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1"/>
  </p:notesMasterIdLst>
  <p:handoutMasterIdLst>
    <p:handoutMasterId r:id="rId52"/>
  </p:handoutMasterIdLst>
  <p:sldIdLst>
    <p:sldId id="256" r:id="rId2"/>
    <p:sldId id="333" r:id="rId3"/>
    <p:sldId id="359" r:id="rId4"/>
    <p:sldId id="334" r:id="rId5"/>
    <p:sldId id="335" r:id="rId6"/>
    <p:sldId id="360" r:id="rId7"/>
    <p:sldId id="361" r:id="rId8"/>
    <p:sldId id="362" r:id="rId9"/>
    <p:sldId id="364" r:id="rId10"/>
    <p:sldId id="365" r:id="rId11"/>
    <p:sldId id="393" r:id="rId12"/>
    <p:sldId id="366" r:id="rId13"/>
    <p:sldId id="367" r:id="rId14"/>
    <p:sldId id="368" r:id="rId15"/>
    <p:sldId id="267" r:id="rId16"/>
    <p:sldId id="369" r:id="rId17"/>
    <p:sldId id="268" r:id="rId18"/>
    <p:sldId id="370" r:id="rId19"/>
    <p:sldId id="371" r:id="rId20"/>
    <p:sldId id="336" r:id="rId21"/>
    <p:sldId id="337" r:id="rId22"/>
    <p:sldId id="372" r:id="rId23"/>
    <p:sldId id="376" r:id="rId24"/>
    <p:sldId id="377" r:id="rId25"/>
    <p:sldId id="375" r:id="rId26"/>
    <p:sldId id="338" r:id="rId27"/>
    <p:sldId id="379" r:id="rId28"/>
    <p:sldId id="380" r:id="rId29"/>
    <p:sldId id="378" r:id="rId30"/>
    <p:sldId id="339" r:id="rId31"/>
    <p:sldId id="373" r:id="rId32"/>
    <p:sldId id="374" r:id="rId33"/>
    <p:sldId id="381" r:id="rId34"/>
    <p:sldId id="340" r:id="rId35"/>
    <p:sldId id="382" r:id="rId36"/>
    <p:sldId id="384" r:id="rId37"/>
    <p:sldId id="341" r:id="rId38"/>
    <p:sldId id="385" r:id="rId39"/>
    <p:sldId id="386" r:id="rId40"/>
    <p:sldId id="387" r:id="rId41"/>
    <p:sldId id="342" r:id="rId42"/>
    <p:sldId id="388" r:id="rId43"/>
    <p:sldId id="343" r:id="rId44"/>
    <p:sldId id="389" r:id="rId45"/>
    <p:sldId id="390" r:id="rId46"/>
    <p:sldId id="344" r:id="rId47"/>
    <p:sldId id="391" r:id="rId48"/>
    <p:sldId id="319" r:id="rId49"/>
    <p:sldId id="392" r:id="rId5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1E7B1-64A2-4742-AEE3-F51E5FEE39CE}" v="23" dt="2023-02-27T11:23:29.58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62" d="100"/>
          <a:sy n="62" d="100"/>
        </p:scale>
        <p:origin x="72" y="7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ponerová" userId="ccc0f243-98c2-4971-ae6b-3630abf27fc2" providerId="ADAL" clId="{34E1E7B1-64A2-4742-AEE3-F51E5FEE39CE}"/>
    <pc:docChg chg="undo custSel addSld modSld">
      <pc:chgData name="Martina Sponerová" userId="ccc0f243-98c2-4971-ae6b-3630abf27fc2" providerId="ADAL" clId="{34E1E7B1-64A2-4742-AEE3-F51E5FEE39CE}" dt="2023-02-27T11:24:42.521" v="340" actId="5793"/>
      <pc:docMkLst>
        <pc:docMk/>
      </pc:docMkLst>
      <pc:sldChg chg="addSp delSp modSp mod">
        <pc:chgData name="Martina Sponerová" userId="ccc0f243-98c2-4971-ae6b-3630abf27fc2" providerId="ADAL" clId="{34E1E7B1-64A2-4742-AEE3-F51E5FEE39CE}" dt="2023-02-27T11:13:32.696" v="165" actId="478"/>
        <pc:sldMkLst>
          <pc:docMk/>
          <pc:sldMk cId="3687917439" sldId="365"/>
        </pc:sldMkLst>
        <pc:spChg chg="mod">
          <ac:chgData name="Martina Sponerová" userId="ccc0f243-98c2-4971-ae6b-3630abf27fc2" providerId="ADAL" clId="{34E1E7B1-64A2-4742-AEE3-F51E5FEE39CE}" dt="2023-02-27T10:39:27.680" v="61" actId="1036"/>
          <ac:spMkLst>
            <pc:docMk/>
            <pc:sldMk cId="3687917439" sldId="365"/>
            <ac:spMk id="5" creationId="{840ACFC3-C3F1-42AB-96F6-9AEE30ABB91C}"/>
          </ac:spMkLst>
        </pc:spChg>
        <pc:spChg chg="add del mod">
          <ac:chgData name="Martina Sponerová" userId="ccc0f243-98c2-4971-ae6b-3630abf27fc2" providerId="ADAL" clId="{34E1E7B1-64A2-4742-AEE3-F51E5FEE39CE}" dt="2023-02-27T10:34:50.971" v="1" actId="478"/>
          <ac:spMkLst>
            <pc:docMk/>
            <pc:sldMk cId="3687917439" sldId="365"/>
            <ac:spMk id="6" creationId="{58E4E194-A058-CC30-A16D-AFE99A8AB56F}"/>
          </ac:spMkLst>
        </pc:spChg>
        <pc:spChg chg="add del mod">
          <ac:chgData name="Martina Sponerová" userId="ccc0f243-98c2-4971-ae6b-3630abf27fc2" providerId="ADAL" clId="{34E1E7B1-64A2-4742-AEE3-F51E5FEE39CE}" dt="2023-02-27T10:35:01.065" v="4" actId="478"/>
          <ac:spMkLst>
            <pc:docMk/>
            <pc:sldMk cId="3687917439" sldId="365"/>
            <ac:spMk id="10" creationId="{67191637-6DA8-DA1D-C99E-DCBABBD8BA5D}"/>
          </ac:spMkLst>
        </pc:spChg>
        <pc:graphicFrameChg chg="del">
          <ac:chgData name="Martina Sponerová" userId="ccc0f243-98c2-4971-ae6b-3630abf27fc2" providerId="ADAL" clId="{34E1E7B1-64A2-4742-AEE3-F51E5FEE39CE}" dt="2023-02-27T10:34:59.693" v="3" actId="478"/>
          <ac:graphicFrameMkLst>
            <pc:docMk/>
            <pc:sldMk cId="3687917439" sldId="365"/>
            <ac:graphicFrameMk id="8" creationId="{18DCFD9B-7240-497F-901F-147B7388EC6B}"/>
          </ac:graphicFrameMkLst>
        </pc:graphicFrameChg>
        <pc:graphicFrameChg chg="del">
          <ac:chgData name="Martina Sponerová" userId="ccc0f243-98c2-4971-ae6b-3630abf27fc2" providerId="ADAL" clId="{34E1E7B1-64A2-4742-AEE3-F51E5FEE39CE}" dt="2023-02-27T10:34:40.553" v="0" actId="478"/>
          <ac:graphicFrameMkLst>
            <pc:docMk/>
            <pc:sldMk cId="3687917439" sldId="365"/>
            <ac:graphicFrameMk id="9" creationId="{79050CCC-0056-4DDC-9415-B4246767B374}"/>
          </ac:graphicFrameMkLst>
        </pc:graphicFrameChg>
        <pc:graphicFrameChg chg="del">
          <ac:chgData name="Martina Sponerová" userId="ccc0f243-98c2-4971-ae6b-3630abf27fc2" providerId="ADAL" clId="{34E1E7B1-64A2-4742-AEE3-F51E5FEE39CE}" dt="2023-02-27T10:34:57.055" v="2" actId="478"/>
          <ac:graphicFrameMkLst>
            <pc:docMk/>
            <pc:sldMk cId="3687917439" sldId="365"/>
            <ac:graphicFrameMk id="12" creationId="{00000000-0008-0000-1C00-000002000000}"/>
          </ac:graphicFrameMkLst>
        </pc:graphicFrameChg>
        <pc:picChg chg="add mod modCrop">
          <ac:chgData name="Martina Sponerová" userId="ccc0f243-98c2-4971-ae6b-3630abf27fc2" providerId="ADAL" clId="{34E1E7B1-64A2-4742-AEE3-F51E5FEE39CE}" dt="2023-02-27T10:38:47.888" v="12" actId="14100"/>
          <ac:picMkLst>
            <pc:docMk/>
            <pc:sldMk cId="3687917439" sldId="365"/>
            <ac:picMk id="13" creationId="{941A826D-301A-DE6E-7554-CBE7D65E46BB}"/>
          </ac:picMkLst>
        </pc:picChg>
        <pc:picChg chg="add del mod">
          <ac:chgData name="Martina Sponerová" userId="ccc0f243-98c2-4971-ae6b-3630abf27fc2" providerId="ADAL" clId="{34E1E7B1-64A2-4742-AEE3-F51E5FEE39CE}" dt="2023-02-27T11:13:32.696" v="165" actId="478"/>
          <ac:picMkLst>
            <pc:docMk/>
            <pc:sldMk cId="3687917439" sldId="365"/>
            <ac:picMk id="14" creationId="{681DAE5F-AAD6-7602-A419-A74DC014C044}"/>
          </ac:picMkLst>
        </pc:picChg>
      </pc:sldChg>
      <pc:sldChg chg="addSp delSp modSp mod">
        <pc:chgData name="Martina Sponerová" userId="ccc0f243-98c2-4971-ae6b-3630abf27fc2" providerId="ADAL" clId="{34E1E7B1-64A2-4742-AEE3-F51E5FEE39CE}" dt="2023-02-27T11:20:04.941" v="289" actId="113"/>
        <pc:sldMkLst>
          <pc:docMk/>
          <pc:sldMk cId="59085217" sldId="381"/>
        </pc:sldMkLst>
        <pc:spChg chg="add del mod">
          <ac:chgData name="Martina Sponerová" userId="ccc0f243-98c2-4971-ae6b-3630abf27fc2" providerId="ADAL" clId="{34E1E7B1-64A2-4742-AEE3-F51E5FEE39CE}" dt="2023-02-27T10:41:30.654" v="141" actId="22"/>
          <ac:spMkLst>
            <pc:docMk/>
            <pc:sldMk cId="59085217" sldId="381"/>
            <ac:spMk id="4" creationId="{DD918855-A2E5-3494-1C6A-8D75CAAEA5CB}"/>
          </ac:spMkLst>
        </pc:spChg>
        <pc:spChg chg="mod">
          <ac:chgData name="Martina Sponerová" userId="ccc0f243-98c2-4971-ae6b-3630abf27fc2" providerId="ADAL" clId="{34E1E7B1-64A2-4742-AEE3-F51E5FEE39CE}" dt="2023-02-27T11:16:15.096" v="187"/>
          <ac:spMkLst>
            <pc:docMk/>
            <pc:sldMk cId="59085217" sldId="381"/>
            <ac:spMk id="6" creationId="{584C4D51-4371-4B9D-A9DC-81391F773134}"/>
          </ac:spMkLst>
        </pc:spChg>
        <pc:spChg chg="add mod">
          <ac:chgData name="Martina Sponerová" userId="ccc0f243-98c2-4971-ae6b-3630abf27fc2" providerId="ADAL" clId="{34E1E7B1-64A2-4742-AEE3-F51E5FEE39CE}" dt="2023-02-27T11:20:04.941" v="289" actId="113"/>
          <ac:spMkLst>
            <pc:docMk/>
            <pc:sldMk cId="59085217" sldId="381"/>
            <ac:spMk id="15" creationId="{A4B995BC-3218-295D-063F-136660494F35}"/>
          </ac:spMkLst>
        </pc:spChg>
        <pc:graphicFrameChg chg="del">
          <ac:chgData name="Martina Sponerová" userId="ccc0f243-98c2-4971-ae6b-3630abf27fc2" providerId="ADAL" clId="{34E1E7B1-64A2-4742-AEE3-F51E5FEE39CE}" dt="2023-02-27T10:40:53.187" v="65" actId="478"/>
          <ac:graphicFrameMkLst>
            <pc:docMk/>
            <pc:sldMk cId="59085217" sldId="381"/>
            <ac:graphicFrameMk id="8" creationId="{5FF22E7C-A103-45A5-9066-08048179B8EA}"/>
          </ac:graphicFrameMkLst>
        </pc:graphicFrameChg>
        <pc:graphicFrameChg chg="del">
          <ac:chgData name="Martina Sponerová" userId="ccc0f243-98c2-4971-ae6b-3630abf27fc2" providerId="ADAL" clId="{34E1E7B1-64A2-4742-AEE3-F51E5FEE39CE}" dt="2023-02-27T10:40:51.481" v="64" actId="478"/>
          <ac:graphicFrameMkLst>
            <pc:docMk/>
            <pc:sldMk cId="59085217" sldId="381"/>
            <ac:graphicFrameMk id="10" creationId="{00000000-0008-0000-0D00-000005000000}"/>
          </ac:graphicFrameMkLst>
        </pc:graphicFrameChg>
        <pc:graphicFrameChg chg="del">
          <ac:chgData name="Martina Sponerová" userId="ccc0f243-98c2-4971-ae6b-3630abf27fc2" providerId="ADAL" clId="{34E1E7B1-64A2-4742-AEE3-F51E5FEE39CE}" dt="2023-02-27T10:40:46.886" v="62" actId="478"/>
          <ac:graphicFrameMkLst>
            <pc:docMk/>
            <pc:sldMk cId="59085217" sldId="381"/>
            <ac:graphicFrameMk id="11" creationId="{8CFA2763-F277-4D3F-BEA0-66592BB3E7E1}"/>
          </ac:graphicFrameMkLst>
        </pc:graphicFrameChg>
        <pc:graphicFrameChg chg="del">
          <ac:chgData name="Martina Sponerová" userId="ccc0f243-98c2-4971-ae6b-3630abf27fc2" providerId="ADAL" clId="{34E1E7B1-64A2-4742-AEE3-F51E5FEE39CE}" dt="2023-02-27T10:40:49.175" v="63" actId="478"/>
          <ac:graphicFrameMkLst>
            <pc:docMk/>
            <pc:sldMk cId="59085217" sldId="381"/>
            <ac:graphicFrameMk id="12" creationId="{00000000-0008-0000-0E00-000002000000}"/>
          </ac:graphicFrameMkLst>
        </pc:graphicFrameChg>
        <pc:graphicFrameChg chg="add del mod">
          <ac:chgData name="Martina Sponerová" userId="ccc0f243-98c2-4971-ae6b-3630abf27fc2" providerId="ADAL" clId="{34E1E7B1-64A2-4742-AEE3-F51E5FEE39CE}" dt="2023-02-27T11:12:44.734" v="155" actId="21"/>
          <ac:graphicFrameMkLst>
            <pc:docMk/>
            <pc:sldMk cId="59085217" sldId="381"/>
            <ac:graphicFrameMk id="13" creationId="{779ABDA8-3405-8172-BB43-236752657A36}"/>
          </ac:graphicFrameMkLst>
        </pc:graphicFrameChg>
        <pc:graphicFrameChg chg="add mod">
          <ac:chgData name="Martina Sponerová" userId="ccc0f243-98c2-4971-ae6b-3630abf27fc2" providerId="ADAL" clId="{34E1E7B1-64A2-4742-AEE3-F51E5FEE39CE}" dt="2023-02-27T11:17:14.271" v="195" actId="14100"/>
          <ac:graphicFrameMkLst>
            <pc:docMk/>
            <pc:sldMk cId="59085217" sldId="381"/>
            <ac:graphicFrameMk id="14" creationId="{0D85A839-45D7-B176-1651-08E194F6E1B8}"/>
          </ac:graphicFrameMkLst>
        </pc:graphicFrameChg>
        <pc:picChg chg="add mod ord modCrop">
          <ac:chgData name="Martina Sponerová" userId="ccc0f243-98c2-4971-ae6b-3630abf27fc2" providerId="ADAL" clId="{34E1E7B1-64A2-4742-AEE3-F51E5FEE39CE}" dt="2023-02-27T11:17:03.375" v="193" actId="1076"/>
          <ac:picMkLst>
            <pc:docMk/>
            <pc:sldMk cId="59085217" sldId="381"/>
            <ac:picMk id="9" creationId="{70F281B4-21AC-4118-EB3C-70A3997028E0}"/>
          </ac:picMkLst>
        </pc:picChg>
      </pc:sldChg>
      <pc:sldChg chg="addSp delSp modSp mod">
        <pc:chgData name="Martina Sponerová" userId="ccc0f243-98c2-4971-ae6b-3630abf27fc2" providerId="ADAL" clId="{34E1E7B1-64A2-4742-AEE3-F51E5FEE39CE}" dt="2023-02-27T11:24:42.521" v="340" actId="5793"/>
        <pc:sldMkLst>
          <pc:docMk/>
          <pc:sldMk cId="2340222739" sldId="391"/>
        </pc:sldMkLst>
        <pc:spChg chg="add del mod">
          <ac:chgData name="Martina Sponerová" userId="ccc0f243-98c2-4971-ae6b-3630abf27fc2" providerId="ADAL" clId="{34E1E7B1-64A2-4742-AEE3-F51E5FEE39CE}" dt="2023-02-27T11:23:37.931" v="292" actId="22"/>
          <ac:spMkLst>
            <pc:docMk/>
            <pc:sldMk cId="2340222739" sldId="391"/>
            <ac:spMk id="5" creationId="{BEE9868C-8816-A3EA-8CBB-AAB27D423FB1}"/>
          </ac:spMkLst>
        </pc:spChg>
        <pc:spChg chg="mod">
          <ac:chgData name="Martina Sponerová" userId="ccc0f243-98c2-4971-ae6b-3630abf27fc2" providerId="ADAL" clId="{34E1E7B1-64A2-4742-AEE3-F51E5FEE39CE}" dt="2023-02-27T11:24:42.521" v="340" actId="5793"/>
          <ac:spMkLst>
            <pc:docMk/>
            <pc:sldMk cId="2340222739" sldId="391"/>
            <ac:spMk id="6" creationId="{90D3AB0C-EFFA-4B61-B805-E180E0879F06}"/>
          </ac:spMkLst>
        </pc:spChg>
        <pc:graphicFrameChg chg="del">
          <ac:chgData name="Martina Sponerová" userId="ccc0f243-98c2-4971-ae6b-3630abf27fc2" providerId="ADAL" clId="{34E1E7B1-64A2-4742-AEE3-F51E5FEE39CE}" dt="2023-02-27T11:23:34.767" v="291" actId="478"/>
          <ac:graphicFrameMkLst>
            <pc:docMk/>
            <pc:sldMk cId="2340222739" sldId="391"/>
            <ac:graphicFrameMk id="8" creationId="{AA7DEA97-AA82-4807-9349-6C8DFF701DC3}"/>
          </ac:graphicFrameMkLst>
        </pc:graphicFrameChg>
        <pc:graphicFrameChg chg="del">
          <ac:chgData name="Martina Sponerová" userId="ccc0f243-98c2-4971-ae6b-3630abf27fc2" providerId="ADAL" clId="{34E1E7B1-64A2-4742-AEE3-F51E5FEE39CE}" dt="2023-02-27T11:23:31.346" v="290" actId="478"/>
          <ac:graphicFrameMkLst>
            <pc:docMk/>
            <pc:sldMk cId="2340222739" sldId="391"/>
            <ac:graphicFrameMk id="9" creationId="{00000000-0008-0000-0100-000002000000}"/>
          </ac:graphicFrameMkLst>
        </pc:graphicFrameChg>
        <pc:picChg chg="add mod ord modCrop">
          <ac:chgData name="Martina Sponerová" userId="ccc0f243-98c2-4971-ae6b-3630abf27fc2" providerId="ADAL" clId="{34E1E7B1-64A2-4742-AEE3-F51E5FEE39CE}" dt="2023-02-27T11:24:20.011" v="311" actId="1076"/>
          <ac:picMkLst>
            <pc:docMk/>
            <pc:sldMk cId="2340222739" sldId="391"/>
            <ac:picMk id="10" creationId="{0B15A6F2-ECB9-8758-6A50-B47D53C1A2C1}"/>
          </ac:picMkLst>
        </pc:picChg>
      </pc:sldChg>
      <pc:sldChg chg="addSp delSp modSp add mod modClrScheme chgLayout">
        <pc:chgData name="Martina Sponerová" userId="ccc0f243-98c2-4971-ae6b-3630abf27fc2" providerId="ADAL" clId="{34E1E7B1-64A2-4742-AEE3-F51E5FEE39CE}" dt="2023-02-27T11:15:49.078" v="184"/>
        <pc:sldMkLst>
          <pc:docMk/>
          <pc:sldMk cId="589013769" sldId="393"/>
        </pc:sldMkLst>
        <pc:spChg chg="mod">
          <ac:chgData name="Martina Sponerová" userId="ccc0f243-98c2-4971-ae6b-3630abf27fc2" providerId="ADAL" clId="{34E1E7B1-64A2-4742-AEE3-F51E5FEE39CE}" dt="2023-02-27T11:15:16.158" v="180" actId="20577"/>
          <ac:spMkLst>
            <pc:docMk/>
            <pc:sldMk cId="589013769" sldId="393"/>
            <ac:spMk id="2" creationId="{00000000-0000-0000-0000-000000000000}"/>
          </ac:spMkLst>
        </pc:spChg>
        <pc:spChg chg="mod">
          <ac:chgData name="Martina Sponerová" userId="ccc0f243-98c2-4971-ae6b-3630abf27fc2" providerId="ADAL" clId="{34E1E7B1-64A2-4742-AEE3-F51E5FEE39CE}" dt="2023-02-27T11:13:27.477" v="164" actId="26606"/>
          <ac:spMkLst>
            <pc:docMk/>
            <pc:sldMk cId="589013769" sldId="393"/>
            <ac:spMk id="4" creationId="{00000000-0000-0000-0000-000000000000}"/>
          </ac:spMkLst>
        </pc:spChg>
        <pc:spChg chg="mod">
          <ac:chgData name="Martina Sponerová" userId="ccc0f243-98c2-4971-ae6b-3630abf27fc2" providerId="ADAL" clId="{34E1E7B1-64A2-4742-AEE3-F51E5FEE39CE}" dt="2023-02-27T11:15:49.078" v="184"/>
          <ac:spMkLst>
            <pc:docMk/>
            <pc:sldMk cId="589013769" sldId="393"/>
            <ac:spMk id="5" creationId="{840ACFC3-C3F1-42AB-96F6-9AEE30ABB91C}"/>
          </ac:spMkLst>
        </pc:spChg>
        <pc:spChg chg="add del mod">
          <ac:chgData name="Martina Sponerová" userId="ccc0f243-98c2-4971-ae6b-3630abf27fc2" providerId="ADAL" clId="{34E1E7B1-64A2-4742-AEE3-F51E5FEE39CE}" dt="2023-02-27T11:13:27.477" v="164" actId="26606"/>
          <ac:spMkLst>
            <pc:docMk/>
            <pc:sldMk cId="589013769" sldId="393"/>
            <ac:spMk id="19" creationId="{FD5934F8-2027-ABA9-A036-3495F6F68BD0}"/>
          </ac:spMkLst>
        </pc:spChg>
        <pc:picChg chg="del">
          <ac:chgData name="Martina Sponerová" userId="ccc0f243-98c2-4971-ae6b-3630abf27fc2" providerId="ADAL" clId="{34E1E7B1-64A2-4742-AEE3-F51E5FEE39CE}" dt="2023-02-27T11:13:12.424" v="159" actId="478"/>
          <ac:picMkLst>
            <pc:docMk/>
            <pc:sldMk cId="589013769" sldId="393"/>
            <ac:picMk id="13" creationId="{941A826D-301A-DE6E-7554-CBE7D65E46BB}"/>
          </ac:picMkLst>
        </pc:picChg>
        <pc:picChg chg="mod ord">
          <ac:chgData name="Martina Sponerová" userId="ccc0f243-98c2-4971-ae6b-3630abf27fc2" providerId="ADAL" clId="{34E1E7B1-64A2-4742-AEE3-F51E5FEE39CE}" dt="2023-02-27T11:13:27.477" v="164" actId="26606"/>
          <ac:picMkLst>
            <pc:docMk/>
            <pc:sldMk cId="589013769" sldId="393"/>
            <ac:picMk id="14" creationId="{681DAE5F-AAD6-7602-A419-A74DC014C044}"/>
          </ac:picMkLst>
        </pc:picChg>
      </pc:sldChg>
    </pc:docChg>
  </pc:docChgLst>
  <pc:docChgLst>
    <pc:chgData name="Martina Sponerová" userId="ccc0f243-98c2-4971-ae6b-3630abf27fc2" providerId="ADAL" clId="{B267EB05-549C-4732-9EDA-22870E8C046F}"/>
    <pc:docChg chg="undo custSel mod addSld delSld modSld sldOrd">
      <pc:chgData name="Martina Sponerová" userId="ccc0f243-98c2-4971-ae6b-3630abf27fc2" providerId="ADAL" clId="{B267EB05-549C-4732-9EDA-22870E8C046F}" dt="2021-03-15T16:22:14.244" v="16992" actId="20577"/>
      <pc:docMkLst>
        <pc:docMk/>
      </pc:docMkLst>
      <pc:sldChg chg="modSp mod">
        <pc:chgData name="Martina Sponerová" userId="ccc0f243-98c2-4971-ae6b-3630abf27fc2" providerId="ADAL" clId="{B267EB05-549C-4732-9EDA-22870E8C046F}" dt="2021-03-13T14:14:28.038" v="3235" actId="2710"/>
        <pc:sldMkLst>
          <pc:docMk/>
          <pc:sldMk cId="1051133966" sldId="266"/>
        </pc:sldMkLst>
        <pc:spChg chg="mod">
          <ac:chgData name="Martina Sponerová" userId="ccc0f243-98c2-4971-ae6b-3630abf27fc2" providerId="ADAL" clId="{B267EB05-549C-4732-9EDA-22870E8C046F}" dt="2021-03-13T14:14:28.038" v="3235" actId="2710"/>
          <ac:spMkLst>
            <pc:docMk/>
            <pc:sldMk cId="1051133966" sldId="266"/>
            <ac:spMk id="5" creationId="{962BDBAB-94C3-42AD-8916-B33241B45517}"/>
          </ac:spMkLst>
        </pc:spChg>
      </pc:sldChg>
      <pc:sldChg chg="modSp add mod">
        <pc:chgData name="Martina Sponerová" userId="ccc0f243-98c2-4971-ae6b-3630abf27fc2" providerId="ADAL" clId="{B267EB05-549C-4732-9EDA-22870E8C046F}" dt="2021-03-14T16:12:56.956" v="7832"/>
        <pc:sldMkLst>
          <pc:docMk/>
          <pc:sldMk cId="4241131972" sldId="267"/>
        </pc:sldMkLst>
        <pc:spChg chg="mod">
          <ac:chgData name="Martina Sponerová" userId="ccc0f243-98c2-4971-ae6b-3630abf27fc2" providerId="ADAL" clId="{B267EB05-549C-4732-9EDA-22870E8C046F}" dt="2021-03-14T16:12:56.956" v="7832"/>
          <ac:spMkLst>
            <pc:docMk/>
            <pc:sldMk cId="4241131972" sldId="267"/>
            <ac:spMk id="4" creationId="{00000000-0000-0000-0000-000000000000}"/>
          </ac:spMkLst>
        </pc:spChg>
        <pc:spChg chg="mod">
          <ac:chgData name="Martina Sponerová" userId="ccc0f243-98c2-4971-ae6b-3630abf27fc2" providerId="ADAL" clId="{B267EB05-549C-4732-9EDA-22870E8C046F}" dt="2021-03-14T16:11:48.712" v="7822" actId="12"/>
          <ac:spMkLst>
            <pc:docMk/>
            <pc:sldMk cId="4241131972" sldId="267"/>
            <ac:spMk id="5" creationId="{00000000-0000-0000-0000-000000000000}"/>
          </ac:spMkLst>
        </pc:spChg>
      </pc:sldChg>
      <pc:sldChg chg="modSp add mod">
        <pc:chgData name="Martina Sponerová" userId="ccc0f243-98c2-4971-ae6b-3630abf27fc2" providerId="ADAL" clId="{B267EB05-549C-4732-9EDA-22870E8C046F}" dt="2021-03-14T16:13:13.345" v="7837" actId="12"/>
        <pc:sldMkLst>
          <pc:docMk/>
          <pc:sldMk cId="3812090329" sldId="268"/>
        </pc:sldMkLst>
        <pc:spChg chg="mod">
          <ac:chgData name="Martina Sponerová" userId="ccc0f243-98c2-4971-ae6b-3630abf27fc2" providerId="ADAL" clId="{B267EB05-549C-4732-9EDA-22870E8C046F}" dt="2021-03-14T16:13:06.217" v="7835"/>
          <ac:spMkLst>
            <pc:docMk/>
            <pc:sldMk cId="3812090329" sldId="268"/>
            <ac:spMk id="4" creationId="{00000000-0000-0000-0000-000000000000}"/>
          </ac:spMkLst>
        </pc:spChg>
        <pc:spChg chg="mod">
          <ac:chgData name="Martina Sponerová" userId="ccc0f243-98c2-4971-ae6b-3630abf27fc2" providerId="ADAL" clId="{B267EB05-549C-4732-9EDA-22870E8C046F}" dt="2021-03-14T16:13:13.345" v="7837" actId="12"/>
          <ac:spMkLst>
            <pc:docMk/>
            <pc:sldMk cId="3812090329" sldId="268"/>
            <ac:spMk id="5" creationId="{00000000-0000-0000-0000-000000000000}"/>
          </ac:spMkLst>
        </pc:spChg>
      </pc:sldChg>
      <pc:sldChg chg="modSp mod ord">
        <pc:chgData name="Martina Sponerová" userId="ccc0f243-98c2-4971-ae6b-3630abf27fc2" providerId="ADAL" clId="{B267EB05-549C-4732-9EDA-22870E8C046F}" dt="2021-03-15T16:17:44.112" v="16889" actId="12"/>
        <pc:sldMkLst>
          <pc:docMk/>
          <pc:sldMk cId="3198284354" sldId="319"/>
        </pc:sldMkLst>
        <pc:spChg chg="mod">
          <ac:chgData name="Martina Sponerová" userId="ccc0f243-98c2-4971-ae6b-3630abf27fc2" providerId="ADAL" clId="{B267EB05-549C-4732-9EDA-22870E8C046F}" dt="2021-03-15T16:17:44.112" v="16889" actId="12"/>
          <ac:spMkLst>
            <pc:docMk/>
            <pc:sldMk cId="3198284354" sldId="319"/>
            <ac:spMk id="3" creationId="{00000000-0000-0000-0000-000000000000}"/>
          </ac:spMkLst>
        </pc:spChg>
      </pc:sldChg>
      <pc:sldChg chg="addSp modSp mod ord">
        <pc:chgData name="Martina Sponerová" userId="ccc0f243-98c2-4971-ae6b-3630abf27fc2" providerId="ADAL" clId="{B267EB05-549C-4732-9EDA-22870E8C046F}" dt="2021-03-15T16:06:41.072" v="16655"/>
        <pc:sldMkLst>
          <pc:docMk/>
          <pc:sldMk cId="875011936" sldId="331"/>
        </pc:sldMkLst>
        <pc:spChg chg="mod">
          <ac:chgData name="Martina Sponerová" userId="ccc0f243-98c2-4971-ae6b-3630abf27fc2" providerId="ADAL" clId="{B267EB05-549C-4732-9EDA-22870E8C046F}" dt="2021-03-13T12:33:41.217" v="1625" actId="20577"/>
          <ac:spMkLst>
            <pc:docMk/>
            <pc:sldMk cId="875011936" sldId="331"/>
            <ac:spMk id="4" creationId="{2FBBFECB-6DCA-4274-8892-A41E3D3FBCDC}"/>
          </ac:spMkLst>
        </pc:spChg>
        <pc:spChg chg="mod">
          <ac:chgData name="Martina Sponerová" userId="ccc0f243-98c2-4971-ae6b-3630abf27fc2" providerId="ADAL" clId="{B267EB05-549C-4732-9EDA-22870E8C046F}" dt="2021-03-13T13:11:58.380" v="1896" actId="2710"/>
          <ac:spMkLst>
            <pc:docMk/>
            <pc:sldMk cId="875011936" sldId="331"/>
            <ac:spMk id="5" creationId="{557028C9-2BC1-4380-82F0-E7F2FB5C2D3A}"/>
          </ac:spMkLst>
        </pc:spChg>
        <pc:spChg chg="add mod">
          <ac:chgData name="Martina Sponerová" userId="ccc0f243-98c2-4971-ae6b-3630abf27fc2" providerId="ADAL" clId="{B267EB05-549C-4732-9EDA-22870E8C046F}" dt="2021-03-15T16:06:41.072" v="16655"/>
          <ac:spMkLst>
            <pc:docMk/>
            <pc:sldMk cId="875011936" sldId="331"/>
            <ac:spMk id="6" creationId="{CB07C1D4-0BBD-4F53-A094-717602C90AB0}"/>
          </ac:spMkLst>
        </pc:spChg>
        <pc:graphicFrameChg chg="add mod modGraphic">
          <ac:chgData name="Martina Sponerová" userId="ccc0f243-98c2-4971-ae6b-3630abf27fc2" providerId="ADAL" clId="{B267EB05-549C-4732-9EDA-22870E8C046F}" dt="2021-03-13T13:12:09.555" v="1898" actId="14100"/>
          <ac:graphicFrameMkLst>
            <pc:docMk/>
            <pc:sldMk cId="875011936" sldId="331"/>
            <ac:graphicFrameMk id="2" creationId="{7E307752-8103-4642-9D96-00479B389119}"/>
          </ac:graphicFrameMkLst>
        </pc:graphicFrameChg>
      </pc:sldChg>
      <pc:sldChg chg="modSp mod">
        <pc:chgData name="Martina Sponerová" userId="ccc0f243-98c2-4971-ae6b-3630abf27fc2" providerId="ADAL" clId="{B267EB05-549C-4732-9EDA-22870E8C046F}" dt="2021-03-14T14:21:04.565" v="3962" actId="20577"/>
        <pc:sldMkLst>
          <pc:docMk/>
          <pc:sldMk cId="0" sldId="333"/>
        </pc:sldMkLst>
        <pc:spChg chg="mod">
          <ac:chgData name="Martina Sponerová" userId="ccc0f243-98c2-4971-ae6b-3630abf27fc2" providerId="ADAL" clId="{B267EB05-549C-4732-9EDA-22870E8C046F}" dt="2021-03-14T14:19:49.781" v="3885" actId="108"/>
          <ac:spMkLst>
            <pc:docMk/>
            <pc:sldMk cId="0" sldId="333"/>
            <ac:spMk id="96258" creationId="{00000000-0000-0000-0000-000000000000}"/>
          </ac:spMkLst>
        </pc:spChg>
        <pc:spChg chg="mod">
          <ac:chgData name="Martina Sponerová" userId="ccc0f243-98c2-4971-ae6b-3630abf27fc2" providerId="ADAL" clId="{B267EB05-549C-4732-9EDA-22870E8C046F}" dt="2021-03-14T14:21:04.565" v="3962" actId="20577"/>
          <ac:spMkLst>
            <pc:docMk/>
            <pc:sldMk cId="0" sldId="333"/>
            <ac:spMk id="96259" creationId="{00000000-0000-0000-0000-000000000000}"/>
          </ac:spMkLst>
        </pc:spChg>
      </pc:sldChg>
      <pc:sldChg chg="modSp mod">
        <pc:chgData name="Martina Sponerová" userId="ccc0f243-98c2-4971-ae6b-3630abf27fc2" providerId="ADAL" clId="{B267EB05-549C-4732-9EDA-22870E8C046F}" dt="2021-03-14T14:26:34.209" v="4416" actId="20577"/>
        <pc:sldMkLst>
          <pc:docMk/>
          <pc:sldMk cId="0" sldId="334"/>
        </pc:sldMkLst>
        <pc:spChg chg="mod">
          <ac:chgData name="Martina Sponerová" userId="ccc0f243-98c2-4971-ae6b-3630abf27fc2" providerId="ADAL" clId="{B267EB05-549C-4732-9EDA-22870E8C046F}" dt="2021-03-14T14:23:59.095" v="4275" actId="20577"/>
          <ac:spMkLst>
            <pc:docMk/>
            <pc:sldMk cId="0" sldId="334"/>
            <ac:spMk id="2" creationId="{00000000-0000-0000-0000-000000000000}"/>
          </ac:spMkLst>
        </pc:spChg>
        <pc:spChg chg="mod">
          <ac:chgData name="Martina Sponerová" userId="ccc0f243-98c2-4971-ae6b-3630abf27fc2" providerId="ADAL" clId="{B267EB05-549C-4732-9EDA-22870E8C046F}" dt="2021-03-14T14:26:34.209" v="4416" actId="20577"/>
          <ac:spMkLst>
            <pc:docMk/>
            <pc:sldMk cId="0" sldId="334"/>
            <ac:spMk id="5" creationId="{00000000-0000-0000-0000-000000000000}"/>
          </ac:spMkLst>
        </pc:spChg>
      </pc:sldChg>
      <pc:sldChg chg="modSp mod">
        <pc:chgData name="Martina Sponerová" userId="ccc0f243-98c2-4971-ae6b-3630abf27fc2" providerId="ADAL" clId="{B267EB05-549C-4732-9EDA-22870E8C046F}" dt="2021-03-14T14:29:40.520" v="4628" actId="255"/>
        <pc:sldMkLst>
          <pc:docMk/>
          <pc:sldMk cId="3533137887" sldId="335"/>
        </pc:sldMkLst>
        <pc:spChg chg="mod">
          <ac:chgData name="Martina Sponerová" userId="ccc0f243-98c2-4971-ae6b-3630abf27fc2" providerId="ADAL" clId="{B267EB05-549C-4732-9EDA-22870E8C046F}" dt="2021-03-14T14:29:40.520" v="4628" actId="255"/>
          <ac:spMkLst>
            <pc:docMk/>
            <pc:sldMk cId="3533137887" sldId="335"/>
            <ac:spMk id="5" creationId="{00000000-0000-0000-0000-000000000000}"/>
          </ac:spMkLst>
        </pc:spChg>
      </pc:sldChg>
      <pc:sldChg chg="modSp mod">
        <pc:chgData name="Martina Sponerová" userId="ccc0f243-98c2-4971-ae6b-3630abf27fc2" providerId="ADAL" clId="{B267EB05-549C-4732-9EDA-22870E8C046F}" dt="2021-03-14T16:21:41.910" v="8118" actId="20577"/>
        <pc:sldMkLst>
          <pc:docMk/>
          <pc:sldMk cId="3645680934" sldId="336"/>
        </pc:sldMkLst>
        <pc:spChg chg="mod">
          <ac:chgData name="Martina Sponerová" userId="ccc0f243-98c2-4971-ae6b-3630abf27fc2" providerId="ADAL" clId="{B267EB05-549C-4732-9EDA-22870E8C046F}" dt="2021-03-14T16:21:41.910" v="8118" actId="20577"/>
          <ac:spMkLst>
            <pc:docMk/>
            <pc:sldMk cId="3645680934" sldId="336"/>
            <ac:spMk id="3" creationId="{00000000-0000-0000-0000-000000000000}"/>
          </ac:spMkLst>
        </pc:spChg>
      </pc:sldChg>
      <pc:sldChg chg="modSp mod">
        <pc:chgData name="Martina Sponerová" userId="ccc0f243-98c2-4971-ae6b-3630abf27fc2" providerId="ADAL" clId="{B267EB05-549C-4732-9EDA-22870E8C046F}" dt="2021-03-15T08:39:33.791" v="10661" actId="20577"/>
        <pc:sldMkLst>
          <pc:docMk/>
          <pc:sldMk cId="2402785792" sldId="337"/>
        </pc:sldMkLst>
        <pc:spChg chg="mod">
          <ac:chgData name="Martina Sponerová" userId="ccc0f243-98c2-4971-ae6b-3630abf27fc2" providerId="ADAL" clId="{B267EB05-549C-4732-9EDA-22870E8C046F}" dt="2021-03-15T08:39:33.791" v="10661" actId="20577"/>
          <ac:spMkLst>
            <pc:docMk/>
            <pc:sldMk cId="2402785792" sldId="337"/>
            <ac:spMk id="3" creationId="{00000000-0000-0000-0000-000000000000}"/>
          </ac:spMkLst>
        </pc:spChg>
      </pc:sldChg>
      <pc:sldChg chg="modSp mod">
        <pc:chgData name="Martina Sponerová" userId="ccc0f243-98c2-4971-ae6b-3630abf27fc2" providerId="ADAL" clId="{B267EB05-549C-4732-9EDA-22870E8C046F}" dt="2021-03-15T08:44:40.392" v="10837" actId="20577"/>
        <pc:sldMkLst>
          <pc:docMk/>
          <pc:sldMk cId="1299715994" sldId="338"/>
        </pc:sldMkLst>
        <pc:spChg chg="mod">
          <ac:chgData name="Martina Sponerová" userId="ccc0f243-98c2-4971-ae6b-3630abf27fc2" providerId="ADAL" clId="{B267EB05-549C-4732-9EDA-22870E8C046F}" dt="2021-03-15T08:44:40.392" v="10837" actId="20577"/>
          <ac:spMkLst>
            <pc:docMk/>
            <pc:sldMk cId="1299715994" sldId="338"/>
            <ac:spMk id="3" creationId="{00000000-0000-0000-0000-000000000000}"/>
          </ac:spMkLst>
        </pc:spChg>
      </pc:sldChg>
      <pc:sldChg chg="modSp mod">
        <pc:chgData name="Martina Sponerová" userId="ccc0f243-98c2-4971-ae6b-3630abf27fc2" providerId="ADAL" clId="{B267EB05-549C-4732-9EDA-22870E8C046F}" dt="2021-03-15T08:13:26.618" v="9852" actId="255"/>
        <pc:sldMkLst>
          <pc:docMk/>
          <pc:sldMk cId="3437874947" sldId="339"/>
        </pc:sldMkLst>
        <pc:spChg chg="mod">
          <ac:chgData name="Martina Sponerová" userId="ccc0f243-98c2-4971-ae6b-3630abf27fc2" providerId="ADAL" clId="{B267EB05-549C-4732-9EDA-22870E8C046F}" dt="2021-03-15T08:13:26.618" v="9852" actId="255"/>
          <ac:spMkLst>
            <pc:docMk/>
            <pc:sldMk cId="3437874947" sldId="339"/>
            <ac:spMk id="3" creationId="{00000000-0000-0000-0000-000000000000}"/>
          </ac:spMkLst>
        </pc:spChg>
      </pc:sldChg>
      <pc:sldChg chg="modSp mod">
        <pc:chgData name="Martina Sponerová" userId="ccc0f243-98c2-4971-ae6b-3630abf27fc2" providerId="ADAL" clId="{B267EB05-549C-4732-9EDA-22870E8C046F}" dt="2021-03-15T09:48:05.156" v="13619" actId="20577"/>
        <pc:sldMkLst>
          <pc:docMk/>
          <pc:sldMk cId="1045760614" sldId="340"/>
        </pc:sldMkLst>
        <pc:spChg chg="mod">
          <ac:chgData name="Martina Sponerová" userId="ccc0f243-98c2-4971-ae6b-3630abf27fc2" providerId="ADAL" clId="{B267EB05-549C-4732-9EDA-22870E8C046F}" dt="2021-03-15T09:48:05.156" v="13619" actId="20577"/>
          <ac:spMkLst>
            <pc:docMk/>
            <pc:sldMk cId="1045760614" sldId="340"/>
            <ac:spMk id="3" creationId="{00000000-0000-0000-0000-000000000000}"/>
          </ac:spMkLst>
        </pc:spChg>
      </pc:sldChg>
      <pc:sldChg chg="modSp mod">
        <pc:chgData name="Martina Sponerová" userId="ccc0f243-98c2-4971-ae6b-3630abf27fc2" providerId="ADAL" clId="{B267EB05-549C-4732-9EDA-22870E8C046F}" dt="2021-03-15T10:07:15.651" v="13955" actId="6549"/>
        <pc:sldMkLst>
          <pc:docMk/>
          <pc:sldMk cId="2152309460" sldId="341"/>
        </pc:sldMkLst>
        <pc:spChg chg="mod">
          <ac:chgData name="Martina Sponerová" userId="ccc0f243-98c2-4971-ae6b-3630abf27fc2" providerId="ADAL" clId="{B267EB05-549C-4732-9EDA-22870E8C046F}" dt="2021-03-15T10:07:15.651" v="13955" actId="6549"/>
          <ac:spMkLst>
            <pc:docMk/>
            <pc:sldMk cId="2152309460" sldId="341"/>
            <ac:spMk id="5" creationId="{154F004A-0E75-4BD1-9DC8-BF2CDA67E4F1}"/>
          </ac:spMkLst>
        </pc:spChg>
      </pc:sldChg>
      <pc:sldChg chg="modSp mod">
        <pc:chgData name="Martina Sponerová" userId="ccc0f243-98c2-4971-ae6b-3630abf27fc2" providerId="ADAL" clId="{B267EB05-549C-4732-9EDA-22870E8C046F}" dt="2021-03-15T15:48:52.063" v="15806" actId="255"/>
        <pc:sldMkLst>
          <pc:docMk/>
          <pc:sldMk cId="2112088709" sldId="343"/>
        </pc:sldMkLst>
        <pc:spChg chg="mod">
          <ac:chgData name="Martina Sponerová" userId="ccc0f243-98c2-4971-ae6b-3630abf27fc2" providerId="ADAL" clId="{B267EB05-549C-4732-9EDA-22870E8C046F}" dt="2021-03-15T15:48:52.063" v="15806" actId="255"/>
          <ac:spMkLst>
            <pc:docMk/>
            <pc:sldMk cId="2112088709" sldId="343"/>
            <ac:spMk id="4" creationId="{868BBB73-8569-4875-A701-6107547EAF28}"/>
          </ac:spMkLst>
        </pc:spChg>
        <pc:spChg chg="mod">
          <ac:chgData name="Martina Sponerová" userId="ccc0f243-98c2-4971-ae6b-3630abf27fc2" providerId="ADAL" clId="{B267EB05-549C-4732-9EDA-22870E8C046F}" dt="2021-03-15T15:48:39.114" v="15805" actId="11"/>
          <ac:spMkLst>
            <pc:docMk/>
            <pc:sldMk cId="2112088709" sldId="343"/>
            <ac:spMk id="5" creationId="{154F004A-0E75-4BD1-9DC8-BF2CDA67E4F1}"/>
          </ac:spMkLst>
        </pc:spChg>
      </pc:sldChg>
      <pc:sldChg chg="modSp add mod ord">
        <pc:chgData name="Martina Sponerová" userId="ccc0f243-98c2-4971-ae6b-3630abf27fc2" providerId="ADAL" clId="{B267EB05-549C-4732-9EDA-22870E8C046F}" dt="2021-03-15T16:22:14.244" v="16992" actId="20577"/>
        <pc:sldMkLst>
          <pc:docMk/>
          <pc:sldMk cId="3333065510" sldId="345"/>
        </pc:sldMkLst>
        <pc:spChg chg="mod">
          <ac:chgData name="Martina Sponerová" userId="ccc0f243-98c2-4971-ae6b-3630abf27fc2" providerId="ADAL" clId="{B267EB05-549C-4732-9EDA-22870E8C046F}" dt="2021-03-12T14:25:57.994" v="8" actId="20577"/>
          <ac:spMkLst>
            <pc:docMk/>
            <pc:sldMk cId="3333065510" sldId="345"/>
            <ac:spMk id="4" creationId="{2FBBFECB-6DCA-4274-8892-A41E3D3FBCDC}"/>
          </ac:spMkLst>
        </pc:spChg>
        <pc:spChg chg="mod">
          <ac:chgData name="Martina Sponerová" userId="ccc0f243-98c2-4971-ae6b-3630abf27fc2" providerId="ADAL" clId="{B267EB05-549C-4732-9EDA-22870E8C046F}" dt="2021-03-15T16:22:14.244" v="16992" actId="20577"/>
          <ac:spMkLst>
            <pc:docMk/>
            <pc:sldMk cId="3333065510" sldId="345"/>
            <ac:spMk id="5" creationId="{557028C9-2BC1-4380-82F0-E7F2FB5C2D3A}"/>
          </ac:spMkLst>
        </pc:spChg>
      </pc:sldChg>
      <pc:sldChg chg="modSp add mod">
        <pc:chgData name="Martina Sponerová" userId="ccc0f243-98c2-4971-ae6b-3630abf27fc2" providerId="ADAL" clId="{B267EB05-549C-4732-9EDA-22870E8C046F}" dt="2021-03-12T14:28:15.270" v="258" actId="20577"/>
        <pc:sldMkLst>
          <pc:docMk/>
          <pc:sldMk cId="2792777313" sldId="346"/>
        </pc:sldMkLst>
        <pc:spChg chg="mod">
          <ac:chgData name="Martina Sponerová" userId="ccc0f243-98c2-4971-ae6b-3630abf27fc2" providerId="ADAL" clId="{B267EB05-549C-4732-9EDA-22870E8C046F}" dt="2021-03-12T14:28:15.270" v="258" actId="20577"/>
          <ac:spMkLst>
            <pc:docMk/>
            <pc:sldMk cId="2792777313" sldId="346"/>
            <ac:spMk id="4" creationId="{2FBBFECB-6DCA-4274-8892-A41E3D3FBCDC}"/>
          </ac:spMkLst>
        </pc:spChg>
        <pc:spChg chg="mod">
          <ac:chgData name="Martina Sponerová" userId="ccc0f243-98c2-4971-ae6b-3630abf27fc2" providerId="ADAL" clId="{B267EB05-549C-4732-9EDA-22870E8C046F}" dt="2021-03-12T14:27:58.119" v="238" actId="20577"/>
          <ac:spMkLst>
            <pc:docMk/>
            <pc:sldMk cId="2792777313" sldId="346"/>
            <ac:spMk id="5" creationId="{557028C9-2BC1-4380-82F0-E7F2FB5C2D3A}"/>
          </ac:spMkLst>
        </pc:spChg>
      </pc:sldChg>
      <pc:sldChg chg="modSp add mod ord">
        <pc:chgData name="Martina Sponerová" userId="ccc0f243-98c2-4971-ae6b-3630abf27fc2" providerId="ADAL" clId="{B267EB05-549C-4732-9EDA-22870E8C046F}" dt="2021-03-12T15:18:31.831" v="1090"/>
        <pc:sldMkLst>
          <pc:docMk/>
          <pc:sldMk cId="185662409" sldId="347"/>
        </pc:sldMkLst>
        <pc:spChg chg="mod">
          <ac:chgData name="Martina Sponerová" userId="ccc0f243-98c2-4971-ae6b-3630abf27fc2" providerId="ADAL" clId="{B267EB05-549C-4732-9EDA-22870E8C046F}" dt="2021-03-12T14:28:30.685" v="280" actId="20577"/>
          <ac:spMkLst>
            <pc:docMk/>
            <pc:sldMk cId="185662409" sldId="347"/>
            <ac:spMk id="4" creationId="{2FBBFECB-6DCA-4274-8892-A41E3D3FBCDC}"/>
          </ac:spMkLst>
        </pc:spChg>
        <pc:spChg chg="mod">
          <ac:chgData name="Martina Sponerová" userId="ccc0f243-98c2-4971-ae6b-3630abf27fc2" providerId="ADAL" clId="{B267EB05-549C-4732-9EDA-22870E8C046F}" dt="2021-03-12T15:16:55.959" v="945" actId="20577"/>
          <ac:spMkLst>
            <pc:docMk/>
            <pc:sldMk cId="185662409" sldId="347"/>
            <ac:spMk id="5" creationId="{557028C9-2BC1-4380-82F0-E7F2FB5C2D3A}"/>
          </ac:spMkLst>
        </pc:spChg>
      </pc:sldChg>
      <pc:sldChg chg="modSp add mod">
        <pc:chgData name="Martina Sponerová" userId="ccc0f243-98c2-4971-ae6b-3630abf27fc2" providerId="ADAL" clId="{B267EB05-549C-4732-9EDA-22870E8C046F}" dt="2021-03-13T13:17:22.143" v="2014" actId="20577"/>
        <pc:sldMkLst>
          <pc:docMk/>
          <pc:sldMk cId="809204795" sldId="348"/>
        </pc:sldMkLst>
        <pc:spChg chg="mod">
          <ac:chgData name="Martina Sponerová" userId="ccc0f243-98c2-4971-ae6b-3630abf27fc2" providerId="ADAL" clId="{B267EB05-549C-4732-9EDA-22870E8C046F}" dt="2021-03-13T13:17:22.143" v="2014" actId="20577"/>
          <ac:spMkLst>
            <pc:docMk/>
            <pc:sldMk cId="809204795" sldId="348"/>
            <ac:spMk id="5" creationId="{557028C9-2BC1-4380-82F0-E7F2FB5C2D3A}"/>
          </ac:spMkLst>
        </pc:spChg>
      </pc:sldChg>
      <pc:sldChg chg="addSp delSp modSp add mod modClrScheme chgLayout">
        <pc:chgData name="Martina Sponerová" userId="ccc0f243-98c2-4971-ae6b-3630abf27fc2" providerId="ADAL" clId="{B267EB05-549C-4732-9EDA-22870E8C046F}" dt="2021-03-13T12:31:58.103" v="1592" actId="14100"/>
        <pc:sldMkLst>
          <pc:docMk/>
          <pc:sldMk cId="2549088771" sldId="349"/>
        </pc:sldMkLst>
        <pc:spChg chg="mod">
          <ac:chgData name="Martina Sponerová" userId="ccc0f243-98c2-4971-ae6b-3630abf27fc2" providerId="ADAL" clId="{B267EB05-549C-4732-9EDA-22870E8C046F}" dt="2021-03-13T12:31:39.626" v="1590" actId="26606"/>
          <ac:spMkLst>
            <pc:docMk/>
            <pc:sldMk cId="2549088771" sldId="349"/>
            <ac:spMk id="3" creationId="{239FEC3D-6E6E-4B0A-8C05-A5D08759ADFD}"/>
          </ac:spMkLst>
        </pc:spChg>
        <pc:spChg chg="mod">
          <ac:chgData name="Martina Sponerová" userId="ccc0f243-98c2-4971-ae6b-3630abf27fc2" providerId="ADAL" clId="{B267EB05-549C-4732-9EDA-22870E8C046F}" dt="2021-03-13T12:31:39.626" v="1590" actId="26606"/>
          <ac:spMkLst>
            <pc:docMk/>
            <pc:sldMk cId="2549088771" sldId="349"/>
            <ac:spMk id="4" creationId="{2FBBFECB-6DCA-4274-8892-A41E3D3FBCDC}"/>
          </ac:spMkLst>
        </pc:spChg>
        <pc:spChg chg="del mod">
          <ac:chgData name="Martina Sponerová" userId="ccc0f243-98c2-4971-ae6b-3630abf27fc2" providerId="ADAL" clId="{B267EB05-549C-4732-9EDA-22870E8C046F}" dt="2021-03-12T15:54:05.297" v="1471"/>
          <ac:spMkLst>
            <pc:docMk/>
            <pc:sldMk cId="2549088771" sldId="349"/>
            <ac:spMk id="5" creationId="{557028C9-2BC1-4380-82F0-E7F2FB5C2D3A}"/>
          </ac:spMkLst>
        </pc:spChg>
        <pc:spChg chg="add mod ord">
          <ac:chgData name="Martina Sponerová" userId="ccc0f243-98c2-4971-ae6b-3630abf27fc2" providerId="ADAL" clId="{B267EB05-549C-4732-9EDA-22870E8C046F}" dt="2021-03-13T12:31:39.626" v="1590" actId="26606"/>
          <ac:spMkLst>
            <pc:docMk/>
            <pc:sldMk cId="2549088771" sldId="349"/>
            <ac:spMk id="6" creationId="{E62E1F40-2189-4F53-84AE-EBF781532E2F}"/>
          </ac:spMkLst>
        </pc:spChg>
        <pc:spChg chg="add del mod">
          <ac:chgData name="Martina Sponerová" userId="ccc0f243-98c2-4971-ae6b-3630abf27fc2" providerId="ADAL" clId="{B267EB05-549C-4732-9EDA-22870E8C046F}" dt="2021-03-13T12:31:39.626" v="1590" actId="26606"/>
          <ac:spMkLst>
            <pc:docMk/>
            <pc:sldMk cId="2549088771" sldId="349"/>
            <ac:spMk id="11" creationId="{F1C81A36-5621-4ED9-BA95-B409EBEED7FE}"/>
          </ac:spMkLst>
        </pc:spChg>
        <pc:spChg chg="add del mod">
          <ac:chgData name="Martina Sponerová" userId="ccc0f243-98c2-4971-ae6b-3630abf27fc2" providerId="ADAL" clId="{B267EB05-549C-4732-9EDA-22870E8C046F}" dt="2021-03-13T12:31:39.626" v="1590" actId="26606"/>
          <ac:spMkLst>
            <pc:docMk/>
            <pc:sldMk cId="2549088771" sldId="349"/>
            <ac:spMk id="13" creationId="{87254B87-8923-4A54-B196-CD0A3D13DE6C}"/>
          </ac:spMkLst>
        </pc:spChg>
        <pc:graphicFrameChg chg="add mod modGraphic">
          <ac:chgData name="Martina Sponerová" userId="ccc0f243-98c2-4971-ae6b-3630abf27fc2" providerId="ADAL" clId="{B267EB05-549C-4732-9EDA-22870E8C046F}" dt="2021-03-13T12:31:58.103" v="1592" actId="14100"/>
          <ac:graphicFrameMkLst>
            <pc:docMk/>
            <pc:sldMk cId="2549088771" sldId="349"/>
            <ac:graphicFrameMk id="2" creationId="{920A681E-661C-4743-B1F6-2888BA85F270}"/>
          </ac:graphicFrameMkLst>
        </pc:graphicFrameChg>
      </pc:sldChg>
      <pc:sldChg chg="delSp new del">
        <pc:chgData name="Martina Sponerová" userId="ccc0f243-98c2-4971-ae6b-3630abf27fc2" providerId="ADAL" clId="{B267EB05-549C-4732-9EDA-22870E8C046F}" dt="2021-03-12T15:56:19.826" v="1547" actId="47"/>
        <pc:sldMkLst>
          <pc:docMk/>
          <pc:sldMk cId="1583701308" sldId="350"/>
        </pc:sldMkLst>
        <pc:spChg chg="del">
          <ac:chgData name="Martina Sponerová" userId="ccc0f243-98c2-4971-ae6b-3630abf27fc2" providerId="ADAL" clId="{B267EB05-549C-4732-9EDA-22870E8C046F}" dt="2021-03-12T15:55:30.972" v="1480" actId="21"/>
          <ac:spMkLst>
            <pc:docMk/>
            <pc:sldMk cId="1583701308" sldId="350"/>
            <ac:spMk id="2" creationId="{ED7F83E6-DF18-44B3-B262-3E5A808C5AF7}"/>
          </ac:spMkLst>
        </pc:spChg>
      </pc:sldChg>
      <pc:sldChg chg="addSp delSp modSp add mod">
        <pc:chgData name="Martina Sponerová" userId="ccc0f243-98c2-4971-ae6b-3630abf27fc2" providerId="ADAL" clId="{B267EB05-549C-4732-9EDA-22870E8C046F}" dt="2021-03-13T12:33:10.227" v="1602" actId="20577"/>
        <pc:sldMkLst>
          <pc:docMk/>
          <pc:sldMk cId="3528140995" sldId="350"/>
        </pc:sldMkLst>
        <pc:spChg chg="mod">
          <ac:chgData name="Martina Sponerová" userId="ccc0f243-98c2-4971-ae6b-3630abf27fc2" providerId="ADAL" clId="{B267EB05-549C-4732-9EDA-22870E8C046F}" dt="2021-03-13T12:32:27.568" v="1594"/>
          <ac:spMkLst>
            <pc:docMk/>
            <pc:sldMk cId="3528140995" sldId="350"/>
            <ac:spMk id="4" creationId="{2FBBFECB-6DCA-4274-8892-A41E3D3FBCDC}"/>
          </ac:spMkLst>
        </pc:spChg>
        <pc:spChg chg="mod">
          <ac:chgData name="Martina Sponerová" userId="ccc0f243-98c2-4971-ae6b-3630abf27fc2" providerId="ADAL" clId="{B267EB05-549C-4732-9EDA-22870E8C046F}" dt="2021-03-13T12:33:10.227" v="1602" actId="20577"/>
          <ac:spMkLst>
            <pc:docMk/>
            <pc:sldMk cId="3528140995" sldId="350"/>
            <ac:spMk id="6" creationId="{E62E1F40-2189-4F53-84AE-EBF781532E2F}"/>
          </ac:spMkLst>
        </pc:spChg>
        <pc:spChg chg="add del mod">
          <ac:chgData name="Martina Sponerová" userId="ccc0f243-98c2-4971-ae6b-3630abf27fc2" providerId="ADAL" clId="{B267EB05-549C-4732-9EDA-22870E8C046F}" dt="2021-03-12T16:07:24.202" v="1554"/>
          <ac:spMkLst>
            <pc:docMk/>
            <pc:sldMk cId="3528140995" sldId="350"/>
            <ac:spMk id="7" creationId="{8B83BC0C-90A1-49DF-83C4-3AAF058B5F95}"/>
          </ac:spMkLst>
        </pc:spChg>
        <pc:graphicFrameChg chg="del modGraphic">
          <ac:chgData name="Martina Sponerová" userId="ccc0f243-98c2-4971-ae6b-3630abf27fc2" providerId="ADAL" clId="{B267EB05-549C-4732-9EDA-22870E8C046F}" dt="2021-03-12T15:56:31.365" v="1551" actId="478"/>
          <ac:graphicFrameMkLst>
            <pc:docMk/>
            <pc:sldMk cId="3528140995" sldId="350"/>
            <ac:graphicFrameMk id="2" creationId="{920A681E-661C-4743-B1F6-2888BA85F270}"/>
          </ac:graphicFrameMkLst>
        </pc:graphicFrameChg>
        <pc:graphicFrameChg chg="add del mod">
          <ac:chgData name="Martina Sponerová" userId="ccc0f243-98c2-4971-ae6b-3630abf27fc2" providerId="ADAL" clId="{B267EB05-549C-4732-9EDA-22870E8C046F}" dt="2021-03-12T16:07:22.029" v="1553"/>
          <ac:graphicFrameMkLst>
            <pc:docMk/>
            <pc:sldMk cId="3528140995" sldId="350"/>
            <ac:graphicFrameMk id="8" creationId="{1FA0A4FB-01AF-4D11-A414-FC582A84DF62}"/>
          </ac:graphicFrameMkLst>
        </pc:graphicFrameChg>
        <pc:graphicFrameChg chg="add mod modGraphic">
          <ac:chgData name="Martina Sponerová" userId="ccc0f243-98c2-4971-ae6b-3630abf27fc2" providerId="ADAL" clId="{B267EB05-549C-4732-9EDA-22870E8C046F}" dt="2021-03-13T12:32:56.545" v="1599" actId="1076"/>
          <ac:graphicFrameMkLst>
            <pc:docMk/>
            <pc:sldMk cId="3528140995" sldId="350"/>
            <ac:graphicFrameMk id="9" creationId="{A48ED74E-E70F-4237-98ED-29748D4BCA6B}"/>
          </ac:graphicFrameMkLst>
        </pc:graphicFrameChg>
      </pc:sldChg>
      <pc:sldChg chg="modSp add mod">
        <pc:chgData name="Martina Sponerová" userId="ccc0f243-98c2-4971-ae6b-3630abf27fc2" providerId="ADAL" clId="{B267EB05-549C-4732-9EDA-22870E8C046F}" dt="2021-03-13T13:43:57.824" v="2241" actId="20577"/>
        <pc:sldMkLst>
          <pc:docMk/>
          <pc:sldMk cId="2096160016" sldId="351"/>
        </pc:sldMkLst>
        <pc:spChg chg="mod">
          <ac:chgData name="Martina Sponerová" userId="ccc0f243-98c2-4971-ae6b-3630abf27fc2" providerId="ADAL" clId="{B267EB05-549C-4732-9EDA-22870E8C046F}" dt="2021-03-13T13:43:57.824" v="2241" actId="20577"/>
          <ac:spMkLst>
            <pc:docMk/>
            <pc:sldMk cId="2096160016" sldId="351"/>
            <ac:spMk id="5" creationId="{557028C9-2BC1-4380-82F0-E7F2FB5C2D3A}"/>
          </ac:spMkLst>
        </pc:spChg>
      </pc:sldChg>
      <pc:sldChg chg="add">
        <pc:chgData name="Martina Sponerová" userId="ccc0f243-98c2-4971-ae6b-3630abf27fc2" providerId="ADAL" clId="{B267EB05-549C-4732-9EDA-22870E8C046F}" dt="2021-03-13T13:13:52.828" v="1899"/>
        <pc:sldMkLst>
          <pc:docMk/>
          <pc:sldMk cId="813281200" sldId="352"/>
        </pc:sldMkLst>
      </pc:sldChg>
      <pc:sldChg chg="modSp add mod">
        <pc:chgData name="Martina Sponerová" userId="ccc0f243-98c2-4971-ae6b-3630abf27fc2" providerId="ADAL" clId="{B267EB05-549C-4732-9EDA-22870E8C046F}" dt="2021-03-15T08:02:40.206" v="9481" actId="20577"/>
        <pc:sldMkLst>
          <pc:docMk/>
          <pc:sldMk cId="1111664495" sldId="353"/>
        </pc:sldMkLst>
        <pc:spChg chg="mod">
          <ac:chgData name="Martina Sponerová" userId="ccc0f243-98c2-4971-ae6b-3630abf27fc2" providerId="ADAL" clId="{B267EB05-549C-4732-9EDA-22870E8C046F}" dt="2021-03-13T13:45:44.665" v="2303" actId="20577"/>
          <ac:spMkLst>
            <pc:docMk/>
            <pc:sldMk cId="1111664495" sldId="353"/>
            <ac:spMk id="4" creationId="{2FBBFECB-6DCA-4274-8892-A41E3D3FBCDC}"/>
          </ac:spMkLst>
        </pc:spChg>
        <pc:spChg chg="mod">
          <ac:chgData name="Martina Sponerová" userId="ccc0f243-98c2-4971-ae6b-3630abf27fc2" providerId="ADAL" clId="{B267EB05-549C-4732-9EDA-22870E8C046F}" dt="2021-03-15T08:02:40.206" v="9481" actId="20577"/>
          <ac:spMkLst>
            <pc:docMk/>
            <pc:sldMk cId="1111664495" sldId="353"/>
            <ac:spMk id="5" creationId="{557028C9-2BC1-4380-82F0-E7F2FB5C2D3A}"/>
          </ac:spMkLst>
        </pc:spChg>
      </pc:sldChg>
      <pc:sldChg chg="modSp add mod">
        <pc:chgData name="Martina Sponerová" userId="ccc0f243-98c2-4971-ae6b-3630abf27fc2" providerId="ADAL" clId="{B267EB05-549C-4732-9EDA-22870E8C046F}" dt="2021-03-13T13:57:04.129" v="3016" actId="113"/>
        <pc:sldMkLst>
          <pc:docMk/>
          <pc:sldMk cId="3242522122" sldId="354"/>
        </pc:sldMkLst>
        <pc:spChg chg="mod">
          <ac:chgData name="Martina Sponerová" userId="ccc0f243-98c2-4971-ae6b-3630abf27fc2" providerId="ADAL" clId="{B267EB05-549C-4732-9EDA-22870E8C046F}" dt="2021-03-13T13:57:04.129" v="3016" actId="113"/>
          <ac:spMkLst>
            <pc:docMk/>
            <pc:sldMk cId="3242522122" sldId="354"/>
            <ac:spMk id="5" creationId="{557028C9-2BC1-4380-82F0-E7F2FB5C2D3A}"/>
          </ac:spMkLst>
        </pc:spChg>
      </pc:sldChg>
      <pc:sldChg chg="modSp add mod">
        <pc:chgData name="Martina Sponerová" userId="ccc0f243-98c2-4971-ae6b-3630abf27fc2" providerId="ADAL" clId="{B267EB05-549C-4732-9EDA-22870E8C046F}" dt="2021-03-13T14:21:27.484" v="3697" actId="20577"/>
        <pc:sldMkLst>
          <pc:docMk/>
          <pc:sldMk cId="2785549211" sldId="355"/>
        </pc:sldMkLst>
        <pc:spChg chg="mod">
          <ac:chgData name="Martina Sponerová" userId="ccc0f243-98c2-4971-ae6b-3630abf27fc2" providerId="ADAL" clId="{B267EB05-549C-4732-9EDA-22870E8C046F}" dt="2021-03-13T14:14:45.745" v="3255" actId="20577"/>
          <ac:spMkLst>
            <pc:docMk/>
            <pc:sldMk cId="2785549211" sldId="355"/>
            <ac:spMk id="4" creationId="{3D1F1F90-E05C-4D87-953A-CA7423770AB6}"/>
          </ac:spMkLst>
        </pc:spChg>
        <pc:spChg chg="mod">
          <ac:chgData name="Martina Sponerová" userId="ccc0f243-98c2-4971-ae6b-3630abf27fc2" providerId="ADAL" clId="{B267EB05-549C-4732-9EDA-22870E8C046F}" dt="2021-03-13T14:21:27.484" v="3697" actId="20577"/>
          <ac:spMkLst>
            <pc:docMk/>
            <pc:sldMk cId="2785549211" sldId="355"/>
            <ac:spMk id="5" creationId="{962BDBAB-94C3-42AD-8916-B33241B45517}"/>
          </ac:spMkLst>
        </pc:spChg>
      </pc:sldChg>
      <pc:sldChg chg="addSp delSp modSp add mod">
        <pc:chgData name="Martina Sponerová" userId="ccc0f243-98c2-4971-ae6b-3630abf27fc2" providerId="ADAL" clId="{B267EB05-549C-4732-9EDA-22870E8C046F}" dt="2021-03-15T16:07:25.970" v="16698" actId="20577"/>
        <pc:sldMkLst>
          <pc:docMk/>
          <pc:sldMk cId="1653617649" sldId="356"/>
        </pc:sldMkLst>
        <pc:spChg chg="mod">
          <ac:chgData name="Martina Sponerová" userId="ccc0f243-98c2-4971-ae6b-3630abf27fc2" providerId="ADAL" clId="{B267EB05-549C-4732-9EDA-22870E8C046F}" dt="2021-03-13T14:29:02.256" v="3786" actId="20577"/>
          <ac:spMkLst>
            <pc:docMk/>
            <pc:sldMk cId="1653617649" sldId="356"/>
            <ac:spMk id="4" creationId="{3D1F1F90-E05C-4D87-953A-CA7423770AB6}"/>
          </ac:spMkLst>
        </pc:spChg>
        <pc:spChg chg="del mod">
          <ac:chgData name="Martina Sponerová" userId="ccc0f243-98c2-4971-ae6b-3630abf27fc2" providerId="ADAL" clId="{B267EB05-549C-4732-9EDA-22870E8C046F}" dt="2021-03-13T14:28:36.822" v="3700"/>
          <ac:spMkLst>
            <pc:docMk/>
            <pc:sldMk cId="1653617649" sldId="356"/>
            <ac:spMk id="5" creationId="{962BDBAB-94C3-42AD-8916-B33241B45517}"/>
          </ac:spMkLst>
        </pc:spChg>
        <pc:spChg chg="add mod">
          <ac:chgData name="Martina Sponerová" userId="ccc0f243-98c2-4971-ae6b-3630abf27fc2" providerId="ADAL" clId="{B267EB05-549C-4732-9EDA-22870E8C046F}" dt="2021-03-15T16:07:25.970" v="16698" actId="20577"/>
          <ac:spMkLst>
            <pc:docMk/>
            <pc:sldMk cId="1653617649" sldId="356"/>
            <ac:spMk id="5" creationId="{A383B281-D8FD-402C-8CBF-36A745F3730C}"/>
          </ac:spMkLst>
        </pc:spChg>
        <pc:spChg chg="add del mod">
          <ac:chgData name="Martina Sponerová" userId="ccc0f243-98c2-4971-ae6b-3630abf27fc2" providerId="ADAL" clId="{B267EB05-549C-4732-9EDA-22870E8C046F}" dt="2021-03-13T14:30:04.523" v="3794"/>
          <ac:spMkLst>
            <pc:docMk/>
            <pc:sldMk cId="1653617649" sldId="356"/>
            <ac:spMk id="7" creationId="{273591EA-CE65-484E-970F-1ED22C9ECD73}"/>
          </ac:spMkLst>
        </pc:spChg>
        <pc:graphicFrameChg chg="add del mod modGraphic">
          <ac:chgData name="Martina Sponerová" userId="ccc0f243-98c2-4971-ae6b-3630abf27fc2" providerId="ADAL" clId="{B267EB05-549C-4732-9EDA-22870E8C046F}" dt="2021-03-13T14:29:38.867" v="3793" actId="478"/>
          <ac:graphicFrameMkLst>
            <pc:docMk/>
            <pc:sldMk cId="1653617649" sldId="356"/>
            <ac:graphicFrameMk id="2" creationId="{F8726BA1-8AE6-4B03-BE1A-01F368ED2F48}"/>
          </ac:graphicFrameMkLst>
        </pc:graphicFrameChg>
        <pc:graphicFrameChg chg="add mod modGraphic">
          <ac:chgData name="Martina Sponerová" userId="ccc0f243-98c2-4971-ae6b-3630abf27fc2" providerId="ADAL" clId="{B267EB05-549C-4732-9EDA-22870E8C046F}" dt="2021-03-13T15:07:00.372" v="3822" actId="20577"/>
          <ac:graphicFrameMkLst>
            <pc:docMk/>
            <pc:sldMk cId="1653617649" sldId="356"/>
            <ac:graphicFrameMk id="8" creationId="{737B372C-910F-4526-B405-4DF009E87B97}"/>
          </ac:graphicFrameMkLst>
        </pc:graphicFrameChg>
      </pc:sldChg>
      <pc:sldChg chg="addSp delSp modSp add mod">
        <pc:chgData name="Martina Sponerová" userId="ccc0f243-98c2-4971-ae6b-3630abf27fc2" providerId="ADAL" clId="{B267EB05-549C-4732-9EDA-22870E8C046F}" dt="2021-03-15T16:07:55.493" v="16701" actId="478"/>
        <pc:sldMkLst>
          <pc:docMk/>
          <pc:sldMk cId="3461040711" sldId="357"/>
        </pc:sldMkLst>
        <pc:spChg chg="mod">
          <ac:chgData name="Martina Sponerová" userId="ccc0f243-98c2-4971-ae6b-3630abf27fc2" providerId="ADAL" clId="{B267EB05-549C-4732-9EDA-22870E8C046F}" dt="2021-03-13T15:20:13.056" v="3859" actId="26606"/>
          <ac:spMkLst>
            <pc:docMk/>
            <pc:sldMk cId="3461040711" sldId="357"/>
            <ac:spMk id="3" creationId="{7D94E4F3-B3FD-4A2D-9F01-53A0B6B15E04}"/>
          </ac:spMkLst>
        </pc:spChg>
        <pc:spChg chg="mod">
          <ac:chgData name="Martina Sponerová" userId="ccc0f243-98c2-4971-ae6b-3630abf27fc2" providerId="ADAL" clId="{B267EB05-549C-4732-9EDA-22870E8C046F}" dt="2021-03-13T15:20:29.680" v="3861" actId="255"/>
          <ac:spMkLst>
            <pc:docMk/>
            <pc:sldMk cId="3461040711" sldId="357"/>
            <ac:spMk id="4" creationId="{3D1F1F90-E05C-4D87-953A-CA7423770AB6}"/>
          </ac:spMkLst>
        </pc:spChg>
        <pc:spChg chg="add del mod">
          <ac:chgData name="Martina Sponerová" userId="ccc0f243-98c2-4971-ae6b-3630abf27fc2" providerId="ADAL" clId="{B267EB05-549C-4732-9EDA-22870E8C046F}" dt="2021-03-15T16:07:55.493" v="16701" actId="478"/>
          <ac:spMkLst>
            <pc:docMk/>
            <pc:sldMk cId="3461040711" sldId="357"/>
            <ac:spMk id="5" creationId="{4C53446E-CB4C-4581-AC54-1D04956333E5}"/>
          </ac:spMkLst>
        </pc:spChg>
        <pc:spChg chg="add del mod">
          <ac:chgData name="Martina Sponerová" userId="ccc0f243-98c2-4971-ae6b-3630abf27fc2" providerId="ADAL" clId="{B267EB05-549C-4732-9EDA-22870E8C046F}" dt="2021-03-13T15:20:01.521" v="3856"/>
          <ac:spMkLst>
            <pc:docMk/>
            <pc:sldMk cId="3461040711" sldId="357"/>
            <ac:spMk id="5" creationId="{8CB84F20-544E-4CB1-B1B4-D829228CB5CC}"/>
          </ac:spMkLst>
        </pc:spChg>
        <pc:spChg chg="add del">
          <ac:chgData name="Martina Sponerová" userId="ccc0f243-98c2-4971-ae6b-3630abf27fc2" providerId="ADAL" clId="{B267EB05-549C-4732-9EDA-22870E8C046F}" dt="2021-03-13T15:20:21.427" v="3860" actId="478"/>
          <ac:spMkLst>
            <pc:docMk/>
            <pc:sldMk cId="3461040711" sldId="357"/>
            <ac:spMk id="11" creationId="{3DC0B781-FB2E-4821-B8D0-9346D896B2EF}"/>
          </ac:spMkLst>
        </pc:spChg>
        <pc:graphicFrameChg chg="del">
          <ac:chgData name="Martina Sponerová" userId="ccc0f243-98c2-4971-ae6b-3630abf27fc2" providerId="ADAL" clId="{B267EB05-549C-4732-9EDA-22870E8C046F}" dt="2021-03-13T15:07:29.030" v="3848" actId="478"/>
          <ac:graphicFrameMkLst>
            <pc:docMk/>
            <pc:sldMk cId="3461040711" sldId="357"/>
            <ac:graphicFrameMk id="8" creationId="{737B372C-910F-4526-B405-4DF009E87B97}"/>
          </ac:graphicFrameMkLst>
        </pc:graphicFrameChg>
        <pc:picChg chg="add mod">
          <ac:chgData name="Martina Sponerová" userId="ccc0f243-98c2-4971-ae6b-3630abf27fc2" providerId="ADAL" clId="{B267EB05-549C-4732-9EDA-22870E8C046F}" dt="2021-03-13T15:26:15.891" v="3870" actId="14100"/>
          <ac:picMkLst>
            <pc:docMk/>
            <pc:sldMk cId="3461040711" sldId="357"/>
            <ac:picMk id="6" creationId="{94EF5AC8-458D-432D-845D-D1C30C7FAE56}"/>
          </ac:picMkLst>
        </pc:picChg>
      </pc:sldChg>
      <pc:sldChg chg="addSp delSp modSp add mod">
        <pc:chgData name="Martina Sponerová" userId="ccc0f243-98c2-4971-ae6b-3630abf27fc2" providerId="ADAL" clId="{B267EB05-549C-4732-9EDA-22870E8C046F}" dt="2021-03-14T15:22:39.881" v="6008" actId="14100"/>
        <pc:sldMkLst>
          <pc:docMk/>
          <pc:sldMk cId="986854271" sldId="358"/>
        </pc:sldMkLst>
        <pc:spChg chg="mod">
          <ac:chgData name="Martina Sponerová" userId="ccc0f243-98c2-4971-ae6b-3630abf27fc2" providerId="ADAL" clId="{B267EB05-549C-4732-9EDA-22870E8C046F}" dt="2021-03-13T15:07:37.006" v="3851" actId="20577"/>
          <ac:spMkLst>
            <pc:docMk/>
            <pc:sldMk cId="986854271" sldId="358"/>
            <ac:spMk id="4" creationId="{3D1F1F90-E05C-4D87-953A-CA7423770AB6}"/>
          </ac:spMkLst>
        </pc:spChg>
        <pc:spChg chg="del">
          <ac:chgData name="Martina Sponerová" userId="ccc0f243-98c2-4971-ae6b-3630abf27fc2" providerId="ADAL" clId="{B267EB05-549C-4732-9EDA-22870E8C046F}" dt="2021-03-13T15:19:40.650" v="3852"/>
          <ac:spMkLst>
            <pc:docMk/>
            <pc:sldMk cId="986854271" sldId="358"/>
            <ac:spMk id="5" creationId="{8CB84F20-544E-4CB1-B1B4-D829228CB5CC}"/>
          </ac:spMkLst>
        </pc:spChg>
        <pc:spChg chg="add del mod">
          <ac:chgData name="Martina Sponerová" userId="ccc0f243-98c2-4971-ae6b-3630abf27fc2" providerId="ADAL" clId="{B267EB05-549C-4732-9EDA-22870E8C046F}" dt="2021-03-13T15:25:18.505" v="3863"/>
          <ac:spMkLst>
            <pc:docMk/>
            <pc:sldMk cId="986854271" sldId="358"/>
            <ac:spMk id="7" creationId="{DFA94DC1-5A77-4D93-8BBC-BE9D07A4BBF7}"/>
          </ac:spMkLst>
        </pc:spChg>
        <pc:spChg chg="add del mod">
          <ac:chgData name="Martina Sponerová" userId="ccc0f243-98c2-4971-ae6b-3630abf27fc2" providerId="ADAL" clId="{B267EB05-549C-4732-9EDA-22870E8C046F}" dt="2021-03-13T15:25:57.732" v="3866"/>
          <ac:spMkLst>
            <pc:docMk/>
            <pc:sldMk cId="986854271" sldId="358"/>
            <ac:spMk id="10" creationId="{2373AEB4-F7A1-471F-8DD0-7232C6ED5FC4}"/>
          </ac:spMkLst>
        </pc:spChg>
        <pc:spChg chg="add del mod">
          <ac:chgData name="Martina Sponerová" userId="ccc0f243-98c2-4971-ae6b-3630abf27fc2" providerId="ADAL" clId="{B267EB05-549C-4732-9EDA-22870E8C046F}" dt="2021-03-14T15:22:31.716" v="6006"/>
          <ac:spMkLst>
            <pc:docMk/>
            <pc:sldMk cId="986854271" sldId="358"/>
            <ac:spMk id="13" creationId="{BA1B650A-72B6-43BC-8DCE-2B352F8E995D}"/>
          </ac:spMkLst>
        </pc:spChg>
        <pc:picChg chg="add del mod">
          <ac:chgData name="Martina Sponerová" userId="ccc0f243-98c2-4971-ae6b-3630abf27fc2" providerId="ADAL" clId="{B267EB05-549C-4732-9EDA-22870E8C046F}" dt="2021-03-13T15:19:56.412" v="3855" actId="478"/>
          <ac:picMkLst>
            <pc:docMk/>
            <pc:sldMk cId="986854271" sldId="358"/>
            <ac:picMk id="2" creationId="{65FC9EAA-1730-4654-AB33-21C83064F56C}"/>
          </ac:picMkLst>
        </pc:picChg>
        <pc:picChg chg="add del mod">
          <ac:chgData name="Martina Sponerová" userId="ccc0f243-98c2-4971-ae6b-3630abf27fc2" providerId="ADAL" clId="{B267EB05-549C-4732-9EDA-22870E8C046F}" dt="2021-03-13T15:25:23.989" v="3865" actId="478"/>
          <ac:picMkLst>
            <pc:docMk/>
            <pc:sldMk cId="986854271" sldId="358"/>
            <ac:picMk id="8" creationId="{BE423371-7E08-4355-B5B5-27FC57613228}"/>
          </ac:picMkLst>
        </pc:picChg>
        <pc:picChg chg="add del mod">
          <ac:chgData name="Martina Sponerová" userId="ccc0f243-98c2-4971-ae6b-3630abf27fc2" providerId="ADAL" clId="{B267EB05-549C-4732-9EDA-22870E8C046F}" dt="2021-03-14T15:22:23.694" v="6005" actId="478"/>
          <ac:picMkLst>
            <pc:docMk/>
            <pc:sldMk cId="986854271" sldId="358"/>
            <ac:picMk id="11" creationId="{44E4B2D8-566E-422A-ADBC-1069212DA085}"/>
          </ac:picMkLst>
        </pc:picChg>
        <pc:picChg chg="add mod">
          <ac:chgData name="Martina Sponerová" userId="ccc0f243-98c2-4971-ae6b-3630abf27fc2" providerId="ADAL" clId="{B267EB05-549C-4732-9EDA-22870E8C046F}" dt="2021-03-14T15:22:39.881" v="6008" actId="14100"/>
          <ac:picMkLst>
            <pc:docMk/>
            <pc:sldMk cId="986854271" sldId="358"/>
            <ac:picMk id="14" creationId="{07C33638-A3BA-43A4-9431-609DC8CCCEAA}"/>
          </ac:picMkLst>
        </pc:picChg>
      </pc:sldChg>
      <pc:sldChg chg="modSp add mod">
        <pc:chgData name="Martina Sponerová" userId="ccc0f243-98c2-4971-ae6b-3630abf27fc2" providerId="ADAL" clId="{B267EB05-549C-4732-9EDA-22870E8C046F}" dt="2021-03-14T14:23:36.996" v="4261" actId="20577"/>
        <pc:sldMkLst>
          <pc:docMk/>
          <pc:sldMk cId="1531930400" sldId="359"/>
        </pc:sldMkLst>
        <pc:spChg chg="mod">
          <ac:chgData name="Martina Sponerová" userId="ccc0f243-98c2-4971-ae6b-3630abf27fc2" providerId="ADAL" clId="{B267EB05-549C-4732-9EDA-22870E8C046F}" dt="2021-03-14T14:23:36.996" v="4261" actId="20577"/>
          <ac:spMkLst>
            <pc:docMk/>
            <pc:sldMk cId="1531930400" sldId="359"/>
            <ac:spMk id="96259" creationId="{00000000-0000-0000-0000-000000000000}"/>
          </ac:spMkLst>
        </pc:spChg>
      </pc:sldChg>
      <pc:sldChg chg="modSp add mod">
        <pc:chgData name="Martina Sponerová" userId="ccc0f243-98c2-4971-ae6b-3630abf27fc2" providerId="ADAL" clId="{B267EB05-549C-4732-9EDA-22870E8C046F}" dt="2021-03-14T14:29:54.646" v="4631" actId="255"/>
        <pc:sldMkLst>
          <pc:docMk/>
          <pc:sldMk cId="1141786119" sldId="360"/>
        </pc:sldMkLst>
        <pc:spChg chg="mod">
          <ac:chgData name="Martina Sponerová" userId="ccc0f243-98c2-4971-ae6b-3630abf27fc2" providerId="ADAL" clId="{B267EB05-549C-4732-9EDA-22870E8C046F}" dt="2021-03-14T14:29:54.646" v="4631" actId="255"/>
          <ac:spMkLst>
            <pc:docMk/>
            <pc:sldMk cId="1141786119" sldId="360"/>
            <ac:spMk id="5" creationId="{00000000-0000-0000-0000-000000000000}"/>
          </ac:spMkLst>
        </pc:spChg>
      </pc:sldChg>
      <pc:sldChg chg="modSp add mod">
        <pc:chgData name="Martina Sponerová" userId="ccc0f243-98c2-4971-ae6b-3630abf27fc2" providerId="ADAL" clId="{B267EB05-549C-4732-9EDA-22870E8C046F}" dt="2021-03-14T14:41:11.697" v="5184" actId="20577"/>
        <pc:sldMkLst>
          <pc:docMk/>
          <pc:sldMk cId="4053693719" sldId="361"/>
        </pc:sldMkLst>
        <pc:spChg chg="mod">
          <ac:chgData name="Martina Sponerová" userId="ccc0f243-98c2-4971-ae6b-3630abf27fc2" providerId="ADAL" clId="{B267EB05-549C-4732-9EDA-22870E8C046F}" dt="2021-03-14T14:41:11.697" v="5184" actId="20577"/>
          <ac:spMkLst>
            <pc:docMk/>
            <pc:sldMk cId="4053693719" sldId="361"/>
            <ac:spMk id="5" creationId="{00000000-0000-0000-0000-000000000000}"/>
          </ac:spMkLst>
        </pc:spChg>
      </pc:sldChg>
      <pc:sldChg chg="modSp add mod">
        <pc:chgData name="Martina Sponerová" userId="ccc0f243-98c2-4971-ae6b-3630abf27fc2" providerId="ADAL" clId="{B267EB05-549C-4732-9EDA-22870E8C046F}" dt="2021-03-14T14:48:21.893" v="5596" actId="20577"/>
        <pc:sldMkLst>
          <pc:docMk/>
          <pc:sldMk cId="3969527086" sldId="362"/>
        </pc:sldMkLst>
        <pc:spChg chg="mod">
          <ac:chgData name="Martina Sponerová" userId="ccc0f243-98c2-4971-ae6b-3630abf27fc2" providerId="ADAL" clId="{B267EB05-549C-4732-9EDA-22870E8C046F}" dt="2021-03-14T14:48:21.893" v="5596" actId="20577"/>
          <ac:spMkLst>
            <pc:docMk/>
            <pc:sldMk cId="3969527086" sldId="362"/>
            <ac:spMk id="2" creationId="{00000000-0000-0000-0000-000000000000}"/>
          </ac:spMkLst>
        </pc:spChg>
        <pc:spChg chg="mod">
          <ac:chgData name="Martina Sponerová" userId="ccc0f243-98c2-4971-ae6b-3630abf27fc2" providerId="ADAL" clId="{B267EB05-549C-4732-9EDA-22870E8C046F}" dt="2021-03-14T14:47:44.142" v="5576" actId="113"/>
          <ac:spMkLst>
            <pc:docMk/>
            <pc:sldMk cId="3969527086" sldId="362"/>
            <ac:spMk id="5" creationId="{00000000-0000-0000-0000-000000000000}"/>
          </ac:spMkLst>
        </pc:spChg>
      </pc:sldChg>
      <pc:sldChg chg="modSp add del">
        <pc:chgData name="Martina Sponerová" userId="ccc0f243-98c2-4971-ae6b-3630abf27fc2" providerId="ADAL" clId="{B267EB05-549C-4732-9EDA-22870E8C046F}" dt="2021-03-15T16:08:25.408" v="16702" actId="47"/>
        <pc:sldMkLst>
          <pc:docMk/>
          <pc:sldMk cId="3482545910" sldId="363"/>
        </pc:sldMkLst>
        <pc:spChg chg="mod">
          <ac:chgData name="Martina Sponerová" userId="ccc0f243-98c2-4971-ae6b-3630abf27fc2" providerId="ADAL" clId="{B267EB05-549C-4732-9EDA-22870E8C046F}" dt="2021-03-14T14:48:31.995" v="5597"/>
          <ac:spMkLst>
            <pc:docMk/>
            <pc:sldMk cId="3482545910" sldId="363"/>
            <ac:spMk id="2" creationId="{00000000-0000-0000-0000-000000000000}"/>
          </ac:spMkLst>
        </pc:spChg>
      </pc:sldChg>
      <pc:sldChg chg="modSp add mod">
        <pc:chgData name="Martina Sponerová" userId="ccc0f243-98c2-4971-ae6b-3630abf27fc2" providerId="ADAL" clId="{B267EB05-549C-4732-9EDA-22870E8C046F}" dt="2021-03-14T14:51:06.276" v="6002" actId="255"/>
        <pc:sldMkLst>
          <pc:docMk/>
          <pc:sldMk cId="2085965174" sldId="364"/>
        </pc:sldMkLst>
        <pc:spChg chg="mod">
          <ac:chgData name="Martina Sponerová" userId="ccc0f243-98c2-4971-ae6b-3630abf27fc2" providerId="ADAL" clId="{B267EB05-549C-4732-9EDA-22870E8C046F}" dt="2021-03-14T14:51:06.276" v="6002" actId="255"/>
          <ac:spMkLst>
            <pc:docMk/>
            <pc:sldMk cId="2085965174" sldId="364"/>
            <ac:spMk id="5" creationId="{00000000-0000-0000-0000-000000000000}"/>
          </ac:spMkLst>
        </pc:spChg>
      </pc:sldChg>
      <pc:sldChg chg="addSp delSp modSp add mod">
        <pc:chgData name="Martina Sponerová" userId="ccc0f243-98c2-4971-ae6b-3630abf27fc2" providerId="ADAL" clId="{B267EB05-549C-4732-9EDA-22870E8C046F}" dt="2021-03-15T16:09:03.079" v="16728" actId="1036"/>
        <pc:sldMkLst>
          <pc:docMk/>
          <pc:sldMk cId="3687917439" sldId="365"/>
        </pc:sldMkLst>
        <pc:spChg chg="mod">
          <ac:chgData name="Martina Sponerová" userId="ccc0f243-98c2-4971-ae6b-3630abf27fc2" providerId="ADAL" clId="{B267EB05-549C-4732-9EDA-22870E8C046F}" dt="2021-03-14T15:29:52.192" v="6062" actId="20577"/>
          <ac:spMkLst>
            <pc:docMk/>
            <pc:sldMk cId="3687917439" sldId="365"/>
            <ac:spMk id="2" creationId="{00000000-0000-0000-0000-000000000000}"/>
          </ac:spMkLst>
        </pc:spChg>
        <pc:spChg chg="del mod">
          <ac:chgData name="Martina Sponerová" userId="ccc0f243-98c2-4971-ae6b-3630abf27fc2" providerId="ADAL" clId="{B267EB05-549C-4732-9EDA-22870E8C046F}" dt="2021-03-14T15:29:23.821" v="6009"/>
          <ac:spMkLst>
            <pc:docMk/>
            <pc:sldMk cId="3687917439" sldId="365"/>
            <ac:spMk id="5" creationId="{00000000-0000-0000-0000-000000000000}"/>
          </ac:spMkLst>
        </pc:spChg>
        <pc:spChg chg="add mod">
          <ac:chgData name="Martina Sponerová" userId="ccc0f243-98c2-4971-ae6b-3630abf27fc2" providerId="ADAL" clId="{B267EB05-549C-4732-9EDA-22870E8C046F}" dt="2021-03-15T16:08:33.569" v="16703"/>
          <ac:spMkLst>
            <pc:docMk/>
            <pc:sldMk cId="3687917439" sldId="365"/>
            <ac:spMk id="5" creationId="{840ACFC3-C3F1-42AB-96F6-9AEE30ABB91C}"/>
          </ac:spMkLst>
        </pc:spChg>
        <pc:graphicFrameChg chg="add mod modGraphic">
          <ac:chgData name="Martina Sponerová" userId="ccc0f243-98c2-4971-ae6b-3630abf27fc2" providerId="ADAL" clId="{B267EB05-549C-4732-9EDA-22870E8C046F}" dt="2021-03-15T16:09:03.079" v="16728" actId="1036"/>
          <ac:graphicFrameMkLst>
            <pc:docMk/>
            <pc:sldMk cId="3687917439" sldId="365"/>
            <ac:graphicFrameMk id="3" creationId="{8EADC5F0-BA7E-4905-B04A-8E8570D5F004}"/>
          </ac:graphicFrameMkLst>
        </pc:graphicFrameChg>
      </pc:sldChg>
      <pc:sldChg chg="modSp add mod ord">
        <pc:chgData name="Martina Sponerová" userId="ccc0f243-98c2-4971-ae6b-3630abf27fc2" providerId="ADAL" clId="{B267EB05-549C-4732-9EDA-22870E8C046F}" dt="2021-03-15T16:09:14.032" v="16730" actId="20577"/>
        <pc:sldMkLst>
          <pc:docMk/>
          <pc:sldMk cId="3152891764" sldId="366"/>
        </pc:sldMkLst>
        <pc:spChg chg="mod">
          <ac:chgData name="Martina Sponerová" userId="ccc0f243-98c2-4971-ae6b-3630abf27fc2" providerId="ADAL" clId="{B267EB05-549C-4732-9EDA-22870E8C046F}" dt="2021-03-15T16:09:14.032" v="16730" actId="20577"/>
          <ac:spMkLst>
            <pc:docMk/>
            <pc:sldMk cId="3152891764" sldId="366"/>
            <ac:spMk id="5" creationId="{00000000-0000-0000-0000-000000000000}"/>
          </ac:spMkLst>
        </pc:spChg>
      </pc:sldChg>
      <pc:sldChg chg="modSp add mod">
        <pc:chgData name="Martina Sponerová" userId="ccc0f243-98c2-4971-ae6b-3630abf27fc2" providerId="ADAL" clId="{B267EB05-549C-4732-9EDA-22870E8C046F}" dt="2021-03-14T15:53:23.752" v="6923" actId="6549"/>
        <pc:sldMkLst>
          <pc:docMk/>
          <pc:sldMk cId="2215877651" sldId="367"/>
        </pc:sldMkLst>
        <pc:spChg chg="mod">
          <ac:chgData name="Martina Sponerová" userId="ccc0f243-98c2-4971-ae6b-3630abf27fc2" providerId="ADAL" clId="{B267EB05-549C-4732-9EDA-22870E8C046F}" dt="2021-03-14T15:53:23.752" v="6923" actId="6549"/>
          <ac:spMkLst>
            <pc:docMk/>
            <pc:sldMk cId="2215877651" sldId="367"/>
            <ac:spMk id="5" creationId="{00000000-0000-0000-0000-000000000000}"/>
          </ac:spMkLst>
        </pc:spChg>
      </pc:sldChg>
      <pc:sldChg chg="modSp add mod">
        <pc:chgData name="Martina Sponerová" userId="ccc0f243-98c2-4971-ae6b-3630abf27fc2" providerId="ADAL" clId="{B267EB05-549C-4732-9EDA-22870E8C046F}" dt="2021-03-14T16:12:46.858" v="7831" actId="6549"/>
        <pc:sldMkLst>
          <pc:docMk/>
          <pc:sldMk cId="1301834261" sldId="368"/>
        </pc:sldMkLst>
        <pc:spChg chg="mod">
          <ac:chgData name="Martina Sponerová" userId="ccc0f243-98c2-4971-ae6b-3630abf27fc2" providerId="ADAL" clId="{B267EB05-549C-4732-9EDA-22870E8C046F}" dt="2021-03-14T15:55:33.613" v="7013" actId="20577"/>
          <ac:spMkLst>
            <pc:docMk/>
            <pc:sldMk cId="1301834261" sldId="368"/>
            <ac:spMk id="2" creationId="{00000000-0000-0000-0000-000000000000}"/>
          </ac:spMkLst>
        </pc:spChg>
        <pc:spChg chg="mod">
          <ac:chgData name="Martina Sponerová" userId="ccc0f243-98c2-4971-ae6b-3630abf27fc2" providerId="ADAL" clId="{B267EB05-549C-4732-9EDA-22870E8C046F}" dt="2021-03-14T16:12:46.858" v="7831" actId="6549"/>
          <ac:spMkLst>
            <pc:docMk/>
            <pc:sldMk cId="1301834261" sldId="368"/>
            <ac:spMk id="5" creationId="{00000000-0000-0000-0000-000000000000}"/>
          </ac:spMkLst>
        </pc:spChg>
      </pc:sldChg>
      <pc:sldChg chg="modSp add mod">
        <pc:chgData name="Martina Sponerová" userId="ccc0f243-98c2-4971-ae6b-3630abf27fc2" providerId="ADAL" clId="{B267EB05-549C-4732-9EDA-22870E8C046F}" dt="2021-03-14T16:13:02.259" v="7834" actId="20577"/>
        <pc:sldMkLst>
          <pc:docMk/>
          <pc:sldMk cId="2772079419" sldId="369"/>
        </pc:sldMkLst>
        <pc:spChg chg="mod">
          <ac:chgData name="Martina Sponerová" userId="ccc0f243-98c2-4971-ae6b-3630abf27fc2" providerId="ADAL" clId="{B267EB05-549C-4732-9EDA-22870E8C046F}" dt="2021-03-14T16:13:00.478" v="7833"/>
          <ac:spMkLst>
            <pc:docMk/>
            <pc:sldMk cId="2772079419" sldId="369"/>
            <ac:spMk id="4" creationId="{00000000-0000-0000-0000-000000000000}"/>
          </ac:spMkLst>
        </pc:spChg>
        <pc:spChg chg="mod">
          <ac:chgData name="Martina Sponerová" userId="ccc0f243-98c2-4971-ae6b-3630abf27fc2" providerId="ADAL" clId="{B267EB05-549C-4732-9EDA-22870E8C046F}" dt="2021-03-14T16:13:02.259" v="7834" actId="20577"/>
          <ac:spMkLst>
            <pc:docMk/>
            <pc:sldMk cId="2772079419" sldId="369"/>
            <ac:spMk id="5" creationId="{00000000-0000-0000-0000-000000000000}"/>
          </ac:spMkLst>
        </pc:spChg>
      </pc:sldChg>
      <pc:sldChg chg="modSp add mod">
        <pc:chgData name="Martina Sponerová" userId="ccc0f243-98c2-4971-ae6b-3630abf27fc2" providerId="ADAL" clId="{B267EB05-549C-4732-9EDA-22870E8C046F}" dt="2021-03-14T16:15:08.322" v="7851" actId="12"/>
        <pc:sldMkLst>
          <pc:docMk/>
          <pc:sldMk cId="30233071" sldId="370"/>
        </pc:sldMkLst>
        <pc:spChg chg="mod">
          <ac:chgData name="Martina Sponerová" userId="ccc0f243-98c2-4971-ae6b-3630abf27fc2" providerId="ADAL" clId="{B267EB05-549C-4732-9EDA-22870E8C046F}" dt="2021-03-14T16:13:32.302" v="7848" actId="20577"/>
          <ac:spMkLst>
            <pc:docMk/>
            <pc:sldMk cId="30233071" sldId="370"/>
            <ac:spMk id="4" creationId="{00000000-0000-0000-0000-000000000000}"/>
          </ac:spMkLst>
        </pc:spChg>
        <pc:spChg chg="mod">
          <ac:chgData name="Martina Sponerová" userId="ccc0f243-98c2-4971-ae6b-3630abf27fc2" providerId="ADAL" clId="{B267EB05-549C-4732-9EDA-22870E8C046F}" dt="2021-03-14T16:15:08.322" v="7851" actId="12"/>
          <ac:spMkLst>
            <pc:docMk/>
            <pc:sldMk cId="30233071" sldId="370"/>
            <ac:spMk id="5" creationId="{00000000-0000-0000-0000-000000000000}"/>
          </ac:spMkLst>
        </pc:spChg>
      </pc:sldChg>
      <pc:sldChg chg="modSp add mod">
        <pc:chgData name="Martina Sponerová" userId="ccc0f243-98c2-4971-ae6b-3630abf27fc2" providerId="ADAL" clId="{B267EB05-549C-4732-9EDA-22870E8C046F}" dt="2021-03-14T16:17:06.834" v="8109" actId="20577"/>
        <pc:sldMkLst>
          <pc:docMk/>
          <pc:sldMk cId="563030512" sldId="371"/>
        </pc:sldMkLst>
        <pc:spChg chg="mod">
          <ac:chgData name="Martina Sponerová" userId="ccc0f243-98c2-4971-ae6b-3630abf27fc2" providerId="ADAL" clId="{B267EB05-549C-4732-9EDA-22870E8C046F}" dt="2021-03-14T16:17:06.834" v="8109" actId="20577"/>
          <ac:spMkLst>
            <pc:docMk/>
            <pc:sldMk cId="563030512" sldId="371"/>
            <ac:spMk id="5" creationId="{00000000-0000-0000-0000-000000000000}"/>
          </ac:spMkLst>
        </pc:spChg>
      </pc:sldChg>
      <pc:sldChg chg="modSp add mod ord">
        <pc:chgData name="Martina Sponerová" userId="ccc0f243-98c2-4971-ae6b-3630abf27fc2" providerId="ADAL" clId="{B267EB05-549C-4732-9EDA-22870E8C046F}" dt="2021-03-15T08:39:45.489" v="10663"/>
        <pc:sldMkLst>
          <pc:docMk/>
          <pc:sldMk cId="4048053358" sldId="372"/>
        </pc:sldMkLst>
        <pc:spChg chg="mod">
          <ac:chgData name="Martina Sponerová" userId="ccc0f243-98c2-4971-ae6b-3630abf27fc2" providerId="ADAL" clId="{B267EB05-549C-4732-9EDA-22870E8C046F}" dt="2021-03-14T16:23:04.642" v="8148" actId="20577"/>
          <ac:spMkLst>
            <pc:docMk/>
            <pc:sldMk cId="4048053358" sldId="372"/>
            <ac:spMk id="2" creationId="{00000000-0000-0000-0000-000000000000}"/>
          </ac:spMkLst>
        </pc:spChg>
        <pc:spChg chg="mod">
          <ac:chgData name="Martina Sponerová" userId="ccc0f243-98c2-4971-ae6b-3630abf27fc2" providerId="ADAL" clId="{B267EB05-549C-4732-9EDA-22870E8C046F}" dt="2021-03-15T08:28:58.270" v="9967" actId="6549"/>
          <ac:spMkLst>
            <pc:docMk/>
            <pc:sldMk cId="4048053358" sldId="372"/>
            <ac:spMk id="3" creationId="{00000000-0000-0000-0000-000000000000}"/>
          </ac:spMkLst>
        </pc:spChg>
      </pc:sldChg>
      <pc:sldChg chg="modSp add mod">
        <pc:chgData name="Martina Sponerová" userId="ccc0f243-98c2-4971-ae6b-3630abf27fc2" providerId="ADAL" clId="{B267EB05-549C-4732-9EDA-22870E8C046F}" dt="2021-03-15T08:14:01.698" v="9859" actId="113"/>
        <pc:sldMkLst>
          <pc:docMk/>
          <pc:sldMk cId="936436262" sldId="373"/>
        </pc:sldMkLst>
        <pc:spChg chg="mod">
          <ac:chgData name="Martina Sponerová" userId="ccc0f243-98c2-4971-ae6b-3630abf27fc2" providerId="ADAL" clId="{B267EB05-549C-4732-9EDA-22870E8C046F}" dt="2021-03-15T08:14:01.698" v="9859" actId="113"/>
          <ac:spMkLst>
            <pc:docMk/>
            <pc:sldMk cId="936436262" sldId="373"/>
            <ac:spMk id="3" creationId="{00000000-0000-0000-0000-000000000000}"/>
          </ac:spMkLst>
        </pc:spChg>
      </pc:sldChg>
      <pc:sldChg chg="modSp add mod">
        <pc:chgData name="Martina Sponerová" userId="ccc0f243-98c2-4971-ae6b-3630abf27fc2" providerId="ADAL" clId="{B267EB05-549C-4732-9EDA-22870E8C046F}" dt="2021-03-15T09:31:20.238" v="12370" actId="113"/>
        <pc:sldMkLst>
          <pc:docMk/>
          <pc:sldMk cId="3611025093" sldId="374"/>
        </pc:sldMkLst>
        <pc:spChg chg="mod">
          <ac:chgData name="Martina Sponerová" userId="ccc0f243-98c2-4971-ae6b-3630abf27fc2" providerId="ADAL" clId="{B267EB05-549C-4732-9EDA-22870E8C046F}" dt="2021-03-14T16:44:23.732" v="9401" actId="20577"/>
          <ac:spMkLst>
            <pc:docMk/>
            <pc:sldMk cId="3611025093" sldId="374"/>
            <ac:spMk id="2" creationId="{00000000-0000-0000-0000-000000000000}"/>
          </ac:spMkLst>
        </pc:spChg>
        <pc:spChg chg="mod">
          <ac:chgData name="Martina Sponerová" userId="ccc0f243-98c2-4971-ae6b-3630abf27fc2" providerId="ADAL" clId="{B267EB05-549C-4732-9EDA-22870E8C046F}" dt="2021-03-15T09:31:20.238" v="12370" actId="113"/>
          <ac:spMkLst>
            <pc:docMk/>
            <pc:sldMk cId="3611025093" sldId="374"/>
            <ac:spMk id="3" creationId="{00000000-0000-0000-0000-000000000000}"/>
          </ac:spMkLst>
        </pc:spChg>
      </pc:sldChg>
      <pc:sldChg chg="modSp add mod ord">
        <pc:chgData name="Martina Sponerová" userId="ccc0f243-98c2-4971-ae6b-3630abf27fc2" providerId="ADAL" clId="{B267EB05-549C-4732-9EDA-22870E8C046F}" dt="2021-03-15T08:40:14.756" v="10665"/>
        <pc:sldMkLst>
          <pc:docMk/>
          <pc:sldMk cId="847374148" sldId="375"/>
        </pc:sldMkLst>
        <pc:spChg chg="mod">
          <ac:chgData name="Martina Sponerová" userId="ccc0f243-98c2-4971-ae6b-3630abf27fc2" providerId="ADAL" clId="{B267EB05-549C-4732-9EDA-22870E8C046F}" dt="2021-03-15T08:34:54.621" v="10634" actId="6549"/>
          <ac:spMkLst>
            <pc:docMk/>
            <pc:sldMk cId="847374148" sldId="375"/>
            <ac:spMk id="3" creationId="{00000000-0000-0000-0000-000000000000}"/>
          </ac:spMkLst>
        </pc:spChg>
      </pc:sldChg>
      <pc:sldChg chg="modSp add mod ord">
        <pc:chgData name="Martina Sponerová" userId="ccc0f243-98c2-4971-ae6b-3630abf27fc2" providerId="ADAL" clId="{B267EB05-549C-4732-9EDA-22870E8C046F}" dt="2021-03-15T08:39:45.489" v="10663"/>
        <pc:sldMkLst>
          <pc:docMk/>
          <pc:sldMk cId="661330597" sldId="376"/>
        </pc:sldMkLst>
        <pc:spChg chg="mod">
          <ac:chgData name="Martina Sponerová" userId="ccc0f243-98c2-4971-ae6b-3630abf27fc2" providerId="ADAL" clId="{B267EB05-549C-4732-9EDA-22870E8C046F}" dt="2021-03-15T08:32:46.536" v="10474" actId="5793"/>
          <ac:spMkLst>
            <pc:docMk/>
            <pc:sldMk cId="661330597" sldId="376"/>
            <ac:spMk id="3" creationId="{00000000-0000-0000-0000-000000000000}"/>
          </ac:spMkLst>
        </pc:spChg>
      </pc:sldChg>
      <pc:sldChg chg="modSp add mod ord">
        <pc:chgData name="Martina Sponerová" userId="ccc0f243-98c2-4971-ae6b-3630abf27fc2" providerId="ADAL" clId="{B267EB05-549C-4732-9EDA-22870E8C046F}" dt="2021-03-15T08:39:45.489" v="10663"/>
        <pc:sldMkLst>
          <pc:docMk/>
          <pc:sldMk cId="2600209105" sldId="377"/>
        </pc:sldMkLst>
        <pc:spChg chg="mod">
          <ac:chgData name="Martina Sponerová" userId="ccc0f243-98c2-4971-ae6b-3630abf27fc2" providerId="ADAL" clId="{B267EB05-549C-4732-9EDA-22870E8C046F}" dt="2021-03-15T08:34:39.895" v="10632" actId="20577"/>
          <ac:spMkLst>
            <pc:docMk/>
            <pc:sldMk cId="2600209105" sldId="377"/>
            <ac:spMk id="3" creationId="{00000000-0000-0000-0000-000000000000}"/>
          </ac:spMkLst>
        </pc:spChg>
      </pc:sldChg>
      <pc:sldChg chg="modSp add mod">
        <pc:chgData name="Martina Sponerová" userId="ccc0f243-98c2-4971-ae6b-3630abf27fc2" providerId="ADAL" clId="{B267EB05-549C-4732-9EDA-22870E8C046F}" dt="2021-03-15T08:41:32.603" v="10672" actId="12"/>
        <pc:sldMkLst>
          <pc:docMk/>
          <pc:sldMk cId="307090870" sldId="378"/>
        </pc:sldMkLst>
        <pc:spChg chg="mod">
          <ac:chgData name="Martina Sponerová" userId="ccc0f243-98c2-4971-ae6b-3630abf27fc2" providerId="ADAL" clId="{B267EB05-549C-4732-9EDA-22870E8C046F}" dt="2021-03-15T08:41:32.603" v="10672" actId="12"/>
          <ac:spMkLst>
            <pc:docMk/>
            <pc:sldMk cId="307090870" sldId="378"/>
            <ac:spMk id="3" creationId="{00000000-0000-0000-0000-000000000000}"/>
          </ac:spMkLst>
        </pc:spChg>
      </pc:sldChg>
      <pc:sldChg chg="modSp add mod">
        <pc:chgData name="Martina Sponerová" userId="ccc0f243-98c2-4971-ae6b-3630abf27fc2" providerId="ADAL" clId="{B267EB05-549C-4732-9EDA-22870E8C046F}" dt="2021-03-15T08:49:32.779" v="11796" actId="21"/>
        <pc:sldMkLst>
          <pc:docMk/>
          <pc:sldMk cId="359032260" sldId="379"/>
        </pc:sldMkLst>
        <pc:spChg chg="mod">
          <ac:chgData name="Martina Sponerová" userId="ccc0f243-98c2-4971-ae6b-3630abf27fc2" providerId="ADAL" clId="{B267EB05-549C-4732-9EDA-22870E8C046F}" dt="2021-03-15T08:49:32.779" v="11796" actId="21"/>
          <ac:spMkLst>
            <pc:docMk/>
            <pc:sldMk cId="359032260" sldId="379"/>
            <ac:spMk id="3" creationId="{00000000-0000-0000-0000-000000000000}"/>
          </ac:spMkLst>
        </pc:spChg>
      </pc:sldChg>
      <pc:sldChg chg="modSp add mod">
        <pc:chgData name="Martina Sponerová" userId="ccc0f243-98c2-4971-ae6b-3630abf27fc2" providerId="ADAL" clId="{B267EB05-549C-4732-9EDA-22870E8C046F}" dt="2021-03-15T08:49:36.288" v="11797"/>
        <pc:sldMkLst>
          <pc:docMk/>
          <pc:sldMk cId="4097940674" sldId="380"/>
        </pc:sldMkLst>
        <pc:spChg chg="mod">
          <ac:chgData name="Martina Sponerová" userId="ccc0f243-98c2-4971-ae6b-3630abf27fc2" providerId="ADAL" clId="{B267EB05-549C-4732-9EDA-22870E8C046F}" dt="2021-03-15T08:49:36.288" v="11797"/>
          <ac:spMkLst>
            <pc:docMk/>
            <pc:sldMk cId="4097940674" sldId="380"/>
            <ac:spMk id="3" creationId="{00000000-0000-0000-0000-000000000000}"/>
          </ac:spMkLst>
        </pc:spChg>
      </pc:sldChg>
      <pc:sldChg chg="addSp delSp modSp add mod">
        <pc:chgData name="Martina Sponerová" userId="ccc0f243-98c2-4971-ae6b-3630abf27fc2" providerId="ADAL" clId="{B267EB05-549C-4732-9EDA-22870E8C046F}" dt="2021-03-15T16:10:21.283" v="16795" actId="20577"/>
        <pc:sldMkLst>
          <pc:docMk/>
          <pc:sldMk cId="59085217" sldId="381"/>
        </pc:sldMkLst>
        <pc:spChg chg="mod">
          <ac:chgData name="Martina Sponerová" userId="ccc0f243-98c2-4971-ae6b-3630abf27fc2" providerId="ADAL" clId="{B267EB05-549C-4732-9EDA-22870E8C046F}" dt="2021-03-15T09:31:45.724" v="12411" actId="20577"/>
          <ac:spMkLst>
            <pc:docMk/>
            <pc:sldMk cId="59085217" sldId="381"/>
            <ac:spMk id="2" creationId="{00000000-0000-0000-0000-000000000000}"/>
          </ac:spMkLst>
        </pc:spChg>
        <pc:spChg chg="del mod">
          <ac:chgData name="Martina Sponerová" userId="ccc0f243-98c2-4971-ae6b-3630abf27fc2" providerId="ADAL" clId="{B267EB05-549C-4732-9EDA-22870E8C046F}" dt="2021-03-15T09:32:06.167" v="12413"/>
          <ac:spMkLst>
            <pc:docMk/>
            <pc:sldMk cId="59085217" sldId="381"/>
            <ac:spMk id="3" creationId="{00000000-0000-0000-0000-000000000000}"/>
          </ac:spMkLst>
        </pc:spChg>
        <pc:spChg chg="add mod">
          <ac:chgData name="Martina Sponerová" userId="ccc0f243-98c2-4971-ae6b-3630abf27fc2" providerId="ADAL" clId="{B267EB05-549C-4732-9EDA-22870E8C046F}" dt="2021-03-15T16:10:21.283" v="16795" actId="20577"/>
          <ac:spMkLst>
            <pc:docMk/>
            <pc:sldMk cId="59085217" sldId="381"/>
            <ac:spMk id="6" creationId="{584C4D51-4371-4B9D-A9DC-81391F773134}"/>
          </ac:spMkLst>
        </pc:spChg>
        <pc:graphicFrameChg chg="add mod modGraphic">
          <ac:chgData name="Martina Sponerová" userId="ccc0f243-98c2-4971-ae6b-3630abf27fc2" providerId="ADAL" clId="{B267EB05-549C-4732-9EDA-22870E8C046F}" dt="2021-03-15T09:32:34.413" v="12419" actId="14734"/>
          <ac:graphicFrameMkLst>
            <pc:docMk/>
            <pc:sldMk cId="59085217" sldId="381"/>
            <ac:graphicFrameMk id="4" creationId="{D7144A97-79A5-4C46-8224-F3FC3D276F00}"/>
          </ac:graphicFrameMkLst>
        </pc:graphicFrameChg>
      </pc:sldChg>
      <pc:sldChg chg="modSp add del mod">
        <pc:chgData name="Martina Sponerová" userId="ccc0f243-98c2-4971-ae6b-3630abf27fc2" providerId="ADAL" clId="{B267EB05-549C-4732-9EDA-22870E8C046F}" dt="2021-03-15T08:51:14.431" v="11883" actId="2696"/>
        <pc:sldMkLst>
          <pc:docMk/>
          <pc:sldMk cId="1789767118" sldId="381"/>
        </pc:sldMkLst>
        <pc:spChg chg="mod">
          <ac:chgData name="Martina Sponerová" userId="ccc0f243-98c2-4971-ae6b-3630abf27fc2" providerId="ADAL" clId="{B267EB05-549C-4732-9EDA-22870E8C046F}" dt="2021-03-15T08:50:18.489" v="11882" actId="20577"/>
          <ac:spMkLst>
            <pc:docMk/>
            <pc:sldMk cId="1789767118" sldId="381"/>
            <ac:spMk id="3" creationId="{00000000-0000-0000-0000-000000000000}"/>
          </ac:spMkLst>
        </pc:spChg>
      </pc:sldChg>
      <pc:sldChg chg="modSp add mod">
        <pc:chgData name="Martina Sponerová" userId="ccc0f243-98c2-4971-ae6b-3630abf27fc2" providerId="ADAL" clId="{B267EB05-549C-4732-9EDA-22870E8C046F}" dt="2021-03-15T09:47:47.970" v="13617" actId="20577"/>
        <pc:sldMkLst>
          <pc:docMk/>
          <pc:sldMk cId="248386310" sldId="382"/>
        </pc:sldMkLst>
        <pc:spChg chg="mod">
          <ac:chgData name="Martina Sponerová" userId="ccc0f243-98c2-4971-ae6b-3630abf27fc2" providerId="ADAL" clId="{B267EB05-549C-4732-9EDA-22870E8C046F}" dt="2021-03-15T09:43:07.255" v="13247" actId="20577"/>
          <ac:spMkLst>
            <pc:docMk/>
            <pc:sldMk cId="248386310" sldId="382"/>
            <ac:spMk id="2" creationId="{00000000-0000-0000-0000-000000000000}"/>
          </ac:spMkLst>
        </pc:spChg>
        <pc:spChg chg="mod">
          <ac:chgData name="Martina Sponerová" userId="ccc0f243-98c2-4971-ae6b-3630abf27fc2" providerId="ADAL" clId="{B267EB05-549C-4732-9EDA-22870E8C046F}" dt="2021-03-15T09:47:47.970" v="13617" actId="20577"/>
          <ac:spMkLst>
            <pc:docMk/>
            <pc:sldMk cId="248386310" sldId="382"/>
            <ac:spMk id="3" creationId="{00000000-0000-0000-0000-000000000000}"/>
          </ac:spMkLst>
        </pc:spChg>
      </pc:sldChg>
      <pc:sldChg chg="modSp add del mod">
        <pc:chgData name="Martina Sponerová" userId="ccc0f243-98c2-4971-ae6b-3630abf27fc2" providerId="ADAL" clId="{B267EB05-549C-4732-9EDA-22870E8C046F}" dt="2021-03-15T09:47:54.994" v="13618" actId="2696"/>
        <pc:sldMkLst>
          <pc:docMk/>
          <pc:sldMk cId="4130803503" sldId="383"/>
        </pc:sldMkLst>
        <pc:spChg chg="mod">
          <ac:chgData name="Martina Sponerová" userId="ccc0f243-98c2-4971-ae6b-3630abf27fc2" providerId="ADAL" clId="{B267EB05-549C-4732-9EDA-22870E8C046F}" dt="2021-03-15T09:47:39.653" v="13615" actId="21"/>
          <ac:spMkLst>
            <pc:docMk/>
            <pc:sldMk cId="4130803503" sldId="383"/>
            <ac:spMk id="3" creationId="{00000000-0000-0000-0000-000000000000}"/>
          </ac:spMkLst>
        </pc:spChg>
      </pc:sldChg>
      <pc:sldChg chg="modSp add mod">
        <pc:chgData name="Martina Sponerová" userId="ccc0f243-98c2-4971-ae6b-3630abf27fc2" providerId="ADAL" clId="{B267EB05-549C-4732-9EDA-22870E8C046F}" dt="2021-03-15T09:47:34.626" v="13614" actId="6549"/>
        <pc:sldMkLst>
          <pc:docMk/>
          <pc:sldMk cId="177969729" sldId="384"/>
        </pc:sldMkLst>
        <pc:spChg chg="mod">
          <ac:chgData name="Martina Sponerová" userId="ccc0f243-98c2-4971-ae6b-3630abf27fc2" providerId="ADAL" clId="{B267EB05-549C-4732-9EDA-22870E8C046F}" dt="2021-03-15T09:47:34.626" v="13614" actId="6549"/>
          <ac:spMkLst>
            <pc:docMk/>
            <pc:sldMk cId="177969729" sldId="384"/>
            <ac:spMk id="3" creationId="{00000000-0000-0000-0000-000000000000}"/>
          </ac:spMkLst>
        </pc:spChg>
      </pc:sldChg>
      <pc:sldChg chg="modSp add mod">
        <pc:chgData name="Martina Sponerová" userId="ccc0f243-98c2-4971-ae6b-3630abf27fc2" providerId="ADAL" clId="{B267EB05-549C-4732-9EDA-22870E8C046F}" dt="2021-03-15T10:10:01.998" v="14094" actId="20577"/>
        <pc:sldMkLst>
          <pc:docMk/>
          <pc:sldMk cId="2308772954" sldId="385"/>
        </pc:sldMkLst>
        <pc:spChg chg="mod">
          <ac:chgData name="Martina Sponerová" userId="ccc0f243-98c2-4971-ae6b-3630abf27fc2" providerId="ADAL" clId="{B267EB05-549C-4732-9EDA-22870E8C046F}" dt="2021-03-15T10:10:01.998" v="14094" actId="20577"/>
          <ac:spMkLst>
            <pc:docMk/>
            <pc:sldMk cId="2308772954" sldId="385"/>
            <ac:spMk id="5" creationId="{154F004A-0E75-4BD1-9DC8-BF2CDA67E4F1}"/>
          </ac:spMkLst>
        </pc:spChg>
      </pc:sldChg>
      <pc:sldChg chg="addSp modSp add mod">
        <pc:chgData name="Martina Sponerová" userId="ccc0f243-98c2-4971-ae6b-3630abf27fc2" providerId="ADAL" clId="{B267EB05-549C-4732-9EDA-22870E8C046F}" dt="2021-03-15T10:18:22.696" v="14752" actId="1076"/>
        <pc:sldMkLst>
          <pc:docMk/>
          <pc:sldMk cId="1135004573" sldId="386"/>
        </pc:sldMkLst>
        <pc:spChg chg="add mod">
          <ac:chgData name="Martina Sponerová" userId="ccc0f243-98c2-4971-ae6b-3630abf27fc2" providerId="ADAL" clId="{B267EB05-549C-4732-9EDA-22870E8C046F}" dt="2021-03-15T10:15:13.555" v="14669" actId="1076"/>
          <ac:spMkLst>
            <pc:docMk/>
            <pc:sldMk cId="1135004573" sldId="386"/>
            <ac:spMk id="2" creationId="{484EA1CE-85CB-443A-9D5A-8E1BD3329D9F}"/>
          </ac:spMkLst>
        </pc:spChg>
        <pc:spChg chg="mod">
          <ac:chgData name="Martina Sponerová" userId="ccc0f243-98c2-4971-ae6b-3630abf27fc2" providerId="ADAL" clId="{B267EB05-549C-4732-9EDA-22870E8C046F}" dt="2021-03-15T10:13:24.196" v="14642" actId="20577"/>
          <ac:spMkLst>
            <pc:docMk/>
            <pc:sldMk cId="1135004573" sldId="386"/>
            <ac:spMk id="5" creationId="{154F004A-0E75-4BD1-9DC8-BF2CDA67E4F1}"/>
          </ac:spMkLst>
        </pc:spChg>
        <pc:spChg chg="add mod">
          <ac:chgData name="Martina Sponerová" userId="ccc0f243-98c2-4971-ae6b-3630abf27fc2" providerId="ADAL" clId="{B267EB05-549C-4732-9EDA-22870E8C046F}" dt="2021-03-15T10:14:26.479" v="14655" actId="13822"/>
          <ac:spMkLst>
            <pc:docMk/>
            <pc:sldMk cId="1135004573" sldId="386"/>
            <ac:spMk id="6" creationId="{BEB0A0EF-6B48-4193-939F-5BCC7A1587E3}"/>
          </ac:spMkLst>
        </pc:spChg>
        <pc:spChg chg="add mod">
          <ac:chgData name="Martina Sponerová" userId="ccc0f243-98c2-4971-ae6b-3630abf27fc2" providerId="ADAL" clId="{B267EB05-549C-4732-9EDA-22870E8C046F}" dt="2021-03-15T10:14:25.059" v="14654" actId="13822"/>
          <ac:spMkLst>
            <pc:docMk/>
            <pc:sldMk cId="1135004573" sldId="386"/>
            <ac:spMk id="7" creationId="{C354D57E-08A3-4701-B44C-31E572454D60}"/>
          </ac:spMkLst>
        </pc:spChg>
        <pc:spChg chg="add mod">
          <ac:chgData name="Martina Sponerová" userId="ccc0f243-98c2-4971-ae6b-3630abf27fc2" providerId="ADAL" clId="{B267EB05-549C-4732-9EDA-22870E8C046F}" dt="2021-03-15T10:14:23.779" v="14653" actId="13822"/>
          <ac:spMkLst>
            <pc:docMk/>
            <pc:sldMk cId="1135004573" sldId="386"/>
            <ac:spMk id="8" creationId="{BBBE277E-389A-4BE5-A4D9-8100A749275E}"/>
          </ac:spMkLst>
        </pc:spChg>
        <pc:spChg chg="add mod">
          <ac:chgData name="Martina Sponerová" userId="ccc0f243-98c2-4971-ae6b-3630abf27fc2" providerId="ADAL" clId="{B267EB05-549C-4732-9EDA-22870E8C046F}" dt="2021-03-15T10:14:21.543" v="14652" actId="13822"/>
          <ac:spMkLst>
            <pc:docMk/>
            <pc:sldMk cId="1135004573" sldId="386"/>
            <ac:spMk id="9" creationId="{E5559E85-DEB2-41B2-8C6C-707D1BDBB16B}"/>
          </ac:spMkLst>
        </pc:spChg>
        <pc:spChg chg="add mod">
          <ac:chgData name="Martina Sponerová" userId="ccc0f243-98c2-4971-ae6b-3630abf27fc2" providerId="ADAL" clId="{B267EB05-549C-4732-9EDA-22870E8C046F}" dt="2021-03-15T10:17:21.109" v="14741" actId="255"/>
          <ac:spMkLst>
            <pc:docMk/>
            <pc:sldMk cId="1135004573" sldId="386"/>
            <ac:spMk id="10" creationId="{3B3E5537-E685-4216-B4A1-675684547DF9}"/>
          </ac:spMkLst>
        </pc:spChg>
        <pc:spChg chg="add mod">
          <ac:chgData name="Martina Sponerová" userId="ccc0f243-98c2-4971-ae6b-3630abf27fc2" providerId="ADAL" clId="{B267EB05-549C-4732-9EDA-22870E8C046F}" dt="2021-03-15T10:17:58.021" v="14751" actId="1035"/>
          <ac:spMkLst>
            <pc:docMk/>
            <pc:sldMk cId="1135004573" sldId="386"/>
            <ac:spMk id="11" creationId="{333D376F-6A5E-4180-80DB-C4701E63CCDB}"/>
          </ac:spMkLst>
        </pc:spChg>
        <pc:spChg chg="add mod">
          <ac:chgData name="Martina Sponerová" userId="ccc0f243-98c2-4971-ae6b-3630abf27fc2" providerId="ADAL" clId="{B267EB05-549C-4732-9EDA-22870E8C046F}" dt="2021-03-15T10:18:22.696" v="14752" actId="1076"/>
          <ac:spMkLst>
            <pc:docMk/>
            <pc:sldMk cId="1135004573" sldId="386"/>
            <ac:spMk id="12" creationId="{36E243E5-0751-4A78-9D57-4350CCB29287}"/>
          </ac:spMkLst>
        </pc:spChg>
        <pc:spChg chg="add mod">
          <ac:chgData name="Martina Sponerová" userId="ccc0f243-98c2-4971-ae6b-3630abf27fc2" providerId="ADAL" clId="{B267EB05-549C-4732-9EDA-22870E8C046F}" dt="2021-03-15T10:16:58.440" v="14735" actId="255"/>
          <ac:spMkLst>
            <pc:docMk/>
            <pc:sldMk cId="1135004573" sldId="386"/>
            <ac:spMk id="13" creationId="{4DBBE4D5-2A04-4A41-9344-FE91DC065993}"/>
          </ac:spMkLst>
        </pc:spChg>
        <pc:spChg chg="add mod">
          <ac:chgData name="Martina Sponerová" userId="ccc0f243-98c2-4971-ae6b-3630abf27fc2" providerId="ADAL" clId="{B267EB05-549C-4732-9EDA-22870E8C046F}" dt="2021-03-15T10:17:43.922" v="14750" actId="255"/>
          <ac:spMkLst>
            <pc:docMk/>
            <pc:sldMk cId="1135004573" sldId="386"/>
            <ac:spMk id="14" creationId="{D4BDD6B4-050F-4324-9941-8AA4CF291092}"/>
          </ac:spMkLst>
        </pc:spChg>
      </pc:sldChg>
      <pc:sldChg chg="modSp add mod ord">
        <pc:chgData name="Martina Sponerová" userId="ccc0f243-98c2-4971-ae6b-3630abf27fc2" providerId="ADAL" clId="{B267EB05-549C-4732-9EDA-22870E8C046F}" dt="2021-03-15T15:45:22.869" v="15483" actId="6549"/>
        <pc:sldMkLst>
          <pc:docMk/>
          <pc:sldMk cId="1264423330" sldId="388"/>
        </pc:sldMkLst>
        <pc:spChg chg="mod">
          <ac:chgData name="Martina Sponerová" userId="ccc0f243-98c2-4971-ae6b-3630abf27fc2" providerId="ADAL" clId="{B267EB05-549C-4732-9EDA-22870E8C046F}" dt="2021-03-15T15:45:19.974" v="15482" actId="20577"/>
          <ac:spMkLst>
            <pc:docMk/>
            <pc:sldMk cId="1264423330" sldId="388"/>
            <ac:spMk id="4" creationId="{868BBB73-8569-4875-A701-6107547EAF28}"/>
          </ac:spMkLst>
        </pc:spChg>
        <pc:spChg chg="mod">
          <ac:chgData name="Martina Sponerová" userId="ccc0f243-98c2-4971-ae6b-3630abf27fc2" providerId="ADAL" clId="{B267EB05-549C-4732-9EDA-22870E8C046F}" dt="2021-03-15T15:45:22.869" v="15483" actId="6549"/>
          <ac:spMkLst>
            <pc:docMk/>
            <pc:sldMk cId="1264423330" sldId="388"/>
            <ac:spMk id="5" creationId="{154F004A-0E75-4BD1-9DC8-BF2CDA67E4F1}"/>
          </ac:spMkLst>
        </pc:spChg>
      </pc:sldChg>
      <pc:sldChg chg="modSp add mod">
        <pc:chgData name="Martina Sponerová" userId="ccc0f243-98c2-4971-ae6b-3630abf27fc2" providerId="ADAL" clId="{B267EB05-549C-4732-9EDA-22870E8C046F}" dt="2021-03-15T15:56:10.806" v="16221" actId="20577"/>
        <pc:sldMkLst>
          <pc:docMk/>
          <pc:sldMk cId="1728253465" sldId="389"/>
        </pc:sldMkLst>
        <pc:spChg chg="mod">
          <ac:chgData name="Martina Sponerová" userId="ccc0f243-98c2-4971-ae6b-3630abf27fc2" providerId="ADAL" clId="{B267EB05-549C-4732-9EDA-22870E8C046F}" dt="2021-03-15T15:56:10.806" v="16221" actId="20577"/>
          <ac:spMkLst>
            <pc:docMk/>
            <pc:sldMk cId="1728253465" sldId="389"/>
            <ac:spMk id="5" creationId="{154F004A-0E75-4BD1-9DC8-BF2CDA67E4F1}"/>
          </ac:spMkLst>
        </pc:spChg>
      </pc:sldChg>
      <pc:sldChg chg="addSp delSp modSp add mod">
        <pc:chgData name="Martina Sponerová" userId="ccc0f243-98c2-4971-ae6b-3630abf27fc2" providerId="ADAL" clId="{B267EB05-549C-4732-9EDA-22870E8C046F}" dt="2021-03-15T16:05:24.916" v="16654" actId="255"/>
        <pc:sldMkLst>
          <pc:docMk/>
          <pc:sldMk cId="1209063504" sldId="390"/>
        </pc:sldMkLst>
        <pc:spChg chg="mod ord">
          <ac:chgData name="Martina Sponerová" userId="ccc0f243-98c2-4971-ae6b-3630abf27fc2" providerId="ADAL" clId="{B267EB05-549C-4732-9EDA-22870E8C046F}" dt="2021-03-15T16:05:24.916" v="16654" actId="255"/>
          <ac:spMkLst>
            <pc:docMk/>
            <pc:sldMk cId="1209063504" sldId="390"/>
            <ac:spMk id="5" creationId="{154F004A-0E75-4BD1-9DC8-BF2CDA67E4F1}"/>
          </ac:spMkLst>
        </pc:spChg>
        <pc:spChg chg="add del mod">
          <ac:chgData name="Martina Sponerová" userId="ccc0f243-98c2-4971-ae6b-3630abf27fc2" providerId="ADAL" clId="{B267EB05-549C-4732-9EDA-22870E8C046F}" dt="2021-03-15T16:00:53.100" v="16404"/>
          <ac:spMkLst>
            <pc:docMk/>
            <pc:sldMk cId="1209063504" sldId="390"/>
            <ac:spMk id="12" creationId="{141855D8-3346-4B93-BAAB-FDB985125F61}"/>
          </ac:spMkLst>
        </pc:spChg>
        <pc:spChg chg="add del mod">
          <ac:chgData name="Martina Sponerová" userId="ccc0f243-98c2-4971-ae6b-3630abf27fc2" providerId="ADAL" clId="{B267EB05-549C-4732-9EDA-22870E8C046F}" dt="2021-03-15T15:58:28.482" v="16277" actId="767"/>
          <ac:spMkLst>
            <pc:docMk/>
            <pc:sldMk cId="1209063504" sldId="390"/>
            <ac:spMk id="13" creationId="{6616A487-5F39-4C3E-AE70-1F4C9D3812C5}"/>
          </ac:spMkLst>
        </pc:spChg>
        <pc:spChg chg="add mod">
          <ac:chgData name="Martina Sponerová" userId="ccc0f243-98c2-4971-ae6b-3630abf27fc2" providerId="ADAL" clId="{B267EB05-549C-4732-9EDA-22870E8C046F}" dt="2021-03-15T16:03:26.682" v="16480" actId="113"/>
          <ac:spMkLst>
            <pc:docMk/>
            <pc:sldMk cId="1209063504" sldId="390"/>
            <ac:spMk id="14" creationId="{8E634AD4-21A5-4002-9C33-5BDC29EF018F}"/>
          </ac:spMkLst>
        </pc:spChg>
        <pc:spChg chg="add mod">
          <ac:chgData name="Martina Sponerová" userId="ccc0f243-98c2-4971-ae6b-3630abf27fc2" providerId="ADAL" clId="{B267EB05-549C-4732-9EDA-22870E8C046F}" dt="2021-03-15T16:03:33.296" v="16482" actId="113"/>
          <ac:spMkLst>
            <pc:docMk/>
            <pc:sldMk cId="1209063504" sldId="390"/>
            <ac:spMk id="15" creationId="{C7BEAB78-840F-489A-A677-AA68D927F47B}"/>
          </ac:spMkLst>
        </pc:spChg>
        <pc:spChg chg="add mod">
          <ac:chgData name="Martina Sponerová" userId="ccc0f243-98c2-4971-ae6b-3630abf27fc2" providerId="ADAL" clId="{B267EB05-549C-4732-9EDA-22870E8C046F}" dt="2021-03-15T16:03:49.232" v="16485" actId="14100"/>
          <ac:spMkLst>
            <pc:docMk/>
            <pc:sldMk cId="1209063504" sldId="390"/>
            <ac:spMk id="16" creationId="{729A061B-ABB1-438A-8452-50127AEB66BE}"/>
          </ac:spMkLst>
        </pc:spChg>
        <pc:cxnChg chg="add mod">
          <ac:chgData name="Martina Sponerová" userId="ccc0f243-98c2-4971-ae6b-3630abf27fc2" providerId="ADAL" clId="{B267EB05-549C-4732-9EDA-22870E8C046F}" dt="2021-03-15T16:02:48.089" v="16474" actId="14100"/>
          <ac:cxnSpMkLst>
            <pc:docMk/>
            <pc:sldMk cId="1209063504" sldId="390"/>
            <ac:cxnSpMk id="6" creationId="{9787BC3C-CE85-4AD3-A69E-D111641AAF51}"/>
          </ac:cxnSpMkLst>
        </pc:cxnChg>
        <pc:cxnChg chg="add mod">
          <ac:chgData name="Martina Sponerová" userId="ccc0f243-98c2-4971-ae6b-3630abf27fc2" providerId="ADAL" clId="{B267EB05-549C-4732-9EDA-22870E8C046F}" dt="2021-03-15T16:02:50.718" v="16475" actId="14100"/>
          <ac:cxnSpMkLst>
            <pc:docMk/>
            <pc:sldMk cId="1209063504" sldId="390"/>
            <ac:cxnSpMk id="7" creationId="{EE7A9C99-D0CC-4A50-95A6-93BA5F8C8EDF}"/>
          </ac:cxnSpMkLst>
        </pc:cxnChg>
        <pc:cxnChg chg="add mod">
          <ac:chgData name="Martina Sponerová" userId="ccc0f243-98c2-4971-ae6b-3630abf27fc2" providerId="ADAL" clId="{B267EB05-549C-4732-9EDA-22870E8C046F}" dt="2021-03-15T16:03:08.377" v="16478" actId="14100"/>
          <ac:cxnSpMkLst>
            <pc:docMk/>
            <pc:sldMk cId="1209063504" sldId="390"/>
            <ac:cxnSpMk id="8" creationId="{7F18AB19-2AF0-41B2-86E5-40633CDF6162}"/>
          </ac:cxnSpMkLst>
        </pc:cxnChg>
      </pc:sldChg>
      <pc:sldChg chg="addSp delSp modSp add mod">
        <pc:chgData name="Martina Sponerová" userId="ccc0f243-98c2-4971-ae6b-3630abf27fc2" providerId="ADAL" clId="{B267EB05-549C-4732-9EDA-22870E8C046F}" dt="2021-03-15T16:15:55.775" v="16865"/>
        <pc:sldMkLst>
          <pc:docMk/>
          <pc:sldMk cId="2340222739" sldId="391"/>
        </pc:sldMkLst>
        <pc:spChg chg="mod">
          <ac:chgData name="Martina Sponerová" userId="ccc0f243-98c2-4971-ae6b-3630abf27fc2" providerId="ADAL" clId="{B267EB05-549C-4732-9EDA-22870E8C046F}" dt="2021-03-15T16:15:28.792" v="16863" actId="255"/>
          <ac:spMkLst>
            <pc:docMk/>
            <pc:sldMk cId="2340222739" sldId="391"/>
            <ac:spMk id="4" creationId="{868BBB73-8569-4875-A701-6107547EAF28}"/>
          </ac:spMkLst>
        </pc:spChg>
        <pc:spChg chg="del mod">
          <ac:chgData name="Martina Sponerová" userId="ccc0f243-98c2-4971-ae6b-3630abf27fc2" providerId="ADAL" clId="{B267EB05-549C-4732-9EDA-22870E8C046F}" dt="2021-03-15T16:14:57.114" v="16799"/>
          <ac:spMkLst>
            <pc:docMk/>
            <pc:sldMk cId="2340222739" sldId="391"/>
            <ac:spMk id="5" creationId="{154F004A-0E75-4BD1-9DC8-BF2CDA67E4F1}"/>
          </ac:spMkLst>
        </pc:spChg>
        <pc:spChg chg="add mod">
          <ac:chgData name="Martina Sponerová" userId="ccc0f243-98c2-4971-ae6b-3630abf27fc2" providerId="ADAL" clId="{B267EB05-549C-4732-9EDA-22870E8C046F}" dt="2021-03-15T16:15:55.775" v="16865"/>
          <ac:spMkLst>
            <pc:docMk/>
            <pc:sldMk cId="2340222739" sldId="391"/>
            <ac:spMk id="6" creationId="{90D3AB0C-EFFA-4B61-B805-E180E0879F06}"/>
          </ac:spMkLst>
        </pc:spChg>
        <pc:graphicFrameChg chg="add mod modGraphic">
          <ac:chgData name="Martina Sponerová" userId="ccc0f243-98c2-4971-ae6b-3630abf27fc2" providerId="ADAL" clId="{B267EB05-549C-4732-9EDA-22870E8C046F}" dt="2021-03-15T16:15:36.282" v="16864" actId="255"/>
          <ac:graphicFrameMkLst>
            <pc:docMk/>
            <pc:sldMk cId="2340222739" sldId="391"/>
            <ac:graphicFrameMk id="2" creationId="{4E3EA444-41AB-4D59-85FC-94BD399C8E6F}"/>
          </ac:graphicFrameMkLst>
        </pc:graphicFrameChg>
      </pc:sldChg>
      <pc:sldChg chg="modSp add mod">
        <pc:chgData name="Martina Sponerová" userId="ccc0f243-98c2-4971-ae6b-3630abf27fc2" providerId="ADAL" clId="{B267EB05-549C-4732-9EDA-22870E8C046F}" dt="2021-03-15T16:17:34.267" v="16888" actId="255"/>
        <pc:sldMkLst>
          <pc:docMk/>
          <pc:sldMk cId="955513220" sldId="392"/>
        </pc:sldMkLst>
        <pc:spChg chg="mod">
          <ac:chgData name="Martina Sponerová" userId="ccc0f243-98c2-4971-ae6b-3630abf27fc2" providerId="ADAL" clId="{B267EB05-549C-4732-9EDA-22870E8C046F}" dt="2021-03-15T16:16:19.442" v="16872" actId="20577"/>
          <ac:spMkLst>
            <pc:docMk/>
            <pc:sldMk cId="955513220" sldId="392"/>
            <ac:spMk id="2" creationId="{00000000-0000-0000-0000-000000000000}"/>
          </ac:spMkLst>
        </pc:spChg>
        <pc:spChg chg="mod">
          <ac:chgData name="Martina Sponerová" userId="ccc0f243-98c2-4971-ae6b-3630abf27fc2" providerId="ADAL" clId="{B267EB05-549C-4732-9EDA-22870E8C046F}" dt="2021-03-15T16:17:34.267" v="16888" actId="255"/>
          <ac:spMkLst>
            <pc:docMk/>
            <pc:sldMk cId="955513220" sldId="392"/>
            <ac:spMk id="3" creationId="{00000000-0000-0000-0000-000000000000}"/>
          </ac:spMkLst>
        </pc:spChg>
      </pc:sldChg>
    </pc:docChg>
  </pc:docChgLst>
  <pc:docChgLst>
    <pc:chgData name="Martina Sponerová" userId="ccc0f243-98c2-4971-ae6b-3630abf27fc2" providerId="ADAL" clId="{2A1529E5-7BF5-4489-B6CB-B0D4F240147C}"/>
    <pc:docChg chg="undo custSel delSld modSld">
      <pc:chgData name="Martina Sponerová" userId="ccc0f243-98c2-4971-ae6b-3630abf27fc2" providerId="ADAL" clId="{2A1529E5-7BF5-4489-B6CB-B0D4F240147C}" dt="2022-02-22T11:57:46.609" v="85" actId="14100"/>
      <pc:docMkLst>
        <pc:docMk/>
      </pc:docMkLst>
      <pc:sldChg chg="modSp mod">
        <pc:chgData name="Martina Sponerová" userId="ccc0f243-98c2-4971-ae6b-3630abf27fc2" providerId="ADAL" clId="{2A1529E5-7BF5-4489-B6CB-B0D4F240147C}" dt="2022-02-21T12:52:46.815" v="22" actId="20577"/>
        <pc:sldMkLst>
          <pc:docMk/>
          <pc:sldMk cId="3210843558" sldId="256"/>
        </pc:sldMkLst>
        <pc:spChg chg="mod">
          <ac:chgData name="Martina Sponerová" userId="ccc0f243-98c2-4971-ae6b-3630abf27fc2" providerId="ADAL" clId="{2A1529E5-7BF5-4489-B6CB-B0D4F240147C}" dt="2022-02-21T12:52:46.815" v="22" actId="20577"/>
          <ac:spMkLst>
            <pc:docMk/>
            <pc:sldMk cId="3210843558" sldId="256"/>
            <ac:spMk id="4" creationId="{F3C58648-ACFE-426C-A517-328ECD990CF3}"/>
          </ac:spMkLst>
        </pc:spChg>
      </pc:sldChg>
      <pc:sldChg chg="del">
        <pc:chgData name="Martina Sponerová" userId="ccc0f243-98c2-4971-ae6b-3630abf27fc2" providerId="ADAL" clId="{2A1529E5-7BF5-4489-B6CB-B0D4F240147C}" dt="2022-02-21T12:52:28.274" v="0" actId="47"/>
        <pc:sldMkLst>
          <pc:docMk/>
          <pc:sldMk cId="1051133966" sldId="266"/>
        </pc:sldMkLst>
      </pc:sldChg>
      <pc:sldChg chg="del">
        <pc:chgData name="Martina Sponerová" userId="ccc0f243-98c2-4971-ae6b-3630abf27fc2" providerId="ADAL" clId="{2A1529E5-7BF5-4489-B6CB-B0D4F240147C}" dt="2022-02-21T12:52:28.274" v="0" actId="47"/>
        <pc:sldMkLst>
          <pc:docMk/>
          <pc:sldMk cId="348372028" sldId="330"/>
        </pc:sldMkLst>
      </pc:sldChg>
      <pc:sldChg chg="del">
        <pc:chgData name="Martina Sponerová" userId="ccc0f243-98c2-4971-ae6b-3630abf27fc2" providerId="ADAL" clId="{2A1529E5-7BF5-4489-B6CB-B0D4F240147C}" dt="2022-02-21T12:52:28.274" v="0" actId="47"/>
        <pc:sldMkLst>
          <pc:docMk/>
          <pc:sldMk cId="875011936" sldId="331"/>
        </pc:sldMkLst>
      </pc:sldChg>
      <pc:sldChg chg="del">
        <pc:chgData name="Martina Sponerová" userId="ccc0f243-98c2-4971-ae6b-3630abf27fc2" providerId="ADAL" clId="{2A1529E5-7BF5-4489-B6CB-B0D4F240147C}" dt="2022-02-21T12:52:28.274" v="0" actId="47"/>
        <pc:sldMkLst>
          <pc:docMk/>
          <pc:sldMk cId="510245827" sldId="332"/>
        </pc:sldMkLst>
      </pc:sldChg>
      <pc:sldChg chg="modSp del mod">
        <pc:chgData name="Martina Sponerová" userId="ccc0f243-98c2-4971-ae6b-3630abf27fc2" providerId="ADAL" clId="{2A1529E5-7BF5-4489-B6CB-B0D4F240147C}" dt="2022-02-21T12:52:38.322" v="2" actId="2696"/>
        <pc:sldMkLst>
          <pc:docMk/>
          <pc:sldMk cId="3333065510" sldId="345"/>
        </pc:sldMkLst>
        <pc:spChg chg="mod">
          <ac:chgData name="Martina Sponerová" userId="ccc0f243-98c2-4971-ae6b-3630abf27fc2" providerId="ADAL" clId="{2A1529E5-7BF5-4489-B6CB-B0D4F240147C}" dt="2022-02-21T12:52:33.788" v="1" actId="6549"/>
          <ac:spMkLst>
            <pc:docMk/>
            <pc:sldMk cId="3333065510" sldId="345"/>
            <ac:spMk id="5" creationId="{557028C9-2BC1-4380-82F0-E7F2FB5C2D3A}"/>
          </ac:spMkLst>
        </pc:spChg>
      </pc:sldChg>
      <pc:sldChg chg="del">
        <pc:chgData name="Martina Sponerová" userId="ccc0f243-98c2-4971-ae6b-3630abf27fc2" providerId="ADAL" clId="{2A1529E5-7BF5-4489-B6CB-B0D4F240147C}" dt="2022-02-21T12:52:28.274" v="0" actId="47"/>
        <pc:sldMkLst>
          <pc:docMk/>
          <pc:sldMk cId="2792777313" sldId="346"/>
        </pc:sldMkLst>
      </pc:sldChg>
      <pc:sldChg chg="del">
        <pc:chgData name="Martina Sponerová" userId="ccc0f243-98c2-4971-ae6b-3630abf27fc2" providerId="ADAL" clId="{2A1529E5-7BF5-4489-B6CB-B0D4F240147C}" dt="2022-02-21T12:52:28.274" v="0" actId="47"/>
        <pc:sldMkLst>
          <pc:docMk/>
          <pc:sldMk cId="185662409" sldId="347"/>
        </pc:sldMkLst>
      </pc:sldChg>
      <pc:sldChg chg="del">
        <pc:chgData name="Martina Sponerová" userId="ccc0f243-98c2-4971-ae6b-3630abf27fc2" providerId="ADAL" clId="{2A1529E5-7BF5-4489-B6CB-B0D4F240147C}" dt="2022-02-21T12:52:28.274" v="0" actId="47"/>
        <pc:sldMkLst>
          <pc:docMk/>
          <pc:sldMk cId="809204795" sldId="348"/>
        </pc:sldMkLst>
      </pc:sldChg>
      <pc:sldChg chg="del">
        <pc:chgData name="Martina Sponerová" userId="ccc0f243-98c2-4971-ae6b-3630abf27fc2" providerId="ADAL" clId="{2A1529E5-7BF5-4489-B6CB-B0D4F240147C}" dt="2022-02-21T12:52:28.274" v="0" actId="47"/>
        <pc:sldMkLst>
          <pc:docMk/>
          <pc:sldMk cId="2549088771" sldId="349"/>
        </pc:sldMkLst>
      </pc:sldChg>
      <pc:sldChg chg="del">
        <pc:chgData name="Martina Sponerová" userId="ccc0f243-98c2-4971-ae6b-3630abf27fc2" providerId="ADAL" clId="{2A1529E5-7BF5-4489-B6CB-B0D4F240147C}" dt="2022-02-21T12:52:28.274" v="0" actId="47"/>
        <pc:sldMkLst>
          <pc:docMk/>
          <pc:sldMk cId="3528140995" sldId="350"/>
        </pc:sldMkLst>
      </pc:sldChg>
      <pc:sldChg chg="del">
        <pc:chgData name="Martina Sponerová" userId="ccc0f243-98c2-4971-ae6b-3630abf27fc2" providerId="ADAL" clId="{2A1529E5-7BF5-4489-B6CB-B0D4F240147C}" dt="2022-02-21T12:52:28.274" v="0" actId="47"/>
        <pc:sldMkLst>
          <pc:docMk/>
          <pc:sldMk cId="2096160016" sldId="351"/>
        </pc:sldMkLst>
      </pc:sldChg>
      <pc:sldChg chg="del">
        <pc:chgData name="Martina Sponerová" userId="ccc0f243-98c2-4971-ae6b-3630abf27fc2" providerId="ADAL" clId="{2A1529E5-7BF5-4489-B6CB-B0D4F240147C}" dt="2022-02-21T12:52:28.274" v="0" actId="47"/>
        <pc:sldMkLst>
          <pc:docMk/>
          <pc:sldMk cId="813281200" sldId="352"/>
        </pc:sldMkLst>
      </pc:sldChg>
      <pc:sldChg chg="del">
        <pc:chgData name="Martina Sponerová" userId="ccc0f243-98c2-4971-ae6b-3630abf27fc2" providerId="ADAL" clId="{2A1529E5-7BF5-4489-B6CB-B0D4F240147C}" dt="2022-02-21T12:52:28.274" v="0" actId="47"/>
        <pc:sldMkLst>
          <pc:docMk/>
          <pc:sldMk cId="1111664495" sldId="353"/>
        </pc:sldMkLst>
      </pc:sldChg>
      <pc:sldChg chg="del">
        <pc:chgData name="Martina Sponerová" userId="ccc0f243-98c2-4971-ae6b-3630abf27fc2" providerId="ADAL" clId="{2A1529E5-7BF5-4489-B6CB-B0D4F240147C}" dt="2022-02-21T12:52:28.274" v="0" actId="47"/>
        <pc:sldMkLst>
          <pc:docMk/>
          <pc:sldMk cId="3242522122" sldId="354"/>
        </pc:sldMkLst>
      </pc:sldChg>
      <pc:sldChg chg="del">
        <pc:chgData name="Martina Sponerová" userId="ccc0f243-98c2-4971-ae6b-3630abf27fc2" providerId="ADAL" clId="{2A1529E5-7BF5-4489-B6CB-B0D4F240147C}" dt="2022-02-21T12:52:28.274" v="0" actId="47"/>
        <pc:sldMkLst>
          <pc:docMk/>
          <pc:sldMk cId="2785549211" sldId="355"/>
        </pc:sldMkLst>
      </pc:sldChg>
      <pc:sldChg chg="del">
        <pc:chgData name="Martina Sponerová" userId="ccc0f243-98c2-4971-ae6b-3630abf27fc2" providerId="ADAL" clId="{2A1529E5-7BF5-4489-B6CB-B0D4F240147C}" dt="2022-02-21T12:52:28.274" v="0" actId="47"/>
        <pc:sldMkLst>
          <pc:docMk/>
          <pc:sldMk cId="1653617649" sldId="356"/>
        </pc:sldMkLst>
      </pc:sldChg>
      <pc:sldChg chg="del">
        <pc:chgData name="Martina Sponerová" userId="ccc0f243-98c2-4971-ae6b-3630abf27fc2" providerId="ADAL" clId="{2A1529E5-7BF5-4489-B6CB-B0D4F240147C}" dt="2022-02-21T12:52:28.274" v="0" actId="47"/>
        <pc:sldMkLst>
          <pc:docMk/>
          <pc:sldMk cId="3461040711" sldId="357"/>
        </pc:sldMkLst>
      </pc:sldChg>
      <pc:sldChg chg="del">
        <pc:chgData name="Martina Sponerová" userId="ccc0f243-98c2-4971-ae6b-3630abf27fc2" providerId="ADAL" clId="{2A1529E5-7BF5-4489-B6CB-B0D4F240147C}" dt="2022-02-21T12:52:28.274" v="0" actId="47"/>
        <pc:sldMkLst>
          <pc:docMk/>
          <pc:sldMk cId="986854271" sldId="358"/>
        </pc:sldMkLst>
      </pc:sldChg>
      <pc:sldChg chg="addSp delSp modSp mod modClrScheme chgLayout">
        <pc:chgData name="Martina Sponerová" userId="ccc0f243-98c2-4971-ae6b-3630abf27fc2" providerId="ADAL" clId="{2A1529E5-7BF5-4489-B6CB-B0D4F240147C}" dt="2022-02-22T11:14:54.380" v="38" actId="14100"/>
        <pc:sldMkLst>
          <pc:docMk/>
          <pc:sldMk cId="3687917439" sldId="365"/>
        </pc:sldMkLst>
        <pc:spChg chg="mod ord">
          <ac:chgData name="Martina Sponerová" userId="ccc0f243-98c2-4971-ae6b-3630abf27fc2" providerId="ADAL" clId="{2A1529E5-7BF5-4489-B6CB-B0D4F240147C}" dt="2022-02-22T11:12:32.680" v="26" actId="26606"/>
          <ac:spMkLst>
            <pc:docMk/>
            <pc:sldMk cId="3687917439" sldId="365"/>
            <ac:spMk id="2" creationId="{00000000-0000-0000-0000-000000000000}"/>
          </ac:spMkLst>
        </pc:spChg>
        <pc:spChg chg="mod ord">
          <ac:chgData name="Martina Sponerová" userId="ccc0f243-98c2-4971-ae6b-3630abf27fc2" providerId="ADAL" clId="{2A1529E5-7BF5-4489-B6CB-B0D4F240147C}" dt="2022-02-22T11:12:32.680" v="26" actId="26606"/>
          <ac:spMkLst>
            <pc:docMk/>
            <pc:sldMk cId="3687917439" sldId="365"/>
            <ac:spMk id="4" creationId="{00000000-0000-0000-0000-000000000000}"/>
          </ac:spMkLst>
        </pc:spChg>
        <pc:spChg chg="mod">
          <ac:chgData name="Martina Sponerová" userId="ccc0f243-98c2-4971-ae6b-3630abf27fc2" providerId="ADAL" clId="{2A1529E5-7BF5-4489-B6CB-B0D4F240147C}" dt="2022-02-22T11:12:32.680" v="26" actId="26606"/>
          <ac:spMkLst>
            <pc:docMk/>
            <pc:sldMk cId="3687917439" sldId="365"/>
            <ac:spMk id="5" creationId="{840ACFC3-C3F1-42AB-96F6-9AEE30ABB91C}"/>
          </ac:spMkLst>
        </pc:spChg>
        <pc:spChg chg="add del mod">
          <ac:chgData name="Martina Sponerová" userId="ccc0f243-98c2-4971-ae6b-3630abf27fc2" providerId="ADAL" clId="{2A1529E5-7BF5-4489-B6CB-B0D4F240147C}" dt="2022-02-22T11:12:21.270" v="25"/>
          <ac:spMkLst>
            <pc:docMk/>
            <pc:sldMk cId="3687917439" sldId="365"/>
            <ac:spMk id="7" creationId="{41D77A8F-1E0D-4288-84F0-BBA9AC529C34}"/>
          </ac:spMkLst>
        </pc:spChg>
        <pc:spChg chg="add del mod">
          <ac:chgData name="Martina Sponerová" userId="ccc0f243-98c2-4971-ae6b-3630abf27fc2" providerId="ADAL" clId="{2A1529E5-7BF5-4489-B6CB-B0D4F240147C}" dt="2022-02-22T11:13:53.847" v="28"/>
          <ac:spMkLst>
            <pc:docMk/>
            <pc:sldMk cId="3687917439" sldId="365"/>
            <ac:spMk id="13" creationId="{C67BF5DD-D459-45D6-8DE6-7B4C8D2D79BE}"/>
          </ac:spMkLst>
        </pc:spChg>
        <pc:spChg chg="add del mod">
          <ac:chgData name="Martina Sponerová" userId="ccc0f243-98c2-4971-ae6b-3630abf27fc2" providerId="ADAL" clId="{2A1529E5-7BF5-4489-B6CB-B0D4F240147C}" dt="2022-02-22T11:14:46.916" v="36" actId="478"/>
          <ac:spMkLst>
            <pc:docMk/>
            <pc:sldMk cId="3687917439" sldId="365"/>
            <ac:spMk id="15" creationId="{A6A0E8EB-E8C7-47CE-9C78-8FA1615ED53E}"/>
          </ac:spMkLst>
        </pc:spChg>
        <pc:graphicFrameChg chg="del modGraphic">
          <ac:chgData name="Martina Sponerová" userId="ccc0f243-98c2-4971-ae6b-3630abf27fc2" providerId="ADAL" clId="{2A1529E5-7BF5-4489-B6CB-B0D4F240147C}" dt="2022-02-22T11:12:12.245" v="24" actId="478"/>
          <ac:graphicFrameMkLst>
            <pc:docMk/>
            <pc:sldMk cId="3687917439" sldId="365"/>
            <ac:graphicFrameMk id="3" creationId="{8EADC5F0-BA7E-4905-B04A-8E8570D5F004}"/>
          </ac:graphicFrameMkLst>
        </pc:graphicFrameChg>
        <pc:graphicFrameChg chg="add mod modGraphic">
          <ac:chgData name="Martina Sponerová" userId="ccc0f243-98c2-4971-ae6b-3630abf27fc2" providerId="ADAL" clId="{2A1529E5-7BF5-4489-B6CB-B0D4F240147C}" dt="2022-02-22T11:14:54.380" v="38" actId="14100"/>
          <ac:graphicFrameMkLst>
            <pc:docMk/>
            <pc:sldMk cId="3687917439" sldId="365"/>
            <ac:graphicFrameMk id="8" creationId="{18DCFD9B-7240-497F-901F-147B7388EC6B}"/>
          </ac:graphicFrameMkLst>
        </pc:graphicFrameChg>
        <pc:graphicFrameChg chg="add mod modGraphic">
          <ac:chgData name="Martina Sponerová" userId="ccc0f243-98c2-4971-ae6b-3630abf27fc2" providerId="ADAL" clId="{2A1529E5-7BF5-4489-B6CB-B0D4F240147C}" dt="2022-02-22T11:14:33.034" v="34" actId="14100"/>
          <ac:graphicFrameMkLst>
            <pc:docMk/>
            <pc:sldMk cId="3687917439" sldId="365"/>
            <ac:graphicFrameMk id="9" creationId="{79050CCC-0056-4DDC-9415-B4246767B374}"/>
          </ac:graphicFrameMkLst>
        </pc:graphicFrameChg>
        <pc:graphicFrameChg chg="add mod">
          <ac:chgData name="Martina Sponerová" userId="ccc0f243-98c2-4971-ae6b-3630abf27fc2" providerId="ADAL" clId="{2A1529E5-7BF5-4489-B6CB-B0D4F240147C}" dt="2022-02-22T11:14:37.406" v="35" actId="14100"/>
          <ac:graphicFrameMkLst>
            <pc:docMk/>
            <pc:sldMk cId="3687917439" sldId="365"/>
            <ac:graphicFrameMk id="12" creationId="{00000000-0008-0000-1C00-000002000000}"/>
          </ac:graphicFrameMkLst>
        </pc:graphicFrameChg>
      </pc:sldChg>
      <pc:sldChg chg="addSp delSp modSp mod">
        <pc:chgData name="Martina Sponerová" userId="ccc0f243-98c2-4971-ae6b-3630abf27fc2" providerId="ADAL" clId="{2A1529E5-7BF5-4489-B6CB-B0D4F240147C}" dt="2022-02-22T11:53:13.787" v="65" actId="20577"/>
        <pc:sldMkLst>
          <pc:docMk/>
          <pc:sldMk cId="59085217" sldId="381"/>
        </pc:sldMkLst>
        <pc:spChg chg="mod">
          <ac:chgData name="Martina Sponerová" userId="ccc0f243-98c2-4971-ae6b-3630abf27fc2" providerId="ADAL" clId="{2A1529E5-7BF5-4489-B6CB-B0D4F240147C}" dt="2022-02-22T11:53:13.787" v="65" actId="20577"/>
          <ac:spMkLst>
            <pc:docMk/>
            <pc:sldMk cId="59085217" sldId="381"/>
            <ac:spMk id="6" creationId="{584C4D51-4371-4B9D-A9DC-81391F773134}"/>
          </ac:spMkLst>
        </pc:spChg>
        <pc:spChg chg="add del mod">
          <ac:chgData name="Martina Sponerová" userId="ccc0f243-98c2-4971-ae6b-3630abf27fc2" providerId="ADAL" clId="{2A1529E5-7BF5-4489-B6CB-B0D4F240147C}" dt="2022-02-22T11:50:41.356" v="40"/>
          <ac:spMkLst>
            <pc:docMk/>
            <pc:sldMk cId="59085217" sldId="381"/>
            <ac:spMk id="7" creationId="{74DCAB85-8DCA-4D58-93BD-117C8A44DB18}"/>
          </ac:spMkLst>
        </pc:spChg>
        <pc:graphicFrameChg chg="del">
          <ac:chgData name="Martina Sponerová" userId="ccc0f243-98c2-4971-ae6b-3630abf27fc2" providerId="ADAL" clId="{2A1529E5-7BF5-4489-B6CB-B0D4F240147C}" dt="2022-02-22T11:50:37.680" v="39" actId="478"/>
          <ac:graphicFrameMkLst>
            <pc:docMk/>
            <pc:sldMk cId="59085217" sldId="381"/>
            <ac:graphicFrameMk id="4" creationId="{D7144A97-79A5-4C46-8224-F3FC3D276F00}"/>
          </ac:graphicFrameMkLst>
        </pc:graphicFrameChg>
        <pc:graphicFrameChg chg="add mod modGraphic">
          <ac:chgData name="Martina Sponerová" userId="ccc0f243-98c2-4971-ae6b-3630abf27fc2" providerId="ADAL" clId="{2A1529E5-7BF5-4489-B6CB-B0D4F240147C}" dt="2022-02-22T11:52:19.131" v="52" actId="6549"/>
          <ac:graphicFrameMkLst>
            <pc:docMk/>
            <pc:sldMk cId="59085217" sldId="381"/>
            <ac:graphicFrameMk id="8" creationId="{5FF22E7C-A103-45A5-9066-08048179B8EA}"/>
          </ac:graphicFrameMkLst>
        </pc:graphicFrameChg>
        <pc:graphicFrameChg chg="add del mod">
          <ac:chgData name="Martina Sponerová" userId="ccc0f243-98c2-4971-ae6b-3630abf27fc2" providerId="ADAL" clId="{2A1529E5-7BF5-4489-B6CB-B0D4F240147C}" dt="2022-02-22T11:51:52.994" v="47" actId="478"/>
          <ac:graphicFrameMkLst>
            <pc:docMk/>
            <pc:sldMk cId="59085217" sldId="381"/>
            <ac:graphicFrameMk id="9" creationId="{00000000-0008-0000-0D00-000003000000}"/>
          </ac:graphicFrameMkLst>
        </pc:graphicFrameChg>
        <pc:graphicFrameChg chg="add mod">
          <ac:chgData name="Martina Sponerová" userId="ccc0f243-98c2-4971-ae6b-3630abf27fc2" providerId="ADAL" clId="{2A1529E5-7BF5-4489-B6CB-B0D4F240147C}" dt="2022-02-22T11:52:28.446" v="54" actId="14100"/>
          <ac:graphicFrameMkLst>
            <pc:docMk/>
            <pc:sldMk cId="59085217" sldId="381"/>
            <ac:graphicFrameMk id="10" creationId="{00000000-0008-0000-0D00-000005000000}"/>
          </ac:graphicFrameMkLst>
        </pc:graphicFrameChg>
        <pc:graphicFrameChg chg="add mod modGraphic">
          <ac:chgData name="Martina Sponerová" userId="ccc0f243-98c2-4971-ae6b-3630abf27fc2" providerId="ADAL" clId="{2A1529E5-7BF5-4489-B6CB-B0D4F240147C}" dt="2022-02-22T11:52:50.298" v="57" actId="14100"/>
          <ac:graphicFrameMkLst>
            <pc:docMk/>
            <pc:sldMk cId="59085217" sldId="381"/>
            <ac:graphicFrameMk id="11" creationId="{8CFA2763-F277-4D3F-BEA0-66592BB3E7E1}"/>
          </ac:graphicFrameMkLst>
        </pc:graphicFrameChg>
        <pc:graphicFrameChg chg="add mod">
          <ac:chgData name="Martina Sponerová" userId="ccc0f243-98c2-4971-ae6b-3630abf27fc2" providerId="ADAL" clId="{2A1529E5-7BF5-4489-B6CB-B0D4F240147C}" dt="2022-02-22T11:52:54.354" v="58" actId="14100"/>
          <ac:graphicFrameMkLst>
            <pc:docMk/>
            <pc:sldMk cId="59085217" sldId="381"/>
            <ac:graphicFrameMk id="12" creationId="{00000000-0008-0000-0E00-000002000000}"/>
          </ac:graphicFrameMkLst>
        </pc:graphicFrameChg>
      </pc:sldChg>
      <pc:sldChg chg="addSp delSp modSp mod">
        <pc:chgData name="Martina Sponerová" userId="ccc0f243-98c2-4971-ae6b-3630abf27fc2" providerId="ADAL" clId="{2A1529E5-7BF5-4489-B6CB-B0D4F240147C}" dt="2022-02-22T11:57:46.609" v="85" actId="14100"/>
        <pc:sldMkLst>
          <pc:docMk/>
          <pc:sldMk cId="2340222739" sldId="391"/>
        </pc:sldMkLst>
        <pc:spChg chg="mod">
          <ac:chgData name="Martina Sponerová" userId="ccc0f243-98c2-4971-ae6b-3630abf27fc2" providerId="ADAL" clId="{2A1529E5-7BF5-4489-B6CB-B0D4F240147C}" dt="2022-02-22T11:57:35.755" v="82" actId="1076"/>
          <ac:spMkLst>
            <pc:docMk/>
            <pc:sldMk cId="2340222739" sldId="391"/>
            <ac:spMk id="6" creationId="{90D3AB0C-EFFA-4B61-B805-E180E0879F06}"/>
          </ac:spMkLst>
        </pc:spChg>
        <pc:spChg chg="add del mod">
          <ac:chgData name="Martina Sponerová" userId="ccc0f243-98c2-4971-ae6b-3630abf27fc2" providerId="ADAL" clId="{2A1529E5-7BF5-4489-B6CB-B0D4F240147C}" dt="2022-02-22T11:56:57.955" v="68"/>
          <ac:spMkLst>
            <pc:docMk/>
            <pc:sldMk cId="2340222739" sldId="391"/>
            <ac:spMk id="7" creationId="{F83695B7-EA3F-40F6-80BB-4F9616FBC464}"/>
          </ac:spMkLst>
        </pc:spChg>
        <pc:graphicFrameChg chg="del modGraphic">
          <ac:chgData name="Martina Sponerová" userId="ccc0f243-98c2-4971-ae6b-3630abf27fc2" providerId="ADAL" clId="{2A1529E5-7BF5-4489-B6CB-B0D4F240147C}" dt="2022-02-22T11:56:55.103" v="67" actId="478"/>
          <ac:graphicFrameMkLst>
            <pc:docMk/>
            <pc:sldMk cId="2340222739" sldId="391"/>
            <ac:graphicFrameMk id="2" creationId="{4E3EA444-41AB-4D59-85FC-94BD399C8E6F}"/>
          </ac:graphicFrameMkLst>
        </pc:graphicFrameChg>
        <pc:graphicFrameChg chg="add mod modGraphic">
          <ac:chgData name="Martina Sponerová" userId="ccc0f243-98c2-4971-ae6b-3630abf27fc2" providerId="ADAL" clId="{2A1529E5-7BF5-4489-B6CB-B0D4F240147C}" dt="2022-02-22T11:57:46.609" v="85" actId="14100"/>
          <ac:graphicFrameMkLst>
            <pc:docMk/>
            <pc:sldMk cId="2340222739" sldId="391"/>
            <ac:graphicFrameMk id="8" creationId="{AA7DEA97-AA82-4807-9349-6C8DFF701DC3}"/>
          </ac:graphicFrameMkLst>
        </pc:graphicFrameChg>
        <pc:graphicFrameChg chg="add mod">
          <ac:chgData name="Martina Sponerová" userId="ccc0f243-98c2-4971-ae6b-3630abf27fc2" providerId="ADAL" clId="{2A1529E5-7BF5-4489-B6CB-B0D4F240147C}" dt="2022-02-22T11:57:41.729" v="84" actId="14100"/>
          <ac:graphicFrameMkLst>
            <pc:docMk/>
            <pc:sldMk cId="2340222739" sldId="391"/>
            <ac:graphicFrameMk id="9" creationId="{00000000-0008-0000-0100-000002000000}"/>
          </ac:graphicFrameMkLst>
        </pc:graphicFrameChg>
      </pc:sldChg>
    </pc:docChg>
  </pc:docChgLst>
  <pc:docChgLst>
    <pc:chgData name="Martina Sponerová" userId="ccc0f243-98c2-4971-ae6b-3630abf27fc2" providerId="ADAL" clId="{9621C4FA-6A54-4741-9F52-B3AD317000E4}"/>
    <pc:docChg chg="undo custSel addSld modSld sldOrd">
      <pc:chgData name="Martina Sponerová" userId="ccc0f243-98c2-4971-ae6b-3630abf27fc2" providerId="ADAL" clId="{9621C4FA-6A54-4741-9F52-B3AD317000E4}" dt="2021-03-16T06:59:54.901" v="1100" actId="255"/>
      <pc:docMkLst>
        <pc:docMk/>
      </pc:docMkLst>
      <pc:sldChg chg="modSp mod">
        <pc:chgData name="Martina Sponerová" userId="ccc0f243-98c2-4971-ae6b-3630abf27fc2" providerId="ADAL" clId="{9621C4FA-6A54-4741-9F52-B3AD317000E4}" dt="2021-03-12T09:19:20.752" v="47" actId="6549"/>
        <pc:sldMkLst>
          <pc:docMk/>
          <pc:sldMk cId="3210843558" sldId="256"/>
        </pc:sldMkLst>
        <pc:spChg chg="mod">
          <ac:chgData name="Martina Sponerová" userId="ccc0f243-98c2-4971-ae6b-3630abf27fc2" providerId="ADAL" clId="{9621C4FA-6A54-4741-9F52-B3AD317000E4}" dt="2021-03-12T09:19:17.399" v="46" actId="20577"/>
          <ac:spMkLst>
            <pc:docMk/>
            <pc:sldMk cId="3210843558" sldId="256"/>
            <ac:spMk id="4" creationId="{F3C58648-ACFE-426C-A517-328ECD990CF3}"/>
          </ac:spMkLst>
        </pc:spChg>
        <pc:spChg chg="mod">
          <ac:chgData name="Martina Sponerová" userId="ccc0f243-98c2-4971-ae6b-3630abf27fc2" providerId="ADAL" clId="{9621C4FA-6A54-4741-9F52-B3AD317000E4}" dt="2021-03-12T09:19:20.752" v="47" actId="6549"/>
          <ac:spMkLst>
            <pc:docMk/>
            <pc:sldMk cId="3210843558" sldId="256"/>
            <ac:spMk id="5" creationId="{B2C2A405-E89C-44BE-90A4-EEFF98AD9526}"/>
          </ac:spMkLst>
        </pc:spChg>
      </pc:sldChg>
      <pc:sldChg chg="modSp mod">
        <pc:chgData name="Martina Sponerová" userId="ccc0f243-98c2-4971-ae6b-3630abf27fc2" providerId="ADAL" clId="{9621C4FA-6A54-4741-9F52-B3AD317000E4}" dt="2021-03-15T12:00:55.307" v="299" actId="20577"/>
        <pc:sldMkLst>
          <pc:docMk/>
          <pc:sldMk cId="917928220" sldId="342"/>
        </pc:sldMkLst>
        <pc:spChg chg="mod">
          <ac:chgData name="Martina Sponerová" userId="ccc0f243-98c2-4971-ae6b-3630abf27fc2" providerId="ADAL" clId="{9621C4FA-6A54-4741-9F52-B3AD317000E4}" dt="2021-03-15T12:00:55.307" v="299" actId="20577"/>
          <ac:spMkLst>
            <pc:docMk/>
            <pc:sldMk cId="917928220" sldId="342"/>
            <ac:spMk id="5" creationId="{154F004A-0E75-4BD1-9DC8-BF2CDA67E4F1}"/>
          </ac:spMkLst>
        </pc:spChg>
      </pc:sldChg>
      <pc:sldChg chg="modSp mod">
        <pc:chgData name="Martina Sponerová" userId="ccc0f243-98c2-4971-ae6b-3630abf27fc2" providerId="ADAL" clId="{9621C4FA-6A54-4741-9F52-B3AD317000E4}" dt="2021-03-16T06:56:29.037" v="1075" actId="20577"/>
        <pc:sldMkLst>
          <pc:docMk/>
          <pc:sldMk cId="3969527086" sldId="362"/>
        </pc:sldMkLst>
        <pc:spChg chg="mod">
          <ac:chgData name="Martina Sponerová" userId="ccc0f243-98c2-4971-ae6b-3630abf27fc2" providerId="ADAL" clId="{9621C4FA-6A54-4741-9F52-B3AD317000E4}" dt="2021-03-16T06:56:29.037" v="1075" actId="20577"/>
          <ac:spMkLst>
            <pc:docMk/>
            <pc:sldMk cId="3969527086" sldId="362"/>
            <ac:spMk id="5" creationId="{00000000-0000-0000-0000-000000000000}"/>
          </ac:spMkLst>
        </pc:spChg>
      </pc:sldChg>
      <pc:sldChg chg="modSp mod">
        <pc:chgData name="Martina Sponerová" userId="ccc0f243-98c2-4971-ae6b-3630abf27fc2" providerId="ADAL" clId="{9621C4FA-6A54-4741-9F52-B3AD317000E4}" dt="2021-03-16T06:58:53.328" v="1084" actId="20577"/>
        <pc:sldMkLst>
          <pc:docMk/>
          <pc:sldMk cId="3611025093" sldId="374"/>
        </pc:sldMkLst>
        <pc:spChg chg="mod">
          <ac:chgData name="Martina Sponerová" userId="ccc0f243-98c2-4971-ae6b-3630abf27fc2" providerId="ADAL" clId="{9621C4FA-6A54-4741-9F52-B3AD317000E4}" dt="2021-03-16T06:58:53.328" v="1084" actId="20577"/>
          <ac:spMkLst>
            <pc:docMk/>
            <pc:sldMk cId="3611025093" sldId="374"/>
            <ac:spMk id="2" creationId="{00000000-0000-0000-0000-000000000000}"/>
          </ac:spMkLst>
        </pc:spChg>
      </pc:sldChg>
      <pc:sldChg chg="modSp mod">
        <pc:chgData name="Martina Sponerová" userId="ccc0f243-98c2-4971-ae6b-3630abf27fc2" providerId="ADAL" clId="{9621C4FA-6A54-4741-9F52-B3AD317000E4}" dt="2021-03-16T06:59:32.618" v="1098" actId="255"/>
        <pc:sldMkLst>
          <pc:docMk/>
          <pc:sldMk cId="2308772954" sldId="385"/>
        </pc:sldMkLst>
        <pc:spChg chg="mod">
          <ac:chgData name="Martina Sponerová" userId="ccc0f243-98c2-4971-ae6b-3630abf27fc2" providerId="ADAL" clId="{9621C4FA-6A54-4741-9F52-B3AD317000E4}" dt="2021-03-16T06:59:32.618" v="1098" actId="255"/>
          <ac:spMkLst>
            <pc:docMk/>
            <pc:sldMk cId="2308772954" sldId="385"/>
            <ac:spMk id="4" creationId="{868BBB73-8569-4875-A701-6107547EAF28}"/>
          </ac:spMkLst>
        </pc:spChg>
      </pc:sldChg>
      <pc:sldChg chg="modSp mod">
        <pc:chgData name="Martina Sponerová" userId="ccc0f243-98c2-4971-ae6b-3630abf27fc2" providerId="ADAL" clId="{9621C4FA-6A54-4741-9F52-B3AD317000E4}" dt="2021-03-16T06:59:54.901" v="1100" actId="255"/>
        <pc:sldMkLst>
          <pc:docMk/>
          <pc:sldMk cId="1135004573" sldId="386"/>
        </pc:sldMkLst>
        <pc:spChg chg="mod">
          <ac:chgData name="Martina Sponerová" userId="ccc0f243-98c2-4971-ae6b-3630abf27fc2" providerId="ADAL" clId="{9621C4FA-6A54-4741-9F52-B3AD317000E4}" dt="2021-03-15T11:59:44.627" v="294" actId="1076"/>
          <ac:spMkLst>
            <pc:docMk/>
            <pc:sldMk cId="1135004573" sldId="386"/>
            <ac:spMk id="2" creationId="{484EA1CE-85CB-443A-9D5A-8E1BD3329D9F}"/>
          </ac:spMkLst>
        </pc:spChg>
        <pc:spChg chg="mod">
          <ac:chgData name="Martina Sponerová" userId="ccc0f243-98c2-4971-ae6b-3630abf27fc2" providerId="ADAL" clId="{9621C4FA-6A54-4741-9F52-B3AD317000E4}" dt="2021-03-16T06:59:54.901" v="1100" actId="255"/>
          <ac:spMkLst>
            <pc:docMk/>
            <pc:sldMk cId="1135004573" sldId="386"/>
            <ac:spMk id="4" creationId="{868BBB73-8569-4875-A701-6107547EAF28}"/>
          </ac:spMkLst>
        </pc:spChg>
        <pc:spChg chg="mod">
          <ac:chgData name="Martina Sponerová" userId="ccc0f243-98c2-4971-ae6b-3630abf27fc2" providerId="ADAL" clId="{9621C4FA-6A54-4741-9F52-B3AD317000E4}" dt="2021-03-15T11:59:51.914" v="295" actId="1076"/>
          <ac:spMkLst>
            <pc:docMk/>
            <pc:sldMk cId="1135004573" sldId="386"/>
            <ac:spMk id="6" creationId="{BEB0A0EF-6B48-4193-939F-5BCC7A1587E3}"/>
          </ac:spMkLst>
        </pc:spChg>
        <pc:spChg chg="mod">
          <ac:chgData name="Martina Sponerová" userId="ccc0f243-98c2-4971-ae6b-3630abf27fc2" providerId="ADAL" clId="{9621C4FA-6A54-4741-9F52-B3AD317000E4}" dt="2021-03-15T11:59:55.885" v="296" actId="1076"/>
          <ac:spMkLst>
            <pc:docMk/>
            <pc:sldMk cId="1135004573" sldId="386"/>
            <ac:spMk id="7" creationId="{C354D57E-08A3-4701-B44C-31E572454D60}"/>
          </ac:spMkLst>
        </pc:spChg>
        <pc:spChg chg="mod">
          <ac:chgData name="Martina Sponerová" userId="ccc0f243-98c2-4971-ae6b-3630abf27fc2" providerId="ADAL" clId="{9621C4FA-6A54-4741-9F52-B3AD317000E4}" dt="2021-03-15T12:00:03.527" v="297" actId="1076"/>
          <ac:spMkLst>
            <pc:docMk/>
            <pc:sldMk cId="1135004573" sldId="386"/>
            <ac:spMk id="8" creationId="{BBBE277E-389A-4BE5-A4D9-8100A749275E}"/>
          </ac:spMkLst>
        </pc:spChg>
        <pc:spChg chg="mod">
          <ac:chgData name="Martina Sponerová" userId="ccc0f243-98c2-4971-ae6b-3630abf27fc2" providerId="ADAL" clId="{9621C4FA-6A54-4741-9F52-B3AD317000E4}" dt="2021-03-15T12:00:07.254" v="298" actId="1076"/>
          <ac:spMkLst>
            <pc:docMk/>
            <pc:sldMk cId="1135004573" sldId="386"/>
            <ac:spMk id="9" creationId="{E5559E85-DEB2-41B2-8C6C-707D1BDBB16B}"/>
          </ac:spMkLst>
        </pc:spChg>
        <pc:spChg chg="mod">
          <ac:chgData name="Martina Sponerová" userId="ccc0f243-98c2-4971-ae6b-3630abf27fc2" providerId="ADAL" clId="{9621C4FA-6A54-4741-9F52-B3AD317000E4}" dt="2021-03-15T11:47:19.618" v="147" actId="1038"/>
          <ac:spMkLst>
            <pc:docMk/>
            <pc:sldMk cId="1135004573" sldId="386"/>
            <ac:spMk id="10" creationId="{3B3E5537-E685-4216-B4A1-675684547DF9}"/>
          </ac:spMkLst>
        </pc:spChg>
        <pc:spChg chg="mod">
          <ac:chgData name="Martina Sponerová" userId="ccc0f243-98c2-4971-ae6b-3630abf27fc2" providerId="ADAL" clId="{9621C4FA-6A54-4741-9F52-B3AD317000E4}" dt="2021-03-15T11:46:13.580" v="98" actId="1036"/>
          <ac:spMkLst>
            <pc:docMk/>
            <pc:sldMk cId="1135004573" sldId="386"/>
            <ac:spMk id="11" creationId="{333D376F-6A5E-4180-80DB-C4701E63CCDB}"/>
          </ac:spMkLst>
        </pc:spChg>
        <pc:spChg chg="mod">
          <ac:chgData name="Martina Sponerová" userId="ccc0f243-98c2-4971-ae6b-3630abf27fc2" providerId="ADAL" clId="{9621C4FA-6A54-4741-9F52-B3AD317000E4}" dt="2021-03-15T11:46:31.149" v="128" actId="1037"/>
          <ac:spMkLst>
            <pc:docMk/>
            <pc:sldMk cId="1135004573" sldId="386"/>
            <ac:spMk id="13" creationId="{4DBBE4D5-2A04-4A41-9344-FE91DC065993}"/>
          </ac:spMkLst>
        </pc:spChg>
        <pc:spChg chg="mod">
          <ac:chgData name="Martina Sponerová" userId="ccc0f243-98c2-4971-ae6b-3630abf27fc2" providerId="ADAL" clId="{9621C4FA-6A54-4741-9F52-B3AD317000E4}" dt="2021-03-15T11:47:44.888" v="163" actId="1038"/>
          <ac:spMkLst>
            <pc:docMk/>
            <pc:sldMk cId="1135004573" sldId="386"/>
            <ac:spMk id="14" creationId="{D4BDD6B4-050F-4324-9941-8AA4CF291092}"/>
          </ac:spMkLst>
        </pc:spChg>
      </pc:sldChg>
      <pc:sldChg chg="modSp add mod ord">
        <pc:chgData name="Martina Sponerová" userId="ccc0f243-98c2-4971-ae6b-3630abf27fc2" providerId="ADAL" clId="{9621C4FA-6A54-4741-9F52-B3AD317000E4}" dt="2021-03-15T12:26:45.613" v="1073" actId="20577"/>
        <pc:sldMkLst>
          <pc:docMk/>
          <pc:sldMk cId="902150466" sldId="387"/>
        </pc:sldMkLst>
        <pc:spChg chg="mod">
          <ac:chgData name="Martina Sponerová" userId="ccc0f243-98c2-4971-ae6b-3630abf27fc2" providerId="ADAL" clId="{9621C4FA-6A54-4741-9F52-B3AD317000E4}" dt="2021-03-15T12:04:34.184" v="310" actId="20577"/>
          <ac:spMkLst>
            <pc:docMk/>
            <pc:sldMk cId="902150466" sldId="387"/>
            <ac:spMk id="4" creationId="{868BBB73-8569-4875-A701-6107547EAF28}"/>
          </ac:spMkLst>
        </pc:spChg>
        <pc:spChg chg="mod">
          <ac:chgData name="Martina Sponerová" userId="ccc0f243-98c2-4971-ae6b-3630abf27fc2" providerId="ADAL" clId="{9621C4FA-6A54-4741-9F52-B3AD317000E4}" dt="2021-03-15T12:26:45.613" v="1073" actId="20577"/>
          <ac:spMkLst>
            <pc:docMk/>
            <pc:sldMk cId="902150466" sldId="387"/>
            <ac:spMk id="5" creationId="{154F004A-0E75-4BD1-9DC8-BF2CDA67E4F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Likvidita!$A$4</c:f>
              <c:strCache>
                <c:ptCount val="1"/>
                <c:pt idx="0">
                  <c:v>   Klientské vklady</c:v>
                </c:pt>
              </c:strCache>
            </c:strRef>
          </c:tx>
          <c:spPr>
            <a:solidFill>
              <a:schemeClr val="accent1"/>
            </a:solidFill>
            <a:ln>
              <a:noFill/>
            </a:ln>
            <a:effectLst/>
          </c:spPr>
          <c:cat>
            <c:numRef>
              <c:f>Likvidita!$B$3:$AJ$3</c:f>
              <c:numCache>
                <c:formatCode>m/d/yyyy</c:formatCode>
                <c:ptCount val="35"/>
                <c:pt idx="0">
                  <c:v>44834</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43646</c:v>
                </c:pt>
                <c:pt idx="14">
                  <c:v>43555</c:v>
                </c:pt>
                <c:pt idx="15">
                  <c:v>43465</c:v>
                </c:pt>
                <c:pt idx="16">
                  <c:v>43373</c:v>
                </c:pt>
                <c:pt idx="17">
                  <c:v>43281</c:v>
                </c:pt>
                <c:pt idx="18">
                  <c:v>43190</c:v>
                </c:pt>
                <c:pt idx="19">
                  <c:v>43100</c:v>
                </c:pt>
                <c:pt idx="20">
                  <c:v>43008</c:v>
                </c:pt>
                <c:pt idx="21">
                  <c:v>42916</c:v>
                </c:pt>
                <c:pt idx="22">
                  <c:v>42825</c:v>
                </c:pt>
                <c:pt idx="23">
                  <c:v>42735</c:v>
                </c:pt>
                <c:pt idx="24">
                  <c:v>42643</c:v>
                </c:pt>
                <c:pt idx="25">
                  <c:v>42551</c:v>
                </c:pt>
                <c:pt idx="26">
                  <c:v>42460</c:v>
                </c:pt>
                <c:pt idx="27">
                  <c:v>42369</c:v>
                </c:pt>
                <c:pt idx="28">
                  <c:v>42004</c:v>
                </c:pt>
                <c:pt idx="29">
                  <c:v>41639</c:v>
                </c:pt>
                <c:pt idx="30">
                  <c:v>41274</c:v>
                </c:pt>
                <c:pt idx="31">
                  <c:v>40908</c:v>
                </c:pt>
                <c:pt idx="32">
                  <c:v>40543</c:v>
                </c:pt>
                <c:pt idx="33">
                  <c:v>40178</c:v>
                </c:pt>
                <c:pt idx="34">
                  <c:v>39813</c:v>
                </c:pt>
              </c:numCache>
            </c:numRef>
          </c:cat>
          <c:val>
            <c:numRef>
              <c:f>Likvidita!$B$4:$AJ$4</c:f>
              <c:numCache>
                <c:formatCode>#,##0</c:formatCode>
                <c:ptCount val="35"/>
                <c:pt idx="0">
                  <c:v>6203778</c:v>
                </c:pt>
                <c:pt idx="1">
                  <c:v>6126514</c:v>
                </c:pt>
                <c:pt idx="2">
                  <c:v>5974252</c:v>
                </c:pt>
                <c:pt idx="3">
                  <c:v>5398637</c:v>
                </c:pt>
                <c:pt idx="4">
                  <c:v>5890871</c:v>
                </c:pt>
                <c:pt idx="5">
                  <c:v>5736710</c:v>
                </c:pt>
                <c:pt idx="6">
                  <c:v>5833686</c:v>
                </c:pt>
                <c:pt idx="7">
                  <c:v>5187697</c:v>
                </c:pt>
                <c:pt idx="8">
                  <c:v>5362007</c:v>
                </c:pt>
                <c:pt idx="9">
                  <c:v>5194797</c:v>
                </c:pt>
                <c:pt idx="10">
                  <c:v>5028986</c:v>
                </c:pt>
                <c:pt idx="11">
                  <c:v>4481833</c:v>
                </c:pt>
                <c:pt idx="12">
                  <c:v>4772921</c:v>
                </c:pt>
                <c:pt idx="13">
                  <c:v>4697912</c:v>
                </c:pt>
                <c:pt idx="14">
                  <c:v>4489128</c:v>
                </c:pt>
                <c:pt idx="15">
                  <c:v>4555895</c:v>
                </c:pt>
                <c:pt idx="16">
                  <c:v>4589515</c:v>
                </c:pt>
                <c:pt idx="17">
                  <c:v>4534874</c:v>
                </c:pt>
                <c:pt idx="18">
                  <c:v>4482685</c:v>
                </c:pt>
                <c:pt idx="19">
                  <c:v>4263486</c:v>
                </c:pt>
                <c:pt idx="20">
                  <c:v>4363747</c:v>
                </c:pt>
                <c:pt idx="21">
                  <c:v>4283946</c:v>
                </c:pt>
                <c:pt idx="22">
                  <c:v>4247523</c:v>
                </c:pt>
                <c:pt idx="23">
                  <c:v>3874417</c:v>
                </c:pt>
                <c:pt idx="24">
                  <c:v>3850153</c:v>
                </c:pt>
                <c:pt idx="25">
                  <c:v>3805440</c:v>
                </c:pt>
                <c:pt idx="26">
                  <c:v>3852264</c:v>
                </c:pt>
                <c:pt idx="27">
                  <c:v>3597234</c:v>
                </c:pt>
                <c:pt idx="28">
                  <c:v>3493328</c:v>
                </c:pt>
                <c:pt idx="29">
                  <c:v>3502476</c:v>
                </c:pt>
                <c:pt idx="30">
                  <c:v>3256015</c:v>
                </c:pt>
                <c:pt idx="31">
                  <c:v>3022784</c:v>
                </c:pt>
                <c:pt idx="32">
                  <c:v>2892987</c:v>
                </c:pt>
                <c:pt idx="33">
                  <c:v>2809699</c:v>
                </c:pt>
                <c:pt idx="34">
                  <c:v>2693742</c:v>
                </c:pt>
              </c:numCache>
            </c:numRef>
          </c:val>
          <c:extLst>
            <c:ext xmlns:c16="http://schemas.microsoft.com/office/drawing/2014/chart" uri="{C3380CC4-5D6E-409C-BE32-E72D297353CC}">
              <c16:uniqueId val="{00000000-DEB9-4923-A027-F6379D67A4B0}"/>
            </c:ext>
          </c:extLst>
        </c:ser>
        <c:ser>
          <c:idx val="1"/>
          <c:order val="1"/>
          <c:tx>
            <c:strRef>
              <c:f>Likvidita!$A$5</c:f>
              <c:strCache>
                <c:ptCount val="1"/>
                <c:pt idx="0">
                  <c:v>   Úvěry klientům celkem (jiné než mezibankovní)</c:v>
                </c:pt>
              </c:strCache>
            </c:strRef>
          </c:tx>
          <c:spPr>
            <a:solidFill>
              <a:schemeClr val="accent2"/>
            </a:solidFill>
            <a:ln>
              <a:noFill/>
            </a:ln>
            <a:effectLst/>
          </c:spPr>
          <c:cat>
            <c:numRef>
              <c:f>Likvidita!$B$3:$AJ$3</c:f>
              <c:numCache>
                <c:formatCode>m/d/yyyy</c:formatCode>
                <c:ptCount val="35"/>
                <c:pt idx="0">
                  <c:v>44834</c:v>
                </c:pt>
                <c:pt idx="1">
                  <c:v>44742</c:v>
                </c:pt>
                <c:pt idx="2">
                  <c:v>44651</c:v>
                </c:pt>
                <c:pt idx="3">
                  <c:v>44561</c:v>
                </c:pt>
                <c:pt idx="4">
                  <c:v>44469</c:v>
                </c:pt>
                <c:pt idx="5">
                  <c:v>44377</c:v>
                </c:pt>
                <c:pt idx="6">
                  <c:v>44286</c:v>
                </c:pt>
                <c:pt idx="7">
                  <c:v>44196</c:v>
                </c:pt>
                <c:pt idx="8">
                  <c:v>44104</c:v>
                </c:pt>
                <c:pt idx="9">
                  <c:v>44012</c:v>
                </c:pt>
                <c:pt idx="10">
                  <c:v>43921</c:v>
                </c:pt>
                <c:pt idx="11">
                  <c:v>43830</c:v>
                </c:pt>
                <c:pt idx="12">
                  <c:v>43738</c:v>
                </c:pt>
                <c:pt idx="13">
                  <c:v>43646</c:v>
                </c:pt>
                <c:pt idx="14">
                  <c:v>43555</c:v>
                </c:pt>
                <c:pt idx="15">
                  <c:v>43465</c:v>
                </c:pt>
                <c:pt idx="16">
                  <c:v>43373</c:v>
                </c:pt>
                <c:pt idx="17">
                  <c:v>43281</c:v>
                </c:pt>
                <c:pt idx="18">
                  <c:v>43190</c:v>
                </c:pt>
                <c:pt idx="19">
                  <c:v>43100</c:v>
                </c:pt>
                <c:pt idx="20">
                  <c:v>43008</c:v>
                </c:pt>
                <c:pt idx="21">
                  <c:v>42916</c:v>
                </c:pt>
                <c:pt idx="22">
                  <c:v>42825</c:v>
                </c:pt>
                <c:pt idx="23">
                  <c:v>42735</c:v>
                </c:pt>
                <c:pt idx="24">
                  <c:v>42643</c:v>
                </c:pt>
                <c:pt idx="25">
                  <c:v>42551</c:v>
                </c:pt>
                <c:pt idx="26">
                  <c:v>42460</c:v>
                </c:pt>
                <c:pt idx="27">
                  <c:v>42369</c:v>
                </c:pt>
                <c:pt idx="28">
                  <c:v>42004</c:v>
                </c:pt>
                <c:pt idx="29">
                  <c:v>41639</c:v>
                </c:pt>
                <c:pt idx="30">
                  <c:v>41274</c:v>
                </c:pt>
                <c:pt idx="31">
                  <c:v>40908</c:v>
                </c:pt>
                <c:pt idx="32">
                  <c:v>40543</c:v>
                </c:pt>
                <c:pt idx="33">
                  <c:v>40178</c:v>
                </c:pt>
                <c:pt idx="34">
                  <c:v>39813</c:v>
                </c:pt>
              </c:numCache>
            </c:numRef>
          </c:cat>
          <c:val>
            <c:numRef>
              <c:f>Likvidita!$B$5:$AJ$5</c:f>
              <c:numCache>
                <c:formatCode>#,##0</c:formatCode>
                <c:ptCount val="35"/>
                <c:pt idx="0">
                  <c:v>4343578</c:v>
                </c:pt>
                <c:pt idx="1">
                  <c:v>4269450</c:v>
                </c:pt>
                <c:pt idx="2">
                  <c:v>3698984</c:v>
                </c:pt>
                <c:pt idx="3">
                  <c:v>4164313</c:v>
                </c:pt>
                <c:pt idx="4">
                  <c:v>3844269</c:v>
                </c:pt>
                <c:pt idx="5">
                  <c:v>3961660</c:v>
                </c:pt>
                <c:pt idx="6">
                  <c:v>4112794</c:v>
                </c:pt>
                <c:pt idx="7">
                  <c:v>4024652</c:v>
                </c:pt>
                <c:pt idx="8">
                  <c:v>3838234</c:v>
                </c:pt>
                <c:pt idx="9">
                  <c:v>3751492</c:v>
                </c:pt>
                <c:pt idx="10">
                  <c:v>3914382</c:v>
                </c:pt>
                <c:pt idx="11">
                  <c:v>3785731</c:v>
                </c:pt>
                <c:pt idx="12">
                  <c:v>3767346</c:v>
                </c:pt>
                <c:pt idx="13">
                  <c:v>3690426</c:v>
                </c:pt>
                <c:pt idx="14">
                  <c:v>3601234</c:v>
                </c:pt>
                <c:pt idx="15">
                  <c:v>3553121</c:v>
                </c:pt>
                <c:pt idx="16">
                  <c:v>3568754</c:v>
                </c:pt>
                <c:pt idx="17">
                  <c:v>3471962</c:v>
                </c:pt>
                <c:pt idx="18">
                  <c:v>3395579</c:v>
                </c:pt>
                <c:pt idx="19">
                  <c:v>3323015</c:v>
                </c:pt>
                <c:pt idx="20">
                  <c:v>3373600</c:v>
                </c:pt>
                <c:pt idx="21">
                  <c:v>3305387</c:v>
                </c:pt>
                <c:pt idx="22">
                  <c:v>3209080</c:v>
                </c:pt>
                <c:pt idx="23">
                  <c:v>3178804</c:v>
                </c:pt>
                <c:pt idx="24">
                  <c:v>3139011</c:v>
                </c:pt>
                <c:pt idx="25">
                  <c:v>3077263</c:v>
                </c:pt>
                <c:pt idx="26">
                  <c:v>3027915</c:v>
                </c:pt>
                <c:pt idx="27">
                  <c:v>2975776</c:v>
                </c:pt>
                <c:pt idx="28">
                  <c:v>2835990</c:v>
                </c:pt>
                <c:pt idx="29">
                  <c:v>2729902</c:v>
                </c:pt>
                <c:pt idx="30">
                  <c:v>2446578</c:v>
                </c:pt>
                <c:pt idx="31">
                  <c:v>2399158</c:v>
                </c:pt>
                <c:pt idx="32">
                  <c:v>2232022</c:v>
                </c:pt>
                <c:pt idx="33">
                  <c:v>2191413</c:v>
                </c:pt>
                <c:pt idx="34">
                  <c:v>2144806</c:v>
                </c:pt>
              </c:numCache>
            </c:numRef>
          </c:val>
          <c:extLst>
            <c:ext xmlns:c16="http://schemas.microsoft.com/office/drawing/2014/chart" uri="{C3380CC4-5D6E-409C-BE32-E72D297353CC}">
              <c16:uniqueId val="{00000001-DEB9-4923-A027-F6379D67A4B0}"/>
            </c:ext>
          </c:extLst>
        </c:ser>
        <c:dLbls>
          <c:showLegendKey val="0"/>
          <c:showVal val="0"/>
          <c:showCatName val="0"/>
          <c:showSerName val="0"/>
          <c:showPercent val="0"/>
          <c:showBubbleSize val="0"/>
        </c:dLbls>
        <c:axId val="1059411888"/>
        <c:axId val="1059405232"/>
      </c:areaChart>
      <c:dateAx>
        <c:axId val="10594118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059405232"/>
        <c:crosses val="autoZero"/>
        <c:auto val="1"/>
        <c:lblOffset val="100"/>
        <c:baseTimeUnit val="months"/>
      </c:dateAx>
      <c:valAx>
        <c:axId val="1059405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059411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nb.cz/"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nb.cz/"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407835-F81D-479E-BC76-9FC18468D6BB}"/>
              </a:ext>
            </a:extLst>
          </p:cNvPr>
          <p:cNvSpPr>
            <a:spLocks noGrp="1"/>
          </p:cNvSpPr>
          <p:nvPr>
            <p:ph type="ftr" sz="quarter" idx="10"/>
          </p:nvPr>
        </p:nvSpPr>
        <p:spPr/>
        <p:txBody>
          <a:bodyPr/>
          <a:lstStyle/>
          <a:p>
            <a:r>
              <a:rPr lang="cs-CZ" dirty="0"/>
              <a:t>Martina Sponerová</a:t>
            </a:r>
          </a:p>
        </p:txBody>
      </p:sp>
      <p:sp>
        <p:nvSpPr>
          <p:cNvPr id="3" name="Zástupný symbol pro číslo snímku 2">
            <a:extLst>
              <a:ext uri="{FF2B5EF4-FFF2-40B4-BE49-F238E27FC236}">
                <a16:creationId xmlns:a16="http://schemas.microsoft.com/office/drawing/2014/main" id="{1D74D0B9-0477-47D2-BB97-22A5A069A7F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F3C58648-ACFE-426C-A517-328ECD990CF3}"/>
              </a:ext>
            </a:extLst>
          </p:cNvPr>
          <p:cNvSpPr>
            <a:spLocks noGrp="1"/>
          </p:cNvSpPr>
          <p:nvPr>
            <p:ph type="title"/>
          </p:nvPr>
        </p:nvSpPr>
        <p:spPr/>
        <p:txBody>
          <a:bodyPr/>
          <a:lstStyle/>
          <a:p>
            <a:r>
              <a:rPr lang="cs-CZ" altLang="cs-CZ"/>
              <a:t>Rizika </a:t>
            </a:r>
            <a:r>
              <a:rPr lang="cs-CZ" altLang="cs-CZ" dirty="0"/>
              <a:t>v bankovnictví</a:t>
            </a:r>
            <a:br>
              <a:rPr lang="cs-CZ" altLang="cs-CZ" dirty="0"/>
            </a:br>
            <a:endParaRPr lang="cs-CZ" dirty="0"/>
          </a:p>
        </p:txBody>
      </p:sp>
      <p:sp>
        <p:nvSpPr>
          <p:cNvPr id="5" name="Podnadpis 4">
            <a:extLst>
              <a:ext uri="{FF2B5EF4-FFF2-40B4-BE49-F238E27FC236}">
                <a16:creationId xmlns:a16="http://schemas.microsoft.com/office/drawing/2014/main" id="{B2C2A405-E89C-44BE-90A4-EEFF98AD9526}"/>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21084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a:extLst>
              <a:ext uri="{FF2B5EF4-FFF2-40B4-BE49-F238E27FC236}">
                <a16:creationId xmlns:a16="http://schemas.microsoft.com/office/drawing/2014/main" id="{840ACFC3-C3F1-42AB-96F6-9AEE30ABB91C}"/>
              </a:ext>
            </a:extLst>
          </p:cNvPr>
          <p:cNvSpPr>
            <a:spLocks noGrp="1"/>
          </p:cNvSpPr>
          <p:nvPr>
            <p:ph type="ftr" sz="quarter" idx="10"/>
          </p:nvPr>
        </p:nvSpPr>
        <p:spPr>
          <a:xfrm>
            <a:off x="720000" y="6289644"/>
            <a:ext cx="7920000" cy="252000"/>
          </a:xfrm>
        </p:spPr>
        <p:txBody>
          <a:bodyPr wrap="square" anchor="ctr">
            <a:normAutofit/>
          </a:bodyPr>
          <a:lstStyle/>
          <a:p>
            <a:pPr>
              <a:spcAft>
                <a:spcPts val="600"/>
              </a:spcAft>
            </a:pPr>
            <a:r>
              <a:rPr lang="cs-CZ" dirty="0">
                <a:hlinkClick r:id="rId2"/>
              </a:rPr>
              <a:t>www.cnb.cz</a:t>
            </a:r>
            <a:r>
              <a:rPr lang="cs-CZ" dirty="0"/>
              <a:t> Zpráva o finanční stabilitě – podzim 2022</a:t>
            </a:r>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a:bodyPr>
          <a:lstStyle/>
          <a:p>
            <a:pPr>
              <a:spcAft>
                <a:spcPts val="600"/>
              </a:spcAft>
            </a:pPr>
            <a:fld id="{7E028F59-B1F6-4801-94DB-4C8B6157CAC0}" type="slidenum">
              <a:rPr lang="cs-CZ" altLang="cs-CZ"/>
              <a:pPr>
                <a:spcAft>
                  <a:spcPts val="600"/>
                </a:spcAft>
              </a:pPr>
              <a:t>10</a:t>
            </a:fld>
            <a:endParaRPr lang="cs-CZ" altLang="cs-CZ"/>
          </a:p>
        </p:txBody>
      </p:sp>
      <p:sp>
        <p:nvSpPr>
          <p:cNvPr id="2" name="Nadpis 1"/>
          <p:cNvSpPr>
            <a:spLocks noGrp="1"/>
          </p:cNvSpPr>
          <p:nvPr>
            <p:ph type="title"/>
          </p:nvPr>
        </p:nvSpPr>
        <p:spPr>
          <a:xfrm>
            <a:off x="720000" y="720000"/>
            <a:ext cx="10753200" cy="451576"/>
          </a:xfrm>
        </p:spPr>
        <p:txBody>
          <a:bodyPr anchor="t">
            <a:normAutofit/>
          </a:bodyPr>
          <a:lstStyle/>
          <a:p>
            <a:r>
              <a:rPr lang="cs-CZ" sz="2200"/>
              <a:t>Kvalita aktiv českého bankovního sektoru</a:t>
            </a:r>
          </a:p>
        </p:txBody>
      </p:sp>
      <p:pic>
        <p:nvPicPr>
          <p:cNvPr id="13" name="Obrázek 12">
            <a:extLst>
              <a:ext uri="{FF2B5EF4-FFF2-40B4-BE49-F238E27FC236}">
                <a16:creationId xmlns:a16="http://schemas.microsoft.com/office/drawing/2014/main" id="{941A826D-301A-DE6E-7554-CBE7D65E46BB}"/>
              </a:ext>
            </a:extLst>
          </p:cNvPr>
          <p:cNvPicPr>
            <a:picLocks noChangeAspect="1"/>
          </p:cNvPicPr>
          <p:nvPr/>
        </p:nvPicPr>
        <p:blipFill rotWithShape="1">
          <a:blip r:embed="rId3"/>
          <a:srcRect l="10871" t="29813" r="11801" b="10499"/>
          <a:stretch/>
        </p:blipFill>
        <p:spPr>
          <a:xfrm>
            <a:off x="719518" y="1469204"/>
            <a:ext cx="11168925" cy="4849403"/>
          </a:xfrm>
          <a:prstGeom prst="rect">
            <a:avLst/>
          </a:prstGeom>
        </p:spPr>
      </p:pic>
    </p:spTree>
    <p:extLst>
      <p:ext uri="{BB962C8B-B14F-4D97-AF65-F5344CB8AC3E}">
        <p14:creationId xmlns:p14="http://schemas.microsoft.com/office/powerpoint/2010/main" val="368791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a:extLst>
              <a:ext uri="{FF2B5EF4-FFF2-40B4-BE49-F238E27FC236}">
                <a16:creationId xmlns:a16="http://schemas.microsoft.com/office/drawing/2014/main" id="{840ACFC3-C3F1-42AB-96F6-9AEE30ABB91C}"/>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dirty="0">
                <a:hlinkClick r:id="rId2"/>
              </a:rPr>
              <a:t>www.cnb.cz</a:t>
            </a:r>
            <a:r>
              <a:rPr lang="cs-CZ" dirty="0"/>
              <a:t> Základní ukazatele finančního zdraví podle Mezinárodního měnového fondu (</a:t>
            </a:r>
            <a:r>
              <a:rPr lang="cs-CZ" dirty="0" err="1"/>
              <a:t>FSIs</a:t>
            </a:r>
            <a:r>
              <a:rPr lang="cs-CZ" dirty="0"/>
              <a:t> IMF)</a:t>
            </a:r>
          </a:p>
        </p:txBody>
      </p:sp>
      <p:sp>
        <p:nvSpPr>
          <p:cNvPr id="4" name="Zástupný symbol pro číslo snímku 4"/>
          <p:cNvSpPr>
            <a:spLocks noGrp="1"/>
          </p:cNvSpPr>
          <p:nvPr>
            <p:ph type="sldNum" sz="quarter" idx="11"/>
          </p:nvPr>
        </p:nvSpPr>
        <p:spPr>
          <a:xfrm>
            <a:off x="414000" y="6228000"/>
            <a:ext cx="252000" cy="252000"/>
          </a:xfrm>
        </p:spPr>
        <p:txBody>
          <a:bodyPr wrap="none" anchor="ctr">
            <a:normAutofit/>
          </a:bodyPr>
          <a:lstStyle/>
          <a:p>
            <a:pPr>
              <a:spcAft>
                <a:spcPts val="600"/>
              </a:spcAft>
            </a:pPr>
            <a:fld id="{7E028F59-B1F6-4801-94DB-4C8B6157CAC0}" type="slidenum">
              <a:rPr lang="cs-CZ" altLang="cs-CZ"/>
              <a:pPr>
                <a:spcAft>
                  <a:spcPts val="600"/>
                </a:spcAft>
              </a:pPr>
              <a:t>11</a:t>
            </a:fld>
            <a:endParaRPr lang="cs-CZ" altLang="cs-CZ"/>
          </a:p>
        </p:txBody>
      </p:sp>
      <p:sp>
        <p:nvSpPr>
          <p:cNvPr id="2" name="Nadpis 1"/>
          <p:cNvSpPr>
            <a:spLocks noGrp="1"/>
          </p:cNvSpPr>
          <p:nvPr>
            <p:ph type="title"/>
          </p:nvPr>
        </p:nvSpPr>
        <p:spPr>
          <a:xfrm>
            <a:off x="720000" y="720000"/>
            <a:ext cx="10753200" cy="451576"/>
          </a:xfrm>
        </p:spPr>
        <p:txBody>
          <a:bodyPr anchor="t">
            <a:normAutofit/>
          </a:bodyPr>
          <a:lstStyle/>
          <a:p>
            <a:r>
              <a:rPr lang="cs-CZ" sz="2200" dirty="0"/>
              <a:t>Struktura aktiv českého bankovního sektoru</a:t>
            </a:r>
          </a:p>
        </p:txBody>
      </p:sp>
      <p:pic>
        <p:nvPicPr>
          <p:cNvPr id="14" name="Obrázek 13">
            <a:extLst>
              <a:ext uri="{FF2B5EF4-FFF2-40B4-BE49-F238E27FC236}">
                <a16:creationId xmlns:a16="http://schemas.microsoft.com/office/drawing/2014/main" id="{681DAE5F-AAD6-7602-A419-A74DC014C044}"/>
              </a:ext>
            </a:extLst>
          </p:cNvPr>
          <p:cNvPicPr>
            <a:picLocks noChangeAspect="1"/>
          </p:cNvPicPr>
          <p:nvPr/>
        </p:nvPicPr>
        <p:blipFill>
          <a:blip r:embed="rId3"/>
          <a:stretch>
            <a:fillRect/>
          </a:stretch>
        </p:blipFill>
        <p:spPr>
          <a:xfrm>
            <a:off x="2670278" y="1692002"/>
            <a:ext cx="6852644" cy="4139998"/>
          </a:xfrm>
          <a:prstGeom prst="rect">
            <a:avLst/>
          </a:prstGeom>
          <a:noFill/>
        </p:spPr>
      </p:pic>
    </p:spTree>
    <p:extLst>
      <p:ext uri="{BB962C8B-B14F-4D97-AF65-F5344CB8AC3E}">
        <p14:creationId xmlns:p14="http://schemas.microsoft.com/office/powerpoint/2010/main" val="58901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Úvěrová strategie banky a její zapracování do vnitřních předpisů banky</a:t>
            </a:r>
          </a:p>
          <a:p>
            <a:pPr algn="just">
              <a:buFont typeface="Wingdings" panose="05000000000000000000" pitchFamily="2" charset="2"/>
              <a:buChar char="§"/>
            </a:pPr>
            <a:r>
              <a:rPr lang="cs-CZ" sz="2000" dirty="0"/>
              <a:t>Organizační předpoklady</a:t>
            </a:r>
          </a:p>
          <a:p>
            <a:pPr lvl="1" algn="just">
              <a:buFont typeface="Wingdings" panose="05000000000000000000" pitchFamily="2" charset="2"/>
              <a:buChar char="§"/>
            </a:pPr>
            <a:r>
              <a:rPr lang="cs-CZ" sz="1600" dirty="0"/>
              <a:t>Útvar styku se zákazníky</a:t>
            </a:r>
          </a:p>
          <a:p>
            <a:pPr lvl="1" algn="just">
              <a:buFont typeface="Wingdings" panose="05000000000000000000" pitchFamily="2" charset="2"/>
              <a:buChar char="§"/>
            </a:pPr>
            <a:r>
              <a:rPr lang="cs-CZ" sz="1600" dirty="0"/>
              <a:t>Útvar zaúčtování a administrace</a:t>
            </a:r>
          </a:p>
          <a:p>
            <a:pPr lvl="1" algn="just">
              <a:buFont typeface="Wingdings" panose="05000000000000000000" pitchFamily="2" charset="2"/>
              <a:buChar char="§"/>
            </a:pPr>
            <a:r>
              <a:rPr lang="cs-CZ" sz="1600" dirty="0"/>
              <a:t>Útvar řízení rizik</a:t>
            </a:r>
          </a:p>
          <a:p>
            <a:pPr lvl="1" algn="just">
              <a:buFont typeface="Wingdings" panose="05000000000000000000" pitchFamily="2" charset="2"/>
              <a:buChar char="§"/>
            </a:pPr>
            <a:r>
              <a:rPr lang="cs-CZ" sz="1600" dirty="0"/>
              <a:t>Útvar auditu a kontroly</a:t>
            </a:r>
          </a:p>
          <a:p>
            <a:pPr lvl="1" algn="just">
              <a:buFont typeface="Wingdings" panose="05000000000000000000" pitchFamily="2" charset="2"/>
              <a:buChar char="§"/>
            </a:pPr>
            <a:r>
              <a:rPr lang="cs-CZ" sz="1600" dirty="0"/>
              <a:t>Útvar zabývající se vymáháním problémových úvěrů</a:t>
            </a:r>
          </a:p>
          <a:p>
            <a:pPr algn="just">
              <a:buFont typeface="Wingdings" panose="05000000000000000000" pitchFamily="2" charset="2"/>
              <a:buChar char="§"/>
            </a:pPr>
            <a:r>
              <a:rPr lang="cs-CZ" sz="2000" dirty="0"/>
              <a:t>Schvalovací a rozhodovací pravomoci (oddělení akvizice klienta od schválení jeho úvěrového případu)</a:t>
            </a:r>
          </a:p>
          <a:p>
            <a:pPr algn="just">
              <a:buFont typeface="Wingdings" panose="05000000000000000000" pitchFamily="2" charset="2"/>
              <a:buChar char="§"/>
            </a:pPr>
            <a:r>
              <a:rPr lang="cs-CZ" sz="2000" dirty="0"/>
              <a:t>Kreditní limity (limity angažovanosti, limity na odvětví, zemi, klienty)</a:t>
            </a:r>
          </a:p>
          <a:p>
            <a:pPr algn="just">
              <a:buFont typeface="Wingdings" panose="05000000000000000000" pitchFamily="2" charset="2"/>
              <a:buChar char="§"/>
            </a:pPr>
            <a:r>
              <a:rPr lang="cs-CZ" sz="2000" dirty="0"/>
              <a:t>Oceňování úvěrů/klientů – stanovení ceny úvěru, poplatků</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12</a:t>
            </a:fld>
            <a:endParaRPr lang="cs-CZ" altLang="cs-CZ"/>
          </a:p>
        </p:txBody>
      </p:sp>
    </p:spTree>
    <p:extLst>
      <p:ext uri="{BB962C8B-B14F-4D97-AF65-F5344CB8AC3E}">
        <p14:creationId xmlns:p14="http://schemas.microsoft.com/office/powerpoint/2010/main" val="315289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Systém ohodnocování úvěrů (</a:t>
            </a:r>
            <a:r>
              <a:rPr lang="cs-CZ" sz="2000" dirty="0" err="1"/>
              <a:t>scóring</a:t>
            </a:r>
            <a:r>
              <a:rPr lang="cs-CZ" sz="2000" dirty="0"/>
              <a:t>, rating klientů)</a:t>
            </a:r>
          </a:p>
          <a:p>
            <a:pPr algn="just">
              <a:buFont typeface="Wingdings" panose="05000000000000000000" pitchFamily="2" charset="2"/>
              <a:buChar char="§"/>
            </a:pPr>
            <a:r>
              <a:rPr lang="cs-CZ" sz="2000" dirty="0"/>
              <a:t>Systém monitoringu</a:t>
            </a:r>
          </a:p>
          <a:p>
            <a:pPr algn="just">
              <a:buFont typeface="Wingdings" panose="05000000000000000000" pitchFamily="2" charset="2"/>
              <a:buChar char="§"/>
            </a:pPr>
            <a:r>
              <a:rPr lang="cs-CZ" sz="2000" dirty="0"/>
              <a:t>Systém pro ohodnocování zajištění</a:t>
            </a:r>
          </a:p>
          <a:p>
            <a:pPr algn="just">
              <a:buFont typeface="Wingdings" panose="05000000000000000000" pitchFamily="2" charset="2"/>
              <a:buChar char="§"/>
            </a:pPr>
            <a:r>
              <a:rPr lang="cs-CZ" sz="2000" dirty="0"/>
              <a:t>Systém řízení rizik, systémový přístup ke kategorizaci úvěrů a tvorbě opravných položek</a:t>
            </a:r>
          </a:p>
          <a:p>
            <a:pPr algn="just">
              <a:buFont typeface="Wingdings" panose="05000000000000000000" pitchFamily="2" charset="2"/>
              <a:buChar char="§"/>
            </a:pPr>
            <a:r>
              <a:rPr lang="cs-CZ" sz="2000" dirty="0"/>
              <a:t>Nastavení </a:t>
            </a:r>
            <a:r>
              <a:rPr lang="cs-CZ" sz="2000" dirty="0" err="1"/>
              <a:t>work-out</a:t>
            </a:r>
            <a:r>
              <a:rPr lang="cs-CZ" sz="2000" dirty="0"/>
              <a:t> procedur (vymáhání pohledávek)</a:t>
            </a:r>
          </a:p>
          <a:p>
            <a:pPr algn="just">
              <a:buFont typeface="Wingdings" panose="05000000000000000000" pitchFamily="2" charset="2"/>
              <a:buChar char="§"/>
            </a:pPr>
            <a:r>
              <a:rPr lang="cs-CZ" sz="2000" dirty="0"/>
              <a:t>Pravidelný audit</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13</a:t>
            </a:fld>
            <a:endParaRPr lang="cs-CZ" altLang="cs-CZ"/>
          </a:p>
        </p:txBody>
      </p:sp>
    </p:spTree>
    <p:extLst>
      <p:ext uri="{BB962C8B-B14F-4D97-AF65-F5344CB8AC3E}">
        <p14:creationId xmlns:p14="http://schemas.microsoft.com/office/powerpoint/2010/main" val="221587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Registry úvěrů – podpůrný nástroj pro řízení kreditního rizika</a:t>
            </a:r>
          </a:p>
        </p:txBody>
      </p:sp>
      <p:sp>
        <p:nvSpPr>
          <p:cNvPr id="5" name="Zástupný symbol pro obsah 4"/>
          <p:cNvSpPr>
            <a:spLocks noGrp="1"/>
          </p:cNvSpPr>
          <p:nvPr>
            <p:ph idx="1"/>
          </p:nvPr>
        </p:nvSpPr>
        <p:spPr/>
        <p:txBody>
          <a:bodyPr/>
          <a:lstStyle/>
          <a:p>
            <a:pPr>
              <a:buFont typeface="Wingdings" panose="05000000000000000000" pitchFamily="2" charset="2"/>
              <a:buChar char="§"/>
            </a:pPr>
            <a:endParaRPr lang="cs-CZ" sz="2000" dirty="0"/>
          </a:p>
          <a:p>
            <a:pPr>
              <a:buFont typeface="Wingdings" panose="05000000000000000000" pitchFamily="2" charset="2"/>
              <a:buChar char="§"/>
            </a:pPr>
            <a:r>
              <a:rPr lang="cs-CZ" sz="2000" dirty="0"/>
              <a:t>Registr dlužníků je elektronická databáze, která shromažďuje osobní údaje o dlužnících, jejich dluzích a platební morálce. V České republice existují 4 oficiální registry dlužníků – spotřebitelů. </a:t>
            </a:r>
          </a:p>
          <a:p>
            <a:pPr marL="72000" indent="0">
              <a:buNone/>
            </a:pPr>
            <a:r>
              <a:rPr lang="cs-CZ" sz="2400" b="1" dirty="0"/>
              <a:t>Centrální registr úvěrů </a:t>
            </a:r>
            <a:r>
              <a:rPr lang="cs-CZ" sz="2400" dirty="0"/>
              <a:t>(CRÚ)</a:t>
            </a:r>
          </a:p>
          <a:p>
            <a:pPr>
              <a:buFont typeface="Wingdings" panose="05000000000000000000" pitchFamily="2" charset="2"/>
              <a:buChar char="§"/>
            </a:pPr>
            <a:r>
              <a:rPr lang="cs-CZ" sz="2000" dirty="0"/>
              <a:t>Účastníky všechny banky a pobočky zahraničních bank působících na území ČR</a:t>
            </a:r>
          </a:p>
          <a:p>
            <a:pPr>
              <a:buFont typeface="Wingdings" panose="05000000000000000000" pitchFamily="2" charset="2"/>
              <a:buChar char="§"/>
            </a:pPr>
            <a:r>
              <a:rPr lang="cs-CZ" sz="2000" dirty="0"/>
              <a:t>Sdílí informace o závazcích a platební morálce klientů</a:t>
            </a:r>
          </a:p>
          <a:p>
            <a:pPr>
              <a:buFont typeface="Wingdings" panose="05000000000000000000" pitchFamily="2" charset="2"/>
              <a:buChar char="§"/>
            </a:pPr>
            <a:r>
              <a:rPr lang="cs-CZ" sz="2000" dirty="0"/>
              <a:t>Garantem ČNB</a:t>
            </a:r>
          </a:p>
          <a:p>
            <a:pPr algn="just">
              <a:buFont typeface="Wingdings" panose="05000000000000000000" pitchFamily="2" charset="2"/>
              <a:buChar char="§"/>
            </a:pPr>
            <a:endParaRPr lang="cs-CZ" sz="2000"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14</a:t>
            </a:fld>
            <a:endParaRPr lang="cs-CZ" altLang="cs-CZ"/>
          </a:p>
        </p:txBody>
      </p:sp>
    </p:spTree>
    <p:extLst>
      <p:ext uri="{BB962C8B-B14F-4D97-AF65-F5344CB8AC3E}">
        <p14:creationId xmlns:p14="http://schemas.microsoft.com/office/powerpoint/2010/main" val="130183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Registry úvěrů – podpůrný nástroj pro řízení kreditního rizika</a:t>
            </a:r>
          </a:p>
        </p:txBody>
      </p:sp>
      <p:sp>
        <p:nvSpPr>
          <p:cNvPr id="5" name="Zástupný symbol pro obsah 4"/>
          <p:cNvSpPr>
            <a:spLocks noGrp="1"/>
          </p:cNvSpPr>
          <p:nvPr>
            <p:ph idx="1"/>
          </p:nvPr>
        </p:nvSpPr>
        <p:spPr/>
        <p:txBody>
          <a:bodyPr/>
          <a:lstStyle/>
          <a:p>
            <a:pPr marL="72000" indent="0">
              <a:buNone/>
            </a:pPr>
            <a:r>
              <a:rPr lang="cs-CZ" sz="2400" b="1" dirty="0"/>
              <a:t>Bankovní registr klientských informací </a:t>
            </a:r>
            <a:r>
              <a:rPr lang="cs-CZ" sz="2400" dirty="0"/>
              <a:t>(BRKI)</a:t>
            </a:r>
          </a:p>
          <a:p>
            <a:pPr>
              <a:buFont typeface="Wingdings" panose="05000000000000000000" pitchFamily="2" charset="2"/>
              <a:buChar char="§"/>
            </a:pPr>
            <a:r>
              <a:rPr lang="cs-CZ" sz="2000" dirty="0"/>
              <a:t>Spravován společností CBCB (Czech Banking </a:t>
            </a:r>
            <a:r>
              <a:rPr lang="cs-CZ" sz="2000" dirty="0" err="1"/>
              <a:t>Credit</a:t>
            </a:r>
            <a:r>
              <a:rPr lang="cs-CZ" sz="2000" dirty="0"/>
              <a:t> </a:t>
            </a:r>
            <a:r>
              <a:rPr lang="cs-CZ" sz="2000" dirty="0" err="1"/>
              <a:t>Bureau</a:t>
            </a:r>
            <a:r>
              <a:rPr lang="cs-CZ" sz="2000" dirty="0"/>
              <a:t>)</a:t>
            </a:r>
          </a:p>
          <a:p>
            <a:pPr>
              <a:buFont typeface="Wingdings" panose="05000000000000000000" pitchFamily="2" charset="2"/>
              <a:buChar char="§"/>
            </a:pPr>
            <a:r>
              <a:rPr lang="cs-CZ" sz="2000" dirty="0"/>
              <a:t>Vede databázi o úvěrových vztazích mezi bankami a jejich klienty</a:t>
            </a:r>
          </a:p>
          <a:p>
            <a:pPr>
              <a:buFont typeface="Wingdings" panose="05000000000000000000" pitchFamily="2" charset="2"/>
              <a:buChar char="§"/>
            </a:pPr>
            <a:r>
              <a:rPr lang="cs-CZ" sz="2000" dirty="0"/>
              <a:t>Obsahuje pozitivní i negativní informace</a:t>
            </a:r>
          </a:p>
          <a:p>
            <a:pPr>
              <a:buFont typeface="Wingdings" panose="05000000000000000000" pitchFamily="2" charset="2"/>
              <a:buChar char="§"/>
            </a:pPr>
            <a:r>
              <a:rPr lang="cs-CZ" sz="2000" dirty="0"/>
              <a:t>Kompletní úvěrová historie klientů</a:t>
            </a:r>
          </a:p>
          <a:p>
            <a:pPr marL="72000" indent="0">
              <a:buNone/>
            </a:pPr>
            <a:r>
              <a:rPr lang="cs-CZ" sz="2400" b="1" dirty="0"/>
              <a:t>Nebankovní registr klientských informací </a:t>
            </a:r>
            <a:r>
              <a:rPr lang="cs-CZ" sz="2400" dirty="0"/>
              <a:t>(NRKI)</a:t>
            </a:r>
          </a:p>
          <a:p>
            <a:pPr>
              <a:buFont typeface="Wingdings" panose="05000000000000000000" pitchFamily="2" charset="2"/>
              <a:buChar char="§"/>
            </a:pPr>
            <a:r>
              <a:rPr lang="cs-CZ" sz="2000" dirty="0"/>
              <a:t>Spravován společností CNBCB (Czech Non-Banking </a:t>
            </a:r>
            <a:r>
              <a:rPr lang="cs-CZ" sz="2000" dirty="0" err="1"/>
              <a:t>Credit</a:t>
            </a:r>
            <a:r>
              <a:rPr lang="cs-CZ" sz="2000" dirty="0"/>
              <a:t> </a:t>
            </a:r>
            <a:r>
              <a:rPr lang="cs-CZ" sz="2000" dirty="0" err="1"/>
              <a:t>Bureau</a:t>
            </a:r>
            <a:r>
              <a:rPr lang="cs-CZ" sz="2000" dirty="0"/>
              <a:t>)</a:t>
            </a:r>
          </a:p>
          <a:p>
            <a:pPr>
              <a:buFont typeface="Wingdings" panose="05000000000000000000" pitchFamily="2" charset="2"/>
              <a:buChar char="§"/>
            </a:pPr>
            <a:r>
              <a:rPr lang="cs-CZ" sz="2000" dirty="0"/>
              <a:t>Databáze údajů o úvěrových produktech klientů leasingových společností, společností poskytujících spotřebitelské úvěry a faktoringových společností</a:t>
            </a:r>
          </a:p>
          <a:p>
            <a:pPr marL="72000" indent="0">
              <a:buNone/>
            </a:pPr>
            <a:endParaRPr lang="cs-CZ" sz="1800" dirty="0"/>
          </a:p>
        </p:txBody>
      </p:sp>
    </p:spTree>
    <p:extLst>
      <p:ext uri="{BB962C8B-B14F-4D97-AF65-F5344CB8AC3E}">
        <p14:creationId xmlns:p14="http://schemas.microsoft.com/office/powerpoint/2010/main" val="424113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Registry úvěrů – podpůrný nástroj pro řízení kreditního rizika</a:t>
            </a:r>
          </a:p>
        </p:txBody>
      </p:sp>
      <p:sp>
        <p:nvSpPr>
          <p:cNvPr id="5" name="Zástupný symbol pro obsah 4"/>
          <p:cNvSpPr>
            <a:spLocks noGrp="1"/>
          </p:cNvSpPr>
          <p:nvPr>
            <p:ph idx="1"/>
          </p:nvPr>
        </p:nvSpPr>
        <p:spPr/>
        <p:txBody>
          <a:bodyPr/>
          <a:lstStyle/>
          <a:p>
            <a:pPr marL="72000" indent="0">
              <a:buNone/>
            </a:pPr>
            <a:endParaRPr lang="cs-CZ" sz="2400" b="1" dirty="0"/>
          </a:p>
          <a:p>
            <a:pPr marL="72000" indent="0">
              <a:buNone/>
            </a:pPr>
            <a:r>
              <a:rPr lang="cs-CZ" sz="2400" b="1" dirty="0"/>
              <a:t>Sdružení SOLUS (Sdružení na Ochranu Leasingu a Úvěrů Spotřebitelům)</a:t>
            </a:r>
          </a:p>
          <a:p>
            <a:pPr>
              <a:buFont typeface="Wingdings" panose="05000000000000000000" pitchFamily="2" charset="2"/>
              <a:buChar char="§"/>
            </a:pPr>
            <a:r>
              <a:rPr lang="cs-CZ" sz="2000" dirty="0"/>
              <a:t>Zájmové sdružení právnických osob, jehož členy jsou kromě bank a seriózních nebankovních věřitelů i telekomunikační operátoři a distributoři energií.</a:t>
            </a:r>
          </a:p>
          <a:p>
            <a:pPr>
              <a:buFont typeface="Wingdings" panose="05000000000000000000" pitchFamily="2" charset="2"/>
              <a:buChar char="§"/>
            </a:pPr>
            <a:endParaRPr lang="cs-CZ" sz="2000" dirty="0"/>
          </a:p>
          <a:p>
            <a:pPr marL="72000" indent="0">
              <a:buNone/>
            </a:pPr>
            <a:endParaRPr lang="cs-CZ" sz="1800" dirty="0"/>
          </a:p>
        </p:txBody>
      </p:sp>
    </p:spTree>
    <p:extLst>
      <p:ext uri="{BB962C8B-B14F-4D97-AF65-F5344CB8AC3E}">
        <p14:creationId xmlns:p14="http://schemas.microsoft.com/office/powerpoint/2010/main" val="277207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Registry úvěrů – podpůrný nástroj pro řízení kreditního rizika</a:t>
            </a:r>
          </a:p>
        </p:txBody>
      </p:sp>
      <p:sp>
        <p:nvSpPr>
          <p:cNvPr id="5" name="Zástupný symbol pro obsah 4"/>
          <p:cNvSpPr>
            <a:spLocks noGrp="1"/>
          </p:cNvSpPr>
          <p:nvPr>
            <p:ph idx="1"/>
          </p:nvPr>
        </p:nvSpPr>
        <p:spPr/>
        <p:txBody>
          <a:bodyPr/>
          <a:lstStyle/>
          <a:p>
            <a:pPr marL="72000" indent="0">
              <a:buNone/>
            </a:pPr>
            <a:endParaRPr lang="cs-CZ" sz="2000" dirty="0"/>
          </a:p>
          <a:p>
            <a:pPr marL="72000" indent="0">
              <a:buNone/>
            </a:pPr>
            <a:r>
              <a:rPr lang="cs-CZ" sz="2000" dirty="0"/>
              <a:t>Existují v zásadě dva druhy registrů: </a:t>
            </a:r>
          </a:p>
          <a:p>
            <a:pPr>
              <a:buFont typeface="Wingdings" panose="05000000000000000000" pitchFamily="2" charset="2"/>
              <a:buChar char="§"/>
            </a:pPr>
            <a:r>
              <a:rPr lang="cs-CZ" sz="2000" b="1" dirty="0"/>
              <a:t>registr negativní</a:t>
            </a:r>
            <a:r>
              <a:rPr lang="cs-CZ" sz="2000" dirty="0"/>
              <a:t>, který vede o dlužníku informace, pouze pokud je dlužník v prodlení, tedy nesplácí (výše uvedený SOLUS) a</a:t>
            </a:r>
          </a:p>
          <a:p>
            <a:pPr>
              <a:buFont typeface="Wingdings" panose="05000000000000000000" pitchFamily="2" charset="2"/>
              <a:buChar char="§"/>
            </a:pPr>
            <a:r>
              <a:rPr lang="cs-CZ" sz="2000" b="1" dirty="0"/>
              <a:t>registr pozitivní</a:t>
            </a:r>
            <a:r>
              <a:rPr lang="cs-CZ" sz="2000" dirty="0"/>
              <a:t>, který vede o dlužníku informace již na základě pouhé skutečnosti, že dlužník někomu (bance, nebankovnímu věřiteli, leasingové společnosti) dluží, nebo dokonce na základě pouhé žádosti o úvěr (výše uvedené BRKI a NRKI). Tento druh registru vede údaje o platební morálce, lze z něj vyčíst i to, že dlužník řádně a včas splácí a vede samozřejmě i údaje negativní, tedy když se dlužník dostává do prodlení. </a:t>
            </a:r>
          </a:p>
          <a:p>
            <a:pPr marL="72000" indent="0">
              <a:buNone/>
            </a:pPr>
            <a:endParaRPr lang="cs-CZ" sz="1800" dirty="0"/>
          </a:p>
        </p:txBody>
      </p:sp>
    </p:spTree>
    <p:extLst>
      <p:ext uri="{BB962C8B-B14F-4D97-AF65-F5344CB8AC3E}">
        <p14:creationId xmlns:p14="http://schemas.microsoft.com/office/powerpoint/2010/main" val="381209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Hodnocení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Aby banka snížila úvěrové riziko, provádí před poskytnutím jakéhokoliv úvěrového produktu komplexní hodnocení klienta a limitování úvěru.  </a:t>
            </a:r>
          </a:p>
          <a:p>
            <a:pPr algn="just">
              <a:buFont typeface="Wingdings" panose="05000000000000000000" pitchFamily="2" charset="2"/>
              <a:buChar char="§"/>
            </a:pPr>
            <a:r>
              <a:rPr lang="cs-CZ" sz="2400" dirty="0"/>
              <a:t>Během celého trvání úvěrového obchodu pravidelně vyhodnocuje bonitu klienta a provádí tzv. monitoring dlužníka. </a:t>
            </a:r>
          </a:p>
          <a:p>
            <a:pPr algn="just">
              <a:buFont typeface="Wingdings" panose="05000000000000000000" pitchFamily="2" charset="2"/>
              <a:buChar char="§"/>
            </a:pPr>
            <a:r>
              <a:rPr lang="cs-CZ" sz="2400" dirty="0"/>
              <a:t>Hodnocení klienta zahrnuje:</a:t>
            </a:r>
          </a:p>
          <a:p>
            <a:pPr lvl="1" algn="just">
              <a:buFont typeface="Wingdings" panose="05000000000000000000" pitchFamily="2" charset="2"/>
              <a:buChar char="§"/>
            </a:pPr>
            <a:r>
              <a:rPr lang="cs-CZ" dirty="0"/>
              <a:t>analýzu právních poměrů žadatele o úvěr,</a:t>
            </a:r>
          </a:p>
          <a:p>
            <a:pPr lvl="1" algn="just">
              <a:buFont typeface="Wingdings" panose="05000000000000000000" pitchFamily="2" charset="2"/>
              <a:buChar char="§"/>
            </a:pPr>
            <a:r>
              <a:rPr lang="cs-CZ" dirty="0"/>
              <a:t>analýzu osobní důvěryhodnosti žadatele,</a:t>
            </a:r>
          </a:p>
          <a:p>
            <a:pPr lvl="1" algn="just">
              <a:buFont typeface="Wingdings" panose="05000000000000000000" pitchFamily="2" charset="2"/>
              <a:buChar char="§"/>
            </a:pPr>
            <a:r>
              <a:rPr lang="cs-CZ" dirty="0"/>
              <a:t>analýzu jeho hospodářské a finanční situace.</a:t>
            </a:r>
          </a:p>
          <a:p>
            <a:pPr marL="72000" indent="0">
              <a:buNone/>
            </a:pPr>
            <a:endParaRPr lang="cs-CZ" sz="1800" dirty="0"/>
          </a:p>
        </p:txBody>
      </p:sp>
    </p:spTree>
    <p:extLst>
      <p:ext uri="{BB962C8B-B14F-4D97-AF65-F5344CB8AC3E}">
        <p14:creationId xmlns:p14="http://schemas.microsoft.com/office/powerpoint/2010/main" val="3023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Hodnocení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Výsledkem analýzy – číselný skóring</a:t>
            </a:r>
          </a:p>
          <a:p>
            <a:pPr algn="just">
              <a:buFont typeface="Wingdings" panose="05000000000000000000" pitchFamily="2" charset="2"/>
              <a:buChar char="§"/>
            </a:pPr>
            <a:r>
              <a:rPr lang="cs-CZ" sz="2400" dirty="0"/>
              <a:t>Na základě skóringu klient zařazen do některé z ratingových kategorií</a:t>
            </a:r>
          </a:p>
          <a:p>
            <a:pPr algn="just">
              <a:buFont typeface="Wingdings" panose="05000000000000000000" pitchFamily="2" charset="2"/>
              <a:buChar char="§"/>
            </a:pPr>
            <a:r>
              <a:rPr lang="cs-CZ" sz="2400" dirty="0"/>
              <a:t>Banky mají své ratingové stupnice např.</a:t>
            </a:r>
          </a:p>
          <a:p>
            <a:pPr algn="just">
              <a:buFont typeface="Wingdings" panose="05000000000000000000" pitchFamily="2" charset="2"/>
              <a:buChar char="§"/>
            </a:pPr>
            <a:r>
              <a:rPr lang="cs-CZ" sz="2400" dirty="0"/>
              <a:t>0 – 10, A – F apod.</a:t>
            </a:r>
          </a:p>
          <a:p>
            <a:pPr algn="just">
              <a:buFont typeface="Wingdings" panose="05000000000000000000" pitchFamily="2" charset="2"/>
              <a:buChar char="§"/>
            </a:pPr>
            <a:endParaRPr lang="cs-CZ" sz="2400" dirty="0"/>
          </a:p>
          <a:p>
            <a:pPr marL="72000" indent="0" algn="just">
              <a:buNone/>
            </a:pPr>
            <a:endParaRPr lang="cs-CZ" dirty="0"/>
          </a:p>
          <a:p>
            <a:pPr marL="72000" indent="0">
              <a:buNone/>
            </a:pPr>
            <a:endParaRPr lang="cs-CZ" sz="1800" dirty="0"/>
          </a:p>
        </p:txBody>
      </p:sp>
    </p:spTree>
    <p:extLst>
      <p:ext uri="{BB962C8B-B14F-4D97-AF65-F5344CB8AC3E}">
        <p14:creationId xmlns:p14="http://schemas.microsoft.com/office/powerpoint/2010/main" val="56303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a:t>
            </a:fld>
            <a:endParaRPr lang="cs-CZ" altLang="cs-CZ"/>
          </a:p>
        </p:txBody>
      </p:sp>
      <p:sp>
        <p:nvSpPr>
          <p:cNvPr id="96258" name="Rectangle 2"/>
          <p:cNvSpPr>
            <a:spLocks noGrp="1" noChangeArrowheads="1"/>
          </p:cNvSpPr>
          <p:nvPr>
            <p:ph type="title"/>
          </p:nvPr>
        </p:nvSpPr>
        <p:spPr/>
        <p:txBody>
          <a:bodyPr/>
          <a:lstStyle/>
          <a:p>
            <a:r>
              <a:rPr lang="cs-CZ" altLang="cs-CZ" dirty="0"/>
              <a:t>Řízení rizik</a:t>
            </a:r>
          </a:p>
        </p:txBody>
      </p:sp>
      <p:sp>
        <p:nvSpPr>
          <p:cNvPr id="96259" name="Rectangle 3"/>
          <p:cNvSpPr>
            <a:spLocks noGrp="1" noChangeArrowheads="1"/>
          </p:cNvSpPr>
          <p:nvPr>
            <p:ph type="body" idx="1"/>
          </p:nvPr>
        </p:nvSpPr>
        <p:spPr/>
        <p:txBody>
          <a:bodyPr/>
          <a:lstStyle/>
          <a:p>
            <a:pPr>
              <a:buFont typeface="Wingdings" panose="05000000000000000000" pitchFamily="2" charset="2"/>
              <a:buChar char="§"/>
            </a:pPr>
            <a:r>
              <a:rPr lang="cs-CZ" altLang="cs-CZ" sz="2400" dirty="0"/>
              <a:t>Bankovní podnikání zahrnuje měření, řízení a přijetí rizika.</a:t>
            </a:r>
          </a:p>
          <a:p>
            <a:pPr>
              <a:buFont typeface="Wingdings" panose="05000000000000000000" pitchFamily="2" charset="2"/>
              <a:buChar char="§"/>
            </a:pPr>
            <a:r>
              <a:rPr lang="cs-CZ" altLang="cs-CZ" sz="2400" dirty="0"/>
              <a:t>Systém řízení rizik - hlavní složka finančního řízení bank.</a:t>
            </a:r>
          </a:p>
          <a:p>
            <a:pPr>
              <a:buFont typeface="Wingdings" panose="05000000000000000000" pitchFamily="2" charset="2"/>
              <a:buChar char="§"/>
            </a:pPr>
            <a:r>
              <a:rPr lang="cs-CZ" altLang="cs-CZ" sz="2400" dirty="0"/>
              <a:t>Pro řízení bankovních rizik je nezbytné splnit dvě podmínky:</a:t>
            </a:r>
          </a:p>
          <a:p>
            <a:pPr lvl="1">
              <a:buFont typeface="Wingdings" panose="05000000000000000000" pitchFamily="2" charset="2"/>
              <a:buChar char="§"/>
            </a:pPr>
            <a:r>
              <a:rPr lang="cs-CZ" altLang="cs-CZ" sz="2400" dirty="0"/>
              <a:t>Identifikovat rizika.</a:t>
            </a:r>
          </a:p>
          <a:p>
            <a:pPr lvl="1">
              <a:buFont typeface="Wingdings" panose="05000000000000000000" pitchFamily="2" charset="2"/>
              <a:buChar char="§"/>
            </a:pPr>
            <a:r>
              <a:rPr lang="cs-CZ" altLang="cs-CZ" sz="2400" dirty="0"/>
              <a:t>Změřit rizika.</a:t>
            </a:r>
          </a:p>
          <a:p>
            <a:pPr algn="just">
              <a:buFont typeface="Wingdings" panose="05000000000000000000" pitchFamily="2" charset="2"/>
              <a:buChar char="§"/>
            </a:pPr>
            <a:r>
              <a:rPr lang="cs-CZ" sz="2400" dirty="0"/>
              <a:t>Správná identifikace, měření a řízení rizik patří k základním podmínkám efektivní činnosti banky.</a:t>
            </a:r>
          </a:p>
          <a:p>
            <a:pPr algn="just">
              <a:buFont typeface="Wingdings" panose="05000000000000000000" pitchFamily="2" charset="2"/>
              <a:buChar char="§"/>
            </a:pPr>
            <a:r>
              <a:rPr lang="cs-CZ" altLang="cs-CZ" sz="2400" dirty="0"/>
              <a:t>Maximalizace zisku = nutnost přebírat určitá rizika</a:t>
            </a:r>
          </a:p>
          <a:p>
            <a:pPr marL="457200" lvl="1" indent="0">
              <a:buNone/>
            </a:pPr>
            <a:endParaRPr lang="cs-CZ" alt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Jedná se o riziko ztráty ze změn tržních cen v důsledku nepříznivých změn tržních podmínek, tj. nepříznivého vývoje úrokových měr (úrokové riziko), cen akcií (akciové riziko), cen komodit (komoditní riziko) či měnového kurzu (měnové riziko).</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Tržní riziko můžeme rozdělit na:</a:t>
            </a:r>
          </a:p>
          <a:p>
            <a:pPr lvl="1">
              <a:lnSpc>
                <a:spcPct val="150000"/>
              </a:lnSpc>
              <a:buFont typeface="Wingdings" panose="05000000000000000000" pitchFamily="2" charset="2"/>
              <a:buChar char="§"/>
            </a:pPr>
            <a:r>
              <a:rPr lang="cs-CZ" dirty="0"/>
              <a:t>Úrokové riziko,</a:t>
            </a:r>
          </a:p>
          <a:p>
            <a:pPr lvl="1">
              <a:lnSpc>
                <a:spcPct val="150000"/>
              </a:lnSpc>
              <a:buFont typeface="Wingdings" panose="05000000000000000000" pitchFamily="2" charset="2"/>
              <a:buChar char="§"/>
            </a:pPr>
            <a:r>
              <a:rPr lang="cs-CZ" dirty="0"/>
              <a:t>Akciové riziko,</a:t>
            </a:r>
          </a:p>
          <a:p>
            <a:pPr lvl="1">
              <a:lnSpc>
                <a:spcPct val="150000"/>
              </a:lnSpc>
              <a:buFont typeface="Wingdings" panose="05000000000000000000" pitchFamily="2" charset="2"/>
              <a:buChar char="§"/>
            </a:pPr>
            <a:r>
              <a:rPr lang="cs-CZ" dirty="0"/>
              <a:t>Komoditní riziko,</a:t>
            </a:r>
          </a:p>
          <a:p>
            <a:pPr lvl="1">
              <a:lnSpc>
                <a:spcPct val="150000"/>
              </a:lnSpc>
              <a:buFont typeface="Wingdings" panose="05000000000000000000" pitchFamily="2" charset="2"/>
              <a:buChar char="§"/>
            </a:pPr>
            <a:r>
              <a:rPr lang="cs-CZ" dirty="0"/>
              <a:t>Měnové riziko.</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extLst>
      <p:ext uri="{BB962C8B-B14F-4D97-AF65-F5344CB8AC3E}">
        <p14:creationId xmlns:p14="http://schemas.microsoft.com/office/powerpoint/2010/main" val="364568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marL="0" indent="0">
              <a:buNone/>
            </a:pPr>
            <a:r>
              <a:rPr lang="cs-CZ" sz="2400" b="1" dirty="0"/>
              <a:t>Úrokové riziko</a:t>
            </a:r>
          </a:p>
          <a:p>
            <a:pPr lvl="1">
              <a:lnSpc>
                <a:spcPct val="150000"/>
              </a:lnSpc>
              <a:buFont typeface="Wingdings" panose="05000000000000000000" pitchFamily="2" charset="2"/>
              <a:buChar char="§"/>
            </a:pPr>
            <a:r>
              <a:rPr lang="cs-CZ" dirty="0"/>
              <a:t>Riziko změn tržních úrokových sazeb a jejich dopadu na zisk banky.</a:t>
            </a:r>
          </a:p>
          <a:p>
            <a:pPr lvl="1">
              <a:lnSpc>
                <a:spcPct val="150000"/>
              </a:lnSpc>
              <a:buFont typeface="Wingdings" panose="05000000000000000000" pitchFamily="2" charset="2"/>
              <a:buChar char="§"/>
            </a:pPr>
            <a:r>
              <a:rPr lang="cs-CZ" dirty="0"/>
              <a:t>Řízení </a:t>
            </a:r>
          </a:p>
          <a:p>
            <a:pPr marL="1257300" lvl="2" indent="-342900">
              <a:lnSpc>
                <a:spcPct val="150000"/>
              </a:lnSpc>
              <a:buClr>
                <a:srgbClr val="0000DC"/>
              </a:buClr>
              <a:buFont typeface="Wingdings" panose="05000000000000000000" pitchFamily="2" charset="2"/>
              <a:buChar char="§"/>
            </a:pPr>
            <a:r>
              <a:rPr lang="cs-CZ" sz="2000" dirty="0"/>
              <a:t>přizpůsobení struktury aktiv a pasiv z hlediska jejich citlivosti,</a:t>
            </a:r>
          </a:p>
          <a:p>
            <a:pPr marL="1257300" lvl="2" indent="-342900">
              <a:lnSpc>
                <a:spcPct val="150000"/>
              </a:lnSpc>
              <a:buClr>
                <a:srgbClr val="0000DC"/>
              </a:buClr>
              <a:buFont typeface="Wingdings" panose="05000000000000000000" pitchFamily="2" charset="2"/>
              <a:buChar char="§"/>
            </a:pPr>
            <a:r>
              <a:rPr lang="cs-CZ" sz="2000" dirty="0"/>
              <a:t>pomocí termínových operací,</a:t>
            </a:r>
          </a:p>
          <a:p>
            <a:pPr marL="1257300" lvl="2" indent="-342900">
              <a:lnSpc>
                <a:spcPct val="150000"/>
              </a:lnSpc>
              <a:buClr>
                <a:srgbClr val="0000DC"/>
              </a:buClr>
              <a:buFont typeface="Wingdings" panose="05000000000000000000" pitchFamily="2" charset="2"/>
              <a:buChar char="§"/>
            </a:pPr>
            <a:r>
              <a:rPr lang="cs-CZ" sz="2000" dirty="0"/>
              <a:t>GAP analýza.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Tree>
    <p:extLst>
      <p:ext uri="{BB962C8B-B14F-4D97-AF65-F5344CB8AC3E}">
        <p14:creationId xmlns:p14="http://schemas.microsoft.com/office/powerpoint/2010/main" val="240278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tržního rizika</a:t>
            </a:r>
          </a:p>
        </p:txBody>
      </p:sp>
      <p:sp>
        <p:nvSpPr>
          <p:cNvPr id="3" name="Zástupný symbol pro obsah 2"/>
          <p:cNvSpPr>
            <a:spLocks noGrp="1"/>
          </p:cNvSpPr>
          <p:nvPr>
            <p:ph idx="1"/>
          </p:nvPr>
        </p:nvSpPr>
        <p:spPr/>
        <p:txBody>
          <a:bodyPr/>
          <a:lstStyle/>
          <a:p>
            <a:pPr marL="342900" indent="-342900">
              <a:buFont typeface="Wingdings" panose="05000000000000000000" pitchFamily="2" charset="2"/>
              <a:buChar char="§"/>
            </a:pPr>
            <a:r>
              <a:rPr lang="cs-CZ" sz="2000" b="1" dirty="0"/>
              <a:t>GAP analýza</a:t>
            </a:r>
          </a:p>
          <a:p>
            <a:pPr marL="594900" lvl="1" indent="-342900">
              <a:lnSpc>
                <a:spcPct val="150000"/>
              </a:lnSpc>
              <a:buFont typeface="Wingdings" panose="05000000000000000000" pitchFamily="2" charset="2"/>
              <a:buChar char="§"/>
            </a:pPr>
            <a:r>
              <a:rPr lang="cs-CZ" dirty="0"/>
              <a:t>Měří efekt změny úrokové sazby na čistý zisk banky nebo na reálnou hodnotu aktiv a pasiv.</a:t>
            </a:r>
          </a:p>
          <a:p>
            <a:pPr marL="594900" lvl="1" indent="-342900">
              <a:lnSpc>
                <a:spcPct val="150000"/>
              </a:lnSpc>
              <a:buFont typeface="Wingdings" panose="05000000000000000000" pitchFamily="2" charset="2"/>
              <a:buChar char="§"/>
            </a:pPr>
            <a:r>
              <a:rPr lang="cs-CZ" dirty="0"/>
              <a:t>Dělí aktiva a pasiva i podrozvahové položky do jednotlivých časových pásem podle splatnosti a měří tak riziko, které spočívá v nesouladu ve splatnostech (a době přecenění) aktiv a pasiv.</a:t>
            </a:r>
          </a:p>
          <a:p>
            <a:pPr marL="594900" lvl="1" indent="-342900">
              <a:lnSpc>
                <a:spcPct val="150000"/>
              </a:lnSpc>
              <a:buFont typeface="Wingdings" panose="05000000000000000000" pitchFamily="2" charset="2"/>
              <a:buChar char="§"/>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404805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tržního rizika</a:t>
            </a:r>
          </a:p>
        </p:txBody>
      </p:sp>
      <p:sp>
        <p:nvSpPr>
          <p:cNvPr id="3" name="Zástupný symbol pro obsah 2"/>
          <p:cNvSpPr>
            <a:spLocks noGrp="1"/>
          </p:cNvSpPr>
          <p:nvPr>
            <p:ph idx="1"/>
          </p:nvPr>
        </p:nvSpPr>
        <p:spPr/>
        <p:txBody>
          <a:bodyPr/>
          <a:lstStyle/>
          <a:p>
            <a:pPr marL="252000" lvl="1" indent="0">
              <a:lnSpc>
                <a:spcPct val="150000"/>
              </a:lnSpc>
              <a:buNone/>
            </a:pPr>
            <a:r>
              <a:rPr lang="cs-CZ" b="1" dirty="0"/>
              <a:t>Pozitivní GAP </a:t>
            </a:r>
            <a:r>
              <a:rPr lang="cs-CZ" dirty="0"/>
              <a:t>– aktiva citlivá na sazbu převyšují pasiva citlivá na sazbu</a:t>
            </a:r>
          </a:p>
          <a:p>
            <a:pPr marL="252000" lvl="1" indent="0">
              <a:lnSpc>
                <a:spcPct val="150000"/>
              </a:lnSpc>
              <a:buNone/>
            </a:pPr>
            <a:r>
              <a:rPr lang="cs-CZ" b="1" dirty="0"/>
              <a:t>Příklad:</a:t>
            </a:r>
          </a:p>
          <a:p>
            <a:pPr marL="594900" lvl="1" indent="-342900">
              <a:lnSpc>
                <a:spcPct val="150000"/>
              </a:lnSpc>
              <a:buFont typeface="Wingdings" panose="05000000000000000000" pitchFamily="2" charset="2"/>
              <a:buChar char="§"/>
            </a:pPr>
            <a:r>
              <a:rPr lang="cs-CZ" dirty="0"/>
              <a:t>Aktiva citlivá na sazbu		400 000</a:t>
            </a:r>
          </a:p>
          <a:p>
            <a:pPr marL="594900" lvl="1" indent="-342900">
              <a:lnSpc>
                <a:spcPct val="150000"/>
              </a:lnSpc>
              <a:buFont typeface="Wingdings" panose="05000000000000000000" pitchFamily="2" charset="2"/>
              <a:buChar char="§"/>
            </a:pPr>
            <a:r>
              <a:rPr lang="cs-CZ" dirty="0"/>
              <a:t>Pasiva citlivá na sazbu		350 000</a:t>
            </a:r>
          </a:p>
          <a:p>
            <a:pPr marL="594900" lvl="1" indent="-342900">
              <a:lnSpc>
                <a:spcPct val="150000"/>
              </a:lnSpc>
              <a:buFont typeface="Wingdings" panose="05000000000000000000" pitchFamily="2" charset="2"/>
              <a:buChar char="§"/>
            </a:pPr>
            <a:r>
              <a:rPr lang="cs-CZ" dirty="0"/>
              <a:t>Pozitivní GAP			50 000</a:t>
            </a:r>
          </a:p>
          <a:p>
            <a:pPr marL="594900" lvl="1" indent="-342900">
              <a:lnSpc>
                <a:spcPct val="150000"/>
              </a:lnSpc>
              <a:buFont typeface="Wingdings" panose="05000000000000000000" pitchFamily="2" charset="2"/>
              <a:buChar char="§"/>
            </a:pPr>
            <a:r>
              <a:rPr lang="cs-CZ" dirty="0"/>
              <a:t>Když se úroková sazba zvýší, přecení se větší korunové množství aktiv než pasiv, proto z krátkodobého aspektu bude rychlejší růst úrokového příjmu než úrokových nákladů. Naopak, když úroková sazba poklesne, nastane opačný jev.</a:t>
            </a:r>
          </a:p>
          <a:p>
            <a:pPr marL="594900" lvl="1" indent="-342900">
              <a:lnSpc>
                <a:spcPct val="150000"/>
              </a:lnSpc>
              <a:buFont typeface="Wingdings" panose="05000000000000000000" pitchFamily="2" charset="2"/>
              <a:buChar char="§"/>
            </a:pPr>
            <a:r>
              <a:rPr lang="cs-CZ" b="1" dirty="0"/>
              <a:t>Když úrokové sazby stoupají, lze očekávat růst zisků.</a:t>
            </a:r>
          </a:p>
          <a:p>
            <a:pPr marL="594900" lvl="1" indent="-342900">
              <a:lnSpc>
                <a:spcPct val="150000"/>
              </a:lnSpc>
              <a:buFont typeface="Wingdings" panose="05000000000000000000" pitchFamily="2" charset="2"/>
              <a:buChar char="§"/>
            </a:pPr>
            <a:r>
              <a:rPr lang="cs-CZ" b="1" dirty="0"/>
              <a:t>Když úrokové sazby klesají, lze očekávat pokles zisků.</a:t>
            </a:r>
          </a:p>
          <a:p>
            <a:pPr marL="594900" lvl="1" indent="-342900">
              <a:lnSpc>
                <a:spcPct val="150000"/>
              </a:lnSpc>
              <a:buFont typeface="Wingdings" panose="05000000000000000000" pitchFamily="2" charset="2"/>
              <a:buChar char="§"/>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Tree>
    <p:extLst>
      <p:ext uri="{BB962C8B-B14F-4D97-AF65-F5344CB8AC3E}">
        <p14:creationId xmlns:p14="http://schemas.microsoft.com/office/powerpoint/2010/main" val="66133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tržního rizika</a:t>
            </a:r>
          </a:p>
        </p:txBody>
      </p:sp>
      <p:sp>
        <p:nvSpPr>
          <p:cNvPr id="3" name="Zástupný symbol pro obsah 2"/>
          <p:cNvSpPr>
            <a:spLocks noGrp="1"/>
          </p:cNvSpPr>
          <p:nvPr>
            <p:ph idx="1"/>
          </p:nvPr>
        </p:nvSpPr>
        <p:spPr/>
        <p:txBody>
          <a:bodyPr/>
          <a:lstStyle/>
          <a:p>
            <a:pPr marL="252000" lvl="1" indent="0">
              <a:lnSpc>
                <a:spcPct val="150000"/>
              </a:lnSpc>
              <a:buNone/>
            </a:pPr>
            <a:r>
              <a:rPr lang="cs-CZ" b="1" dirty="0"/>
              <a:t>Negativní GAP </a:t>
            </a:r>
            <a:r>
              <a:rPr lang="cs-CZ" dirty="0"/>
              <a:t>– aktiva citlivá na sazbu převyšují pasiva citlivá na sazbu</a:t>
            </a:r>
          </a:p>
          <a:p>
            <a:pPr marL="252000" lvl="1" indent="0">
              <a:lnSpc>
                <a:spcPct val="150000"/>
              </a:lnSpc>
              <a:buNone/>
            </a:pPr>
            <a:r>
              <a:rPr lang="cs-CZ" b="1" dirty="0"/>
              <a:t>Příklad:</a:t>
            </a:r>
          </a:p>
          <a:p>
            <a:pPr marL="594900" lvl="1" indent="-342900">
              <a:lnSpc>
                <a:spcPct val="150000"/>
              </a:lnSpc>
              <a:buFont typeface="Wingdings" panose="05000000000000000000" pitchFamily="2" charset="2"/>
              <a:buChar char="§"/>
            </a:pPr>
            <a:r>
              <a:rPr lang="cs-CZ" dirty="0"/>
              <a:t>Aktiva citlivá na sazbu		350 000</a:t>
            </a:r>
          </a:p>
          <a:p>
            <a:pPr marL="594900" lvl="1" indent="-342900">
              <a:lnSpc>
                <a:spcPct val="150000"/>
              </a:lnSpc>
              <a:buFont typeface="Wingdings" panose="05000000000000000000" pitchFamily="2" charset="2"/>
              <a:buChar char="§"/>
            </a:pPr>
            <a:r>
              <a:rPr lang="cs-CZ" dirty="0"/>
              <a:t>Pasiva citlivá na sazbu		400 000</a:t>
            </a:r>
          </a:p>
          <a:p>
            <a:pPr marL="594900" lvl="1" indent="-342900">
              <a:lnSpc>
                <a:spcPct val="150000"/>
              </a:lnSpc>
              <a:buFont typeface="Wingdings" panose="05000000000000000000" pitchFamily="2" charset="2"/>
              <a:buChar char="§"/>
            </a:pPr>
            <a:r>
              <a:rPr lang="cs-CZ" dirty="0"/>
              <a:t>Negativní GAP			50 000</a:t>
            </a:r>
          </a:p>
          <a:p>
            <a:pPr marL="594900" lvl="1" indent="-342900">
              <a:lnSpc>
                <a:spcPct val="150000"/>
              </a:lnSpc>
              <a:buFont typeface="Wingdings" panose="05000000000000000000" pitchFamily="2" charset="2"/>
              <a:buChar char="§"/>
            </a:pPr>
            <a:r>
              <a:rPr lang="cs-CZ" dirty="0"/>
              <a:t>Když se úroková sazba zvýší, přecení se větší korunové množství pasiv než aktiv, proto z krátkodobého aspektu bude rychlejší růst úrokových nákladů než úrokových příjmů. Když budou sazby klesat, dojde k opačnému jevu.</a:t>
            </a:r>
          </a:p>
          <a:p>
            <a:pPr marL="594900" lvl="1" indent="-342900">
              <a:lnSpc>
                <a:spcPct val="150000"/>
              </a:lnSpc>
              <a:buFont typeface="Wingdings" panose="05000000000000000000" pitchFamily="2" charset="2"/>
              <a:buChar char="§"/>
            </a:pPr>
            <a:r>
              <a:rPr lang="cs-CZ" b="1" dirty="0"/>
              <a:t>Když úrokové sazby stoupají, lze očekávat pokles zisků.</a:t>
            </a:r>
          </a:p>
          <a:p>
            <a:pPr marL="594900" lvl="1" indent="-342900">
              <a:lnSpc>
                <a:spcPct val="150000"/>
              </a:lnSpc>
              <a:buFont typeface="Wingdings" panose="05000000000000000000" pitchFamily="2" charset="2"/>
              <a:buChar char="§"/>
            </a:pPr>
            <a:r>
              <a:rPr lang="cs-CZ" b="1" dirty="0"/>
              <a:t>Když úrokové sazby klesají, lze očekávat růst zisků.</a:t>
            </a:r>
          </a:p>
          <a:p>
            <a:pPr marL="594900" lvl="1" indent="-342900">
              <a:lnSpc>
                <a:spcPct val="150000"/>
              </a:lnSpc>
              <a:buFont typeface="Wingdings" panose="05000000000000000000" pitchFamily="2" charset="2"/>
              <a:buChar char="§"/>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260020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tržního rizika</a:t>
            </a:r>
          </a:p>
        </p:txBody>
      </p:sp>
      <p:sp>
        <p:nvSpPr>
          <p:cNvPr id="3" name="Zástupný symbol pro obsah 2"/>
          <p:cNvSpPr>
            <a:spLocks noGrp="1"/>
          </p:cNvSpPr>
          <p:nvPr>
            <p:ph idx="1"/>
          </p:nvPr>
        </p:nvSpPr>
        <p:spPr/>
        <p:txBody>
          <a:bodyPr/>
          <a:lstStyle/>
          <a:p>
            <a:pPr marL="342900" indent="-342900">
              <a:buFont typeface="Wingdings" panose="05000000000000000000" pitchFamily="2" charset="2"/>
              <a:buChar char="§"/>
            </a:pPr>
            <a:r>
              <a:rPr lang="cs-CZ" sz="2000" b="1" dirty="0"/>
              <a:t>Volatilita</a:t>
            </a:r>
          </a:p>
          <a:p>
            <a:pPr marL="594900" lvl="1" indent="-342900">
              <a:buFont typeface="Wingdings" panose="05000000000000000000" pitchFamily="2" charset="2"/>
              <a:buChar char="§"/>
            </a:pPr>
            <a:r>
              <a:rPr lang="cs-CZ" dirty="0"/>
              <a:t>Standardní odchylka pohybu cen daného podkladového aktiva</a:t>
            </a:r>
          </a:p>
          <a:p>
            <a:pPr marL="342900" indent="-342900">
              <a:buFont typeface="Wingdings" panose="05000000000000000000" pitchFamily="2" charset="2"/>
              <a:buChar char="§"/>
            </a:pPr>
            <a:r>
              <a:rPr lang="cs-CZ" sz="2000" b="1" dirty="0"/>
              <a:t>Měření citlivosti změny ceny aktiva v souvislosti se změnou jiných tržních parametrů</a:t>
            </a:r>
          </a:p>
          <a:p>
            <a:pPr marL="342900" indent="-342900">
              <a:buFont typeface="Wingdings" panose="05000000000000000000" pitchFamily="2" charset="2"/>
              <a:buChar char="§"/>
            </a:pPr>
            <a:r>
              <a:rPr lang="cs-CZ" sz="2000" b="1" dirty="0"/>
              <a:t>Durace, </a:t>
            </a:r>
            <a:r>
              <a:rPr lang="cs-CZ" sz="2000" b="1" dirty="0" err="1"/>
              <a:t>Value</a:t>
            </a:r>
            <a:r>
              <a:rPr lang="cs-CZ" sz="2000" b="1" dirty="0"/>
              <a:t> </a:t>
            </a:r>
            <a:r>
              <a:rPr lang="cs-CZ" sz="2000" b="1" dirty="0" err="1"/>
              <a:t>at</a:t>
            </a:r>
            <a:r>
              <a:rPr lang="cs-CZ" sz="2000" b="1" dirty="0"/>
              <a:t> Risk</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84737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marL="57150" indent="0">
              <a:buNone/>
            </a:pPr>
            <a:r>
              <a:rPr lang="cs-CZ" sz="2400" b="1" dirty="0"/>
              <a:t>Měnové riziko</a:t>
            </a:r>
          </a:p>
          <a:p>
            <a:pPr lvl="1">
              <a:lnSpc>
                <a:spcPct val="150000"/>
              </a:lnSpc>
              <a:buFont typeface="Wingdings" panose="05000000000000000000" pitchFamily="2" charset="2"/>
              <a:buChar char="§"/>
            </a:pPr>
            <a:r>
              <a:rPr lang="cs-CZ" dirty="0"/>
              <a:t>Blízké úrokovému riziku. Vyplývá pro banku ze změn měnových kurzů.</a:t>
            </a:r>
          </a:p>
          <a:p>
            <a:pPr lvl="1">
              <a:lnSpc>
                <a:spcPct val="150000"/>
              </a:lnSpc>
              <a:buFont typeface="Wingdings" panose="05000000000000000000" pitchFamily="2" charset="2"/>
              <a:buChar char="§"/>
            </a:pPr>
            <a:r>
              <a:rPr lang="cs-CZ" dirty="0"/>
              <a:t>Ke kurzovému riziku dochází, je-li množství aktiv a pasiv v každé jednotlivé cizí měně různé.</a:t>
            </a:r>
          </a:p>
          <a:p>
            <a:pPr lvl="1">
              <a:lnSpc>
                <a:spcPct val="150000"/>
              </a:lnSpc>
              <a:buFont typeface="Wingdings" panose="05000000000000000000" pitchFamily="2" charset="2"/>
              <a:buChar char="§"/>
            </a:pPr>
            <a:r>
              <a:rPr lang="cs-CZ" dirty="0"/>
              <a:t>Pohyb kurzů cizích měn vůči domácí mně pak vede k dopadům do zisku.</a:t>
            </a:r>
          </a:p>
          <a:p>
            <a:pPr lvl="1">
              <a:lnSpc>
                <a:spcPct val="150000"/>
              </a:lnSpc>
              <a:buFont typeface="Wingdings" panose="05000000000000000000" pitchFamily="2" charset="2"/>
              <a:buChar char="§"/>
            </a:pPr>
            <a:r>
              <a:rPr lang="cs-CZ" dirty="0"/>
              <a:t>Řízení </a:t>
            </a:r>
          </a:p>
          <a:p>
            <a:pPr marL="1257300" lvl="2" indent="-342900">
              <a:lnSpc>
                <a:spcPct val="150000"/>
              </a:lnSpc>
              <a:buClr>
                <a:srgbClr val="0000DC"/>
              </a:buClr>
              <a:buFont typeface="Wingdings" panose="05000000000000000000" pitchFamily="2" charset="2"/>
              <a:buChar char="§"/>
            </a:pPr>
            <a:r>
              <a:rPr lang="cs-CZ" sz="2000" dirty="0"/>
              <a:t>přizpůsobení struktury aktiv a pasiv z hlediska jejich citlivosti,</a:t>
            </a:r>
          </a:p>
          <a:p>
            <a:pPr marL="1257300" lvl="2" indent="-342900">
              <a:lnSpc>
                <a:spcPct val="150000"/>
              </a:lnSpc>
              <a:buClr>
                <a:srgbClr val="0000DC"/>
              </a:buClr>
              <a:buFont typeface="Wingdings" panose="05000000000000000000" pitchFamily="2" charset="2"/>
              <a:buChar char="§"/>
            </a:pPr>
            <a:r>
              <a:rPr lang="cs-CZ" sz="2000" dirty="0"/>
              <a:t>pomocí termínových operací.</a:t>
            </a:r>
          </a:p>
          <a:p>
            <a:pPr marL="800100"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1299715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marL="57150" indent="0">
              <a:buNone/>
            </a:pPr>
            <a:r>
              <a:rPr lang="cs-CZ" sz="2000" b="1" dirty="0"/>
              <a:t>Základní pojmy v oblasti měnového rizika</a:t>
            </a:r>
          </a:p>
          <a:p>
            <a:pPr marL="400050" indent="-342900">
              <a:buFont typeface="Wingdings" panose="05000000000000000000" pitchFamily="2" charset="2"/>
              <a:buChar char="§"/>
            </a:pPr>
            <a:r>
              <a:rPr lang="cs-CZ" sz="2000" dirty="0"/>
              <a:t>Zhodnocení měny – růst hodnoty měny vůči jiné měně, opakem znehodnocení měny</a:t>
            </a:r>
          </a:p>
          <a:p>
            <a:pPr marL="400050" indent="-342900">
              <a:buFont typeface="Wingdings" panose="05000000000000000000" pitchFamily="2" charset="2"/>
              <a:buChar char="§"/>
            </a:pPr>
            <a:r>
              <a:rPr lang="cs-CZ" sz="2000" dirty="0"/>
              <a:t>Okamžitý směnný kurz SPOT – směnný kurz mezi dvěma měnami, platný pro okamžitý obchod.</a:t>
            </a:r>
          </a:p>
          <a:p>
            <a:pPr marL="400050" indent="-342900">
              <a:buFont typeface="Wingdings" panose="05000000000000000000" pitchFamily="2" charset="2"/>
              <a:buChar char="§"/>
            </a:pPr>
            <a:r>
              <a:rPr lang="cs-CZ" sz="2000" dirty="0"/>
              <a:t>Termínový směnný kurz forward, opce – dnes dohodnutý směnný kurz na dodání měny v určitém termínu v budoucnosti,</a:t>
            </a:r>
          </a:p>
          <a:p>
            <a:pPr marL="400050" indent="-342900">
              <a:buFont typeface="Wingdings" panose="05000000000000000000" pitchFamily="2" charset="2"/>
              <a:buChar char="§"/>
            </a:pPr>
            <a:r>
              <a:rPr lang="cs-CZ" sz="2000" dirty="0"/>
              <a:t>Čistá míra vystavení se riziku – částka, o kterou je banka v čisté dlouhé pozici (převyšuje) nebo čisté krátké pozici (chybí) v určité měně,</a:t>
            </a:r>
          </a:p>
          <a:p>
            <a:pPr marL="800100"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359032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marL="57150" indent="0">
              <a:buNone/>
            </a:pPr>
            <a:r>
              <a:rPr lang="cs-CZ" sz="2000" b="1" dirty="0"/>
              <a:t>Základní pojmy v oblasti měnového rizika</a:t>
            </a:r>
          </a:p>
          <a:p>
            <a:pPr marL="400050" indent="-342900">
              <a:buFont typeface="Wingdings" panose="05000000000000000000" pitchFamily="2" charset="2"/>
              <a:buChar char="§"/>
            </a:pPr>
            <a:r>
              <a:rPr lang="cs-CZ" sz="2000" dirty="0"/>
              <a:t>Čistá dlouhá pozice – aktiva v cizí měně plus částka deviz nakoupených v obchodní pozici přesahují pasiva v cizí měně plus částka deviz prodaných v obchodní pozici,</a:t>
            </a:r>
          </a:p>
          <a:p>
            <a:pPr marL="400050" indent="-342900">
              <a:buFont typeface="Wingdings" panose="05000000000000000000" pitchFamily="2" charset="2"/>
              <a:buChar char="§"/>
            </a:pPr>
            <a:r>
              <a:rPr lang="cs-CZ" sz="2000" dirty="0"/>
              <a:t>Čistá krátká pozice – aktiva v cizí měně plus částka deviz koupených v obchodní pozici jsou nižší než pasiva v cizí měně plus částka deviz prodaných v obchodní pozici,</a:t>
            </a:r>
          </a:p>
          <a:p>
            <a:pPr marL="400050" indent="-342900">
              <a:buFont typeface="Wingdings" panose="05000000000000000000" pitchFamily="2" charset="2"/>
              <a:buChar char="§"/>
            </a:pPr>
            <a:r>
              <a:rPr lang="cs-CZ" sz="2000" dirty="0"/>
              <a:t>Otevřená pozice – devizová nezajištěná pozice.</a:t>
            </a:r>
          </a:p>
          <a:p>
            <a:pPr marL="800100"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409794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Tržní riziko</a:t>
            </a:r>
          </a:p>
        </p:txBody>
      </p:sp>
      <p:sp>
        <p:nvSpPr>
          <p:cNvPr id="3" name="Zástupný symbol pro obsah 2"/>
          <p:cNvSpPr>
            <a:spLocks noGrp="1"/>
          </p:cNvSpPr>
          <p:nvPr>
            <p:ph idx="1"/>
          </p:nvPr>
        </p:nvSpPr>
        <p:spPr/>
        <p:txBody>
          <a:bodyPr/>
          <a:lstStyle/>
          <a:p>
            <a:pPr marL="0" indent="0">
              <a:buNone/>
            </a:pPr>
            <a:r>
              <a:rPr lang="cs-CZ" sz="2400" b="1" dirty="0"/>
              <a:t>Komoditní riziko</a:t>
            </a:r>
          </a:p>
          <a:p>
            <a:pPr lvl="1">
              <a:lnSpc>
                <a:spcPct val="150000"/>
              </a:lnSpc>
              <a:buFont typeface="Wingdings" panose="05000000000000000000" pitchFamily="2" charset="2"/>
              <a:buChar char="§"/>
            </a:pPr>
            <a:r>
              <a:rPr lang="cs-CZ" dirty="0"/>
              <a:t>Riziko ztráty ze změn cen nástrojů citlivých na ceny komodit.</a:t>
            </a:r>
          </a:p>
          <a:p>
            <a:pPr lvl="1">
              <a:lnSpc>
                <a:spcPct val="150000"/>
              </a:lnSpc>
              <a:buFont typeface="Wingdings" panose="05000000000000000000" pitchFamily="2" charset="2"/>
              <a:buChar char="§"/>
            </a:pPr>
            <a:r>
              <a:rPr lang="cs-CZ" dirty="0"/>
              <a:t>Řízení – pomocí termínových operací.</a:t>
            </a:r>
          </a:p>
          <a:p>
            <a:pPr marL="0" indent="0">
              <a:buNone/>
            </a:pPr>
            <a:r>
              <a:rPr lang="cs-CZ" sz="2000" b="1" dirty="0"/>
              <a:t>Akciové riziko</a:t>
            </a:r>
          </a:p>
          <a:p>
            <a:pPr lvl="1">
              <a:lnSpc>
                <a:spcPct val="150000"/>
              </a:lnSpc>
              <a:buFont typeface="Wingdings" panose="05000000000000000000" pitchFamily="2" charset="2"/>
              <a:buChar char="§"/>
            </a:pPr>
            <a:r>
              <a:rPr lang="cs-CZ" dirty="0"/>
              <a:t>Riziko ztráty ze změn cen nástrojů citlivých na ceny akcií.</a:t>
            </a:r>
          </a:p>
          <a:p>
            <a:pPr lvl="1">
              <a:lnSpc>
                <a:spcPct val="150000"/>
              </a:lnSpc>
              <a:buFont typeface="Wingdings" panose="05000000000000000000" pitchFamily="2" charset="2"/>
              <a:buChar char="§"/>
            </a:pPr>
            <a:r>
              <a:rPr lang="cs-CZ" dirty="0"/>
              <a:t>Řízení – diverzifikace.</a:t>
            </a:r>
          </a:p>
          <a:p>
            <a:pPr marL="57150" indent="0">
              <a:buNone/>
            </a:pPr>
            <a:endParaRPr lang="cs-CZ" sz="2400" b="1"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30709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a:t>
            </a:fld>
            <a:endParaRPr lang="cs-CZ" altLang="cs-CZ"/>
          </a:p>
        </p:txBody>
      </p:sp>
      <p:sp>
        <p:nvSpPr>
          <p:cNvPr id="96258" name="Rectangle 2"/>
          <p:cNvSpPr>
            <a:spLocks noGrp="1" noChangeArrowheads="1"/>
          </p:cNvSpPr>
          <p:nvPr>
            <p:ph type="title"/>
          </p:nvPr>
        </p:nvSpPr>
        <p:spPr/>
        <p:txBody>
          <a:bodyPr/>
          <a:lstStyle/>
          <a:p>
            <a:r>
              <a:rPr lang="cs-CZ" altLang="cs-CZ" dirty="0"/>
              <a:t>Řízení rizik</a:t>
            </a:r>
          </a:p>
        </p:txBody>
      </p:sp>
      <p:sp>
        <p:nvSpPr>
          <p:cNvPr id="96259" name="Rectangle 3"/>
          <p:cNvSpPr>
            <a:spLocks noGrp="1" noChangeArrowheads="1"/>
          </p:cNvSpPr>
          <p:nvPr>
            <p:ph type="body" idx="1"/>
          </p:nvPr>
        </p:nvSpPr>
        <p:spPr/>
        <p:txBody>
          <a:bodyPr/>
          <a:lstStyle/>
          <a:p>
            <a:pPr>
              <a:buFont typeface="Wingdings" panose="05000000000000000000" pitchFamily="2" charset="2"/>
              <a:buChar char="§"/>
            </a:pPr>
            <a:r>
              <a:rPr lang="cs-CZ" altLang="cs-CZ" sz="2400" dirty="0"/>
              <a:t>Je možné chápat jako strukturované řízení bilance a podrozvahových položek, tedy řízení aktiv a pasiv (ALM)</a:t>
            </a:r>
          </a:p>
          <a:p>
            <a:pPr>
              <a:buFont typeface="Wingdings" panose="05000000000000000000" pitchFamily="2" charset="2"/>
              <a:buChar char="§"/>
            </a:pPr>
            <a:r>
              <a:rPr lang="cs-CZ" altLang="cs-CZ" sz="2400" dirty="0"/>
              <a:t>Někdy je však pod pojmem řízení rizik chápáno spíše řízení jednotlivých rizik.</a:t>
            </a:r>
          </a:p>
          <a:p>
            <a:pPr>
              <a:buFont typeface="Wingdings" panose="05000000000000000000" pitchFamily="2" charset="2"/>
              <a:buChar char="§"/>
            </a:pPr>
            <a:r>
              <a:rPr lang="cs-CZ" altLang="cs-CZ" sz="2400" dirty="0"/>
              <a:t>Základním nástrojem – volatilita = standardní odchylka vývoje cen určitého podkladového aktiva</a:t>
            </a:r>
          </a:p>
          <a:p>
            <a:pPr marL="457200" lvl="1" indent="0">
              <a:buNone/>
            </a:pPr>
            <a:endParaRPr lang="cs-CZ" altLang="cs-CZ" dirty="0"/>
          </a:p>
        </p:txBody>
      </p:sp>
    </p:spTree>
    <p:extLst>
      <p:ext uri="{BB962C8B-B14F-4D97-AF65-F5344CB8AC3E}">
        <p14:creationId xmlns:p14="http://schemas.microsoft.com/office/powerpoint/2010/main" val="1531930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Likviditní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Schopnost dostát v svým krátkodobým splatným závazkům, v odpovídající objemové a časové struktuře, tedy schopnost banky reagovat na požadavky střadatelů na vyzvednutí jejich vkladů.</a:t>
            </a:r>
          </a:p>
          <a:p>
            <a:pPr algn="just">
              <a:buFont typeface="Wingdings" panose="05000000000000000000" pitchFamily="2" charset="2"/>
              <a:buChar char="§"/>
            </a:pPr>
            <a:r>
              <a:rPr lang="cs-CZ" sz="2000" dirty="0"/>
              <a:t>Jednou z nejvýznamnějších funkcí při řízení rizika bank je řízení aktiv a pasiv a podrozvahy banky </a:t>
            </a:r>
            <a:r>
              <a:rPr lang="cs-CZ" sz="2000" b="1" dirty="0"/>
              <a:t>(</a:t>
            </a:r>
            <a:r>
              <a:rPr lang="cs-CZ" sz="2000" b="1" dirty="0" err="1"/>
              <a:t>Asset</a:t>
            </a:r>
            <a:r>
              <a:rPr lang="cs-CZ" sz="2000" b="1" dirty="0"/>
              <a:t> and </a:t>
            </a:r>
            <a:r>
              <a:rPr lang="cs-CZ" sz="2000" b="1" dirty="0" err="1"/>
              <a:t>Liability</a:t>
            </a:r>
            <a:r>
              <a:rPr lang="cs-CZ" sz="2000" b="1" dirty="0"/>
              <a:t> Management, ALM)</a:t>
            </a:r>
          </a:p>
          <a:p>
            <a:pPr algn="just">
              <a:buFont typeface="Wingdings" panose="05000000000000000000" pitchFamily="2" charset="2"/>
              <a:buChar char="§"/>
            </a:pPr>
            <a:r>
              <a:rPr lang="cs-CZ" sz="2000" dirty="0"/>
              <a:t>Speciální útvary – výbor </a:t>
            </a:r>
            <a:r>
              <a:rPr lang="cs-CZ" sz="2000" b="1" dirty="0"/>
              <a:t>ALCO (</a:t>
            </a:r>
            <a:r>
              <a:rPr lang="cs-CZ" sz="2000" b="1" dirty="0" err="1"/>
              <a:t>Assets</a:t>
            </a:r>
            <a:r>
              <a:rPr lang="cs-CZ" sz="2000" b="1" dirty="0"/>
              <a:t> and </a:t>
            </a:r>
            <a:r>
              <a:rPr lang="cs-CZ" sz="2000" b="1" dirty="0" err="1"/>
              <a:t>Liabilities</a:t>
            </a:r>
            <a:r>
              <a:rPr lang="cs-CZ" sz="2000" b="1" dirty="0"/>
              <a:t> </a:t>
            </a:r>
            <a:r>
              <a:rPr lang="cs-CZ" sz="2000" b="1" dirty="0" err="1"/>
              <a:t>Committe</a:t>
            </a:r>
            <a:r>
              <a:rPr lang="cs-CZ" sz="2000" b="1" dirty="0"/>
              <a:t>)</a:t>
            </a:r>
          </a:p>
          <a:p>
            <a:pPr lvl="1" algn="just">
              <a:lnSpc>
                <a:spcPct val="150000"/>
              </a:lnSpc>
              <a:buFont typeface="Wingdings" panose="05000000000000000000" pitchFamily="2" charset="2"/>
              <a:buChar char="§"/>
            </a:pPr>
            <a:r>
              <a:rPr lang="cs-CZ" dirty="0"/>
              <a:t>Cíl – zajistit likviditu, solventnost a rentabilitu bank</a:t>
            </a:r>
          </a:p>
          <a:p>
            <a:pPr algn="just">
              <a:buFont typeface="Wingdings" panose="05000000000000000000" pitchFamily="2" charset="2"/>
              <a:buChar char="§"/>
            </a:pPr>
            <a:r>
              <a:rPr lang="cs-CZ" sz="2000" dirty="0"/>
              <a:t>Likvidita úzce souvisí se ziskem banky a s ostatními bankovními riziky.</a:t>
            </a:r>
          </a:p>
          <a:p>
            <a:pPr lvl="1" algn="just">
              <a:lnSpc>
                <a:spcPct val="150000"/>
              </a:lnSpc>
              <a:buFont typeface="Wingdings" panose="05000000000000000000" pitchFamily="2" charset="2"/>
              <a:buChar char="§"/>
            </a:pPr>
            <a:endParaRPr lang="cs-CZ" dirty="0"/>
          </a:p>
          <a:p>
            <a:pPr algn="just">
              <a:buFont typeface="Wingdings" panose="05000000000000000000" pitchFamily="2" charset="2"/>
              <a:buChar char="§"/>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3437874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Likviditní riziko</a:t>
            </a:r>
          </a:p>
        </p:txBody>
      </p:sp>
      <p:sp>
        <p:nvSpPr>
          <p:cNvPr id="3" name="Zástupný symbol pro obsah 2"/>
          <p:cNvSpPr>
            <a:spLocks noGrp="1"/>
          </p:cNvSpPr>
          <p:nvPr>
            <p:ph idx="1"/>
          </p:nvPr>
        </p:nvSpPr>
        <p:spPr/>
        <p:txBody>
          <a:bodyPr/>
          <a:lstStyle/>
          <a:p>
            <a:pPr marL="72000" indent="0" algn="just">
              <a:buNone/>
            </a:pPr>
            <a:r>
              <a:rPr lang="cs-CZ" sz="2000" b="1" dirty="0"/>
              <a:t>Řízení likvidity</a:t>
            </a:r>
          </a:p>
          <a:p>
            <a:pPr algn="just">
              <a:buFont typeface="Wingdings" panose="05000000000000000000" pitchFamily="2" charset="2"/>
              <a:buChar char="§"/>
            </a:pPr>
            <a:r>
              <a:rPr lang="cs-CZ" sz="2000" b="1" dirty="0"/>
              <a:t>Strana aktiv </a:t>
            </a:r>
          </a:p>
          <a:p>
            <a:pPr lvl="1" algn="just">
              <a:lnSpc>
                <a:spcPct val="150000"/>
              </a:lnSpc>
              <a:buFont typeface="Wingdings" panose="05000000000000000000" pitchFamily="2" charset="2"/>
              <a:buChar char="§"/>
            </a:pPr>
            <a:r>
              <a:rPr lang="cs-CZ" sz="1800" dirty="0"/>
              <a:t>vytvářet takové portfolio, které bance zajišťuje dostatek likvidních prostředků, banka udržuje určitou hladinu likvidních aktiv ve formě hotovosti, PMR - vkladů u CB a jiných komerčních bank a likvidních CP,</a:t>
            </a:r>
          </a:p>
          <a:p>
            <a:pPr lvl="1" algn="just">
              <a:lnSpc>
                <a:spcPct val="150000"/>
              </a:lnSpc>
              <a:buFont typeface="Wingdings" panose="05000000000000000000" pitchFamily="2" charset="2"/>
              <a:buChar char="§"/>
            </a:pPr>
            <a:r>
              <a:rPr lang="cs-CZ" sz="1800" dirty="0"/>
              <a:t>zároveň, investovat tak, aby výnosy byly co nejvyšší a rizika byla přiměřeně omezena.</a:t>
            </a:r>
          </a:p>
          <a:p>
            <a:pPr algn="just">
              <a:buFont typeface="Wingdings" panose="05000000000000000000" pitchFamily="2" charset="2"/>
              <a:buChar char="§"/>
            </a:pPr>
            <a:r>
              <a:rPr lang="cs-CZ" sz="2000" b="1" dirty="0"/>
              <a:t>Strana pasiv </a:t>
            </a:r>
          </a:p>
          <a:p>
            <a:pPr lvl="1" algn="just">
              <a:lnSpc>
                <a:spcPct val="150000"/>
              </a:lnSpc>
              <a:buFont typeface="Wingdings" panose="05000000000000000000" pitchFamily="2" charset="2"/>
              <a:buChar char="§"/>
            </a:pPr>
            <a:r>
              <a:rPr lang="cs-CZ" sz="1800" dirty="0"/>
              <a:t> mít k dispozici takové instrumenty, pomocí nichž může banka v případě potřeby získat likvidní prostředky,</a:t>
            </a:r>
          </a:p>
          <a:p>
            <a:pPr lvl="1" algn="just">
              <a:lnSpc>
                <a:spcPct val="150000"/>
              </a:lnSpc>
              <a:buFont typeface="Wingdings" panose="05000000000000000000" pitchFamily="2" charset="2"/>
              <a:buChar char="§"/>
            </a:pPr>
            <a:r>
              <a:rPr lang="cs-CZ" sz="1800" dirty="0"/>
              <a:t>tzn. získání zdrojů s co nejnižšími náklady a s co nejdelším časovým možným použitím, banka tak dokáže do značné míry určit, kdy bude klient své peníze požadovat zpět.</a:t>
            </a:r>
          </a:p>
          <a:p>
            <a:pPr algn="just">
              <a:buFont typeface="Wingdings" panose="05000000000000000000" pitchFamily="2" charset="2"/>
              <a:buChar char="§"/>
            </a:pP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93643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a řízení rizika likvidity</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b="1" dirty="0"/>
                  <a:t>GAP analýza</a:t>
                </a:r>
              </a:p>
              <a:p>
                <a:pPr lvl="1" algn="just">
                  <a:lnSpc>
                    <a:spcPct val="150000"/>
                  </a:lnSpc>
                  <a:buFont typeface="Wingdings" panose="05000000000000000000" pitchFamily="2" charset="2"/>
                  <a:buChar char="§"/>
                </a:pPr>
                <a:r>
                  <a:rPr lang="cs-CZ" dirty="0"/>
                  <a:t>Rozdělení všech aktiv a pasiv do pásem podle jejich splatnosti</a:t>
                </a:r>
              </a:p>
              <a:p>
                <a:pPr algn="just">
                  <a:buFont typeface="Wingdings" panose="05000000000000000000" pitchFamily="2" charset="2"/>
                  <a:buChar char="§"/>
                </a:pPr>
                <a:r>
                  <a:rPr lang="cs-CZ" sz="2000" b="1" dirty="0"/>
                  <a:t>Ukazatel krytí likviditou podle BASEL III (</a:t>
                </a:r>
                <a:r>
                  <a:rPr lang="cs-CZ" sz="2000" b="1" dirty="0" err="1"/>
                  <a:t>Liquidity</a:t>
                </a:r>
                <a:r>
                  <a:rPr lang="cs-CZ" sz="2000" b="1" dirty="0"/>
                  <a:t> </a:t>
                </a:r>
                <a:r>
                  <a:rPr lang="cs-CZ" sz="2000" b="1" dirty="0" err="1"/>
                  <a:t>Coverage</a:t>
                </a:r>
                <a:r>
                  <a:rPr lang="cs-CZ" sz="2000" b="1" dirty="0"/>
                  <a:t> Ratio, LCR)</a:t>
                </a:r>
              </a:p>
              <a:p>
                <a:pPr lvl="1" algn="just">
                  <a:lnSpc>
                    <a:spcPct val="150000"/>
                  </a:lnSpc>
                  <a:buFont typeface="Wingdings" panose="05000000000000000000" pitchFamily="2" charset="2"/>
                  <a:buChar char="§"/>
                </a:pPr>
                <a14:m>
                  <m:oMath xmlns:m="http://schemas.openxmlformats.org/officeDocument/2006/math">
                    <m:r>
                      <m:rPr>
                        <m:nor/>
                      </m:rPr>
                      <a:rPr lang="cs-CZ" dirty="0"/>
                      <m:t>Zab</m:t>
                    </m:r>
                    <m:r>
                      <m:rPr>
                        <m:nor/>
                      </m:rPr>
                      <a:rPr lang="cs-CZ" dirty="0"/>
                      <m:t>ý</m:t>
                    </m:r>
                    <m:r>
                      <m:rPr>
                        <m:nor/>
                      </m:rPr>
                      <a:rPr lang="cs-CZ" dirty="0"/>
                      <m:t>v</m:t>
                    </m:r>
                    <m:r>
                      <m:rPr>
                        <m:nor/>
                      </m:rPr>
                      <a:rPr lang="cs-CZ" dirty="0"/>
                      <m:t>á </m:t>
                    </m:r>
                    <m:r>
                      <m:rPr>
                        <m:nor/>
                      </m:rPr>
                      <a:rPr lang="cs-CZ" dirty="0"/>
                      <m:t>se</m:t>
                    </m:r>
                    <m:r>
                      <m:rPr>
                        <m:nor/>
                      </m:rPr>
                      <a:rPr lang="cs-CZ" dirty="0"/>
                      <m:t> ří</m:t>
                    </m:r>
                    <m:r>
                      <m:rPr>
                        <m:nor/>
                      </m:rPr>
                      <a:rPr lang="cs-CZ" dirty="0"/>
                      <m:t>zen</m:t>
                    </m:r>
                    <m:r>
                      <m:rPr>
                        <m:nor/>
                      </m:rPr>
                      <a:rPr lang="cs-CZ" dirty="0"/>
                      <m:t>í</m:t>
                    </m:r>
                    <m:r>
                      <m:rPr>
                        <m:nor/>
                      </m:rPr>
                      <a:rPr lang="cs-CZ" dirty="0"/>
                      <m:t>m</m:t>
                    </m:r>
                    <m:r>
                      <m:rPr>
                        <m:nor/>
                      </m:rPr>
                      <a:rPr lang="cs-CZ" dirty="0"/>
                      <m:t> </m:t>
                    </m:r>
                    <m:r>
                      <m:rPr>
                        <m:nor/>
                      </m:rPr>
                      <a:rPr lang="cs-CZ" dirty="0"/>
                      <m:t>likviditn</m:t>
                    </m:r>
                    <m:r>
                      <m:rPr>
                        <m:nor/>
                      </m:rPr>
                      <a:rPr lang="cs-CZ" dirty="0"/>
                      <m:t>í</m:t>
                    </m:r>
                    <m:r>
                      <m:rPr>
                        <m:nor/>
                      </m:rPr>
                      <a:rPr lang="cs-CZ" dirty="0"/>
                      <m:t>ho</m:t>
                    </m:r>
                    <m:r>
                      <m:rPr>
                        <m:nor/>
                      </m:rPr>
                      <a:rPr lang="cs-CZ" dirty="0"/>
                      <m:t> </m:t>
                    </m:r>
                    <m:r>
                      <m:rPr>
                        <m:nor/>
                      </m:rPr>
                      <a:rPr lang="cs-CZ" dirty="0"/>
                      <m:t>rizik</m:t>
                    </m:r>
                    <m:r>
                      <m:rPr>
                        <m:nor/>
                      </m:rPr>
                      <a:rPr lang="cs-CZ" dirty="0"/>
                      <m:t> </m:t>
                    </m:r>
                    <m:r>
                      <m:rPr>
                        <m:nor/>
                      </m:rPr>
                      <a:rPr lang="cs-CZ" dirty="0"/>
                      <m:t>v</m:t>
                    </m:r>
                    <m:r>
                      <m:rPr>
                        <m:nor/>
                      </m:rPr>
                      <a:rPr lang="cs-CZ" dirty="0"/>
                      <m:t> </m:t>
                    </m:r>
                    <m:r>
                      <m:rPr>
                        <m:nor/>
                      </m:rPr>
                      <a:rPr lang="cs-CZ" dirty="0"/>
                      <m:t>kr</m:t>
                    </m:r>
                    <m:r>
                      <m:rPr>
                        <m:nor/>
                      </m:rPr>
                      <a:rPr lang="cs-CZ" dirty="0"/>
                      <m:t>á</m:t>
                    </m:r>
                    <m:r>
                      <m:rPr>
                        <m:nor/>
                      </m:rPr>
                      <a:rPr lang="cs-CZ" dirty="0"/>
                      <m:t>tkodob</m:t>
                    </m:r>
                    <m:r>
                      <m:rPr>
                        <m:nor/>
                      </m:rPr>
                      <a:rPr lang="cs-CZ" dirty="0"/>
                      <m:t>é</m:t>
                    </m:r>
                    <m:r>
                      <m:rPr>
                        <m:nor/>
                      </m:rPr>
                      <a:rPr lang="cs-CZ" dirty="0"/>
                      <m:t>m</m:t>
                    </m:r>
                    <m:r>
                      <m:rPr>
                        <m:nor/>
                      </m:rPr>
                      <a:rPr lang="cs-CZ" dirty="0"/>
                      <m:t> </m:t>
                    </m:r>
                    <m:r>
                      <m:rPr>
                        <m:nor/>
                      </m:rPr>
                      <a:rPr lang="cs-CZ" dirty="0"/>
                      <m:t>horizon</m:t>
                    </m:r>
                  </m:oMath>
                </a14:m>
                <a:r>
                  <a:rPr lang="cs-CZ" dirty="0"/>
                  <a:t>tu</a:t>
                </a:r>
              </a:p>
              <a:p>
                <a:pPr lvl="1" algn="just">
                  <a:lnSpc>
                    <a:spcPct val="150000"/>
                  </a:lnSpc>
                  <a:buFont typeface="Wingdings" panose="05000000000000000000" pitchFamily="2" charset="2"/>
                  <a:buChar char="§"/>
                </a:pPr>
                <a14:m>
                  <m:oMath xmlns:m="http://schemas.openxmlformats.org/officeDocument/2006/math">
                    <m:r>
                      <m:rPr>
                        <m:sty m:val="p"/>
                      </m:rPr>
                      <a:rPr lang="cs-CZ" b="0" i="0" smtClean="0">
                        <a:latin typeface="Cambria Math" panose="02040503050406030204" pitchFamily="18" charset="0"/>
                      </a:rPr>
                      <m:t>LCR</m:t>
                    </m:r>
                    <m:r>
                      <a:rPr lang="cs-CZ" b="0" i="0" smtClean="0">
                        <a:latin typeface="Cambria Math" panose="02040503050406030204" pitchFamily="18" charset="0"/>
                      </a:rPr>
                      <m:t>= </m:t>
                    </m:r>
                    <m:f>
                      <m:fPr>
                        <m:ctrlPr>
                          <a:rPr lang="cs-CZ" b="0" i="1" smtClean="0">
                            <a:latin typeface="Cambria Math" panose="02040503050406030204" pitchFamily="18" charset="0"/>
                          </a:rPr>
                        </m:ctrlPr>
                      </m:fPr>
                      <m:num>
                        <m:r>
                          <m:rPr>
                            <m:sty m:val="p"/>
                          </m:rPr>
                          <a:rPr lang="cs-CZ" b="0" i="0" smtClean="0">
                            <a:latin typeface="Cambria Math" panose="02040503050406030204" pitchFamily="18" charset="0"/>
                          </a:rPr>
                          <m:t>vysoce</m:t>
                        </m:r>
                        <m:r>
                          <a:rPr lang="cs-CZ" b="0" i="0" smtClean="0">
                            <a:latin typeface="Cambria Math" panose="02040503050406030204" pitchFamily="18" charset="0"/>
                          </a:rPr>
                          <m:t> </m:t>
                        </m:r>
                        <m:r>
                          <m:rPr>
                            <m:sty m:val="p"/>
                          </m:rPr>
                          <a:rPr lang="cs-CZ" b="0" i="0" smtClean="0">
                            <a:latin typeface="Cambria Math" panose="02040503050406030204" pitchFamily="18" charset="0"/>
                          </a:rPr>
                          <m:t>kvalitn</m:t>
                        </m:r>
                        <m:r>
                          <a:rPr lang="cs-CZ" b="0" i="0" smtClean="0">
                            <a:latin typeface="Cambria Math" panose="02040503050406030204" pitchFamily="18" charset="0"/>
                          </a:rPr>
                          <m:t>í </m:t>
                        </m:r>
                        <m:r>
                          <m:rPr>
                            <m:sty m:val="p"/>
                          </m:rPr>
                          <a:rPr lang="cs-CZ" b="0" i="0" smtClean="0">
                            <a:latin typeface="Cambria Math" panose="02040503050406030204" pitchFamily="18" charset="0"/>
                          </a:rPr>
                          <m:t>likvidn</m:t>
                        </m:r>
                        <m:r>
                          <a:rPr lang="cs-CZ" b="0" i="0" smtClean="0">
                            <a:latin typeface="Cambria Math" panose="02040503050406030204" pitchFamily="18" charset="0"/>
                          </a:rPr>
                          <m:t>í </m:t>
                        </m:r>
                        <m:r>
                          <m:rPr>
                            <m:sty m:val="p"/>
                          </m:rPr>
                          <a:rPr lang="cs-CZ" b="0" i="0" smtClean="0">
                            <a:latin typeface="Cambria Math" panose="02040503050406030204" pitchFamily="18" charset="0"/>
                          </a:rPr>
                          <m:t>aktiva</m:t>
                        </m:r>
                      </m:num>
                      <m:den>
                        <m:r>
                          <a:rPr lang="cs-CZ" b="0" i="0" smtClean="0">
                            <a:latin typeface="Cambria Math" panose="02040503050406030204" pitchFamily="18" charset="0"/>
                          </a:rPr>
                          <m:t>č</m:t>
                        </m:r>
                        <m:r>
                          <m:rPr>
                            <m:sty m:val="p"/>
                          </m:rPr>
                          <a:rPr lang="cs-CZ" b="0" i="0" smtClean="0">
                            <a:latin typeface="Cambria Math" panose="02040503050406030204" pitchFamily="18" charset="0"/>
                          </a:rPr>
                          <m:t>ist</m:t>
                        </m:r>
                        <m:r>
                          <a:rPr lang="cs-CZ" b="0" i="0" smtClean="0">
                            <a:latin typeface="Cambria Math" panose="02040503050406030204" pitchFamily="18" charset="0"/>
                          </a:rPr>
                          <m:t>ý </m:t>
                        </m:r>
                        <m:r>
                          <m:rPr>
                            <m:sty m:val="p"/>
                          </m:rPr>
                          <a:rPr lang="cs-CZ" b="0" i="0" smtClean="0">
                            <a:latin typeface="Cambria Math" panose="02040503050406030204" pitchFamily="18" charset="0"/>
                          </a:rPr>
                          <m:t>odliv</m:t>
                        </m:r>
                        <m:r>
                          <a:rPr lang="cs-CZ" b="0" i="0" smtClean="0">
                            <a:latin typeface="Cambria Math" panose="02040503050406030204" pitchFamily="18" charset="0"/>
                          </a:rPr>
                          <m:t> </m:t>
                        </m:r>
                        <m:r>
                          <m:rPr>
                            <m:sty m:val="p"/>
                          </m:rPr>
                          <a:rPr lang="cs-CZ" b="0" i="0" smtClean="0">
                            <a:latin typeface="Cambria Math" panose="02040503050406030204" pitchFamily="18" charset="0"/>
                          </a:rPr>
                          <m:t>pasiv</m:t>
                        </m:r>
                        <m:r>
                          <a:rPr lang="cs-CZ" b="0" i="0" smtClean="0">
                            <a:latin typeface="Cambria Math" panose="02040503050406030204" pitchFamily="18" charset="0"/>
                          </a:rPr>
                          <m:t> </m:t>
                        </m:r>
                        <m:r>
                          <m:rPr>
                            <m:sty m:val="p"/>
                          </m:rPr>
                          <a:rPr lang="cs-CZ" b="0" i="0" smtClean="0">
                            <a:latin typeface="Cambria Math" panose="02040503050406030204" pitchFamily="18" charset="0"/>
                          </a:rPr>
                          <m:t>b</m:t>
                        </m:r>
                        <m:r>
                          <a:rPr lang="cs-CZ" b="0" i="0" smtClean="0">
                            <a:latin typeface="Cambria Math" panose="02040503050406030204" pitchFamily="18" charset="0"/>
                          </a:rPr>
                          <m:t>ě</m:t>
                        </m:r>
                        <m:r>
                          <m:rPr>
                            <m:sty m:val="p"/>
                          </m:rPr>
                          <a:rPr lang="cs-CZ" b="0" i="0" smtClean="0">
                            <a:latin typeface="Cambria Math" panose="02040503050406030204" pitchFamily="18" charset="0"/>
                          </a:rPr>
                          <m:t>hem</m:t>
                        </m:r>
                        <m:r>
                          <a:rPr lang="cs-CZ" b="0" i="0" smtClean="0">
                            <a:latin typeface="Cambria Math" panose="02040503050406030204" pitchFamily="18" charset="0"/>
                          </a:rPr>
                          <m:t> 30 </m:t>
                        </m:r>
                        <m:r>
                          <m:rPr>
                            <m:sty m:val="p"/>
                          </m:rPr>
                          <a:rPr lang="cs-CZ" b="0" i="0" smtClean="0">
                            <a:latin typeface="Cambria Math" panose="02040503050406030204" pitchFamily="18" charset="0"/>
                          </a:rPr>
                          <m:t>dn</m:t>
                        </m:r>
                        <m:r>
                          <a:rPr lang="cs-CZ" b="0" i="0" smtClean="0">
                            <a:latin typeface="Cambria Math" panose="02040503050406030204" pitchFamily="18" charset="0"/>
                          </a:rPr>
                          <m:t>ů</m:t>
                        </m:r>
                      </m:den>
                    </m:f>
                  </m:oMath>
                </a14:m>
                <a:r>
                  <a:rPr lang="cs-CZ" dirty="0"/>
                  <a:t> ≥ 100%</a:t>
                </a:r>
              </a:p>
              <a:p>
                <a:pPr algn="just">
                  <a:buFont typeface="Wingdings" panose="05000000000000000000" pitchFamily="2" charset="2"/>
                  <a:buChar char="§"/>
                </a:pPr>
                <a:r>
                  <a:rPr lang="cs-CZ" sz="2000" b="1" dirty="0"/>
                  <a:t>Ukazatel čistého stabilního financování podle BASEL III (Net </a:t>
                </a:r>
                <a:r>
                  <a:rPr lang="cs-CZ" sz="2000" b="1" dirty="0" err="1"/>
                  <a:t>Stable</a:t>
                </a:r>
                <a:r>
                  <a:rPr lang="cs-CZ" sz="2000" b="1" dirty="0"/>
                  <a:t> </a:t>
                </a:r>
                <a:r>
                  <a:rPr lang="cs-CZ" sz="2000" b="1" dirty="0" err="1"/>
                  <a:t>Funding</a:t>
                </a:r>
                <a:r>
                  <a:rPr lang="cs-CZ" sz="2000" b="1" dirty="0"/>
                  <a:t> Ratio, NSFR)</a:t>
                </a:r>
              </a:p>
              <a:p>
                <a:pPr lvl="1" algn="just">
                  <a:lnSpc>
                    <a:spcPct val="150000"/>
                  </a:lnSpc>
                  <a:buFont typeface="Wingdings" panose="05000000000000000000" pitchFamily="2" charset="2"/>
                  <a:buChar char="§"/>
                </a:pPr>
                <a14:m>
                  <m:oMath xmlns:m="http://schemas.openxmlformats.org/officeDocument/2006/math">
                    <m:r>
                      <m:rPr>
                        <m:nor/>
                      </m:rPr>
                      <a:rPr lang="cs-CZ" dirty="0"/>
                      <m:t>Zab</m:t>
                    </m:r>
                    <m:r>
                      <m:rPr>
                        <m:nor/>
                      </m:rPr>
                      <a:rPr lang="cs-CZ" dirty="0"/>
                      <m:t>ý</m:t>
                    </m:r>
                    <m:r>
                      <m:rPr>
                        <m:nor/>
                      </m:rPr>
                      <a:rPr lang="cs-CZ" dirty="0"/>
                      <m:t>v</m:t>
                    </m:r>
                    <m:r>
                      <m:rPr>
                        <m:nor/>
                      </m:rPr>
                      <a:rPr lang="cs-CZ" dirty="0"/>
                      <m:t>á </m:t>
                    </m:r>
                    <m:r>
                      <m:rPr>
                        <m:nor/>
                      </m:rPr>
                      <a:rPr lang="cs-CZ" dirty="0"/>
                      <m:t>se</m:t>
                    </m:r>
                    <m:r>
                      <m:rPr>
                        <m:nor/>
                      </m:rPr>
                      <a:rPr lang="cs-CZ" dirty="0"/>
                      <m:t> ří</m:t>
                    </m:r>
                    <m:r>
                      <m:rPr>
                        <m:nor/>
                      </m:rPr>
                      <a:rPr lang="cs-CZ" dirty="0"/>
                      <m:t>zen</m:t>
                    </m:r>
                    <m:r>
                      <m:rPr>
                        <m:nor/>
                      </m:rPr>
                      <a:rPr lang="cs-CZ" dirty="0"/>
                      <m:t>í</m:t>
                    </m:r>
                    <m:r>
                      <m:rPr>
                        <m:nor/>
                      </m:rPr>
                      <a:rPr lang="cs-CZ" dirty="0"/>
                      <m:t>m</m:t>
                    </m:r>
                    <m:r>
                      <m:rPr>
                        <m:nor/>
                      </m:rPr>
                      <a:rPr lang="cs-CZ" dirty="0"/>
                      <m:t> </m:t>
                    </m:r>
                    <m:r>
                      <m:rPr>
                        <m:nor/>
                      </m:rPr>
                      <a:rPr lang="cs-CZ" dirty="0"/>
                      <m:t>likviditn</m:t>
                    </m:r>
                    <m:r>
                      <m:rPr>
                        <m:nor/>
                      </m:rPr>
                      <a:rPr lang="cs-CZ" dirty="0"/>
                      <m:t>í</m:t>
                    </m:r>
                    <m:r>
                      <m:rPr>
                        <m:nor/>
                      </m:rPr>
                      <a:rPr lang="cs-CZ" dirty="0"/>
                      <m:t>ho</m:t>
                    </m:r>
                    <m:r>
                      <m:rPr>
                        <m:nor/>
                      </m:rPr>
                      <a:rPr lang="cs-CZ" dirty="0"/>
                      <m:t> </m:t>
                    </m:r>
                    <m:r>
                      <m:rPr>
                        <m:nor/>
                      </m:rPr>
                      <a:rPr lang="cs-CZ" dirty="0"/>
                      <m:t>rizik</m:t>
                    </m:r>
                    <m:r>
                      <m:rPr>
                        <m:nor/>
                      </m:rPr>
                      <a:rPr lang="cs-CZ" dirty="0"/>
                      <m:t> </m:t>
                    </m:r>
                    <m:r>
                      <m:rPr>
                        <m:nor/>
                      </m:rPr>
                      <a:rPr lang="cs-CZ" dirty="0"/>
                      <m:t>v</m:t>
                    </m:r>
                    <m:r>
                      <m:rPr>
                        <m:nor/>
                      </m:rPr>
                      <a:rPr lang="cs-CZ" dirty="0"/>
                      <m:t> </m:t>
                    </m:r>
                    <m:r>
                      <m:rPr>
                        <m:nor/>
                      </m:rPr>
                      <a:rPr lang="cs-CZ" dirty="0"/>
                      <m:t>dlouhodob</m:t>
                    </m:r>
                    <m:r>
                      <m:rPr>
                        <m:nor/>
                      </m:rPr>
                      <a:rPr lang="cs-CZ" dirty="0"/>
                      <m:t>é</m:t>
                    </m:r>
                    <m:r>
                      <m:rPr>
                        <m:nor/>
                      </m:rPr>
                      <a:rPr lang="cs-CZ" dirty="0"/>
                      <m:t>m</m:t>
                    </m:r>
                    <m:r>
                      <m:rPr>
                        <m:nor/>
                      </m:rPr>
                      <a:rPr lang="cs-CZ" dirty="0"/>
                      <m:t> </m:t>
                    </m:r>
                    <m:r>
                      <m:rPr>
                        <m:nor/>
                      </m:rPr>
                      <a:rPr lang="cs-CZ" dirty="0"/>
                      <m:t>horizontu</m:t>
                    </m:r>
                  </m:oMath>
                </a14:m>
                <a:endParaRPr lang="cs-CZ" dirty="0"/>
              </a:p>
              <a:p>
                <a:pPr lvl="1" algn="just">
                  <a:lnSpc>
                    <a:spcPct val="150000"/>
                  </a:lnSpc>
                  <a:buFont typeface="Wingdings" panose="05000000000000000000" pitchFamily="2" charset="2"/>
                  <a:buChar char="§"/>
                </a:pPr>
                <a14:m>
                  <m:oMath xmlns:m="http://schemas.openxmlformats.org/officeDocument/2006/math">
                    <m:r>
                      <m:rPr>
                        <m:sty m:val="p"/>
                      </m:rPr>
                      <a:rPr lang="cs-CZ" b="0" i="0" smtClean="0">
                        <a:latin typeface="Cambria Math" panose="02040503050406030204" pitchFamily="18" charset="0"/>
                      </a:rPr>
                      <m:t>NSFR</m:t>
                    </m:r>
                    <m:r>
                      <a:rPr lang="cs-CZ" b="0" i="0">
                        <a:latin typeface="Cambria Math" panose="02040503050406030204" pitchFamily="18" charset="0"/>
                      </a:rPr>
                      <m:t>= </m:t>
                    </m:r>
                    <m:f>
                      <m:fPr>
                        <m:ctrlPr>
                          <a:rPr lang="cs-CZ" i="1">
                            <a:latin typeface="Cambria Math" panose="02040503050406030204" pitchFamily="18" charset="0"/>
                          </a:rPr>
                        </m:ctrlPr>
                      </m:fPr>
                      <m:num>
                        <m:r>
                          <m:rPr>
                            <m:sty m:val="p"/>
                          </m:rPr>
                          <a:rPr lang="cs-CZ" b="0" i="0" smtClean="0">
                            <a:latin typeface="Cambria Math" panose="02040503050406030204" pitchFamily="18" charset="0"/>
                          </a:rPr>
                          <m:t>pou</m:t>
                        </m:r>
                        <m:r>
                          <a:rPr lang="cs-CZ" b="0" i="0" smtClean="0">
                            <a:latin typeface="Cambria Math" panose="02040503050406030204" pitchFamily="18" charset="0"/>
                          </a:rPr>
                          <m:t>ž</m:t>
                        </m:r>
                        <m:r>
                          <m:rPr>
                            <m:sty m:val="p"/>
                          </m:rPr>
                          <a:rPr lang="cs-CZ" b="0" i="0" smtClean="0">
                            <a:latin typeface="Cambria Math" panose="02040503050406030204" pitchFamily="18" charset="0"/>
                          </a:rPr>
                          <m:t>iteln</m:t>
                        </m:r>
                        <m:r>
                          <a:rPr lang="cs-CZ" b="0" i="0" smtClean="0">
                            <a:latin typeface="Cambria Math" panose="02040503050406030204" pitchFamily="18" charset="0"/>
                          </a:rPr>
                          <m:t>é </m:t>
                        </m:r>
                        <m:r>
                          <m:rPr>
                            <m:sty m:val="p"/>
                          </m:rPr>
                          <a:rPr lang="cs-CZ" b="0" i="0" smtClean="0">
                            <a:latin typeface="Cambria Math" panose="02040503050406030204" pitchFamily="18" charset="0"/>
                          </a:rPr>
                          <m:t>stabiln</m:t>
                        </m:r>
                        <m:r>
                          <a:rPr lang="cs-CZ" b="0" i="0" smtClean="0">
                            <a:latin typeface="Cambria Math" panose="02040503050406030204" pitchFamily="18" charset="0"/>
                          </a:rPr>
                          <m:t>í </m:t>
                        </m:r>
                        <m:r>
                          <m:rPr>
                            <m:sty m:val="p"/>
                          </m:rPr>
                          <a:rPr lang="cs-CZ" b="0" i="0" smtClean="0">
                            <a:latin typeface="Cambria Math" panose="02040503050406030204" pitchFamily="18" charset="0"/>
                          </a:rPr>
                          <m:t>zdroje</m:t>
                        </m:r>
                      </m:num>
                      <m:den>
                        <m:r>
                          <m:rPr>
                            <m:sty m:val="p"/>
                          </m:rPr>
                          <a:rPr lang="cs-CZ" b="0" i="0" smtClean="0">
                            <a:latin typeface="Cambria Math" panose="02040503050406030204" pitchFamily="18" charset="0"/>
                          </a:rPr>
                          <m:t>po</m:t>
                        </m:r>
                        <m:r>
                          <a:rPr lang="cs-CZ" b="0" i="0" smtClean="0">
                            <a:latin typeface="Cambria Math" panose="02040503050406030204" pitchFamily="18" charset="0"/>
                          </a:rPr>
                          <m:t>ž</m:t>
                        </m:r>
                        <m:r>
                          <m:rPr>
                            <m:sty m:val="p"/>
                          </m:rPr>
                          <a:rPr lang="cs-CZ" b="0" i="0" smtClean="0">
                            <a:latin typeface="Cambria Math" panose="02040503050406030204" pitchFamily="18" charset="0"/>
                          </a:rPr>
                          <m:t>adovan</m:t>
                        </m:r>
                        <m:r>
                          <a:rPr lang="cs-CZ" b="0" i="0" smtClean="0">
                            <a:latin typeface="Cambria Math" panose="02040503050406030204" pitchFamily="18" charset="0"/>
                          </a:rPr>
                          <m:t>é </m:t>
                        </m:r>
                        <m:r>
                          <m:rPr>
                            <m:sty m:val="p"/>
                          </m:rPr>
                          <a:rPr lang="cs-CZ" b="0" i="0" smtClean="0">
                            <a:latin typeface="Cambria Math" panose="02040503050406030204" pitchFamily="18" charset="0"/>
                          </a:rPr>
                          <m:t>stabiln</m:t>
                        </m:r>
                        <m:r>
                          <a:rPr lang="cs-CZ" b="0" i="0" smtClean="0">
                            <a:latin typeface="Cambria Math" panose="02040503050406030204" pitchFamily="18" charset="0"/>
                          </a:rPr>
                          <m:t>í </m:t>
                        </m:r>
                        <m:r>
                          <m:rPr>
                            <m:sty m:val="p"/>
                          </m:rPr>
                          <a:rPr lang="cs-CZ" b="0" i="0" smtClean="0">
                            <a:latin typeface="Cambria Math" panose="02040503050406030204" pitchFamily="18" charset="0"/>
                          </a:rPr>
                          <m:t>zdroje</m:t>
                        </m:r>
                      </m:den>
                    </m:f>
                  </m:oMath>
                </a14:m>
                <a:r>
                  <a:rPr lang="cs-CZ" dirty="0"/>
                  <a:t> ≥ 100%</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680" r="-1474" b="-12077"/>
                </a:stretch>
              </a:blipFill>
            </p:spPr>
            <p:txBody>
              <a:bodyPr/>
              <a:lstStyle/>
              <a:p>
                <a:r>
                  <a:rPr lang="cs-CZ">
                    <a:noFill/>
                  </a:rPr>
                  <a:t> </a:t>
                </a:r>
              </a:p>
            </p:txBody>
          </p:sp>
        </mc:Fallback>
      </mc:AlternateContent>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3611025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Likvidita v českém bankovním sektoru</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6" name="Zástupný symbol pro zápatí 1">
            <a:extLst>
              <a:ext uri="{FF2B5EF4-FFF2-40B4-BE49-F238E27FC236}">
                <a16:creationId xmlns:a16="http://schemas.microsoft.com/office/drawing/2014/main" id="{584C4D51-4371-4B9D-A9DC-81391F773134}"/>
              </a:ext>
            </a:extLst>
          </p:cNvPr>
          <p:cNvSpPr>
            <a:spLocks noGrp="1"/>
          </p:cNvSpPr>
          <p:nvPr>
            <p:ph type="ftr" sz="quarter" idx="10"/>
          </p:nvPr>
        </p:nvSpPr>
        <p:spPr>
          <a:xfrm>
            <a:off x="720000" y="6228000"/>
            <a:ext cx="7920000" cy="252000"/>
          </a:xfrm>
        </p:spPr>
        <p:txBody>
          <a:bodyPr/>
          <a:lstStyle/>
          <a:p>
            <a:r>
              <a:rPr lang="cs-CZ" dirty="0">
                <a:hlinkClick r:id="rId2"/>
              </a:rPr>
              <a:t>www.cnb.cz</a:t>
            </a:r>
            <a:r>
              <a:rPr lang="cs-CZ" dirty="0"/>
              <a:t> – Zpráva o finanční stabilitě – podzim 2022, Základní ukazatele finančního zdraví podle Mezinárodního měnového fondu (</a:t>
            </a:r>
            <a:r>
              <a:rPr lang="cs-CZ" dirty="0" err="1"/>
              <a:t>FSIs</a:t>
            </a:r>
            <a:r>
              <a:rPr lang="cs-CZ" dirty="0"/>
              <a:t> IMF)</a:t>
            </a:r>
          </a:p>
        </p:txBody>
      </p:sp>
      <p:pic>
        <p:nvPicPr>
          <p:cNvPr id="9" name="Zástupný obsah 8">
            <a:extLst>
              <a:ext uri="{FF2B5EF4-FFF2-40B4-BE49-F238E27FC236}">
                <a16:creationId xmlns:a16="http://schemas.microsoft.com/office/drawing/2014/main" id="{70F281B4-21AC-4118-EB3C-70A3997028E0}"/>
              </a:ext>
            </a:extLst>
          </p:cNvPr>
          <p:cNvPicPr>
            <a:picLocks noGrp="1" noChangeAspect="1"/>
          </p:cNvPicPr>
          <p:nvPr>
            <p:ph idx="1"/>
          </p:nvPr>
        </p:nvPicPr>
        <p:blipFill rotWithShape="1">
          <a:blip r:embed="rId3"/>
          <a:srcRect l="10021" t="28451" r="51069" b="10344"/>
          <a:stretch/>
        </p:blipFill>
        <p:spPr>
          <a:xfrm>
            <a:off x="720000" y="1882490"/>
            <a:ext cx="4663440" cy="4126258"/>
          </a:xfrm>
        </p:spPr>
      </p:pic>
      <p:graphicFrame>
        <p:nvGraphicFramePr>
          <p:cNvPr id="14" name="Graf 13">
            <a:extLst>
              <a:ext uri="{FF2B5EF4-FFF2-40B4-BE49-F238E27FC236}">
                <a16:creationId xmlns:a16="http://schemas.microsoft.com/office/drawing/2014/main" id="{0D85A839-45D7-B176-1651-08E194F6E1B8}"/>
              </a:ext>
            </a:extLst>
          </p:cNvPr>
          <p:cNvGraphicFramePr>
            <a:graphicFrameLocks/>
          </p:cNvGraphicFramePr>
          <p:nvPr>
            <p:extLst>
              <p:ext uri="{D42A27DB-BD31-4B8C-83A1-F6EECF244321}">
                <p14:modId xmlns:p14="http://schemas.microsoft.com/office/powerpoint/2010/main" val="2366185199"/>
              </p:ext>
            </p:extLst>
          </p:nvPr>
        </p:nvGraphicFramePr>
        <p:xfrm>
          <a:off x="5638800" y="1882489"/>
          <a:ext cx="6299200" cy="3853847"/>
        </p:xfrm>
        <a:graphic>
          <a:graphicData uri="http://schemas.openxmlformats.org/drawingml/2006/chart">
            <c:chart xmlns:c="http://schemas.openxmlformats.org/drawingml/2006/chart" xmlns:r="http://schemas.openxmlformats.org/officeDocument/2006/relationships" r:id="rId4"/>
          </a:graphicData>
        </a:graphic>
      </p:graphicFrame>
      <p:sp>
        <p:nvSpPr>
          <p:cNvPr id="15" name="Zástupný symbol pro zápatí 1">
            <a:extLst>
              <a:ext uri="{FF2B5EF4-FFF2-40B4-BE49-F238E27FC236}">
                <a16:creationId xmlns:a16="http://schemas.microsoft.com/office/drawing/2014/main" id="{A4B995BC-3218-295D-063F-136660494F35}"/>
              </a:ext>
            </a:extLst>
          </p:cNvPr>
          <p:cNvSpPr txBox="1">
            <a:spLocks/>
          </p:cNvSpPr>
          <p:nvPr/>
        </p:nvSpPr>
        <p:spPr bwMode="auto">
          <a:xfrm>
            <a:off x="5638800" y="1301244"/>
            <a:ext cx="6299200" cy="45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cs-CZ" dirty="0"/>
              <a:t>						                   </a:t>
            </a:r>
            <a:r>
              <a:rPr lang="cs-CZ" sz="2000" b="1" dirty="0"/>
              <a:t>Objem klientských vkladů a úvěrů</a:t>
            </a:r>
          </a:p>
        </p:txBody>
      </p:sp>
    </p:spTree>
    <p:extLst>
      <p:ext uri="{BB962C8B-B14F-4D97-AF65-F5344CB8AC3E}">
        <p14:creationId xmlns:p14="http://schemas.microsoft.com/office/powerpoint/2010/main" val="59085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Kapitálové riziko</a:t>
            </a:r>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dirty="0"/>
              <a:t>Riziko nedostatečné výše vlastního kapitálu vzhledem k pokrytí ztrát banky.</a:t>
            </a:r>
          </a:p>
          <a:p>
            <a:pPr algn="just">
              <a:buFont typeface="Wingdings" panose="05000000000000000000" pitchFamily="2" charset="2"/>
              <a:buChar char="§"/>
            </a:pPr>
            <a:r>
              <a:rPr lang="cs-CZ" sz="2000" dirty="0"/>
              <a:t>Pro banku je důležitá absolutní výše vlastního kapitálu. Stejně důležité je i stanovení kapitálové přiměřenosti ve vztahu k rizikům, která bankovní podnikání obsahuje.</a:t>
            </a:r>
          </a:p>
          <a:p>
            <a:pPr marL="72000" indent="0" algn="just">
              <a:buNone/>
            </a:pPr>
            <a:endParaRPr lang="cs-CZ" sz="2000" b="1" dirty="0"/>
          </a:p>
          <a:p>
            <a:pPr marL="72000" indent="0" algn="just">
              <a:buNone/>
            </a:pPr>
            <a:r>
              <a:rPr lang="cs-CZ" sz="2000" b="1" dirty="0"/>
              <a:t>Kapitálová přiměřenost</a:t>
            </a:r>
          </a:p>
          <a:p>
            <a:pPr lvl="1" algn="just">
              <a:lnSpc>
                <a:spcPct val="150000"/>
              </a:lnSpc>
              <a:buFont typeface="Wingdings" panose="05000000000000000000" pitchFamily="2" charset="2"/>
              <a:buChar char="§"/>
            </a:pPr>
            <a:r>
              <a:rPr lang="cs-CZ" dirty="0"/>
              <a:t>změření rizik daného subjektu a stanovení odpovídající minimální úrovně kapitálu. Kapitálová přiměřenost představuje ohodnocení bezproblémového chodu finanční instituce v budoucnosti, tj. je ukazovatelem finanční síly a důvěryhodnosti banky.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104576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kapitálu</a:t>
            </a:r>
          </a:p>
        </p:txBody>
      </p:sp>
      <p:sp>
        <p:nvSpPr>
          <p:cNvPr id="3" name="Zástupný symbol pro obsah 2"/>
          <p:cNvSpPr>
            <a:spLocks noGrp="1"/>
          </p:cNvSpPr>
          <p:nvPr>
            <p:ph idx="1"/>
          </p:nvPr>
        </p:nvSpPr>
        <p:spPr/>
        <p:txBody>
          <a:bodyPr/>
          <a:lstStyle/>
          <a:p>
            <a:pPr marL="72000" indent="0" algn="just">
              <a:buNone/>
            </a:pPr>
            <a:r>
              <a:rPr lang="cs-CZ" sz="2000" b="1" dirty="0"/>
              <a:t>Účetní</a:t>
            </a:r>
          </a:p>
          <a:p>
            <a:pPr algn="just">
              <a:buFont typeface="Wingdings" panose="05000000000000000000" pitchFamily="2" charset="2"/>
              <a:buChar char="§"/>
            </a:pPr>
            <a:r>
              <a:rPr lang="cs-CZ" sz="2000" dirty="0"/>
              <a:t>Kapitál = Aktiva – Závazky</a:t>
            </a:r>
          </a:p>
          <a:p>
            <a:pPr algn="just">
              <a:buFont typeface="Wingdings" panose="05000000000000000000" pitchFamily="2" charset="2"/>
              <a:buChar char="§"/>
            </a:pPr>
            <a:r>
              <a:rPr lang="cs-CZ" sz="2000" dirty="0"/>
              <a:t>Tzn. rozdíl mezi účetní hodnotou aktiv a závazků</a:t>
            </a:r>
          </a:p>
          <a:p>
            <a:pPr marL="72000" indent="0" algn="just">
              <a:buNone/>
            </a:pPr>
            <a:r>
              <a:rPr lang="cs-CZ" sz="2000" b="1" dirty="0"/>
              <a:t>Ekonomický kapitál</a:t>
            </a:r>
          </a:p>
          <a:p>
            <a:pPr algn="just">
              <a:buFont typeface="Wingdings" panose="05000000000000000000" pitchFamily="2" charset="2"/>
              <a:buChar char="§"/>
            </a:pPr>
            <a:r>
              <a:rPr lang="cs-CZ" sz="2000" dirty="0"/>
              <a:t>Tzv. „nárazník“ pro budoucí, neočekávané ztráty vyplývající z úvěrového, tržního a operačního rizika.</a:t>
            </a:r>
          </a:p>
          <a:p>
            <a:pPr marL="72000" indent="0" algn="just">
              <a:buNone/>
            </a:pPr>
            <a:r>
              <a:rPr lang="cs-CZ" sz="2000" b="1" dirty="0"/>
              <a:t>Tržní kapitál</a:t>
            </a:r>
          </a:p>
          <a:p>
            <a:pPr algn="just">
              <a:buFont typeface="Wingdings" panose="05000000000000000000" pitchFamily="2" charset="2"/>
              <a:buChar char="§"/>
            </a:pPr>
            <a:r>
              <a:rPr lang="cs-CZ" sz="2000" dirty="0"/>
              <a:t>Reflektuje hodnotu banky na burze a vypočítá se jako počet akcií x tržní hodnota akcií</a:t>
            </a:r>
          </a:p>
          <a:p>
            <a:pPr algn="just">
              <a:buFont typeface="Wingdings" panose="05000000000000000000" pitchFamily="2" charset="2"/>
              <a:buChar char="§"/>
            </a:pPr>
            <a:r>
              <a:rPr lang="cs-CZ" sz="2000" dirty="0"/>
              <a:t>Je zřejmé, že tento druh kapitálu je vysoce volatilní a kolísá v čase v závislosti na ceně akcie banky.</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24838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kapitálu</a:t>
            </a:r>
          </a:p>
        </p:txBody>
      </p:sp>
      <p:sp>
        <p:nvSpPr>
          <p:cNvPr id="3" name="Zástupný symbol pro obsah 2"/>
          <p:cNvSpPr>
            <a:spLocks noGrp="1"/>
          </p:cNvSpPr>
          <p:nvPr>
            <p:ph idx="1"/>
          </p:nvPr>
        </p:nvSpPr>
        <p:spPr/>
        <p:txBody>
          <a:bodyPr/>
          <a:lstStyle/>
          <a:p>
            <a:pPr marL="72000" indent="0" algn="just">
              <a:buNone/>
            </a:pPr>
            <a:r>
              <a:rPr lang="cs-CZ" sz="2000" b="1" dirty="0"/>
              <a:t>Regulatorní</a:t>
            </a:r>
          </a:p>
          <a:p>
            <a:pPr algn="just">
              <a:buFont typeface="Wingdings" panose="05000000000000000000" pitchFamily="2" charset="2"/>
              <a:buChar char="§"/>
            </a:pPr>
            <a:r>
              <a:rPr lang="cs-CZ" sz="2000" dirty="0"/>
              <a:t>Používá se pro výpočet kapitálové přiměřenosti, má tři základní části:</a:t>
            </a:r>
          </a:p>
          <a:p>
            <a:pPr lvl="1" algn="just">
              <a:lnSpc>
                <a:spcPct val="150000"/>
              </a:lnSpc>
              <a:buFont typeface="Wingdings" panose="05000000000000000000" pitchFamily="2" charset="2"/>
              <a:buChar char="§"/>
            </a:pPr>
            <a:r>
              <a:rPr lang="cs-CZ" dirty="0"/>
              <a:t>Nejkvalitnější kapitál </a:t>
            </a:r>
            <a:r>
              <a:rPr lang="cs-CZ" dirty="0" err="1"/>
              <a:t>Tier</a:t>
            </a:r>
            <a:r>
              <a:rPr lang="cs-CZ" dirty="0"/>
              <a:t> 1, obsahuje primární základní kapitál, nerozdělený zisk a povinné rezervní fondy</a:t>
            </a:r>
          </a:p>
          <a:p>
            <a:pPr lvl="1" algn="just">
              <a:lnSpc>
                <a:spcPct val="150000"/>
              </a:lnSpc>
              <a:buFont typeface="Wingdings" panose="05000000000000000000" pitchFamily="2" charset="2"/>
              <a:buChar char="§"/>
            </a:pPr>
            <a:r>
              <a:rPr lang="cs-CZ" dirty="0"/>
              <a:t>Dodatkový kapitál </a:t>
            </a:r>
            <a:r>
              <a:rPr lang="cs-CZ" dirty="0" err="1"/>
              <a:t>Tier</a:t>
            </a:r>
            <a:r>
              <a:rPr lang="cs-CZ" dirty="0"/>
              <a:t> 2, obsahuje zejména podřízený kapitál, skryté rezervy, rezervy z přecenění a ostatní kapitálové fondy</a:t>
            </a:r>
          </a:p>
          <a:p>
            <a:pPr lvl="1" algn="just">
              <a:lnSpc>
                <a:spcPct val="150000"/>
              </a:lnSpc>
              <a:buFont typeface="Wingdings" panose="05000000000000000000" pitchFamily="2" charset="2"/>
              <a:buChar char="§"/>
            </a:pPr>
            <a:r>
              <a:rPr lang="cs-CZ" dirty="0"/>
              <a:t>Dodatkový kapitál </a:t>
            </a:r>
            <a:r>
              <a:rPr lang="cs-CZ" dirty="0" err="1"/>
              <a:t>Tier</a:t>
            </a:r>
            <a:r>
              <a:rPr lang="cs-CZ" dirty="0"/>
              <a:t> 3, který je primárně určení pro krytí tržního rizika a obsahuje více nástrojů než </a:t>
            </a:r>
            <a:r>
              <a:rPr lang="cs-CZ" dirty="0" err="1"/>
              <a:t>Tier</a:t>
            </a:r>
            <a:r>
              <a:rPr lang="cs-CZ" dirty="0"/>
              <a:t> 1 a </a:t>
            </a:r>
            <a:r>
              <a:rPr lang="cs-CZ" dirty="0" err="1"/>
              <a:t>Tier</a:t>
            </a:r>
            <a:r>
              <a:rPr lang="cs-CZ" dirty="0"/>
              <a:t> 2 (např. podřízený dluh a rezervy). V současné regulaci se </a:t>
            </a:r>
            <a:r>
              <a:rPr lang="cs-CZ" dirty="0" err="1"/>
              <a:t>Tier</a:t>
            </a:r>
            <a:r>
              <a:rPr lang="cs-CZ" dirty="0"/>
              <a:t> 3 kapitál již nepoužívá.</a:t>
            </a:r>
          </a:p>
          <a:p>
            <a:pPr marL="72000" indent="0" algn="just">
              <a:buNone/>
            </a:pP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17796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Basilejský koncept kapitálové přiměřenosti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S rostoucí globalizací ve světě a na finančních trzích rostla potřeba mezinárodní koordinace regulace finančních institucí.</a:t>
            </a:r>
          </a:p>
          <a:p>
            <a:pPr>
              <a:buFont typeface="Wingdings" panose="05000000000000000000" pitchFamily="2" charset="2"/>
              <a:buChar char="§"/>
            </a:pPr>
            <a:r>
              <a:rPr lang="cs-CZ" sz="2000" dirty="0"/>
              <a:t>1988 Basilejský výbor pro bankovní dohled působící při Bance pro mezinárodní platby, složený z centrálních bank a bankovních regulátorů zemí G10 vydal první koncept kapitálové přiměřenosti tzv. </a:t>
            </a:r>
            <a:r>
              <a:rPr lang="cs-CZ" sz="2000" b="1" dirty="0"/>
              <a:t>Basilejskou kapitálovou dohodu – BASEL I</a:t>
            </a:r>
          </a:p>
          <a:p>
            <a:pPr>
              <a:buFont typeface="Wingdings" panose="05000000000000000000" pitchFamily="2" charset="2"/>
              <a:buChar char="§"/>
            </a:pPr>
            <a:r>
              <a:rPr lang="cs-CZ" sz="2000" dirty="0"/>
              <a:t>Základní myšlenka – mít „kapitálový polštář“ pro krytí neočekávaných ztrát.</a:t>
            </a:r>
          </a:p>
          <a:p>
            <a:pPr>
              <a:buFont typeface="Wingdings" panose="05000000000000000000" pitchFamily="2" charset="2"/>
              <a:buChar char="§"/>
            </a:pPr>
            <a:r>
              <a:rPr lang="cs-CZ" sz="2000" dirty="0"/>
              <a:t>První sjednocení pravidel kapitálové přiměřenosti minimální požadavek na kapitál bank a způsob jeho měření.</a:t>
            </a:r>
          </a:p>
        </p:txBody>
      </p:sp>
    </p:spTree>
    <p:extLst>
      <p:ext uri="{BB962C8B-B14F-4D97-AF65-F5344CB8AC3E}">
        <p14:creationId xmlns:p14="http://schemas.microsoft.com/office/powerpoint/2010/main" val="215230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3200" dirty="0"/>
              <a:t>Basilejský koncept kapitálové přiměřenosti – BASEL I</a:t>
            </a:r>
          </a:p>
        </p:txBody>
      </p:sp>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Tento dokument se zabýval pouze úvěrovým rizikem bank a stanovil poměr regulatorního kapitálu k rizikově váženým aktivům banky na úroveň minimálně 8 %.</a:t>
                </a:r>
              </a:p>
              <a:p>
                <a:pPr>
                  <a:buFont typeface="Wingdings" panose="05000000000000000000" pitchFamily="2" charset="2"/>
                  <a:buChar char="§"/>
                </a:pPr>
                <a14:m>
                  <m:oMath xmlns:m="http://schemas.openxmlformats.org/officeDocument/2006/math">
                    <m:r>
                      <a:rPr lang="cs-CZ" sz="2000" b="1" i="0" smtClean="0">
                        <a:latin typeface="Cambria Math" panose="02040503050406030204" pitchFamily="18" charset="0"/>
                      </a:rPr>
                      <m:t>𝐂𝐀𝐃</m:t>
                    </m:r>
                    <m:r>
                      <a:rPr lang="cs-CZ" sz="2000" b="1" i="0" smtClean="0">
                        <a:latin typeface="Cambria Math" panose="02040503050406030204" pitchFamily="18" charset="0"/>
                      </a:rPr>
                      <m:t>= </m:t>
                    </m:r>
                    <m:f>
                      <m:fPr>
                        <m:ctrlPr>
                          <a:rPr lang="cs-CZ" sz="2000" b="1" i="1" smtClean="0">
                            <a:latin typeface="Cambria Math" panose="02040503050406030204" pitchFamily="18" charset="0"/>
                          </a:rPr>
                        </m:ctrlPr>
                      </m:fPr>
                      <m:num>
                        <m:r>
                          <a:rPr lang="cs-CZ" sz="2000" b="1" i="0" smtClean="0">
                            <a:latin typeface="Cambria Math" panose="02040503050406030204" pitchFamily="18" charset="0"/>
                          </a:rPr>
                          <m:t>𝐂𝐀𝐏𝐈𝐓𝐀𝐋</m:t>
                        </m:r>
                      </m:num>
                      <m:den>
                        <m:r>
                          <a:rPr lang="cs-CZ" sz="2000" b="1" i="0" smtClean="0">
                            <a:latin typeface="Cambria Math" panose="02040503050406030204" pitchFamily="18" charset="0"/>
                          </a:rPr>
                          <m:t>𝐑𝐖𝐀</m:t>
                        </m:r>
                      </m:den>
                    </m:f>
                  </m:oMath>
                </a14:m>
                <a:r>
                  <a:rPr lang="cs-CZ" sz="2000" b="1" dirty="0"/>
                  <a:t> ≥ 8%</a:t>
                </a:r>
              </a:p>
              <a:p>
                <a:pPr marL="72000" indent="0">
                  <a:buNone/>
                </a:pPr>
                <a:endParaRPr lang="cs-CZ" sz="1200" dirty="0"/>
              </a:p>
              <a:p>
                <a:pPr marL="72000" indent="0">
                  <a:buNone/>
                </a:pPr>
                <a:r>
                  <a:rPr lang="cs-CZ" sz="1200" dirty="0"/>
                  <a:t>CAD = kapitálová přiměřenost</a:t>
                </a:r>
              </a:p>
              <a:p>
                <a:pPr marL="72000" indent="0">
                  <a:buNone/>
                </a:pPr>
                <a:r>
                  <a:rPr lang="cs-CZ" sz="1200" dirty="0"/>
                  <a:t>CAPITAL =  kapitál</a:t>
                </a:r>
              </a:p>
              <a:p>
                <a:pPr marL="72000" indent="0">
                  <a:buNone/>
                </a:pPr>
                <a:r>
                  <a:rPr lang="cs-CZ" sz="1200" dirty="0"/>
                  <a:t>RWA =  rizikově vážená aktiva</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Tzn. velmi zjednodušeně při poskytnutí úvěru ve výši 1 000 Kč musí banka minimálně 80 Kč pokrýt ze svého kapitálu, zbylých 920 Kč použije z cizích zdrojů.</a:t>
                </a:r>
              </a:p>
            </p:txBody>
          </p:sp>
        </mc:Choice>
        <mc:Fallback xmlns="">
          <p:sp>
            <p:nvSpPr>
              <p:cNvPr id="5" name="Zástupný obsah 4">
                <a:extLst>
                  <a:ext uri="{FF2B5EF4-FFF2-40B4-BE49-F238E27FC236}">
                    <a16:creationId xmlns:a16="http://schemas.microsoft.com/office/drawing/2014/main" id="{154F004A-0E75-4BD1-9DC8-BF2CDA67E4F1}"/>
                  </a:ext>
                </a:extLst>
              </p:cNvPr>
              <p:cNvSpPr>
                <a:spLocks noGrp="1" noRot="1" noChangeAspect="1" noMove="1" noResize="1" noEditPoints="1" noAdjustHandles="1" noChangeArrowheads="1" noChangeShapeType="1" noTextEdit="1"/>
              </p:cNvSpPr>
              <p:nvPr>
                <p:ph idx="1"/>
              </p:nvPr>
            </p:nvSpPr>
            <p:spPr>
              <a:blipFill>
                <a:blip r:embed="rId2"/>
                <a:stretch>
                  <a:fillRect l="-680" r="-624"/>
                </a:stretch>
              </a:blipFill>
            </p:spPr>
            <p:txBody>
              <a:bodyPr/>
              <a:lstStyle/>
              <a:p>
                <a:r>
                  <a:rPr lang="cs-CZ">
                    <a:noFill/>
                  </a:rPr>
                  <a:t> </a:t>
                </a:r>
              </a:p>
            </p:txBody>
          </p:sp>
        </mc:Fallback>
      </mc:AlternateContent>
    </p:spTree>
    <p:extLst>
      <p:ext uri="{BB962C8B-B14F-4D97-AF65-F5344CB8AC3E}">
        <p14:creationId xmlns:p14="http://schemas.microsoft.com/office/powerpoint/2010/main" val="2308772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3200" dirty="0"/>
              <a:t>Basilejský koncept kapitálové přiměřenosti – BASEL 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BASEL I zahrnovala pouze úvěrové riziko. Postupem času se ukázalo, že je třeba zahrnout i další rizika.</a:t>
            </a:r>
          </a:p>
          <a:p>
            <a:pPr>
              <a:buFont typeface="Wingdings" panose="05000000000000000000" pitchFamily="2" charset="2"/>
              <a:buChar char="§"/>
            </a:pPr>
            <a:r>
              <a:rPr lang="cs-CZ" sz="2000" dirty="0"/>
              <a:t>Standardy BASEL I byly přijaty i mimo členské země BCBS a celkový rozsah tak překročil mezinárodně aktivní banky, na které bylo původně BASEL I určeno.</a:t>
            </a:r>
          </a:p>
          <a:p>
            <a:pPr>
              <a:buFont typeface="Wingdings" panose="05000000000000000000" pitchFamily="2" charset="2"/>
              <a:buChar char="§"/>
            </a:pPr>
            <a:r>
              <a:rPr lang="cs-CZ" sz="2000" dirty="0"/>
              <a:t>Vzhledem k akceleraci finančních inovací a rozvoji nových metod risk managementu, začalo být v posledních letech jasné, že je nutná aktualizace této dohody.</a:t>
            </a:r>
          </a:p>
          <a:p>
            <a:pPr>
              <a:buFont typeface="Wingdings" panose="05000000000000000000" pitchFamily="2" charset="2"/>
              <a:buChar char="§"/>
            </a:pPr>
            <a:endParaRPr lang="cs-CZ" sz="2000" dirty="0"/>
          </a:p>
        </p:txBody>
      </p:sp>
      <p:sp>
        <p:nvSpPr>
          <p:cNvPr id="2" name="Šipka: dvojitá 1">
            <a:extLst>
              <a:ext uri="{FF2B5EF4-FFF2-40B4-BE49-F238E27FC236}">
                <a16:creationId xmlns:a16="http://schemas.microsoft.com/office/drawing/2014/main" id="{484EA1CE-85CB-443A-9D5A-8E1BD3329D9F}"/>
              </a:ext>
            </a:extLst>
          </p:cNvPr>
          <p:cNvSpPr/>
          <p:nvPr/>
        </p:nvSpPr>
        <p:spPr bwMode="auto">
          <a:xfrm>
            <a:off x="1007550"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rPr>
              <a:t>Úvěrové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rPr>
              <a:t>riziko</a:t>
            </a:r>
          </a:p>
        </p:txBody>
      </p:sp>
      <p:sp>
        <p:nvSpPr>
          <p:cNvPr id="6" name="Šipka: dvojitá 5">
            <a:extLst>
              <a:ext uri="{FF2B5EF4-FFF2-40B4-BE49-F238E27FC236}">
                <a16:creationId xmlns:a16="http://schemas.microsoft.com/office/drawing/2014/main" id="{BEB0A0EF-6B48-4193-939F-5BCC7A1587E3}"/>
              </a:ext>
            </a:extLst>
          </p:cNvPr>
          <p:cNvSpPr/>
          <p:nvPr/>
        </p:nvSpPr>
        <p:spPr bwMode="auto">
          <a:xfrm>
            <a:off x="2923900"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rPr>
              <a:t>Úvěrové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rPr>
              <a:t>a tržní riziko</a:t>
            </a:r>
          </a:p>
        </p:txBody>
      </p:sp>
      <p:sp>
        <p:nvSpPr>
          <p:cNvPr id="7" name="Šipka: dvojitá 6">
            <a:extLst>
              <a:ext uri="{FF2B5EF4-FFF2-40B4-BE49-F238E27FC236}">
                <a16:creationId xmlns:a16="http://schemas.microsoft.com/office/drawing/2014/main" id="{C354D57E-08A3-4701-B44C-31E572454D60}"/>
              </a:ext>
            </a:extLst>
          </p:cNvPr>
          <p:cNvSpPr/>
          <p:nvPr/>
        </p:nvSpPr>
        <p:spPr bwMode="auto">
          <a:xfrm>
            <a:off x="4745716"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rPr>
              <a:t>Úvěrové,</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tržní a operační</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riziko</a:t>
            </a:r>
            <a:endParaRPr kumimoji="0" lang="cs-CZ" sz="1200" b="0" i="0" u="none" strike="noStrike" cap="none" normalizeH="0" baseline="0" dirty="0">
              <a:ln>
                <a:noFill/>
              </a:ln>
              <a:solidFill>
                <a:schemeClr val="tx1"/>
              </a:solidFill>
              <a:effectLst/>
            </a:endParaRPr>
          </a:p>
        </p:txBody>
      </p:sp>
      <p:sp>
        <p:nvSpPr>
          <p:cNvPr id="8" name="Šipka: dvojitá 7">
            <a:extLst>
              <a:ext uri="{FF2B5EF4-FFF2-40B4-BE49-F238E27FC236}">
                <a16:creationId xmlns:a16="http://schemas.microsoft.com/office/drawing/2014/main" id="{BBBE277E-389A-4BE5-A4D9-8100A749275E}"/>
              </a:ext>
            </a:extLst>
          </p:cNvPr>
          <p:cNvSpPr/>
          <p:nvPr/>
        </p:nvSpPr>
        <p:spPr bwMode="auto">
          <a:xfrm>
            <a:off x="6501784" y="5631420"/>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rPr>
              <a:t>Úvěrové,</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tržní a operační</a:t>
            </a:r>
          </a:p>
          <a:p>
            <a:pPr marL="0" marR="0" indent="0" algn="l" defTabSz="914400" rtl="0" eaLnBrk="1" fontAlgn="base" latinLnBrk="0" hangingPunct="1">
              <a:lnSpc>
                <a:spcPct val="100000"/>
              </a:lnSpc>
              <a:spcBef>
                <a:spcPct val="0"/>
              </a:spcBef>
              <a:spcAft>
                <a:spcPct val="0"/>
              </a:spcAft>
              <a:buClrTx/>
              <a:buSzTx/>
              <a:buFontTx/>
              <a:buNone/>
              <a:tabLst/>
            </a:pPr>
            <a:r>
              <a:rPr lang="cs-CZ" sz="1200" dirty="0">
                <a:solidFill>
                  <a:schemeClr val="tx1"/>
                </a:solidFill>
              </a:rPr>
              <a:t>riziko</a:t>
            </a:r>
            <a:endParaRPr kumimoji="0" lang="cs-CZ" sz="1200" b="0" i="0" u="none" strike="noStrike" cap="none" normalizeH="0" baseline="0" dirty="0">
              <a:ln>
                <a:noFill/>
              </a:ln>
              <a:solidFill>
                <a:schemeClr val="tx1"/>
              </a:solidFill>
              <a:effectLst/>
            </a:endParaRPr>
          </a:p>
        </p:txBody>
      </p:sp>
      <p:sp>
        <p:nvSpPr>
          <p:cNvPr id="9" name="Šipka: dvojitá 8">
            <a:extLst>
              <a:ext uri="{FF2B5EF4-FFF2-40B4-BE49-F238E27FC236}">
                <a16:creationId xmlns:a16="http://schemas.microsoft.com/office/drawing/2014/main" id="{E5559E85-DEB2-41B2-8C6C-707D1BDBB16B}"/>
              </a:ext>
            </a:extLst>
          </p:cNvPr>
          <p:cNvSpPr/>
          <p:nvPr/>
        </p:nvSpPr>
        <p:spPr bwMode="auto">
          <a:xfrm>
            <a:off x="8317588" y="5634673"/>
            <a:ext cx="1574800" cy="6502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rPr>
              <a:t>Úvěrové,</a:t>
            </a:r>
          </a:p>
          <a:p>
            <a:pPr marL="0" marR="0" indent="0" algn="l" defTabSz="914400" rtl="0" eaLnBrk="1" fontAlgn="base" latinLnBrk="0" hangingPunct="1">
              <a:lnSpc>
                <a:spcPct val="100000"/>
              </a:lnSpc>
              <a:spcBef>
                <a:spcPct val="0"/>
              </a:spcBef>
              <a:spcAft>
                <a:spcPct val="0"/>
              </a:spcAft>
              <a:buClrTx/>
              <a:buSzTx/>
              <a:buFontTx/>
              <a:buNone/>
              <a:tabLst/>
            </a:pPr>
            <a:r>
              <a:rPr lang="cs-CZ" sz="1100" dirty="0">
                <a:solidFill>
                  <a:schemeClr val="tx1"/>
                </a:solidFill>
              </a:rPr>
              <a:t>tržní, operační</a:t>
            </a:r>
          </a:p>
          <a:p>
            <a:pPr marL="0" marR="0" indent="0" algn="l" defTabSz="914400" rtl="0" eaLnBrk="1" fontAlgn="base" latinLnBrk="0" hangingPunct="1">
              <a:lnSpc>
                <a:spcPct val="100000"/>
              </a:lnSpc>
              <a:spcBef>
                <a:spcPct val="0"/>
              </a:spcBef>
              <a:spcAft>
                <a:spcPct val="0"/>
              </a:spcAft>
              <a:buClrTx/>
              <a:buSzTx/>
              <a:buFontTx/>
              <a:buNone/>
              <a:tabLst/>
            </a:pPr>
            <a:r>
              <a:rPr lang="cs-CZ" sz="1100" dirty="0">
                <a:solidFill>
                  <a:schemeClr val="tx1"/>
                </a:solidFill>
              </a:rPr>
              <a:t>a likviditní riziko</a:t>
            </a:r>
            <a:endParaRPr kumimoji="0" lang="cs-CZ" sz="1100" b="0" i="0" u="none" strike="noStrike" cap="none" normalizeH="0" baseline="0" dirty="0">
              <a:ln>
                <a:noFill/>
              </a:ln>
              <a:solidFill>
                <a:schemeClr val="tx1"/>
              </a:solidFill>
              <a:effectLst/>
            </a:endParaRPr>
          </a:p>
        </p:txBody>
      </p:sp>
      <p:sp>
        <p:nvSpPr>
          <p:cNvPr id="10" name="Ovál 9">
            <a:extLst>
              <a:ext uri="{FF2B5EF4-FFF2-40B4-BE49-F238E27FC236}">
                <a16:creationId xmlns:a16="http://schemas.microsoft.com/office/drawing/2014/main" id="{3B3E5537-E685-4216-B4A1-675684547DF9}"/>
              </a:ext>
            </a:extLst>
          </p:cNvPr>
          <p:cNvSpPr/>
          <p:nvPr/>
        </p:nvSpPr>
        <p:spPr bwMode="auto">
          <a:xfrm>
            <a:off x="6459043" y="4521673"/>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2000" b="1" dirty="0">
                <a:solidFill>
                  <a:schemeClr val="tx1"/>
                </a:solidFill>
              </a:rPr>
              <a:t>2009</a:t>
            </a:r>
          </a:p>
          <a:p>
            <a:pPr algn="ctr"/>
            <a:r>
              <a:rPr lang="cs-CZ" sz="2000" b="1" dirty="0" err="1">
                <a:solidFill>
                  <a:schemeClr val="tx1"/>
                </a:solidFill>
              </a:rPr>
              <a:t>Basel</a:t>
            </a:r>
            <a:r>
              <a:rPr lang="cs-CZ" sz="2000" b="1" dirty="0">
                <a:solidFill>
                  <a:schemeClr val="tx1"/>
                </a:solidFill>
              </a:rPr>
              <a:t> II.5</a:t>
            </a:r>
            <a:endParaRPr lang="cs-CZ" sz="2000" dirty="0">
              <a:solidFill>
                <a:schemeClr val="tx1"/>
              </a:solidFill>
              <a:latin typeface="Tahoma" pitchFamily="34" charset="0"/>
            </a:endParaRPr>
          </a:p>
        </p:txBody>
      </p:sp>
      <p:sp>
        <p:nvSpPr>
          <p:cNvPr id="11" name="Ovál 10">
            <a:extLst>
              <a:ext uri="{FF2B5EF4-FFF2-40B4-BE49-F238E27FC236}">
                <a16:creationId xmlns:a16="http://schemas.microsoft.com/office/drawing/2014/main" id="{333D376F-6A5E-4180-80DB-C4701E63CCDB}"/>
              </a:ext>
            </a:extLst>
          </p:cNvPr>
          <p:cNvSpPr/>
          <p:nvPr/>
        </p:nvSpPr>
        <p:spPr bwMode="auto">
          <a:xfrm>
            <a:off x="2878397" y="4538836"/>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1800" b="1" dirty="0">
                <a:solidFill>
                  <a:schemeClr val="tx1"/>
                </a:solidFill>
              </a:rPr>
              <a:t>1996 </a:t>
            </a:r>
          </a:p>
          <a:p>
            <a:pPr algn="ctr"/>
            <a:r>
              <a:rPr lang="cs-CZ" sz="1800" b="1" dirty="0">
                <a:solidFill>
                  <a:schemeClr val="tx1"/>
                </a:solidFill>
              </a:rPr>
              <a:t>Tržní riziko</a:t>
            </a:r>
          </a:p>
        </p:txBody>
      </p:sp>
      <p:sp>
        <p:nvSpPr>
          <p:cNvPr id="12" name="Ovál 11">
            <a:extLst>
              <a:ext uri="{FF2B5EF4-FFF2-40B4-BE49-F238E27FC236}">
                <a16:creationId xmlns:a16="http://schemas.microsoft.com/office/drawing/2014/main" id="{36E243E5-0751-4A78-9D57-4350CCB29287}"/>
              </a:ext>
            </a:extLst>
          </p:cNvPr>
          <p:cNvSpPr/>
          <p:nvPr/>
        </p:nvSpPr>
        <p:spPr bwMode="auto">
          <a:xfrm>
            <a:off x="1069450" y="4539140"/>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rPr>
              <a:t>1988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err="1">
                <a:ln>
                  <a:noFill/>
                </a:ln>
                <a:solidFill>
                  <a:schemeClr val="tx1"/>
                </a:solidFill>
                <a:effectLst/>
              </a:rPr>
              <a:t>Basel</a:t>
            </a:r>
            <a:r>
              <a:rPr kumimoji="0" lang="cs-CZ" sz="2000" b="1" i="0" u="none" strike="noStrike" cap="none" normalizeH="0" baseline="0" dirty="0">
                <a:ln>
                  <a:noFill/>
                </a:ln>
                <a:solidFill>
                  <a:schemeClr val="tx1"/>
                </a:solidFill>
                <a:effectLst/>
              </a:rPr>
              <a:t> I</a:t>
            </a:r>
          </a:p>
        </p:txBody>
      </p:sp>
      <p:sp>
        <p:nvSpPr>
          <p:cNvPr id="13" name="Ovál 12">
            <a:extLst>
              <a:ext uri="{FF2B5EF4-FFF2-40B4-BE49-F238E27FC236}">
                <a16:creationId xmlns:a16="http://schemas.microsoft.com/office/drawing/2014/main" id="{4DBBE4D5-2A04-4A41-9344-FE91DC065993}"/>
              </a:ext>
            </a:extLst>
          </p:cNvPr>
          <p:cNvSpPr/>
          <p:nvPr/>
        </p:nvSpPr>
        <p:spPr bwMode="auto">
          <a:xfrm>
            <a:off x="4672410" y="4527575"/>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2000" b="1" dirty="0">
                <a:solidFill>
                  <a:schemeClr val="tx1"/>
                </a:solidFill>
              </a:rPr>
              <a:t>2007</a:t>
            </a:r>
          </a:p>
          <a:p>
            <a:pPr algn="ctr"/>
            <a:r>
              <a:rPr lang="cs-CZ" sz="2000" b="1" dirty="0" err="1">
                <a:solidFill>
                  <a:schemeClr val="tx1"/>
                </a:solidFill>
              </a:rPr>
              <a:t>Basel</a:t>
            </a:r>
            <a:r>
              <a:rPr lang="cs-CZ" sz="2000" b="1" dirty="0">
                <a:solidFill>
                  <a:schemeClr val="tx1"/>
                </a:solidFill>
              </a:rPr>
              <a:t> II</a:t>
            </a:r>
            <a:endParaRPr kumimoji="0" lang="cs-CZ" sz="2000" b="0" i="0" u="none" strike="noStrike" cap="none" normalizeH="0" baseline="0" dirty="0">
              <a:ln>
                <a:noFill/>
              </a:ln>
              <a:solidFill>
                <a:schemeClr val="tx1"/>
              </a:solidFill>
              <a:effectLst/>
              <a:latin typeface="Tahoma" pitchFamily="34" charset="0"/>
            </a:endParaRPr>
          </a:p>
        </p:txBody>
      </p:sp>
      <p:sp>
        <p:nvSpPr>
          <p:cNvPr id="14" name="Ovál 13">
            <a:extLst>
              <a:ext uri="{FF2B5EF4-FFF2-40B4-BE49-F238E27FC236}">
                <a16:creationId xmlns:a16="http://schemas.microsoft.com/office/drawing/2014/main" id="{D4BDD6B4-050F-4324-9941-8AA4CF291092}"/>
              </a:ext>
            </a:extLst>
          </p:cNvPr>
          <p:cNvSpPr/>
          <p:nvPr/>
        </p:nvSpPr>
        <p:spPr bwMode="auto">
          <a:xfrm>
            <a:off x="8249259" y="4521673"/>
            <a:ext cx="1451000" cy="89408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a:r>
              <a:rPr lang="cs-CZ" sz="2000" b="1" dirty="0">
                <a:solidFill>
                  <a:schemeClr val="tx1"/>
                </a:solidFill>
              </a:rPr>
              <a:t>2010</a:t>
            </a:r>
          </a:p>
          <a:p>
            <a:pPr algn="ctr"/>
            <a:r>
              <a:rPr lang="cs-CZ" sz="2000" b="1" dirty="0" err="1">
                <a:solidFill>
                  <a:schemeClr val="tx1"/>
                </a:solidFill>
              </a:rPr>
              <a:t>Basel</a:t>
            </a:r>
            <a:r>
              <a:rPr lang="cs-CZ" sz="2000" b="1" dirty="0">
                <a:solidFill>
                  <a:schemeClr val="tx1"/>
                </a:solidFill>
              </a:rPr>
              <a:t> III</a:t>
            </a:r>
            <a:endParaRPr lang="cs-CZ" sz="2000" dirty="0">
              <a:solidFill>
                <a:schemeClr val="tx1"/>
              </a:solidFill>
              <a:latin typeface="Tahoma" pitchFamily="34" charset="0"/>
            </a:endParaRPr>
          </a:p>
        </p:txBody>
      </p:sp>
    </p:spTree>
    <p:extLst>
      <p:ext uri="{BB962C8B-B14F-4D97-AF65-F5344CB8AC3E}">
        <p14:creationId xmlns:p14="http://schemas.microsoft.com/office/powerpoint/2010/main" val="113500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Klasifikace bankovních rizik</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b="1" dirty="0"/>
              <a:t>Finanční rizika</a:t>
            </a:r>
          </a:p>
          <a:p>
            <a:pPr lvl="1">
              <a:lnSpc>
                <a:spcPct val="150000"/>
              </a:lnSpc>
              <a:buFont typeface="Wingdings" panose="05000000000000000000" pitchFamily="2" charset="2"/>
              <a:buChar char="§"/>
            </a:pPr>
            <a:r>
              <a:rPr lang="cs-CZ" dirty="0"/>
              <a:t>úvěrové riziko</a:t>
            </a:r>
          </a:p>
          <a:p>
            <a:pPr lvl="1">
              <a:lnSpc>
                <a:spcPct val="150000"/>
              </a:lnSpc>
              <a:buFont typeface="Wingdings" panose="05000000000000000000" pitchFamily="2" charset="2"/>
              <a:buChar char="§"/>
            </a:pPr>
            <a:r>
              <a:rPr lang="cs-CZ" dirty="0"/>
              <a:t>tržní riziko</a:t>
            </a:r>
          </a:p>
          <a:p>
            <a:pPr lvl="1">
              <a:lnSpc>
                <a:spcPct val="150000"/>
              </a:lnSpc>
              <a:buFont typeface="Wingdings" panose="05000000000000000000" pitchFamily="2" charset="2"/>
              <a:buChar char="§"/>
            </a:pPr>
            <a:r>
              <a:rPr lang="cs-CZ" dirty="0"/>
              <a:t>likviditní riziko</a:t>
            </a:r>
          </a:p>
          <a:p>
            <a:pPr lvl="1">
              <a:lnSpc>
                <a:spcPct val="150000"/>
              </a:lnSpc>
              <a:buFont typeface="Wingdings" panose="05000000000000000000" pitchFamily="2" charset="2"/>
              <a:buChar char="§"/>
            </a:pPr>
            <a:r>
              <a:rPr lang="cs-CZ" dirty="0"/>
              <a:t>kapitálové riziko</a:t>
            </a:r>
          </a:p>
          <a:p>
            <a:pPr>
              <a:buFont typeface="Wingdings" panose="05000000000000000000" pitchFamily="2" charset="2"/>
              <a:buChar char="§"/>
            </a:pPr>
            <a:r>
              <a:rPr lang="cs-CZ" sz="2000" b="1" dirty="0"/>
              <a:t>Nefinanční rizika</a:t>
            </a:r>
          </a:p>
          <a:p>
            <a:pPr lvl="1">
              <a:lnSpc>
                <a:spcPct val="150000"/>
              </a:lnSpc>
              <a:buFont typeface="Wingdings" panose="05000000000000000000" pitchFamily="2" charset="2"/>
              <a:buChar char="§"/>
            </a:pPr>
            <a:r>
              <a:rPr lang="cs-CZ" dirty="0"/>
              <a:t>operační riziko</a:t>
            </a:r>
          </a:p>
          <a:p>
            <a:pPr lvl="1">
              <a:lnSpc>
                <a:spcPct val="150000"/>
              </a:lnSpc>
              <a:buFont typeface="Wingdings" panose="05000000000000000000" pitchFamily="2" charset="2"/>
              <a:buChar char="§"/>
            </a:pPr>
            <a:r>
              <a:rPr lang="cs-CZ" dirty="0"/>
              <a:t>riziko modelu</a:t>
            </a:r>
          </a:p>
          <a:p>
            <a:pPr lvl="1">
              <a:lnSpc>
                <a:spcPct val="150000"/>
              </a:lnSpc>
              <a:buFont typeface="Wingdings" panose="05000000000000000000" pitchFamily="2" charset="2"/>
              <a:buChar char="§"/>
            </a:pPr>
            <a:r>
              <a:rPr lang="cs-CZ" dirty="0"/>
              <a:t>právní, daňové, regulační, politické, reputační aj.</a:t>
            </a:r>
          </a:p>
          <a:p>
            <a:pPr>
              <a:buFont typeface="Wingdings" panose="05000000000000000000" pitchFamily="2" charset="2"/>
              <a:buChar char="§"/>
            </a:pPr>
            <a:endParaRPr lang="cs-CZ" sz="2000" dirty="0"/>
          </a:p>
          <a:p>
            <a:pPr lvl="1"/>
            <a:endParaRPr 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a:t>
            </a:fld>
            <a:endParaRPr lang="cs-CZ" alt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err="1"/>
              <a:t>Basel</a:t>
            </a:r>
            <a:r>
              <a:rPr lang="cs-CZ" dirty="0"/>
              <a:t> II</a:t>
            </a:r>
          </a:p>
        </p:txBody>
      </p:sp>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Klade důraz na měření rizik a podporu zlepšování řízení rizik v bankách.</a:t>
                </a:r>
              </a:p>
              <a:p>
                <a:pPr>
                  <a:buFont typeface="Wingdings" panose="05000000000000000000" pitchFamily="2" charset="2"/>
                  <a:buChar char="§"/>
                </a:pPr>
                <a:r>
                  <a:rPr lang="cs-CZ" sz="2000" dirty="0"/>
                  <a:t>Kvalitativní i kvantitativní požadavky</a:t>
                </a:r>
              </a:p>
              <a:p>
                <a:pPr>
                  <a:buFont typeface="Wingdings" panose="05000000000000000000" pitchFamily="2" charset="2"/>
                  <a:buChar char="§"/>
                </a:pPr>
                <a:r>
                  <a:rPr lang="cs-CZ" sz="2000" b="1" dirty="0"/>
                  <a:t>Plánované cíle:</a:t>
                </a:r>
              </a:p>
              <a:p>
                <a:pPr lvl="1">
                  <a:lnSpc>
                    <a:spcPct val="150000"/>
                  </a:lnSpc>
                  <a:buFont typeface="Wingdings" panose="05000000000000000000" pitchFamily="2" charset="2"/>
                  <a:buChar char="§"/>
                </a:pPr>
                <a:r>
                  <a:rPr lang="cs-CZ" dirty="0"/>
                  <a:t>Zvýšit bezpečnost a zdraví mezinárodního finančního systému pomocí udržení stávající úrovně průměrného regulatorního kapitálu v bankovním systému.</a:t>
                </a:r>
              </a:p>
              <a:p>
                <a:pPr lvl="1">
                  <a:lnSpc>
                    <a:spcPct val="150000"/>
                  </a:lnSpc>
                  <a:buFont typeface="Wingdings" panose="05000000000000000000" pitchFamily="2" charset="2"/>
                  <a:buChar char="§"/>
                </a:pPr>
                <a:r>
                  <a:rPr lang="cs-CZ" dirty="0"/>
                  <a:t>Banky si mohou vybrat z různých možností pro výpočet kapitálových požadavků.</a:t>
                </a:r>
              </a:p>
              <a:p>
                <a:pPr lvl="1">
                  <a:lnSpc>
                    <a:spcPct val="150000"/>
                  </a:lnSpc>
                  <a:buFont typeface="Wingdings" panose="05000000000000000000" pitchFamily="2" charset="2"/>
                  <a:buChar char="§"/>
                </a:pPr>
                <a:r>
                  <a:rPr lang="cs-CZ" dirty="0"/>
                  <a:t>Implementace operačního rizika</a:t>
                </a:r>
              </a:p>
              <a:p>
                <a:pPr lvl="1">
                  <a:lnSpc>
                    <a:spcPct val="150000"/>
                  </a:lnSpc>
                  <a:buFont typeface="Wingdings" panose="05000000000000000000" pitchFamily="2" charset="2"/>
                  <a:buChar char="§"/>
                </a:pPr>
                <a14:m>
                  <m:oMath xmlns:m="http://schemas.openxmlformats.org/officeDocument/2006/math">
                    <m:r>
                      <a:rPr lang="cs-CZ" b="1" i="1">
                        <a:latin typeface="Cambria Math" panose="02040503050406030204" pitchFamily="18" charset="0"/>
                      </a:rPr>
                      <m:t>𝐂𝐀𝐃</m:t>
                    </m:r>
                    <m:r>
                      <a:rPr lang="cs-CZ" b="1">
                        <a:latin typeface="Cambria Math" panose="02040503050406030204" pitchFamily="18" charset="0"/>
                      </a:rPr>
                      <m:t>= </m:t>
                    </m:r>
                    <m:f>
                      <m:fPr>
                        <m:ctrlPr>
                          <a:rPr lang="cs-CZ" b="1" i="1">
                            <a:latin typeface="Cambria Math" panose="02040503050406030204" pitchFamily="18" charset="0"/>
                          </a:rPr>
                        </m:ctrlPr>
                      </m:fPr>
                      <m:num>
                        <m:r>
                          <a:rPr lang="cs-CZ" b="1" i="1">
                            <a:latin typeface="Cambria Math" panose="02040503050406030204" pitchFamily="18" charset="0"/>
                          </a:rPr>
                          <m:t>𝑪𝑨𝑷𝑰𝑻𝑨𝑳</m:t>
                        </m:r>
                      </m:num>
                      <m:den>
                        <m:r>
                          <a:rPr lang="cs-CZ" b="1" i="1">
                            <a:latin typeface="Cambria Math" panose="02040503050406030204" pitchFamily="18" charset="0"/>
                          </a:rPr>
                          <m:t>𝑲𝑷</m:t>
                        </m:r>
                      </m:den>
                    </m:f>
                  </m:oMath>
                </a14:m>
                <a:r>
                  <a:rPr lang="cs-CZ" b="1" dirty="0"/>
                  <a:t> x 0,08 ≥ 8%</a:t>
                </a:r>
              </a:p>
              <a:p>
                <a:pPr lvl="2">
                  <a:lnSpc>
                    <a:spcPct val="150000"/>
                  </a:lnSpc>
                </a:pPr>
                <a:r>
                  <a:rPr lang="cs-CZ" sz="1200" dirty="0"/>
                  <a:t>kde KP – kapitálový požadavek k úvěrovému, tržnímu a operačnímu riziku</a:t>
                </a:r>
              </a:p>
              <a:p>
                <a:pPr lvl="1">
                  <a:lnSpc>
                    <a:spcPct val="150000"/>
                  </a:lnSpc>
                  <a:buFont typeface="Wingdings" panose="05000000000000000000" pitchFamily="2" charset="2"/>
                  <a:buChar char="§"/>
                </a:pPr>
                <a:r>
                  <a:rPr lang="cs-CZ" dirty="0"/>
                  <a:t>K původnímu „rizikovému“ pilíři byly přidány dva nové pilíře.</a:t>
                </a:r>
              </a:p>
              <a:p>
                <a:pPr>
                  <a:buFont typeface="Wingdings" panose="05000000000000000000" pitchFamily="2" charset="2"/>
                  <a:buChar char="§"/>
                </a:pPr>
                <a:endParaRPr lang="cs-CZ" sz="2000" dirty="0"/>
              </a:p>
              <a:p>
                <a:pPr>
                  <a:buFont typeface="Wingdings" panose="05000000000000000000" pitchFamily="2" charset="2"/>
                  <a:buChar char="§"/>
                </a:pPr>
                <a:endParaRPr lang="cs-CZ" sz="2000" dirty="0"/>
              </a:p>
            </p:txBody>
          </p:sp>
        </mc:Choice>
        <mc:Fallback xmlns="">
          <p:sp>
            <p:nvSpPr>
              <p:cNvPr id="5" name="Zástupný obsah 4">
                <a:extLst>
                  <a:ext uri="{FF2B5EF4-FFF2-40B4-BE49-F238E27FC236}">
                    <a16:creationId xmlns:a16="http://schemas.microsoft.com/office/drawing/2014/main" id="{154F004A-0E75-4BD1-9DC8-BF2CDA67E4F1}"/>
                  </a:ext>
                </a:extLst>
              </p:cNvPr>
              <p:cNvSpPr>
                <a:spLocks noGrp="1" noRot="1" noChangeAspect="1" noMove="1" noResize="1" noEditPoints="1" noAdjustHandles="1" noChangeArrowheads="1" noChangeShapeType="1" noTextEdit="1"/>
              </p:cNvSpPr>
              <p:nvPr>
                <p:ph idx="1"/>
              </p:nvPr>
            </p:nvSpPr>
            <p:spPr>
              <a:blipFill>
                <a:blip r:embed="rId2"/>
                <a:stretch>
                  <a:fillRect l="-680" b="-13255"/>
                </a:stretch>
              </a:blipFill>
            </p:spPr>
            <p:txBody>
              <a:bodyPr/>
              <a:lstStyle/>
              <a:p>
                <a:r>
                  <a:rPr lang="cs-CZ">
                    <a:noFill/>
                  </a:rPr>
                  <a:t> </a:t>
                </a:r>
              </a:p>
            </p:txBody>
          </p:sp>
        </mc:Fallback>
      </mc:AlternateContent>
    </p:spTree>
    <p:extLst>
      <p:ext uri="{BB962C8B-B14F-4D97-AF65-F5344CB8AC3E}">
        <p14:creationId xmlns:p14="http://schemas.microsoft.com/office/powerpoint/2010/main" val="902150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41</a:t>
            </a:fld>
            <a:endParaRPr lang="cs-CZ" altLang="cs-CZ"/>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a:xfrm>
            <a:off x="720000" y="720000"/>
            <a:ext cx="10753200" cy="451576"/>
          </a:xfrm>
        </p:spPr>
        <p:txBody>
          <a:bodyPr anchor="t">
            <a:normAutofit/>
          </a:bodyPr>
          <a:lstStyle/>
          <a:p>
            <a:r>
              <a:rPr lang="cs-CZ" sz="2200" dirty="0"/>
              <a:t>Basilejský koncept kapitálové přiměřenosti – BASEL 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a:xfrm>
            <a:off x="720000" y="1692001"/>
            <a:ext cx="5219998" cy="4140000"/>
          </a:xfrm>
        </p:spPr>
        <p:txBody>
          <a:bodyPr>
            <a:normAutofit/>
          </a:bodyPr>
          <a:lstStyle/>
          <a:p>
            <a:pPr>
              <a:lnSpc>
                <a:spcPct val="140000"/>
              </a:lnSpc>
              <a:spcAft>
                <a:spcPts val="600"/>
              </a:spcAft>
            </a:pPr>
            <a:r>
              <a:rPr lang="cs-CZ" sz="2200" b="1" dirty="0"/>
              <a:t>BASEL II </a:t>
            </a:r>
            <a:r>
              <a:rPr lang="cs-CZ" sz="2200" dirty="0"/>
              <a:t>– Nová basilejská kapitálová dohoda</a:t>
            </a:r>
          </a:p>
          <a:p>
            <a:pPr>
              <a:lnSpc>
                <a:spcPct val="140000"/>
              </a:lnSpc>
              <a:spcAft>
                <a:spcPts val="600"/>
              </a:spcAft>
            </a:pPr>
            <a:r>
              <a:rPr lang="cs-CZ" sz="2200" dirty="0"/>
              <a:t>Reaguje na změny na finančních trzích a využívání nových finančních nástrojů</a:t>
            </a:r>
          </a:p>
          <a:p>
            <a:pPr>
              <a:lnSpc>
                <a:spcPct val="140000"/>
              </a:lnSpc>
              <a:spcAft>
                <a:spcPts val="600"/>
              </a:spcAft>
            </a:pPr>
            <a:r>
              <a:rPr lang="cs-CZ" sz="2200" dirty="0"/>
              <a:t>Podepsána 2004, implementována k 1.1.2007</a:t>
            </a:r>
          </a:p>
          <a:p>
            <a:pPr>
              <a:lnSpc>
                <a:spcPct val="140000"/>
              </a:lnSpc>
              <a:spcAft>
                <a:spcPts val="600"/>
              </a:spcAft>
            </a:pPr>
            <a:r>
              <a:rPr lang="cs-CZ" sz="2200" dirty="0"/>
              <a:t>Důraz kladen na zlepšování řízení rizik v bankách.</a:t>
            </a:r>
          </a:p>
          <a:p>
            <a:pPr>
              <a:lnSpc>
                <a:spcPct val="140000"/>
              </a:lnSpc>
              <a:spcAft>
                <a:spcPts val="600"/>
              </a:spcAft>
            </a:pPr>
            <a:endParaRPr lang="cs-CZ" sz="2200" dirty="0"/>
          </a:p>
        </p:txBody>
      </p:sp>
      <p:pic>
        <p:nvPicPr>
          <p:cNvPr id="6" name="Obrázek 5">
            <a:extLst>
              <a:ext uri="{FF2B5EF4-FFF2-40B4-BE49-F238E27FC236}">
                <a16:creationId xmlns:a16="http://schemas.microsoft.com/office/drawing/2014/main" id="{2540F1E7-E319-45F0-BDAB-706C154BEB1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251279" y="2733922"/>
            <a:ext cx="5299589" cy="2311044"/>
          </a:xfrm>
          <a:prstGeom prst="rect">
            <a:avLst/>
          </a:prstGeom>
          <a:noFill/>
        </p:spPr>
      </p:pic>
    </p:spTree>
    <p:extLst>
      <p:ext uri="{BB962C8B-B14F-4D97-AF65-F5344CB8AC3E}">
        <p14:creationId xmlns:p14="http://schemas.microsoft.com/office/powerpoint/2010/main" val="917928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Kritika </a:t>
            </a:r>
            <a:r>
              <a:rPr lang="cs-CZ" dirty="0" err="1"/>
              <a:t>Basel</a:t>
            </a:r>
            <a:r>
              <a:rPr lang="cs-CZ" dirty="0"/>
              <a:t> 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Nižší úroveň kapitálu způsobila vyšší nestabilitu mezinárodního bankovního systému, což prohloubilo globální krizi započatou v roce 2008 (např. BASEL II snížila rizikovou váhu na hypotéky, což zvýšilo jejich poskytnuté objemy, dále banky nemusely držet kapitál na nakoupené dluhopisy od domácí vlády, což způsobilo velké problémy např. ve Španělsku nebo Řecku v roce 2012)</a:t>
            </a:r>
          </a:p>
          <a:p>
            <a:pPr>
              <a:buFont typeface="Wingdings" panose="05000000000000000000" pitchFamily="2" charset="2"/>
              <a:buChar char="§"/>
            </a:pPr>
            <a:r>
              <a:rPr lang="cs-CZ" sz="2000" dirty="0"/>
              <a:t>Regulace zvýhodňovala velké mezinárodní banky, došlo ke snížení konkurence na globálním trhu</a:t>
            </a:r>
          </a:p>
          <a:p>
            <a:pPr>
              <a:buFont typeface="Wingdings" panose="05000000000000000000" pitchFamily="2" charset="2"/>
              <a:buChar char="§"/>
            </a:pPr>
            <a:r>
              <a:rPr lang="cs-CZ" sz="2000" dirty="0"/>
              <a:t>Interní bankovní modely založené na špatných předpokladech špatně ohodnotily riziko, resp. ho zvýšily.</a:t>
            </a:r>
          </a:p>
          <a:p>
            <a:pPr>
              <a:buFont typeface="Wingdings" panose="05000000000000000000" pitchFamily="2" charset="2"/>
              <a:buChar char="§"/>
            </a:pPr>
            <a:endParaRPr lang="cs-CZ" sz="2000" dirty="0"/>
          </a:p>
        </p:txBody>
      </p:sp>
    </p:spTree>
    <p:extLst>
      <p:ext uri="{BB962C8B-B14F-4D97-AF65-F5344CB8AC3E}">
        <p14:creationId xmlns:p14="http://schemas.microsoft.com/office/powerpoint/2010/main" val="1264423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3200" dirty="0"/>
              <a:t>Basilejský koncept kapitálové přiměřenosti – BASEL III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Finanční krize ukázala, že principy z BASEL II nejsou dostačující.</a:t>
            </a:r>
          </a:p>
          <a:p>
            <a:pPr>
              <a:buFont typeface="Wingdings" panose="05000000000000000000" pitchFamily="2" charset="2"/>
              <a:buChar char="§"/>
            </a:pPr>
            <a:r>
              <a:rPr lang="cs-CZ" sz="2000" dirty="0"/>
              <a:t>Vysoce riziková aktiva byla vyváděna z bilancí bank, banky vyplácely vysoké bonusy svým manažerům a dividendy akcionářům, což prohlubovalo nepříznivou situaci bank.</a:t>
            </a:r>
          </a:p>
          <a:p>
            <a:pPr>
              <a:buFont typeface="Wingdings" panose="05000000000000000000" pitchFamily="2" charset="2"/>
              <a:buChar char="§"/>
            </a:pPr>
            <a:r>
              <a:rPr lang="cs-CZ" sz="2000" dirty="0"/>
              <a:t>Nová dohoda za účelem posílení regulace, dohledu a risk managementu globálního bankovního sektoru.</a:t>
            </a:r>
          </a:p>
          <a:p>
            <a:pPr marL="72000" indent="0">
              <a:buNone/>
            </a:pPr>
            <a:r>
              <a:rPr lang="cs-CZ" sz="2000" b="1" dirty="0"/>
              <a:t>Tři hlavní cíle:</a:t>
            </a:r>
          </a:p>
          <a:p>
            <a:pPr marL="529200" indent="-457200">
              <a:buFont typeface="+mj-lt"/>
              <a:buAutoNum type="arabicPeriod"/>
            </a:pPr>
            <a:r>
              <a:rPr lang="cs-CZ" sz="2000" dirty="0"/>
              <a:t>Zlepšit stabilitu bankovního systému plynoucí z finanční a ekonomické krize</a:t>
            </a:r>
          </a:p>
          <a:p>
            <a:pPr marL="529200" indent="-457200">
              <a:buFont typeface="+mj-lt"/>
              <a:buAutoNum type="arabicPeriod"/>
            </a:pPr>
            <a:r>
              <a:rPr lang="cs-CZ" sz="2000" dirty="0"/>
              <a:t>Zlepšit risk management a </a:t>
            </a:r>
            <a:r>
              <a:rPr lang="cs-CZ" sz="2000" dirty="0" err="1"/>
              <a:t>governance</a:t>
            </a:r>
            <a:endParaRPr lang="cs-CZ" sz="2000" dirty="0"/>
          </a:p>
          <a:p>
            <a:pPr marL="529200" indent="-457200">
              <a:buFont typeface="+mj-lt"/>
              <a:buAutoNum type="arabicPeriod"/>
            </a:pPr>
            <a:r>
              <a:rPr lang="cs-CZ" sz="2000" dirty="0"/>
              <a:t>Posílení transparentnosti a informační otevřenosti bank</a:t>
            </a:r>
          </a:p>
        </p:txBody>
      </p:sp>
    </p:spTree>
    <p:extLst>
      <p:ext uri="{BB962C8B-B14F-4D97-AF65-F5344CB8AC3E}">
        <p14:creationId xmlns:p14="http://schemas.microsoft.com/office/powerpoint/2010/main" val="2112088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2400" dirty="0"/>
              <a:t>Basilejský koncept kapitálové přiměřenosti – BASEL III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dirty="0"/>
              <a:t>Implementace do evropské legislativy a národních legislativ od roku 2013, konečná implementace v r. 2019. </a:t>
            </a:r>
          </a:p>
          <a:p>
            <a:pPr marL="72000" indent="0">
              <a:buNone/>
            </a:pPr>
            <a:r>
              <a:rPr lang="cs-CZ" sz="2000" b="1" dirty="0"/>
              <a:t>Hlavní změny v BASEL III</a:t>
            </a:r>
          </a:p>
          <a:p>
            <a:pPr marL="529200" indent="-457200">
              <a:buFont typeface="+mj-lt"/>
              <a:buAutoNum type="arabicPeriod"/>
            </a:pPr>
            <a:r>
              <a:rPr lang="cs-CZ" sz="2000" dirty="0"/>
              <a:t>Požadavky na vyšší kvalitu složení a transparentnost bankovního kapitálu a risk managementu (pokrytí všech rizik, kontrola pákového poměru, kapitálový polštář)</a:t>
            </a:r>
          </a:p>
          <a:p>
            <a:pPr marL="529200" indent="-457200">
              <a:buFont typeface="+mj-lt"/>
              <a:buAutoNum type="arabicPeriod"/>
            </a:pPr>
            <a:r>
              <a:rPr lang="cs-CZ" sz="2000" dirty="0"/>
              <a:t>Nové požadavky na likviditní standardy pro mezinárodní banky (LCR, NSFR)</a:t>
            </a:r>
          </a:p>
          <a:p>
            <a:pPr marL="529200" indent="-457200">
              <a:buFont typeface="+mj-lt"/>
              <a:buAutoNum type="arabicPeriod"/>
            </a:pPr>
            <a:r>
              <a:rPr lang="cs-CZ" sz="2000" dirty="0"/>
              <a:t>Zaměření na systémové riziko a propojenost (např. vyšší kapitál pro systémové deriváty, vyšší kapitál pro vnitřní finanční pozice)</a:t>
            </a:r>
          </a:p>
        </p:txBody>
      </p:sp>
    </p:spTree>
    <p:extLst>
      <p:ext uri="{BB962C8B-B14F-4D97-AF65-F5344CB8AC3E}">
        <p14:creationId xmlns:p14="http://schemas.microsoft.com/office/powerpoint/2010/main" val="1728253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marL="324000" lvl="1" indent="0" algn="ctr">
                  <a:lnSpc>
                    <a:spcPct val="150000"/>
                  </a:lnSpc>
                  <a:buNone/>
                </a:pPr>
                <a14:m>
                  <m:oMath xmlns:m="http://schemas.openxmlformats.org/officeDocument/2006/math">
                    <m:r>
                      <a:rPr lang="cs-CZ" sz="2400" b="1" i="1" smtClean="0">
                        <a:latin typeface="Cambria Math" panose="02040503050406030204" pitchFamily="18" charset="0"/>
                      </a:rPr>
                      <m:t>𝑪𝑨𝑫</m:t>
                    </m:r>
                    <m:r>
                      <a:rPr lang="cs-CZ" sz="2400" b="1">
                        <a:latin typeface="Cambria Math" panose="02040503050406030204" pitchFamily="18" charset="0"/>
                      </a:rPr>
                      <m:t>= </m:t>
                    </m:r>
                    <m:f>
                      <m:fPr>
                        <m:ctrlPr>
                          <a:rPr lang="cs-CZ" sz="2400" b="1" i="1">
                            <a:latin typeface="Cambria Math" panose="02040503050406030204" pitchFamily="18" charset="0"/>
                          </a:rPr>
                        </m:ctrlPr>
                      </m:fPr>
                      <m:num>
                        <m:r>
                          <a:rPr lang="cs-CZ" sz="2400" b="1" i="1" smtClean="0">
                            <a:latin typeface="Cambria Math" panose="02040503050406030204" pitchFamily="18" charset="0"/>
                          </a:rPr>
                          <m:t>𝑩𝑨𝑺𝑬𝑳</m:t>
                        </m:r>
                        <m:r>
                          <a:rPr lang="cs-CZ" sz="2400" b="1" i="1" smtClean="0">
                            <a:latin typeface="Cambria Math" panose="02040503050406030204" pitchFamily="18" charset="0"/>
                          </a:rPr>
                          <m:t>_</m:t>
                        </m:r>
                        <m:r>
                          <a:rPr lang="cs-CZ" sz="2400" b="1" i="1" smtClean="0">
                            <a:latin typeface="Cambria Math" panose="02040503050406030204" pitchFamily="18" charset="0"/>
                          </a:rPr>
                          <m:t>𝑰𝑰𝑰</m:t>
                        </m:r>
                        <m:r>
                          <a:rPr lang="cs-CZ" sz="2400" b="1" i="1" smtClean="0">
                            <a:latin typeface="Cambria Math" panose="02040503050406030204" pitchFamily="18" charset="0"/>
                          </a:rPr>
                          <m:t>_</m:t>
                        </m:r>
                        <m:r>
                          <a:rPr lang="cs-CZ" sz="2400" b="1" i="1" smtClean="0">
                            <a:latin typeface="Cambria Math" panose="02040503050406030204" pitchFamily="18" charset="0"/>
                          </a:rPr>
                          <m:t>𝑪𝑨𝑷</m:t>
                        </m:r>
                      </m:num>
                      <m:den>
                        <m:r>
                          <a:rPr lang="cs-CZ" sz="2400" b="1" i="1" smtClean="0">
                            <a:latin typeface="Cambria Math" panose="02040503050406030204" pitchFamily="18" charset="0"/>
                          </a:rPr>
                          <m:t>𝑹𝑾𝑨</m:t>
                        </m:r>
                      </m:den>
                    </m:f>
                  </m:oMath>
                </a14:m>
                <a:r>
                  <a:rPr lang="cs-CZ" sz="2400" b="1" dirty="0"/>
                  <a:t>  ≥ 10,5%</a:t>
                </a:r>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endParaRPr lang="cs-CZ" b="1" dirty="0"/>
              </a:p>
              <a:p>
                <a:pPr lvl="1">
                  <a:lnSpc>
                    <a:spcPct val="150000"/>
                  </a:lnSpc>
                  <a:buFont typeface="Wingdings" panose="05000000000000000000" pitchFamily="2" charset="2"/>
                  <a:buChar char="§"/>
                </a:pPr>
                <a:r>
                  <a:rPr lang="cs-CZ" sz="1600" dirty="0"/>
                  <a:t>BASEL_III_CAP – kmentový kapitál </a:t>
                </a:r>
                <a:r>
                  <a:rPr lang="cs-CZ" sz="1600" dirty="0" err="1"/>
                  <a:t>Tier</a:t>
                </a:r>
                <a:r>
                  <a:rPr lang="cs-CZ" sz="1600" dirty="0"/>
                  <a:t> 1 + dodatečný kapitál </a:t>
                </a:r>
                <a:r>
                  <a:rPr lang="cs-CZ" sz="1600" dirty="0" err="1"/>
                  <a:t>Tier</a:t>
                </a:r>
                <a:r>
                  <a:rPr lang="cs-CZ" sz="1600" dirty="0"/>
                  <a:t> 1 + kapitál </a:t>
                </a:r>
                <a:r>
                  <a:rPr lang="cs-CZ" sz="1600" dirty="0" err="1"/>
                  <a:t>Tier</a:t>
                </a:r>
                <a:r>
                  <a:rPr lang="cs-CZ" sz="1600" dirty="0"/>
                  <a:t> 2 + konzervační polštář</a:t>
                </a:r>
              </a:p>
              <a:p>
                <a:pPr lvl="1">
                  <a:lnSpc>
                    <a:spcPct val="150000"/>
                  </a:lnSpc>
                  <a:buFont typeface="Wingdings" panose="05000000000000000000" pitchFamily="2" charset="2"/>
                  <a:buChar char="§"/>
                </a:pPr>
                <a:r>
                  <a:rPr lang="cs-CZ" sz="1600" dirty="0"/>
                  <a:t>RWA – rizikově vážená aktiva</a:t>
                </a:r>
              </a:p>
            </p:txBody>
          </p:sp>
        </mc:Choice>
        <mc:Fallback xmlns="">
          <p:sp>
            <p:nvSpPr>
              <p:cNvPr id="5" name="Zástupný obsah 4">
                <a:extLst>
                  <a:ext uri="{FF2B5EF4-FFF2-40B4-BE49-F238E27FC236}">
                    <a16:creationId xmlns:a16="http://schemas.microsoft.com/office/drawing/2014/main" id="{154F004A-0E75-4BD1-9DC8-BF2CDA67E4F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cs-CZ">
                    <a:noFill/>
                  </a:rPr>
                  <a:t> </a:t>
                </a:r>
              </a:p>
            </p:txBody>
          </p:sp>
        </mc:Fallback>
      </mc:AlternateContent>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sz="2400" dirty="0"/>
              <a:t>Basilejský koncept kapitálové přiměřenosti – BASEL III</a:t>
            </a:r>
          </a:p>
        </p:txBody>
      </p:sp>
      <p:cxnSp>
        <p:nvCxnSpPr>
          <p:cNvPr id="6" name="Přímá spojnice se šipkou 5">
            <a:extLst>
              <a:ext uri="{FF2B5EF4-FFF2-40B4-BE49-F238E27FC236}">
                <a16:creationId xmlns:a16="http://schemas.microsoft.com/office/drawing/2014/main" id="{9787BC3C-CE85-4AD3-A69E-D111641AAF51}"/>
              </a:ext>
            </a:extLst>
          </p:cNvPr>
          <p:cNvCxnSpPr/>
          <p:nvPr/>
        </p:nvCxnSpPr>
        <p:spPr bwMode="auto">
          <a:xfrm flipH="1">
            <a:off x="4318003" y="2509520"/>
            <a:ext cx="1500264" cy="6197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a:extLst>
              <a:ext uri="{FF2B5EF4-FFF2-40B4-BE49-F238E27FC236}">
                <a16:creationId xmlns:a16="http://schemas.microsoft.com/office/drawing/2014/main" id="{EE7A9C99-D0CC-4A50-95A6-93BA5F8C8EDF}"/>
              </a:ext>
            </a:extLst>
          </p:cNvPr>
          <p:cNvCxnSpPr/>
          <p:nvPr/>
        </p:nvCxnSpPr>
        <p:spPr bwMode="auto">
          <a:xfrm>
            <a:off x="6136642" y="2509520"/>
            <a:ext cx="0" cy="6197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a:extLst>
              <a:ext uri="{FF2B5EF4-FFF2-40B4-BE49-F238E27FC236}">
                <a16:creationId xmlns:a16="http://schemas.microsoft.com/office/drawing/2014/main" id="{7F18AB19-2AF0-41B2-86E5-40633CDF6162}"/>
              </a:ext>
            </a:extLst>
          </p:cNvPr>
          <p:cNvCxnSpPr/>
          <p:nvPr/>
        </p:nvCxnSpPr>
        <p:spPr bwMode="auto">
          <a:xfrm>
            <a:off x="6384951" y="2509520"/>
            <a:ext cx="1675185" cy="6197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a:extLst>
              <a:ext uri="{FF2B5EF4-FFF2-40B4-BE49-F238E27FC236}">
                <a16:creationId xmlns:a16="http://schemas.microsoft.com/office/drawing/2014/main" id="{8E634AD4-21A5-4002-9C33-5BDC29EF018F}"/>
              </a:ext>
            </a:extLst>
          </p:cNvPr>
          <p:cNvSpPr txBox="1"/>
          <p:nvPr/>
        </p:nvSpPr>
        <p:spPr>
          <a:xfrm>
            <a:off x="3751319" y="3129284"/>
            <a:ext cx="1530437" cy="738664"/>
          </a:xfrm>
          <a:prstGeom prst="rect">
            <a:avLst/>
          </a:prstGeom>
          <a:noFill/>
        </p:spPr>
        <p:txBody>
          <a:bodyPr wrap="square" rtlCol="0">
            <a:spAutoFit/>
          </a:bodyPr>
          <a:lstStyle/>
          <a:p>
            <a:pPr algn="ctr"/>
            <a:r>
              <a:rPr lang="cs-CZ" sz="1400" b="1" dirty="0">
                <a:latin typeface="+mn-lt"/>
              </a:rPr>
              <a:t>Úvěrové riziko</a:t>
            </a:r>
          </a:p>
          <a:p>
            <a:pPr algn="ctr"/>
            <a:r>
              <a:rPr lang="cs-CZ" sz="1400" dirty="0" err="1">
                <a:latin typeface="+mn-lt"/>
              </a:rPr>
              <a:t>Basel</a:t>
            </a:r>
            <a:r>
              <a:rPr lang="cs-CZ" sz="1400" dirty="0">
                <a:latin typeface="+mn-lt"/>
              </a:rPr>
              <a:t> I</a:t>
            </a:r>
          </a:p>
          <a:p>
            <a:pPr algn="ctr"/>
            <a:r>
              <a:rPr lang="cs-CZ" sz="1400" dirty="0" err="1">
                <a:latin typeface="+mn-lt"/>
              </a:rPr>
              <a:t>Basel</a:t>
            </a:r>
            <a:r>
              <a:rPr lang="cs-CZ" sz="1400" dirty="0">
                <a:latin typeface="+mn-lt"/>
              </a:rPr>
              <a:t> II</a:t>
            </a:r>
          </a:p>
        </p:txBody>
      </p:sp>
      <p:sp>
        <p:nvSpPr>
          <p:cNvPr id="15" name="TextovéPole 14">
            <a:extLst>
              <a:ext uri="{FF2B5EF4-FFF2-40B4-BE49-F238E27FC236}">
                <a16:creationId xmlns:a16="http://schemas.microsoft.com/office/drawing/2014/main" id="{C7BEAB78-840F-489A-A677-AA68D927F47B}"/>
              </a:ext>
            </a:extLst>
          </p:cNvPr>
          <p:cNvSpPr txBox="1"/>
          <p:nvPr/>
        </p:nvSpPr>
        <p:spPr>
          <a:xfrm>
            <a:off x="5559898" y="3129284"/>
            <a:ext cx="1183970" cy="738664"/>
          </a:xfrm>
          <a:prstGeom prst="rect">
            <a:avLst/>
          </a:prstGeom>
          <a:noFill/>
        </p:spPr>
        <p:txBody>
          <a:bodyPr wrap="square" rtlCol="0">
            <a:spAutoFit/>
          </a:bodyPr>
          <a:lstStyle/>
          <a:p>
            <a:pPr algn="ctr"/>
            <a:r>
              <a:rPr lang="cs-CZ" sz="1400" b="1" dirty="0">
                <a:latin typeface="+mn-lt"/>
              </a:rPr>
              <a:t>Tržní riziko </a:t>
            </a:r>
          </a:p>
          <a:p>
            <a:pPr algn="ctr"/>
            <a:r>
              <a:rPr lang="cs-CZ" sz="1400" dirty="0" err="1">
                <a:latin typeface="+mn-lt"/>
              </a:rPr>
              <a:t>Basel</a:t>
            </a:r>
            <a:r>
              <a:rPr lang="cs-CZ" sz="1400" dirty="0">
                <a:latin typeface="+mn-lt"/>
              </a:rPr>
              <a:t> II.5</a:t>
            </a:r>
          </a:p>
          <a:p>
            <a:pPr algn="ctr"/>
            <a:r>
              <a:rPr lang="cs-CZ" sz="1400" dirty="0" err="1">
                <a:latin typeface="+mn-lt"/>
              </a:rPr>
              <a:t>Basel</a:t>
            </a:r>
            <a:r>
              <a:rPr lang="cs-CZ" sz="1400" dirty="0">
                <a:latin typeface="+mn-lt"/>
              </a:rPr>
              <a:t> III</a:t>
            </a:r>
          </a:p>
        </p:txBody>
      </p:sp>
      <p:sp>
        <p:nvSpPr>
          <p:cNvPr id="16" name="TextovéPole 15">
            <a:extLst>
              <a:ext uri="{FF2B5EF4-FFF2-40B4-BE49-F238E27FC236}">
                <a16:creationId xmlns:a16="http://schemas.microsoft.com/office/drawing/2014/main" id="{729A061B-ABB1-438A-8452-50127AEB66BE}"/>
              </a:ext>
            </a:extLst>
          </p:cNvPr>
          <p:cNvSpPr txBox="1"/>
          <p:nvPr/>
        </p:nvSpPr>
        <p:spPr>
          <a:xfrm>
            <a:off x="7139736" y="3134074"/>
            <a:ext cx="1471158" cy="523220"/>
          </a:xfrm>
          <a:prstGeom prst="rect">
            <a:avLst/>
          </a:prstGeom>
          <a:noFill/>
        </p:spPr>
        <p:txBody>
          <a:bodyPr wrap="square" rtlCol="0">
            <a:spAutoFit/>
          </a:bodyPr>
          <a:lstStyle/>
          <a:p>
            <a:pPr algn="ctr"/>
            <a:r>
              <a:rPr lang="cs-CZ" sz="1400" b="1" dirty="0">
                <a:latin typeface="+mn-lt"/>
              </a:rPr>
              <a:t>Operační riziko </a:t>
            </a:r>
          </a:p>
          <a:p>
            <a:pPr algn="ctr"/>
            <a:r>
              <a:rPr lang="cs-CZ" sz="1400" dirty="0" err="1">
                <a:latin typeface="+mn-lt"/>
              </a:rPr>
              <a:t>Basel</a:t>
            </a:r>
            <a:r>
              <a:rPr lang="cs-CZ" sz="1400" dirty="0">
                <a:latin typeface="+mn-lt"/>
              </a:rPr>
              <a:t> III</a:t>
            </a:r>
          </a:p>
        </p:txBody>
      </p:sp>
    </p:spTree>
    <p:extLst>
      <p:ext uri="{BB962C8B-B14F-4D97-AF65-F5344CB8AC3E}">
        <p14:creationId xmlns:p14="http://schemas.microsoft.com/office/powerpoint/2010/main" val="1209063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pPr algn="just"/>
            <a:r>
              <a:rPr lang="cs-CZ" sz="2400" dirty="0"/>
              <a:t>Změny v BASEL III ve srovnání s BASEL II</a:t>
            </a:r>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lgn="just"/>
            <a:r>
              <a:rPr lang="cs-CZ" sz="2000" b="1" dirty="0"/>
              <a:t>Zpřísnění požadavků na kapitálovou přiměřenost</a:t>
            </a:r>
          </a:p>
          <a:p>
            <a:pPr lvl="1" algn="just"/>
            <a:r>
              <a:rPr lang="cs-CZ" dirty="0"/>
              <a:t>Původních 8%  bylo navýšeno na 10,5%, z čehož 2,5% tvoří tzv. konzervační polštář (</a:t>
            </a:r>
            <a:r>
              <a:rPr lang="cs-CZ" dirty="0" err="1"/>
              <a:t>conservation</a:t>
            </a:r>
            <a:r>
              <a:rPr lang="cs-CZ" dirty="0"/>
              <a:t> buffer) jako kapitálová rezerva. Tento požadavek může být navýšen o dalších 2,5%, maximální požadavek na kapitálovou přiměřenost činí tedy 13%.</a:t>
            </a:r>
          </a:p>
          <a:p>
            <a:pPr algn="just"/>
            <a:r>
              <a:rPr lang="cs-CZ" sz="2000" b="1" dirty="0"/>
              <a:t>Zahrnují se další ukazatele</a:t>
            </a:r>
          </a:p>
          <a:p>
            <a:pPr lvl="1" algn="just"/>
            <a:r>
              <a:rPr lang="cs-CZ" dirty="0"/>
              <a:t>Maximální zadluženost, tj. minimální velikost vlastního kapitálu k bilančním a mimobilančním aktivům</a:t>
            </a:r>
          </a:p>
          <a:p>
            <a:pPr lvl="1" algn="just"/>
            <a:r>
              <a:rPr lang="cs-CZ" dirty="0"/>
              <a:t>Požadavky na likviditu (globální standardy likvidity)</a:t>
            </a:r>
          </a:p>
          <a:p>
            <a:pPr algn="just"/>
            <a:r>
              <a:rPr lang="cs-CZ" sz="2000" b="1" dirty="0"/>
              <a:t>Regulace vyplácení dividend a bonusů</a:t>
            </a:r>
          </a:p>
          <a:p>
            <a:pPr lvl="1" algn="just"/>
            <a:r>
              <a:rPr lang="cs-CZ" dirty="0"/>
              <a:t>V případě ekonomických problémů banky</a:t>
            </a:r>
          </a:p>
          <a:p>
            <a:endParaRPr lang="cs-CZ" sz="2000" dirty="0"/>
          </a:p>
        </p:txBody>
      </p:sp>
    </p:spTree>
    <p:extLst>
      <p:ext uri="{BB962C8B-B14F-4D97-AF65-F5344CB8AC3E}">
        <p14:creationId xmlns:p14="http://schemas.microsoft.com/office/powerpoint/2010/main" val="3776932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pPr algn="just"/>
            <a:r>
              <a:rPr lang="cs-CZ" sz="3200" dirty="0"/>
              <a:t>Přiměřenost kapitálu českého bankovního sektoru</a:t>
            </a:r>
          </a:p>
        </p:txBody>
      </p:sp>
      <p:sp>
        <p:nvSpPr>
          <p:cNvPr id="6" name="Zástupný symbol pro zápatí 1">
            <a:extLst>
              <a:ext uri="{FF2B5EF4-FFF2-40B4-BE49-F238E27FC236}">
                <a16:creationId xmlns:a16="http://schemas.microsoft.com/office/drawing/2014/main" id="{90D3AB0C-EFFA-4B61-B805-E180E0879F06}"/>
              </a:ext>
            </a:extLst>
          </p:cNvPr>
          <p:cNvSpPr>
            <a:spLocks noGrp="1"/>
          </p:cNvSpPr>
          <p:nvPr>
            <p:ph type="ftr" sz="quarter" idx="10"/>
          </p:nvPr>
        </p:nvSpPr>
        <p:spPr>
          <a:xfrm>
            <a:off x="720000" y="6440006"/>
            <a:ext cx="7920000" cy="252000"/>
          </a:xfrm>
        </p:spPr>
        <p:txBody>
          <a:bodyPr/>
          <a:lstStyle/>
          <a:p>
            <a:r>
              <a:rPr lang="cs-CZ" dirty="0">
                <a:hlinkClick r:id="rId2"/>
              </a:rPr>
              <a:t>www.cnb.cz</a:t>
            </a:r>
            <a:r>
              <a:rPr lang="cs-CZ" dirty="0"/>
              <a:t> – Zpráva o finanční stabilitě – podzim 2022</a:t>
            </a:r>
          </a:p>
        </p:txBody>
      </p:sp>
      <p:pic>
        <p:nvPicPr>
          <p:cNvPr id="10" name="Zástupný obsah 9">
            <a:extLst>
              <a:ext uri="{FF2B5EF4-FFF2-40B4-BE49-F238E27FC236}">
                <a16:creationId xmlns:a16="http://schemas.microsoft.com/office/drawing/2014/main" id="{0B15A6F2-ECB9-8758-6A50-B47D53C1A2C1}"/>
              </a:ext>
            </a:extLst>
          </p:cNvPr>
          <p:cNvPicPr>
            <a:picLocks noGrp="1" noChangeAspect="1"/>
          </p:cNvPicPr>
          <p:nvPr>
            <p:ph idx="1"/>
          </p:nvPr>
        </p:nvPicPr>
        <p:blipFill rotWithShape="1">
          <a:blip r:embed="rId3"/>
          <a:srcRect l="47709" t="30595" r="18650" b="8607"/>
          <a:stretch/>
        </p:blipFill>
        <p:spPr>
          <a:xfrm>
            <a:off x="4022049" y="1318460"/>
            <a:ext cx="4952144" cy="5034338"/>
          </a:xfrm>
        </p:spPr>
      </p:pic>
    </p:spTree>
    <p:extLst>
      <p:ext uri="{BB962C8B-B14F-4D97-AF65-F5344CB8AC3E}">
        <p14:creationId xmlns:p14="http://schemas.microsoft.com/office/powerpoint/2010/main" val="2340222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Operační riziko</a:t>
            </a:r>
          </a:p>
        </p:txBody>
      </p:sp>
      <p:sp>
        <p:nvSpPr>
          <p:cNvPr id="3" name="Zástupný symbol pro obsah 2"/>
          <p:cNvSpPr>
            <a:spLocks noGrp="1"/>
          </p:cNvSpPr>
          <p:nvPr>
            <p:ph idx="1"/>
          </p:nvPr>
        </p:nvSpPr>
        <p:spPr/>
        <p:txBody>
          <a:bodyPr/>
          <a:lstStyle/>
          <a:p>
            <a:pPr lvl="0" algn="just">
              <a:buFont typeface="Wingdings" panose="05000000000000000000" pitchFamily="2" charset="2"/>
              <a:buChar char="§"/>
            </a:pPr>
            <a:r>
              <a:rPr lang="cs-CZ" sz="2000" b="1" dirty="0"/>
              <a:t>transakční riziko</a:t>
            </a:r>
            <a:r>
              <a:rPr lang="cs-CZ" sz="2000" dirty="0"/>
              <a:t>, které je rizikem ztráty z prováděných operací v důsledku chyb zaměstnanců, chyb vyplývajících ze složitosti produktů a neschopnosti současných systémů je provádět, chyb v zaúčtování a ve vypořádání obchodů apod.;</a:t>
            </a:r>
          </a:p>
          <a:p>
            <a:pPr lvl="0" algn="just">
              <a:buFont typeface="Wingdings" panose="05000000000000000000" pitchFamily="2" charset="2"/>
              <a:buChar char="§"/>
            </a:pPr>
            <a:r>
              <a:rPr lang="cs-CZ" sz="2000" b="1" dirty="0"/>
              <a:t>riziko operačního řízení</a:t>
            </a:r>
            <a:r>
              <a:rPr lang="cs-CZ" sz="2000" dirty="0"/>
              <a:t>, které je rizikem ztráty z chyb v řízení aktivit ve front, </a:t>
            </a:r>
            <a:r>
              <a:rPr lang="cs-CZ" sz="2000" dirty="0" err="1"/>
              <a:t>middle</a:t>
            </a:r>
            <a:r>
              <a:rPr lang="cs-CZ" sz="2000" dirty="0"/>
              <a:t> a </a:t>
            </a:r>
            <a:r>
              <a:rPr lang="cs-CZ" sz="2000" dirty="0" err="1"/>
              <a:t>back</a:t>
            </a:r>
            <a:r>
              <a:rPr lang="cs-CZ" sz="2000" dirty="0"/>
              <a:t> </a:t>
            </a:r>
            <a:r>
              <a:rPr lang="cs-CZ" sz="2000" dirty="0" err="1"/>
              <a:t>office</a:t>
            </a:r>
            <a:r>
              <a:rPr lang="cs-CZ" sz="2000" dirty="0"/>
              <a:t>; jedná se o neidentifikovatelné obchody nad limit, neautorizované obchodování jednotlivými obchodníky, podvodné operace, praní peněz, neautorizovaný přístup k systému;</a:t>
            </a:r>
          </a:p>
          <a:p>
            <a:pPr algn="just">
              <a:buFont typeface="Wingdings" panose="05000000000000000000" pitchFamily="2" charset="2"/>
              <a:buChar char="§"/>
            </a:pPr>
            <a:r>
              <a:rPr lang="cs-CZ" sz="2000" b="1" dirty="0"/>
              <a:t>riziko systému</a:t>
            </a:r>
            <a:r>
              <a:rPr lang="cs-CZ" sz="2000" dirty="0"/>
              <a:t> je rizikem ztráty z chyb v systémech podpory; jedná se o chyby v počítačových programech, o nesprávné a opožděné podávání informací vedení apod.</a:t>
            </a:r>
          </a:p>
          <a:p>
            <a:pPr algn="just">
              <a:buFont typeface="Wingdings" panose="05000000000000000000" pitchFamily="2" charset="2"/>
              <a:buChar char="§"/>
            </a:pPr>
            <a:r>
              <a:rPr lang="cs-CZ" sz="2000" dirty="0"/>
              <a:t>Toto riziko je jen velmi obtížně kvantifikovatelné.</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3198284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p:txBody>
          <a:bodyPr/>
          <a:lstStyle/>
          <a:p>
            <a:pPr lvl="0" algn="just">
              <a:buFont typeface="Wingdings" panose="05000000000000000000" pitchFamily="2" charset="2"/>
              <a:buChar char="§"/>
            </a:pPr>
            <a:r>
              <a:rPr lang="cs-CZ" sz="2000" dirty="0">
                <a:hlinkClick r:id="rId2"/>
              </a:rPr>
              <a:t>www.cnb.cz</a:t>
            </a:r>
            <a:endParaRPr lang="cs-CZ" sz="2000" dirty="0"/>
          </a:p>
          <a:p>
            <a:pPr>
              <a:buFont typeface="Wingdings" panose="05000000000000000000" pitchFamily="2" charset="2"/>
              <a:buChar char="§"/>
            </a:pPr>
            <a:r>
              <a:rPr lang="cs-CZ" sz="2000" dirty="0"/>
              <a:t>REVENDA, Zbyněk. </a:t>
            </a:r>
            <a:r>
              <a:rPr lang="cs-CZ" sz="2000" i="1" dirty="0"/>
              <a:t>Peněžní ekonomie a bankovnictví</a:t>
            </a:r>
            <a:r>
              <a:rPr lang="cs-CZ" sz="2000" dirty="0"/>
              <a:t>. 5. </a:t>
            </a:r>
            <a:r>
              <a:rPr lang="cs-CZ" sz="2000" dirty="0" err="1"/>
              <a:t>aktualiz</a:t>
            </a:r>
            <a:r>
              <a:rPr lang="cs-CZ" sz="2000" dirty="0"/>
              <a:t>. vyd. Praha: Management </a:t>
            </a:r>
            <a:r>
              <a:rPr lang="cs-CZ" sz="2000" dirty="0" err="1"/>
              <a:t>Press</a:t>
            </a:r>
            <a:r>
              <a:rPr lang="cs-CZ" sz="2000" dirty="0"/>
              <a:t>, 2012. 423 s. ISBN 9788072612406.</a:t>
            </a:r>
          </a:p>
          <a:p>
            <a:pPr>
              <a:buFont typeface="Wingdings" panose="05000000000000000000" pitchFamily="2" charset="2"/>
              <a:buChar char="§"/>
            </a:pPr>
            <a:r>
              <a:rPr lang="cs-CZ" sz="2000" dirty="0">
                <a:solidFill>
                  <a:srgbClr val="0A0A0A"/>
                </a:solidFill>
                <a:latin typeface="Open Sans"/>
              </a:rPr>
              <a:t>MEJSTŘÍK, Michal, Magda PEČENÁ a Petr TEPLÝ. </a:t>
            </a:r>
            <a:r>
              <a:rPr lang="cs-CZ" sz="2000" i="1" dirty="0">
                <a:solidFill>
                  <a:srgbClr val="0A0A0A"/>
                </a:solidFill>
                <a:latin typeface="Open Sans"/>
              </a:rPr>
              <a:t>Banking in </a:t>
            </a:r>
            <a:r>
              <a:rPr lang="cs-CZ" sz="2000" i="1" dirty="0" err="1">
                <a:solidFill>
                  <a:srgbClr val="0A0A0A"/>
                </a:solidFill>
                <a:latin typeface="Open Sans"/>
              </a:rPr>
              <a:t>theory</a:t>
            </a:r>
            <a:r>
              <a:rPr lang="cs-CZ" sz="2000" i="1" dirty="0">
                <a:solidFill>
                  <a:srgbClr val="0A0A0A"/>
                </a:solidFill>
                <a:latin typeface="Open Sans"/>
              </a:rPr>
              <a:t> and </a:t>
            </a:r>
            <a:r>
              <a:rPr lang="cs-CZ" sz="2000" i="1" dirty="0" err="1">
                <a:solidFill>
                  <a:srgbClr val="0A0A0A"/>
                </a:solidFill>
                <a:latin typeface="Open Sans"/>
              </a:rPr>
              <a:t>practice</a:t>
            </a:r>
            <a:r>
              <a:rPr lang="cs-CZ" sz="2000" dirty="0">
                <a:solidFill>
                  <a:srgbClr val="0A0A0A"/>
                </a:solidFill>
                <a:latin typeface="Open Sans"/>
              </a:rPr>
              <a:t>. Vyd. 1. V Praze: Karolinum, 2014. 855 stran. ISBN 9788024628707.</a:t>
            </a:r>
          </a:p>
          <a:p>
            <a:pPr lvl="0" algn="just">
              <a:buFont typeface="Wingdings" panose="05000000000000000000" pitchFamily="2" charset="2"/>
              <a:buChar char="§"/>
            </a:pP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Tree>
    <p:extLst>
      <p:ext uri="{BB962C8B-B14F-4D97-AF65-F5344CB8AC3E}">
        <p14:creationId xmlns:p14="http://schemas.microsoft.com/office/powerpoint/2010/main" val="95551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Úvěrové riziko</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Úvěrové riziko spočívá v tom, že klient banky nedodrží sjednané podmínky finanční transakce a bance tím vznikne finanční ztráta. </a:t>
            </a:r>
          </a:p>
          <a:p>
            <a:pPr algn="just">
              <a:buFont typeface="Wingdings" panose="05000000000000000000" pitchFamily="2" charset="2"/>
              <a:buChar char="§"/>
            </a:pPr>
            <a:r>
              <a:rPr lang="cs-CZ" sz="2400" dirty="0"/>
              <a:t>Představuje 60 - 80% všech bankovních rizik a jeho řízení je středobodem řízení rizik.</a:t>
            </a:r>
          </a:p>
          <a:p>
            <a:pPr algn="just">
              <a:buFont typeface="Wingdings" panose="05000000000000000000" pitchFamily="2" charset="2"/>
              <a:buChar char="§"/>
            </a:pPr>
            <a:r>
              <a:rPr lang="cs-CZ" sz="2400" dirty="0"/>
              <a:t>Kapitálový požadavek ke kreditnímu riziku představuje cca 85% všech kapitálových požadavků.</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a:t>
            </a:fld>
            <a:endParaRPr lang="cs-CZ" altLang="cs-CZ"/>
          </a:p>
        </p:txBody>
      </p:sp>
    </p:spTree>
    <p:extLst>
      <p:ext uri="{BB962C8B-B14F-4D97-AF65-F5344CB8AC3E}">
        <p14:creationId xmlns:p14="http://schemas.microsoft.com/office/powerpoint/2010/main" val="353313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Úvěrové riziko</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Příčiny úvěrového rizika můžeme rozdělit na dvě skupiny: </a:t>
            </a:r>
          </a:p>
          <a:p>
            <a:pPr lvl="1" algn="just">
              <a:lnSpc>
                <a:spcPct val="150000"/>
              </a:lnSpc>
              <a:buFont typeface="Wingdings" panose="05000000000000000000" pitchFamily="2" charset="2"/>
              <a:buChar char="§"/>
            </a:pPr>
            <a:r>
              <a:rPr lang="cs-CZ" sz="2400" dirty="0"/>
              <a:t>interní příčiny, které jsou bezprostředně závislé na vlastních rozhodnutích banky, vyplývají ze špatných rozhodnutí banky o alokaci aktiv; </a:t>
            </a:r>
          </a:p>
          <a:p>
            <a:pPr lvl="1" algn="just">
              <a:lnSpc>
                <a:spcPct val="150000"/>
              </a:lnSpc>
              <a:buFont typeface="Wingdings" panose="05000000000000000000" pitchFamily="2" charset="2"/>
              <a:buChar char="§"/>
            </a:pPr>
            <a:r>
              <a:rPr lang="cs-CZ" sz="2400" dirty="0"/>
              <a:t>externí příčiny, které jsou naopak v zásadě nezávislé na rozhodnutích banky a jsou dány celkovým vývojem ekonomiky, politickou situací apod.</a:t>
            </a:r>
          </a:p>
          <a:p>
            <a:pPr algn="just">
              <a:buFont typeface="Wingdings" panose="05000000000000000000" pitchFamily="2" charset="2"/>
              <a:buChar char="§"/>
            </a:pPr>
            <a:r>
              <a:rPr lang="cs-CZ" sz="2400" dirty="0"/>
              <a:t>Úvěrové riziko ovlivňuje ziskovost banky, likviditu a úrokové riziko.</a:t>
            </a:r>
          </a:p>
          <a:p>
            <a:pPr algn="just">
              <a:buFont typeface="Wingdings" panose="05000000000000000000" pitchFamily="2" charset="2"/>
              <a:buChar char="§"/>
            </a:pPr>
            <a:r>
              <a:rPr lang="cs-CZ" sz="2400" dirty="0"/>
              <a:t>Řízení úvěrového rizika – prověřování bonity klientů, využívání zajišťovacích instrumentů</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a:t>
            </a:fld>
            <a:endParaRPr lang="cs-CZ" altLang="cs-CZ"/>
          </a:p>
        </p:txBody>
      </p:sp>
    </p:spTree>
    <p:extLst>
      <p:ext uri="{BB962C8B-B14F-4D97-AF65-F5344CB8AC3E}">
        <p14:creationId xmlns:p14="http://schemas.microsoft.com/office/powerpoint/2010/main" val="114178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Úvěrové riziko</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Počáteční období transformace ekonomiky (90. léta 20. století) bylo charakteristické vysokou rizikovostí podnikání.</a:t>
            </a:r>
          </a:p>
          <a:p>
            <a:pPr algn="just">
              <a:buFont typeface="Wingdings" panose="05000000000000000000" pitchFamily="2" charset="2"/>
              <a:buChar char="§"/>
            </a:pPr>
            <a:r>
              <a:rPr lang="cs-CZ" sz="2400" dirty="0"/>
              <a:t>Nedostatek kapitálu, privatizace řešeno pomocí úvěrů.</a:t>
            </a:r>
          </a:p>
          <a:p>
            <a:pPr algn="just">
              <a:buFont typeface="Wingdings" panose="05000000000000000000" pitchFamily="2" charset="2"/>
              <a:buChar char="§"/>
            </a:pPr>
            <a:r>
              <a:rPr lang="cs-CZ" sz="2400" dirty="0"/>
              <a:t>Úvěrové transakce byly nedostatečně analyzované a monitorované – negativní výběr, morální hazard.</a:t>
            </a:r>
          </a:p>
          <a:p>
            <a:pPr algn="just">
              <a:buFont typeface="Wingdings" panose="05000000000000000000" pitchFamily="2" charset="2"/>
              <a:buChar char="§"/>
            </a:pPr>
            <a:r>
              <a:rPr lang="cs-CZ" sz="2400" dirty="0"/>
              <a:t>Nepříznivé výsledky hospodaření bank a kvalita jejich aktiv.</a:t>
            </a:r>
          </a:p>
          <a:p>
            <a:pPr algn="just">
              <a:buFont typeface="Wingdings" panose="05000000000000000000" pitchFamily="2" charset="2"/>
              <a:buChar char="§"/>
            </a:pPr>
            <a:r>
              <a:rPr lang="cs-CZ" sz="2400" dirty="0"/>
              <a:t>Ohrožení existence některých bank, očištění bilance některých bank státem.</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7</a:t>
            </a:fld>
            <a:endParaRPr lang="cs-CZ" altLang="cs-CZ"/>
          </a:p>
        </p:txBody>
      </p:sp>
    </p:spTree>
    <p:extLst>
      <p:ext uri="{BB962C8B-B14F-4D97-AF65-F5344CB8AC3E}">
        <p14:creationId xmlns:p14="http://schemas.microsoft.com/office/powerpoint/2010/main" val="405369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Velikost kreditního rizika je dána kvalitou bankovního portfolia tzn. mírou spolehlivosti splácení každého klienta.</a:t>
            </a:r>
          </a:p>
          <a:p>
            <a:pPr algn="just">
              <a:buFont typeface="Wingdings" panose="05000000000000000000" pitchFamily="2" charset="2"/>
              <a:buChar char="§"/>
            </a:pPr>
            <a:r>
              <a:rPr lang="cs-CZ" sz="2400" dirty="0"/>
              <a:t>Základním měřítkem – </a:t>
            </a:r>
            <a:r>
              <a:rPr lang="cs-CZ" sz="2400" b="1" dirty="0"/>
              <a:t>pravděpodobnost selhání </a:t>
            </a:r>
            <a:r>
              <a:rPr lang="cs-CZ" sz="2400" dirty="0"/>
              <a:t>(probability </a:t>
            </a:r>
            <a:r>
              <a:rPr lang="cs-CZ" sz="2400" dirty="0" err="1"/>
              <a:t>of</a:t>
            </a:r>
            <a:r>
              <a:rPr lang="cs-CZ" sz="2400" dirty="0"/>
              <a:t> default PD)</a:t>
            </a:r>
          </a:p>
          <a:p>
            <a:pPr algn="just">
              <a:buFont typeface="Wingdings" panose="05000000000000000000" pitchFamily="2" charset="2"/>
              <a:buChar char="§"/>
            </a:pPr>
            <a:r>
              <a:rPr lang="cs-CZ" sz="2400" dirty="0"/>
              <a:t>Dodatečné parametry</a:t>
            </a:r>
          </a:p>
          <a:p>
            <a:pPr lvl="1" algn="just">
              <a:lnSpc>
                <a:spcPct val="150000"/>
              </a:lnSpc>
              <a:buClr>
                <a:srgbClr val="0000DC"/>
              </a:buClr>
              <a:buFont typeface="Wingdings" panose="05000000000000000000" pitchFamily="2" charset="2"/>
              <a:buChar char="§"/>
            </a:pPr>
            <a:r>
              <a:rPr lang="cs-CZ" sz="2400" b="1" dirty="0"/>
              <a:t>Ztráta daná defaultem </a:t>
            </a:r>
            <a:r>
              <a:rPr lang="cs-CZ" sz="2400" dirty="0"/>
              <a:t>(</a:t>
            </a:r>
            <a:r>
              <a:rPr lang="cs-CZ" sz="2400" dirty="0" err="1"/>
              <a:t>Loss</a:t>
            </a:r>
            <a:r>
              <a:rPr lang="cs-CZ" sz="2400" dirty="0"/>
              <a:t> </a:t>
            </a:r>
            <a:r>
              <a:rPr lang="cs-CZ" sz="2400" dirty="0" err="1"/>
              <a:t>given</a:t>
            </a:r>
            <a:r>
              <a:rPr lang="cs-CZ" sz="2400" dirty="0"/>
              <a:t> default LGD)</a:t>
            </a:r>
          </a:p>
          <a:p>
            <a:pPr lvl="2" algn="just">
              <a:lnSpc>
                <a:spcPct val="150000"/>
              </a:lnSpc>
              <a:buClr>
                <a:srgbClr val="0000DC"/>
              </a:buClr>
              <a:buFont typeface="Wingdings" panose="05000000000000000000" pitchFamily="2" charset="2"/>
              <a:buChar char="§"/>
            </a:pPr>
            <a:r>
              <a:rPr lang="cs-CZ" sz="2400" dirty="0"/>
              <a:t>Velikost ztráty, kterou banka realizuje v případě defaultu</a:t>
            </a:r>
          </a:p>
          <a:p>
            <a:pPr lvl="1" algn="just">
              <a:lnSpc>
                <a:spcPct val="150000"/>
              </a:lnSpc>
              <a:buClr>
                <a:srgbClr val="0000DC"/>
              </a:buClr>
              <a:buFont typeface="Wingdings" panose="05000000000000000000" pitchFamily="2" charset="2"/>
              <a:buChar char="§"/>
            </a:pPr>
            <a:r>
              <a:rPr lang="cs-CZ" sz="2400" b="1" dirty="0"/>
              <a:t>Expozice při defaultu </a:t>
            </a:r>
            <a:r>
              <a:rPr lang="cs-CZ" sz="2400" dirty="0"/>
              <a:t>(</a:t>
            </a:r>
            <a:r>
              <a:rPr lang="cs-CZ" sz="2400" dirty="0" err="1"/>
              <a:t>Exposure</a:t>
            </a:r>
            <a:r>
              <a:rPr lang="cs-CZ" sz="2400" dirty="0"/>
              <a:t> </a:t>
            </a:r>
            <a:r>
              <a:rPr lang="cs-CZ" sz="2400" dirty="0" err="1"/>
              <a:t>at</a:t>
            </a:r>
            <a:r>
              <a:rPr lang="cs-CZ" sz="2400" dirty="0"/>
              <a:t> Default EAD)</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8</a:t>
            </a:fld>
            <a:endParaRPr lang="cs-CZ" altLang="cs-CZ"/>
          </a:p>
        </p:txBody>
      </p:sp>
    </p:spTree>
    <p:extLst>
      <p:ext uri="{BB962C8B-B14F-4D97-AF65-F5344CB8AC3E}">
        <p14:creationId xmlns:p14="http://schemas.microsoft.com/office/powerpoint/2010/main" val="396952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kreditního rizika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Pro krytí kreditních rizik banky vytváření tzv. opravné položky a drží tak určité množství kapitálu ke krytí všech úvěrů.</a:t>
            </a:r>
          </a:p>
          <a:p>
            <a:pPr algn="just">
              <a:buFont typeface="Wingdings" panose="05000000000000000000" pitchFamily="2" charset="2"/>
              <a:buChar char="§"/>
            </a:pPr>
            <a:r>
              <a:rPr lang="cs-CZ" sz="2400" dirty="0"/>
              <a:t>Pohledávky bez selhání dlužníka</a:t>
            </a:r>
          </a:p>
          <a:p>
            <a:pPr lvl="1" algn="just">
              <a:lnSpc>
                <a:spcPct val="150000"/>
              </a:lnSpc>
              <a:buFont typeface="Wingdings" panose="05000000000000000000" pitchFamily="2" charset="2"/>
              <a:buChar char="§"/>
            </a:pPr>
            <a:r>
              <a:rPr lang="cs-CZ" dirty="0"/>
              <a:t>Standardní pohledávky</a:t>
            </a:r>
          </a:p>
          <a:p>
            <a:pPr lvl="1" algn="just">
              <a:lnSpc>
                <a:spcPct val="150000"/>
              </a:lnSpc>
              <a:buFont typeface="Wingdings" panose="05000000000000000000" pitchFamily="2" charset="2"/>
              <a:buChar char="§"/>
            </a:pPr>
            <a:r>
              <a:rPr lang="cs-CZ" dirty="0"/>
              <a:t>Sledované pohledávky</a:t>
            </a:r>
          </a:p>
          <a:p>
            <a:pPr algn="just">
              <a:buFont typeface="Wingdings" panose="05000000000000000000" pitchFamily="2" charset="2"/>
              <a:buChar char="§"/>
            </a:pPr>
            <a:r>
              <a:rPr lang="cs-CZ" sz="2400" dirty="0"/>
              <a:t>Pohledávky se selháním dlužníka, pohledávky v defaultu</a:t>
            </a:r>
          </a:p>
          <a:p>
            <a:pPr lvl="1" algn="just">
              <a:lnSpc>
                <a:spcPct val="150000"/>
              </a:lnSpc>
              <a:buFont typeface="Wingdings" panose="05000000000000000000" pitchFamily="2" charset="2"/>
              <a:buChar char="§"/>
            </a:pPr>
            <a:r>
              <a:rPr lang="cs-CZ" dirty="0"/>
              <a:t>Nestandardní pohledávky</a:t>
            </a:r>
          </a:p>
          <a:p>
            <a:pPr lvl="1" algn="just">
              <a:lnSpc>
                <a:spcPct val="150000"/>
              </a:lnSpc>
              <a:buFont typeface="Wingdings" panose="05000000000000000000" pitchFamily="2" charset="2"/>
              <a:buChar char="§"/>
            </a:pPr>
            <a:r>
              <a:rPr lang="cs-CZ" dirty="0"/>
              <a:t>Pochybné pohledávky</a:t>
            </a:r>
          </a:p>
          <a:p>
            <a:pPr lvl="1" algn="just">
              <a:lnSpc>
                <a:spcPct val="150000"/>
              </a:lnSpc>
              <a:buFont typeface="Wingdings" panose="05000000000000000000" pitchFamily="2" charset="2"/>
              <a:buChar char="§"/>
            </a:pPr>
            <a:r>
              <a:rPr lang="cs-CZ" dirty="0"/>
              <a:t>Ztrátové pohledávky</a:t>
            </a:r>
          </a:p>
          <a:p>
            <a:pPr algn="just">
              <a:buFont typeface="Wingdings" panose="05000000000000000000" pitchFamily="2" charset="2"/>
              <a:buChar char="§"/>
            </a:pPr>
            <a:r>
              <a:rPr lang="cs-CZ" sz="2400" dirty="0"/>
              <a:t>Opravné položky se vytváření i k podrozvahovým pohledávkám</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9</a:t>
            </a:fld>
            <a:endParaRPr lang="cs-CZ" altLang="cs-CZ"/>
          </a:p>
        </p:txBody>
      </p:sp>
    </p:spTree>
    <p:extLst>
      <p:ext uri="{BB962C8B-B14F-4D97-AF65-F5344CB8AC3E}">
        <p14:creationId xmlns:p14="http://schemas.microsoft.com/office/powerpoint/2010/main" val="208596517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prezentace-econ-cz</Template>
  <TotalTime>2181</TotalTime>
  <Words>3268</Words>
  <Application>Microsoft Office PowerPoint</Application>
  <PresentationFormat>Širokoúhlá obrazovka</PresentationFormat>
  <Paragraphs>390</Paragraphs>
  <Slides>49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49</vt:i4>
      </vt:variant>
    </vt:vector>
  </HeadingPairs>
  <TitlesOfParts>
    <vt:vector size="55" baseType="lpstr">
      <vt:lpstr>Arial</vt:lpstr>
      <vt:lpstr>Cambria Math</vt:lpstr>
      <vt:lpstr>Open Sans</vt:lpstr>
      <vt:lpstr>Tahoma</vt:lpstr>
      <vt:lpstr>Wingdings</vt:lpstr>
      <vt:lpstr>Prezentace_MU_CZ</vt:lpstr>
      <vt:lpstr>Rizika v bankovnictví </vt:lpstr>
      <vt:lpstr>Řízení rizik</vt:lpstr>
      <vt:lpstr>Řízení rizik</vt:lpstr>
      <vt:lpstr>Klasifikace bankovních rizik</vt:lpstr>
      <vt:lpstr>Úvěrové riziko</vt:lpstr>
      <vt:lpstr>Úvěrové riziko</vt:lpstr>
      <vt:lpstr>Úvěrové riziko</vt:lpstr>
      <vt:lpstr>Měření kreditního rizika</vt:lpstr>
      <vt:lpstr>Měření kreditního rizika</vt:lpstr>
      <vt:lpstr>Kvalita aktiv českého bankovního sektoru</vt:lpstr>
      <vt:lpstr>Struktura aktiv českého bankovního sektoru</vt:lpstr>
      <vt:lpstr>Měření kreditního rizika</vt:lpstr>
      <vt:lpstr>Měření kreditního rizika</vt:lpstr>
      <vt:lpstr>Registry úvěrů – podpůrný nástroj pro řízení kreditního rizika</vt:lpstr>
      <vt:lpstr>Registry úvěrů – podpůrný nástroj pro řízení kreditního rizika</vt:lpstr>
      <vt:lpstr>Registry úvěrů – podpůrný nástroj pro řízení kreditního rizika</vt:lpstr>
      <vt:lpstr>Registry úvěrů – podpůrný nástroj pro řízení kreditního rizika</vt:lpstr>
      <vt:lpstr>Hodnocení kreditního rizika</vt:lpstr>
      <vt:lpstr>Hodnocení kreditního rizika</vt:lpstr>
      <vt:lpstr>Tržní riziko</vt:lpstr>
      <vt:lpstr>Tržní riziko</vt:lpstr>
      <vt:lpstr>Měření tržního rizika</vt:lpstr>
      <vt:lpstr>Měření tržního rizika</vt:lpstr>
      <vt:lpstr>Měření tržního rizika</vt:lpstr>
      <vt:lpstr>Měření tržního rizika</vt:lpstr>
      <vt:lpstr>Tržní riziko</vt:lpstr>
      <vt:lpstr>Tržní riziko</vt:lpstr>
      <vt:lpstr>Tržní riziko</vt:lpstr>
      <vt:lpstr>Tržní riziko</vt:lpstr>
      <vt:lpstr>Likviditní riziko</vt:lpstr>
      <vt:lpstr>Likviditní riziko</vt:lpstr>
      <vt:lpstr>Měření a řízení rizika likvidity</vt:lpstr>
      <vt:lpstr>Likvidita v českém bankovním sektoru</vt:lpstr>
      <vt:lpstr>Kapitálové riziko</vt:lpstr>
      <vt:lpstr>Typy kapitálu</vt:lpstr>
      <vt:lpstr>Typy kapitálu</vt:lpstr>
      <vt:lpstr>Basilejský koncept kapitálové přiměřenosti</vt:lpstr>
      <vt:lpstr>Basilejský koncept kapitálové přiměřenosti – BASEL I</vt:lpstr>
      <vt:lpstr>Basilejský koncept kapitálové přiměřenosti – BASEL I</vt:lpstr>
      <vt:lpstr>Basel II</vt:lpstr>
      <vt:lpstr>Basilejský koncept kapitálové přiměřenosti – BASEL II</vt:lpstr>
      <vt:lpstr>Kritika Basel II</vt:lpstr>
      <vt:lpstr>Basilejský koncept kapitálové přiměřenosti – BASEL III</vt:lpstr>
      <vt:lpstr>Basilejský koncept kapitálové přiměřenosti – BASEL III</vt:lpstr>
      <vt:lpstr>Basilejský koncept kapitálové přiměřenosti – BASEL III</vt:lpstr>
      <vt:lpstr>Změny v BASEL III ve srovnání s BASEL II</vt:lpstr>
      <vt:lpstr>Přiměřenost kapitálu českého bankovního sektoru</vt:lpstr>
      <vt:lpstr>Operační riziko</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dc:creator>
  <cp:lastModifiedBy>Martina Sponerová</cp:lastModifiedBy>
  <cp:revision>7</cp:revision>
  <cp:lastPrinted>1601-01-01T00:00:00Z</cp:lastPrinted>
  <dcterms:created xsi:type="dcterms:W3CDTF">2019-10-20T17:16:57Z</dcterms:created>
  <dcterms:modified xsi:type="dcterms:W3CDTF">2023-02-27T11:24:47Z</dcterms:modified>
</cp:coreProperties>
</file>