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1"/>
  </p:notesMasterIdLst>
  <p:handoutMasterIdLst>
    <p:handoutMasterId r:id="rId62"/>
  </p:handoutMasterIdLst>
  <p:sldIdLst>
    <p:sldId id="256" r:id="rId2"/>
    <p:sldId id="430" r:id="rId3"/>
    <p:sldId id="431" r:id="rId4"/>
    <p:sldId id="446" r:id="rId5"/>
    <p:sldId id="433" r:id="rId6"/>
    <p:sldId id="434" r:id="rId7"/>
    <p:sldId id="435" r:id="rId8"/>
    <p:sldId id="436" r:id="rId9"/>
    <p:sldId id="437" r:id="rId10"/>
    <p:sldId id="438" r:id="rId11"/>
    <p:sldId id="439" r:id="rId12"/>
    <p:sldId id="432" r:id="rId13"/>
    <p:sldId id="453" r:id="rId14"/>
    <p:sldId id="447" r:id="rId15"/>
    <p:sldId id="440" r:id="rId16"/>
    <p:sldId id="449" r:id="rId17"/>
    <p:sldId id="450" r:id="rId18"/>
    <p:sldId id="292" r:id="rId19"/>
    <p:sldId id="293" r:id="rId20"/>
    <p:sldId id="296" r:id="rId21"/>
    <p:sldId id="297" r:id="rId22"/>
    <p:sldId id="298" r:id="rId23"/>
    <p:sldId id="300" r:id="rId24"/>
    <p:sldId id="302" r:id="rId25"/>
    <p:sldId id="305" r:id="rId26"/>
    <p:sldId id="448" r:id="rId27"/>
    <p:sldId id="452" r:id="rId28"/>
    <p:sldId id="441" r:id="rId29"/>
    <p:sldId id="454" r:id="rId30"/>
    <p:sldId id="442" r:id="rId31"/>
    <p:sldId id="443" r:id="rId32"/>
    <p:sldId id="471" r:id="rId33"/>
    <p:sldId id="444" r:id="rId34"/>
    <p:sldId id="472" r:id="rId35"/>
    <p:sldId id="478" r:id="rId36"/>
    <p:sldId id="479" r:id="rId37"/>
    <p:sldId id="480" r:id="rId38"/>
    <p:sldId id="481" r:id="rId39"/>
    <p:sldId id="482" r:id="rId40"/>
    <p:sldId id="483" r:id="rId41"/>
    <p:sldId id="487" r:id="rId42"/>
    <p:sldId id="488" r:id="rId43"/>
    <p:sldId id="489" r:id="rId44"/>
    <p:sldId id="490" r:id="rId45"/>
    <p:sldId id="491" r:id="rId46"/>
    <p:sldId id="492" r:id="rId47"/>
    <p:sldId id="493" r:id="rId48"/>
    <p:sldId id="445" r:id="rId49"/>
    <p:sldId id="494" r:id="rId50"/>
    <p:sldId id="495" r:id="rId51"/>
    <p:sldId id="503" r:id="rId52"/>
    <p:sldId id="496" r:id="rId53"/>
    <p:sldId id="497" r:id="rId54"/>
    <p:sldId id="498" r:id="rId55"/>
    <p:sldId id="500" r:id="rId56"/>
    <p:sldId id="499" r:id="rId57"/>
    <p:sldId id="501" r:id="rId58"/>
    <p:sldId id="502" r:id="rId59"/>
    <p:sldId id="504" r:id="rId6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5A5203-B139-41DE-9FF0-9896D075B28B}" v="2" dt="2022-03-08T19:48:32.8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56" autoAdjust="0"/>
    <p:restoredTop sz="96754" autoAdjust="0"/>
  </p:normalViewPr>
  <p:slideViewPr>
    <p:cSldViewPr snapToGrid="0">
      <p:cViewPr varScale="1">
        <p:scale>
          <a:sx n="63" d="100"/>
          <a:sy n="63" d="100"/>
        </p:scale>
        <p:origin x="368" y="6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Sponerová" userId="ccc0f243-98c2-4971-ae6b-3630abf27fc2" providerId="ADAL" clId="{656E451D-3DA3-4573-9C85-582E71E551B8}"/>
    <pc:docChg chg="undo custSel addSld delSld modSld sldOrd">
      <pc:chgData name="Martina Sponerová" userId="ccc0f243-98c2-4971-ae6b-3630abf27fc2" providerId="ADAL" clId="{656E451D-3DA3-4573-9C85-582E71E551B8}" dt="2021-03-24T11:55:20.449" v="1629" actId="20577"/>
      <pc:docMkLst>
        <pc:docMk/>
      </pc:docMkLst>
      <pc:sldChg chg="modSp add del mod">
        <pc:chgData name="Martina Sponerová" userId="ccc0f243-98c2-4971-ae6b-3630abf27fc2" providerId="ADAL" clId="{656E451D-3DA3-4573-9C85-582E71E551B8}" dt="2021-03-10T15:48:10.019" v="118" actId="47"/>
        <pc:sldMkLst>
          <pc:docMk/>
          <pc:sldMk cId="3404796984" sldId="429"/>
        </pc:sldMkLst>
        <pc:spChg chg="mod">
          <ac:chgData name="Martina Sponerová" userId="ccc0f243-98c2-4971-ae6b-3630abf27fc2" providerId="ADAL" clId="{656E451D-3DA3-4573-9C85-582E71E551B8}" dt="2021-03-10T15:47:08.069" v="102" actId="21"/>
          <ac:spMkLst>
            <pc:docMk/>
            <pc:sldMk cId="3404796984" sldId="429"/>
            <ac:spMk id="270338" creationId="{D08EC5CA-80A4-4EDF-A07A-5CD63EBCA133}"/>
          </ac:spMkLst>
        </pc:spChg>
      </pc:sldChg>
      <pc:sldChg chg="modSp mod">
        <pc:chgData name="Martina Sponerová" userId="ccc0f243-98c2-4971-ae6b-3630abf27fc2" providerId="ADAL" clId="{656E451D-3DA3-4573-9C85-582E71E551B8}" dt="2021-03-24T11:55:20.449" v="1629" actId="20577"/>
        <pc:sldMkLst>
          <pc:docMk/>
          <pc:sldMk cId="1098807824" sldId="431"/>
        </pc:sldMkLst>
        <pc:spChg chg="mod">
          <ac:chgData name="Martina Sponerová" userId="ccc0f243-98c2-4971-ae6b-3630abf27fc2" providerId="ADAL" clId="{656E451D-3DA3-4573-9C85-582E71E551B8}" dt="2021-03-24T11:55:20.449" v="1629" actId="20577"/>
          <ac:spMkLst>
            <pc:docMk/>
            <pc:sldMk cId="1098807824" sldId="431"/>
            <ac:spMk id="5" creationId="{AC51A963-8B77-47FA-84AF-3E269C6F509F}"/>
          </ac:spMkLst>
        </pc:spChg>
      </pc:sldChg>
      <pc:sldChg chg="modSp mod">
        <pc:chgData name="Martina Sponerová" userId="ccc0f243-98c2-4971-ae6b-3630abf27fc2" providerId="ADAL" clId="{656E451D-3DA3-4573-9C85-582E71E551B8}" dt="2021-03-10T15:31:36.508" v="46" actId="20577"/>
        <pc:sldMkLst>
          <pc:docMk/>
          <pc:sldMk cId="1768292365" sldId="441"/>
        </pc:sldMkLst>
        <pc:spChg chg="mod">
          <ac:chgData name="Martina Sponerová" userId="ccc0f243-98c2-4971-ae6b-3630abf27fc2" providerId="ADAL" clId="{656E451D-3DA3-4573-9C85-582E71E551B8}" dt="2021-03-10T15:31:36.508" v="46" actId="20577"/>
          <ac:spMkLst>
            <pc:docMk/>
            <pc:sldMk cId="1768292365" sldId="441"/>
            <ac:spMk id="5" creationId="{AC51A963-8B77-47FA-84AF-3E269C6F509F}"/>
          </ac:spMkLst>
        </pc:spChg>
      </pc:sldChg>
      <pc:sldChg chg="modSp mod ord">
        <pc:chgData name="Martina Sponerová" userId="ccc0f243-98c2-4971-ae6b-3630abf27fc2" providerId="ADAL" clId="{656E451D-3DA3-4573-9C85-582E71E551B8}" dt="2021-03-10T16:36:31.085" v="1353" actId="255"/>
        <pc:sldMkLst>
          <pc:docMk/>
          <pc:sldMk cId="54925893" sldId="445"/>
        </pc:sldMkLst>
        <pc:spChg chg="mod">
          <ac:chgData name="Martina Sponerová" userId="ccc0f243-98c2-4971-ae6b-3630abf27fc2" providerId="ADAL" clId="{656E451D-3DA3-4573-9C85-582E71E551B8}" dt="2021-03-10T16:05:19.943" v="316"/>
          <ac:spMkLst>
            <pc:docMk/>
            <pc:sldMk cId="54925893" sldId="445"/>
            <ac:spMk id="4" creationId="{03C7EF39-D6D9-42D9-9F19-5068E742C869}"/>
          </ac:spMkLst>
        </pc:spChg>
        <pc:spChg chg="mod">
          <ac:chgData name="Martina Sponerová" userId="ccc0f243-98c2-4971-ae6b-3630abf27fc2" providerId="ADAL" clId="{656E451D-3DA3-4573-9C85-582E71E551B8}" dt="2021-03-10T16:36:31.085" v="1353" actId="255"/>
          <ac:spMkLst>
            <pc:docMk/>
            <pc:sldMk cId="54925893" sldId="445"/>
            <ac:spMk id="5" creationId="{AC51A963-8B77-47FA-84AF-3E269C6F509F}"/>
          </ac:spMkLst>
        </pc:spChg>
      </pc:sldChg>
      <pc:sldChg chg="modSp del mod">
        <pc:chgData name="Martina Sponerová" userId="ccc0f243-98c2-4971-ae6b-3630abf27fc2" providerId="ADAL" clId="{656E451D-3DA3-4573-9C85-582E71E551B8}" dt="2021-03-10T16:00:19.624" v="293" actId="47"/>
        <pc:sldMkLst>
          <pc:docMk/>
          <pc:sldMk cId="3067632535" sldId="457"/>
        </pc:sldMkLst>
        <pc:spChg chg="mod">
          <ac:chgData name="Martina Sponerová" userId="ccc0f243-98c2-4971-ae6b-3630abf27fc2" providerId="ADAL" clId="{656E451D-3DA3-4573-9C85-582E71E551B8}" dt="2021-03-10T15:54:19.065" v="158" actId="27636"/>
          <ac:spMkLst>
            <pc:docMk/>
            <pc:sldMk cId="3067632535" sldId="457"/>
            <ac:spMk id="270338" creationId="{D08EC5CA-80A4-4EDF-A07A-5CD63EBCA133}"/>
          </ac:spMkLst>
        </pc:spChg>
        <pc:spChg chg="mod">
          <ac:chgData name="Martina Sponerová" userId="ccc0f243-98c2-4971-ae6b-3630abf27fc2" providerId="ADAL" clId="{656E451D-3DA3-4573-9C85-582E71E551B8}" dt="2021-03-10T15:54:19.065" v="159" actId="27636"/>
          <ac:spMkLst>
            <pc:docMk/>
            <pc:sldMk cId="3067632535" sldId="457"/>
            <ac:spMk id="270340" creationId="{15CA0689-9654-447B-B29C-4A627FF18478}"/>
          </ac:spMkLst>
        </pc:spChg>
      </pc:sldChg>
      <pc:sldChg chg="modSp del mod">
        <pc:chgData name="Martina Sponerová" userId="ccc0f243-98c2-4971-ae6b-3630abf27fc2" providerId="ADAL" clId="{656E451D-3DA3-4573-9C85-582E71E551B8}" dt="2021-03-10T16:01:34.594" v="302" actId="47"/>
        <pc:sldMkLst>
          <pc:docMk/>
          <pc:sldMk cId="3463275791" sldId="458"/>
        </pc:sldMkLst>
        <pc:spChg chg="mod">
          <ac:chgData name="Martina Sponerová" userId="ccc0f243-98c2-4971-ae6b-3630abf27fc2" providerId="ADAL" clId="{656E451D-3DA3-4573-9C85-582E71E551B8}" dt="2021-03-10T15:54:19.081" v="161" actId="27636"/>
          <ac:spMkLst>
            <pc:docMk/>
            <pc:sldMk cId="3463275791" sldId="458"/>
            <ac:spMk id="270338" creationId="{D08EC5CA-80A4-4EDF-A07A-5CD63EBCA133}"/>
          </ac:spMkLst>
        </pc:spChg>
        <pc:spChg chg="mod">
          <ac:chgData name="Martina Sponerová" userId="ccc0f243-98c2-4971-ae6b-3630abf27fc2" providerId="ADAL" clId="{656E451D-3DA3-4573-9C85-582E71E551B8}" dt="2021-03-10T15:54:19.081" v="160" actId="27636"/>
          <ac:spMkLst>
            <pc:docMk/>
            <pc:sldMk cId="3463275791" sldId="458"/>
            <ac:spMk id="270340" creationId="{15CA0689-9654-447B-B29C-4A627FF18478}"/>
          </ac:spMkLst>
        </pc:spChg>
      </pc:sldChg>
      <pc:sldChg chg="modSp del mod">
        <pc:chgData name="Martina Sponerová" userId="ccc0f243-98c2-4971-ae6b-3630abf27fc2" providerId="ADAL" clId="{656E451D-3DA3-4573-9C85-582E71E551B8}" dt="2021-03-10T16:03:41.650" v="313" actId="47"/>
        <pc:sldMkLst>
          <pc:docMk/>
          <pc:sldMk cId="151327074" sldId="459"/>
        </pc:sldMkLst>
        <pc:spChg chg="mod">
          <ac:chgData name="Martina Sponerová" userId="ccc0f243-98c2-4971-ae6b-3630abf27fc2" providerId="ADAL" clId="{656E451D-3DA3-4573-9C85-582E71E551B8}" dt="2021-03-10T15:54:19.096" v="162" actId="27636"/>
          <ac:spMkLst>
            <pc:docMk/>
            <pc:sldMk cId="151327074" sldId="459"/>
            <ac:spMk id="270338" creationId="{D08EC5CA-80A4-4EDF-A07A-5CD63EBCA133}"/>
          </ac:spMkLst>
        </pc:spChg>
        <pc:spChg chg="mod">
          <ac:chgData name="Martina Sponerová" userId="ccc0f243-98c2-4971-ae6b-3630abf27fc2" providerId="ADAL" clId="{656E451D-3DA3-4573-9C85-582E71E551B8}" dt="2021-03-10T16:01:52.275" v="304" actId="21"/>
          <ac:spMkLst>
            <pc:docMk/>
            <pc:sldMk cId="151327074" sldId="459"/>
            <ac:spMk id="270340" creationId="{15CA0689-9654-447B-B29C-4A627FF18478}"/>
          </ac:spMkLst>
        </pc:spChg>
      </pc:sldChg>
      <pc:sldChg chg="modSp del mod">
        <pc:chgData name="Martina Sponerová" userId="ccc0f243-98c2-4971-ae6b-3630abf27fc2" providerId="ADAL" clId="{656E451D-3DA3-4573-9C85-582E71E551B8}" dt="2021-03-10T15:37:29.688" v="76" actId="47"/>
        <pc:sldMkLst>
          <pc:docMk/>
          <pc:sldMk cId="1722005418" sldId="464"/>
        </pc:sldMkLst>
        <pc:spChg chg="mod">
          <ac:chgData name="Martina Sponerová" userId="ccc0f243-98c2-4971-ae6b-3630abf27fc2" providerId="ADAL" clId="{656E451D-3DA3-4573-9C85-582E71E551B8}" dt="2021-03-10T15:36:18.979" v="47" actId="27636"/>
          <ac:spMkLst>
            <pc:docMk/>
            <pc:sldMk cId="1722005418" sldId="464"/>
            <ac:spMk id="270338" creationId="{D08EC5CA-80A4-4EDF-A07A-5CD63EBCA133}"/>
          </ac:spMkLst>
        </pc:spChg>
      </pc:sldChg>
      <pc:sldChg chg="modSp del mod">
        <pc:chgData name="Martina Sponerová" userId="ccc0f243-98c2-4971-ae6b-3630abf27fc2" providerId="ADAL" clId="{656E451D-3DA3-4573-9C85-582E71E551B8}" dt="2021-03-10T15:37:31.777" v="77" actId="47"/>
        <pc:sldMkLst>
          <pc:docMk/>
          <pc:sldMk cId="1976883316" sldId="465"/>
        </pc:sldMkLst>
        <pc:spChg chg="mod">
          <ac:chgData name="Martina Sponerová" userId="ccc0f243-98c2-4971-ae6b-3630abf27fc2" providerId="ADAL" clId="{656E451D-3DA3-4573-9C85-582E71E551B8}" dt="2021-03-10T15:36:19.035" v="48" actId="27636"/>
          <ac:spMkLst>
            <pc:docMk/>
            <pc:sldMk cId="1976883316" sldId="465"/>
            <ac:spMk id="270338" creationId="{D08EC5CA-80A4-4EDF-A07A-5CD63EBCA133}"/>
          </ac:spMkLst>
        </pc:spChg>
      </pc:sldChg>
      <pc:sldChg chg="modSp del mod">
        <pc:chgData name="Martina Sponerová" userId="ccc0f243-98c2-4971-ae6b-3630abf27fc2" providerId="ADAL" clId="{656E451D-3DA3-4573-9C85-582E71E551B8}" dt="2021-03-10T15:37:32.193" v="78" actId="47"/>
        <pc:sldMkLst>
          <pc:docMk/>
          <pc:sldMk cId="3298458512" sldId="470"/>
        </pc:sldMkLst>
        <pc:spChg chg="mod">
          <ac:chgData name="Martina Sponerová" userId="ccc0f243-98c2-4971-ae6b-3630abf27fc2" providerId="ADAL" clId="{656E451D-3DA3-4573-9C85-582E71E551B8}" dt="2021-03-10T15:36:19.050" v="49" actId="27636"/>
          <ac:spMkLst>
            <pc:docMk/>
            <pc:sldMk cId="3298458512" sldId="470"/>
            <ac:spMk id="270338" creationId="{D08EC5CA-80A4-4EDF-A07A-5CD63EBCA133}"/>
          </ac:spMkLst>
        </pc:spChg>
      </pc:sldChg>
      <pc:sldChg chg="addSp modSp add mod">
        <pc:chgData name="Martina Sponerová" userId="ccc0f243-98c2-4971-ae6b-3630abf27fc2" providerId="ADAL" clId="{656E451D-3DA3-4573-9C85-582E71E551B8}" dt="2021-03-10T15:37:14.941" v="75" actId="1076"/>
        <pc:sldMkLst>
          <pc:docMk/>
          <pc:sldMk cId="3451959413" sldId="471"/>
        </pc:sldMkLst>
        <pc:spChg chg="mod">
          <ac:chgData name="Martina Sponerová" userId="ccc0f243-98c2-4971-ae6b-3630abf27fc2" providerId="ADAL" clId="{656E451D-3DA3-4573-9C85-582E71E551B8}" dt="2021-03-10T15:36:59.272" v="72" actId="20577"/>
          <ac:spMkLst>
            <pc:docMk/>
            <pc:sldMk cId="3451959413" sldId="471"/>
            <ac:spMk id="4" creationId="{03C7EF39-D6D9-42D9-9F19-5068E742C869}"/>
          </ac:spMkLst>
        </pc:spChg>
        <pc:spChg chg="mod">
          <ac:chgData name="Martina Sponerová" userId="ccc0f243-98c2-4971-ae6b-3630abf27fc2" providerId="ADAL" clId="{656E451D-3DA3-4573-9C85-582E71E551B8}" dt="2021-03-10T15:36:49.305" v="52" actId="6549"/>
          <ac:spMkLst>
            <pc:docMk/>
            <pc:sldMk cId="3451959413" sldId="471"/>
            <ac:spMk id="5" creationId="{AC51A963-8B77-47FA-84AF-3E269C6F509F}"/>
          </ac:spMkLst>
        </pc:spChg>
        <pc:graphicFrameChg chg="add mod">
          <ac:chgData name="Martina Sponerová" userId="ccc0f243-98c2-4971-ae6b-3630abf27fc2" providerId="ADAL" clId="{656E451D-3DA3-4573-9C85-582E71E551B8}" dt="2021-03-10T15:37:14.941" v="75" actId="1076"/>
          <ac:graphicFrameMkLst>
            <pc:docMk/>
            <pc:sldMk cId="3451959413" sldId="471"/>
            <ac:graphicFrameMk id="6" creationId="{0F9F6702-E16E-417D-8915-C41E1AE1FDF1}"/>
          </ac:graphicFrameMkLst>
        </pc:graphicFrameChg>
      </pc:sldChg>
      <pc:sldChg chg="addSp modSp add mod">
        <pc:chgData name="Martina Sponerová" userId="ccc0f243-98c2-4971-ae6b-3630abf27fc2" providerId="ADAL" clId="{656E451D-3DA3-4573-9C85-582E71E551B8}" dt="2021-03-10T15:38:32.187" v="85" actId="1076"/>
        <pc:sldMkLst>
          <pc:docMk/>
          <pc:sldMk cId="3538674160" sldId="472"/>
        </pc:sldMkLst>
        <pc:spChg chg="mod">
          <ac:chgData name="Martina Sponerová" userId="ccc0f243-98c2-4971-ae6b-3630abf27fc2" providerId="ADAL" clId="{656E451D-3DA3-4573-9C85-582E71E551B8}" dt="2021-03-10T15:38:03.434" v="81"/>
          <ac:spMkLst>
            <pc:docMk/>
            <pc:sldMk cId="3538674160" sldId="472"/>
            <ac:spMk id="4" creationId="{03C7EF39-D6D9-42D9-9F19-5068E742C869}"/>
          </ac:spMkLst>
        </pc:spChg>
        <pc:spChg chg="mod">
          <ac:chgData name="Martina Sponerová" userId="ccc0f243-98c2-4971-ae6b-3630abf27fc2" providerId="ADAL" clId="{656E451D-3DA3-4573-9C85-582E71E551B8}" dt="2021-03-10T15:38:11.639" v="83"/>
          <ac:spMkLst>
            <pc:docMk/>
            <pc:sldMk cId="3538674160" sldId="472"/>
            <ac:spMk id="5" creationId="{AC51A963-8B77-47FA-84AF-3E269C6F509F}"/>
          </ac:spMkLst>
        </pc:spChg>
        <pc:picChg chg="add mod">
          <ac:chgData name="Martina Sponerová" userId="ccc0f243-98c2-4971-ae6b-3630abf27fc2" providerId="ADAL" clId="{656E451D-3DA3-4573-9C85-582E71E551B8}" dt="2021-03-10T15:38:32.187" v="85" actId="1076"/>
          <ac:picMkLst>
            <pc:docMk/>
            <pc:sldMk cId="3538674160" sldId="472"/>
            <ac:picMk id="6" creationId="{7A34E146-F411-4EDD-925D-5572BB342B96}"/>
          </ac:picMkLst>
        </pc:picChg>
      </pc:sldChg>
      <pc:sldChg chg="modSp add del mod">
        <pc:chgData name="Martina Sponerová" userId="ccc0f243-98c2-4971-ae6b-3630abf27fc2" providerId="ADAL" clId="{656E451D-3DA3-4573-9C85-582E71E551B8}" dt="2021-03-10T15:49:27.963" v="127" actId="2696"/>
        <pc:sldMkLst>
          <pc:docMk/>
          <pc:sldMk cId="3666736896" sldId="473"/>
        </pc:sldMkLst>
        <pc:spChg chg="mod">
          <ac:chgData name="Martina Sponerová" userId="ccc0f243-98c2-4971-ae6b-3630abf27fc2" providerId="ADAL" clId="{656E451D-3DA3-4573-9C85-582E71E551B8}" dt="2021-03-10T15:46:55.134" v="95" actId="27636"/>
          <ac:spMkLst>
            <pc:docMk/>
            <pc:sldMk cId="3666736896" sldId="473"/>
            <ac:spMk id="270338" creationId="{D08EC5CA-80A4-4EDF-A07A-5CD63EBCA133}"/>
          </ac:spMkLst>
        </pc:spChg>
        <pc:spChg chg="mod">
          <ac:chgData name="Martina Sponerová" userId="ccc0f243-98c2-4971-ae6b-3630abf27fc2" providerId="ADAL" clId="{656E451D-3DA3-4573-9C85-582E71E551B8}" dt="2021-03-10T15:48:27.580" v="120" actId="21"/>
          <ac:spMkLst>
            <pc:docMk/>
            <pc:sldMk cId="3666736896" sldId="473"/>
            <ac:spMk id="270340" creationId="{15CA0689-9654-447B-B29C-4A627FF18478}"/>
          </ac:spMkLst>
        </pc:spChg>
      </pc:sldChg>
      <pc:sldChg chg="delSp modSp add del mod">
        <pc:chgData name="Martina Sponerová" userId="ccc0f243-98c2-4971-ae6b-3630abf27fc2" providerId="ADAL" clId="{656E451D-3DA3-4573-9C85-582E71E551B8}" dt="2021-03-10T15:50:05.059" v="135" actId="47"/>
        <pc:sldMkLst>
          <pc:docMk/>
          <pc:sldMk cId="1784374395" sldId="474"/>
        </pc:sldMkLst>
        <pc:spChg chg="mod">
          <ac:chgData name="Martina Sponerová" userId="ccc0f243-98c2-4971-ae6b-3630abf27fc2" providerId="ADAL" clId="{656E451D-3DA3-4573-9C85-582E71E551B8}" dt="2021-03-10T15:46:55.135" v="96" actId="27636"/>
          <ac:spMkLst>
            <pc:docMk/>
            <pc:sldMk cId="1784374395" sldId="474"/>
            <ac:spMk id="270338" creationId="{D08EC5CA-80A4-4EDF-A07A-5CD63EBCA133}"/>
          </ac:spMkLst>
        </pc:spChg>
        <pc:picChg chg="del">
          <ac:chgData name="Martina Sponerová" userId="ccc0f243-98c2-4971-ae6b-3630abf27fc2" providerId="ADAL" clId="{656E451D-3DA3-4573-9C85-582E71E551B8}" dt="2021-03-10T15:49:38.534" v="129" actId="21"/>
          <ac:picMkLst>
            <pc:docMk/>
            <pc:sldMk cId="1784374395" sldId="474"/>
            <ac:picMk id="2" creationId="{87C7AC4F-E1E9-4791-88C6-144148556262}"/>
          </ac:picMkLst>
        </pc:picChg>
      </pc:sldChg>
      <pc:sldChg chg="modSp add del mod">
        <pc:chgData name="Martina Sponerová" userId="ccc0f243-98c2-4971-ae6b-3630abf27fc2" providerId="ADAL" clId="{656E451D-3DA3-4573-9C85-582E71E551B8}" dt="2021-03-10T15:50:57.081" v="144" actId="47"/>
        <pc:sldMkLst>
          <pc:docMk/>
          <pc:sldMk cId="4214703700" sldId="475"/>
        </pc:sldMkLst>
        <pc:spChg chg="mod">
          <ac:chgData name="Martina Sponerová" userId="ccc0f243-98c2-4971-ae6b-3630abf27fc2" providerId="ADAL" clId="{656E451D-3DA3-4573-9C85-582E71E551B8}" dt="2021-03-10T15:46:55.135" v="98" actId="27636"/>
          <ac:spMkLst>
            <pc:docMk/>
            <pc:sldMk cId="4214703700" sldId="475"/>
            <ac:spMk id="270338" creationId="{D08EC5CA-80A4-4EDF-A07A-5CD63EBCA133}"/>
          </ac:spMkLst>
        </pc:spChg>
        <pc:spChg chg="mod">
          <ac:chgData name="Martina Sponerová" userId="ccc0f243-98c2-4971-ae6b-3630abf27fc2" providerId="ADAL" clId="{656E451D-3DA3-4573-9C85-582E71E551B8}" dt="2021-03-10T15:50:13.078" v="136" actId="21"/>
          <ac:spMkLst>
            <pc:docMk/>
            <pc:sldMk cId="4214703700" sldId="475"/>
            <ac:spMk id="270340" creationId="{15CA0689-9654-447B-B29C-4A627FF18478}"/>
          </ac:spMkLst>
        </pc:spChg>
      </pc:sldChg>
      <pc:sldChg chg="modSp add del mod">
        <pc:chgData name="Martina Sponerová" userId="ccc0f243-98c2-4971-ae6b-3630abf27fc2" providerId="ADAL" clId="{656E451D-3DA3-4573-9C85-582E71E551B8}" dt="2021-03-10T15:51:32.256" v="149" actId="47"/>
        <pc:sldMkLst>
          <pc:docMk/>
          <pc:sldMk cId="80261084" sldId="476"/>
        </pc:sldMkLst>
        <pc:spChg chg="mod">
          <ac:chgData name="Martina Sponerová" userId="ccc0f243-98c2-4971-ae6b-3630abf27fc2" providerId="ADAL" clId="{656E451D-3DA3-4573-9C85-582E71E551B8}" dt="2021-03-10T15:46:55.150" v="99" actId="27636"/>
          <ac:spMkLst>
            <pc:docMk/>
            <pc:sldMk cId="80261084" sldId="476"/>
            <ac:spMk id="270338" creationId="{D08EC5CA-80A4-4EDF-A07A-5CD63EBCA133}"/>
          </ac:spMkLst>
        </pc:spChg>
      </pc:sldChg>
      <pc:sldChg chg="modSp add del mod">
        <pc:chgData name="Martina Sponerová" userId="ccc0f243-98c2-4971-ae6b-3630abf27fc2" providerId="ADAL" clId="{656E451D-3DA3-4573-9C85-582E71E551B8}" dt="2021-03-10T15:52:02.153" v="154" actId="47"/>
        <pc:sldMkLst>
          <pc:docMk/>
          <pc:sldMk cId="2221569735" sldId="477"/>
        </pc:sldMkLst>
        <pc:spChg chg="mod">
          <ac:chgData name="Martina Sponerová" userId="ccc0f243-98c2-4971-ae6b-3630abf27fc2" providerId="ADAL" clId="{656E451D-3DA3-4573-9C85-582E71E551B8}" dt="2021-03-10T15:46:55.150" v="100" actId="27636"/>
          <ac:spMkLst>
            <pc:docMk/>
            <pc:sldMk cId="2221569735" sldId="477"/>
            <ac:spMk id="270338" creationId="{D08EC5CA-80A4-4EDF-A07A-5CD63EBCA133}"/>
          </ac:spMkLst>
        </pc:spChg>
        <pc:spChg chg="mod">
          <ac:chgData name="Martina Sponerová" userId="ccc0f243-98c2-4971-ae6b-3630abf27fc2" providerId="ADAL" clId="{656E451D-3DA3-4573-9C85-582E71E551B8}" dt="2021-03-10T15:51:43.801" v="151" actId="21"/>
          <ac:spMkLst>
            <pc:docMk/>
            <pc:sldMk cId="2221569735" sldId="477"/>
            <ac:spMk id="270340" creationId="{15CA0689-9654-447B-B29C-4A627FF18478}"/>
          </ac:spMkLst>
        </pc:spChg>
      </pc:sldChg>
      <pc:sldChg chg="delSp modSp add mod">
        <pc:chgData name="Martina Sponerová" userId="ccc0f243-98c2-4971-ae6b-3630abf27fc2" providerId="ADAL" clId="{656E451D-3DA3-4573-9C85-582E71E551B8}" dt="2021-03-10T15:47:58.406" v="117" actId="6549"/>
        <pc:sldMkLst>
          <pc:docMk/>
          <pc:sldMk cId="2879431363" sldId="478"/>
        </pc:sldMkLst>
        <pc:spChg chg="mod">
          <ac:chgData name="Martina Sponerová" userId="ccc0f243-98c2-4971-ae6b-3630abf27fc2" providerId="ADAL" clId="{656E451D-3DA3-4573-9C85-582E71E551B8}" dt="2021-03-10T15:47:11.876" v="103"/>
          <ac:spMkLst>
            <pc:docMk/>
            <pc:sldMk cId="2879431363" sldId="478"/>
            <ac:spMk id="4" creationId="{03C7EF39-D6D9-42D9-9F19-5068E742C869}"/>
          </ac:spMkLst>
        </pc:spChg>
        <pc:spChg chg="mod">
          <ac:chgData name="Martina Sponerová" userId="ccc0f243-98c2-4971-ae6b-3630abf27fc2" providerId="ADAL" clId="{656E451D-3DA3-4573-9C85-582E71E551B8}" dt="2021-03-10T15:47:58.406" v="117" actId="6549"/>
          <ac:spMkLst>
            <pc:docMk/>
            <pc:sldMk cId="2879431363" sldId="478"/>
            <ac:spMk id="5" creationId="{AC51A963-8B77-47FA-84AF-3E269C6F509F}"/>
          </ac:spMkLst>
        </pc:spChg>
        <pc:picChg chg="del">
          <ac:chgData name="Martina Sponerová" userId="ccc0f243-98c2-4971-ae6b-3630abf27fc2" providerId="ADAL" clId="{656E451D-3DA3-4573-9C85-582E71E551B8}" dt="2021-03-10T15:47:22.486" v="105" actId="478"/>
          <ac:picMkLst>
            <pc:docMk/>
            <pc:sldMk cId="2879431363" sldId="478"/>
            <ac:picMk id="6" creationId="{7A34E146-F411-4EDD-925D-5572BB342B96}"/>
          </ac:picMkLst>
        </pc:picChg>
      </pc:sldChg>
      <pc:sldChg chg="modSp add mod">
        <pc:chgData name="Martina Sponerová" userId="ccc0f243-98c2-4971-ae6b-3630abf27fc2" providerId="ADAL" clId="{656E451D-3DA3-4573-9C85-582E71E551B8}" dt="2021-03-10T15:48:56.812" v="126" actId="123"/>
        <pc:sldMkLst>
          <pc:docMk/>
          <pc:sldMk cId="264717822" sldId="479"/>
        </pc:sldMkLst>
        <pc:spChg chg="mod">
          <ac:chgData name="Martina Sponerová" userId="ccc0f243-98c2-4971-ae6b-3630abf27fc2" providerId="ADAL" clId="{656E451D-3DA3-4573-9C85-582E71E551B8}" dt="2021-03-10T15:48:56.812" v="126" actId="123"/>
          <ac:spMkLst>
            <pc:docMk/>
            <pc:sldMk cId="264717822" sldId="479"/>
            <ac:spMk id="5" creationId="{AC51A963-8B77-47FA-84AF-3E269C6F509F}"/>
          </ac:spMkLst>
        </pc:spChg>
      </pc:sldChg>
      <pc:sldChg chg="addSp modSp add mod">
        <pc:chgData name="Martina Sponerová" userId="ccc0f243-98c2-4971-ae6b-3630abf27fc2" providerId="ADAL" clId="{656E451D-3DA3-4573-9C85-582E71E551B8}" dt="2021-03-10T15:49:51.630" v="132" actId="1076"/>
        <pc:sldMkLst>
          <pc:docMk/>
          <pc:sldMk cId="199382858" sldId="480"/>
        </pc:sldMkLst>
        <pc:spChg chg="mod">
          <ac:chgData name="Martina Sponerová" userId="ccc0f243-98c2-4971-ae6b-3630abf27fc2" providerId="ADAL" clId="{656E451D-3DA3-4573-9C85-582E71E551B8}" dt="2021-03-10T15:49:41.872" v="130" actId="6549"/>
          <ac:spMkLst>
            <pc:docMk/>
            <pc:sldMk cId="199382858" sldId="480"/>
            <ac:spMk id="5" creationId="{AC51A963-8B77-47FA-84AF-3E269C6F509F}"/>
          </ac:spMkLst>
        </pc:spChg>
        <pc:picChg chg="add mod">
          <ac:chgData name="Martina Sponerová" userId="ccc0f243-98c2-4971-ae6b-3630abf27fc2" providerId="ADAL" clId="{656E451D-3DA3-4573-9C85-582E71E551B8}" dt="2021-03-10T15:49:51.630" v="132" actId="1076"/>
          <ac:picMkLst>
            <pc:docMk/>
            <pc:sldMk cId="199382858" sldId="480"/>
            <ac:picMk id="6" creationId="{7BBE6D19-A196-4BE5-8F90-D94C973595FC}"/>
          </ac:picMkLst>
        </pc:picChg>
      </pc:sldChg>
      <pc:sldChg chg="delSp modSp add mod">
        <pc:chgData name="Martina Sponerová" userId="ccc0f243-98c2-4971-ae6b-3630abf27fc2" providerId="ADAL" clId="{656E451D-3DA3-4573-9C85-582E71E551B8}" dt="2021-03-10T15:50:33.110" v="143" actId="123"/>
        <pc:sldMkLst>
          <pc:docMk/>
          <pc:sldMk cId="457159701" sldId="481"/>
        </pc:sldMkLst>
        <pc:spChg chg="mod">
          <ac:chgData name="Martina Sponerová" userId="ccc0f243-98c2-4971-ae6b-3630abf27fc2" providerId="ADAL" clId="{656E451D-3DA3-4573-9C85-582E71E551B8}" dt="2021-03-10T15:50:33.110" v="143" actId="123"/>
          <ac:spMkLst>
            <pc:docMk/>
            <pc:sldMk cId="457159701" sldId="481"/>
            <ac:spMk id="5" creationId="{AC51A963-8B77-47FA-84AF-3E269C6F509F}"/>
          </ac:spMkLst>
        </pc:spChg>
        <pc:picChg chg="del">
          <ac:chgData name="Martina Sponerová" userId="ccc0f243-98c2-4971-ae6b-3630abf27fc2" providerId="ADAL" clId="{656E451D-3DA3-4573-9C85-582E71E551B8}" dt="2021-03-10T15:50:02.769" v="134" actId="478"/>
          <ac:picMkLst>
            <pc:docMk/>
            <pc:sldMk cId="457159701" sldId="481"/>
            <ac:picMk id="6" creationId="{7BBE6D19-A196-4BE5-8F90-D94C973595FC}"/>
          </ac:picMkLst>
        </pc:picChg>
      </pc:sldChg>
      <pc:sldChg chg="modSp add mod">
        <pc:chgData name="Martina Sponerová" userId="ccc0f243-98c2-4971-ae6b-3630abf27fc2" providerId="ADAL" clId="{656E451D-3DA3-4573-9C85-582E71E551B8}" dt="2021-03-10T15:51:26.816" v="148" actId="123"/>
        <pc:sldMkLst>
          <pc:docMk/>
          <pc:sldMk cId="528008426" sldId="482"/>
        </pc:sldMkLst>
        <pc:spChg chg="mod">
          <ac:chgData name="Martina Sponerová" userId="ccc0f243-98c2-4971-ae6b-3630abf27fc2" providerId="ADAL" clId="{656E451D-3DA3-4573-9C85-582E71E551B8}" dt="2021-03-10T15:51:26.816" v="148" actId="123"/>
          <ac:spMkLst>
            <pc:docMk/>
            <pc:sldMk cId="528008426" sldId="482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656E451D-3DA3-4573-9C85-582E71E551B8}" dt="2021-03-10T15:51:54.732" v="153" actId="20578"/>
        <pc:sldMkLst>
          <pc:docMk/>
          <pc:sldMk cId="3815995993" sldId="483"/>
        </pc:sldMkLst>
        <pc:spChg chg="mod">
          <ac:chgData name="Martina Sponerová" userId="ccc0f243-98c2-4971-ae6b-3630abf27fc2" providerId="ADAL" clId="{656E451D-3DA3-4573-9C85-582E71E551B8}" dt="2021-03-10T15:51:54.732" v="153" actId="20578"/>
          <ac:spMkLst>
            <pc:docMk/>
            <pc:sldMk cId="3815995993" sldId="483"/>
            <ac:spMk id="5" creationId="{AC51A963-8B77-47FA-84AF-3E269C6F509F}"/>
          </ac:spMkLst>
        </pc:spChg>
      </pc:sldChg>
      <pc:sldChg chg="modSp del mod">
        <pc:chgData name="Martina Sponerová" userId="ccc0f243-98c2-4971-ae6b-3630abf27fc2" providerId="ADAL" clId="{656E451D-3DA3-4573-9C85-582E71E551B8}" dt="2021-03-10T15:55:25.810" v="169" actId="47"/>
        <pc:sldMkLst>
          <pc:docMk/>
          <pc:sldMk cId="4059584285" sldId="484"/>
        </pc:sldMkLst>
        <pc:spChg chg="mod">
          <ac:chgData name="Martina Sponerová" userId="ccc0f243-98c2-4971-ae6b-3630abf27fc2" providerId="ADAL" clId="{656E451D-3DA3-4573-9C85-582E71E551B8}" dt="2021-03-10T15:54:19.042" v="155" actId="27636"/>
          <ac:spMkLst>
            <pc:docMk/>
            <pc:sldMk cId="4059584285" sldId="484"/>
            <ac:spMk id="270338" creationId="{D08EC5CA-80A4-4EDF-A07A-5CD63EBCA133}"/>
          </ac:spMkLst>
        </pc:spChg>
        <pc:spChg chg="mod">
          <ac:chgData name="Martina Sponerová" userId="ccc0f243-98c2-4971-ae6b-3630abf27fc2" providerId="ADAL" clId="{656E451D-3DA3-4573-9C85-582E71E551B8}" dt="2021-03-10T15:54:40.808" v="164" actId="21"/>
          <ac:spMkLst>
            <pc:docMk/>
            <pc:sldMk cId="4059584285" sldId="484"/>
            <ac:spMk id="270340" creationId="{15CA0689-9654-447B-B29C-4A627FF18478}"/>
          </ac:spMkLst>
        </pc:spChg>
      </pc:sldChg>
      <pc:sldChg chg="modSp del mod">
        <pc:chgData name="Martina Sponerová" userId="ccc0f243-98c2-4971-ae6b-3630abf27fc2" providerId="ADAL" clId="{656E451D-3DA3-4573-9C85-582E71E551B8}" dt="2021-03-10T15:56:08.740" v="197" actId="47"/>
        <pc:sldMkLst>
          <pc:docMk/>
          <pc:sldMk cId="489458944" sldId="485"/>
        </pc:sldMkLst>
        <pc:spChg chg="mod">
          <ac:chgData name="Martina Sponerová" userId="ccc0f243-98c2-4971-ae6b-3630abf27fc2" providerId="ADAL" clId="{656E451D-3DA3-4573-9C85-582E71E551B8}" dt="2021-03-10T15:54:19.049" v="156" actId="27636"/>
          <ac:spMkLst>
            <pc:docMk/>
            <pc:sldMk cId="489458944" sldId="485"/>
            <ac:spMk id="270338" creationId="{D08EC5CA-80A4-4EDF-A07A-5CD63EBCA133}"/>
          </ac:spMkLst>
        </pc:spChg>
        <pc:spChg chg="mod">
          <ac:chgData name="Martina Sponerová" userId="ccc0f243-98c2-4971-ae6b-3630abf27fc2" providerId="ADAL" clId="{656E451D-3DA3-4573-9C85-582E71E551B8}" dt="2021-03-10T15:55:49.347" v="171" actId="21"/>
          <ac:spMkLst>
            <pc:docMk/>
            <pc:sldMk cId="489458944" sldId="485"/>
            <ac:spMk id="270340" creationId="{15CA0689-9654-447B-B29C-4A627FF18478}"/>
          </ac:spMkLst>
        </pc:spChg>
      </pc:sldChg>
      <pc:sldChg chg="modSp del mod">
        <pc:chgData name="Martina Sponerová" userId="ccc0f243-98c2-4971-ae6b-3630abf27fc2" providerId="ADAL" clId="{656E451D-3DA3-4573-9C85-582E71E551B8}" dt="2021-03-10T15:57:31.212" v="284" actId="47"/>
        <pc:sldMkLst>
          <pc:docMk/>
          <pc:sldMk cId="2945212254" sldId="486"/>
        </pc:sldMkLst>
        <pc:spChg chg="mod">
          <ac:chgData name="Martina Sponerová" userId="ccc0f243-98c2-4971-ae6b-3630abf27fc2" providerId="ADAL" clId="{656E451D-3DA3-4573-9C85-582E71E551B8}" dt="2021-03-10T15:54:19.065" v="157" actId="27636"/>
          <ac:spMkLst>
            <pc:docMk/>
            <pc:sldMk cId="2945212254" sldId="486"/>
            <ac:spMk id="270338" creationId="{D08EC5CA-80A4-4EDF-A07A-5CD63EBCA133}"/>
          </ac:spMkLst>
        </pc:spChg>
        <pc:spChg chg="mod">
          <ac:chgData name="Martina Sponerová" userId="ccc0f243-98c2-4971-ae6b-3630abf27fc2" providerId="ADAL" clId="{656E451D-3DA3-4573-9C85-582E71E551B8}" dt="2021-03-10T15:56:25.643" v="199" actId="21"/>
          <ac:spMkLst>
            <pc:docMk/>
            <pc:sldMk cId="2945212254" sldId="486"/>
            <ac:spMk id="270340" creationId="{15CA0689-9654-447B-B29C-4A627FF18478}"/>
          </ac:spMkLst>
        </pc:spChg>
      </pc:sldChg>
      <pc:sldChg chg="modSp add mod">
        <pc:chgData name="Martina Sponerová" userId="ccc0f243-98c2-4971-ae6b-3630abf27fc2" providerId="ADAL" clId="{656E451D-3DA3-4573-9C85-582E71E551B8}" dt="2021-03-10T15:55:05.179" v="168" actId="123"/>
        <pc:sldMkLst>
          <pc:docMk/>
          <pc:sldMk cId="1346026971" sldId="487"/>
        </pc:sldMkLst>
        <pc:spChg chg="mod">
          <ac:chgData name="Martina Sponerová" userId="ccc0f243-98c2-4971-ae6b-3630abf27fc2" providerId="ADAL" clId="{656E451D-3DA3-4573-9C85-582E71E551B8}" dt="2021-03-10T15:54:43.676" v="165"/>
          <ac:spMkLst>
            <pc:docMk/>
            <pc:sldMk cId="1346026971" sldId="487"/>
            <ac:spMk id="4" creationId="{03C7EF39-D6D9-42D9-9F19-5068E742C869}"/>
          </ac:spMkLst>
        </pc:spChg>
        <pc:spChg chg="mod">
          <ac:chgData name="Martina Sponerová" userId="ccc0f243-98c2-4971-ae6b-3630abf27fc2" providerId="ADAL" clId="{656E451D-3DA3-4573-9C85-582E71E551B8}" dt="2021-03-10T15:55:05.179" v="168" actId="123"/>
          <ac:spMkLst>
            <pc:docMk/>
            <pc:sldMk cId="1346026971" sldId="487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656E451D-3DA3-4573-9C85-582E71E551B8}" dt="2021-03-10T15:56:04.794" v="196" actId="2710"/>
        <pc:sldMkLst>
          <pc:docMk/>
          <pc:sldMk cId="2920349134" sldId="488"/>
        </pc:sldMkLst>
        <pc:spChg chg="mod">
          <ac:chgData name="Martina Sponerová" userId="ccc0f243-98c2-4971-ae6b-3630abf27fc2" providerId="ADAL" clId="{656E451D-3DA3-4573-9C85-582E71E551B8}" dt="2021-03-10T15:56:04.794" v="196" actId="2710"/>
          <ac:spMkLst>
            <pc:docMk/>
            <pc:sldMk cId="2920349134" sldId="488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656E451D-3DA3-4573-9C85-582E71E551B8}" dt="2021-03-10T16:18:00.855" v="317" actId="113"/>
        <pc:sldMkLst>
          <pc:docMk/>
          <pc:sldMk cId="3367563403" sldId="489"/>
        </pc:sldMkLst>
        <pc:spChg chg="mod">
          <ac:chgData name="Martina Sponerová" userId="ccc0f243-98c2-4971-ae6b-3630abf27fc2" providerId="ADAL" clId="{656E451D-3DA3-4573-9C85-582E71E551B8}" dt="2021-03-10T16:18:00.855" v="317" actId="113"/>
          <ac:spMkLst>
            <pc:docMk/>
            <pc:sldMk cId="3367563403" sldId="489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656E451D-3DA3-4573-9C85-582E71E551B8}" dt="2021-03-10T16:31:07.444" v="1251" actId="255"/>
        <pc:sldMkLst>
          <pc:docMk/>
          <pc:sldMk cId="408655174" sldId="490"/>
        </pc:sldMkLst>
        <pc:spChg chg="mod">
          <ac:chgData name="Martina Sponerová" userId="ccc0f243-98c2-4971-ae6b-3630abf27fc2" providerId="ADAL" clId="{656E451D-3DA3-4573-9C85-582E71E551B8}" dt="2021-03-10T16:31:07.444" v="1251" actId="255"/>
          <ac:spMkLst>
            <pc:docMk/>
            <pc:sldMk cId="408655174" sldId="490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656E451D-3DA3-4573-9C85-582E71E551B8}" dt="2021-03-10T16:36:42.225" v="1354" actId="20577"/>
        <pc:sldMkLst>
          <pc:docMk/>
          <pc:sldMk cId="3076029562" sldId="491"/>
        </pc:sldMkLst>
        <pc:spChg chg="mod">
          <ac:chgData name="Martina Sponerová" userId="ccc0f243-98c2-4971-ae6b-3630abf27fc2" providerId="ADAL" clId="{656E451D-3DA3-4573-9C85-582E71E551B8}" dt="2021-03-10T16:36:42.225" v="1354" actId="20577"/>
          <ac:spMkLst>
            <pc:docMk/>
            <pc:sldMk cId="3076029562" sldId="491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656E451D-3DA3-4573-9C85-582E71E551B8}" dt="2021-03-10T16:32:25.226" v="1290" actId="255"/>
        <pc:sldMkLst>
          <pc:docMk/>
          <pc:sldMk cId="3268989881" sldId="492"/>
        </pc:sldMkLst>
        <pc:spChg chg="mod">
          <ac:chgData name="Martina Sponerová" userId="ccc0f243-98c2-4971-ae6b-3630abf27fc2" providerId="ADAL" clId="{656E451D-3DA3-4573-9C85-582E71E551B8}" dt="2021-03-10T16:32:25.226" v="1290" actId="255"/>
          <ac:spMkLst>
            <pc:docMk/>
            <pc:sldMk cId="3268989881" sldId="492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656E451D-3DA3-4573-9C85-582E71E551B8}" dt="2021-03-10T16:28:30.398" v="1230" actId="113"/>
        <pc:sldMkLst>
          <pc:docMk/>
          <pc:sldMk cId="3314566264" sldId="493"/>
        </pc:sldMkLst>
        <pc:spChg chg="mod">
          <ac:chgData name="Martina Sponerová" userId="ccc0f243-98c2-4971-ae6b-3630abf27fc2" providerId="ADAL" clId="{656E451D-3DA3-4573-9C85-582E71E551B8}" dt="2021-03-10T16:28:30.398" v="1230" actId="113"/>
          <ac:spMkLst>
            <pc:docMk/>
            <pc:sldMk cId="3314566264" sldId="493"/>
            <ac:spMk id="5" creationId="{AC51A963-8B77-47FA-84AF-3E269C6F509F}"/>
          </ac:spMkLst>
        </pc:spChg>
      </pc:sldChg>
      <pc:sldChg chg="modSp mod">
        <pc:chgData name="Martina Sponerová" userId="ccc0f243-98c2-4971-ae6b-3630abf27fc2" providerId="ADAL" clId="{656E451D-3DA3-4573-9C85-582E71E551B8}" dt="2021-03-11T09:50:42.670" v="1380" actId="255"/>
        <pc:sldMkLst>
          <pc:docMk/>
          <pc:sldMk cId="4251991110" sldId="499"/>
        </pc:sldMkLst>
        <pc:spChg chg="mod">
          <ac:chgData name="Martina Sponerová" userId="ccc0f243-98c2-4971-ae6b-3630abf27fc2" providerId="ADAL" clId="{656E451D-3DA3-4573-9C85-582E71E551B8}" dt="2021-03-11T09:50:42.670" v="1380" actId="255"/>
          <ac:spMkLst>
            <pc:docMk/>
            <pc:sldMk cId="4251991110" sldId="499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656E451D-3DA3-4573-9C85-582E71E551B8}" dt="2021-03-21T16:33:49.153" v="1628" actId="20577"/>
        <pc:sldMkLst>
          <pc:docMk/>
          <pc:sldMk cId="2728463541" sldId="501"/>
        </pc:sldMkLst>
        <pc:spChg chg="mod">
          <ac:chgData name="Martina Sponerová" userId="ccc0f243-98c2-4971-ae6b-3630abf27fc2" providerId="ADAL" clId="{656E451D-3DA3-4573-9C85-582E71E551B8}" dt="2021-03-21T16:33:49.153" v="1628" actId="20577"/>
          <ac:spMkLst>
            <pc:docMk/>
            <pc:sldMk cId="2728463541" sldId="501"/>
            <ac:spMk id="5" creationId="{AC51A963-8B77-47FA-84AF-3E269C6F509F}"/>
          </ac:spMkLst>
        </pc:spChg>
      </pc:sldChg>
      <pc:sldChg chg="addSp delSp modSp add mod">
        <pc:chgData name="Martina Sponerová" userId="ccc0f243-98c2-4971-ae6b-3630abf27fc2" providerId="ADAL" clId="{656E451D-3DA3-4573-9C85-582E71E551B8}" dt="2021-03-11T10:12:08.701" v="1605" actId="1076"/>
        <pc:sldMkLst>
          <pc:docMk/>
          <pc:sldMk cId="608934687" sldId="502"/>
        </pc:sldMkLst>
        <pc:spChg chg="del mod">
          <ac:chgData name="Martina Sponerová" userId="ccc0f243-98c2-4971-ae6b-3630abf27fc2" providerId="ADAL" clId="{656E451D-3DA3-4573-9C85-582E71E551B8}" dt="2021-03-11T10:01:23.235" v="1459" actId="478"/>
          <ac:spMkLst>
            <pc:docMk/>
            <pc:sldMk cId="608934687" sldId="502"/>
            <ac:spMk id="5" creationId="{AC51A963-8B77-47FA-84AF-3E269C6F509F}"/>
          </ac:spMkLst>
        </pc:spChg>
        <pc:spChg chg="add mod">
          <ac:chgData name="Martina Sponerová" userId="ccc0f243-98c2-4971-ae6b-3630abf27fc2" providerId="ADAL" clId="{656E451D-3DA3-4573-9C85-582E71E551B8}" dt="2021-03-11T10:02:07.365" v="1470" actId="1076"/>
          <ac:spMkLst>
            <pc:docMk/>
            <pc:sldMk cId="608934687" sldId="502"/>
            <ac:spMk id="42" creationId="{2138908A-2A5D-48B8-AD3C-CB7E511F4BE8}"/>
          </ac:spMkLst>
        </pc:spChg>
        <pc:spChg chg="add mod">
          <ac:chgData name="Martina Sponerová" userId="ccc0f243-98c2-4971-ae6b-3630abf27fc2" providerId="ADAL" clId="{656E451D-3DA3-4573-9C85-582E71E551B8}" dt="2021-03-11T10:02:20.428" v="1475" actId="14100"/>
          <ac:spMkLst>
            <pc:docMk/>
            <pc:sldMk cId="608934687" sldId="502"/>
            <ac:spMk id="43" creationId="{5B2004B0-F61E-4438-86B5-8A31CC5F0AF7}"/>
          </ac:spMkLst>
        </pc:spChg>
        <pc:spChg chg="add mod">
          <ac:chgData name="Martina Sponerová" userId="ccc0f243-98c2-4971-ae6b-3630abf27fc2" providerId="ADAL" clId="{656E451D-3DA3-4573-9C85-582E71E551B8}" dt="2021-03-11T10:02:42.663" v="1483" actId="20577"/>
          <ac:spMkLst>
            <pc:docMk/>
            <pc:sldMk cId="608934687" sldId="502"/>
            <ac:spMk id="44" creationId="{68420EBF-28E8-41F2-AD90-C8FA6469992E}"/>
          </ac:spMkLst>
        </pc:spChg>
        <pc:spChg chg="add mod">
          <ac:chgData name="Martina Sponerová" userId="ccc0f243-98c2-4971-ae6b-3630abf27fc2" providerId="ADAL" clId="{656E451D-3DA3-4573-9C85-582E71E551B8}" dt="2021-03-11T10:08:49.721" v="1567" actId="207"/>
          <ac:spMkLst>
            <pc:docMk/>
            <pc:sldMk cId="608934687" sldId="502"/>
            <ac:spMk id="45" creationId="{681E0CF0-D868-4E69-B8C9-797F22497D5E}"/>
          </ac:spMkLst>
        </pc:spChg>
        <pc:spChg chg="add mod">
          <ac:chgData name="Martina Sponerová" userId="ccc0f243-98c2-4971-ae6b-3630abf27fc2" providerId="ADAL" clId="{656E451D-3DA3-4573-9C85-582E71E551B8}" dt="2021-03-11T10:08:56.416" v="1569" actId="207"/>
          <ac:spMkLst>
            <pc:docMk/>
            <pc:sldMk cId="608934687" sldId="502"/>
            <ac:spMk id="46" creationId="{7A96FB2E-AB46-4A85-86EF-5FA457E5951E}"/>
          </ac:spMkLst>
        </pc:spChg>
        <pc:spChg chg="add mod">
          <ac:chgData name="Martina Sponerová" userId="ccc0f243-98c2-4971-ae6b-3630abf27fc2" providerId="ADAL" clId="{656E451D-3DA3-4573-9C85-582E71E551B8}" dt="2021-03-11T10:11:44.904" v="1603" actId="1076"/>
          <ac:spMkLst>
            <pc:docMk/>
            <pc:sldMk cId="608934687" sldId="502"/>
            <ac:spMk id="47" creationId="{D4E229C1-4164-4D1B-875C-305E2A4A98C0}"/>
          </ac:spMkLst>
        </pc:spChg>
        <pc:spChg chg="add mod">
          <ac:chgData name="Martina Sponerová" userId="ccc0f243-98c2-4971-ae6b-3630abf27fc2" providerId="ADAL" clId="{656E451D-3DA3-4573-9C85-582E71E551B8}" dt="2021-03-11T10:12:08.701" v="1605" actId="1076"/>
          <ac:spMkLst>
            <pc:docMk/>
            <pc:sldMk cId="608934687" sldId="502"/>
            <ac:spMk id="48" creationId="{DDD90C70-C1A9-40B3-9DE7-96B497045EC4}"/>
          </ac:spMkLst>
        </pc:spChg>
        <pc:spChg chg="add mod">
          <ac:chgData name="Martina Sponerová" userId="ccc0f243-98c2-4971-ae6b-3630abf27fc2" providerId="ADAL" clId="{656E451D-3DA3-4573-9C85-582E71E551B8}" dt="2021-03-11T10:11:23.709" v="1601" actId="1076"/>
          <ac:spMkLst>
            <pc:docMk/>
            <pc:sldMk cId="608934687" sldId="502"/>
            <ac:spMk id="49" creationId="{93AFE744-0189-41FB-B71C-F8BD3FE117C3}"/>
          </ac:spMkLst>
        </pc:spChg>
        <pc:spChg chg="add mod">
          <ac:chgData name="Martina Sponerová" userId="ccc0f243-98c2-4971-ae6b-3630abf27fc2" providerId="ADAL" clId="{656E451D-3DA3-4573-9C85-582E71E551B8}" dt="2021-03-11T10:11:26.715" v="1602" actId="1076"/>
          <ac:spMkLst>
            <pc:docMk/>
            <pc:sldMk cId="608934687" sldId="502"/>
            <ac:spMk id="50" creationId="{CB3AA83C-5FD2-4F1A-B83D-2DFD17B41960}"/>
          </ac:spMkLst>
        </pc:spChg>
        <pc:cxnChg chg="add mod">
          <ac:chgData name="Martina Sponerová" userId="ccc0f243-98c2-4971-ae6b-3630abf27fc2" providerId="ADAL" clId="{656E451D-3DA3-4573-9C85-582E71E551B8}" dt="2021-03-11T09:54:39.924" v="1413" actId="14100"/>
          <ac:cxnSpMkLst>
            <pc:docMk/>
            <pc:sldMk cId="608934687" sldId="502"/>
            <ac:cxnSpMk id="6" creationId="{199372CF-9528-4E6E-B7A9-0636DDCA9E22}"/>
          </ac:cxnSpMkLst>
        </pc:cxnChg>
        <pc:cxnChg chg="add mod">
          <ac:chgData name="Martina Sponerová" userId="ccc0f243-98c2-4971-ae6b-3630abf27fc2" providerId="ADAL" clId="{656E451D-3DA3-4573-9C85-582E71E551B8}" dt="2021-03-11T09:54:35.001" v="1412" actId="14100"/>
          <ac:cxnSpMkLst>
            <pc:docMk/>
            <pc:sldMk cId="608934687" sldId="502"/>
            <ac:cxnSpMk id="7" creationId="{693070BF-EFFD-403E-906B-B7A4347FB8DB}"/>
          </ac:cxnSpMkLst>
        </pc:cxnChg>
        <pc:cxnChg chg="add mod">
          <ac:chgData name="Martina Sponerová" userId="ccc0f243-98c2-4971-ae6b-3630abf27fc2" providerId="ADAL" clId="{656E451D-3DA3-4573-9C85-582E71E551B8}" dt="2021-03-11T10:04:26.047" v="1496" actId="14100"/>
          <ac:cxnSpMkLst>
            <pc:docMk/>
            <pc:sldMk cId="608934687" sldId="502"/>
            <ac:cxnSpMk id="11" creationId="{4A143EAA-0907-49BC-B5E7-00A0F0A1DF92}"/>
          </ac:cxnSpMkLst>
        </pc:cxnChg>
        <pc:cxnChg chg="add mod">
          <ac:chgData name="Martina Sponerová" userId="ccc0f243-98c2-4971-ae6b-3630abf27fc2" providerId="ADAL" clId="{656E451D-3DA3-4573-9C85-582E71E551B8}" dt="2021-03-11T09:57:33.038" v="1438" actId="14100"/>
          <ac:cxnSpMkLst>
            <pc:docMk/>
            <pc:sldMk cId="608934687" sldId="502"/>
            <ac:cxnSpMk id="13" creationId="{935DED57-5C6A-438C-8D05-700287CA5A38}"/>
          </ac:cxnSpMkLst>
        </pc:cxnChg>
        <pc:cxnChg chg="add mod">
          <ac:chgData name="Martina Sponerová" userId="ccc0f243-98c2-4971-ae6b-3630abf27fc2" providerId="ADAL" clId="{656E451D-3DA3-4573-9C85-582E71E551B8}" dt="2021-03-11T10:11:58.794" v="1604" actId="14100"/>
          <ac:cxnSpMkLst>
            <pc:docMk/>
            <pc:sldMk cId="608934687" sldId="502"/>
            <ac:cxnSpMk id="17" creationId="{7B27DA7B-27F5-4F8F-9A00-F661C99AEC59}"/>
          </ac:cxnSpMkLst>
        </pc:cxnChg>
        <pc:cxnChg chg="add mod">
          <ac:chgData name="Martina Sponerová" userId="ccc0f243-98c2-4971-ae6b-3630abf27fc2" providerId="ADAL" clId="{656E451D-3DA3-4573-9C85-582E71E551B8}" dt="2021-03-11T09:58:06.801" v="1442" actId="14100"/>
          <ac:cxnSpMkLst>
            <pc:docMk/>
            <pc:sldMk cId="608934687" sldId="502"/>
            <ac:cxnSpMk id="20" creationId="{1E36D12A-2CAF-448F-8C55-AEE011A10821}"/>
          </ac:cxnSpMkLst>
        </pc:cxnChg>
        <pc:cxnChg chg="add mod">
          <ac:chgData name="Martina Sponerová" userId="ccc0f243-98c2-4971-ae6b-3630abf27fc2" providerId="ADAL" clId="{656E451D-3DA3-4573-9C85-582E71E551B8}" dt="2021-03-11T09:58:13.848" v="1443" actId="14100"/>
          <ac:cxnSpMkLst>
            <pc:docMk/>
            <pc:sldMk cId="608934687" sldId="502"/>
            <ac:cxnSpMk id="23" creationId="{56D2D211-ED0E-444B-85A6-BB9323ECB35B}"/>
          </ac:cxnSpMkLst>
        </pc:cxnChg>
        <pc:cxnChg chg="add mod">
          <ac:chgData name="Martina Sponerová" userId="ccc0f243-98c2-4971-ae6b-3630abf27fc2" providerId="ADAL" clId="{656E451D-3DA3-4573-9C85-582E71E551B8}" dt="2021-03-11T10:10:36.042" v="1591" actId="14100"/>
          <ac:cxnSpMkLst>
            <pc:docMk/>
            <pc:sldMk cId="608934687" sldId="502"/>
            <ac:cxnSpMk id="39" creationId="{178F0A60-0FCC-4F8E-96EC-76C4297B32A3}"/>
          </ac:cxnSpMkLst>
        </pc:cxnChg>
        <pc:cxnChg chg="add mod">
          <ac:chgData name="Martina Sponerová" userId="ccc0f243-98c2-4971-ae6b-3630abf27fc2" providerId="ADAL" clId="{656E451D-3DA3-4573-9C85-582E71E551B8}" dt="2021-03-11T10:11:13.654" v="1600" actId="14100"/>
          <ac:cxnSpMkLst>
            <pc:docMk/>
            <pc:sldMk cId="608934687" sldId="502"/>
            <ac:cxnSpMk id="40" creationId="{8DE2824B-449B-4766-82DC-2280BA8778A0}"/>
          </ac:cxnSpMkLst>
        </pc:cxnChg>
      </pc:sldChg>
      <pc:sldMasterChg chg="delSldLayout">
        <pc:chgData name="Martina Sponerová" userId="ccc0f243-98c2-4971-ae6b-3630abf27fc2" providerId="ADAL" clId="{656E451D-3DA3-4573-9C85-582E71E551B8}" dt="2021-03-10T16:03:41.650" v="313" actId="47"/>
        <pc:sldMasterMkLst>
          <pc:docMk/>
          <pc:sldMasterMk cId="0" sldId="2147483657"/>
        </pc:sldMasterMkLst>
        <pc:sldLayoutChg chg="del">
          <pc:chgData name="Martina Sponerová" userId="ccc0f243-98c2-4971-ae6b-3630abf27fc2" providerId="ADAL" clId="{656E451D-3DA3-4573-9C85-582E71E551B8}" dt="2021-03-10T16:03:41.650" v="313" actId="47"/>
          <pc:sldLayoutMkLst>
            <pc:docMk/>
            <pc:sldMasterMk cId="0" sldId="2147483657"/>
            <pc:sldLayoutMk cId="3464654254" sldId="2147483694"/>
          </pc:sldLayoutMkLst>
        </pc:sldLayoutChg>
        <pc:sldLayoutChg chg="del">
          <pc:chgData name="Martina Sponerová" userId="ccc0f243-98c2-4971-ae6b-3630abf27fc2" providerId="ADAL" clId="{656E451D-3DA3-4573-9C85-582E71E551B8}" dt="2021-03-10T15:37:32.193" v="78" actId="47"/>
          <pc:sldLayoutMkLst>
            <pc:docMk/>
            <pc:sldMasterMk cId="0" sldId="2147483657"/>
            <pc:sldLayoutMk cId="4052698290" sldId="2147483694"/>
          </pc:sldLayoutMkLst>
        </pc:sldLayoutChg>
        <pc:sldLayoutChg chg="del">
          <pc:chgData name="Martina Sponerová" userId="ccc0f243-98c2-4971-ae6b-3630abf27fc2" providerId="ADAL" clId="{656E451D-3DA3-4573-9C85-582E71E551B8}" dt="2021-03-10T15:52:02.153" v="154" actId="47"/>
          <pc:sldLayoutMkLst>
            <pc:docMk/>
            <pc:sldMasterMk cId="0" sldId="2147483657"/>
            <pc:sldLayoutMk cId="4280332342" sldId="2147483694"/>
          </pc:sldLayoutMkLst>
        </pc:sldLayoutChg>
      </pc:sldMasterChg>
    </pc:docChg>
  </pc:docChgLst>
  <pc:docChgLst>
    <pc:chgData name="Martina Sponerová" userId="ccc0f243-98c2-4971-ae6b-3630abf27fc2" providerId="ADAL" clId="{8F5A5203-B139-41DE-9FF0-9896D075B28B}"/>
    <pc:docChg chg="delSld modSld sldOrd">
      <pc:chgData name="Martina Sponerová" userId="ccc0f243-98c2-4971-ae6b-3630abf27fc2" providerId="ADAL" clId="{8F5A5203-B139-41DE-9FF0-9896D075B28B}" dt="2022-03-08T19:48:38.327" v="21" actId="20577"/>
      <pc:docMkLst>
        <pc:docMk/>
      </pc:docMkLst>
      <pc:sldChg chg="del">
        <pc:chgData name="Martina Sponerová" userId="ccc0f243-98c2-4971-ae6b-3630abf27fc2" providerId="ADAL" clId="{8F5A5203-B139-41DE-9FF0-9896D075B28B}" dt="2022-03-08T19:39:30.706" v="0" actId="47"/>
        <pc:sldMkLst>
          <pc:docMk/>
          <pc:sldMk cId="1121391040" sldId="451"/>
        </pc:sldMkLst>
      </pc:sldChg>
      <pc:sldChg chg="modSp mod">
        <pc:chgData name="Martina Sponerová" userId="ccc0f243-98c2-4971-ae6b-3630abf27fc2" providerId="ADAL" clId="{8F5A5203-B139-41DE-9FF0-9896D075B28B}" dt="2022-03-08T19:43:15.312" v="4" actId="113"/>
        <pc:sldMkLst>
          <pc:docMk/>
          <pc:sldMk cId="408655174" sldId="490"/>
        </pc:sldMkLst>
        <pc:spChg chg="mod">
          <ac:chgData name="Martina Sponerová" userId="ccc0f243-98c2-4971-ae6b-3630abf27fc2" providerId="ADAL" clId="{8F5A5203-B139-41DE-9FF0-9896D075B28B}" dt="2022-03-08T19:43:15.312" v="4" actId="113"/>
          <ac:spMkLst>
            <pc:docMk/>
            <pc:sldMk cId="408655174" sldId="490"/>
            <ac:spMk id="5" creationId="{AC51A963-8B77-47FA-84AF-3E269C6F509F}"/>
          </ac:spMkLst>
        </pc:spChg>
      </pc:sldChg>
      <pc:sldChg chg="modSp mod ord">
        <pc:chgData name="Martina Sponerová" userId="ccc0f243-98c2-4971-ae6b-3630abf27fc2" providerId="ADAL" clId="{8F5A5203-B139-41DE-9FF0-9896D075B28B}" dt="2022-03-08T19:44:47.105" v="9" actId="113"/>
        <pc:sldMkLst>
          <pc:docMk/>
          <pc:sldMk cId="3076029562" sldId="491"/>
        </pc:sldMkLst>
        <pc:spChg chg="mod">
          <ac:chgData name="Martina Sponerová" userId="ccc0f243-98c2-4971-ae6b-3630abf27fc2" providerId="ADAL" clId="{8F5A5203-B139-41DE-9FF0-9896D075B28B}" dt="2022-03-08T19:44:47.105" v="9" actId="113"/>
          <ac:spMkLst>
            <pc:docMk/>
            <pc:sldMk cId="3076029562" sldId="491"/>
            <ac:spMk id="5" creationId="{AC51A963-8B77-47FA-84AF-3E269C6F509F}"/>
          </ac:spMkLst>
        </pc:spChg>
      </pc:sldChg>
      <pc:sldChg chg="addSp modSp mod">
        <pc:chgData name="Martina Sponerová" userId="ccc0f243-98c2-4971-ae6b-3630abf27fc2" providerId="ADAL" clId="{8F5A5203-B139-41DE-9FF0-9896D075B28B}" dt="2022-03-08T19:48:38.327" v="21" actId="20577"/>
        <pc:sldMkLst>
          <pc:docMk/>
          <pc:sldMk cId="3419692969" sldId="500"/>
        </pc:sldMkLst>
        <pc:spChg chg="add mod">
          <ac:chgData name="Martina Sponerová" userId="ccc0f243-98c2-4971-ae6b-3630abf27fc2" providerId="ADAL" clId="{8F5A5203-B139-41DE-9FF0-9896D075B28B}" dt="2022-03-08T19:48:38.327" v="21" actId="20577"/>
          <ac:spMkLst>
            <pc:docMk/>
            <pc:sldMk cId="3419692969" sldId="500"/>
            <ac:spMk id="378" creationId="{FB48E08B-9738-4D60-9473-F782C0F25F1D}"/>
          </ac:spMkLst>
        </pc:spChg>
      </pc:sldChg>
    </pc:docChg>
  </pc:docChgLst>
  <pc:docChgLst>
    <pc:chgData name="Martina Sponerová" userId="ccc0f243-98c2-4971-ae6b-3630abf27fc2" providerId="ADAL" clId="{97284BBB-6743-423E-83E2-AF258C7D1F0E}"/>
    <pc:docChg chg="undo redo custSel addSld delSld modSld sldOrd">
      <pc:chgData name="Martina Sponerová" userId="ccc0f243-98c2-4971-ae6b-3630abf27fc2" providerId="ADAL" clId="{97284BBB-6743-423E-83E2-AF258C7D1F0E}" dt="2021-04-07T13:31:14.178" v="5710" actId="20577"/>
      <pc:docMkLst>
        <pc:docMk/>
      </pc:docMkLst>
      <pc:sldChg chg="modSp add del mod">
        <pc:chgData name="Martina Sponerová" userId="ccc0f243-98c2-4971-ae6b-3630abf27fc2" providerId="ADAL" clId="{97284BBB-6743-423E-83E2-AF258C7D1F0E}" dt="2021-03-05T14:08:21.549" v="201"/>
        <pc:sldMkLst>
          <pc:docMk/>
          <pc:sldMk cId="3210843558" sldId="256"/>
        </pc:sldMkLst>
        <pc:spChg chg="mod">
          <ac:chgData name="Martina Sponerová" userId="ccc0f243-98c2-4971-ae6b-3630abf27fc2" providerId="ADAL" clId="{97284BBB-6743-423E-83E2-AF258C7D1F0E}" dt="2021-03-05T14:08:20.135" v="200" actId="21"/>
          <ac:spMkLst>
            <pc:docMk/>
            <pc:sldMk cId="3210843558" sldId="256"/>
            <ac:spMk id="4" creationId="{F3C58648-ACFE-426C-A517-328ECD990CF3}"/>
          </ac:spMkLst>
        </pc:spChg>
        <pc:spChg chg="mod">
          <ac:chgData name="Martina Sponerová" userId="ccc0f243-98c2-4971-ae6b-3630abf27fc2" providerId="ADAL" clId="{97284BBB-6743-423E-83E2-AF258C7D1F0E}" dt="2021-03-05T14:08:21.549" v="201"/>
          <ac:spMkLst>
            <pc:docMk/>
            <pc:sldMk cId="3210843558" sldId="256"/>
            <ac:spMk id="5" creationId="{B2C2A405-E89C-44BE-90A4-EEFF98AD9526}"/>
          </ac:spMkLst>
        </pc:spChg>
      </pc:sldChg>
      <pc:sldChg chg="del">
        <pc:chgData name="Martina Sponerová" userId="ccc0f243-98c2-4971-ae6b-3630abf27fc2" providerId="ADAL" clId="{97284BBB-6743-423E-83E2-AF258C7D1F0E}" dt="2021-03-05T13:40:59.290" v="5" actId="47"/>
        <pc:sldMkLst>
          <pc:docMk/>
          <pc:sldMk cId="984272100" sldId="285"/>
        </pc:sldMkLst>
      </pc:sldChg>
      <pc:sldChg chg="modSp add mod">
        <pc:chgData name="Martina Sponerová" userId="ccc0f243-98c2-4971-ae6b-3630abf27fc2" providerId="ADAL" clId="{97284BBB-6743-423E-83E2-AF258C7D1F0E}" dt="2021-03-10T12:18:30.028" v="3344" actId="255"/>
        <pc:sldMkLst>
          <pc:docMk/>
          <pc:sldMk cId="1020297317" sldId="292"/>
        </pc:sldMkLst>
        <pc:spChg chg="mod">
          <ac:chgData name="Martina Sponerová" userId="ccc0f243-98c2-4971-ae6b-3630abf27fc2" providerId="ADAL" clId="{97284BBB-6743-423E-83E2-AF258C7D1F0E}" dt="2021-03-10T12:18:30.028" v="3344" actId="255"/>
          <ac:spMkLst>
            <pc:docMk/>
            <pc:sldMk cId="1020297317" sldId="292"/>
            <ac:spMk id="3" creationId="{00000000-0000-0000-0000-000000000000}"/>
          </ac:spMkLst>
        </pc:spChg>
      </pc:sldChg>
      <pc:sldChg chg="modSp add mod">
        <pc:chgData name="Martina Sponerová" userId="ccc0f243-98c2-4971-ae6b-3630abf27fc2" providerId="ADAL" clId="{97284BBB-6743-423E-83E2-AF258C7D1F0E}" dt="2021-03-10T12:18:41.673" v="3346" actId="255"/>
        <pc:sldMkLst>
          <pc:docMk/>
          <pc:sldMk cId="3738836461" sldId="293"/>
        </pc:sldMkLst>
        <pc:spChg chg="mod">
          <ac:chgData name="Martina Sponerová" userId="ccc0f243-98c2-4971-ae6b-3630abf27fc2" providerId="ADAL" clId="{97284BBB-6743-423E-83E2-AF258C7D1F0E}" dt="2021-03-10T12:18:41.673" v="3346" actId="255"/>
          <ac:spMkLst>
            <pc:docMk/>
            <pc:sldMk cId="3738836461" sldId="293"/>
            <ac:spMk id="3" creationId="{00000000-0000-0000-0000-000000000000}"/>
          </ac:spMkLst>
        </pc:spChg>
      </pc:sldChg>
      <pc:sldChg chg="modSp add del mod">
        <pc:chgData name="Martina Sponerová" userId="ccc0f243-98c2-4971-ae6b-3630abf27fc2" providerId="ADAL" clId="{97284BBB-6743-423E-83E2-AF258C7D1F0E}" dt="2021-03-10T12:12:23.996" v="3249" actId="47"/>
        <pc:sldMkLst>
          <pc:docMk/>
          <pc:sldMk cId="3628125856" sldId="295"/>
        </pc:sldMkLst>
        <pc:spChg chg="mod">
          <ac:chgData name="Martina Sponerová" userId="ccc0f243-98c2-4971-ae6b-3630abf27fc2" providerId="ADAL" clId="{97284BBB-6743-423E-83E2-AF258C7D1F0E}" dt="2021-03-10T12:12:04.117" v="3217" actId="21"/>
          <ac:spMkLst>
            <pc:docMk/>
            <pc:sldMk cId="3628125856" sldId="295"/>
            <ac:spMk id="3" creationId="{00000000-0000-0000-0000-000000000000}"/>
          </ac:spMkLst>
        </pc:spChg>
      </pc:sldChg>
      <pc:sldChg chg="modSp add mod">
        <pc:chgData name="Martina Sponerová" userId="ccc0f243-98c2-4971-ae6b-3630abf27fc2" providerId="ADAL" clId="{97284BBB-6743-423E-83E2-AF258C7D1F0E}" dt="2021-03-10T12:19:08.809" v="3350" actId="2710"/>
        <pc:sldMkLst>
          <pc:docMk/>
          <pc:sldMk cId="1961475568" sldId="296"/>
        </pc:sldMkLst>
        <pc:spChg chg="mod">
          <ac:chgData name="Martina Sponerová" userId="ccc0f243-98c2-4971-ae6b-3630abf27fc2" providerId="ADAL" clId="{97284BBB-6743-423E-83E2-AF258C7D1F0E}" dt="2021-03-10T12:19:08.809" v="3350" actId="2710"/>
          <ac:spMkLst>
            <pc:docMk/>
            <pc:sldMk cId="1961475568" sldId="296"/>
            <ac:spMk id="3" creationId="{00000000-0000-0000-0000-000000000000}"/>
          </ac:spMkLst>
        </pc:spChg>
      </pc:sldChg>
      <pc:sldChg chg="modSp add mod">
        <pc:chgData name="Martina Sponerová" userId="ccc0f243-98c2-4971-ae6b-3630abf27fc2" providerId="ADAL" clId="{97284BBB-6743-423E-83E2-AF258C7D1F0E}" dt="2021-03-10T12:19:30.033" v="3352" actId="255"/>
        <pc:sldMkLst>
          <pc:docMk/>
          <pc:sldMk cId="1277563410" sldId="297"/>
        </pc:sldMkLst>
        <pc:spChg chg="mod">
          <ac:chgData name="Martina Sponerová" userId="ccc0f243-98c2-4971-ae6b-3630abf27fc2" providerId="ADAL" clId="{97284BBB-6743-423E-83E2-AF258C7D1F0E}" dt="2021-03-10T12:19:30.033" v="3352" actId="255"/>
          <ac:spMkLst>
            <pc:docMk/>
            <pc:sldMk cId="1277563410" sldId="297"/>
            <ac:spMk id="3" creationId="{00000000-0000-0000-0000-000000000000}"/>
          </ac:spMkLst>
        </pc:spChg>
      </pc:sldChg>
      <pc:sldChg chg="modSp add mod">
        <pc:chgData name="Martina Sponerová" userId="ccc0f243-98c2-4971-ae6b-3630abf27fc2" providerId="ADAL" clId="{97284BBB-6743-423E-83E2-AF258C7D1F0E}" dt="2021-03-10T12:20:03.793" v="3353" actId="255"/>
        <pc:sldMkLst>
          <pc:docMk/>
          <pc:sldMk cId="2058791049" sldId="298"/>
        </pc:sldMkLst>
        <pc:spChg chg="mod">
          <ac:chgData name="Martina Sponerová" userId="ccc0f243-98c2-4971-ae6b-3630abf27fc2" providerId="ADAL" clId="{97284BBB-6743-423E-83E2-AF258C7D1F0E}" dt="2021-03-10T12:20:03.793" v="3353" actId="255"/>
          <ac:spMkLst>
            <pc:docMk/>
            <pc:sldMk cId="2058791049" sldId="298"/>
            <ac:spMk id="3" creationId="{00000000-0000-0000-0000-000000000000}"/>
          </ac:spMkLst>
        </pc:spChg>
      </pc:sldChg>
      <pc:sldChg chg="modSp add del mod">
        <pc:chgData name="Martina Sponerová" userId="ccc0f243-98c2-4971-ae6b-3630abf27fc2" providerId="ADAL" clId="{97284BBB-6743-423E-83E2-AF258C7D1F0E}" dt="2021-03-10T12:15:59.791" v="3317" actId="2696"/>
        <pc:sldMkLst>
          <pc:docMk/>
          <pc:sldMk cId="3468951006" sldId="299"/>
        </pc:sldMkLst>
        <pc:spChg chg="mod">
          <ac:chgData name="Martina Sponerová" userId="ccc0f243-98c2-4971-ae6b-3630abf27fc2" providerId="ADAL" clId="{97284BBB-6743-423E-83E2-AF258C7D1F0E}" dt="2021-03-10T12:15:07.446" v="3304" actId="21"/>
          <ac:spMkLst>
            <pc:docMk/>
            <pc:sldMk cId="3468951006" sldId="299"/>
            <ac:spMk id="3" creationId="{00000000-0000-0000-0000-000000000000}"/>
          </ac:spMkLst>
        </pc:spChg>
      </pc:sldChg>
      <pc:sldChg chg="modSp add mod">
        <pc:chgData name="Martina Sponerová" userId="ccc0f243-98c2-4971-ae6b-3630abf27fc2" providerId="ADAL" clId="{97284BBB-6743-423E-83E2-AF258C7D1F0E}" dt="2021-03-10T12:16:10.998" v="3318" actId="2710"/>
        <pc:sldMkLst>
          <pc:docMk/>
          <pc:sldMk cId="3053730644" sldId="300"/>
        </pc:sldMkLst>
        <pc:spChg chg="mod">
          <ac:chgData name="Martina Sponerová" userId="ccc0f243-98c2-4971-ae6b-3630abf27fc2" providerId="ADAL" clId="{97284BBB-6743-423E-83E2-AF258C7D1F0E}" dt="2021-03-10T12:16:10.998" v="3318" actId="2710"/>
          <ac:spMkLst>
            <pc:docMk/>
            <pc:sldMk cId="3053730644" sldId="300"/>
            <ac:spMk id="3" creationId="{00000000-0000-0000-0000-000000000000}"/>
          </ac:spMkLst>
        </pc:spChg>
      </pc:sldChg>
      <pc:sldChg chg="modSp add del mod">
        <pc:chgData name="Martina Sponerová" userId="ccc0f243-98c2-4971-ae6b-3630abf27fc2" providerId="ADAL" clId="{97284BBB-6743-423E-83E2-AF258C7D1F0E}" dt="2021-03-10T11:58:28.553" v="2958" actId="2696"/>
        <pc:sldMkLst>
          <pc:docMk/>
          <pc:sldMk cId="470907934" sldId="301"/>
        </pc:sldMkLst>
        <pc:spChg chg="mod">
          <ac:chgData name="Martina Sponerová" userId="ccc0f243-98c2-4971-ae6b-3630abf27fc2" providerId="ADAL" clId="{97284BBB-6743-423E-83E2-AF258C7D1F0E}" dt="2021-03-10T11:58:12.409" v="2955" actId="21"/>
          <ac:spMkLst>
            <pc:docMk/>
            <pc:sldMk cId="470907934" sldId="301"/>
            <ac:spMk id="3" creationId="{00000000-0000-0000-0000-000000000000}"/>
          </ac:spMkLst>
        </pc:spChg>
      </pc:sldChg>
      <pc:sldChg chg="modSp add mod">
        <pc:chgData name="Martina Sponerová" userId="ccc0f243-98c2-4971-ae6b-3630abf27fc2" providerId="ADAL" clId="{97284BBB-6743-423E-83E2-AF258C7D1F0E}" dt="2021-03-10T12:20:28.773" v="3356" actId="20577"/>
        <pc:sldMkLst>
          <pc:docMk/>
          <pc:sldMk cId="4150075411" sldId="302"/>
        </pc:sldMkLst>
        <pc:spChg chg="mod">
          <ac:chgData name="Martina Sponerová" userId="ccc0f243-98c2-4971-ae6b-3630abf27fc2" providerId="ADAL" clId="{97284BBB-6743-423E-83E2-AF258C7D1F0E}" dt="2021-03-10T12:20:28.773" v="3356" actId="20577"/>
          <ac:spMkLst>
            <pc:docMk/>
            <pc:sldMk cId="4150075411" sldId="302"/>
            <ac:spMk id="3" creationId="{00000000-0000-0000-0000-000000000000}"/>
          </ac:spMkLst>
        </pc:spChg>
      </pc:sldChg>
      <pc:sldChg chg="modSp add del mod">
        <pc:chgData name="Martina Sponerová" userId="ccc0f243-98c2-4971-ae6b-3630abf27fc2" providerId="ADAL" clId="{97284BBB-6743-423E-83E2-AF258C7D1F0E}" dt="2021-03-10T12:00:55.159" v="3139" actId="2696"/>
        <pc:sldMkLst>
          <pc:docMk/>
          <pc:sldMk cId="2242355128" sldId="303"/>
        </pc:sldMkLst>
        <pc:spChg chg="mod">
          <ac:chgData name="Martina Sponerová" userId="ccc0f243-98c2-4971-ae6b-3630abf27fc2" providerId="ADAL" clId="{97284BBB-6743-423E-83E2-AF258C7D1F0E}" dt="2021-03-10T11:59:28.314" v="3048" actId="21"/>
          <ac:spMkLst>
            <pc:docMk/>
            <pc:sldMk cId="2242355128" sldId="303"/>
            <ac:spMk id="3" creationId="{00000000-0000-0000-0000-000000000000}"/>
          </ac:spMkLst>
        </pc:spChg>
      </pc:sldChg>
      <pc:sldChg chg="modSp add del mod">
        <pc:chgData name="Martina Sponerová" userId="ccc0f243-98c2-4971-ae6b-3630abf27fc2" providerId="ADAL" clId="{97284BBB-6743-423E-83E2-AF258C7D1F0E}" dt="2021-03-10T12:01:12.853" v="3143" actId="2696"/>
        <pc:sldMkLst>
          <pc:docMk/>
          <pc:sldMk cId="3393927365" sldId="304"/>
        </pc:sldMkLst>
        <pc:spChg chg="mod">
          <ac:chgData name="Martina Sponerová" userId="ccc0f243-98c2-4971-ae6b-3630abf27fc2" providerId="ADAL" clId="{97284BBB-6743-423E-83E2-AF258C7D1F0E}" dt="2021-03-10T12:01:03.442" v="3140" actId="21"/>
          <ac:spMkLst>
            <pc:docMk/>
            <pc:sldMk cId="3393927365" sldId="304"/>
            <ac:spMk id="3" creationId="{00000000-0000-0000-0000-000000000000}"/>
          </ac:spMkLst>
        </pc:spChg>
      </pc:sldChg>
      <pc:sldChg chg="modSp add mod">
        <pc:chgData name="Martina Sponerová" userId="ccc0f243-98c2-4971-ae6b-3630abf27fc2" providerId="ADAL" clId="{97284BBB-6743-423E-83E2-AF258C7D1F0E}" dt="2021-03-10T12:20:42.590" v="3357" actId="255"/>
        <pc:sldMkLst>
          <pc:docMk/>
          <pc:sldMk cId="1980601171" sldId="305"/>
        </pc:sldMkLst>
        <pc:spChg chg="mod">
          <ac:chgData name="Martina Sponerová" userId="ccc0f243-98c2-4971-ae6b-3630abf27fc2" providerId="ADAL" clId="{97284BBB-6743-423E-83E2-AF258C7D1F0E}" dt="2021-03-10T12:20:42.590" v="3357" actId="255"/>
          <ac:spMkLst>
            <pc:docMk/>
            <pc:sldMk cId="1980601171" sldId="305"/>
            <ac:spMk id="3" creationId="{00000000-0000-0000-0000-000000000000}"/>
          </ac:spMkLst>
        </pc:spChg>
      </pc:sldChg>
      <pc:sldChg chg="modSp add del mod">
        <pc:chgData name="Martina Sponerová" userId="ccc0f243-98c2-4971-ae6b-3630abf27fc2" providerId="ADAL" clId="{97284BBB-6743-423E-83E2-AF258C7D1F0E}" dt="2021-03-10T12:17:45.996" v="3338" actId="47"/>
        <pc:sldMkLst>
          <pc:docMk/>
          <pc:sldMk cId="1321557657" sldId="306"/>
        </pc:sldMkLst>
        <pc:spChg chg="mod">
          <ac:chgData name="Martina Sponerová" userId="ccc0f243-98c2-4971-ae6b-3630abf27fc2" providerId="ADAL" clId="{97284BBB-6743-423E-83E2-AF258C7D1F0E}" dt="2021-03-10T12:17:37.936" v="3335" actId="21"/>
          <ac:spMkLst>
            <pc:docMk/>
            <pc:sldMk cId="1321557657" sldId="306"/>
            <ac:spMk id="3" creationId="{00000000-0000-0000-0000-000000000000}"/>
          </ac:spMkLst>
        </pc:spChg>
      </pc:sldChg>
      <pc:sldChg chg="add del">
        <pc:chgData name="Martina Sponerová" userId="ccc0f243-98c2-4971-ae6b-3630abf27fc2" providerId="ADAL" clId="{97284BBB-6743-423E-83E2-AF258C7D1F0E}" dt="2021-03-10T12:20:58.484" v="3358" actId="47"/>
        <pc:sldMkLst>
          <pc:docMk/>
          <pc:sldMk cId="2364431445" sldId="307"/>
        </pc:sldMkLst>
      </pc:sldChg>
      <pc:sldChg chg="add del">
        <pc:chgData name="Martina Sponerová" userId="ccc0f243-98c2-4971-ae6b-3630abf27fc2" providerId="ADAL" clId="{97284BBB-6743-423E-83E2-AF258C7D1F0E}" dt="2021-03-10T12:21:03.070" v="3360" actId="47"/>
        <pc:sldMkLst>
          <pc:docMk/>
          <pc:sldMk cId="4093010088" sldId="308"/>
        </pc:sldMkLst>
      </pc:sldChg>
      <pc:sldChg chg="add del">
        <pc:chgData name="Martina Sponerová" userId="ccc0f243-98c2-4971-ae6b-3630abf27fc2" providerId="ADAL" clId="{97284BBB-6743-423E-83E2-AF258C7D1F0E}" dt="2021-03-10T12:20:59.255" v="3359" actId="47"/>
        <pc:sldMkLst>
          <pc:docMk/>
          <pc:sldMk cId="2210299588" sldId="309"/>
        </pc:sldMkLst>
      </pc:sldChg>
      <pc:sldChg chg="del">
        <pc:chgData name="Martina Sponerová" userId="ccc0f243-98c2-4971-ae6b-3630abf27fc2" providerId="ADAL" clId="{97284BBB-6743-423E-83E2-AF258C7D1F0E}" dt="2021-03-05T13:40:59.376" v="8" actId="47"/>
        <pc:sldMkLst>
          <pc:docMk/>
          <pc:sldMk cId="1303073069" sldId="310"/>
        </pc:sldMkLst>
      </pc:sldChg>
      <pc:sldChg chg="add del">
        <pc:chgData name="Martina Sponerová" userId="ccc0f243-98c2-4971-ae6b-3630abf27fc2" providerId="ADAL" clId="{97284BBB-6743-423E-83E2-AF258C7D1F0E}" dt="2021-03-10T12:21:05.105" v="3361" actId="47"/>
        <pc:sldMkLst>
          <pc:docMk/>
          <pc:sldMk cId="3949676178" sldId="310"/>
        </pc:sldMkLst>
      </pc:sldChg>
      <pc:sldChg chg="modSp add del mod">
        <pc:chgData name="Martina Sponerová" userId="ccc0f243-98c2-4971-ae6b-3630abf27fc2" providerId="ADAL" clId="{97284BBB-6743-423E-83E2-AF258C7D1F0E}" dt="2021-03-10T12:11:38.939" v="3213" actId="47"/>
        <pc:sldMkLst>
          <pc:docMk/>
          <pc:sldMk cId="180672450" sldId="311"/>
        </pc:sldMkLst>
        <pc:spChg chg="mod">
          <ac:chgData name="Martina Sponerová" userId="ccc0f243-98c2-4971-ae6b-3630abf27fc2" providerId="ADAL" clId="{97284BBB-6743-423E-83E2-AF258C7D1F0E}" dt="2021-03-10T12:11:00.024" v="3154" actId="21"/>
          <ac:spMkLst>
            <pc:docMk/>
            <pc:sldMk cId="180672450" sldId="311"/>
            <ac:spMk id="3" creationId="{00000000-0000-0000-0000-000000000000}"/>
          </ac:spMkLst>
        </pc:spChg>
      </pc:sldChg>
      <pc:sldChg chg="add del">
        <pc:chgData name="Martina Sponerová" userId="ccc0f243-98c2-4971-ae6b-3630abf27fc2" providerId="ADAL" clId="{97284BBB-6743-423E-83E2-AF258C7D1F0E}" dt="2021-03-05T13:41:15.373" v="17" actId="47"/>
        <pc:sldMkLst>
          <pc:docMk/>
          <pc:sldMk cId="314517887" sldId="311"/>
        </pc:sldMkLst>
      </pc:sldChg>
      <pc:sldChg chg="add del">
        <pc:chgData name="Martina Sponerová" userId="ccc0f243-98c2-4971-ae6b-3630abf27fc2" providerId="ADAL" clId="{97284BBB-6743-423E-83E2-AF258C7D1F0E}" dt="2021-03-05T14:06:33.596" v="197" actId="47"/>
        <pc:sldMkLst>
          <pc:docMk/>
          <pc:sldMk cId="3391170271" sldId="312"/>
        </pc:sldMkLst>
      </pc:sldChg>
      <pc:sldChg chg="add del">
        <pc:chgData name="Martina Sponerová" userId="ccc0f243-98c2-4971-ae6b-3630abf27fc2" providerId="ADAL" clId="{97284BBB-6743-423E-83E2-AF258C7D1F0E}" dt="2021-03-05T14:06:34.222" v="198" actId="47"/>
        <pc:sldMkLst>
          <pc:docMk/>
          <pc:sldMk cId="2841904044" sldId="313"/>
        </pc:sldMkLst>
      </pc:sldChg>
      <pc:sldChg chg="del">
        <pc:chgData name="Martina Sponerová" userId="ccc0f243-98c2-4971-ae6b-3630abf27fc2" providerId="ADAL" clId="{97284BBB-6743-423E-83E2-AF258C7D1F0E}" dt="2021-03-05T13:40:59.213" v="2" actId="47"/>
        <pc:sldMkLst>
          <pc:docMk/>
          <pc:sldMk cId="23409463" sldId="314"/>
        </pc:sldMkLst>
      </pc:sldChg>
      <pc:sldChg chg="del">
        <pc:chgData name="Martina Sponerová" userId="ccc0f243-98c2-4971-ae6b-3630abf27fc2" providerId="ADAL" clId="{97284BBB-6743-423E-83E2-AF258C7D1F0E}" dt="2021-03-05T13:40:59.224" v="3" actId="47"/>
        <pc:sldMkLst>
          <pc:docMk/>
          <pc:sldMk cId="2300202417" sldId="315"/>
        </pc:sldMkLst>
      </pc:sldChg>
      <pc:sldChg chg="del">
        <pc:chgData name="Martina Sponerová" userId="ccc0f243-98c2-4971-ae6b-3630abf27fc2" providerId="ADAL" clId="{97284BBB-6743-423E-83E2-AF258C7D1F0E}" dt="2021-03-05T13:40:59.256" v="4" actId="47"/>
        <pc:sldMkLst>
          <pc:docMk/>
          <pc:sldMk cId="1349932357" sldId="316"/>
        </pc:sldMkLst>
      </pc:sldChg>
      <pc:sldChg chg="del">
        <pc:chgData name="Martina Sponerová" userId="ccc0f243-98c2-4971-ae6b-3630abf27fc2" providerId="ADAL" clId="{97284BBB-6743-423E-83E2-AF258C7D1F0E}" dt="2021-03-05T13:40:59.320" v="6" actId="47"/>
        <pc:sldMkLst>
          <pc:docMk/>
          <pc:sldMk cId="173507589" sldId="317"/>
        </pc:sldMkLst>
      </pc:sldChg>
      <pc:sldChg chg="del">
        <pc:chgData name="Martina Sponerová" userId="ccc0f243-98c2-4971-ae6b-3630abf27fc2" providerId="ADAL" clId="{97284BBB-6743-423E-83E2-AF258C7D1F0E}" dt="2021-03-05T13:40:59.347" v="7" actId="47"/>
        <pc:sldMkLst>
          <pc:docMk/>
          <pc:sldMk cId="628323937" sldId="318"/>
        </pc:sldMkLst>
      </pc:sldChg>
      <pc:sldChg chg="del">
        <pc:chgData name="Martina Sponerová" userId="ccc0f243-98c2-4971-ae6b-3630abf27fc2" providerId="ADAL" clId="{97284BBB-6743-423E-83E2-AF258C7D1F0E}" dt="2021-03-05T13:40:58.568" v="0" actId="47"/>
        <pc:sldMkLst>
          <pc:docMk/>
          <pc:sldMk cId="0" sldId="320"/>
        </pc:sldMkLst>
      </pc:sldChg>
      <pc:sldChg chg="del">
        <pc:chgData name="Martina Sponerová" userId="ccc0f243-98c2-4971-ae6b-3630abf27fc2" providerId="ADAL" clId="{97284BBB-6743-423E-83E2-AF258C7D1F0E}" dt="2021-03-05T13:40:59.173" v="1" actId="47"/>
        <pc:sldMkLst>
          <pc:docMk/>
          <pc:sldMk cId="0" sldId="321"/>
        </pc:sldMkLst>
      </pc:sldChg>
      <pc:sldChg chg="modSp del mod">
        <pc:chgData name="Martina Sponerová" userId="ccc0f243-98c2-4971-ae6b-3630abf27fc2" providerId="ADAL" clId="{97284BBB-6743-423E-83E2-AF258C7D1F0E}" dt="2021-03-05T13:45:44.574" v="43" actId="47"/>
        <pc:sldMkLst>
          <pc:docMk/>
          <pc:sldMk cId="3225905521" sldId="328"/>
        </pc:sldMkLst>
        <pc:spChg chg="mod">
          <ac:chgData name="Martina Sponerová" userId="ccc0f243-98c2-4971-ae6b-3630abf27fc2" providerId="ADAL" clId="{97284BBB-6743-423E-83E2-AF258C7D1F0E}" dt="2021-03-05T13:43:21.505" v="18" actId="27636"/>
          <ac:spMkLst>
            <pc:docMk/>
            <pc:sldMk cId="3225905521" sldId="328"/>
            <ac:spMk id="270338" creationId="{D08EC5CA-80A4-4EDF-A07A-5CD63EBCA133}"/>
          </ac:spMkLst>
        </pc:spChg>
        <pc:spChg chg="mod">
          <ac:chgData name="Martina Sponerová" userId="ccc0f243-98c2-4971-ae6b-3630abf27fc2" providerId="ADAL" clId="{97284BBB-6743-423E-83E2-AF258C7D1F0E}" dt="2021-03-05T13:45:12.667" v="36" actId="1076"/>
          <ac:spMkLst>
            <pc:docMk/>
            <pc:sldMk cId="3225905521" sldId="328"/>
            <ac:spMk id="270340" creationId="{15CA0689-9654-447B-B29C-4A627FF18478}"/>
          </ac:spMkLst>
        </pc:spChg>
      </pc:sldChg>
      <pc:sldChg chg="modSp del mod">
        <pc:chgData name="Martina Sponerová" userId="ccc0f243-98c2-4971-ae6b-3630abf27fc2" providerId="ADAL" clId="{97284BBB-6743-423E-83E2-AF258C7D1F0E}" dt="2021-03-05T13:47:05.626" v="68" actId="47"/>
        <pc:sldMkLst>
          <pc:docMk/>
          <pc:sldMk cId="1094215504" sldId="415"/>
        </pc:sldMkLst>
        <pc:spChg chg="mod">
          <ac:chgData name="Martina Sponerová" userId="ccc0f243-98c2-4971-ae6b-3630abf27fc2" providerId="ADAL" clId="{97284BBB-6743-423E-83E2-AF258C7D1F0E}" dt="2021-03-05T13:43:21.515" v="19" actId="27636"/>
          <ac:spMkLst>
            <pc:docMk/>
            <pc:sldMk cId="1094215504" sldId="415"/>
            <ac:spMk id="270338" creationId="{D08EC5CA-80A4-4EDF-A07A-5CD63EBCA133}"/>
          </ac:spMkLst>
        </pc:spChg>
      </pc:sldChg>
      <pc:sldChg chg="modSp del mod">
        <pc:chgData name="Martina Sponerová" userId="ccc0f243-98c2-4971-ae6b-3630abf27fc2" providerId="ADAL" clId="{97284BBB-6743-423E-83E2-AF258C7D1F0E}" dt="2021-03-05T13:48:44.412" v="81" actId="47"/>
        <pc:sldMkLst>
          <pc:docMk/>
          <pc:sldMk cId="4139438533" sldId="416"/>
        </pc:sldMkLst>
        <pc:spChg chg="mod">
          <ac:chgData name="Martina Sponerová" userId="ccc0f243-98c2-4971-ae6b-3630abf27fc2" providerId="ADAL" clId="{97284BBB-6743-423E-83E2-AF258C7D1F0E}" dt="2021-03-05T13:43:21.520" v="20" actId="27636"/>
          <ac:spMkLst>
            <pc:docMk/>
            <pc:sldMk cId="4139438533" sldId="416"/>
            <ac:spMk id="270338" creationId="{D08EC5CA-80A4-4EDF-A07A-5CD63EBCA133}"/>
          </ac:spMkLst>
        </pc:spChg>
      </pc:sldChg>
      <pc:sldChg chg="modSp del mod">
        <pc:chgData name="Martina Sponerová" userId="ccc0f243-98c2-4971-ae6b-3630abf27fc2" providerId="ADAL" clId="{97284BBB-6743-423E-83E2-AF258C7D1F0E}" dt="2021-03-05T13:49:32.504" v="87" actId="47"/>
        <pc:sldMkLst>
          <pc:docMk/>
          <pc:sldMk cId="3276704746" sldId="417"/>
        </pc:sldMkLst>
        <pc:spChg chg="mod">
          <ac:chgData name="Martina Sponerová" userId="ccc0f243-98c2-4971-ae6b-3630abf27fc2" providerId="ADAL" clId="{97284BBB-6743-423E-83E2-AF258C7D1F0E}" dt="2021-03-05T13:43:21.524" v="21" actId="27636"/>
          <ac:spMkLst>
            <pc:docMk/>
            <pc:sldMk cId="3276704746" sldId="417"/>
            <ac:spMk id="270338" creationId="{D08EC5CA-80A4-4EDF-A07A-5CD63EBCA133}"/>
          </ac:spMkLst>
        </pc:spChg>
      </pc:sldChg>
      <pc:sldChg chg="modSp add del mod">
        <pc:chgData name="Martina Sponerová" userId="ccc0f243-98c2-4971-ae6b-3630abf27fc2" providerId="ADAL" clId="{97284BBB-6743-423E-83E2-AF258C7D1F0E}" dt="2021-03-05T13:51:01.919" v="99" actId="47"/>
        <pc:sldMkLst>
          <pc:docMk/>
          <pc:sldMk cId="2731063015" sldId="418"/>
        </pc:sldMkLst>
        <pc:spChg chg="mod">
          <ac:chgData name="Martina Sponerová" userId="ccc0f243-98c2-4971-ae6b-3630abf27fc2" providerId="ADAL" clId="{97284BBB-6743-423E-83E2-AF258C7D1F0E}" dt="2021-03-05T13:43:21.533" v="22" actId="27636"/>
          <ac:spMkLst>
            <pc:docMk/>
            <pc:sldMk cId="2731063015" sldId="418"/>
            <ac:spMk id="270338" creationId="{D08EC5CA-80A4-4EDF-A07A-5CD63EBCA133}"/>
          </ac:spMkLst>
        </pc:spChg>
      </pc:sldChg>
      <pc:sldChg chg="modSp del mod">
        <pc:chgData name="Martina Sponerová" userId="ccc0f243-98c2-4971-ae6b-3630abf27fc2" providerId="ADAL" clId="{97284BBB-6743-423E-83E2-AF258C7D1F0E}" dt="2021-03-05T13:51:46.342" v="105" actId="47"/>
        <pc:sldMkLst>
          <pc:docMk/>
          <pc:sldMk cId="3444917947" sldId="419"/>
        </pc:sldMkLst>
        <pc:spChg chg="mod">
          <ac:chgData name="Martina Sponerová" userId="ccc0f243-98c2-4971-ae6b-3630abf27fc2" providerId="ADAL" clId="{97284BBB-6743-423E-83E2-AF258C7D1F0E}" dt="2021-03-05T13:43:21.533" v="24" actId="27636"/>
          <ac:spMkLst>
            <pc:docMk/>
            <pc:sldMk cId="3444917947" sldId="419"/>
            <ac:spMk id="270338" creationId="{D08EC5CA-80A4-4EDF-A07A-5CD63EBCA133}"/>
          </ac:spMkLst>
        </pc:spChg>
        <pc:spChg chg="mod">
          <ac:chgData name="Martina Sponerová" userId="ccc0f243-98c2-4971-ae6b-3630abf27fc2" providerId="ADAL" clId="{97284BBB-6743-423E-83E2-AF258C7D1F0E}" dt="2021-03-05T13:43:21.533" v="23" actId="27636"/>
          <ac:spMkLst>
            <pc:docMk/>
            <pc:sldMk cId="3444917947" sldId="419"/>
            <ac:spMk id="270340" creationId="{15CA0689-9654-447B-B29C-4A627FF18478}"/>
          </ac:spMkLst>
        </pc:spChg>
      </pc:sldChg>
      <pc:sldChg chg="modSp del mod">
        <pc:chgData name="Martina Sponerová" userId="ccc0f243-98c2-4971-ae6b-3630abf27fc2" providerId="ADAL" clId="{97284BBB-6743-423E-83E2-AF258C7D1F0E}" dt="2021-03-05T13:52:17.132" v="112" actId="47"/>
        <pc:sldMkLst>
          <pc:docMk/>
          <pc:sldMk cId="2492103038" sldId="420"/>
        </pc:sldMkLst>
        <pc:spChg chg="mod">
          <ac:chgData name="Martina Sponerová" userId="ccc0f243-98c2-4971-ae6b-3630abf27fc2" providerId="ADAL" clId="{97284BBB-6743-423E-83E2-AF258C7D1F0E}" dt="2021-03-05T13:43:21.549" v="25" actId="27636"/>
          <ac:spMkLst>
            <pc:docMk/>
            <pc:sldMk cId="2492103038" sldId="420"/>
            <ac:spMk id="270338" creationId="{D08EC5CA-80A4-4EDF-A07A-5CD63EBCA133}"/>
          </ac:spMkLst>
        </pc:spChg>
      </pc:sldChg>
      <pc:sldChg chg="modSp del mod">
        <pc:chgData name="Martina Sponerová" userId="ccc0f243-98c2-4971-ae6b-3630abf27fc2" providerId="ADAL" clId="{97284BBB-6743-423E-83E2-AF258C7D1F0E}" dt="2021-03-05T13:53:21.861" v="125" actId="47"/>
        <pc:sldMkLst>
          <pc:docMk/>
          <pc:sldMk cId="4183969843" sldId="421"/>
        </pc:sldMkLst>
        <pc:spChg chg="mod">
          <ac:chgData name="Martina Sponerová" userId="ccc0f243-98c2-4971-ae6b-3630abf27fc2" providerId="ADAL" clId="{97284BBB-6743-423E-83E2-AF258C7D1F0E}" dt="2021-03-05T13:43:21.554" v="26" actId="27636"/>
          <ac:spMkLst>
            <pc:docMk/>
            <pc:sldMk cId="4183969843" sldId="421"/>
            <ac:spMk id="270338" creationId="{D08EC5CA-80A4-4EDF-A07A-5CD63EBCA133}"/>
          </ac:spMkLst>
        </pc:spChg>
      </pc:sldChg>
      <pc:sldChg chg="modSp del mod">
        <pc:chgData name="Martina Sponerová" userId="ccc0f243-98c2-4971-ae6b-3630abf27fc2" providerId="ADAL" clId="{97284BBB-6743-423E-83E2-AF258C7D1F0E}" dt="2021-03-05T13:54:00.119" v="130" actId="47"/>
        <pc:sldMkLst>
          <pc:docMk/>
          <pc:sldMk cId="3606493361" sldId="422"/>
        </pc:sldMkLst>
        <pc:spChg chg="mod">
          <ac:chgData name="Martina Sponerová" userId="ccc0f243-98c2-4971-ae6b-3630abf27fc2" providerId="ADAL" clId="{97284BBB-6743-423E-83E2-AF258C7D1F0E}" dt="2021-03-05T13:43:21.558" v="27" actId="27636"/>
          <ac:spMkLst>
            <pc:docMk/>
            <pc:sldMk cId="3606493361" sldId="422"/>
            <ac:spMk id="270338" creationId="{D08EC5CA-80A4-4EDF-A07A-5CD63EBCA133}"/>
          </ac:spMkLst>
        </pc:spChg>
      </pc:sldChg>
      <pc:sldChg chg="modSp del mod">
        <pc:chgData name="Martina Sponerová" userId="ccc0f243-98c2-4971-ae6b-3630abf27fc2" providerId="ADAL" clId="{97284BBB-6743-423E-83E2-AF258C7D1F0E}" dt="2021-03-05T14:00:51.964" v="133" actId="47"/>
        <pc:sldMkLst>
          <pc:docMk/>
          <pc:sldMk cId="1641346403" sldId="423"/>
        </pc:sldMkLst>
        <pc:spChg chg="mod">
          <ac:chgData name="Martina Sponerová" userId="ccc0f243-98c2-4971-ae6b-3630abf27fc2" providerId="ADAL" clId="{97284BBB-6743-423E-83E2-AF258C7D1F0E}" dt="2021-03-05T13:43:21.560" v="28" actId="27636"/>
          <ac:spMkLst>
            <pc:docMk/>
            <pc:sldMk cId="1641346403" sldId="423"/>
            <ac:spMk id="270338" creationId="{D08EC5CA-80A4-4EDF-A07A-5CD63EBCA133}"/>
          </ac:spMkLst>
        </pc:spChg>
      </pc:sldChg>
      <pc:sldChg chg="modSp del mod">
        <pc:chgData name="Martina Sponerová" userId="ccc0f243-98c2-4971-ae6b-3630abf27fc2" providerId="ADAL" clId="{97284BBB-6743-423E-83E2-AF258C7D1F0E}" dt="2021-03-05T14:02:13.812" v="142" actId="47"/>
        <pc:sldMkLst>
          <pc:docMk/>
          <pc:sldMk cId="2156292396" sldId="424"/>
        </pc:sldMkLst>
        <pc:spChg chg="mod">
          <ac:chgData name="Martina Sponerová" userId="ccc0f243-98c2-4971-ae6b-3630abf27fc2" providerId="ADAL" clId="{97284BBB-6743-423E-83E2-AF258C7D1F0E}" dt="2021-03-05T13:43:21.570" v="29" actId="27636"/>
          <ac:spMkLst>
            <pc:docMk/>
            <pc:sldMk cId="2156292396" sldId="424"/>
            <ac:spMk id="270338" creationId="{D08EC5CA-80A4-4EDF-A07A-5CD63EBCA133}"/>
          </ac:spMkLst>
        </pc:spChg>
      </pc:sldChg>
      <pc:sldChg chg="modSp del mod">
        <pc:chgData name="Martina Sponerová" userId="ccc0f243-98c2-4971-ae6b-3630abf27fc2" providerId="ADAL" clId="{97284BBB-6743-423E-83E2-AF258C7D1F0E}" dt="2021-03-05T14:02:55.763" v="147" actId="47"/>
        <pc:sldMkLst>
          <pc:docMk/>
          <pc:sldMk cId="4105654607" sldId="425"/>
        </pc:sldMkLst>
        <pc:spChg chg="mod">
          <ac:chgData name="Martina Sponerová" userId="ccc0f243-98c2-4971-ae6b-3630abf27fc2" providerId="ADAL" clId="{97284BBB-6743-423E-83E2-AF258C7D1F0E}" dt="2021-03-05T13:43:21.575" v="30" actId="27636"/>
          <ac:spMkLst>
            <pc:docMk/>
            <pc:sldMk cId="4105654607" sldId="425"/>
            <ac:spMk id="270338" creationId="{D08EC5CA-80A4-4EDF-A07A-5CD63EBCA133}"/>
          </ac:spMkLst>
        </pc:spChg>
      </pc:sldChg>
      <pc:sldChg chg="modSp del mod">
        <pc:chgData name="Martina Sponerová" userId="ccc0f243-98c2-4971-ae6b-3630abf27fc2" providerId="ADAL" clId="{97284BBB-6743-423E-83E2-AF258C7D1F0E}" dt="2021-03-05T14:03:44.320" v="155" actId="47"/>
        <pc:sldMkLst>
          <pc:docMk/>
          <pc:sldMk cId="3252718208" sldId="426"/>
        </pc:sldMkLst>
        <pc:spChg chg="mod">
          <ac:chgData name="Martina Sponerová" userId="ccc0f243-98c2-4971-ae6b-3630abf27fc2" providerId="ADAL" clId="{97284BBB-6743-423E-83E2-AF258C7D1F0E}" dt="2021-03-05T13:43:21.578" v="31" actId="27636"/>
          <ac:spMkLst>
            <pc:docMk/>
            <pc:sldMk cId="3252718208" sldId="426"/>
            <ac:spMk id="270338" creationId="{D08EC5CA-80A4-4EDF-A07A-5CD63EBCA133}"/>
          </ac:spMkLst>
        </pc:spChg>
      </pc:sldChg>
      <pc:sldChg chg="modSp del mod">
        <pc:chgData name="Martina Sponerová" userId="ccc0f243-98c2-4971-ae6b-3630abf27fc2" providerId="ADAL" clId="{97284BBB-6743-423E-83E2-AF258C7D1F0E}" dt="2021-03-05T14:04:40.335" v="170" actId="47"/>
        <pc:sldMkLst>
          <pc:docMk/>
          <pc:sldMk cId="4231033846" sldId="427"/>
        </pc:sldMkLst>
        <pc:spChg chg="mod">
          <ac:chgData name="Martina Sponerová" userId="ccc0f243-98c2-4971-ae6b-3630abf27fc2" providerId="ADAL" clId="{97284BBB-6743-423E-83E2-AF258C7D1F0E}" dt="2021-03-05T13:43:21.586" v="32" actId="27636"/>
          <ac:spMkLst>
            <pc:docMk/>
            <pc:sldMk cId="4231033846" sldId="427"/>
            <ac:spMk id="270338" creationId="{D08EC5CA-80A4-4EDF-A07A-5CD63EBCA133}"/>
          </ac:spMkLst>
        </pc:spChg>
      </pc:sldChg>
      <pc:sldChg chg="modSp del mod">
        <pc:chgData name="Martina Sponerová" userId="ccc0f243-98c2-4971-ae6b-3630abf27fc2" providerId="ADAL" clId="{97284BBB-6743-423E-83E2-AF258C7D1F0E}" dt="2021-03-05T14:05:36.701" v="189" actId="47"/>
        <pc:sldMkLst>
          <pc:docMk/>
          <pc:sldMk cId="2530556731" sldId="428"/>
        </pc:sldMkLst>
        <pc:spChg chg="mod">
          <ac:chgData name="Martina Sponerová" userId="ccc0f243-98c2-4971-ae6b-3630abf27fc2" providerId="ADAL" clId="{97284BBB-6743-423E-83E2-AF258C7D1F0E}" dt="2021-03-05T13:43:21.590" v="33" actId="27636"/>
          <ac:spMkLst>
            <pc:docMk/>
            <pc:sldMk cId="2530556731" sldId="428"/>
            <ac:spMk id="270338" creationId="{D08EC5CA-80A4-4EDF-A07A-5CD63EBCA133}"/>
          </ac:spMkLst>
        </pc:spChg>
        <pc:spChg chg="mod">
          <ac:chgData name="Martina Sponerová" userId="ccc0f243-98c2-4971-ae6b-3630abf27fc2" providerId="ADAL" clId="{97284BBB-6743-423E-83E2-AF258C7D1F0E}" dt="2021-03-05T13:43:21.594" v="34" actId="27636"/>
          <ac:spMkLst>
            <pc:docMk/>
            <pc:sldMk cId="2530556731" sldId="428"/>
            <ac:spMk id="270340" creationId="{15CA0689-9654-447B-B29C-4A627FF18478}"/>
          </ac:spMkLst>
        </pc:spChg>
      </pc:sldChg>
      <pc:sldChg chg="modSp del mod">
        <pc:chgData name="Martina Sponerová" userId="ccc0f243-98c2-4971-ae6b-3630abf27fc2" providerId="ADAL" clId="{97284BBB-6743-423E-83E2-AF258C7D1F0E}" dt="2021-03-05T14:06:27.833" v="196" actId="47"/>
        <pc:sldMkLst>
          <pc:docMk/>
          <pc:sldMk cId="3404796984" sldId="429"/>
        </pc:sldMkLst>
        <pc:spChg chg="mod">
          <ac:chgData name="Martina Sponerová" userId="ccc0f243-98c2-4971-ae6b-3630abf27fc2" providerId="ADAL" clId="{97284BBB-6743-423E-83E2-AF258C7D1F0E}" dt="2021-03-05T13:43:21.597" v="35" actId="27636"/>
          <ac:spMkLst>
            <pc:docMk/>
            <pc:sldMk cId="3404796984" sldId="429"/>
            <ac:spMk id="270338" creationId="{D08EC5CA-80A4-4EDF-A07A-5CD63EBCA133}"/>
          </ac:spMkLst>
        </pc:spChg>
      </pc:sldChg>
      <pc:sldChg chg="delSp modSp new mod">
        <pc:chgData name="Martina Sponerová" userId="ccc0f243-98c2-4971-ae6b-3630abf27fc2" providerId="ADAL" clId="{97284BBB-6743-423E-83E2-AF258C7D1F0E}" dt="2021-03-05T13:50:17.744" v="95" actId="123"/>
        <pc:sldMkLst>
          <pc:docMk/>
          <pc:sldMk cId="3927606843" sldId="430"/>
        </pc:sldMkLst>
        <pc:spChg chg="del">
          <ac:chgData name="Martina Sponerová" userId="ccc0f243-98c2-4971-ae6b-3630abf27fc2" providerId="ADAL" clId="{97284BBB-6743-423E-83E2-AF258C7D1F0E}" dt="2021-03-05T13:45:41.807" v="42" actId="478"/>
          <ac:spMkLst>
            <pc:docMk/>
            <pc:sldMk cId="3927606843" sldId="430"/>
            <ac:spMk id="2" creationId="{7DF366EE-D6FB-428E-AAA0-0A2805DE995E}"/>
          </ac:spMkLst>
        </pc:spChg>
        <pc:spChg chg="mod">
          <ac:chgData name="Martina Sponerová" userId="ccc0f243-98c2-4971-ae6b-3630abf27fc2" providerId="ADAL" clId="{97284BBB-6743-423E-83E2-AF258C7D1F0E}" dt="2021-03-05T13:45:24.386" v="38"/>
          <ac:spMkLst>
            <pc:docMk/>
            <pc:sldMk cId="3927606843" sldId="430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05T13:50:17.744" v="95" actId="123"/>
          <ac:spMkLst>
            <pc:docMk/>
            <pc:sldMk cId="3927606843" sldId="430"/>
            <ac:spMk id="5" creationId="{AC51A963-8B77-47FA-84AF-3E269C6F509F}"/>
          </ac:spMkLst>
        </pc:spChg>
      </pc:sldChg>
      <pc:sldChg chg="modSp add del mod">
        <pc:chgData name="Martina Sponerová" userId="ccc0f243-98c2-4971-ae6b-3630abf27fc2" providerId="ADAL" clId="{97284BBB-6743-423E-83E2-AF258C7D1F0E}" dt="2021-03-05T14:44:34.491" v="677" actId="47"/>
        <pc:sldMkLst>
          <pc:docMk/>
          <pc:sldMk cId="1098807824" sldId="431"/>
        </pc:sldMkLst>
        <pc:spChg chg="mod">
          <ac:chgData name="Martina Sponerová" userId="ccc0f243-98c2-4971-ae6b-3630abf27fc2" providerId="ADAL" clId="{97284BBB-6743-423E-83E2-AF258C7D1F0E}" dt="2021-03-05T13:50:09.137" v="93" actId="123"/>
          <ac:spMkLst>
            <pc:docMk/>
            <pc:sldMk cId="1098807824" sldId="431"/>
            <ac:spMk id="5" creationId="{AC51A963-8B77-47FA-84AF-3E269C6F509F}"/>
          </ac:spMkLst>
        </pc:spChg>
      </pc:sldChg>
      <pc:sldChg chg="modSp add mod ord">
        <pc:chgData name="Martina Sponerová" userId="ccc0f243-98c2-4971-ae6b-3630abf27fc2" providerId="ADAL" clId="{97284BBB-6743-423E-83E2-AF258C7D1F0E}" dt="2021-03-09T16:27:56.333" v="831" actId="20577"/>
        <pc:sldMkLst>
          <pc:docMk/>
          <pc:sldMk cId="3255482140" sldId="432"/>
        </pc:sldMkLst>
        <pc:spChg chg="mod">
          <ac:chgData name="Martina Sponerová" userId="ccc0f243-98c2-4971-ae6b-3630abf27fc2" providerId="ADAL" clId="{97284BBB-6743-423E-83E2-AF258C7D1F0E}" dt="2021-03-05T14:36:27.976" v="220" actId="20577"/>
          <ac:spMkLst>
            <pc:docMk/>
            <pc:sldMk cId="3255482140" sldId="432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09T16:27:56.333" v="831" actId="20577"/>
          <ac:spMkLst>
            <pc:docMk/>
            <pc:sldMk cId="3255482140" sldId="432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05T13:50:00.766" v="92" actId="123"/>
        <pc:sldMkLst>
          <pc:docMk/>
          <pc:sldMk cId="374535996" sldId="433"/>
        </pc:sldMkLst>
        <pc:spChg chg="mod">
          <ac:chgData name="Martina Sponerová" userId="ccc0f243-98c2-4971-ae6b-3630abf27fc2" providerId="ADAL" clId="{97284BBB-6743-423E-83E2-AF258C7D1F0E}" dt="2021-03-05T13:48:56.493" v="82"/>
          <ac:spMkLst>
            <pc:docMk/>
            <pc:sldMk cId="374535996" sldId="433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05T13:50:00.766" v="92" actId="123"/>
          <ac:spMkLst>
            <pc:docMk/>
            <pc:sldMk cId="374535996" sldId="433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05T13:50:31.268" v="96" actId="123"/>
        <pc:sldMkLst>
          <pc:docMk/>
          <pc:sldMk cId="3097331246" sldId="434"/>
        </pc:sldMkLst>
        <pc:spChg chg="mod">
          <ac:chgData name="Martina Sponerová" userId="ccc0f243-98c2-4971-ae6b-3630abf27fc2" providerId="ADAL" clId="{97284BBB-6743-423E-83E2-AF258C7D1F0E}" dt="2021-03-05T13:50:31.268" v="96" actId="123"/>
          <ac:spMkLst>
            <pc:docMk/>
            <pc:sldMk cId="3097331246" sldId="434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05T13:51:30.779" v="104" actId="123"/>
        <pc:sldMkLst>
          <pc:docMk/>
          <pc:sldMk cId="895474407" sldId="435"/>
        </pc:sldMkLst>
        <pc:spChg chg="mod">
          <ac:chgData name="Martina Sponerová" userId="ccc0f243-98c2-4971-ae6b-3630abf27fc2" providerId="ADAL" clId="{97284BBB-6743-423E-83E2-AF258C7D1F0E}" dt="2021-03-05T13:51:30.779" v="104" actId="123"/>
          <ac:spMkLst>
            <pc:docMk/>
            <pc:sldMk cId="895474407" sldId="435"/>
            <ac:spMk id="5" creationId="{AC51A963-8B77-47FA-84AF-3E269C6F509F}"/>
          </ac:spMkLst>
        </pc:spChg>
      </pc:sldChg>
      <pc:sldChg chg="modSp add mod ord">
        <pc:chgData name="Martina Sponerová" userId="ccc0f243-98c2-4971-ae6b-3630abf27fc2" providerId="ADAL" clId="{97284BBB-6743-423E-83E2-AF258C7D1F0E}" dt="2021-03-05T14:45:15.874" v="681" actId="20578"/>
        <pc:sldMkLst>
          <pc:docMk/>
          <pc:sldMk cId="3360486325" sldId="436"/>
        </pc:sldMkLst>
        <pc:spChg chg="mod">
          <ac:chgData name="Martina Sponerová" userId="ccc0f243-98c2-4971-ae6b-3630abf27fc2" providerId="ADAL" clId="{97284BBB-6743-423E-83E2-AF258C7D1F0E}" dt="2021-03-05T13:52:12.186" v="111" actId="20577"/>
          <ac:spMkLst>
            <pc:docMk/>
            <pc:sldMk cId="3360486325" sldId="436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05T13:53:16.807" v="124" actId="123"/>
        <pc:sldMkLst>
          <pc:docMk/>
          <pc:sldMk cId="2043950738" sldId="437"/>
        </pc:sldMkLst>
        <pc:spChg chg="mod">
          <ac:chgData name="Martina Sponerová" userId="ccc0f243-98c2-4971-ae6b-3630abf27fc2" providerId="ADAL" clId="{97284BBB-6743-423E-83E2-AF258C7D1F0E}" dt="2021-03-05T13:52:37.580" v="121" actId="20577"/>
          <ac:spMkLst>
            <pc:docMk/>
            <pc:sldMk cId="2043950738" sldId="437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05T13:53:16.807" v="124" actId="123"/>
          <ac:spMkLst>
            <pc:docMk/>
            <pc:sldMk cId="2043950738" sldId="437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05T13:53:53.508" v="129" actId="123"/>
        <pc:sldMkLst>
          <pc:docMk/>
          <pc:sldMk cId="3824295850" sldId="438"/>
        </pc:sldMkLst>
        <pc:spChg chg="mod">
          <ac:chgData name="Martina Sponerová" userId="ccc0f243-98c2-4971-ae6b-3630abf27fc2" providerId="ADAL" clId="{97284BBB-6743-423E-83E2-AF258C7D1F0E}" dt="2021-03-05T13:53:53.508" v="129" actId="123"/>
          <ac:spMkLst>
            <pc:docMk/>
            <pc:sldMk cId="3824295850" sldId="438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05T14:01:02.944" v="135" actId="123"/>
        <pc:sldMkLst>
          <pc:docMk/>
          <pc:sldMk cId="151671789" sldId="439"/>
        </pc:sldMkLst>
        <pc:spChg chg="mod">
          <ac:chgData name="Martina Sponerová" userId="ccc0f243-98c2-4971-ae6b-3630abf27fc2" providerId="ADAL" clId="{97284BBB-6743-423E-83E2-AF258C7D1F0E}" dt="2021-03-05T14:01:02.944" v="135" actId="123"/>
          <ac:spMkLst>
            <pc:docMk/>
            <pc:sldMk cId="151671789" sldId="439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10T08:30:09.489" v="1910" actId="20577"/>
        <pc:sldMkLst>
          <pc:docMk/>
          <pc:sldMk cId="646517604" sldId="440"/>
        </pc:sldMkLst>
        <pc:spChg chg="mod">
          <ac:chgData name="Martina Sponerová" userId="ccc0f243-98c2-4971-ae6b-3630abf27fc2" providerId="ADAL" clId="{97284BBB-6743-423E-83E2-AF258C7D1F0E}" dt="2021-03-05T14:49:20.609" v="739" actId="20577"/>
          <ac:spMkLst>
            <pc:docMk/>
            <pc:sldMk cId="646517604" sldId="440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10T08:30:09.489" v="1910" actId="20577"/>
          <ac:spMkLst>
            <pc:docMk/>
            <pc:sldMk cId="646517604" sldId="440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10T12:32:55.238" v="3404" actId="123"/>
        <pc:sldMkLst>
          <pc:docMk/>
          <pc:sldMk cId="1768292365" sldId="441"/>
        </pc:sldMkLst>
        <pc:spChg chg="mod">
          <ac:chgData name="Martina Sponerová" userId="ccc0f243-98c2-4971-ae6b-3630abf27fc2" providerId="ADAL" clId="{97284BBB-6743-423E-83E2-AF258C7D1F0E}" dt="2021-03-10T12:32:36.140" v="3398" actId="20577"/>
          <ac:spMkLst>
            <pc:docMk/>
            <pc:sldMk cId="1768292365" sldId="441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10T12:32:55.238" v="3404" actId="123"/>
          <ac:spMkLst>
            <pc:docMk/>
            <pc:sldMk cId="1768292365" sldId="441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05T14:03:33.953" v="154" actId="20577"/>
        <pc:sldMkLst>
          <pc:docMk/>
          <pc:sldMk cId="101291784" sldId="442"/>
        </pc:sldMkLst>
        <pc:spChg chg="mod">
          <ac:chgData name="Martina Sponerová" userId="ccc0f243-98c2-4971-ae6b-3630abf27fc2" providerId="ADAL" clId="{97284BBB-6743-423E-83E2-AF258C7D1F0E}" dt="2021-03-05T14:03:33.953" v="154" actId="20577"/>
          <ac:spMkLst>
            <pc:docMk/>
            <pc:sldMk cId="101291784" sldId="442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05T14:04:34.164" v="169" actId="20577"/>
        <pc:sldMkLst>
          <pc:docMk/>
          <pc:sldMk cId="3181747152" sldId="443"/>
        </pc:sldMkLst>
        <pc:spChg chg="mod">
          <ac:chgData name="Martina Sponerová" userId="ccc0f243-98c2-4971-ae6b-3630abf27fc2" providerId="ADAL" clId="{97284BBB-6743-423E-83E2-AF258C7D1F0E}" dt="2021-03-05T14:04:34.164" v="169" actId="20577"/>
          <ac:spMkLst>
            <pc:docMk/>
            <pc:sldMk cId="3181747152" sldId="443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05T14:05:31.534" v="188" actId="20577"/>
        <pc:sldMkLst>
          <pc:docMk/>
          <pc:sldMk cId="3891633520" sldId="444"/>
        </pc:sldMkLst>
        <pc:spChg chg="mod">
          <ac:chgData name="Martina Sponerová" userId="ccc0f243-98c2-4971-ae6b-3630abf27fc2" providerId="ADAL" clId="{97284BBB-6743-423E-83E2-AF258C7D1F0E}" dt="2021-03-05T14:05:31.534" v="188" actId="20577"/>
          <ac:spMkLst>
            <pc:docMk/>
            <pc:sldMk cId="3891633520" sldId="444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05T14:06:12.492" v="195" actId="123"/>
        <pc:sldMkLst>
          <pc:docMk/>
          <pc:sldMk cId="54925893" sldId="445"/>
        </pc:sldMkLst>
        <pc:spChg chg="mod">
          <ac:chgData name="Martina Sponerová" userId="ccc0f243-98c2-4971-ae6b-3630abf27fc2" providerId="ADAL" clId="{97284BBB-6743-423E-83E2-AF258C7D1F0E}" dt="2021-03-05T14:06:12.492" v="195" actId="123"/>
          <ac:spMkLst>
            <pc:docMk/>
            <pc:sldMk cId="54925893" sldId="445"/>
            <ac:spMk id="5" creationId="{AC51A963-8B77-47FA-84AF-3E269C6F509F}"/>
          </ac:spMkLst>
        </pc:spChg>
      </pc:sldChg>
      <pc:sldChg chg="add">
        <pc:chgData name="Martina Sponerová" userId="ccc0f243-98c2-4971-ae6b-3630abf27fc2" providerId="ADAL" clId="{97284BBB-6743-423E-83E2-AF258C7D1F0E}" dt="2021-03-05T14:35:41.002" v="202"/>
        <pc:sldMkLst>
          <pc:docMk/>
          <pc:sldMk cId="3583130575" sldId="446"/>
        </pc:sldMkLst>
      </pc:sldChg>
      <pc:sldChg chg="addSp delSp modSp add mod ord">
        <pc:chgData name="Martina Sponerová" userId="ccc0f243-98c2-4971-ae6b-3630abf27fc2" providerId="ADAL" clId="{97284BBB-6743-423E-83E2-AF258C7D1F0E}" dt="2021-03-05T14:48:53.214" v="720" actId="20577"/>
        <pc:sldMkLst>
          <pc:docMk/>
          <pc:sldMk cId="2592636664" sldId="447"/>
        </pc:sldMkLst>
        <pc:spChg chg="mod">
          <ac:chgData name="Martina Sponerová" userId="ccc0f243-98c2-4971-ae6b-3630abf27fc2" providerId="ADAL" clId="{97284BBB-6743-423E-83E2-AF258C7D1F0E}" dt="2021-03-05T14:42:17.707" v="605" actId="5793"/>
          <ac:spMkLst>
            <pc:docMk/>
            <pc:sldMk cId="2592636664" sldId="447"/>
            <ac:spMk id="5" creationId="{AC51A963-8B77-47FA-84AF-3E269C6F509F}"/>
          </ac:spMkLst>
        </pc:spChg>
        <pc:spChg chg="add del mod">
          <ac:chgData name="Martina Sponerová" userId="ccc0f243-98c2-4971-ae6b-3630abf27fc2" providerId="ADAL" clId="{97284BBB-6743-423E-83E2-AF258C7D1F0E}" dt="2021-03-05T14:48:53.214" v="720" actId="20577"/>
          <ac:spMkLst>
            <pc:docMk/>
            <pc:sldMk cId="2592636664" sldId="447"/>
            <ac:spMk id="6" creationId="{2CE6BFC4-490A-4F7F-B68F-D91440D2DD11}"/>
          </ac:spMkLst>
        </pc:spChg>
        <pc:spChg chg="add del mod">
          <ac:chgData name="Martina Sponerová" userId="ccc0f243-98c2-4971-ae6b-3630abf27fc2" providerId="ADAL" clId="{97284BBB-6743-423E-83E2-AF258C7D1F0E}" dt="2021-03-05T14:47:19.865" v="707" actId="20577"/>
          <ac:spMkLst>
            <pc:docMk/>
            <pc:sldMk cId="2592636664" sldId="447"/>
            <ac:spMk id="7" creationId="{AFD30D8F-426B-48A0-ADD5-CCBEA03E8A17}"/>
          </ac:spMkLst>
        </pc:spChg>
        <pc:spChg chg="add del mod">
          <ac:chgData name="Martina Sponerová" userId="ccc0f243-98c2-4971-ae6b-3630abf27fc2" providerId="ADAL" clId="{97284BBB-6743-423E-83E2-AF258C7D1F0E}" dt="2021-03-05T14:42:42.769" v="623" actId="1035"/>
          <ac:spMkLst>
            <pc:docMk/>
            <pc:sldMk cId="2592636664" sldId="447"/>
            <ac:spMk id="8" creationId="{9291EDFA-0AF3-4637-95DF-4CDC3F8356EE}"/>
          </ac:spMkLst>
        </pc:spChg>
        <pc:spChg chg="add del mod">
          <ac:chgData name="Martina Sponerová" userId="ccc0f243-98c2-4971-ae6b-3630abf27fc2" providerId="ADAL" clId="{97284BBB-6743-423E-83E2-AF258C7D1F0E}" dt="2021-03-05T14:42:42.769" v="623" actId="1035"/>
          <ac:spMkLst>
            <pc:docMk/>
            <pc:sldMk cId="2592636664" sldId="447"/>
            <ac:spMk id="9" creationId="{42C84BED-30F2-47AF-87C2-FB7A3440B792}"/>
          </ac:spMkLst>
        </pc:spChg>
        <pc:spChg chg="add del mod">
          <ac:chgData name="Martina Sponerová" userId="ccc0f243-98c2-4971-ae6b-3630abf27fc2" providerId="ADAL" clId="{97284BBB-6743-423E-83E2-AF258C7D1F0E}" dt="2021-03-05T14:43:06.580" v="675" actId="20577"/>
          <ac:spMkLst>
            <pc:docMk/>
            <pc:sldMk cId="2592636664" sldId="447"/>
            <ac:spMk id="10" creationId="{548C3F12-953F-4541-A252-542E0772044E}"/>
          </ac:spMkLst>
        </pc:spChg>
      </pc:sldChg>
      <pc:sldChg chg="modSp add mod ord">
        <pc:chgData name="Martina Sponerová" userId="ccc0f243-98c2-4971-ae6b-3630abf27fc2" providerId="ADAL" clId="{97284BBB-6743-423E-83E2-AF258C7D1F0E}" dt="2021-03-10T09:29:37.316" v="2546" actId="20577"/>
        <pc:sldMkLst>
          <pc:docMk/>
          <pc:sldMk cId="4133674048" sldId="448"/>
        </pc:sldMkLst>
        <pc:spChg chg="mod">
          <ac:chgData name="Martina Sponerová" userId="ccc0f243-98c2-4971-ae6b-3630abf27fc2" providerId="ADAL" clId="{97284BBB-6743-423E-83E2-AF258C7D1F0E}" dt="2021-03-10T09:29:37.316" v="2546" actId="20577"/>
          <ac:spMkLst>
            <pc:docMk/>
            <pc:sldMk cId="4133674048" sldId="448"/>
            <ac:spMk id="4" creationId="{03C7EF39-D6D9-42D9-9F19-5068E742C869}"/>
          </ac:spMkLst>
        </pc:spChg>
      </pc:sldChg>
      <pc:sldChg chg="addSp delSp modSp add mod">
        <pc:chgData name="Martina Sponerová" userId="ccc0f243-98c2-4971-ae6b-3630abf27fc2" providerId="ADAL" clId="{97284BBB-6743-423E-83E2-AF258C7D1F0E}" dt="2021-03-10T08:08:54.037" v="1901" actId="20577"/>
        <pc:sldMkLst>
          <pc:docMk/>
          <pc:sldMk cId="2371344475" sldId="449"/>
        </pc:sldMkLst>
        <pc:spChg chg="add del">
          <ac:chgData name="Martina Sponerová" userId="ccc0f243-98c2-4971-ae6b-3630abf27fc2" providerId="ADAL" clId="{97284BBB-6743-423E-83E2-AF258C7D1F0E}" dt="2021-03-09T16:57:40.525" v="835"/>
          <ac:spMkLst>
            <pc:docMk/>
            <pc:sldMk cId="2371344475" sldId="449"/>
            <ac:spMk id="2" creationId="{EBC0B214-2358-4A80-8CC6-9F9C2F7A08EE}"/>
          </ac:spMkLst>
        </pc:spChg>
        <pc:spChg chg="mod">
          <ac:chgData name="Martina Sponerová" userId="ccc0f243-98c2-4971-ae6b-3630abf27fc2" providerId="ADAL" clId="{97284BBB-6743-423E-83E2-AF258C7D1F0E}" dt="2021-03-05T15:15:20.770" v="765" actId="20577"/>
          <ac:spMkLst>
            <pc:docMk/>
            <pc:sldMk cId="2371344475" sldId="449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10T08:08:54.037" v="1901" actId="20577"/>
          <ac:spMkLst>
            <pc:docMk/>
            <pc:sldMk cId="2371344475" sldId="449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10T08:39:12.022" v="2514" actId="20577"/>
        <pc:sldMkLst>
          <pc:docMk/>
          <pc:sldMk cId="1547517291" sldId="450"/>
        </pc:sldMkLst>
        <pc:spChg chg="mod">
          <ac:chgData name="Martina Sponerová" userId="ccc0f243-98c2-4971-ae6b-3630abf27fc2" providerId="ADAL" clId="{97284BBB-6743-423E-83E2-AF258C7D1F0E}" dt="2021-03-10T08:31:31.225" v="1944" actId="20577"/>
          <ac:spMkLst>
            <pc:docMk/>
            <pc:sldMk cId="1547517291" sldId="450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10T08:39:12.022" v="2514" actId="20577"/>
          <ac:spMkLst>
            <pc:docMk/>
            <pc:sldMk cId="1547517291" sldId="450"/>
            <ac:spMk id="5" creationId="{AC51A963-8B77-47FA-84AF-3E269C6F509F}"/>
          </ac:spMkLst>
        </pc:spChg>
      </pc:sldChg>
      <pc:sldChg chg="modSp add mod">
        <pc:chgData name="Martina Sponerová" userId="ccc0f243-98c2-4971-ae6b-3630abf27fc2" providerId="ADAL" clId="{97284BBB-6743-423E-83E2-AF258C7D1F0E}" dt="2021-03-10T08:08:50.397" v="1900" actId="20577"/>
        <pc:sldMkLst>
          <pc:docMk/>
          <pc:sldMk cId="1121391040" sldId="451"/>
        </pc:sldMkLst>
        <pc:spChg chg="mod">
          <ac:chgData name="Martina Sponerová" userId="ccc0f243-98c2-4971-ae6b-3630abf27fc2" providerId="ADAL" clId="{97284BBB-6743-423E-83E2-AF258C7D1F0E}" dt="2021-03-10T08:08:50.397" v="1900" actId="20577"/>
          <ac:spMkLst>
            <pc:docMk/>
            <pc:sldMk cId="1121391040" sldId="451"/>
            <ac:spMk id="5" creationId="{AC51A963-8B77-47FA-84AF-3E269C6F509F}"/>
          </ac:spMkLst>
        </pc:spChg>
      </pc:sldChg>
      <pc:sldChg chg="addSp delSp modSp add mod">
        <pc:chgData name="Martina Sponerová" userId="ccc0f243-98c2-4971-ae6b-3630abf27fc2" providerId="ADAL" clId="{97284BBB-6743-423E-83E2-AF258C7D1F0E}" dt="2021-03-10T09:34:30.526" v="2605" actId="207"/>
        <pc:sldMkLst>
          <pc:docMk/>
          <pc:sldMk cId="3519989403" sldId="452"/>
        </pc:sldMkLst>
        <pc:spChg chg="add del mod">
          <ac:chgData name="Martina Sponerová" userId="ccc0f243-98c2-4971-ae6b-3630abf27fc2" providerId="ADAL" clId="{97284BBB-6743-423E-83E2-AF258C7D1F0E}" dt="2021-03-10T09:30:09.219" v="2548"/>
          <ac:spMkLst>
            <pc:docMk/>
            <pc:sldMk cId="3519989403" sldId="452"/>
            <ac:spMk id="2" creationId="{B1C7A45A-6BED-4388-87AB-5E4B47E6FB66}"/>
          </ac:spMkLst>
        </pc:spChg>
        <pc:spChg chg="mod">
          <ac:chgData name="Martina Sponerová" userId="ccc0f243-98c2-4971-ae6b-3630abf27fc2" providerId="ADAL" clId="{97284BBB-6743-423E-83E2-AF258C7D1F0E}" dt="2021-03-10T08:40:57.400" v="2529" actId="20577"/>
          <ac:spMkLst>
            <pc:docMk/>
            <pc:sldMk cId="3519989403" sldId="452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10T09:34:16.175" v="2603" actId="255"/>
          <ac:spMkLst>
            <pc:docMk/>
            <pc:sldMk cId="3519989403" sldId="452"/>
            <ac:spMk id="5" creationId="{AC51A963-8B77-47FA-84AF-3E269C6F509F}"/>
          </ac:spMkLst>
        </pc:spChg>
        <pc:spChg chg="add del mod">
          <ac:chgData name="Martina Sponerová" userId="ccc0f243-98c2-4971-ae6b-3630abf27fc2" providerId="ADAL" clId="{97284BBB-6743-423E-83E2-AF258C7D1F0E}" dt="2021-03-10T09:30:16.812" v="2550"/>
          <ac:spMkLst>
            <pc:docMk/>
            <pc:sldMk cId="3519989403" sldId="452"/>
            <ac:spMk id="6" creationId="{8B777F1B-81CC-4B8D-B059-9BC7583C2A9C}"/>
          </ac:spMkLst>
        </pc:spChg>
        <pc:spChg chg="add mod">
          <ac:chgData name="Martina Sponerová" userId="ccc0f243-98c2-4971-ae6b-3630abf27fc2" providerId="ADAL" clId="{97284BBB-6743-423E-83E2-AF258C7D1F0E}" dt="2021-03-10T09:34:26.060" v="2604" actId="207"/>
          <ac:spMkLst>
            <pc:docMk/>
            <pc:sldMk cId="3519989403" sldId="452"/>
            <ac:spMk id="7" creationId="{F8D9BF0E-9D7C-4D80-8944-D617ABD25508}"/>
          </ac:spMkLst>
        </pc:spChg>
        <pc:spChg chg="add mod">
          <ac:chgData name="Martina Sponerová" userId="ccc0f243-98c2-4971-ae6b-3630abf27fc2" providerId="ADAL" clId="{97284BBB-6743-423E-83E2-AF258C7D1F0E}" dt="2021-03-10T09:34:30.526" v="2605" actId="207"/>
          <ac:spMkLst>
            <pc:docMk/>
            <pc:sldMk cId="3519989403" sldId="452"/>
            <ac:spMk id="8" creationId="{B8E77B26-5EA6-425F-9607-72FEA2136F09}"/>
          </ac:spMkLst>
        </pc:spChg>
      </pc:sldChg>
      <pc:sldChg chg="addSp delSp modSp add mod">
        <pc:chgData name="Martina Sponerová" userId="ccc0f243-98c2-4971-ae6b-3630abf27fc2" providerId="ADAL" clId="{97284BBB-6743-423E-83E2-AF258C7D1F0E}" dt="2021-03-10T11:52:43.419" v="2915" actId="20577"/>
        <pc:sldMkLst>
          <pc:docMk/>
          <pc:sldMk cId="3970216092" sldId="453"/>
        </pc:sldMkLst>
        <pc:spChg chg="mod">
          <ac:chgData name="Martina Sponerová" userId="ccc0f243-98c2-4971-ae6b-3630abf27fc2" providerId="ADAL" clId="{97284BBB-6743-423E-83E2-AF258C7D1F0E}" dt="2021-03-10T09:37:44.323" v="2634" actId="20577"/>
          <ac:spMkLst>
            <pc:docMk/>
            <pc:sldMk cId="3970216092" sldId="453"/>
            <ac:spMk id="4" creationId="{03C7EF39-D6D9-42D9-9F19-5068E742C869}"/>
          </ac:spMkLst>
        </pc:spChg>
        <pc:spChg chg="del mod">
          <ac:chgData name="Martina Sponerová" userId="ccc0f243-98c2-4971-ae6b-3630abf27fc2" providerId="ADAL" clId="{97284BBB-6743-423E-83E2-AF258C7D1F0E}" dt="2021-03-10T09:38:31.794" v="2645" actId="478"/>
          <ac:spMkLst>
            <pc:docMk/>
            <pc:sldMk cId="3970216092" sldId="453"/>
            <ac:spMk id="5" creationId="{AC51A963-8B77-47FA-84AF-3E269C6F509F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7" creationId="{1B7694FC-CE4A-43D7-86DE-624E670B078D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8" creationId="{30C217CD-2C61-4637-B2D6-C0E823E2C0E6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9" creationId="{83B11DAD-71AD-43F9-8067-CC7B42E4A633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10" creationId="{D7289DE2-4547-4D53-8674-A07A3AE395DE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11" creationId="{40566441-A4F2-49FF-BA27-1C3E8DD4254A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12" creationId="{7B7F3926-0FB0-4D2F-86A4-52E788EB8B31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13" creationId="{7FC0CF3A-0A59-4466-87CD-24D920801B5E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14" creationId="{BC4DF2F5-16E8-4D36-B661-775C39B53178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15" creationId="{0A687CBC-7A13-4BEE-9B25-95342D44EA2E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16" creationId="{6BE22016-2CA3-41F9-B344-AC83E41ABACC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17" creationId="{17E1090E-E187-4706-BAD3-87A42BF02663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18" creationId="{145EF8B1-8A3B-4F69-81B7-F6B7F8BA19E7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19" creationId="{B53C622F-90F6-4EC9-974B-1ECF66D95068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20" creationId="{4BAE6852-3DCE-4EDE-A189-19E62645BFB1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21" creationId="{F10D16A7-D1B3-42C4-AC95-9044E002FA9A}"/>
          </ac:spMkLst>
        </pc:spChg>
        <pc:spChg chg="mod">
          <ac:chgData name="Martina Sponerová" userId="ccc0f243-98c2-4971-ae6b-3630abf27fc2" providerId="ADAL" clId="{97284BBB-6743-423E-83E2-AF258C7D1F0E}" dt="2021-03-10T11:51:23.857" v="2817" actId="20577"/>
          <ac:spMkLst>
            <pc:docMk/>
            <pc:sldMk cId="3970216092" sldId="453"/>
            <ac:spMk id="22" creationId="{C53D2372-956D-4104-AC9D-56E09F5A7951}"/>
          </ac:spMkLst>
        </pc:spChg>
        <pc:spChg chg="mod">
          <ac:chgData name="Martina Sponerová" userId="ccc0f243-98c2-4971-ae6b-3630abf27fc2" providerId="ADAL" clId="{97284BBB-6743-423E-83E2-AF258C7D1F0E}" dt="2021-03-10T11:51:58.979" v="2855" actId="20577"/>
          <ac:spMkLst>
            <pc:docMk/>
            <pc:sldMk cId="3970216092" sldId="453"/>
            <ac:spMk id="23" creationId="{F6798518-957D-4BA1-BE20-5587D022450C}"/>
          </ac:spMkLst>
        </pc:spChg>
        <pc:spChg chg="mod">
          <ac:chgData name="Martina Sponerová" userId="ccc0f243-98c2-4971-ae6b-3630abf27fc2" providerId="ADAL" clId="{97284BBB-6743-423E-83E2-AF258C7D1F0E}" dt="2021-03-10T11:52:07.819" v="2862" actId="20577"/>
          <ac:spMkLst>
            <pc:docMk/>
            <pc:sldMk cId="3970216092" sldId="453"/>
            <ac:spMk id="24" creationId="{95800E99-FF39-447A-A1E5-2673AB5E4C3C}"/>
          </ac:spMkLst>
        </pc:spChg>
        <pc:spChg chg="mod">
          <ac:chgData name="Martina Sponerová" userId="ccc0f243-98c2-4971-ae6b-3630abf27fc2" providerId="ADAL" clId="{97284BBB-6743-423E-83E2-AF258C7D1F0E}" dt="2021-03-10T11:51:31.325" v="2838" actId="20577"/>
          <ac:spMkLst>
            <pc:docMk/>
            <pc:sldMk cId="3970216092" sldId="453"/>
            <ac:spMk id="25" creationId="{0C2BCCA8-0F19-497A-B3C9-ECFFCA85508F}"/>
          </ac:spMkLst>
        </pc:spChg>
        <pc:spChg chg="del 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26" creationId="{2702FB22-EA19-4DFF-8F99-DEEB9A709D9E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27" creationId="{02B3C3E3-3357-4EB2-9D7F-6E40AA87E194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28" creationId="{095B2F3E-FF8E-493C-98A9-D0FFF47319AF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29" creationId="{94210209-79A9-411C-A861-89B5933E8D6E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30" creationId="{9EA4BE16-24A1-4604-B227-4EE8130AA3A8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31" creationId="{BD0533DB-0ACC-406F-8701-CC70BBB34350}"/>
          </ac:spMkLst>
        </pc:spChg>
        <pc:spChg chg="mod">
          <ac:chgData name="Martina Sponerová" userId="ccc0f243-98c2-4971-ae6b-3630abf27fc2" providerId="ADAL" clId="{97284BBB-6743-423E-83E2-AF258C7D1F0E}" dt="2021-03-10T11:52:33.868" v="2909" actId="20577"/>
          <ac:spMkLst>
            <pc:docMk/>
            <pc:sldMk cId="3970216092" sldId="453"/>
            <ac:spMk id="32" creationId="{C745B2E2-79EB-4FD9-86BE-E5B942D78831}"/>
          </ac:spMkLst>
        </pc:spChg>
        <pc:spChg chg="mod">
          <ac:chgData name="Martina Sponerová" userId="ccc0f243-98c2-4971-ae6b-3630abf27fc2" providerId="ADAL" clId="{97284BBB-6743-423E-83E2-AF258C7D1F0E}" dt="2021-03-10T11:52:43.419" v="2915" actId="20577"/>
          <ac:spMkLst>
            <pc:docMk/>
            <pc:sldMk cId="3970216092" sldId="453"/>
            <ac:spMk id="33" creationId="{13D97335-7CFD-4478-9292-BC19EF5498D2}"/>
          </ac:spMkLst>
        </pc:spChg>
        <pc:spChg chg="mod">
          <ac:chgData name="Martina Sponerová" userId="ccc0f243-98c2-4971-ae6b-3630abf27fc2" providerId="ADAL" clId="{97284BBB-6743-423E-83E2-AF258C7D1F0E}" dt="2021-03-10T11:52:18.649" v="2871" actId="20577"/>
          <ac:spMkLst>
            <pc:docMk/>
            <pc:sldMk cId="3970216092" sldId="453"/>
            <ac:spMk id="34" creationId="{733873EA-2D9B-4916-9FCD-02EE65D0E326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35" creationId="{7D4FC015-B700-4D2B-BE9E-E887B413635A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36" creationId="{96A19CCF-C552-49B8-B82B-8FB899D67863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37" creationId="{CD098385-2DD8-46E7-8E5D-CDF3427EA07F}"/>
          </ac:spMkLst>
        </pc:spChg>
        <pc:spChg chg="mod">
          <ac:chgData name="Martina Sponerová" userId="ccc0f243-98c2-4971-ae6b-3630abf27fc2" providerId="ADAL" clId="{97284BBB-6743-423E-83E2-AF258C7D1F0E}" dt="2021-03-10T11:51:14.036" v="2798" actId="478"/>
          <ac:spMkLst>
            <pc:docMk/>
            <pc:sldMk cId="3970216092" sldId="453"/>
            <ac:spMk id="38" creationId="{4C52BD85-1EFB-4DA3-9FE1-BBDABBDF4DE9}"/>
          </ac:spMkLst>
        </pc:spChg>
        <pc:grpChg chg="add mod">
          <ac:chgData name="Martina Sponerová" userId="ccc0f243-98c2-4971-ae6b-3630abf27fc2" providerId="ADAL" clId="{97284BBB-6743-423E-83E2-AF258C7D1F0E}" dt="2021-03-10T11:51:14.036" v="2798" actId="478"/>
          <ac:grpSpMkLst>
            <pc:docMk/>
            <pc:sldMk cId="3970216092" sldId="453"/>
            <ac:grpSpMk id="6" creationId="{B56B40AF-7F83-43C4-B4A8-86E7F8E82710}"/>
          </ac:grpSpMkLst>
        </pc:grpChg>
      </pc:sldChg>
      <pc:sldChg chg="add">
        <pc:chgData name="Martina Sponerová" userId="ccc0f243-98c2-4971-ae6b-3630abf27fc2" providerId="ADAL" clId="{97284BBB-6743-423E-83E2-AF258C7D1F0E}" dt="2021-03-10T12:31:06.333" v="3362"/>
        <pc:sldMkLst>
          <pc:docMk/>
          <pc:sldMk cId="847827124" sldId="454"/>
        </pc:sldMkLst>
      </pc:sldChg>
      <pc:sldChg chg="addSp delSp modSp add mod">
        <pc:chgData name="Martina Sponerová" userId="ccc0f243-98c2-4971-ae6b-3630abf27fc2" providerId="ADAL" clId="{97284BBB-6743-423E-83E2-AF258C7D1F0E}" dt="2021-03-11T08:19:11.008" v="3868" actId="255"/>
        <pc:sldMkLst>
          <pc:docMk/>
          <pc:sldMk cId="4290420677" sldId="494"/>
        </pc:sldMkLst>
        <pc:spChg chg="add mod">
          <ac:chgData name="Martina Sponerová" userId="ccc0f243-98c2-4971-ae6b-3630abf27fc2" providerId="ADAL" clId="{97284BBB-6743-423E-83E2-AF258C7D1F0E}" dt="2021-03-11T08:16:37.358" v="3799" actId="1076"/>
          <ac:spMkLst>
            <pc:docMk/>
            <pc:sldMk cId="4290420677" sldId="494"/>
            <ac:spMk id="2" creationId="{89AE9486-59A7-40D2-BD34-3A13DE7A1C28}"/>
          </ac:spMkLst>
        </pc:spChg>
        <pc:spChg chg="mod">
          <ac:chgData name="Martina Sponerová" userId="ccc0f243-98c2-4971-ae6b-3630abf27fc2" providerId="ADAL" clId="{97284BBB-6743-423E-83E2-AF258C7D1F0E}" dt="2021-03-11T07:53:34.747" v="3438" actId="20577"/>
          <ac:spMkLst>
            <pc:docMk/>
            <pc:sldMk cId="4290420677" sldId="494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11T08:19:11.008" v="3868" actId="255"/>
          <ac:spMkLst>
            <pc:docMk/>
            <pc:sldMk cId="4290420677" sldId="494"/>
            <ac:spMk id="5" creationId="{AC51A963-8B77-47FA-84AF-3E269C6F509F}"/>
          </ac:spMkLst>
        </pc:spChg>
        <pc:spChg chg="add mod">
          <ac:chgData name="Martina Sponerová" userId="ccc0f243-98c2-4971-ae6b-3630abf27fc2" providerId="ADAL" clId="{97284BBB-6743-423E-83E2-AF258C7D1F0E}" dt="2021-03-11T08:13:02.060" v="3742" actId="3064"/>
          <ac:spMkLst>
            <pc:docMk/>
            <pc:sldMk cId="4290420677" sldId="494"/>
            <ac:spMk id="7" creationId="{68A83CA7-8D99-4C79-A361-F6FC3B071DA1}"/>
          </ac:spMkLst>
        </pc:spChg>
        <pc:spChg chg="add mod">
          <ac:chgData name="Martina Sponerová" userId="ccc0f243-98c2-4971-ae6b-3630abf27fc2" providerId="ADAL" clId="{97284BBB-6743-423E-83E2-AF258C7D1F0E}" dt="2021-03-11T08:13:10.947" v="3744" actId="3064"/>
          <ac:spMkLst>
            <pc:docMk/>
            <pc:sldMk cId="4290420677" sldId="494"/>
            <ac:spMk id="8" creationId="{1D8F2DB5-1D4E-4641-A569-1E3E44DFC2D4}"/>
          </ac:spMkLst>
        </pc:spChg>
        <pc:spChg chg="add mod">
          <ac:chgData name="Martina Sponerová" userId="ccc0f243-98c2-4971-ae6b-3630abf27fc2" providerId="ADAL" clId="{97284BBB-6743-423E-83E2-AF258C7D1F0E}" dt="2021-03-11T08:14:04.941" v="3762" actId="14100"/>
          <ac:spMkLst>
            <pc:docMk/>
            <pc:sldMk cId="4290420677" sldId="494"/>
            <ac:spMk id="9" creationId="{CD11487E-8B97-4F8F-B98E-34AE15E869A9}"/>
          </ac:spMkLst>
        </pc:spChg>
        <pc:spChg chg="add mod">
          <ac:chgData name="Martina Sponerová" userId="ccc0f243-98c2-4971-ae6b-3630abf27fc2" providerId="ADAL" clId="{97284BBB-6743-423E-83E2-AF258C7D1F0E}" dt="2021-03-11T08:14:35.793" v="3784" actId="14100"/>
          <ac:spMkLst>
            <pc:docMk/>
            <pc:sldMk cId="4290420677" sldId="494"/>
            <ac:spMk id="10" creationId="{B479D60E-3E4A-4BBB-9455-CA4603BDABFB}"/>
          </ac:spMkLst>
        </pc:spChg>
        <pc:spChg chg="add mod">
          <ac:chgData name="Martina Sponerová" userId="ccc0f243-98c2-4971-ae6b-3630abf27fc2" providerId="ADAL" clId="{97284BBB-6743-423E-83E2-AF258C7D1F0E}" dt="2021-03-11T08:16:01.868" v="3795" actId="207"/>
          <ac:spMkLst>
            <pc:docMk/>
            <pc:sldMk cId="4290420677" sldId="494"/>
            <ac:spMk id="11" creationId="{5B21C86D-186E-404B-BEE8-894702FD6D0D}"/>
          </ac:spMkLst>
        </pc:spChg>
        <pc:spChg chg="add mod">
          <ac:chgData name="Martina Sponerová" userId="ccc0f243-98c2-4971-ae6b-3630abf27fc2" providerId="ADAL" clId="{97284BBB-6743-423E-83E2-AF258C7D1F0E}" dt="2021-03-11T08:16:08.976" v="3796" actId="207"/>
          <ac:spMkLst>
            <pc:docMk/>
            <pc:sldMk cId="4290420677" sldId="494"/>
            <ac:spMk id="12" creationId="{2FB182E3-2B13-4E6F-ACDE-6B0C7FAF4473}"/>
          </ac:spMkLst>
        </pc:spChg>
        <pc:picChg chg="add del">
          <ac:chgData name="Martina Sponerová" userId="ccc0f243-98c2-4971-ae6b-3630abf27fc2" providerId="ADAL" clId="{97284BBB-6743-423E-83E2-AF258C7D1F0E}" dt="2021-03-11T08:11:11.924" v="3692"/>
          <ac:picMkLst>
            <pc:docMk/>
            <pc:sldMk cId="4290420677" sldId="494"/>
            <ac:picMk id="6" creationId="{F6BB10D1-8FB6-4A49-B58D-5CE843B28AA1}"/>
          </ac:picMkLst>
        </pc:picChg>
        <pc:cxnChg chg="add mod">
          <ac:chgData name="Martina Sponerová" userId="ccc0f243-98c2-4971-ae6b-3630abf27fc2" providerId="ADAL" clId="{97284BBB-6743-423E-83E2-AF258C7D1F0E}" dt="2021-03-11T08:17:01.982" v="3804" actId="1076"/>
          <ac:cxnSpMkLst>
            <pc:docMk/>
            <pc:sldMk cId="4290420677" sldId="494"/>
            <ac:cxnSpMk id="14" creationId="{934A9D01-36C4-495C-A808-A99208A5658F}"/>
          </ac:cxnSpMkLst>
        </pc:cxnChg>
        <pc:cxnChg chg="add mod">
          <ac:chgData name="Martina Sponerová" userId="ccc0f243-98c2-4971-ae6b-3630abf27fc2" providerId="ADAL" clId="{97284BBB-6743-423E-83E2-AF258C7D1F0E}" dt="2021-03-11T08:16:54.449" v="3803" actId="1076"/>
          <ac:cxnSpMkLst>
            <pc:docMk/>
            <pc:sldMk cId="4290420677" sldId="494"/>
            <ac:cxnSpMk id="15" creationId="{FA42EA93-8408-4C6E-97AD-264A684C9A0D}"/>
          </ac:cxnSpMkLst>
        </pc:cxnChg>
        <pc:cxnChg chg="add mod">
          <ac:chgData name="Martina Sponerová" userId="ccc0f243-98c2-4971-ae6b-3630abf27fc2" providerId="ADAL" clId="{97284BBB-6743-423E-83E2-AF258C7D1F0E}" dt="2021-03-11T08:17:11.156" v="3806" actId="1076"/>
          <ac:cxnSpMkLst>
            <pc:docMk/>
            <pc:sldMk cId="4290420677" sldId="494"/>
            <ac:cxnSpMk id="17" creationId="{426ABC00-F6C3-4147-97BF-DDE3B7338732}"/>
          </ac:cxnSpMkLst>
        </pc:cxnChg>
        <pc:cxnChg chg="add mod">
          <ac:chgData name="Martina Sponerová" userId="ccc0f243-98c2-4971-ae6b-3630abf27fc2" providerId="ADAL" clId="{97284BBB-6743-423E-83E2-AF258C7D1F0E}" dt="2021-03-11T08:17:31.034" v="3811" actId="14100"/>
          <ac:cxnSpMkLst>
            <pc:docMk/>
            <pc:sldMk cId="4290420677" sldId="494"/>
            <ac:cxnSpMk id="18" creationId="{2569FADB-7E6A-4736-8FEF-4F9E97C3745E}"/>
          </ac:cxnSpMkLst>
        </pc:cxnChg>
      </pc:sldChg>
      <pc:sldChg chg="delSp modSp add mod">
        <pc:chgData name="Martina Sponerová" userId="ccc0f243-98c2-4971-ae6b-3630abf27fc2" providerId="ADAL" clId="{97284BBB-6743-423E-83E2-AF258C7D1F0E}" dt="2021-04-07T13:31:14.178" v="5710" actId="20577"/>
        <pc:sldMkLst>
          <pc:docMk/>
          <pc:sldMk cId="3321863661" sldId="495"/>
        </pc:sldMkLst>
        <pc:spChg chg="del mod">
          <ac:chgData name="Martina Sponerová" userId="ccc0f243-98c2-4971-ae6b-3630abf27fc2" providerId="ADAL" clId="{97284BBB-6743-423E-83E2-AF258C7D1F0E}" dt="2021-03-11T08:19:41.522" v="3875" actId="478"/>
          <ac:spMkLst>
            <pc:docMk/>
            <pc:sldMk cId="3321863661" sldId="495"/>
            <ac:spMk id="2" creationId="{89AE9486-59A7-40D2-BD34-3A13DE7A1C28}"/>
          </ac:spMkLst>
        </pc:spChg>
        <pc:spChg chg="mod">
          <ac:chgData name="Martina Sponerová" userId="ccc0f243-98c2-4971-ae6b-3630abf27fc2" providerId="ADAL" clId="{97284BBB-6743-423E-83E2-AF258C7D1F0E}" dt="2021-04-07T13:31:14.178" v="5710" actId="20577"/>
          <ac:spMkLst>
            <pc:docMk/>
            <pc:sldMk cId="3321863661" sldId="495"/>
            <ac:spMk id="5" creationId="{AC51A963-8B77-47FA-84AF-3E269C6F509F}"/>
          </ac:spMkLst>
        </pc:spChg>
        <pc:spChg chg="del">
          <ac:chgData name="Martina Sponerová" userId="ccc0f243-98c2-4971-ae6b-3630abf27fc2" providerId="ADAL" clId="{97284BBB-6743-423E-83E2-AF258C7D1F0E}" dt="2021-03-11T08:19:46.211" v="3879" actId="478"/>
          <ac:spMkLst>
            <pc:docMk/>
            <pc:sldMk cId="3321863661" sldId="495"/>
            <ac:spMk id="7" creationId="{68A83CA7-8D99-4C79-A361-F6FC3B071DA1}"/>
          </ac:spMkLst>
        </pc:spChg>
        <pc:spChg chg="del">
          <ac:chgData name="Martina Sponerová" userId="ccc0f243-98c2-4971-ae6b-3630abf27fc2" providerId="ADAL" clId="{97284BBB-6743-423E-83E2-AF258C7D1F0E}" dt="2021-03-11T08:19:45.031" v="3878" actId="478"/>
          <ac:spMkLst>
            <pc:docMk/>
            <pc:sldMk cId="3321863661" sldId="495"/>
            <ac:spMk id="8" creationId="{1D8F2DB5-1D4E-4641-A569-1E3E44DFC2D4}"/>
          </ac:spMkLst>
        </pc:spChg>
        <pc:spChg chg="del">
          <ac:chgData name="Martina Sponerová" userId="ccc0f243-98c2-4971-ae6b-3630abf27fc2" providerId="ADAL" clId="{97284BBB-6743-423E-83E2-AF258C7D1F0E}" dt="2021-03-11T08:19:50.258" v="3883" actId="478"/>
          <ac:spMkLst>
            <pc:docMk/>
            <pc:sldMk cId="3321863661" sldId="495"/>
            <ac:spMk id="9" creationId="{CD11487E-8B97-4F8F-B98E-34AE15E869A9}"/>
          </ac:spMkLst>
        </pc:spChg>
        <pc:spChg chg="del">
          <ac:chgData name="Martina Sponerová" userId="ccc0f243-98c2-4971-ae6b-3630abf27fc2" providerId="ADAL" clId="{97284BBB-6743-423E-83E2-AF258C7D1F0E}" dt="2021-03-11T08:19:51.392" v="3884" actId="478"/>
          <ac:spMkLst>
            <pc:docMk/>
            <pc:sldMk cId="3321863661" sldId="495"/>
            <ac:spMk id="10" creationId="{B479D60E-3E4A-4BBB-9455-CA4603BDABFB}"/>
          </ac:spMkLst>
        </pc:spChg>
        <pc:spChg chg="del">
          <ac:chgData name="Martina Sponerová" userId="ccc0f243-98c2-4971-ae6b-3630abf27fc2" providerId="ADAL" clId="{97284BBB-6743-423E-83E2-AF258C7D1F0E}" dt="2021-03-11T08:19:46.967" v="3880" actId="478"/>
          <ac:spMkLst>
            <pc:docMk/>
            <pc:sldMk cId="3321863661" sldId="495"/>
            <ac:spMk id="11" creationId="{5B21C86D-186E-404B-BEE8-894702FD6D0D}"/>
          </ac:spMkLst>
        </pc:spChg>
        <pc:spChg chg="del">
          <ac:chgData name="Martina Sponerová" userId="ccc0f243-98c2-4971-ae6b-3630abf27fc2" providerId="ADAL" clId="{97284BBB-6743-423E-83E2-AF258C7D1F0E}" dt="2021-03-11T08:19:52.124" v="3885" actId="478"/>
          <ac:spMkLst>
            <pc:docMk/>
            <pc:sldMk cId="3321863661" sldId="495"/>
            <ac:spMk id="12" creationId="{2FB182E3-2B13-4E6F-ACDE-6B0C7FAF4473}"/>
          </ac:spMkLst>
        </pc:spChg>
        <pc:cxnChg chg="del">
          <ac:chgData name="Martina Sponerová" userId="ccc0f243-98c2-4971-ae6b-3630abf27fc2" providerId="ADAL" clId="{97284BBB-6743-423E-83E2-AF258C7D1F0E}" dt="2021-03-11T08:19:43.004" v="3876" actId="478"/>
          <ac:cxnSpMkLst>
            <pc:docMk/>
            <pc:sldMk cId="3321863661" sldId="495"/>
            <ac:cxnSpMk id="14" creationId="{934A9D01-36C4-495C-A808-A99208A5658F}"/>
          </ac:cxnSpMkLst>
        </pc:cxnChg>
        <pc:cxnChg chg="del">
          <ac:chgData name="Martina Sponerová" userId="ccc0f243-98c2-4971-ae6b-3630abf27fc2" providerId="ADAL" clId="{97284BBB-6743-423E-83E2-AF258C7D1F0E}" dt="2021-03-11T08:19:43.922" v="3877" actId="478"/>
          <ac:cxnSpMkLst>
            <pc:docMk/>
            <pc:sldMk cId="3321863661" sldId="495"/>
            <ac:cxnSpMk id="15" creationId="{FA42EA93-8408-4C6E-97AD-264A684C9A0D}"/>
          </ac:cxnSpMkLst>
        </pc:cxnChg>
        <pc:cxnChg chg="del">
          <ac:chgData name="Martina Sponerová" userId="ccc0f243-98c2-4971-ae6b-3630abf27fc2" providerId="ADAL" clId="{97284BBB-6743-423E-83E2-AF258C7D1F0E}" dt="2021-03-11T08:19:48.085" v="3881" actId="478"/>
          <ac:cxnSpMkLst>
            <pc:docMk/>
            <pc:sldMk cId="3321863661" sldId="495"/>
            <ac:cxnSpMk id="17" creationId="{426ABC00-F6C3-4147-97BF-DDE3B7338732}"/>
          </ac:cxnSpMkLst>
        </pc:cxnChg>
        <pc:cxnChg chg="del">
          <ac:chgData name="Martina Sponerová" userId="ccc0f243-98c2-4971-ae6b-3630abf27fc2" providerId="ADAL" clId="{97284BBB-6743-423E-83E2-AF258C7D1F0E}" dt="2021-03-11T08:19:49.405" v="3882" actId="478"/>
          <ac:cxnSpMkLst>
            <pc:docMk/>
            <pc:sldMk cId="3321863661" sldId="495"/>
            <ac:cxnSpMk id="18" creationId="{2569FADB-7E6A-4736-8FEF-4F9E97C3745E}"/>
          </ac:cxnSpMkLst>
        </pc:cxnChg>
      </pc:sldChg>
      <pc:sldChg chg="modSp add mod">
        <pc:chgData name="Martina Sponerová" userId="ccc0f243-98c2-4971-ae6b-3630abf27fc2" providerId="ADAL" clId="{97284BBB-6743-423E-83E2-AF258C7D1F0E}" dt="2021-03-11T08:58:51.719" v="4699" actId="255"/>
        <pc:sldMkLst>
          <pc:docMk/>
          <pc:sldMk cId="3171410850" sldId="496"/>
        </pc:sldMkLst>
        <pc:spChg chg="mod">
          <ac:chgData name="Martina Sponerová" userId="ccc0f243-98c2-4971-ae6b-3630abf27fc2" providerId="ADAL" clId="{97284BBB-6743-423E-83E2-AF258C7D1F0E}" dt="2021-03-11T08:36:42.862" v="4500" actId="20577"/>
          <ac:spMkLst>
            <pc:docMk/>
            <pc:sldMk cId="3171410850" sldId="496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11T08:58:51.719" v="4699" actId="255"/>
          <ac:spMkLst>
            <pc:docMk/>
            <pc:sldMk cId="3171410850" sldId="496"/>
            <ac:spMk id="5" creationId="{AC51A963-8B77-47FA-84AF-3E269C6F509F}"/>
          </ac:spMkLst>
        </pc:spChg>
      </pc:sldChg>
      <pc:sldChg chg="modSp add mod ord">
        <pc:chgData name="Martina Sponerová" userId="ccc0f243-98c2-4971-ae6b-3630abf27fc2" providerId="ADAL" clId="{97284BBB-6743-423E-83E2-AF258C7D1F0E}" dt="2021-03-11T09:09:21.171" v="5078"/>
        <pc:sldMkLst>
          <pc:docMk/>
          <pc:sldMk cId="1239864776" sldId="497"/>
        </pc:sldMkLst>
        <pc:spChg chg="mod">
          <ac:chgData name="Martina Sponerová" userId="ccc0f243-98c2-4971-ae6b-3630abf27fc2" providerId="ADAL" clId="{97284BBB-6743-423E-83E2-AF258C7D1F0E}" dt="2021-03-11T08:59:34.846" v="4704" actId="113"/>
          <ac:spMkLst>
            <pc:docMk/>
            <pc:sldMk cId="1239864776" sldId="497"/>
            <ac:spMk id="5" creationId="{AC51A963-8B77-47FA-84AF-3E269C6F509F}"/>
          </ac:spMkLst>
        </pc:spChg>
      </pc:sldChg>
      <pc:sldChg chg="addSp delSp modSp add mod modClrScheme chgLayout">
        <pc:chgData name="Martina Sponerová" userId="ccc0f243-98c2-4971-ae6b-3630abf27fc2" providerId="ADAL" clId="{97284BBB-6743-423E-83E2-AF258C7D1F0E}" dt="2021-03-11T09:06:43.163" v="4910" actId="20577"/>
        <pc:sldMkLst>
          <pc:docMk/>
          <pc:sldMk cId="795289785" sldId="498"/>
        </pc:sldMkLst>
        <pc:spChg chg="mod">
          <ac:chgData name="Martina Sponerová" userId="ccc0f243-98c2-4971-ae6b-3630abf27fc2" providerId="ADAL" clId="{97284BBB-6743-423E-83E2-AF258C7D1F0E}" dt="2021-03-11T09:03:55.936" v="4882" actId="26606"/>
          <ac:spMkLst>
            <pc:docMk/>
            <pc:sldMk cId="795289785" sldId="498"/>
            <ac:spMk id="3" creationId="{D5124590-CE20-4DCF-B793-FCEA684C0175}"/>
          </ac:spMkLst>
        </pc:spChg>
        <pc:spChg chg="mod">
          <ac:chgData name="Martina Sponerová" userId="ccc0f243-98c2-4971-ae6b-3630abf27fc2" providerId="ADAL" clId="{97284BBB-6743-423E-83E2-AF258C7D1F0E}" dt="2021-03-11T09:03:55.936" v="4882" actId="26606"/>
          <ac:spMkLst>
            <pc:docMk/>
            <pc:sldMk cId="795289785" sldId="498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11T09:06:43.163" v="4910" actId="20577"/>
          <ac:spMkLst>
            <pc:docMk/>
            <pc:sldMk cId="795289785" sldId="498"/>
            <ac:spMk id="5" creationId="{AC51A963-8B77-47FA-84AF-3E269C6F509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7" creationId="{443610C8-B7C9-4033-BDB1-AFEC094F0EA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9" creationId="{F899F37F-5DEE-44D2-968D-4B9ABFB4BA4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0" creationId="{7000896D-D5DA-41E4-ABBC-E46FEE1339C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1" creationId="{453BB2C3-1F98-4E8E-8EF8-0C749F39791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2" creationId="{AD9D2048-FBE6-46C2-94A3-BC2EAE50D20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3" creationId="{4B44F833-E5CA-4B4D-BC05-98D3C5241D1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4" creationId="{2AA74696-0DD7-40B6-862E-68A45C76E6C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5" creationId="{555003DD-32DB-4502-8435-9FB552C6988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6" creationId="{B195868C-E249-4B6E-84DC-7DD7594E602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7" creationId="{F1B74848-EFD9-4A8A-AFED-984C5C0719A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8" creationId="{623E7EF5-5B3A-4131-9729-F773222618B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9" creationId="{0C3A140D-50BE-4C12-AFA8-F1E4FC041E7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0" creationId="{41DBFD09-857C-4E32-9217-32F4C9D9D01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1" creationId="{02825CB2-76C2-4B57-9F5E-34B555CFC6E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2" creationId="{CD523D21-E308-4FF9-AE68-8E0AE4C0BCA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3" creationId="{A7A51806-1E40-4E27-8B31-A305B00753E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4" creationId="{98024C99-C7B5-42CF-900F-7A67FAC167B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5" creationId="{2B5EE03A-7544-4602-B2CA-E2063C7C6A5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6" creationId="{A8684E1E-6D8E-4E4D-8050-A061F911FC7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7" creationId="{2DD0FDB4-B81A-40C0-BB11-9B8EED3D42E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8" creationId="{B50CAD3D-201B-4F4D-81D5-160965CBC05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9" creationId="{5BB4FFB3-8FA2-47D6-AABB-368DA5F1ED8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0" creationId="{55854034-86B0-44B9-871F-95A6127BCDA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1" creationId="{5D7C34D6-B3A4-4CD0-A758-770F32598C5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2" creationId="{CCD19D5B-2CBE-402A-8F3E-D35D2B5C3EB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3" creationId="{20EF8B60-7158-4B16-B215-3D8D445E9E4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4" creationId="{CBF030FB-C81A-4BDA-AD24-D89B433004A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5" creationId="{CA126DA5-5F88-40EC-AB98-BBF851C1E22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6" creationId="{C99DE14D-4AB2-4885-A547-EA8A8A7A386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7" creationId="{FCE9ED51-89C0-4C54-8924-D48705BA9CE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8" creationId="{E3063DAE-092A-4B04-A042-8180CE0C1C1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9" creationId="{9F7AAA18-5159-4679-A65E-A53D5EC25D0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41" creationId="{8C4AF1D5-A94A-4AFC-ACE6-F7874795182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43" creationId="{C3402112-6C5D-42DB-A0FB-FC3F6ABE4A3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44" creationId="{AD5FA00B-7C92-443D-9C40-E4BAA07C5A2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45" creationId="{5963E8D4-E8EF-42A9-8943-C42A4CF099C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46" creationId="{5B405DC6-F87F-465D-B411-05EDBEA6EEB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47" creationId="{7AF0902A-81D9-4A7C-B2DC-F866CEF6D6F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48" creationId="{4B0169E7-8C77-4FCD-B12C-2ED8A6082FB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49" creationId="{7D159270-9E4E-4F9B-BC12-50FCDCF276F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50" creationId="{83DEB025-A99F-473C-A820-9BFF67B4674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51" creationId="{C5D111DF-1D25-4FA5-9ECC-E38AC564896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52" creationId="{5432E62A-81ED-4183-A248-4A13D15895F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53" creationId="{954F7D6B-BFFA-4528-9F57-A8551909DAF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54" creationId="{9F833287-4999-42E6-9D2A-2A2BE638420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55" creationId="{D64C1175-A8C7-4499-B827-2F200DF3CF4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56" creationId="{2D473A22-8A8C-46B8-A1DE-2FC14820793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57" creationId="{6F7E1AC3-FE09-41DB-AD99-E2495FE6647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58" creationId="{EFE10963-74DF-4F32-9857-B4469666C3B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59" creationId="{5A7876F8-90CB-4BDB-BC48-E7127703B9F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60" creationId="{CCACD022-14C1-4425-AC81-DB1720B3812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61" creationId="{46733BF5-7E1E-4044-A5DE-F2E73DC5DF0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62" creationId="{4A8E137F-E463-40D3-B0ED-EED918377FB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63" creationId="{1D5459DE-A030-4635-BF37-17F4298D45C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64" creationId="{965E869C-C3CA-499C-A578-16FB5798528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65" creationId="{A0813F28-0963-4483-9B43-E12CFB4B26C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66" creationId="{FA409D9C-D300-434C-B935-89811F39387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67" creationId="{FC5A892F-DEA5-4FA7-A53F-B83141166CC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68" creationId="{034C0EAC-1736-4D94-A182-2D813AF17A6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69" creationId="{63740218-7898-4906-996F-9340F14AE15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70" creationId="{E36B2D93-DE05-4770-AD33-59F4FA9E34A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71" creationId="{8A8CCF23-3D7B-4D98-9F76-FC04492647E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72" creationId="{1690C83B-0565-4DB2-9804-4363BA65CC4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73" creationId="{0E22B3F2-6F65-4E6C-8790-6C30C5970D0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74" creationId="{BC274F2B-E948-4AC4-89BB-7A5C4689384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75" creationId="{F004573F-6931-4090-B668-18F00875876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76" creationId="{5123D8AA-B0C0-496E-81D5-B638BC7023C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77" creationId="{FBC5F741-F2A3-4E38-BB6D-669BF9A9742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78" creationId="{14403B9B-B08F-4B8B-8FF9-5CA615B45CA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79" creationId="{046CF37E-210A-40AF-A79F-B872C8BCB5F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80" creationId="{DC0F864B-EA57-424F-9A4C-1BD81B6EFBE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81" creationId="{0B941D77-7FDA-4029-8A00-C516DBF1238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82" creationId="{922E7A57-BC21-494D-A842-67321C2F289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83" creationId="{89200F76-C85A-4EFE-8687-D2274EE6F00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84" creationId="{373A21B0-58DD-484F-838B-35F432AED54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85" creationId="{2CDD71DE-E6FA-4BF7-86F4-C87786B8D81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86" creationId="{EA78C6CE-D9E5-4B24-BC9B-610EF678C84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87" creationId="{46D0BA00-B4A9-4FAD-BC74-867A48609F0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88" creationId="{C473B4EA-DE04-4534-BE38-AAFFAA621A8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89" creationId="{3A23D5A9-25D7-43FE-8A64-B6B716B6266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90" creationId="{E855308E-C601-466E-9DF5-C064209DD03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91" creationId="{EEF449B2-2B21-4D20-8002-D6916F23578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92" creationId="{9EFD8414-35A3-4F61-A9CD-07BF6560C11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93" creationId="{9A65F100-5235-4D01-899A-BCDA914A3C8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94" creationId="{B75E3AD5-0D9C-4880-810C-4E0660482C1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95" creationId="{AEC3BC07-F04B-4FC7-86DD-2B801DBE6FF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96" creationId="{3F372E72-FA68-481F-94EB-340BA1E38B4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97" creationId="{1F8D9319-6E6D-4E1E-8020-23C627DFE8A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98" creationId="{1655AB23-ED21-42DF-9F16-1664B89D3D5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99" creationId="{68A98F2D-0DF6-48BE-A469-A51E010E4C4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00" creationId="{08058E3B-8ED6-47D6-96AB-885223E5FCD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01" creationId="{B58632E0-9694-4F7F-9CA3-5ADF9A6E55D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02" creationId="{CA2B0269-D1FE-4331-A464-B62D9EC5089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03" creationId="{C7AF4325-5AB1-4C23-B21C-7684BD17056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04" creationId="{CE258D18-04BF-4099-9AB8-239B9DFEAEC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05" creationId="{72D82EEE-6205-4A4E-A1C2-93EE0F2C1A8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06" creationId="{554E35BE-D8AE-4B02-9D02-9FFA6D64979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07" creationId="{8721E543-B2A5-46CA-A04B-EDFE10B5243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08" creationId="{13E634FB-B02C-497E-BE20-650D49C56CC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09" creationId="{75E37B03-BC61-45DB-8BC5-5639C14B2D0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10" creationId="{F3C1F5B7-E3E6-41DF-B244-9DB53474306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11" creationId="{F6733BD6-79D1-4315-AA70-A416113C8C4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12" creationId="{0718DA75-EE2C-47CA-8B89-2B037272BEA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13" creationId="{C353FFEE-14E2-4478-A2B5-397B8BDACD1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14" creationId="{0DD07983-4B64-4CC3-A1E7-C5EFC58F494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15" creationId="{5856169E-2A6A-414E-907F-083D3581EDF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16" creationId="{D3DB272A-1A02-441A-B502-0C49D8DCE7A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18" creationId="{6D74D5C3-5FBD-4D2C-8DF1-40770DBBA0E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19" creationId="{514626C9-BDC2-4C92-928A-B4DD6D786F8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20" creationId="{25E21633-188D-4253-A093-7D4A329D6D3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21" creationId="{65FB77CE-AA5C-4593-A25B-DBFDAC08920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22" creationId="{16F96344-8B40-4A06-947E-1A2FD0DA014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23" creationId="{D6A2FBCB-CB6B-4430-B225-4250A0CC10A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24" creationId="{882085D4-B5CB-4DA7-A688-8CA32759C89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25" creationId="{85B34FA3-A68E-4761-A5E9-104E642F1E5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26" creationId="{457DD548-CA19-43C6-A5DE-491F8736334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27" creationId="{99A3353E-95FF-481E-ADB4-9CD6A4CAAE1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28" creationId="{7F891DAB-62B0-452B-BE22-AD0B2BB78EB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29" creationId="{A88C0D82-0219-4D32-9079-398341A798D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30" creationId="{AA82D2AD-B98D-46A1-B906-EFC9790FBAE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31" creationId="{5C990840-BA5F-47C1-BC0A-336024A60DB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32" creationId="{BEEF2FEB-7246-46D5-A6AF-B39728726A1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33" creationId="{5645FAAF-ED7D-446B-8224-5E94ED9C70B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34" creationId="{6D7A4E49-1AEA-469D-904B-D2010B32B99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35" creationId="{4D152BE8-1CFA-43AE-93D9-0FEA479AA48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36" creationId="{EAB77DA2-BA1E-4999-A4A4-7F91B02A51F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37" creationId="{FED9ED94-283C-4A9F-8699-3C8B1CDEF76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38" creationId="{4A5A7D09-56CC-41DA-BAA3-8ED503A48CF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39" creationId="{FDCDC20F-D6CF-47BF-BD6E-8BD9E9FA410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40" creationId="{FE2BF2C5-13DC-4CA1-AFF5-22C2CAE8716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41" creationId="{AF3D7B10-F193-419E-8229-E0CC2F8C498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42" creationId="{9E4C51D4-EDFC-4DEE-8418-33E909036AB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43" creationId="{42A14843-5472-4F68-9A50-A7390CCCB08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44" creationId="{8B4EA0A4-B3A4-44DA-9B4F-EB291D42471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45" creationId="{192B53F2-A9F3-4E7D-9470-9481F421070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46" creationId="{FFF4AEA5-B74E-445D-8E50-A99E89106A8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47" creationId="{B71D96D5-0CBC-456F-B6FD-5E77A262247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48" creationId="{6CC252E5-ED44-4130-8F93-FA68AF47F23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49" creationId="{6A522367-29D3-4C9B-9DAF-DA41B64634E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50" creationId="{F6DF8F42-09C2-46B6-A931-87D03911B01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51" creationId="{7F486EFA-E32E-4590-8EC5-18AC9995D40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52" creationId="{0CFA9A84-6F04-4ACE-B321-F2CA33793BF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53" creationId="{C2B037DF-278D-4CF3-9B54-FB2622888DD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54" creationId="{FBF1B5FD-FC05-4C32-BF12-C958EB56F48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55" creationId="{96D2F31A-0385-4D83-8623-5F1B8C7C5E2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56" creationId="{CDE46F77-4F92-4148-A5F7-4F2B9E18FFE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57" creationId="{C6C7120A-7992-4EB9-A978-454DF5EEFBD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58" creationId="{76DA8B79-05C0-4DA4-8311-BF7D0442EAD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59" creationId="{5314E781-48F7-49F4-B73D-1AB83738D76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60" creationId="{4BCB7ECD-D6C2-448D-A365-916431ADD43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61" creationId="{6248D88C-FB61-479D-9D4C-DAC4F8C6925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62" creationId="{8F271121-65C8-4784-A1AE-8A5DECCFC66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63" creationId="{C2328314-628F-4047-8360-CC079366A52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64" creationId="{3580E756-BE96-4524-8100-7A131187C7C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65" creationId="{28AE97F1-B219-471F-9560-9035C58346B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66" creationId="{FABD7461-BCA0-417C-96F1-2195EDFD344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67" creationId="{78F0B3A1-9F9E-4C5A-B41E-246C669D240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68" creationId="{7E9BAD53-2F18-4577-99F6-C9D01529B3C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69" creationId="{543EB711-7C4E-4FCA-ABDC-1FD96E38413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70" creationId="{6EC54073-4CF6-4400-B88B-5425A4267E4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71" creationId="{C2E829D9-840F-4BDE-8CC0-0BDEB9D2ED2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72" creationId="{DFF35A3F-52E4-4B43-9C0A-371ABF04149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73" creationId="{993A4AB1-B018-4FBA-B869-0AF45B725C2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74" creationId="{DAD5E67A-521F-4FA8-8984-566532C0F68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75" creationId="{1B814214-87F8-4464-91BC-7EA7268B834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76" creationId="{18528EA8-4273-4030-8FF1-DA83DBD3BD5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77" creationId="{087B8DC4-95EB-4640-B2F2-6E0D332931C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78" creationId="{803DE7D1-29EC-4F8A-96FB-2D9C85D56CF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79" creationId="{7562F1A9-FA1F-4DFE-9ECE-DD808CAF6AB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80" creationId="{93DB928F-E051-4C2D-A8E1-413F9D5A538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81" creationId="{7FF613F2-33EA-4FFF-AC6B-BB70FAAE9D8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82" creationId="{6C830FA3-D832-4F1C-96E8-983D5727019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83" creationId="{3ED7A4EE-1A96-45BD-AC9B-82F052DFEC3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84" creationId="{5962A8B9-8E3E-441C-8241-851674D5CCB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85" creationId="{3F02C604-1D55-400A-8926-B32660AB709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86" creationId="{1EF4E23B-AA89-4A32-B843-B33EC5DB3BA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87" creationId="{D81CCD31-9E61-417D-8358-46E7584B635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88" creationId="{0E326E98-F7E1-48AF-976C-B9129B4A1DF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89" creationId="{222AA045-2102-45DB-ACB8-34A6584D6BA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90" creationId="{AD3B8895-742A-4B8F-A21E-17F9A1D0630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91" creationId="{C20BB2C2-8017-4237-87EA-71998F92E3A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92" creationId="{31A67AEB-46AA-43B4-891F-DCCE0F9D2A7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93" creationId="{6284B4EF-DCE1-438F-9403-FFA16F81157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94" creationId="{2CFD0B46-479C-459D-BAEF-F9299D1C6AC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95" creationId="{4F8C44B9-9AD1-447D-BBFA-C9CF1298989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96" creationId="{A00C2854-DC49-4EF1-8B57-6D6356C716F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97" creationId="{C9102315-CF0A-4B32-A3AE-1E7C9D8FAC4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98" creationId="{9C465888-A393-4173-B5D5-87883332FBE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199" creationId="{3B7CA719-01A7-441F-8D3B-79A9C5DDDCD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00" creationId="{43BC6416-5800-4423-9865-C1F6C79E3E1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01" creationId="{CF3B4B46-C70A-474D-A7B8-4848D4696DF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02" creationId="{29A9D280-A198-4285-B97F-34E80E29305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03" creationId="{3F392032-989B-4F27-81A0-B82F6EB0105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04" creationId="{7EE90457-67EB-4DB5-8963-241DB49E4D3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05" creationId="{92B93732-B90C-4E8C-870E-31AED03172F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06" creationId="{812459D5-B09F-4368-B50B-1549585CA38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07" creationId="{F4214E24-9BB8-4AE6-A391-81E4449D77D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08" creationId="{769E8716-FAAA-49B9-B922-F921AD6222B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09" creationId="{95FFAF42-2500-4FEB-84F2-6315C7FD37F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10" creationId="{E7AB0849-564F-43FF-BB6E-98C238626D6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11" creationId="{5FC28690-8B53-4FCD-A9DA-AA17DDDF4F9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12" creationId="{9687221E-8CCA-4CBE-9A01-42F42DA1481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13" creationId="{073DD199-920C-4D2C-9583-774071C1488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14" creationId="{D16B9718-A0AC-49A5-94BA-77CFA93FD37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15" creationId="{6184016A-E757-4F4A-B4C5-856748698E9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16" creationId="{83DCEB48-62D4-4276-9890-9C69E22589B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17" creationId="{26284DA6-0F6A-4D4A-A95D-F9919D1C672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18" creationId="{244321A5-7A54-4764-8DEA-4DFB6A28A59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19" creationId="{2E69C5A1-C8FD-44F0-8850-BB0843B289E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20" creationId="{DFB81C46-7493-44FB-A53B-29DE6ED41AC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21" creationId="{7710B1DC-EF26-413C-8C98-FE13E847721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22" creationId="{2F18B959-2F08-4D44-B118-7B131C8DC59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23" creationId="{D4D0697B-5097-444F-A4C7-F2DD2909B38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24" creationId="{CE0B4E7C-A838-445F-A2ED-8969CA52E98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25" creationId="{8AC9A2E5-8674-4DB8-A8E2-C78FA1549F8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26" creationId="{9ABAAE26-70D5-4689-980E-991C643DD24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27" creationId="{28036B21-4171-401A-96F7-79CD4E86818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28" creationId="{295135FD-E3E5-42DD-9A05-3484F8AE3C3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29" creationId="{92ECEC80-A2E4-4FB3-8FE3-0A5646DBB83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30" creationId="{83538328-C444-466D-8097-A0FD62A70A0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31" creationId="{1CF228CA-62A4-4CFD-AA06-FDCDC0F021D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32" creationId="{94D42B98-4456-461B-9B18-268BB82C843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33" creationId="{C848DDAF-100E-48E4-9E47-411B165C692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34" creationId="{C78ED8C2-501D-4A71-AB37-94AB14C6623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35" creationId="{7067E6D2-FE06-4DDA-9268-8175FB64497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36" creationId="{F2D81F82-73C5-49B7-AD07-02098329CCC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37" creationId="{2E92C70D-3EEB-4166-A5C3-32FECE43C21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38" creationId="{8C238E02-6C30-443F-B832-29DBCCC3CF8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39" creationId="{DBDDBE0D-9D39-4D85-ACC0-7C141590B93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40" creationId="{034CB288-F94D-4A2E-B897-E93F68A8E8A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41" creationId="{12F36D57-EE1A-4A06-B444-23DB14F8C2B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42" creationId="{0E0E0CF3-133F-4A37-9EAD-CE5906DD1BE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43" creationId="{08D117CC-698F-4DB3-A586-B0F8BA1C98B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44" creationId="{5824EC3F-A412-450C-990C-2EFF96BAF1F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45" creationId="{F34CA24D-AE25-4127-86B5-C8B83F9ADE6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46" creationId="{A94FC40B-98F8-4464-A8A8-032A4310422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47" creationId="{CE785417-F9C3-4972-90DA-B0243C793F3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48" creationId="{DF567B85-7671-4264-94EB-86091AA05EB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49" creationId="{C1C8BCC8-78A0-4571-81AD-ADA8F202790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50" creationId="{245D75E2-8E7E-4A00-87E7-6C4C310A81E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51" creationId="{0C4D29B7-BF0E-4F2F-AAA5-D94585F7486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52" creationId="{0FFC617F-BA14-4340-ABB1-DFAC16E2182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53" creationId="{B5EE9A6B-4208-42CF-BF3C-D5986E9BBEA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54" creationId="{B4A55883-E5A2-4AA2-91E0-C2072DA77E2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55" creationId="{CF8C0145-630A-434B-BCC7-7D19014D2F6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56" creationId="{8CE383FE-A704-49BF-80D6-20803E06518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57" creationId="{2D51D230-22D6-4D72-BD0C-22B837E79C3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58" creationId="{B22CBD76-9A48-463B-A700-09C4CB813A4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59" creationId="{F1B2FFB7-9EEE-469B-9373-CDA02F79057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60" creationId="{01C4D7A1-62B3-48C0-AA8E-37A7F3C57D9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61" creationId="{E3DDBAB8-F34F-467B-BD7C-FB693F914D9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62" creationId="{A0E1FBA0-E0EC-467E-9B45-C08269BD7FA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63" creationId="{0A27D3FF-3E38-4F6A-8D84-9C96E979D74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64" creationId="{4F99F0C3-F931-4DF2-81A4-AB8C74D4028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65" creationId="{8E17334A-3406-41EE-BB22-D7589D377D6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66" creationId="{0A430A07-043C-43C0-A59C-DA6BA64F5EB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67" creationId="{7CBF84A0-8A68-4339-B7D5-6C83DD45694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68" creationId="{666A98D2-D70D-4188-B738-A579E79E020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69" creationId="{68337CA8-8214-4C90-8EB5-7BCD69A8098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70" creationId="{BEAEA9AF-96D1-4658-B12B-0B85200CCCD2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71" creationId="{EC2F68E0-6617-41EC-BE1C-0F15D805B9E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72" creationId="{972E52E7-6DA6-4F6F-9E6D-EE90509B422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73" creationId="{64CA44B8-B64B-4216-991C-3818358CB2C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74" creationId="{2F226E41-8B4B-4E1C-8EF1-B3C82BD2292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75" creationId="{6031B828-BC65-44CE-9E82-583EC9B73AC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76" creationId="{A8A17240-126B-4FE9-BBB4-E1A1472587A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77" creationId="{27524E56-159C-4C49-ADE1-7780898536A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78" creationId="{C29877F3-CA2B-489C-8B99-799EBCCA58F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79" creationId="{8DFB5BE3-A792-48CC-8FC8-77F5A6C5C04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80" creationId="{26E1ADA0-2D85-4B14-AB10-FC22C31D699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81" creationId="{D8B432D0-8C8E-4BB9-A7A9-4063C3644E6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82" creationId="{C7210563-7306-4785-A68B-A149B398559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83" creationId="{1F113928-CF1B-4FA5-AA6B-D1E930BE94F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84" creationId="{05167515-3407-4FB2-9C4B-EBC6D4CEB7C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85" creationId="{7BF5728B-0800-4DF8-B513-B9D56E5F82E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86" creationId="{21A7377D-4559-4BA7-955F-C05908D2E9D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88" creationId="{D76B9609-C21F-4EE1-8AA1-651BC7DF606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90" creationId="{CAB1A995-7936-4A2A-B501-4DFB0C9B32E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91" creationId="{FCCD7ED6-0495-435B-BA5B-EEE8EFB7383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92" creationId="{BB504EEC-57B5-4EBD-AFEE-1D00E0B9025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93" creationId="{7EEC4D47-EA8C-4B40-91BD-8D106531A88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94" creationId="{AC53C5F8-5DF0-45F6-8425-EA002E636B8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95" creationId="{06F09967-6D56-496B-A011-9BF32EB193A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96" creationId="{45A12070-DC2D-4F9E-AB59-ACD61555C9C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97" creationId="{0FFE1AEB-F917-470F-BB39-D56D690E4CA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98" creationId="{BC609ADE-67A9-4D88-8852-DC88EF232D4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299" creationId="{2B27900E-F301-4920-AFC2-13264FD1080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00" creationId="{82BAB9E3-D3AB-446A-BA6B-12B2ACED868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01" creationId="{EE7366E5-B166-47C3-9CD8-D7E56E33A4D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02" creationId="{D61ED642-D0E2-45C3-9B5F-94476400AF0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03" creationId="{76ED8345-1EB5-4978-9AA5-D3FD998CFCF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04" creationId="{4C910301-321D-49D1-8E57-6825FD10A4A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05" creationId="{CB36A117-A5E5-4B9C-9628-3A6A99742E0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06" creationId="{CB17C456-32F0-42F5-B928-97605DD59A9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07" creationId="{95718658-365C-4E12-9576-215619DDC50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08" creationId="{E9122B3F-59AC-41DF-9B42-0014A58085C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09" creationId="{14C502AD-EBF3-4C3E-95A6-783A1AA5B59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10" creationId="{1E65F840-EAA5-49EE-8B89-4679D8C0A90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11" creationId="{BDBEE36B-7C9C-4A5F-BB2E-CECF7CC9F5E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12" creationId="{2998FD35-82FA-4E61-B739-DD4CCCB8DBE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13" creationId="{42337A78-E394-43EF-B454-7F070B2691B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14" creationId="{CFEEF171-6E14-4D68-801B-EA092122D3C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15" creationId="{5BA44DB9-3DAD-4D75-802C-2349BE7FEBF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16" creationId="{7C05C228-3D20-4FF6-9B86-9190F60365C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17" creationId="{ECD8EAAF-B66B-4CBB-B8D8-A252A78BE76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18" creationId="{DF8FF423-ABEF-433C-BFD6-D3EF961B191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19" creationId="{C8AD3116-8DE1-4CA8-888C-464BE32944D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20" creationId="{49ED34E3-DF72-4BAA-B662-D001F24393E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21" creationId="{630E0B4C-7D54-400E-84E5-891D0FD00A2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22" creationId="{19A61581-DF45-46D8-B3C6-7DE05C9EC66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23" creationId="{C37C05AC-C189-4D33-9E6C-1251E49DFEB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24" creationId="{40E787EB-3081-41A1-AA57-A2C5C098F6F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25" creationId="{F47BB7F9-4862-46B8-8578-639B7FEB19B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26" creationId="{EAF2DF36-0B24-464F-9084-7AB5EF7B6B3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27" creationId="{9AFD43DE-A0C4-4945-8C37-0C4AB513957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28" creationId="{20E6BED6-4902-4254-AA79-AB6D9D53183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29" creationId="{982F42AB-56CE-4C96-BDE9-68574B709FD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30" creationId="{03E0A7C4-47C5-43A7-9A80-4801CC1975D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31" creationId="{9EC63379-16B2-44BF-9B27-3750C002A95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32" creationId="{243BF77B-AE9C-4A6E-B8DA-76B705BB607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33" creationId="{3101D7E3-C68C-42F6-A36B-A921F06D64D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34" creationId="{5CE56EE9-81C9-4802-9B17-92E03712132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35" creationId="{C61114F6-E65F-4AF3-9C4E-9230700CCB7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36" creationId="{BD88F7E6-2CC7-4C2C-BF93-B73EB76297E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37" creationId="{208E3A8D-1CC0-45FF-A79F-35DF16BF5C9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38" creationId="{0F202382-7ECA-4B25-B82B-4D50FB8D2EB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39" creationId="{AF66AC6C-48CD-42CB-B603-4D9D52A2E89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40" creationId="{DC9BB070-07A1-434A-BA05-1914F631B0E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41" creationId="{93B9E4E4-D2FB-4B64-B558-A6D3D02299D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42" creationId="{94D9AA54-BA2E-4A1B-805C-2371E86D8FF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43" creationId="{404718A9-6EAB-4244-B17C-422FC2F12C2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44" creationId="{6DBB00E8-311E-4A2E-BA90-A76189A7FA2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45" creationId="{947A0CC2-06F9-43A7-8D36-6D636597B960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46" creationId="{2E8A9FC3-C672-4AAD-887C-A9A1ABB6EC4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47" creationId="{8F2FE15E-95BA-4762-8853-744C65ABF08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48" creationId="{07928266-F891-4D8E-B3FF-FEC1720BE97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49" creationId="{DE1D0003-8BCB-409A-AF74-68D15E483A8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50" creationId="{D1AFE9EF-8B78-4483-A2B8-1385E3A77185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51" creationId="{1E7E6B28-BB95-4232-BE8F-50002528BB8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52" creationId="{240ABABB-8890-4084-B50A-CD469BC3790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53" creationId="{25A6402F-CAB3-4DFC-A09B-C5F197578A4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54" creationId="{78D8AB49-BA2B-49E3-A475-C833D54D8F5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55" creationId="{CD3950F2-33F2-4517-8626-29B33B26B21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56" creationId="{D22B1802-4B5B-48BE-B768-D09CED1E681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57" creationId="{2AA3CD71-E977-4F4C-BE6F-100CB0188D77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58" creationId="{70669B32-C8EF-4081-A20A-FF52E9F2841A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59" creationId="{0778DB6A-0B21-4673-BBE9-C4D33CA67ACD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60" creationId="{8F60BFB5-11E9-4ADD-AEA8-BA55EE375AE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61" creationId="{E1CD83E0-8D20-4CD2-8EC0-005447207499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62" creationId="{B8D2BFC6-3D03-4928-884C-843385527B8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63" creationId="{CC3D90AB-CDB1-47AB-8720-E97E28BEAC6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65" creationId="{1C652779-B35F-4CA7-BDDB-48D18BAB525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66" creationId="{FA3771B0-2A9F-4ADC-9C62-00F0AE955078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67" creationId="{4DF4977E-0D72-458B-9399-AFDDFCF7FE4E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68" creationId="{4E69390B-B822-4290-8108-4EB2364E874B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69" creationId="{E7F4A53C-BDD6-4EA8-B63E-9906F7AB9A53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70" creationId="{8AC03933-3A1D-47E8-8F77-116D92E8A65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71" creationId="{1F1FC164-E71C-48C5-B542-B005AD1485EF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72" creationId="{EFFEE6DB-E710-4C3B-B795-739822766EB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73" creationId="{C1B71C5C-8F78-4BA6-9C35-B873899E5436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74" creationId="{6D6FB270-1576-408F-996D-3DA25CA7D861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75" creationId="{75BF8F42-DB03-4409-AB8D-9A84E466399C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76" creationId="{4FD8A515-E74B-4A39-BD51-548393DA5614}"/>
          </ac:spMkLst>
        </pc:spChg>
        <pc:spChg chg="mod">
          <ac:chgData name="Martina Sponerová" userId="ccc0f243-98c2-4971-ae6b-3630abf27fc2" providerId="ADAL" clId="{97284BBB-6743-423E-83E2-AF258C7D1F0E}" dt="2021-03-11T09:02:57.696" v="4871" actId="1076"/>
          <ac:spMkLst>
            <pc:docMk/>
            <pc:sldMk cId="795289785" sldId="498"/>
            <ac:spMk id="377" creationId="{CED6C8F2-CBDA-4CA6-AE49-23431971BA08}"/>
          </ac:spMkLst>
        </pc:spChg>
        <pc:spChg chg="add del mod">
          <ac:chgData name="Martina Sponerová" userId="ccc0f243-98c2-4971-ae6b-3630abf27fc2" providerId="ADAL" clId="{97284BBB-6743-423E-83E2-AF258C7D1F0E}" dt="2021-03-11T09:03:55.936" v="4882" actId="26606"/>
          <ac:spMkLst>
            <pc:docMk/>
            <pc:sldMk cId="795289785" sldId="498"/>
            <ac:spMk id="378" creationId="{8403B0B2-6FE1-45CF-A6DC-67D183A603F8}"/>
          </ac:spMkLst>
        </pc:spChg>
        <pc:spChg chg="add del mod">
          <ac:chgData name="Martina Sponerová" userId="ccc0f243-98c2-4971-ae6b-3630abf27fc2" providerId="ADAL" clId="{97284BBB-6743-423E-83E2-AF258C7D1F0E}" dt="2021-03-11T09:03:55.936" v="4882" actId="26606"/>
          <ac:spMkLst>
            <pc:docMk/>
            <pc:sldMk cId="795289785" sldId="498"/>
            <ac:spMk id="379" creationId="{04379C38-BFDF-4B9A-8629-AFF771D536D4}"/>
          </ac:spMkLst>
        </pc:spChg>
        <pc:spChg chg="add del mod">
          <ac:chgData name="Martina Sponerová" userId="ccc0f243-98c2-4971-ae6b-3630abf27fc2" providerId="ADAL" clId="{97284BBB-6743-423E-83E2-AF258C7D1F0E}" dt="2021-03-11T09:03:55.936" v="4882" actId="26606"/>
          <ac:spMkLst>
            <pc:docMk/>
            <pc:sldMk cId="795289785" sldId="498"/>
            <ac:spMk id="380" creationId="{AD82C425-B520-476B-9E6A-519FA8D50A64}"/>
          </ac:spMkLst>
        </pc:spChg>
        <pc:spChg chg="add del mod">
          <ac:chgData name="Martina Sponerová" userId="ccc0f243-98c2-4971-ae6b-3630abf27fc2" providerId="ADAL" clId="{97284BBB-6743-423E-83E2-AF258C7D1F0E}" dt="2021-03-11T09:03:55.936" v="4882" actId="26606"/>
          <ac:spMkLst>
            <pc:docMk/>
            <pc:sldMk cId="795289785" sldId="498"/>
            <ac:spMk id="381" creationId="{B79B63FA-EF8F-4E5E-B682-7B62904570A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83" creationId="{D4810A7D-D299-4DC7-9B73-13A86EEC7BE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85" creationId="{0C6BB70F-9AFE-4A05-A299-47729CDEBCD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86" creationId="{95981ABC-ED8E-469D-AB69-CE43435C2BE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87" creationId="{1C892DF0-614E-4B27-98D4-49DE24F277B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88" creationId="{14FCB897-496F-410B-92E0-B70189639FF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89" creationId="{3DBC423F-F378-4404-9036-E66DB9B9AC6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90" creationId="{34EB110B-7400-4658-B555-82E126FCAA1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91" creationId="{B591C1E0-90AF-463F-910C-8F9A69582EC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92" creationId="{DFF116E6-8C46-4AB4-8020-692333DEF2B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93" creationId="{B0C7C2AE-28A5-45F9-BDA0-B157355A8F5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94" creationId="{9ACCC3B1-0999-43F2-94A9-696EA7F39C3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95" creationId="{02676792-11F3-480D-924E-54882BF91A2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96" creationId="{0AA7CFAB-3F5F-4E16-8F08-E38734C30F1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97" creationId="{6BFF09BF-3C78-4285-A9A4-E2930D4D94C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98" creationId="{37DB82A8-24D2-45D9-823C-E4E4D5895EA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399" creationId="{88A26A92-F7F4-434A-9F76-51A630528E5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00" creationId="{945F5479-30CE-4163-A77D-57864E38C63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01" creationId="{F8B662DF-36BE-4C12-BCC6-296145EB346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02" creationId="{16A3BFE1-4907-4FAD-9136-A718A2FF516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03" creationId="{623E69E0-767F-47CD-9A09-13181B99777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04" creationId="{CDD057E5-D079-40A0-AD7C-7764C012514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05" creationId="{14437817-CAEA-460E-AE48-2BB639073B9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06" creationId="{80570E6B-9CAC-458C-9CA5-98C9D5DDFC7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07" creationId="{0E177286-9A54-4C0C-90E6-E31C831B02D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08" creationId="{D357D469-A267-48CF-8207-6D3AF6AAB82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09" creationId="{1C68F967-ECA0-4DCC-B88E-370407E7141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10" creationId="{EC0E14E5-22A5-4266-890A-E854EC8B2AE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11" creationId="{CF0B3D7C-E825-4076-9F01-D8546BCE37C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12" creationId="{CE9F8AC1-B879-4DCC-B49F-B47A9CC49AE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13" creationId="{1CFECAFF-4DB3-465D-8F25-81316BC2B9A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14" creationId="{1747050A-A192-41F6-9530-1DF75100B4B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15" creationId="{026994D2-78CF-4938-8B84-1267612E066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17" creationId="{2D5501CA-FEEB-4956-A7BD-17823965BE0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19" creationId="{019B6988-8968-43BF-B5FA-696726971D9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20" creationId="{AA8BDBD1-5627-4E5A-A469-33A8D284430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21" creationId="{D35DDEA7-4873-40F8-9B0B-0BE271FB962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22" creationId="{F64638AA-AFA2-4EAC-88A9-02AF77C2FCB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23" creationId="{7109D87A-89F6-430A-B3F4-BAFCDA75312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24" creationId="{177FA603-FD34-482B-8095-38C70A4964F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25" creationId="{57BE0F86-DD96-4307-85C8-6394DA6A506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26" creationId="{DF65805B-BFA8-4F80-82FC-F0F202EE764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27" creationId="{48BDD7DD-7206-4432-B838-3A2C6F48F04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28" creationId="{5A6A0517-DB43-470C-AF34-08D5791A08C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29" creationId="{D97401C9-74AC-41AF-8A9A-A5919CE14D9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30" creationId="{73F93B72-942F-4397-BD01-5653C6DEE0D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31" creationId="{2E348C21-4690-478E-BBE3-2D7D07BD651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32" creationId="{62CEAA99-7134-41A7-98F2-87857B9E02D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33" creationId="{9DE51526-351F-4407-AD6F-571F28401BA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34" creationId="{888F4DA3-CFCB-481D-98D0-6C46FF8A0E5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35" creationId="{7BBB467C-1510-4A0E-9533-DEFE93663B7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36" creationId="{ACBA195A-11C4-4C3F-AD79-8BDEB1B0E73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37" creationId="{47ADA61D-5490-407C-B35C-1EB2E619A7C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38" creationId="{E1B1A7A4-A169-40A2-B625-B8EB6D91940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39" creationId="{BA4090B8-A0BC-4C36-BB07-35B03C0DF43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40" creationId="{7F7C9F48-4489-44FC-AD2A-168F61326F5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41" creationId="{569DBDFA-E9EF-4FC4-8A63-447E109C420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42" creationId="{A4EA2EF9-9884-414B-ACE3-6DBE180CC4E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43" creationId="{E4A289E7-F515-4367-BF30-7F39D65966B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44" creationId="{9E6383B2-A447-461C-A38B-2812925C773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45" creationId="{FE066C51-10F9-44C3-914C-6B8BDC60D02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46" creationId="{A2BF1AB2-4515-44A5-940A-2136AE695AC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47" creationId="{E7A0D2E8-32B9-4735-870F-66ACF4709A9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48" creationId="{6EBB1111-E5A3-4F15-A5B8-8F894347B0C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49" creationId="{DB697A74-491F-4BBB-983D-52B3F2EBFBB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50" creationId="{C2740FEB-A4CC-4F2F-B7A3-D9AFDC2D09F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51" creationId="{CF26A994-0EE8-4053-A337-70042DF508B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52" creationId="{925BC2CA-1390-4785-87F8-24C906A5F16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53" creationId="{09A2578E-D824-49EB-906E-CEABCE3370E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54" creationId="{85070647-41ED-4D95-A211-B542DE5EEC6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55" creationId="{F2BA7C2C-8929-41BF-A80F-E4B45F1C3FB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56" creationId="{D789F428-036C-4A90-8FCB-6871E01857B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57" creationId="{67F5FB6F-FD35-4953-9528-0D4C3A2FE65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58" creationId="{BB612C73-8AA8-4918-801A-5914522FD61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59" creationId="{643F40C8-3552-4E71-A1A9-BC195173645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60" creationId="{C6FE81E7-5486-45D9-AFD7-3ACAD4CDE04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61" creationId="{BEE71C24-AAC8-4AE3-AD10-5F9A401FAD4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62" creationId="{09BC5046-F100-4006-B765-BB2DE705EAC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63" creationId="{496FEBA2-2881-4552-B7C3-644DB8F84E0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64" creationId="{8ED6F041-005D-4A4E-AD31-D1694A03450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65" creationId="{F379799B-E7A2-4B3A-A768-7C6F9D0B153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66" creationId="{5A846BDA-DEDE-4CD0-A204-21DFF23B8A1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67" creationId="{715AE667-4FF7-44FD-ACCD-C5AB514D04A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68" creationId="{08001A1D-1B96-4571-9542-FC00E9A01AD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69" creationId="{A50BD875-749C-4C37-981C-7CBC8B0F4A7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70" creationId="{5B68A58A-6B56-45EE-AC3D-AC28DEF4D0F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71" creationId="{8B88FC15-8A77-4841-9B31-21B84464A27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72" creationId="{D1C1370F-5F88-4971-879E-713ABA7F881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73" creationId="{37E9D00F-7507-47C4-81C9-242EDED3950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74" creationId="{6B8AD194-834E-48DC-B0B9-3B30D43D5E9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75" creationId="{0AF5F288-2837-43FE-9EA1-EA6D69FC3F9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76" creationId="{70C2C578-B520-40EA-9959-DFD5EE62301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77" creationId="{E9A4097E-14B9-48EF-BBC9-292691EE766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78" creationId="{296B522B-9A9C-4F72-B12A-F17053CEF32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79" creationId="{5D067DAE-286F-4651-828A-7949F71E7B9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80" creationId="{EE24C20C-3A84-4702-BA77-5B472B5F23A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81" creationId="{9CF456C0-C36B-4DCE-B8CE-26235CC87A7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82" creationId="{4726D292-4F07-41BE-8DFF-13D781C9821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83" creationId="{7245C08B-B92D-4BE7-B6D3-8C8E1C23D4D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84" creationId="{FC9A95C7-6FB4-44E6-BD4C-5633B323BA0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85" creationId="{F0EF2290-2001-4B06-918B-DE784421988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86" creationId="{8B73FCED-46E8-4807-AE83-30F2C073AED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87" creationId="{10537D92-7561-4F73-BCBF-ECECCDC6C71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88" creationId="{096D4EC8-4040-4786-927D-40147C0C5CC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89" creationId="{07354456-34C8-4170-BFAB-DF157B5E302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90" creationId="{01BD4372-EA9F-41E1-B2B8-1A28D0CAC75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91" creationId="{6A467576-9375-4FBA-9E78-8CCF53482A3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92" creationId="{BCE51111-130B-425D-9F64-6683026AA64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94" creationId="{D095ECEA-BD4B-4978-A22F-9A45EB83EDA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95" creationId="{E4D9915C-F315-4122-9E40-5BDFB0A356A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96" creationId="{5EA910CA-8428-44DE-A7F0-1788B2E434A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97" creationId="{9BEB6251-A937-4667-BEAC-0F87CBB12CE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98" creationId="{287B38E6-29DD-4FAB-A1CD-817E3772411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499" creationId="{8DD334E5-1FC4-44C5-BEC9-AD255754451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00" creationId="{CB32CABC-1136-41F4-9F0A-C589E35870A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01" creationId="{2BDCC11E-44EB-4525-ABBC-E27B061977A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02" creationId="{93EB6AEA-D3B3-4534-8BB9-47537EAB3C8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03" creationId="{C79A8227-8498-4B21-B86E-ACF3FDA50A3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04" creationId="{06C6C038-5C26-48EB-8AAF-88CD944B965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05" creationId="{E06DC57C-AD02-4623-B3DA-04907C52446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06" creationId="{3C1A10C4-DF86-4BD3-A22F-D7216A2F2F1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07" creationId="{FBB70AB0-A837-4E80-BC52-06602DB9412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08" creationId="{352EA873-8DF4-4F84-AE11-7C536AC5363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09" creationId="{83B317B3-5A1D-43F8-92DC-3BD36C79236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10" creationId="{3D9B4766-C541-4808-92A8-A25220B86AF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11" creationId="{EF1BA7CF-A844-4C02-8B1F-0D4CEC1DEA0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12" creationId="{9E13071A-5FF5-4D6F-A74A-2B7B1671179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13" creationId="{88DF0FED-054D-458C-A268-4CBF1707083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14" creationId="{F81C5215-C831-4ACD-9725-62DA6E69FB4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15" creationId="{3717F411-0AF3-48F2-A7F7-B5C66AD0E2A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16" creationId="{50FC99A8-0231-4D35-9002-C23DCBCB1A1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17" creationId="{695410AF-A45C-4EB7-B62E-A46065B5102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18" creationId="{A3DFFA86-631D-49FE-A4A9-49CBC7DBB0D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19" creationId="{63536CBA-3B41-4F07-AC5F-01DCEC5DEFA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20" creationId="{C38A065E-AA38-4440-982A-EE63B7D6982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21" creationId="{EE30FECC-1958-4148-A118-C5730451DF1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22" creationId="{21D64E4F-9078-4758-8125-58C3A2A446F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23" creationId="{2C851CE4-C2FD-463A-AA93-E34767D04A6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24" creationId="{39A3F019-038C-4AD1-BEE1-F179778B64F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25" creationId="{EE4AC794-DC9A-4444-9303-13B6AD7C93C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26" creationId="{1A62C8B3-7D03-4C68-B5D5-DA06966A89A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27" creationId="{046B3CB6-CA73-414B-BA3C-06200B7D1AA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28" creationId="{F097A653-6782-441A-A74E-91DB0C69843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29" creationId="{53C2E583-585A-4B3E-AA7B-29597A45475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30" creationId="{9AA96A6E-C9FA-475E-A4B4-4EA319FA4D3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31" creationId="{197CAEFD-FE88-42FF-ACB8-C2C3F16EE45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32" creationId="{329AF5D6-1518-49DA-B8B0-6EC201D0D69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33" creationId="{DA5ED904-5148-47EE-8B8D-2EBEF29D934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34" creationId="{11E9F7F2-AB91-4160-B1F1-89844B0E9F2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35" creationId="{F8DD5E7C-63B1-43E3-86F8-BE223776A1D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36" creationId="{259D0121-F849-4D35-A3CC-A9504E8E7A6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37" creationId="{E98B0067-28EA-4BF7-B143-3E5948D65D7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38" creationId="{99D575B6-0197-4238-A19D-279BB93D05D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39" creationId="{73CF9852-2FD2-412E-BB1A-FD04D94A28D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40" creationId="{612AC0DE-CEAC-44DB-83C7-8896E38A5F6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41" creationId="{29633B1D-5097-497F-A4E0-622CEC06BA6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42" creationId="{08AE1C6F-4AA5-49F5-9BED-687F8DD29AB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43" creationId="{B887750E-4047-430B-821F-718A210C932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44" creationId="{50FE182B-51AD-40B4-B38B-C4733976ED9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45" creationId="{B09C4B58-004C-4957-8ABB-C2BFEFDFD7A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46" creationId="{FB874379-4554-483B-9249-68AD4E719BF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47" creationId="{30E87D18-2C1A-47A2-B4CF-8FD9299726B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48" creationId="{7052E757-F3CC-4CFF-974C-0C63A21B114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49" creationId="{6116E8DD-2736-4167-9E93-22558711D54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50" creationId="{A57267B3-E54F-401B-BDA2-C1A3267B08A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51" creationId="{98C1A5E8-F350-4FFA-B9AD-62CABF73564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52" creationId="{5EB67A0E-FD6B-4C0C-ADEA-CE524976625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53" creationId="{59CB9027-F09F-4229-8C56-89BA5BD3F1C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54" creationId="{13FFCCC0-6665-4FB2-AABA-9F772C4E98B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55" creationId="{C6D3B9E6-925D-4E75-9958-73F19CAF718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56" creationId="{2A92D929-DE14-4730-8274-D8938ECD72C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57" creationId="{BE948B17-9D7F-414F-B8E2-26ED1FD6BAB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58" creationId="{A870F95E-64E8-4DE3-845C-F2587489E44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59" creationId="{5CBC54EA-86C9-4407-B903-6FF0C15B740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60" creationId="{3409835F-A661-446E-A809-8D09B5276FE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61" creationId="{C1B3319B-A160-4D2C-B938-567D34540C3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62" creationId="{B4C66519-A08D-47F9-B76A-05891A2E0C1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63" creationId="{38C2D0C6-627A-4704-931D-2DDC8F8A09E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64" creationId="{C53BD102-1312-4D68-8D63-4CF6DB1F868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65" creationId="{8D6A5439-700B-43CC-9FDD-8E61DD67A91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66" creationId="{D3D1F251-4A4B-4401-86B5-C234E7CCE71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67" creationId="{0686EE1E-8CA9-4638-8267-7B1159CC307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68" creationId="{9F1B922B-CB0E-4D1E-BF37-1F3C4426505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69" creationId="{814FF4BC-0DD8-4945-BA73-59AD20C77C0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70" creationId="{0977D1D1-E191-4B52-89A5-FD34B1E5FCC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71" creationId="{82287FC0-58C7-47DA-80E3-EC21030D361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72" creationId="{1729ED3F-704A-4922-A74C-B83624E8351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73" creationId="{6132C59F-294B-4DB3-9BB3-5887D009111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74" creationId="{2FFB450F-A63A-496F-8FC2-C2626656BB8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75" creationId="{432511EB-F413-4931-B1CF-C935745E018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76" creationId="{4435FA6B-9A51-4716-BE62-340576F877A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77" creationId="{C0E20B2E-CCCE-4F63-82E4-76092BE24BC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78" creationId="{FD9E95C5-6EAC-4039-907B-D556920BF70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79" creationId="{1A1C3174-72E6-4282-9FED-16D15C7AC56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80" creationId="{AA3B60E0-55DB-4862-A3F1-78EC9EB0481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81" creationId="{5CCF87C4-C2EE-47CC-B01A-9E84D49D84E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82" creationId="{713BA9ED-ECC8-462D-BAFA-47AF317F5EC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83" creationId="{C1EF4920-B6B2-4E38-93E1-277B22C1BF4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84" creationId="{D09FD87F-3ACA-4AF7-AC90-3440B6BFF13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85" creationId="{AB1C89F5-6CD8-478D-8626-CD379304D15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86" creationId="{ED7889D1-B7DF-49E1-99DF-03712447234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87" creationId="{3A74EB59-550E-4DA3-B1BD-014501AF8B7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88" creationId="{92502271-F7C1-4D65-9D54-975450ED625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89" creationId="{E4D6A0C5-DC8C-41E6-9BFE-CC790BB35FF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90" creationId="{CB94F2C7-B9A3-471C-ABA6-B58AF0D3E18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91" creationId="{9F31771E-9933-4BF8-AFCD-78DA71284AC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92" creationId="{D0D736A1-EAFE-4FC7-8864-59FCF2E4CCB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93" creationId="{95B2E6ED-228C-4362-98D5-BFA2E9D6AE1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94" creationId="{2F633995-4419-49D4-B8C0-0E04C11AE56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95" creationId="{11E612B9-16BD-4279-BC16-3F3A12B32C7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96" creationId="{D1C5EEE3-1E56-481D-844A-7B44E00DF6A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97" creationId="{C0CB4B17-5E78-43D5-9B70-51F0223BD78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98" creationId="{D1B1FD53-8B9A-4D22-8D00-06B7C184BE3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599" creationId="{646482C8-6586-40A5-BA03-CADD027C06F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00" creationId="{1C0D233B-4205-43C6-9158-B7FAF0A17BE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01" creationId="{CC2B53CB-9089-4EAC-BF4B-E5011E2B9F2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02" creationId="{A807AAF0-7B5B-40A3-981B-A8F72568E25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03" creationId="{60D7355B-195F-461D-A7A5-F7EE4FD53E7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04" creationId="{A598D93C-0911-46EA-A0AA-0ADAF71CCE5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05" creationId="{EE122D38-ADBA-4164-B8C9-5EC83794CBE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06" creationId="{B0454607-A6FF-46D8-82FE-24E4F47158E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07" creationId="{AE04E627-96B5-47F5-8A6E-4AAB5A8ED03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08" creationId="{1D99DAD6-F3F5-49A9-A70D-3931B4AD587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09" creationId="{216268E3-7377-492F-8C7F-C6A8BFE2E84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10" creationId="{830D93C7-D46B-4294-A619-C81212CD09F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11" creationId="{1F0149CA-DCDE-46B9-8686-E7E4A8B5FD5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12" creationId="{2B3BF211-4882-4ED4-B7E4-3ED5A9C9D5E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13" creationId="{3C0ECCE8-8240-4ED8-873F-1D777784588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14" creationId="{2C35DB86-6526-40F0-A757-7CD7FE9D387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15" creationId="{C5B92392-EE53-4BAA-BB5E-99D4550C52C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16" creationId="{4926CEDC-9197-4D3C-8004-E1D0E59CEEE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17" creationId="{DE592143-6FD2-485A-812A-AE1F543612C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18" creationId="{128FB9ED-37FC-453C-8B61-49E7CC71823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19" creationId="{97833269-C8EB-420E-8A02-76B37432902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20" creationId="{BCDD8663-FDFF-47D4-814B-907B7EB018E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21" creationId="{FD45DB60-614E-48A8-9BAC-4E4EDEF5870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22" creationId="{8F61F979-AA3F-4ED1-A20C-66B6A968563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23" creationId="{D9C1040E-80DE-4C07-9222-439E7700C12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24" creationId="{1FCD047D-1D52-4DAB-834E-352D9E7C34F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25" creationId="{DA5283E4-36BC-4216-AE4C-9609F5134CC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26" creationId="{FA27C5D9-EF6E-4DBD-B4C7-24F6EAC696C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27" creationId="{CA64C63D-886C-4950-9B8A-CC8F87A3A3C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28" creationId="{B1EEDF5E-AC93-40C4-A70A-E1A23D277E2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29" creationId="{4BDDBD7C-A049-4DA8-A93F-D5594F52262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30" creationId="{870135E3-6E4F-4ED5-AC7C-E2980259C39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31" creationId="{6B928447-5DC1-40AD-9071-FA7CAB6BC99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32" creationId="{0BF41E09-7507-4178-9BDC-F5BB168B45D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33" creationId="{65BBB385-A210-4B4E-9009-80A1EACF268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34" creationId="{3F1FE374-696B-4452-8FE0-33D71FD9D41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35" creationId="{FC24A681-65E1-4AB8-98FB-7333671F93F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36" creationId="{BA06117D-2DB1-4C29-BF6D-8FA73A5B2EE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37" creationId="{77F7F6FE-2EA4-42EE-8849-2066761E31E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38" creationId="{C4961F9E-4474-4292-A213-BC46DEAEC71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39" creationId="{4F334037-72D8-4AAF-B973-6C1B65AFA6A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40" creationId="{7827AAA8-E53F-4455-A100-49FB5D0C3B2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41" creationId="{D038EA85-45BC-40B9-9A48-1842C3143D8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42" creationId="{01BC242B-0F6C-49E5-B968-15E6D5F3752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43" creationId="{A32271A3-331E-46FC-AA17-2B2B4332189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44" creationId="{927BE2A7-2B5A-443E-BB93-B5B1F79D442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45" creationId="{AF9A5412-5460-48E4-BDC9-93009149502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46" creationId="{A99C4672-4776-4E5A-8C20-A34BD275733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47" creationId="{D0DD5930-8AB1-4255-A639-1A8E5F7C944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48" creationId="{C852BAE5-5E72-4B30-9496-2711E40C733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49" creationId="{7EEBF4AE-7F14-4E58-8D87-8F5FE047169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50" creationId="{9B15B4FE-6F17-4404-85AD-9C5CCABD77C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51" creationId="{A50697EC-3448-4A80-B053-BDD4450D610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52" creationId="{F3172E14-0276-4000-BFD8-95C5B00B5C0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53" creationId="{543E0532-ECCE-4858-9BB7-C5F209B7D5C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54" creationId="{97534424-3848-4156-8908-FD62F930AFE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55" creationId="{572D419A-97F3-4A07-BCB5-E6A80A9AAD7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56" creationId="{E2E8783B-946C-474F-A682-7086381EA3D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57" creationId="{93C1CA70-AD40-4880-BFFD-B265BD44598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58" creationId="{63299F92-469C-46CC-B42E-A7F475A411B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59" creationId="{25278241-592D-4029-98FD-317A60F87B8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60" creationId="{B0310640-0A61-42C7-9C47-CC8699461FA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61" creationId="{03D8F1DF-3542-4658-B031-0398E172560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62" creationId="{A2ADD5A9-16FD-470D-9B3B-160941C5F96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64" creationId="{B8ACCF7E-08E0-4F00-AE05-7AF192854F7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66" creationId="{34C4B2BA-1D4A-4D6E-8176-D03EA18F0E1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67" creationId="{1E8DB85F-F171-4859-AF2E-D7FC0EE8885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68" creationId="{F341A416-6477-486C-B475-3CD4FFFA332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69" creationId="{E8EAC669-5C9A-4DE7-8615-616FF183FAA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70" creationId="{887A833C-BFDF-401A-BF3E-B46AB666568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71" creationId="{B3E5B0BF-2577-4477-873A-CE24358E741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72" creationId="{58564D03-FD7B-4E48-9197-C581AF11FCA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73" creationId="{4BC697A7-DF3F-4430-9DB6-F86AD116E13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74" creationId="{5023949D-DB6D-4F2E-8846-DD7D5F771F2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75" creationId="{F2EFF9F6-FD05-4C13-B18B-5EF3CDE357A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76" creationId="{FB0A87D4-B7E6-47F9-B51D-3ACE1A915B1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77" creationId="{18A348F6-BA1D-4655-9B34-DB283E1C2C6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78" creationId="{A9C8A40A-402A-467D-BB79-CB893943D40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79" creationId="{1AF4817B-A046-4A3B-9B3E-3D9A03924B0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80" creationId="{A7DA7C9C-401B-4B1E-BA7B-8C1F611835D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81" creationId="{6B03C3B4-B69A-46C6-B3EA-EC432D2043E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82" creationId="{4DA22418-C5E1-40F7-9C57-299A0DADEA2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83" creationId="{33C8CFBC-A10A-4D04-BABE-1EE72270D6F1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84" creationId="{BCB06C60-8313-4F6A-AA79-6AC1A2407EA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85" creationId="{E4D41429-DA73-42D0-BCB8-3015AEAA6DF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86" creationId="{DE715B39-79D6-4FDD-BF96-9937453097A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87" creationId="{93DF4C09-18F2-49CB-BB49-1605D302E14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88" creationId="{D69C3A08-B832-49C8-B74D-426181D470A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89" creationId="{3C654E82-55F0-43CB-89F5-58E80662CFE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90" creationId="{70C24071-406B-4AB3-96C0-6365F035253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91" creationId="{20782626-C72B-49AA-8B2F-6FA78223C81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92" creationId="{4C444F0E-85FD-4DCE-A054-23B92CBA052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93" creationId="{15D07D0C-E75D-4F44-84A7-7645F3AE553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94" creationId="{ADAAE56F-4E7D-48D1-88C6-634CAEBE752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95" creationId="{B9659BB4-34CB-436C-8188-5AB02C1AAD0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96" creationId="{4FE535C7-A23F-4319-B342-BD71B562E2A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97" creationId="{CDDCA834-5DEB-459C-9EBE-E9CB998F345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98" creationId="{E52EDC72-1CD8-4703-96D8-8F903CE37F7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699" creationId="{6109C8A3-01AA-4018-A059-841FC45C1AF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00" creationId="{689E662D-C47B-43A8-A599-AB17664CC40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01" creationId="{C35FECB4-1946-4F89-B6A5-261C74A9951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02" creationId="{26E1F5C1-DFFD-4B02-A25A-DF97F6E20CE6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03" creationId="{25F0EC2B-A4C9-4087-8B69-6BF1E71711A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04" creationId="{7C2623FE-9811-418E-94C3-C12EE6A0496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05" creationId="{54C22AE0-5AFC-4196-8F91-D25D2654A11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06" creationId="{1C536D8F-A8E5-4BC2-8B3A-4FFE3F868CB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07" creationId="{63A8897A-7B18-46E3-B2B4-FFA00EB713B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08" creationId="{D6415168-B865-4E53-95D0-C6FF426A9B2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09" creationId="{1D751657-BBB6-4FCD-9A87-281F042B1F2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10" creationId="{D51E53DE-4041-4E3C-883B-2045456199D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11" creationId="{0FFAB546-4B83-400C-8FB9-A7ECDE89B59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12" creationId="{F6312C09-B13E-4562-A0D7-8AE0B9A2FE8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13" creationId="{85961485-2B26-4E4D-93F7-0183A8378D6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14" creationId="{23BC8552-162C-48F6-96BB-AC6BFF4627C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15" creationId="{6D62F34C-A7F9-4B7F-9C5D-0367180A475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16" creationId="{5AD46C44-8C26-44FE-AED6-01EC23204D6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17" creationId="{E83DC857-9526-4B02-84F9-4F591F5FFB3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18" creationId="{6FFB07B4-7F91-4616-83D2-6169184AF2A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19" creationId="{0A49E712-8114-49ED-80DB-253456EBFFD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20" creationId="{82FAB500-7C93-40D8-93B6-4FF5CBBC91B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21" creationId="{5D0D577C-3877-4951-84CD-176DF53CEF58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22" creationId="{0D071351-CADE-45AF-936E-1D1B4C4AD9F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23" creationId="{0F52FD4B-E3D2-463B-8B45-560B83A5A1C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24" creationId="{44A07E5B-7D0D-4A2F-9C04-BE44906E97C7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25" creationId="{EA282788-1CAE-4360-9314-D74D039109E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26" creationId="{59CE9372-BBC6-4B49-9321-038AA36B1C2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27" creationId="{0C5F8101-7053-4BD2-8ECD-6E98FEA6F9F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28" creationId="{79FCDEC4-CC18-47E4-990E-B88AE7076F2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29" creationId="{4F097D3E-D8F6-4FD2-9094-D7133622454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30" creationId="{14930E25-A982-4AB2-BDE0-97E04E2DF2A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31" creationId="{27E9F45D-2043-4933-85D0-5323A7A4E73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32" creationId="{0CC33EDF-C65E-45E0-B218-977586C50EA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33" creationId="{E0651614-7E50-44D2-BDFF-408412FB614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34" creationId="{A0CF30DE-DAB3-4696-A6B8-D604FB055A2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35" creationId="{21716D60-7A91-4C05-BA16-81C51D80F13B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36" creationId="{BDB40E54-24FB-47BF-AA40-ED54FB26F232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37" creationId="{5C0B5971-9D95-4FA9-93D2-4672E02E096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38" creationId="{39ABA28B-E872-4507-8F97-2081BFDA3B13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39" creationId="{175D2D30-C2C9-4BBF-9A05-7CE355E24B50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41" creationId="{B5338342-1DBE-4BDB-9E4D-F148A35216F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42" creationId="{2A855DC5-AE2C-4699-AA07-FD0CB4BC900E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43" creationId="{97302785-4868-46BB-B9D8-48D9CFDF5774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44" creationId="{1ACA36C2-91C4-4734-872D-0FAC910D446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45" creationId="{9D6AB9EA-62FB-4EEC-A749-264B1B9EEE7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46" creationId="{7464E2D8-82B2-4D5E-8C0F-23D109939E5C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47" creationId="{89F62BA0-1DA2-4FBC-9997-C571C93561A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48" creationId="{1F334629-AAC6-4205-A929-9FAE4532E81F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49" creationId="{08594946-411A-4A7F-AFEE-89B123FFB8C9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50" creationId="{8C86827A-E1ED-4BC6-8A2E-9336BA3A63ED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51" creationId="{57D011F1-75B9-40A6-9FD8-E86396ED740A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52" creationId="{8DB0635C-0636-40EC-B687-41AC111D1705}"/>
          </ac:spMkLst>
        </pc:spChg>
        <pc:spChg chg="mod">
          <ac:chgData name="Martina Sponerová" userId="ccc0f243-98c2-4971-ae6b-3630abf27fc2" providerId="ADAL" clId="{97284BBB-6743-423E-83E2-AF258C7D1F0E}" dt="2021-03-11T09:03:54.585" v="4880" actId="1076"/>
          <ac:spMkLst>
            <pc:docMk/>
            <pc:sldMk cId="795289785" sldId="498"/>
            <ac:spMk id="753" creationId="{1E49270F-DF81-4AA7-8A23-B90F1339E4B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55" creationId="{2DA4ACA6-F109-488D-ACA9-186D4AB8413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57" creationId="{994E4EE1-DA99-494F-9344-3D0F4DC35F0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58" creationId="{BA2DA93C-DC4B-48B7-BCA6-5C0894DEF2A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59" creationId="{27A61947-81FF-46D4-AB2C-9D49C1B2DE4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60" creationId="{6B244DDB-582C-4A6D-A6B0-C5DB9F631B9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61" creationId="{B4A8F517-7C84-49D3-A139-8BBD28BED50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62" creationId="{3B5F2142-8239-49E7-A3B6-7D99EC47F20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63" creationId="{08DB6682-297F-4A0B-A667-ADF051691AF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64" creationId="{2D23A008-401D-474C-AD12-E7A54BB2A48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65" creationId="{B5F431B5-1FAF-489E-AC2D-54BDCCDF6CB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66" creationId="{0DE57451-7D43-4461-9F8D-6C39CAF2786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67" creationId="{BD55B1B0-BF2F-41E9-9130-3B816FEDBBC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68" creationId="{A54586F6-FCB3-4E94-A879-D16E108F903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69" creationId="{77D0031C-3198-4E8C-A9B0-01C6E1C6C6F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70" creationId="{3ACCFCEA-2359-43E7-8F12-915314C1212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71" creationId="{DDB4ADB5-FEEA-4EB5-8F97-AD284F73043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72" creationId="{1C735C89-D4D1-457A-AF5F-2A92AE19522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73" creationId="{EFDFF23C-10CF-4A04-B747-70B707EC7F9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74" creationId="{750CA66D-6B37-423B-846F-2D5FCC72B40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75" creationId="{45CF0DEA-17FE-4A27-8567-DE8F7C58E11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76" creationId="{CF3AC450-D415-4C8E-A4E7-7CA4CDCABB7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77" creationId="{ED5D60EA-9646-4916-94E5-BA28A9B4472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78" creationId="{FC10784F-5990-41CA-BD0B-6904D55C36D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79" creationId="{FD3A316B-CA5D-43EF-938B-E3D9C5D5A41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80" creationId="{C1AF5FC8-9C6C-44D7-BBD5-E9D0FB6FD9D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81" creationId="{85B20FDD-7335-4F2C-A9BC-BB6607CA478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82" creationId="{4321F60A-C66D-46D2-B738-753AE794385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83" creationId="{E2321454-7B49-4E6D-A44A-481B53350B4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84" creationId="{B45C21CE-5731-4840-9296-619B600D823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85" creationId="{973DAA0C-CD4F-4808-B518-9C0C519C23C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86" creationId="{20F6F601-7426-4920-B4F7-66F5947959DE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87" creationId="{A7F69CB8-AB21-40F5-903B-7890D80B1E1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89" creationId="{9545FC30-1C6B-437E-AAE3-324046B72C90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91" creationId="{D62D62EC-C054-42B6-A7E8-A32010A684A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92" creationId="{A934611A-8702-447B-B856-37532CE8502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93" creationId="{E2DB9534-4AAD-4019-A45C-D76DEE355D9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94" creationId="{835F8FD8-9FAD-4050-AFFA-9643A47A1E0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95" creationId="{2B29CF72-EBB0-4310-A3D0-703FD61E085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96" creationId="{C722E710-CC8B-492B-8851-8D5FF52B34C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97" creationId="{874BF105-4FE5-45D7-A009-199558EE2D1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98" creationId="{532577E5-7AC2-46DA-9C92-BA7E317E6DA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799" creationId="{B0FA47CC-B0A3-4EB0-8931-F34CCFB930B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00" creationId="{38B08086-9077-421B-AA44-F438EA952BC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01" creationId="{5C3B0179-AB9A-45F8-BA8A-0E10755E836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02" creationId="{1DCF81A3-6143-44BB-B918-42571FBF452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03" creationId="{02C930F2-52CF-4836-AB34-89277D171F7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04" creationId="{A1EB8C54-ABF8-46F1-8FFC-86194952CAC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05" creationId="{0FCD6966-E92B-428D-8D28-E46D20C760F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06" creationId="{DF10BF3B-6607-43A4-A846-54610C83E3F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07" creationId="{B6F9B6E9-0263-40E0-9253-1312CA49C1E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08" creationId="{99896719-BB5B-44D1-9CBA-5733644065B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09" creationId="{0562CBC7-E4B8-4BB6-9A2D-90D05FA5F66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10" creationId="{9F9559F3-2BB6-4128-B9B8-220CEB8541E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11" creationId="{5D3B26EE-04EC-49A8-9B3D-57C7F5C29C0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12" creationId="{A0F96D0E-BD8C-44FF-9B9F-79BFF807EED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13" creationId="{009CC5BF-F33B-4EAC-8EE0-1C4A0C3CBAC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14" creationId="{C1B43793-C605-463D-BB39-1E1F33313B9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15" creationId="{58062398-4CB5-4B53-B3FB-502A0D5CD33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16" creationId="{BEA48DBE-5EF0-4C80-A436-546E72E060C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17" creationId="{3BC3F4D1-E596-49BA-8E17-891DADB051A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18" creationId="{4B98512C-1DC0-4D4A-B36E-1937FE97F96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19" creationId="{6D0B1A3F-5DBB-4D1A-BAFE-B3D2929C4B4E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20" creationId="{23E0491E-FDFC-43B4-B9D2-D6D0B806647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21" creationId="{F924F3EC-B403-4001-AA8D-6DDCF83997A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22" creationId="{264FD3C1-F53A-4DBC-9A9E-453889DC2A6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23" creationId="{2DD6CC76-22BC-4F3C-941A-E1ED3C8C6CA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24" creationId="{1605C94A-938B-423F-8963-124B687B160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25" creationId="{F041A585-5B2B-4378-AE28-C15CF1B03FC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26" creationId="{252347C6-716F-4DD6-88FB-FA6342FA611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27" creationId="{E120FE32-C5EE-4A67-941E-312749F853E0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28" creationId="{FE8C924A-8150-4AD9-9F44-75ECE7721FA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29" creationId="{FDFDC989-0288-455F-9944-43FD03B1C30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30" creationId="{F7DD6418-9111-4B20-A36F-BD75798B0E5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31" creationId="{CD605454-65A3-4BDB-89A4-DBEF5254985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32" creationId="{09F733AE-9C82-4DF5-AFAD-B5F62C58FA8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33" creationId="{9F385EA8-6142-43EA-93F9-8A673EE828E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34" creationId="{2F0EE181-2838-44E6-B76F-E26D5CFB308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35" creationId="{E23A79DF-235E-4E49-A165-7AB083CBB08E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36" creationId="{ABC58732-5F91-4A36-A92B-66E59A3741D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37" creationId="{B08E75DF-2309-454C-9685-4FA79558D13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38" creationId="{5335540D-FB00-423E-9F05-4F9A6861334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39" creationId="{61D28190-5337-4AB9-8365-A41691E4B25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40" creationId="{B4523483-1F71-4880-B07E-493F6523E5B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41" creationId="{9DDB74A5-61A5-4E28-9E91-6E7C3A3CADB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42" creationId="{B4FE7400-1A40-4345-9DF9-979B8174B71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43" creationId="{F83D277B-89FA-4701-AE72-9A5D37B950E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44" creationId="{09937331-53A4-4BFE-8D70-D164CD99818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45" creationId="{6D7381CC-DF35-4EDB-B917-2A2B19B0A25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46" creationId="{0D4A51A0-D3F7-40F6-AAE5-C2C2E869F8D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47" creationId="{41289516-1EAB-4708-AA5C-9BEAE14705F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48" creationId="{E61AF452-337E-4580-AC30-D4265DC2877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49" creationId="{07996A76-C908-4BBF-97C0-02B0FEA8173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50" creationId="{53438186-3D0F-4373-B604-616CE1F5F8D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51" creationId="{237BB7AB-5E93-424E-8C86-81AAB5B6D35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52" creationId="{15AD5DF6-9BB0-4EC9-84C7-5721EEFA56A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53" creationId="{6977BD79-691A-4626-93A8-E98CE211400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54" creationId="{1895B710-B366-439C-AE1B-E91D528689C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55" creationId="{F89BE041-2D44-45E0-9315-49420074872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56" creationId="{1CDC5DB1-A200-4844-A347-7F73FB8BD3D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57" creationId="{9EAD9E40-8DB7-4C0F-B24C-D8703BC21FC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58" creationId="{C8759B9C-9FB2-41E7-988E-AF67B49EB6F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59" creationId="{27E2AE6C-E3D2-4AB2-8EE2-E868D56BC36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60" creationId="{62F3A3BA-C6F1-4BF8-A841-E42E033AB780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61" creationId="{28A813BE-7D81-4FDA-A0B5-A69754C0F7C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62" creationId="{921F7DF2-4937-459F-9456-EAC37822BDA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63" creationId="{FCA83209-2A13-4641-AE52-75721D59C66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64" creationId="{026324AC-ED9A-41C3-B184-732EDC096DE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66" creationId="{37FBABDC-FAC7-499D-A789-AE360EE1A36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67" creationId="{109FB072-83C3-4D1C-9E3D-CB594432F07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68" creationId="{8C21469F-A64E-428A-A00F-FE015AF3620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69" creationId="{20DBB778-6717-4F01-8A13-C93593143BA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70" creationId="{8FCC125E-FC13-4125-B921-9196883475C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71" creationId="{F6592614-E6F2-4B99-B0C5-B5EB7E0EB68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72" creationId="{3E5C8297-E86C-46B0-9515-E74AB8EE70B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73" creationId="{2E6438CA-B4E4-47B7-A959-9CFEE262B34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74" creationId="{6D126DB2-C602-4651-A87B-228EBB7D0D9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75" creationId="{F1171ED9-1F77-4B33-9A28-EDE77753744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76" creationId="{73875474-770E-46F4-A091-4CB3E9251EE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77" creationId="{42364BBC-9632-4B43-833E-D90380633BF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78" creationId="{495F100B-6F9D-4CD0-B686-8302AF6AFF0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79" creationId="{95C9A7C8-A2CB-42A2-9F23-9FD8979F704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80" creationId="{A02759EB-B77F-460F-B2AA-C022CFB2527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81" creationId="{263B2080-82AA-4998-B824-ACE93E55E35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82" creationId="{F2C35AC8-306F-4A85-AFF5-D1FDACDD9FA0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83" creationId="{ACA20777-F96B-427E-97B9-ADA222603B7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84" creationId="{AE6683C7-AF5C-47CD-9BBF-13F5F15558A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85" creationId="{6E9DB340-8714-48C1-B8BD-F041C04D8D5E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86" creationId="{B6A47D6D-6C9F-4128-B460-2BE0F574729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87" creationId="{C4E718E2-C148-40FB-A9E0-81F86906255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88" creationId="{F94C9A92-62FC-4730-97DD-6E99F5D85DF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89" creationId="{0A258E78-FE59-4FB7-A3A7-D6509063E6D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90" creationId="{07D1B84A-68CE-4928-BF21-8D67FDA99B6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91" creationId="{CA1858DA-9E05-43A6-B1F4-8FE711A292B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92" creationId="{F67C511B-416A-42EE-B606-9C9A6C1E279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93" creationId="{4C88A5CF-1B20-4008-A799-832870136A1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94" creationId="{190EC13C-1874-4E04-8B9E-FB74A2942E8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95" creationId="{7BD0C084-5BEE-40EF-A352-9A1263324B1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96" creationId="{61A03DCD-EE8C-436B-8CB1-9A3C1D0C302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97" creationId="{E5986285-50C5-41AF-A53A-5ACD1AF5D81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98" creationId="{BB87E106-FDC6-4C21-BFA6-58002B8FDDAE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899" creationId="{BDDF381F-1D1D-4BFC-9CEE-68A7D9B9D5A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00" creationId="{13258151-D6A9-480E-ADF1-9C06D8D4840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01" creationId="{7580D080-500C-4F9A-A6E5-CE66C9EDCFBE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02" creationId="{F5CBB193-33F8-439D-A86B-95CF12C5096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03" creationId="{2BAB5D98-406E-4C5E-A8BD-446BE19F4D2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04" creationId="{A1E186FE-0329-4AB5-BA0D-E8AFE79D23E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05" creationId="{9E3549C8-FE5E-4661-82CF-FE10DBCF0B6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06" creationId="{BB6034A6-5170-4D95-8510-4DD82681DEE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07" creationId="{19FFFBF3-DB48-42D4-AD38-F16662EEFD1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08" creationId="{09A3BFC7-C7EE-41B5-9C46-DBD5981EA44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09" creationId="{CA05F9A3-3BC3-4258-87CC-C497E8DC7CA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10" creationId="{59A87588-E37F-4E57-8D24-3743A253398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11" creationId="{43DDABE3-98F5-4CAA-84DA-B4F5F087038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12" creationId="{0D9CD576-1FCB-471E-8B74-78D5BB1D145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13" creationId="{933173B1-58F4-49EE-829A-BD0279A362A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14" creationId="{C2AF4D28-0335-4AEC-9F4B-9A224B4E19B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15" creationId="{1A995023-C00A-4BBF-A59D-B4021971711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16" creationId="{04D591D0-AD8A-427E-9D03-D09594C6435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17" creationId="{9962B7EC-04A1-412A-8069-B3898C4FD79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18" creationId="{0696E8D4-F82F-4CEE-927F-117F4D2FBB3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19" creationId="{710BF25A-212A-4CFE-A5CF-68EE587CA4F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20" creationId="{E1FFD796-7C25-4B00-BE7E-A254F6B1B98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21" creationId="{9F5A4D06-8CF8-42E6-AFD1-0392AB17C39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22" creationId="{845C2BB6-A6E8-4C85-81F4-75775A1B397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23" creationId="{35FF8556-DBD8-4824-A850-94B3B3F70EC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24" creationId="{17AA6235-17B5-41EB-90F2-91C9D97C713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25" creationId="{01696C96-E7A3-45B8-ABC3-212D232F7F0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26" creationId="{14787E81-CDE4-4B27-89D6-8336A7E4433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27" creationId="{6733CE5D-1758-4E5B-8B49-D90B6E501B5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28" creationId="{143A5A60-1049-48F9-8BCC-E83730533A80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29" creationId="{D447FD85-C4A7-400B-893E-B5D6940857E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30" creationId="{BBDF2858-C42F-4850-999C-C8D3891D000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31" creationId="{571E4564-5A16-4150-8C99-4F9CBDE3B4B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32" creationId="{3A9B9711-5B6A-4EC4-9D9E-3F26F90BF15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33" creationId="{8952BDEE-2417-45AE-A68C-69934BA974C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34" creationId="{E7310502-74CE-4297-A570-1DC924C06CC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35" creationId="{9880315C-C88D-43EA-A885-B20674BA0AC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36" creationId="{A9435CE1-6731-48A5-A751-056CD0D6B0C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37" creationId="{77997C66-A83F-4AFB-ADC7-A78254B022A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38" creationId="{A1B3C20B-6666-4AC1-92F2-87AB78AD9A8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39" creationId="{9BE36B6A-4AB4-4118-B743-4372FD70CEA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40" creationId="{C5737403-96D4-4F19-AE9B-CDB927C2E32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41" creationId="{A1C8ECE4-15DC-4CB9-8825-CCEEB7E0B82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42" creationId="{5BEDAD3F-BB0E-4ADC-8ABA-6B06EBC4AAF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43" creationId="{1E4FF547-3117-4ACD-8744-0FFD39C59DB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44" creationId="{EA311EEA-30E1-42F5-BC7A-28187EC65DA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45" creationId="{66C6AAC1-691E-4733-A9FA-C3DCDE41C28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46" creationId="{893E0F86-1CCC-47CB-912D-37DC50157B00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47" creationId="{6F4D331E-258F-4213-8A4E-A427E228599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48" creationId="{C6C2CF85-AE66-4E3E-9442-77772EDF859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49" creationId="{C44A40C2-8B0E-4459-B8FA-52CF7BBEBDF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50" creationId="{816B65C0-AE18-4B88-BEFF-2DF1C5CCC28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51" creationId="{03D1BB8C-CC24-4A92-9A97-147C7916BC4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52" creationId="{54751218-9896-4CFC-AC93-C611BA61ABC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53" creationId="{7CC2AB0D-064B-4106-8002-331FA52BB6A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54" creationId="{B6AC6D5C-0846-4218-8128-12C974AA17C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55" creationId="{9926B5AC-AA2B-481E-9FB3-DB99964EF8F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56" creationId="{EEE177DA-030F-425D-A0C7-FE1C95E7CCA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57" creationId="{B83B45EC-BA00-4A46-B4FE-0CCCF4FDE63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58" creationId="{9721E0F6-910E-4909-BE03-7C420F9F1AF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59" creationId="{C112A1CE-170D-45B3-A713-1801928054D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60" creationId="{783D3BBE-BE09-48B5-BF39-F12CAB40952E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61" creationId="{C186561E-2239-47D8-AF60-96F21112ACF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62" creationId="{F2F995D3-397B-4478-B2E0-0376E6AA3A8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63" creationId="{CB6EC120-295F-4F6C-A44A-7F9ABCCA702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64" creationId="{23FE59C7-2DE5-4E1F-A341-BE8E6B3CEA8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65" creationId="{F5CA5F44-99E7-4B8B-8357-4F44347597B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66" creationId="{B51991BC-17E4-4472-8DA7-67AF36DFAC3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67" creationId="{90D1C8BA-3CD8-460B-8BD1-D9F1879067E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68" creationId="{10C58045-942B-479B-942E-BCDD0A73573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69" creationId="{EF46F6DA-6B46-4BAD-A265-39F242CC615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70" creationId="{0A2B2268-3CFF-487E-A8A3-893029E0DD6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71" creationId="{3D739B23-D8DF-48CD-B581-0A020E85014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72" creationId="{84B1E127-20E6-4D74-AD3B-6DF0821CA1A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73" creationId="{61B632BD-BB8E-4E6D-91F7-7C08F6AEF41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74" creationId="{609D97D3-4363-4DA0-8620-5A5077BFEFD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75" creationId="{4C046E45-8B4F-468D-B004-DEE377B6E47E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76" creationId="{EEA703F9-0A98-4AE1-85B8-CB7861D088E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77" creationId="{8CBC10B9-C810-46D9-842D-E6E4880A76A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78" creationId="{43B1CA01-910F-45C7-B7CF-A4B670B026B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79" creationId="{B76BCDAC-4B94-460A-AB8D-1A198FB8E31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80" creationId="{0001C801-8795-4729-97E0-DBFC1CB3394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81" creationId="{889D4F72-BBCB-463D-9E66-036B0312117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82" creationId="{15F4821A-CEB3-4F78-9172-106A144EC58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83" creationId="{421E3630-AF43-4D72-8D2F-945CEBA4C40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84" creationId="{0F38A4AD-98F3-479F-A65A-914C361507C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85" creationId="{2CF48861-BC7E-4EF5-A0DC-C8E4207B4CA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86" creationId="{300AB210-3A6D-4E4F-BD3E-73ABB4C4286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87" creationId="{489CD522-267C-4391-A6A1-08EDC685D1D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88" creationId="{B7E5A1B8-E156-4E8A-95DF-27921973FDB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89" creationId="{ABF983A1-F266-4097-8226-6F32BB0871B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90" creationId="{BB884BC8-0574-4C1F-966E-7690DDAAC15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91" creationId="{2A2FD094-7B31-4446-897B-465E97DF332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92" creationId="{64A65CD3-D488-49A3-AFC2-896E353D263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93" creationId="{B19A99E1-D425-4E1F-B4E8-85484FD3012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94" creationId="{8C5A353A-4059-4A9E-91F5-95C6E970224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95" creationId="{E70AF6FE-08C2-4A86-B75B-0C659F9572C0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96" creationId="{6F5E3556-3BE1-4DCF-907F-75254930AA0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97" creationId="{5A1D6A6A-2704-46AD-9987-DF5E61308CE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98" creationId="{3D8C8E59-0F09-4663-971A-8FA412CB145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999" creationId="{0EB9DE76-2614-41DB-99A9-EFDC468AE89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00" creationId="{28B822C3-23B2-4401-A619-2C17A2471E90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01" creationId="{2175CB77-62B5-4E8D-A8BD-4D220EAFD1B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02" creationId="{D5CBEA75-FE9F-4ADD-95D4-8CCD6E925DB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03" creationId="{E3D3CA52-A7E9-4BE5-9969-7C31188BAA4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04" creationId="{CDA8F3DC-52D7-49BB-B4D8-4891F752E0A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05" creationId="{7DE166BE-E7AE-43EB-AD9A-F0F78F643CF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06" creationId="{9A3A3CBB-04CB-4F2E-8E41-0B0EDF244BB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07" creationId="{540FE1AA-934A-4566-99F9-C7741A26BAC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08" creationId="{EBA40EFE-8821-475B-ACC6-739362654C7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09" creationId="{28003CAE-6049-4E1B-BE6B-30F0EA1E834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10" creationId="{18C5EB1B-8180-4048-82A1-F9FAD877472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11" creationId="{F4ABBFCE-0F1B-4DDD-B60C-F6688648AAE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12" creationId="{2364DB62-D6E1-40D9-A094-9B8DCB918D1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13" creationId="{D1B68227-7385-427A-B992-1D2C7901D97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14" creationId="{2A84BAF4-32B8-48FF-963C-450113C447D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15" creationId="{58557E36-8382-49A3-A82F-3333FD04A8E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16" creationId="{12561D19-126A-463D-B1C7-DDF64F8A27D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17" creationId="{C5F472C1-E0C3-471C-B11C-9AD3EFCAA2E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18" creationId="{837679B4-2442-48B0-96A3-553D63008FF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19" creationId="{3A5E5FE0-F4A0-494A-8C1F-6A261CC15DE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20" creationId="{4F0A7339-286E-47AF-B07C-8831E7901C3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21" creationId="{C0CC0DBD-48D9-42C7-BDCA-57C83C49EC90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22" creationId="{919AFE9B-FC15-4EB3-82CA-015299996EE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23" creationId="{2A292D30-DFA9-4447-9783-0F9545D6655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24" creationId="{B7BBFE32-027C-4E45-99AF-7A5126FFDE7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25" creationId="{0EC61487-B584-4299-A8EF-EB58A8FA956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26" creationId="{F1FEDC51-8966-46D0-B96B-0BA79FF23C9E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27" creationId="{57633078-F41D-42B2-8F5D-780F8A629A5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28" creationId="{58497410-32AE-4D6A-AFBE-99FE4DADEF80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29" creationId="{EB6BDD77-F081-4AD9-8DAE-0C850359FEA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30" creationId="{DEA372EF-DC46-4A1B-9D26-C4BE9C146CD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31" creationId="{4A1D00BA-6275-467B-BDC0-3A3F3918BE3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32" creationId="{2EA6C854-9386-48E4-A3F2-D616A7DB0FC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33" creationId="{8C244812-356F-4423-AABD-8B242CE8C7C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34" creationId="{55B3CAA0-461A-49A0-8BA9-4ABE300BAB6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36" creationId="{BBCE8567-A0B8-4539-BEF3-F1D81B8D4F2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38" creationId="{7B91F724-246B-4312-9E61-F5D851275E4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39" creationId="{EA49DABD-76E5-4872-8C82-1A228BC3DE4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40" creationId="{E8D1E378-9610-4922-9A38-2CB3AA41194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41" creationId="{98B4F4C7-0418-44FC-B61E-E31F3AAD250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42" creationId="{20B2F05F-A932-418F-85E9-A83060ADD52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43" creationId="{157468C1-BEF5-424E-99BE-0424614B9B0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44" creationId="{58D519DE-8063-44E1-A7B4-C26BB74E815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45" creationId="{F4EB9CAA-C682-442F-8020-C3734BC65CA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46" creationId="{3C8C3823-A5AA-4155-AD58-31B5439152B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47" creationId="{8AE15AD3-F715-4789-B118-671BDA91901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48" creationId="{C2A58804-B16A-486E-B278-95DB746B468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49" creationId="{9B8672B8-DAD1-4BB7-932E-6DCEF1F7A6D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50" creationId="{E1223209-E211-4CB9-95AF-60906E5E7D8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51" creationId="{5F9C0859-2A86-4DD4-9B8B-F19EE01F6F9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52" creationId="{FA155AFF-B4CD-4DB3-B690-19103B2086E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53" creationId="{E3417C42-11F0-4062-9F72-58F6CE24AF1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54" creationId="{7C9D283A-CDB0-4460-B3FF-8CA8C4667B4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55" creationId="{AA679665-424E-4DCB-89F4-F6DE4B5CEA4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56" creationId="{ACB634D1-BBF5-4AA7-B609-4A09F3E47AD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57" creationId="{45A68D33-9A31-4297-9182-FEEE1DC4838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58" creationId="{69183C86-BC30-42C2-9FAA-59EB830D0EDE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59" creationId="{0703E17C-2340-456E-A792-54278024BDC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60" creationId="{D7DBAEEE-2C76-434A-9BCD-E020B0E7362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61" creationId="{C96F2AA1-D0B5-454E-AC1F-F653465FB8E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62" creationId="{D72CA54D-2180-41C1-96C1-57E21D34804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63" creationId="{906E6A3C-BD50-439B-AE4D-C37AA9AF528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64" creationId="{12B5C645-010B-4617-B434-5A5BADD6543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65" creationId="{ECE0D350-284E-4173-919F-6AC6518584D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66" creationId="{3C6A2C8B-6C69-475C-9B1D-CD332CE46E5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67" creationId="{2F2F00EC-5292-4176-94C7-D28F6FE3DE9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68" creationId="{8AF5E812-AECD-41F7-BB17-A355A852C18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69" creationId="{F679E7AA-B4D6-4797-8767-5F59AF015D1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70" creationId="{8D1453E4-E5B4-468E-8C32-0374BC28BA5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71" creationId="{474A166B-7530-47A5-902A-DD2FE07C0CB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72" creationId="{96C39AD7-F133-41F3-8144-E4C5E8840FC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73" creationId="{0E9F0550-4268-480C-923B-189920E8CF1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74" creationId="{6C7F5F98-5C52-4F30-8264-53B73BEB136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75" creationId="{90775498-27E6-4D33-A60E-1CB75707171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76" creationId="{42269C95-6770-467D-8A60-67EEACAEBC7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77" creationId="{074EF167-675F-4873-A223-1A00B8F989E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78" creationId="{6D251E57-8CC2-4279-BC1D-35A0809F9AA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79" creationId="{A25C3163-84B7-494F-880A-15DF57F8716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80" creationId="{5045AE47-14F6-45A8-B6A0-F5A9C8984DF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81" creationId="{F0E6238D-97F7-40D1-938C-6C36ED781D2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82" creationId="{54A9BE20-38B9-4C6B-A5E6-F91ADE81D6A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83" creationId="{6098744A-577C-4049-8618-C02469DEBA4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84" creationId="{11D676C0-4937-400C-A1F4-AF6C0D6F81C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85" creationId="{F2F5DC87-2CD3-4D88-8960-CBB58887BE8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86" creationId="{BA75E0E1-9AF9-476F-856F-ED2F2790101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87" creationId="{C4AE59A2-79E4-49E2-9257-7310395D6F1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88" creationId="{D16BB23C-0753-4F3E-BE1C-4EA31528392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89" creationId="{4F5A611E-955B-4842-8788-8C7E1E290C31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90" creationId="{D7AB605F-8F7A-4C1D-9D7F-F952F88EE34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91" creationId="{CB0BDE94-AD99-430A-8014-136EAF588C6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92" creationId="{A2A40AB8-CAAF-401F-8FED-AA36CD22EA1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93" creationId="{E6FAEA9D-36B4-45B2-86C4-63721085BC9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94" creationId="{9C8E8F40-E2D8-48C0-88DD-8F390004CA8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95" creationId="{687728E7-260E-4547-9D21-5326087E8CC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96" creationId="{91DB89A2-DA98-4AC9-A2AA-5DB9BA3344CE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97" creationId="{A8710780-B005-4390-AC8C-FCA91A34E95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98" creationId="{633E777C-18FF-46D1-9576-784CD3B9BC1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099" creationId="{3AD41FAB-EF72-4646-A32F-7990D5A298F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00" creationId="{EDF11D88-E01C-4BC1-9018-8FF50131F93E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01" creationId="{60D83D10-27B1-48D5-A71B-9D2355F3954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02" creationId="{57B04879-DA69-4AAB-8A62-A46F1E04267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03" creationId="{9EF9D769-6D2A-4E1A-8280-017F3C12EAED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04" creationId="{F7ABB41E-B72D-489B-A3A7-7C0EAB27C35B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05" creationId="{336618B4-6CA0-42E6-8C39-456A25836DC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06" creationId="{9DC00F0E-4E17-4FD4-A49D-72A024AAE5C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07" creationId="{13DEE592-7AC8-4A1A-B182-689CD580C9B6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08" creationId="{A36B4159-B2DE-4F3A-8C7C-2EFC864EB2A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09" creationId="{A0D85B47-0055-433E-AB7A-F459CC29A4A3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10" creationId="{C11AC6B3-DE1B-41A8-8B08-44644D69D15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11" creationId="{C455D216-A892-4ED8-ADB4-5143DA1749E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13" creationId="{C2930686-95D1-48F2-847C-8A7DD4C76B0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14" creationId="{B7BFB93D-B0D0-46D6-AAE8-E1C55A5C506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15" creationId="{FDD9A31F-BFAB-4818-89EB-8772D63B1E39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16" creationId="{1BF984A8-10E5-43A9-8373-DFD677188927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17" creationId="{141A47B4-F523-47CA-8591-B49AEC0E2804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18" creationId="{BF77C6FD-4FEC-4687-9803-9D878737863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19" creationId="{4E75D2BD-1836-4805-8804-BEFA9C8B3758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20" creationId="{B73C7783-93EA-4E77-ACC0-6375707CEFFA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21" creationId="{776E5301-BA45-47E2-8E6E-0328F2632C3C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22" creationId="{7BAF52D0-D25D-4D36-9DBB-ED4E263D5CF2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23" creationId="{858CC936-99FE-4CAE-8363-7C0757B02B45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24" creationId="{9F7989B4-2573-4586-ABF8-32BD28550C7F}"/>
          </ac:spMkLst>
        </pc:spChg>
        <pc:spChg chg="mod">
          <ac:chgData name="Martina Sponerová" userId="ccc0f243-98c2-4971-ae6b-3630abf27fc2" providerId="ADAL" clId="{97284BBB-6743-423E-83E2-AF258C7D1F0E}" dt="2021-03-11T09:04:35.380" v="4889" actId="14100"/>
          <ac:spMkLst>
            <pc:docMk/>
            <pc:sldMk cId="795289785" sldId="498"/>
            <ac:spMk id="1125" creationId="{5091136E-EE3B-47BF-8D11-F541398FC612}"/>
          </ac:spMkLst>
        </pc:spChg>
        <pc:grpChg chg="add del mod">
          <ac:chgData name="Martina Sponerová" userId="ccc0f243-98c2-4971-ae6b-3630abf27fc2" providerId="ADAL" clId="{97284BBB-6743-423E-83E2-AF258C7D1F0E}" dt="2021-03-11T09:03:06.984" v="4872" actId="478"/>
          <ac:grpSpMkLst>
            <pc:docMk/>
            <pc:sldMk cId="795289785" sldId="498"/>
            <ac:grpSpMk id="6" creationId="{1FDBD993-3C52-4CB3-836D-EBB06193729C}"/>
          </ac:grpSpMkLst>
        </pc:grpChg>
        <pc:grpChg chg="mod">
          <ac:chgData name="Martina Sponerová" userId="ccc0f243-98c2-4971-ae6b-3630abf27fc2" providerId="ADAL" clId="{97284BBB-6743-423E-83E2-AF258C7D1F0E}" dt="2021-03-11T09:02:57.696" v="4871" actId="1076"/>
          <ac:grpSpMkLst>
            <pc:docMk/>
            <pc:sldMk cId="795289785" sldId="498"/>
            <ac:grpSpMk id="8" creationId="{40BB2C73-5BAC-40DC-944B-50BC4DC8245D}"/>
          </ac:grpSpMkLst>
        </pc:grpChg>
        <pc:grpChg chg="mod">
          <ac:chgData name="Martina Sponerová" userId="ccc0f243-98c2-4971-ae6b-3630abf27fc2" providerId="ADAL" clId="{97284BBB-6743-423E-83E2-AF258C7D1F0E}" dt="2021-03-11T09:02:57.696" v="4871" actId="1076"/>
          <ac:grpSpMkLst>
            <pc:docMk/>
            <pc:sldMk cId="795289785" sldId="498"/>
            <ac:grpSpMk id="40" creationId="{E741D334-02ED-41FE-8DCD-178102D94071}"/>
          </ac:grpSpMkLst>
        </pc:grpChg>
        <pc:grpChg chg="mod">
          <ac:chgData name="Martina Sponerová" userId="ccc0f243-98c2-4971-ae6b-3630abf27fc2" providerId="ADAL" clId="{97284BBB-6743-423E-83E2-AF258C7D1F0E}" dt="2021-03-11T09:02:57.696" v="4871" actId="1076"/>
          <ac:grpSpMkLst>
            <pc:docMk/>
            <pc:sldMk cId="795289785" sldId="498"/>
            <ac:grpSpMk id="42" creationId="{477CD920-89E0-43BA-8E07-B4B15AEE32F3}"/>
          </ac:grpSpMkLst>
        </pc:grpChg>
        <pc:grpChg chg="mod">
          <ac:chgData name="Martina Sponerová" userId="ccc0f243-98c2-4971-ae6b-3630abf27fc2" providerId="ADAL" clId="{97284BBB-6743-423E-83E2-AF258C7D1F0E}" dt="2021-03-11T09:02:57.696" v="4871" actId="1076"/>
          <ac:grpSpMkLst>
            <pc:docMk/>
            <pc:sldMk cId="795289785" sldId="498"/>
            <ac:grpSpMk id="117" creationId="{79919E0F-DA99-4081-AEDA-B4B5E11791A3}"/>
          </ac:grpSpMkLst>
        </pc:grpChg>
        <pc:grpChg chg="mod">
          <ac:chgData name="Martina Sponerová" userId="ccc0f243-98c2-4971-ae6b-3630abf27fc2" providerId="ADAL" clId="{97284BBB-6743-423E-83E2-AF258C7D1F0E}" dt="2021-03-11T09:02:57.696" v="4871" actId="1076"/>
          <ac:grpSpMkLst>
            <pc:docMk/>
            <pc:sldMk cId="795289785" sldId="498"/>
            <ac:grpSpMk id="287" creationId="{2F8E904E-5D65-4CEF-A2B5-FA7F455F008C}"/>
          </ac:grpSpMkLst>
        </pc:grpChg>
        <pc:grpChg chg="mod">
          <ac:chgData name="Martina Sponerová" userId="ccc0f243-98c2-4971-ae6b-3630abf27fc2" providerId="ADAL" clId="{97284BBB-6743-423E-83E2-AF258C7D1F0E}" dt="2021-03-11T09:02:57.696" v="4871" actId="1076"/>
          <ac:grpSpMkLst>
            <pc:docMk/>
            <pc:sldMk cId="795289785" sldId="498"/>
            <ac:grpSpMk id="289" creationId="{FFB91C09-1B80-45F6-BBE8-F96E145C1C99}"/>
          </ac:grpSpMkLst>
        </pc:grpChg>
        <pc:grpChg chg="mod">
          <ac:chgData name="Martina Sponerová" userId="ccc0f243-98c2-4971-ae6b-3630abf27fc2" providerId="ADAL" clId="{97284BBB-6743-423E-83E2-AF258C7D1F0E}" dt="2021-03-11T09:02:57.696" v="4871" actId="1076"/>
          <ac:grpSpMkLst>
            <pc:docMk/>
            <pc:sldMk cId="795289785" sldId="498"/>
            <ac:grpSpMk id="364" creationId="{D5B85C90-1C8C-4A0A-9415-CF56B79DD557}"/>
          </ac:grpSpMkLst>
        </pc:grpChg>
        <pc:grpChg chg="add del mod">
          <ac:chgData name="Martina Sponerová" userId="ccc0f243-98c2-4971-ae6b-3630abf27fc2" providerId="ADAL" clId="{97284BBB-6743-423E-83E2-AF258C7D1F0E}" dt="2021-03-11T09:03:55.217" v="4881"/>
          <ac:grpSpMkLst>
            <pc:docMk/>
            <pc:sldMk cId="795289785" sldId="498"/>
            <ac:grpSpMk id="382" creationId="{C66342D0-5294-4FFD-A07C-99E05BB0F143}"/>
          </ac:grpSpMkLst>
        </pc:grpChg>
        <pc:grpChg chg="mod">
          <ac:chgData name="Martina Sponerová" userId="ccc0f243-98c2-4971-ae6b-3630abf27fc2" providerId="ADAL" clId="{97284BBB-6743-423E-83E2-AF258C7D1F0E}" dt="2021-03-11T09:03:54.585" v="4880" actId="1076"/>
          <ac:grpSpMkLst>
            <pc:docMk/>
            <pc:sldMk cId="795289785" sldId="498"/>
            <ac:grpSpMk id="384" creationId="{7E32E710-B246-438C-B4EC-9254F0958DF2}"/>
          </ac:grpSpMkLst>
        </pc:grpChg>
        <pc:grpChg chg="mod">
          <ac:chgData name="Martina Sponerová" userId="ccc0f243-98c2-4971-ae6b-3630abf27fc2" providerId="ADAL" clId="{97284BBB-6743-423E-83E2-AF258C7D1F0E}" dt="2021-03-11T09:03:54.585" v="4880" actId="1076"/>
          <ac:grpSpMkLst>
            <pc:docMk/>
            <pc:sldMk cId="795289785" sldId="498"/>
            <ac:grpSpMk id="416" creationId="{C78E352E-E0DF-4D73-88A9-887662EC8437}"/>
          </ac:grpSpMkLst>
        </pc:grpChg>
        <pc:grpChg chg="mod">
          <ac:chgData name="Martina Sponerová" userId="ccc0f243-98c2-4971-ae6b-3630abf27fc2" providerId="ADAL" clId="{97284BBB-6743-423E-83E2-AF258C7D1F0E}" dt="2021-03-11T09:03:54.585" v="4880" actId="1076"/>
          <ac:grpSpMkLst>
            <pc:docMk/>
            <pc:sldMk cId="795289785" sldId="498"/>
            <ac:grpSpMk id="418" creationId="{00F1B83B-3E09-4E8B-8316-7952C43699D9}"/>
          </ac:grpSpMkLst>
        </pc:grpChg>
        <pc:grpChg chg="mod">
          <ac:chgData name="Martina Sponerová" userId="ccc0f243-98c2-4971-ae6b-3630abf27fc2" providerId="ADAL" clId="{97284BBB-6743-423E-83E2-AF258C7D1F0E}" dt="2021-03-11T09:03:54.585" v="4880" actId="1076"/>
          <ac:grpSpMkLst>
            <pc:docMk/>
            <pc:sldMk cId="795289785" sldId="498"/>
            <ac:grpSpMk id="493" creationId="{55EF1187-46F0-4E1A-AF2C-87B747384C81}"/>
          </ac:grpSpMkLst>
        </pc:grpChg>
        <pc:grpChg chg="mod">
          <ac:chgData name="Martina Sponerová" userId="ccc0f243-98c2-4971-ae6b-3630abf27fc2" providerId="ADAL" clId="{97284BBB-6743-423E-83E2-AF258C7D1F0E}" dt="2021-03-11T09:03:54.585" v="4880" actId="1076"/>
          <ac:grpSpMkLst>
            <pc:docMk/>
            <pc:sldMk cId="795289785" sldId="498"/>
            <ac:grpSpMk id="663" creationId="{166A482A-B8EB-4BD6-AF13-60FB6AEC037A}"/>
          </ac:grpSpMkLst>
        </pc:grpChg>
        <pc:grpChg chg="mod">
          <ac:chgData name="Martina Sponerová" userId="ccc0f243-98c2-4971-ae6b-3630abf27fc2" providerId="ADAL" clId="{97284BBB-6743-423E-83E2-AF258C7D1F0E}" dt="2021-03-11T09:03:54.585" v="4880" actId="1076"/>
          <ac:grpSpMkLst>
            <pc:docMk/>
            <pc:sldMk cId="795289785" sldId="498"/>
            <ac:grpSpMk id="665" creationId="{6D4E4F2D-0110-48B8-8C05-B19F932E184C}"/>
          </ac:grpSpMkLst>
        </pc:grpChg>
        <pc:grpChg chg="mod">
          <ac:chgData name="Martina Sponerová" userId="ccc0f243-98c2-4971-ae6b-3630abf27fc2" providerId="ADAL" clId="{97284BBB-6743-423E-83E2-AF258C7D1F0E}" dt="2021-03-11T09:03:54.585" v="4880" actId="1076"/>
          <ac:grpSpMkLst>
            <pc:docMk/>
            <pc:sldMk cId="795289785" sldId="498"/>
            <ac:grpSpMk id="740" creationId="{E6BC0B09-A99F-4DE6-BDEF-D64F2F0DE943}"/>
          </ac:grpSpMkLst>
        </pc:grpChg>
        <pc:grpChg chg="add del mod">
          <ac:chgData name="Martina Sponerová" userId="ccc0f243-98c2-4971-ae6b-3630abf27fc2" providerId="ADAL" clId="{97284BBB-6743-423E-83E2-AF258C7D1F0E}" dt="2021-03-11T09:06:35.314" v="4898" actId="478"/>
          <ac:grpSpMkLst>
            <pc:docMk/>
            <pc:sldMk cId="795289785" sldId="498"/>
            <ac:grpSpMk id="754" creationId="{B0010A3D-CFB6-4997-B068-DB72D39996BB}"/>
          </ac:grpSpMkLst>
        </pc:grpChg>
        <pc:grpChg chg="mod">
          <ac:chgData name="Martina Sponerová" userId="ccc0f243-98c2-4971-ae6b-3630abf27fc2" providerId="ADAL" clId="{97284BBB-6743-423E-83E2-AF258C7D1F0E}" dt="2021-03-11T09:04:35.380" v="4889" actId="14100"/>
          <ac:grpSpMkLst>
            <pc:docMk/>
            <pc:sldMk cId="795289785" sldId="498"/>
            <ac:grpSpMk id="756" creationId="{2214B7C8-3444-46C1-9A18-9E560400662E}"/>
          </ac:grpSpMkLst>
        </pc:grpChg>
        <pc:grpChg chg="mod">
          <ac:chgData name="Martina Sponerová" userId="ccc0f243-98c2-4971-ae6b-3630abf27fc2" providerId="ADAL" clId="{97284BBB-6743-423E-83E2-AF258C7D1F0E}" dt="2021-03-11T09:04:35.380" v="4889" actId="14100"/>
          <ac:grpSpMkLst>
            <pc:docMk/>
            <pc:sldMk cId="795289785" sldId="498"/>
            <ac:grpSpMk id="788" creationId="{2D2E4E54-EE3D-4C54-8D86-AA1E93B02764}"/>
          </ac:grpSpMkLst>
        </pc:grpChg>
        <pc:grpChg chg="mod">
          <ac:chgData name="Martina Sponerová" userId="ccc0f243-98c2-4971-ae6b-3630abf27fc2" providerId="ADAL" clId="{97284BBB-6743-423E-83E2-AF258C7D1F0E}" dt="2021-03-11T09:04:35.380" v="4889" actId="14100"/>
          <ac:grpSpMkLst>
            <pc:docMk/>
            <pc:sldMk cId="795289785" sldId="498"/>
            <ac:grpSpMk id="790" creationId="{15B48DB1-4DF2-4F82-8B5A-B88953B980DF}"/>
          </ac:grpSpMkLst>
        </pc:grpChg>
        <pc:grpChg chg="mod">
          <ac:chgData name="Martina Sponerová" userId="ccc0f243-98c2-4971-ae6b-3630abf27fc2" providerId="ADAL" clId="{97284BBB-6743-423E-83E2-AF258C7D1F0E}" dt="2021-03-11T09:04:35.380" v="4889" actId="14100"/>
          <ac:grpSpMkLst>
            <pc:docMk/>
            <pc:sldMk cId="795289785" sldId="498"/>
            <ac:grpSpMk id="865" creationId="{1C5A7DE4-654E-4015-8613-F17EC8147B28}"/>
          </ac:grpSpMkLst>
        </pc:grpChg>
        <pc:grpChg chg="mod">
          <ac:chgData name="Martina Sponerová" userId="ccc0f243-98c2-4971-ae6b-3630abf27fc2" providerId="ADAL" clId="{97284BBB-6743-423E-83E2-AF258C7D1F0E}" dt="2021-03-11T09:04:35.380" v="4889" actId="14100"/>
          <ac:grpSpMkLst>
            <pc:docMk/>
            <pc:sldMk cId="795289785" sldId="498"/>
            <ac:grpSpMk id="1035" creationId="{92668614-A75F-46B4-8AB4-AB82E48F36A4}"/>
          </ac:grpSpMkLst>
        </pc:grpChg>
        <pc:grpChg chg="mod">
          <ac:chgData name="Martina Sponerová" userId="ccc0f243-98c2-4971-ae6b-3630abf27fc2" providerId="ADAL" clId="{97284BBB-6743-423E-83E2-AF258C7D1F0E}" dt="2021-03-11T09:04:35.380" v="4889" actId="14100"/>
          <ac:grpSpMkLst>
            <pc:docMk/>
            <pc:sldMk cId="795289785" sldId="498"/>
            <ac:grpSpMk id="1037" creationId="{B84E38C4-F627-4FF2-B3AD-02EDEB6BD21B}"/>
          </ac:grpSpMkLst>
        </pc:grpChg>
        <pc:grpChg chg="mod">
          <ac:chgData name="Martina Sponerová" userId="ccc0f243-98c2-4971-ae6b-3630abf27fc2" providerId="ADAL" clId="{97284BBB-6743-423E-83E2-AF258C7D1F0E}" dt="2021-03-11T09:04:35.380" v="4889" actId="14100"/>
          <ac:grpSpMkLst>
            <pc:docMk/>
            <pc:sldMk cId="795289785" sldId="498"/>
            <ac:grpSpMk id="1112" creationId="{307E3637-3D13-449D-9F57-6C7179A60F81}"/>
          </ac:grpSpMkLst>
        </pc:grpChg>
      </pc:sldChg>
      <pc:sldChg chg="modSp add mod ord">
        <pc:chgData name="Martina Sponerová" userId="ccc0f243-98c2-4971-ae6b-3630abf27fc2" providerId="ADAL" clId="{97284BBB-6743-423E-83E2-AF258C7D1F0E}" dt="2021-03-11T09:13:56.037" v="5152" actId="20577"/>
        <pc:sldMkLst>
          <pc:docMk/>
          <pc:sldMk cId="4251991110" sldId="499"/>
        </pc:sldMkLst>
        <pc:spChg chg="mod">
          <ac:chgData name="Martina Sponerová" userId="ccc0f243-98c2-4971-ae6b-3630abf27fc2" providerId="ADAL" clId="{97284BBB-6743-423E-83E2-AF258C7D1F0E}" dt="2021-03-11T09:05:57.513" v="4893"/>
          <ac:spMkLst>
            <pc:docMk/>
            <pc:sldMk cId="4251991110" sldId="499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11T09:13:56.037" v="5152" actId="20577"/>
          <ac:spMkLst>
            <pc:docMk/>
            <pc:sldMk cId="4251991110" sldId="499"/>
            <ac:spMk id="5" creationId="{AC51A963-8B77-47FA-84AF-3E269C6F509F}"/>
          </ac:spMkLst>
        </pc:spChg>
      </pc:sldChg>
      <pc:sldChg chg="addSp delSp modSp add mod">
        <pc:chgData name="Martina Sponerová" userId="ccc0f243-98c2-4971-ae6b-3630abf27fc2" providerId="ADAL" clId="{97284BBB-6743-423E-83E2-AF258C7D1F0E}" dt="2021-03-11T09:08:20.314" v="4989" actId="113"/>
        <pc:sldMkLst>
          <pc:docMk/>
          <pc:sldMk cId="3419692969" sldId="500"/>
        </pc:sldMkLst>
        <pc:spChg chg="del mod">
          <ac:chgData name="Martina Sponerová" userId="ccc0f243-98c2-4971-ae6b-3630abf27fc2" providerId="ADAL" clId="{97284BBB-6743-423E-83E2-AF258C7D1F0E}" dt="2021-03-11T09:07:27.886" v="4916"/>
          <ac:spMkLst>
            <pc:docMk/>
            <pc:sldMk cId="3419692969" sldId="500"/>
            <ac:spMk id="5" creationId="{AC51A963-8B77-47FA-84AF-3E269C6F509F}"/>
          </ac:spMkLst>
        </pc:spChg>
        <pc:spChg chg="add mod">
          <ac:chgData name="Martina Sponerová" userId="ccc0f243-98c2-4971-ae6b-3630abf27fc2" providerId="ADAL" clId="{97284BBB-6743-423E-83E2-AF258C7D1F0E}" dt="2021-03-11T09:08:20.314" v="4989" actId="113"/>
          <ac:spMkLst>
            <pc:docMk/>
            <pc:sldMk cId="3419692969" sldId="500"/>
            <ac:spMk id="377" creationId="{88CA1348-4B46-4906-BC0F-3EB2BDF9B42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55" creationId="{2DA4ACA6-F109-488D-ACA9-186D4AB8413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57" creationId="{994E4EE1-DA99-494F-9344-3D0F4DC35F0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58" creationId="{BA2DA93C-DC4B-48B7-BCA6-5C0894DEF2A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59" creationId="{27A61947-81FF-46D4-AB2C-9D49C1B2DE4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60" creationId="{6B244DDB-582C-4A6D-A6B0-C5DB9F631B9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61" creationId="{B4A8F517-7C84-49D3-A139-8BBD28BED50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62" creationId="{3B5F2142-8239-49E7-A3B6-7D99EC47F20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63" creationId="{08DB6682-297F-4A0B-A667-ADF051691AF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64" creationId="{2D23A008-401D-474C-AD12-E7A54BB2A48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65" creationId="{B5F431B5-1FAF-489E-AC2D-54BDCCDF6CB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66" creationId="{0DE57451-7D43-4461-9F8D-6C39CAF2786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67" creationId="{BD55B1B0-BF2F-41E9-9130-3B816FEDBBC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68" creationId="{A54586F6-FCB3-4E94-A879-D16E108F903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69" creationId="{77D0031C-3198-4E8C-A9B0-01C6E1C6C6F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70" creationId="{3ACCFCEA-2359-43E7-8F12-915314C1212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71" creationId="{DDB4ADB5-FEEA-4EB5-8F97-AD284F73043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72" creationId="{1C735C89-D4D1-457A-AF5F-2A92AE19522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73" creationId="{EFDFF23C-10CF-4A04-B747-70B707EC7F9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74" creationId="{750CA66D-6B37-423B-846F-2D5FCC72B40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75" creationId="{45CF0DEA-17FE-4A27-8567-DE8F7C58E11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76" creationId="{CF3AC450-D415-4C8E-A4E7-7CA4CDCABB7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77" creationId="{ED5D60EA-9646-4916-94E5-BA28A9B4472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78" creationId="{FC10784F-5990-41CA-BD0B-6904D55C36D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79" creationId="{FD3A316B-CA5D-43EF-938B-E3D9C5D5A41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80" creationId="{C1AF5FC8-9C6C-44D7-BBD5-E9D0FB6FD9D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81" creationId="{85B20FDD-7335-4F2C-A9BC-BB6607CA478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82" creationId="{4321F60A-C66D-46D2-B738-753AE794385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83" creationId="{E2321454-7B49-4E6D-A44A-481B53350B4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84" creationId="{B45C21CE-5731-4840-9296-619B600D823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85" creationId="{973DAA0C-CD4F-4808-B518-9C0C519C23C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86" creationId="{20F6F601-7426-4920-B4F7-66F5947959DE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87" creationId="{A7F69CB8-AB21-40F5-903B-7890D80B1E1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89" creationId="{9545FC30-1C6B-437E-AAE3-324046B72C90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91" creationId="{D62D62EC-C054-42B6-A7E8-A32010A684A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92" creationId="{A934611A-8702-447B-B856-37532CE8502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93" creationId="{E2DB9534-4AAD-4019-A45C-D76DEE355D9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94" creationId="{835F8FD8-9FAD-4050-AFFA-9643A47A1E0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95" creationId="{2B29CF72-EBB0-4310-A3D0-703FD61E085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96" creationId="{C722E710-CC8B-492B-8851-8D5FF52B34C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97" creationId="{874BF105-4FE5-45D7-A009-199558EE2D1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98" creationId="{532577E5-7AC2-46DA-9C92-BA7E317E6DA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799" creationId="{B0FA47CC-B0A3-4EB0-8931-F34CCFB930B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00" creationId="{38B08086-9077-421B-AA44-F438EA952BC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01" creationId="{5C3B0179-AB9A-45F8-BA8A-0E10755E836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02" creationId="{1DCF81A3-6143-44BB-B918-42571FBF452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03" creationId="{02C930F2-52CF-4836-AB34-89277D171F7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04" creationId="{A1EB8C54-ABF8-46F1-8FFC-86194952CAC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05" creationId="{0FCD6966-E92B-428D-8D28-E46D20C760F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06" creationId="{DF10BF3B-6607-43A4-A846-54610C83E3F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07" creationId="{B6F9B6E9-0263-40E0-9253-1312CA49C1E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08" creationId="{99896719-BB5B-44D1-9CBA-5733644065B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09" creationId="{0562CBC7-E4B8-4BB6-9A2D-90D05FA5F66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10" creationId="{9F9559F3-2BB6-4128-B9B8-220CEB8541E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11" creationId="{5D3B26EE-04EC-49A8-9B3D-57C7F5C29C0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12" creationId="{A0F96D0E-BD8C-44FF-9B9F-79BFF807EED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13" creationId="{009CC5BF-F33B-4EAC-8EE0-1C4A0C3CBAC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14" creationId="{C1B43793-C605-463D-BB39-1E1F33313B9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15" creationId="{58062398-4CB5-4B53-B3FB-502A0D5CD33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16" creationId="{BEA48DBE-5EF0-4C80-A436-546E72E060C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17" creationId="{3BC3F4D1-E596-49BA-8E17-891DADB051A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18" creationId="{4B98512C-1DC0-4D4A-B36E-1937FE97F96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19" creationId="{6D0B1A3F-5DBB-4D1A-BAFE-B3D2929C4B4E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20" creationId="{23E0491E-FDFC-43B4-B9D2-D6D0B806647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21" creationId="{F924F3EC-B403-4001-AA8D-6DDCF83997A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22" creationId="{264FD3C1-F53A-4DBC-9A9E-453889DC2A6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23" creationId="{2DD6CC76-22BC-4F3C-941A-E1ED3C8C6CA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24" creationId="{1605C94A-938B-423F-8963-124B687B160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25" creationId="{F041A585-5B2B-4378-AE28-C15CF1B03FC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26" creationId="{252347C6-716F-4DD6-88FB-FA6342FA611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27" creationId="{E120FE32-C5EE-4A67-941E-312749F853E0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28" creationId="{FE8C924A-8150-4AD9-9F44-75ECE7721FA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29" creationId="{FDFDC989-0288-455F-9944-43FD03B1C30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30" creationId="{F7DD6418-9111-4B20-A36F-BD75798B0E5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31" creationId="{CD605454-65A3-4BDB-89A4-DBEF5254985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32" creationId="{09F733AE-9C82-4DF5-AFAD-B5F62C58FA8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33" creationId="{9F385EA8-6142-43EA-93F9-8A673EE828E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34" creationId="{2F0EE181-2838-44E6-B76F-E26D5CFB308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35" creationId="{E23A79DF-235E-4E49-A165-7AB083CBB08E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36" creationId="{ABC58732-5F91-4A36-A92B-66E59A3741D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37" creationId="{B08E75DF-2309-454C-9685-4FA79558D13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38" creationId="{5335540D-FB00-423E-9F05-4F9A6861334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39" creationId="{61D28190-5337-4AB9-8365-A41691E4B25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40" creationId="{B4523483-1F71-4880-B07E-493F6523E5B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41" creationId="{9DDB74A5-61A5-4E28-9E91-6E7C3A3CADB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42" creationId="{B4FE7400-1A40-4345-9DF9-979B8174B71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43" creationId="{F83D277B-89FA-4701-AE72-9A5D37B950E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44" creationId="{09937331-53A4-4BFE-8D70-D164CD99818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45" creationId="{6D7381CC-DF35-4EDB-B917-2A2B19B0A25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46" creationId="{0D4A51A0-D3F7-40F6-AAE5-C2C2E869F8D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47" creationId="{41289516-1EAB-4708-AA5C-9BEAE14705F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48" creationId="{E61AF452-337E-4580-AC30-D4265DC2877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49" creationId="{07996A76-C908-4BBF-97C0-02B0FEA8173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50" creationId="{53438186-3D0F-4373-B604-616CE1F5F8D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51" creationId="{237BB7AB-5E93-424E-8C86-81AAB5B6D35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52" creationId="{15AD5DF6-9BB0-4EC9-84C7-5721EEFA56A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53" creationId="{6977BD79-691A-4626-93A8-E98CE211400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54" creationId="{1895B710-B366-439C-AE1B-E91D528689C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55" creationId="{F89BE041-2D44-45E0-9315-49420074872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56" creationId="{1CDC5DB1-A200-4844-A347-7F73FB8BD3D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57" creationId="{9EAD9E40-8DB7-4C0F-B24C-D8703BC21FC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58" creationId="{C8759B9C-9FB2-41E7-988E-AF67B49EB6F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59" creationId="{27E2AE6C-E3D2-4AB2-8EE2-E868D56BC36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60" creationId="{62F3A3BA-C6F1-4BF8-A841-E42E033AB780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61" creationId="{28A813BE-7D81-4FDA-A0B5-A69754C0F7C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62" creationId="{921F7DF2-4937-459F-9456-EAC37822BDA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63" creationId="{FCA83209-2A13-4641-AE52-75721D59C66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64" creationId="{026324AC-ED9A-41C3-B184-732EDC096DE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66" creationId="{37FBABDC-FAC7-499D-A789-AE360EE1A36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67" creationId="{109FB072-83C3-4D1C-9E3D-CB594432F07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68" creationId="{8C21469F-A64E-428A-A00F-FE015AF3620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69" creationId="{20DBB778-6717-4F01-8A13-C93593143BA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70" creationId="{8FCC125E-FC13-4125-B921-9196883475C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71" creationId="{F6592614-E6F2-4B99-B0C5-B5EB7E0EB68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72" creationId="{3E5C8297-E86C-46B0-9515-E74AB8EE70B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73" creationId="{2E6438CA-B4E4-47B7-A959-9CFEE262B34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74" creationId="{6D126DB2-C602-4651-A87B-228EBB7D0D9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75" creationId="{F1171ED9-1F77-4B33-9A28-EDE77753744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76" creationId="{73875474-770E-46F4-A091-4CB3E9251EE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77" creationId="{42364BBC-9632-4B43-833E-D90380633BF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78" creationId="{495F100B-6F9D-4CD0-B686-8302AF6AFF0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79" creationId="{95C9A7C8-A2CB-42A2-9F23-9FD8979F704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80" creationId="{A02759EB-B77F-460F-B2AA-C022CFB2527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81" creationId="{263B2080-82AA-4998-B824-ACE93E55E35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82" creationId="{F2C35AC8-306F-4A85-AFF5-D1FDACDD9FA0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83" creationId="{ACA20777-F96B-427E-97B9-ADA222603B7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84" creationId="{AE6683C7-AF5C-47CD-9BBF-13F5F15558A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85" creationId="{6E9DB340-8714-48C1-B8BD-F041C04D8D5E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86" creationId="{B6A47D6D-6C9F-4128-B460-2BE0F574729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87" creationId="{C4E718E2-C148-40FB-A9E0-81F86906255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88" creationId="{F94C9A92-62FC-4730-97DD-6E99F5D85DF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89" creationId="{0A258E78-FE59-4FB7-A3A7-D6509063E6D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90" creationId="{07D1B84A-68CE-4928-BF21-8D67FDA99B6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91" creationId="{CA1858DA-9E05-43A6-B1F4-8FE711A292B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92" creationId="{F67C511B-416A-42EE-B606-9C9A6C1E279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93" creationId="{4C88A5CF-1B20-4008-A799-832870136A1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94" creationId="{190EC13C-1874-4E04-8B9E-FB74A2942E8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95" creationId="{7BD0C084-5BEE-40EF-A352-9A1263324B1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96" creationId="{61A03DCD-EE8C-436B-8CB1-9A3C1D0C302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97" creationId="{E5986285-50C5-41AF-A53A-5ACD1AF5D81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98" creationId="{BB87E106-FDC6-4C21-BFA6-58002B8FDDAE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899" creationId="{BDDF381F-1D1D-4BFC-9CEE-68A7D9B9D5A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00" creationId="{13258151-D6A9-480E-ADF1-9C06D8D4840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01" creationId="{7580D080-500C-4F9A-A6E5-CE66C9EDCFBE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02" creationId="{F5CBB193-33F8-439D-A86B-95CF12C5096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03" creationId="{2BAB5D98-406E-4C5E-A8BD-446BE19F4D2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04" creationId="{A1E186FE-0329-4AB5-BA0D-E8AFE79D23E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05" creationId="{9E3549C8-FE5E-4661-82CF-FE10DBCF0B6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06" creationId="{BB6034A6-5170-4D95-8510-4DD82681DEE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07" creationId="{19FFFBF3-DB48-42D4-AD38-F16662EEFD1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08" creationId="{09A3BFC7-C7EE-41B5-9C46-DBD5981EA44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09" creationId="{CA05F9A3-3BC3-4258-87CC-C497E8DC7CA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10" creationId="{59A87588-E37F-4E57-8D24-3743A253398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11" creationId="{43DDABE3-98F5-4CAA-84DA-B4F5F087038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12" creationId="{0D9CD576-1FCB-471E-8B74-78D5BB1D145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13" creationId="{933173B1-58F4-49EE-829A-BD0279A362A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14" creationId="{C2AF4D28-0335-4AEC-9F4B-9A224B4E19B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15" creationId="{1A995023-C00A-4BBF-A59D-B4021971711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16" creationId="{04D591D0-AD8A-427E-9D03-D09594C6435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17" creationId="{9962B7EC-04A1-412A-8069-B3898C4FD79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18" creationId="{0696E8D4-F82F-4CEE-927F-117F4D2FBB3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19" creationId="{710BF25A-212A-4CFE-A5CF-68EE587CA4F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20" creationId="{E1FFD796-7C25-4B00-BE7E-A254F6B1B98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21" creationId="{9F5A4D06-8CF8-42E6-AFD1-0392AB17C39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22" creationId="{845C2BB6-A6E8-4C85-81F4-75775A1B397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23" creationId="{35FF8556-DBD8-4824-A850-94B3B3F70EC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24" creationId="{17AA6235-17B5-41EB-90F2-91C9D97C713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25" creationId="{01696C96-E7A3-45B8-ABC3-212D232F7F0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26" creationId="{14787E81-CDE4-4B27-89D6-8336A7E4433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27" creationId="{6733CE5D-1758-4E5B-8B49-D90B6E501B5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28" creationId="{143A5A60-1049-48F9-8BCC-E83730533A80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29" creationId="{D447FD85-C4A7-400B-893E-B5D6940857E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30" creationId="{BBDF2858-C42F-4850-999C-C8D3891D000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31" creationId="{571E4564-5A16-4150-8C99-4F9CBDE3B4B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32" creationId="{3A9B9711-5B6A-4EC4-9D9E-3F26F90BF15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33" creationId="{8952BDEE-2417-45AE-A68C-69934BA974C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34" creationId="{E7310502-74CE-4297-A570-1DC924C06CC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35" creationId="{9880315C-C88D-43EA-A885-B20674BA0AC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36" creationId="{A9435CE1-6731-48A5-A751-056CD0D6B0C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37" creationId="{77997C66-A83F-4AFB-ADC7-A78254B022A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38" creationId="{A1B3C20B-6666-4AC1-92F2-87AB78AD9A8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39" creationId="{9BE36B6A-4AB4-4118-B743-4372FD70CEA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40" creationId="{C5737403-96D4-4F19-AE9B-CDB927C2E32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41" creationId="{A1C8ECE4-15DC-4CB9-8825-CCEEB7E0B82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42" creationId="{5BEDAD3F-BB0E-4ADC-8ABA-6B06EBC4AAF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43" creationId="{1E4FF547-3117-4ACD-8744-0FFD39C59DB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44" creationId="{EA311EEA-30E1-42F5-BC7A-28187EC65DA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45" creationId="{66C6AAC1-691E-4733-A9FA-C3DCDE41C28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46" creationId="{893E0F86-1CCC-47CB-912D-37DC50157B00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47" creationId="{6F4D331E-258F-4213-8A4E-A427E228599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48" creationId="{C6C2CF85-AE66-4E3E-9442-77772EDF859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49" creationId="{C44A40C2-8B0E-4459-B8FA-52CF7BBEBDF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50" creationId="{816B65C0-AE18-4B88-BEFF-2DF1C5CCC28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51" creationId="{03D1BB8C-CC24-4A92-9A97-147C7916BC4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52" creationId="{54751218-9896-4CFC-AC93-C611BA61ABC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53" creationId="{7CC2AB0D-064B-4106-8002-331FA52BB6A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54" creationId="{B6AC6D5C-0846-4218-8128-12C974AA17C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55" creationId="{9926B5AC-AA2B-481E-9FB3-DB99964EF8F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56" creationId="{EEE177DA-030F-425D-A0C7-FE1C95E7CCA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57" creationId="{B83B45EC-BA00-4A46-B4FE-0CCCF4FDE63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58" creationId="{9721E0F6-910E-4909-BE03-7C420F9F1AF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59" creationId="{C112A1CE-170D-45B3-A713-1801928054D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60" creationId="{783D3BBE-BE09-48B5-BF39-F12CAB40952E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61" creationId="{C186561E-2239-47D8-AF60-96F21112ACF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62" creationId="{F2F995D3-397B-4478-B2E0-0376E6AA3A8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63" creationId="{CB6EC120-295F-4F6C-A44A-7F9ABCCA702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64" creationId="{23FE59C7-2DE5-4E1F-A341-BE8E6B3CEA8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65" creationId="{F5CA5F44-99E7-4B8B-8357-4F44347597B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66" creationId="{B51991BC-17E4-4472-8DA7-67AF36DFAC3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67" creationId="{90D1C8BA-3CD8-460B-8BD1-D9F1879067E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68" creationId="{10C58045-942B-479B-942E-BCDD0A73573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69" creationId="{EF46F6DA-6B46-4BAD-A265-39F242CC615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70" creationId="{0A2B2268-3CFF-487E-A8A3-893029E0DD6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71" creationId="{3D739B23-D8DF-48CD-B581-0A020E85014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72" creationId="{84B1E127-20E6-4D74-AD3B-6DF0821CA1A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73" creationId="{61B632BD-BB8E-4E6D-91F7-7C08F6AEF41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74" creationId="{609D97D3-4363-4DA0-8620-5A5077BFEFD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75" creationId="{4C046E45-8B4F-468D-B004-DEE377B6E47E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76" creationId="{EEA703F9-0A98-4AE1-85B8-CB7861D088E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77" creationId="{8CBC10B9-C810-46D9-842D-E6E4880A76A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78" creationId="{43B1CA01-910F-45C7-B7CF-A4B670B026B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79" creationId="{B76BCDAC-4B94-460A-AB8D-1A198FB8E31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80" creationId="{0001C801-8795-4729-97E0-DBFC1CB3394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81" creationId="{889D4F72-BBCB-463D-9E66-036B0312117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82" creationId="{15F4821A-CEB3-4F78-9172-106A144EC58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83" creationId="{421E3630-AF43-4D72-8D2F-945CEBA4C40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84" creationId="{0F38A4AD-98F3-479F-A65A-914C361507C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85" creationId="{2CF48861-BC7E-4EF5-A0DC-C8E4207B4CA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86" creationId="{300AB210-3A6D-4E4F-BD3E-73ABB4C4286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87" creationId="{489CD522-267C-4391-A6A1-08EDC685D1D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88" creationId="{B7E5A1B8-E156-4E8A-95DF-27921973FDB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89" creationId="{ABF983A1-F266-4097-8226-6F32BB0871B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90" creationId="{BB884BC8-0574-4C1F-966E-7690DDAAC15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91" creationId="{2A2FD094-7B31-4446-897B-465E97DF332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92" creationId="{64A65CD3-D488-49A3-AFC2-896E353D263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93" creationId="{B19A99E1-D425-4E1F-B4E8-85484FD3012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94" creationId="{8C5A353A-4059-4A9E-91F5-95C6E970224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95" creationId="{E70AF6FE-08C2-4A86-B75B-0C659F9572C0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96" creationId="{6F5E3556-3BE1-4DCF-907F-75254930AA0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97" creationId="{5A1D6A6A-2704-46AD-9987-DF5E61308CE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98" creationId="{3D8C8E59-0F09-4663-971A-8FA412CB145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999" creationId="{0EB9DE76-2614-41DB-99A9-EFDC468AE89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00" creationId="{28B822C3-23B2-4401-A619-2C17A2471E90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01" creationId="{2175CB77-62B5-4E8D-A8BD-4D220EAFD1B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02" creationId="{D5CBEA75-FE9F-4ADD-95D4-8CCD6E925DB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03" creationId="{E3D3CA52-A7E9-4BE5-9969-7C31188BAA4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04" creationId="{CDA8F3DC-52D7-49BB-B4D8-4891F752E0A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05" creationId="{7DE166BE-E7AE-43EB-AD9A-F0F78F643CF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06" creationId="{9A3A3CBB-04CB-4F2E-8E41-0B0EDF244BB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07" creationId="{540FE1AA-934A-4566-99F9-C7741A26BAC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08" creationId="{EBA40EFE-8821-475B-ACC6-739362654C7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09" creationId="{28003CAE-6049-4E1B-BE6B-30F0EA1E834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10" creationId="{18C5EB1B-8180-4048-82A1-F9FAD877472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11" creationId="{F4ABBFCE-0F1B-4DDD-B60C-F6688648AAE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12" creationId="{2364DB62-D6E1-40D9-A094-9B8DCB918D1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13" creationId="{D1B68227-7385-427A-B992-1D2C7901D97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14" creationId="{2A84BAF4-32B8-48FF-963C-450113C447D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15" creationId="{58557E36-8382-49A3-A82F-3333FD04A8E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16" creationId="{12561D19-126A-463D-B1C7-DDF64F8A27D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17" creationId="{C5F472C1-E0C3-471C-B11C-9AD3EFCAA2E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18" creationId="{837679B4-2442-48B0-96A3-553D63008FF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19" creationId="{3A5E5FE0-F4A0-494A-8C1F-6A261CC15DE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20" creationId="{4F0A7339-286E-47AF-B07C-8831E7901C3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21" creationId="{C0CC0DBD-48D9-42C7-BDCA-57C83C49EC90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22" creationId="{919AFE9B-FC15-4EB3-82CA-015299996EE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23" creationId="{2A292D30-DFA9-4447-9783-0F9545D6655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24" creationId="{B7BBFE32-027C-4E45-99AF-7A5126FFDE7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25" creationId="{0EC61487-B584-4299-A8EF-EB58A8FA956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26" creationId="{F1FEDC51-8966-46D0-B96B-0BA79FF23C9E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27" creationId="{57633078-F41D-42B2-8F5D-780F8A629A5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28" creationId="{58497410-32AE-4D6A-AFBE-99FE4DADEF80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29" creationId="{EB6BDD77-F081-4AD9-8DAE-0C850359FEA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30" creationId="{DEA372EF-DC46-4A1B-9D26-C4BE9C146CD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31" creationId="{4A1D00BA-6275-467B-BDC0-3A3F3918BE3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32" creationId="{2EA6C854-9386-48E4-A3F2-D616A7DB0FC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33" creationId="{8C244812-356F-4423-AABD-8B242CE8C7C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34" creationId="{55B3CAA0-461A-49A0-8BA9-4ABE300BAB6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36" creationId="{BBCE8567-A0B8-4539-BEF3-F1D81B8D4F2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38" creationId="{7B91F724-246B-4312-9E61-F5D851275E4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39" creationId="{EA49DABD-76E5-4872-8C82-1A228BC3DE4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40" creationId="{E8D1E378-9610-4922-9A38-2CB3AA41194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41" creationId="{98B4F4C7-0418-44FC-B61E-E31F3AAD250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42" creationId="{20B2F05F-A932-418F-85E9-A83060ADD52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43" creationId="{157468C1-BEF5-424E-99BE-0424614B9B0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44" creationId="{58D519DE-8063-44E1-A7B4-C26BB74E815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45" creationId="{F4EB9CAA-C682-442F-8020-C3734BC65CA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46" creationId="{3C8C3823-A5AA-4155-AD58-31B5439152B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47" creationId="{8AE15AD3-F715-4789-B118-671BDA91901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48" creationId="{C2A58804-B16A-486E-B278-95DB746B468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49" creationId="{9B8672B8-DAD1-4BB7-932E-6DCEF1F7A6D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50" creationId="{E1223209-E211-4CB9-95AF-60906E5E7D8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51" creationId="{5F9C0859-2A86-4DD4-9B8B-F19EE01F6F9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52" creationId="{FA155AFF-B4CD-4DB3-B690-19103B2086E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53" creationId="{E3417C42-11F0-4062-9F72-58F6CE24AF1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54" creationId="{7C9D283A-CDB0-4460-B3FF-8CA8C4667B4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55" creationId="{AA679665-424E-4DCB-89F4-F6DE4B5CEA4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56" creationId="{ACB634D1-BBF5-4AA7-B609-4A09F3E47AD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57" creationId="{45A68D33-9A31-4297-9182-FEEE1DC4838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58" creationId="{69183C86-BC30-42C2-9FAA-59EB830D0EDE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59" creationId="{0703E17C-2340-456E-A792-54278024BDC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60" creationId="{D7DBAEEE-2C76-434A-9BCD-E020B0E7362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61" creationId="{C96F2AA1-D0B5-454E-AC1F-F653465FB8E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62" creationId="{D72CA54D-2180-41C1-96C1-57E21D34804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63" creationId="{906E6A3C-BD50-439B-AE4D-C37AA9AF528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64" creationId="{12B5C645-010B-4617-B434-5A5BADD6543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65" creationId="{ECE0D350-284E-4173-919F-6AC6518584D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66" creationId="{3C6A2C8B-6C69-475C-9B1D-CD332CE46E5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67" creationId="{2F2F00EC-5292-4176-94C7-D28F6FE3DE9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68" creationId="{8AF5E812-AECD-41F7-BB17-A355A852C18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69" creationId="{F679E7AA-B4D6-4797-8767-5F59AF015D1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70" creationId="{8D1453E4-E5B4-468E-8C32-0374BC28BA5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71" creationId="{474A166B-7530-47A5-902A-DD2FE07C0CB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72" creationId="{96C39AD7-F133-41F3-8144-E4C5E8840FC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73" creationId="{0E9F0550-4268-480C-923B-189920E8CF1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74" creationId="{6C7F5F98-5C52-4F30-8264-53B73BEB136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75" creationId="{90775498-27E6-4D33-A60E-1CB75707171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76" creationId="{42269C95-6770-467D-8A60-67EEACAEBC7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77" creationId="{074EF167-675F-4873-A223-1A00B8F989E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78" creationId="{6D251E57-8CC2-4279-BC1D-35A0809F9AA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79" creationId="{A25C3163-84B7-494F-880A-15DF57F8716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80" creationId="{5045AE47-14F6-45A8-B6A0-F5A9C8984DF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81" creationId="{F0E6238D-97F7-40D1-938C-6C36ED781D2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82" creationId="{54A9BE20-38B9-4C6B-A5E6-F91ADE81D6A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83" creationId="{6098744A-577C-4049-8618-C02469DEBA4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84" creationId="{11D676C0-4937-400C-A1F4-AF6C0D6F81C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85" creationId="{F2F5DC87-2CD3-4D88-8960-CBB58887BE8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86" creationId="{BA75E0E1-9AF9-476F-856F-ED2F2790101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87" creationId="{C4AE59A2-79E4-49E2-9257-7310395D6F1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88" creationId="{D16BB23C-0753-4F3E-BE1C-4EA31528392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89" creationId="{4F5A611E-955B-4842-8788-8C7E1E290C31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90" creationId="{D7AB605F-8F7A-4C1D-9D7F-F952F88EE34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91" creationId="{CB0BDE94-AD99-430A-8014-136EAF588C6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92" creationId="{A2A40AB8-CAAF-401F-8FED-AA36CD22EA1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93" creationId="{E6FAEA9D-36B4-45B2-86C4-63721085BC9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94" creationId="{9C8E8F40-E2D8-48C0-88DD-8F390004CA8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95" creationId="{687728E7-260E-4547-9D21-5326087E8CC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96" creationId="{91DB89A2-DA98-4AC9-A2AA-5DB9BA3344CE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97" creationId="{A8710780-B005-4390-AC8C-FCA91A34E95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98" creationId="{633E777C-18FF-46D1-9576-784CD3B9BC1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099" creationId="{3AD41FAB-EF72-4646-A32F-7990D5A298F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00" creationId="{EDF11D88-E01C-4BC1-9018-8FF50131F93E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01" creationId="{60D83D10-27B1-48D5-A71B-9D2355F3954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02" creationId="{57B04879-DA69-4AAB-8A62-A46F1E04267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03" creationId="{9EF9D769-6D2A-4E1A-8280-017F3C12EAED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04" creationId="{F7ABB41E-B72D-489B-A3A7-7C0EAB27C35B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05" creationId="{336618B4-6CA0-42E6-8C39-456A25836DC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06" creationId="{9DC00F0E-4E17-4FD4-A49D-72A024AAE5C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07" creationId="{13DEE592-7AC8-4A1A-B182-689CD580C9B6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08" creationId="{A36B4159-B2DE-4F3A-8C7C-2EFC864EB2A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09" creationId="{A0D85B47-0055-433E-AB7A-F459CC29A4A3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10" creationId="{C11AC6B3-DE1B-41A8-8B08-44644D69D15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11" creationId="{C455D216-A892-4ED8-ADB4-5143DA1749E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13" creationId="{C2930686-95D1-48F2-847C-8A7DD4C76B0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14" creationId="{B7BFB93D-B0D0-46D6-AAE8-E1C55A5C506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15" creationId="{FDD9A31F-BFAB-4818-89EB-8772D63B1E39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16" creationId="{1BF984A8-10E5-43A9-8373-DFD677188927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17" creationId="{141A47B4-F523-47CA-8591-B49AEC0E2804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18" creationId="{BF77C6FD-4FEC-4687-9803-9D878737863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19" creationId="{4E75D2BD-1836-4805-8804-BEFA9C8B3758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20" creationId="{B73C7783-93EA-4E77-ACC0-6375707CEFFA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21" creationId="{776E5301-BA45-47E2-8E6E-0328F2632C3C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22" creationId="{7BAF52D0-D25D-4D36-9DBB-ED4E263D5CF2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23" creationId="{858CC936-99FE-4CAE-8363-7C0757B02B45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24" creationId="{9F7989B4-2573-4586-ABF8-32BD28550C7F}"/>
          </ac:spMkLst>
        </pc:spChg>
        <pc:spChg chg="mod">
          <ac:chgData name="Martina Sponerová" userId="ccc0f243-98c2-4971-ae6b-3630abf27fc2" providerId="ADAL" clId="{97284BBB-6743-423E-83E2-AF258C7D1F0E}" dt="2021-03-11T09:07:04.847" v="4914" actId="1076"/>
          <ac:spMkLst>
            <pc:docMk/>
            <pc:sldMk cId="3419692969" sldId="500"/>
            <ac:spMk id="1125" creationId="{5091136E-EE3B-47BF-8D11-F541398FC612}"/>
          </ac:spMkLst>
        </pc:spChg>
        <pc:grpChg chg="add del mod">
          <ac:chgData name="Martina Sponerová" userId="ccc0f243-98c2-4971-ae6b-3630abf27fc2" providerId="ADAL" clId="{97284BBB-6743-423E-83E2-AF258C7D1F0E}" dt="2021-03-11T09:07:04.847" v="4914" actId="1076"/>
          <ac:grpSpMkLst>
            <pc:docMk/>
            <pc:sldMk cId="3419692969" sldId="500"/>
            <ac:grpSpMk id="754" creationId="{B0010A3D-CFB6-4997-B068-DB72D39996BB}"/>
          </ac:grpSpMkLst>
        </pc:grpChg>
        <pc:grpChg chg="mod">
          <ac:chgData name="Martina Sponerová" userId="ccc0f243-98c2-4971-ae6b-3630abf27fc2" providerId="ADAL" clId="{97284BBB-6743-423E-83E2-AF258C7D1F0E}" dt="2021-03-11T09:07:04.847" v="4914" actId="1076"/>
          <ac:grpSpMkLst>
            <pc:docMk/>
            <pc:sldMk cId="3419692969" sldId="500"/>
            <ac:grpSpMk id="756" creationId="{2214B7C8-3444-46C1-9A18-9E560400662E}"/>
          </ac:grpSpMkLst>
        </pc:grpChg>
        <pc:grpChg chg="mod">
          <ac:chgData name="Martina Sponerová" userId="ccc0f243-98c2-4971-ae6b-3630abf27fc2" providerId="ADAL" clId="{97284BBB-6743-423E-83E2-AF258C7D1F0E}" dt="2021-03-11T09:07:04.847" v="4914" actId="1076"/>
          <ac:grpSpMkLst>
            <pc:docMk/>
            <pc:sldMk cId="3419692969" sldId="500"/>
            <ac:grpSpMk id="788" creationId="{2D2E4E54-EE3D-4C54-8D86-AA1E93B02764}"/>
          </ac:grpSpMkLst>
        </pc:grpChg>
        <pc:grpChg chg="mod">
          <ac:chgData name="Martina Sponerová" userId="ccc0f243-98c2-4971-ae6b-3630abf27fc2" providerId="ADAL" clId="{97284BBB-6743-423E-83E2-AF258C7D1F0E}" dt="2021-03-11T09:07:04.847" v="4914" actId="1076"/>
          <ac:grpSpMkLst>
            <pc:docMk/>
            <pc:sldMk cId="3419692969" sldId="500"/>
            <ac:grpSpMk id="790" creationId="{15B48DB1-4DF2-4F82-8B5A-B88953B980DF}"/>
          </ac:grpSpMkLst>
        </pc:grpChg>
        <pc:grpChg chg="mod">
          <ac:chgData name="Martina Sponerová" userId="ccc0f243-98c2-4971-ae6b-3630abf27fc2" providerId="ADAL" clId="{97284BBB-6743-423E-83E2-AF258C7D1F0E}" dt="2021-03-11T09:07:04.847" v="4914" actId="1076"/>
          <ac:grpSpMkLst>
            <pc:docMk/>
            <pc:sldMk cId="3419692969" sldId="500"/>
            <ac:grpSpMk id="865" creationId="{1C5A7DE4-654E-4015-8613-F17EC8147B28}"/>
          </ac:grpSpMkLst>
        </pc:grpChg>
        <pc:grpChg chg="mod">
          <ac:chgData name="Martina Sponerová" userId="ccc0f243-98c2-4971-ae6b-3630abf27fc2" providerId="ADAL" clId="{97284BBB-6743-423E-83E2-AF258C7D1F0E}" dt="2021-03-11T09:07:04.847" v="4914" actId="1076"/>
          <ac:grpSpMkLst>
            <pc:docMk/>
            <pc:sldMk cId="3419692969" sldId="500"/>
            <ac:grpSpMk id="1035" creationId="{92668614-A75F-46B4-8AB4-AB82E48F36A4}"/>
          </ac:grpSpMkLst>
        </pc:grpChg>
        <pc:grpChg chg="mod">
          <ac:chgData name="Martina Sponerová" userId="ccc0f243-98c2-4971-ae6b-3630abf27fc2" providerId="ADAL" clId="{97284BBB-6743-423E-83E2-AF258C7D1F0E}" dt="2021-03-11T09:07:04.847" v="4914" actId="1076"/>
          <ac:grpSpMkLst>
            <pc:docMk/>
            <pc:sldMk cId="3419692969" sldId="500"/>
            <ac:grpSpMk id="1037" creationId="{B84E38C4-F627-4FF2-B3AD-02EDEB6BD21B}"/>
          </ac:grpSpMkLst>
        </pc:grpChg>
        <pc:grpChg chg="mod">
          <ac:chgData name="Martina Sponerová" userId="ccc0f243-98c2-4971-ae6b-3630abf27fc2" providerId="ADAL" clId="{97284BBB-6743-423E-83E2-AF258C7D1F0E}" dt="2021-03-11T09:07:04.847" v="4914" actId="1076"/>
          <ac:grpSpMkLst>
            <pc:docMk/>
            <pc:sldMk cId="3419692969" sldId="500"/>
            <ac:grpSpMk id="1112" creationId="{307E3637-3D13-449D-9F57-6C7179A60F81}"/>
          </ac:grpSpMkLst>
        </pc:grpChg>
      </pc:sldChg>
      <pc:sldChg chg="modSp add mod">
        <pc:chgData name="Martina Sponerová" userId="ccc0f243-98c2-4971-ae6b-3630abf27fc2" providerId="ADAL" clId="{97284BBB-6743-423E-83E2-AF258C7D1F0E}" dt="2021-03-22T08:39:55.223" v="5341" actId="20577"/>
        <pc:sldMkLst>
          <pc:docMk/>
          <pc:sldMk cId="1167314244" sldId="503"/>
        </pc:sldMkLst>
        <pc:spChg chg="mod">
          <ac:chgData name="Martina Sponerová" userId="ccc0f243-98c2-4971-ae6b-3630abf27fc2" providerId="ADAL" clId="{97284BBB-6743-423E-83E2-AF258C7D1F0E}" dt="2021-03-22T08:33:05.289" v="5169" actId="20577"/>
          <ac:spMkLst>
            <pc:docMk/>
            <pc:sldMk cId="1167314244" sldId="503"/>
            <ac:spMk id="4" creationId="{03C7EF39-D6D9-42D9-9F19-5068E742C869}"/>
          </ac:spMkLst>
        </pc:spChg>
        <pc:spChg chg="mod">
          <ac:chgData name="Martina Sponerová" userId="ccc0f243-98c2-4971-ae6b-3630abf27fc2" providerId="ADAL" clId="{97284BBB-6743-423E-83E2-AF258C7D1F0E}" dt="2021-03-22T08:39:55.223" v="5341" actId="20577"/>
          <ac:spMkLst>
            <pc:docMk/>
            <pc:sldMk cId="1167314244" sldId="503"/>
            <ac:spMk id="5" creationId="{AC51A963-8B77-47FA-84AF-3E269C6F509F}"/>
          </ac:spMkLst>
        </pc:spChg>
      </pc:sldChg>
      <pc:sldChg chg="modSp add mod ord">
        <pc:chgData name="Martina Sponerová" userId="ccc0f243-98c2-4971-ae6b-3630abf27fc2" providerId="ADAL" clId="{97284BBB-6743-423E-83E2-AF258C7D1F0E}" dt="2021-03-22T08:51:33.387" v="5709" actId="20577"/>
        <pc:sldMkLst>
          <pc:docMk/>
          <pc:sldMk cId="2625055685" sldId="504"/>
        </pc:sldMkLst>
        <pc:spChg chg="mod">
          <ac:chgData name="Martina Sponerová" userId="ccc0f243-98c2-4971-ae6b-3630abf27fc2" providerId="ADAL" clId="{97284BBB-6743-423E-83E2-AF258C7D1F0E}" dt="2021-03-22T08:51:33.387" v="5709" actId="20577"/>
          <ac:spMkLst>
            <pc:docMk/>
            <pc:sldMk cId="2625055685" sldId="504"/>
            <ac:spMk id="5" creationId="{AC51A963-8B77-47FA-84AF-3E269C6F509F}"/>
          </ac:spMkLst>
        </pc:spChg>
      </pc:sldChg>
      <pc:sldMasterChg chg="delSldLayout">
        <pc:chgData name="Martina Sponerová" userId="ccc0f243-98c2-4971-ae6b-3630abf27fc2" providerId="ADAL" clId="{97284BBB-6743-423E-83E2-AF258C7D1F0E}" dt="2021-03-05T14:06:27.833" v="196" actId="47"/>
        <pc:sldMasterMkLst>
          <pc:docMk/>
          <pc:sldMasterMk cId="0" sldId="2147483657"/>
        </pc:sldMasterMkLst>
        <pc:sldLayoutChg chg="del">
          <pc:chgData name="Martina Sponerová" userId="ccc0f243-98c2-4971-ae6b-3630abf27fc2" providerId="ADAL" clId="{97284BBB-6743-423E-83E2-AF258C7D1F0E}" dt="2021-03-05T14:06:27.833" v="196" actId="47"/>
          <pc:sldLayoutMkLst>
            <pc:docMk/>
            <pc:sldMasterMk cId="0" sldId="2147483657"/>
            <pc:sldLayoutMk cId="1809921633" sldId="214748369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407835-F81D-479E-BC76-9FC18468D6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Martina Sponerová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74D0B9-0477-47D2-BB97-22A5A069A7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C58648-ACFE-426C-A517-328ECD990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analýza I. </a:t>
            </a:r>
            <a:br>
              <a:rPr lang="cs-CZ" dirty="0"/>
            </a:br>
            <a:br>
              <a:rPr lang="cs-CZ" alt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2C2A405-E89C-44BE-90A4-EEFF98AD95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Analýza hospodářské a finanční situace podniku.</a:t>
            </a:r>
          </a:p>
        </p:txBody>
      </p:sp>
    </p:spTree>
    <p:extLst>
      <p:ext uri="{BB962C8B-B14F-4D97-AF65-F5344CB8AC3E}">
        <p14:creationId xmlns:p14="http://schemas.microsoft.com/office/powerpoint/2010/main" val="3210843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Podle objektu zkoumání: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Analýza odvětví – každé odvětví vykazuje jinou citlivost na konjunkturální vývoj (odvětví cyklická, neutrální, anticyklická).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Analýza firem – soustředí se na aktuální stav podniku a jeho předpokládaný vývoj v budoucnu. Provádíme analýzu kvalitativní (kvalita managementu, úroveň řízení, likvidita akcií na kapitálovém trhu, ekologie), tak také analýzu kvantitativní (potřebné informace získáváme z účetních výkazů dané společnosti).</a:t>
            </a:r>
          </a:p>
        </p:txBody>
      </p:sp>
    </p:spTree>
    <p:extLst>
      <p:ext uri="{BB962C8B-B14F-4D97-AF65-F5344CB8AC3E}">
        <p14:creationId xmlns:p14="http://schemas.microsoft.com/office/powerpoint/2010/main" val="3824295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Externí finanční analýza </a:t>
            </a:r>
            <a:r>
              <a:rPr lang="cs-CZ" sz="2400" dirty="0"/>
              <a:t>– je zpracována vnějším analytikem, který využívá pro zpracování analýzy veřejně dostupné informace a data. Jedná se především o účetní závěrky podniků.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b="1" dirty="0"/>
              <a:t>Interní finanční analýza </a:t>
            </a:r>
            <a:r>
              <a:rPr lang="cs-CZ" sz="2400" dirty="0"/>
              <a:t>– je zpracována zaměstnanci podniku, kteří mají přístup ke všem potřebným informacím (informace vnitropodnikového účetnictví, data plánovaná a kontrolní..).</a:t>
            </a:r>
          </a:p>
        </p:txBody>
      </p:sp>
    </p:spTree>
    <p:extLst>
      <p:ext uri="{BB962C8B-B14F-4D97-AF65-F5344CB8AC3E}">
        <p14:creationId xmlns:p14="http://schemas.microsoft.com/office/powerpoint/2010/main" val="151671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Finanční analýza vyhodnocuje: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Zda je podnik schopen vytvářet hodnotu</a:t>
            </a:r>
          </a:p>
          <a:p>
            <a:pPr marL="72000" indent="0">
              <a:buNone/>
            </a:pPr>
            <a:r>
              <a:rPr lang="cs-CZ" altLang="cs-CZ" sz="2400" dirty="0">
                <a:sym typeface="Wingdings" panose="05000000000000000000" pitchFamily="2" charset="2"/>
              </a:rPr>
              <a:t>		</a:t>
            </a:r>
            <a:r>
              <a:rPr lang="en-GB" altLang="cs-CZ" sz="2400" dirty="0">
                <a:sym typeface="Wingdings" panose="05000000000000000000" pitchFamily="2" charset="2"/>
              </a:rPr>
              <a:t></a:t>
            </a:r>
            <a:r>
              <a:rPr lang="en-GB" altLang="cs-CZ" sz="2400" dirty="0"/>
              <a:t> </a:t>
            </a:r>
            <a:r>
              <a:rPr lang="cs-CZ" altLang="cs-CZ" sz="2400" dirty="0"/>
              <a:t>z pohledu vlastníka, akcionáře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Solventnost a likviditu podniku</a:t>
            </a:r>
          </a:p>
          <a:p>
            <a:pPr marL="72000" indent="0">
              <a:buNone/>
            </a:pPr>
            <a:r>
              <a:rPr lang="cs-CZ" altLang="cs-CZ" sz="2400" dirty="0">
                <a:sym typeface="Wingdings" panose="05000000000000000000" pitchFamily="2" charset="2"/>
              </a:rPr>
              <a:t>		</a:t>
            </a:r>
            <a:r>
              <a:rPr lang="en-GB" altLang="cs-CZ" sz="2400" dirty="0">
                <a:sym typeface="Wingdings" panose="05000000000000000000" pitchFamily="2" charset="2"/>
              </a:rPr>
              <a:t></a:t>
            </a:r>
            <a:r>
              <a:rPr lang="en-GB" altLang="cs-CZ" sz="2400" dirty="0"/>
              <a:t> </a:t>
            </a:r>
            <a:r>
              <a:rPr lang="cs-CZ" altLang="cs-CZ" sz="2400" dirty="0"/>
              <a:t>z pohledu věřitelů</a:t>
            </a:r>
          </a:p>
          <a:p>
            <a:pPr marL="72000" indent="0" algn="ctr">
              <a:buNone/>
            </a:pPr>
            <a:endParaRPr lang="cs-CZ" sz="2400" b="1" dirty="0"/>
          </a:p>
          <a:p>
            <a:pPr marL="72000" indent="0" algn="ctr">
              <a:buNone/>
            </a:pPr>
            <a:r>
              <a:rPr lang="cs-CZ" sz="2400" b="1" dirty="0"/>
              <a:t>Technika vypracování analýzy je však stejná!</a:t>
            </a:r>
          </a:p>
        </p:txBody>
      </p:sp>
    </p:spTree>
    <p:extLst>
      <p:ext uri="{BB962C8B-B14F-4D97-AF65-F5344CB8AC3E}">
        <p14:creationId xmlns:p14="http://schemas.microsoft.com/office/powerpoint/2010/main" val="3255482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Vypracování finanční analýzy</a:t>
            </a: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id="{B56B40AF-7F83-43C4-B4A8-86E7F8E82710}"/>
              </a:ext>
            </a:extLst>
          </p:cNvPr>
          <p:cNvGrpSpPr>
            <a:grpSpLocks/>
          </p:cNvGrpSpPr>
          <p:nvPr/>
        </p:nvGrpSpPr>
        <p:grpSpPr bwMode="auto">
          <a:xfrm>
            <a:off x="3190875" y="1519657"/>
            <a:ext cx="4886325" cy="4484687"/>
            <a:chOff x="1434" y="1111"/>
            <a:chExt cx="3078" cy="2825"/>
          </a:xfrm>
        </p:grpSpPr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1B7694FC-CE4A-43D7-86DE-624E670B0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" y="1111"/>
              <a:ext cx="3078" cy="209"/>
            </a:xfrm>
            <a:prstGeom prst="rect">
              <a:avLst/>
            </a:prstGeom>
            <a:solidFill>
              <a:srgbClr val="0F9E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" name="Rectangle 11">
              <a:extLst>
                <a:ext uri="{FF2B5EF4-FFF2-40B4-BE49-F238E27FC236}">
                  <a16:creationId xmlns:a16="http://schemas.microsoft.com/office/drawing/2014/main" id="{30C217CD-2C61-4637-B2D6-C0E823E2C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0" y="1164"/>
              <a:ext cx="230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1400" b="1" dirty="0">
                  <a:latin typeface="Verdana" panose="020B0604030504040204" pitchFamily="34" charset="0"/>
                </a:rPr>
                <a:t> </a:t>
              </a:r>
              <a:r>
                <a:rPr lang="cs-CZ" altLang="cs-CZ" sz="1400" b="1" dirty="0">
                  <a:latin typeface="Verdana" panose="020B0604030504040204" pitchFamily="34" charset="0"/>
                </a:rPr>
                <a:t>Znalost obchodní politiky podniku</a:t>
              </a:r>
              <a:r>
                <a:rPr lang="en-GB" altLang="cs-CZ" sz="1400" b="1" dirty="0">
                  <a:latin typeface="Verdana" panose="020B0604030504040204" pitchFamily="34" charset="0"/>
                </a:rPr>
                <a:t>...</a:t>
              </a:r>
            </a:p>
          </p:txBody>
        </p:sp>
        <p:sp>
          <p:nvSpPr>
            <p:cNvPr id="9" name="Rectangle 12">
              <a:extLst>
                <a:ext uri="{FF2B5EF4-FFF2-40B4-BE49-F238E27FC236}">
                  <a16:creationId xmlns:a16="http://schemas.microsoft.com/office/drawing/2014/main" id="{83B11DAD-71AD-43F9-8067-CC7B42E4A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3" y="1528"/>
              <a:ext cx="64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1400" i="1" dirty="0">
                  <a:latin typeface="Verdana" panose="020B0604030504040204" pitchFamily="34" charset="0"/>
                </a:rPr>
                <a:t> </a:t>
              </a:r>
              <a:r>
                <a:rPr lang="cs-CZ" altLang="cs-CZ" sz="1400" i="1" dirty="0">
                  <a:latin typeface="Verdana" panose="020B0604030504040204" pitchFamily="34" charset="0"/>
                </a:rPr>
                <a:t>Produkt(y)</a:t>
              </a:r>
              <a:endParaRPr lang="en-GB" altLang="cs-CZ" sz="1400" dirty="0">
                <a:latin typeface="Verdana" panose="020B0604030504040204" pitchFamily="34" charset="0"/>
              </a:endParaRPr>
            </a:p>
          </p:txBody>
        </p:sp>
        <p:sp>
          <p:nvSpPr>
            <p:cNvPr id="10" name="Rectangle 13">
              <a:extLst>
                <a:ext uri="{FF2B5EF4-FFF2-40B4-BE49-F238E27FC236}">
                  <a16:creationId xmlns:a16="http://schemas.microsoft.com/office/drawing/2014/main" id="{D7289DE2-4547-4D53-8674-A07A3AE39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3" y="1806"/>
              <a:ext cx="103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1400" i="1" dirty="0">
                  <a:latin typeface="Verdana" panose="020B0604030504040204" pitchFamily="34" charset="0"/>
                </a:rPr>
                <a:t> </a:t>
              </a:r>
              <a:r>
                <a:rPr lang="cs-CZ" altLang="cs-CZ" sz="1400" i="1" dirty="0">
                  <a:latin typeface="Verdana" panose="020B0604030504040204" pitchFamily="34" charset="0"/>
                </a:rPr>
                <a:t>Distribuční model</a:t>
              </a:r>
              <a:endParaRPr lang="en-GB" altLang="cs-CZ" sz="1400" dirty="0">
                <a:latin typeface="Verdana" panose="020B0604030504040204" pitchFamily="34" charset="0"/>
              </a:endParaRPr>
            </a:p>
          </p:txBody>
        </p:sp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40566441-A4F2-49FF-BA27-1C3E8DD42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3" y="1945"/>
              <a:ext cx="79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1400" i="1" dirty="0">
                  <a:latin typeface="Verdana" panose="020B0604030504040204" pitchFamily="34" charset="0"/>
                </a:rPr>
                <a:t> </a:t>
              </a:r>
              <a:r>
                <a:rPr lang="cs-CZ" altLang="cs-CZ" sz="1400" i="1" dirty="0">
                  <a:latin typeface="Verdana" panose="020B0604030504040204" pitchFamily="34" charset="0"/>
                </a:rPr>
                <a:t>Lidské zdroje</a:t>
              </a:r>
              <a:endParaRPr lang="en-GB" altLang="cs-CZ" sz="1400" dirty="0">
                <a:latin typeface="Verdana" panose="020B0604030504040204" pitchFamily="34" charset="0"/>
              </a:endParaRPr>
            </a:p>
          </p:txBody>
        </p: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7B7F3926-0FB0-4D2F-86A4-52E788EB8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3" y="1667"/>
              <a:ext cx="103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1400" i="1" dirty="0">
                  <a:latin typeface="Verdana" panose="020B0604030504040204" pitchFamily="34" charset="0"/>
                </a:rPr>
                <a:t> </a:t>
              </a:r>
              <a:r>
                <a:rPr lang="cs-CZ" altLang="cs-CZ" sz="1400" i="1" dirty="0">
                  <a:latin typeface="Verdana" panose="020B0604030504040204" pitchFamily="34" charset="0"/>
                </a:rPr>
                <a:t>Výrobní model(y)</a:t>
              </a:r>
              <a:endParaRPr lang="en-GB" altLang="cs-CZ" sz="1400" dirty="0">
                <a:latin typeface="Verdana" panose="020B0604030504040204" pitchFamily="34" charset="0"/>
              </a:endParaRPr>
            </a:p>
          </p:txBody>
        </p:sp>
        <p:sp>
          <p:nvSpPr>
            <p:cNvPr id="13" name="Rectangle 16">
              <a:extLst>
                <a:ext uri="{FF2B5EF4-FFF2-40B4-BE49-F238E27FC236}">
                  <a16:creationId xmlns:a16="http://schemas.microsoft.com/office/drawing/2014/main" id="{7FC0CF3A-0A59-4466-87CD-24D920801B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3" y="1388"/>
              <a:ext cx="4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1400" i="1" dirty="0">
                  <a:latin typeface="Verdana" panose="020B0604030504040204" pitchFamily="34" charset="0"/>
                </a:rPr>
                <a:t> </a:t>
              </a:r>
              <a:r>
                <a:rPr lang="cs-CZ" altLang="cs-CZ" sz="1400" i="1" dirty="0">
                  <a:latin typeface="Verdana" panose="020B0604030504040204" pitchFamily="34" charset="0"/>
                </a:rPr>
                <a:t>Trh(y)</a:t>
              </a:r>
              <a:r>
                <a:rPr lang="en-GB" altLang="cs-CZ" sz="1400" i="1" dirty="0">
                  <a:latin typeface="Verdana" panose="020B0604030504040204" pitchFamily="34" charset="0"/>
                </a:rPr>
                <a:t>)</a:t>
              </a:r>
              <a:endParaRPr lang="en-GB" altLang="cs-CZ" sz="1400" dirty="0">
                <a:latin typeface="Verdana" panose="020B0604030504040204" pitchFamily="34" charset="0"/>
              </a:endParaRPr>
            </a:p>
          </p:txBody>
        </p:sp>
        <p:sp>
          <p:nvSpPr>
            <p:cNvPr id="14" name="Rectangle 17">
              <a:extLst>
                <a:ext uri="{FF2B5EF4-FFF2-40B4-BE49-F238E27FC236}">
                  <a16:creationId xmlns:a16="http://schemas.microsoft.com/office/drawing/2014/main" id="{BC4DF2F5-16E8-4D36-B661-775C39B53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" y="1320"/>
              <a:ext cx="3078" cy="834"/>
            </a:xfrm>
            <a:prstGeom prst="rect">
              <a:avLst/>
            </a:prstGeom>
            <a:noFill/>
            <a:ln w="63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endParaRPr lang="en-GB" altLang="cs-CZ" sz="2000">
                <a:latin typeface="Verdana" panose="020B0604030504040204" pitchFamily="34" charset="0"/>
              </a:endParaRPr>
            </a:p>
          </p:txBody>
        </p:sp>
        <p:sp>
          <p:nvSpPr>
            <p:cNvPr id="15" name="Rectangle 18">
              <a:extLst>
                <a:ext uri="{FF2B5EF4-FFF2-40B4-BE49-F238E27FC236}">
                  <a16:creationId xmlns:a16="http://schemas.microsoft.com/office/drawing/2014/main" id="{0A687CBC-7A13-4BEE-9B25-95342D44E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1424"/>
              <a:ext cx="5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900">
                  <a:latin typeface="Wingdings" panose="05000000000000000000" pitchFamily="2" charset="2"/>
                </a:rPr>
                <a:t>n</a:t>
              </a:r>
              <a:endParaRPr lang="en-GB" altLang="cs-CZ" sz="1200">
                <a:latin typeface="Times New Roman" panose="02020603050405020304" pitchFamily="18" charset="0"/>
              </a:endParaRPr>
            </a:p>
          </p:txBody>
        </p:sp>
        <p:sp>
          <p:nvSpPr>
            <p:cNvPr id="16" name="Rectangle 19">
              <a:extLst>
                <a:ext uri="{FF2B5EF4-FFF2-40B4-BE49-F238E27FC236}">
                  <a16:creationId xmlns:a16="http://schemas.microsoft.com/office/drawing/2014/main" id="{6BE22016-2CA3-41F9-B344-AC83E41AB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1558"/>
              <a:ext cx="5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900">
                  <a:latin typeface="Wingdings" panose="05000000000000000000" pitchFamily="2" charset="2"/>
                </a:rPr>
                <a:t>n</a:t>
              </a:r>
              <a:endParaRPr lang="en-GB" altLang="cs-CZ" sz="1200">
                <a:latin typeface="Times New Roman" panose="02020603050405020304" pitchFamily="18" charset="0"/>
              </a:endParaRPr>
            </a:p>
          </p:txBody>
        </p:sp>
        <p:sp>
          <p:nvSpPr>
            <p:cNvPr id="17" name="Rectangle 20">
              <a:extLst>
                <a:ext uri="{FF2B5EF4-FFF2-40B4-BE49-F238E27FC236}">
                  <a16:creationId xmlns:a16="http://schemas.microsoft.com/office/drawing/2014/main" id="{17E1090E-E187-4706-BAD3-87A42BF02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1697"/>
              <a:ext cx="5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900">
                  <a:latin typeface="Wingdings" panose="05000000000000000000" pitchFamily="2" charset="2"/>
                </a:rPr>
                <a:t>n</a:t>
              </a:r>
              <a:endParaRPr lang="en-GB" altLang="cs-CZ" sz="1200">
                <a:latin typeface="Times New Roman" panose="02020603050405020304" pitchFamily="18" charset="0"/>
              </a:endParaRPr>
            </a:p>
          </p:txBody>
        </p:sp>
        <p:sp>
          <p:nvSpPr>
            <p:cNvPr id="18" name="Rectangle 21">
              <a:extLst>
                <a:ext uri="{FF2B5EF4-FFF2-40B4-BE49-F238E27FC236}">
                  <a16:creationId xmlns:a16="http://schemas.microsoft.com/office/drawing/2014/main" id="{145EF8B1-8A3B-4F69-81B7-F6B7F8BA1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1836"/>
              <a:ext cx="5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900">
                  <a:latin typeface="Wingdings" panose="05000000000000000000" pitchFamily="2" charset="2"/>
                </a:rPr>
                <a:t>n</a:t>
              </a:r>
              <a:endParaRPr lang="en-GB" altLang="cs-CZ" sz="1200">
                <a:latin typeface="Times New Roman" panose="02020603050405020304" pitchFamily="18" charset="0"/>
              </a:endParaRPr>
            </a:p>
          </p:txBody>
        </p:sp>
        <p:sp>
          <p:nvSpPr>
            <p:cNvPr id="19" name="Rectangle 22">
              <a:extLst>
                <a:ext uri="{FF2B5EF4-FFF2-40B4-BE49-F238E27FC236}">
                  <a16:creationId xmlns:a16="http://schemas.microsoft.com/office/drawing/2014/main" id="{B53C622F-90F6-4EC9-974B-1ECF66D95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1975"/>
              <a:ext cx="5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900">
                  <a:latin typeface="Wingdings" panose="05000000000000000000" pitchFamily="2" charset="2"/>
                </a:rPr>
                <a:t>n</a:t>
              </a:r>
              <a:endParaRPr lang="en-GB" altLang="cs-CZ" sz="1200">
                <a:latin typeface="Times New Roman" panose="02020603050405020304" pitchFamily="18" charset="0"/>
              </a:endParaRPr>
            </a:p>
          </p:txBody>
        </p: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4BAE6852-3DCE-4EDE-A189-19E62645B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" y="2323"/>
              <a:ext cx="3078" cy="382"/>
            </a:xfrm>
            <a:prstGeom prst="rect">
              <a:avLst/>
            </a:prstGeom>
            <a:solidFill>
              <a:srgbClr val="0F9EFF"/>
            </a:solidFill>
            <a:ln w="635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1" name="Rectangle 24">
              <a:extLst>
                <a:ext uri="{FF2B5EF4-FFF2-40B4-BE49-F238E27FC236}">
                  <a16:creationId xmlns:a16="http://schemas.microsoft.com/office/drawing/2014/main" id="{F10D16A7-D1B3-42C4-AC95-9044E002FA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0" y="2375"/>
              <a:ext cx="2128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1400" b="1" dirty="0">
                  <a:latin typeface="Verdana" panose="020B0604030504040204" pitchFamily="34" charset="0"/>
                </a:rPr>
                <a:t>… </a:t>
              </a:r>
              <a:r>
                <a:rPr lang="cs-CZ" altLang="cs-CZ" sz="1400" b="1" dirty="0">
                  <a:latin typeface="Verdana" panose="020B0604030504040204" pitchFamily="34" charset="0"/>
                </a:rPr>
                <a:t>ale i účetní politiku společnosti</a:t>
              </a:r>
              <a:endParaRPr lang="en-GB" altLang="cs-CZ" sz="1200" b="1" dirty="0">
                <a:latin typeface="Times New Roman" panose="02020603050405020304" pitchFamily="18" charset="0"/>
              </a:endParaRPr>
            </a:p>
            <a:p>
              <a:pPr algn="l"/>
              <a:endParaRPr lang="en-GB" altLang="cs-CZ" sz="1200" b="1" dirty="0">
                <a:latin typeface="Times New Roman" panose="02020603050405020304" pitchFamily="18" charset="0"/>
              </a:endParaRPr>
            </a:p>
            <a:p>
              <a:pPr algn="l"/>
              <a:endParaRPr lang="en-GB" altLang="cs-CZ" sz="1400" dirty="0">
                <a:latin typeface="Times New Roman" panose="02020603050405020304" pitchFamily="18" charset="0"/>
              </a:endParaRPr>
            </a:p>
          </p:txBody>
        </p:sp>
        <p:sp>
          <p:nvSpPr>
            <p:cNvPr id="22" name="Rectangle 25">
              <a:extLst>
                <a:ext uri="{FF2B5EF4-FFF2-40B4-BE49-F238E27FC236}">
                  <a16:creationId xmlns:a16="http://schemas.microsoft.com/office/drawing/2014/main" id="{C53D2372-956D-4104-AC9D-56E09F5A7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4" y="2913"/>
              <a:ext cx="845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cs-CZ" altLang="cs-CZ" sz="1400" i="1" dirty="0">
                  <a:latin typeface="Verdana" panose="020B0604030504040204" pitchFamily="34" charset="0"/>
                </a:rPr>
                <a:t>Účetní principy</a:t>
              </a:r>
              <a:endParaRPr lang="en-GB" altLang="cs-CZ" sz="1400" i="1" dirty="0">
                <a:latin typeface="Verdana" panose="020B0604030504040204" pitchFamily="34" charset="0"/>
              </a:endParaRPr>
            </a:p>
          </p:txBody>
        </p:sp>
        <p:sp>
          <p:nvSpPr>
            <p:cNvPr id="23" name="Rectangle 26">
              <a:extLst>
                <a:ext uri="{FF2B5EF4-FFF2-40B4-BE49-F238E27FC236}">
                  <a16:creationId xmlns:a16="http://schemas.microsoft.com/office/drawing/2014/main" id="{F6798518-957D-4BA1-BE20-5587D02245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8" y="3191"/>
              <a:ext cx="1463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1400" i="1" dirty="0">
                  <a:latin typeface="Verdana" panose="020B0604030504040204" pitchFamily="34" charset="0"/>
                </a:rPr>
                <a:t>Goodwill and other </a:t>
              </a:r>
              <a:r>
                <a:rPr lang="cs-CZ" altLang="cs-CZ" sz="1400" i="1" dirty="0">
                  <a:latin typeface="Verdana" panose="020B0604030504040204" pitchFamily="34" charset="0"/>
                </a:rPr>
                <a:t>DNHM</a:t>
              </a:r>
              <a:endParaRPr lang="en-GB" altLang="cs-CZ" sz="1400" i="1" dirty="0">
                <a:latin typeface="Verdana" panose="020B0604030504040204" pitchFamily="34" charset="0"/>
              </a:endParaRPr>
            </a:p>
          </p:txBody>
        </p:sp>
        <p:sp>
          <p:nvSpPr>
            <p:cNvPr id="24" name="Rectangle 27">
              <a:extLst>
                <a:ext uri="{FF2B5EF4-FFF2-40B4-BE49-F238E27FC236}">
                  <a16:creationId xmlns:a16="http://schemas.microsoft.com/office/drawing/2014/main" id="{95800E99-FF39-447A-A1E5-2673AB5E4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8" y="3330"/>
              <a:ext cx="387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cs-CZ" altLang="cs-CZ" sz="1400" i="1" dirty="0">
                  <a:latin typeface="Verdana" panose="020B0604030504040204" pitchFamily="34" charset="0"/>
                </a:rPr>
                <a:t>Odpisy</a:t>
              </a:r>
              <a:endParaRPr lang="en-GB" altLang="cs-CZ" sz="1400" i="1" dirty="0">
                <a:latin typeface="Verdana" panose="020B0604030504040204" pitchFamily="34" charset="0"/>
              </a:endParaRPr>
            </a:p>
          </p:txBody>
        </p:sp>
        <p:sp>
          <p:nvSpPr>
            <p:cNvPr id="25" name="Rectangle 28">
              <a:extLst>
                <a:ext uri="{FF2B5EF4-FFF2-40B4-BE49-F238E27FC236}">
                  <a16:creationId xmlns:a16="http://schemas.microsoft.com/office/drawing/2014/main" id="{0C2BCCA8-0F19-497A-B3C9-ECFFCA855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2" y="3052"/>
              <a:ext cx="1227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cs-CZ" altLang="cs-CZ" sz="1400" i="1" dirty="0">
                  <a:latin typeface="Verdana" panose="020B0604030504040204" pitchFamily="34" charset="0"/>
                </a:rPr>
                <a:t>Konsolidační techniky</a:t>
              </a:r>
              <a:endParaRPr lang="en-GB" altLang="cs-CZ" sz="1400" i="1" dirty="0">
                <a:latin typeface="Verdana" panose="020B0604030504040204" pitchFamily="34" charset="0"/>
              </a:endParaRPr>
            </a:p>
          </p:txBody>
        </p:sp>
        <p:sp>
          <p:nvSpPr>
            <p:cNvPr id="27" name="Rectangle 30">
              <a:extLst>
                <a:ext uri="{FF2B5EF4-FFF2-40B4-BE49-F238E27FC236}">
                  <a16:creationId xmlns:a16="http://schemas.microsoft.com/office/drawing/2014/main" id="{02B3C3E3-3357-4EB2-9D7F-6E40AA87E1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4" y="2705"/>
              <a:ext cx="3078" cy="1231"/>
            </a:xfrm>
            <a:prstGeom prst="rect">
              <a:avLst/>
            </a:prstGeom>
            <a:noFill/>
            <a:ln w="635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28" name="Rectangle 31">
              <a:extLst>
                <a:ext uri="{FF2B5EF4-FFF2-40B4-BE49-F238E27FC236}">
                  <a16:creationId xmlns:a16="http://schemas.microsoft.com/office/drawing/2014/main" id="{095B2F3E-FF8E-493C-98A9-D0FFF4731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2943"/>
              <a:ext cx="54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900">
                  <a:latin typeface="Wingdings" panose="05000000000000000000" pitchFamily="2" charset="2"/>
                </a:rPr>
                <a:t>n</a:t>
              </a:r>
              <a:endParaRPr lang="en-GB" altLang="cs-CZ" sz="1200">
                <a:latin typeface="Times New Roman" panose="02020603050405020304" pitchFamily="18" charset="0"/>
              </a:endParaRPr>
            </a:p>
          </p:txBody>
        </p:sp>
        <p:sp>
          <p:nvSpPr>
            <p:cNvPr id="29" name="Rectangle 32">
              <a:extLst>
                <a:ext uri="{FF2B5EF4-FFF2-40B4-BE49-F238E27FC236}">
                  <a16:creationId xmlns:a16="http://schemas.microsoft.com/office/drawing/2014/main" id="{94210209-79A9-411C-A861-89B5933E8D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3082"/>
              <a:ext cx="5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900">
                  <a:latin typeface="Wingdings" panose="05000000000000000000" pitchFamily="2" charset="2"/>
                </a:rPr>
                <a:t>n</a:t>
              </a:r>
              <a:endParaRPr lang="en-GB" altLang="cs-CZ" sz="1200">
                <a:latin typeface="Times New Roman" panose="02020603050405020304" pitchFamily="18" charset="0"/>
              </a:endParaRPr>
            </a:p>
          </p:txBody>
        </p:sp>
        <p:sp>
          <p:nvSpPr>
            <p:cNvPr id="30" name="Rectangle 33">
              <a:extLst>
                <a:ext uri="{FF2B5EF4-FFF2-40B4-BE49-F238E27FC236}">
                  <a16:creationId xmlns:a16="http://schemas.microsoft.com/office/drawing/2014/main" id="{9EA4BE16-24A1-4604-B227-4EE8130AA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3221"/>
              <a:ext cx="5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900">
                  <a:latin typeface="Wingdings" panose="05000000000000000000" pitchFamily="2" charset="2"/>
                </a:rPr>
                <a:t>n</a:t>
              </a:r>
              <a:endParaRPr lang="en-GB" altLang="cs-CZ" sz="1200">
                <a:latin typeface="Times New Roman" panose="02020603050405020304" pitchFamily="18" charset="0"/>
              </a:endParaRPr>
            </a:p>
          </p:txBody>
        </p:sp>
        <p:sp>
          <p:nvSpPr>
            <p:cNvPr id="31" name="Rectangle 34">
              <a:extLst>
                <a:ext uri="{FF2B5EF4-FFF2-40B4-BE49-F238E27FC236}">
                  <a16:creationId xmlns:a16="http://schemas.microsoft.com/office/drawing/2014/main" id="{BD0533DB-0ACC-406F-8701-CC70BBB34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3360"/>
              <a:ext cx="5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900">
                  <a:latin typeface="Wingdings" panose="05000000000000000000" pitchFamily="2" charset="2"/>
                </a:rPr>
                <a:t>n</a:t>
              </a:r>
              <a:endParaRPr lang="en-GB" altLang="cs-CZ" sz="1200">
                <a:latin typeface="Times New Roman" panose="02020603050405020304" pitchFamily="18" charset="0"/>
              </a:endParaRPr>
            </a:p>
          </p:txBody>
        </p:sp>
        <p:sp>
          <p:nvSpPr>
            <p:cNvPr id="32" name="Rectangle 35">
              <a:extLst>
                <a:ext uri="{FF2B5EF4-FFF2-40B4-BE49-F238E27FC236}">
                  <a16:creationId xmlns:a16="http://schemas.microsoft.com/office/drawing/2014/main" id="{C745B2E2-79EB-4FD9-86BE-E5B942D78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8" y="3606"/>
              <a:ext cx="215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cs-CZ" altLang="cs-CZ" sz="1400" i="1" dirty="0">
                  <a:latin typeface="Verdana" panose="020B0604030504040204" pitchFamily="34" charset="0"/>
                </a:rPr>
                <a:t>Nekonsolidované </a:t>
              </a:r>
              <a:r>
                <a:rPr lang="cs-CZ" altLang="cs-CZ" sz="1400" i="1" dirty="0" err="1">
                  <a:latin typeface="Verdana" panose="020B0604030504040204" pitchFamily="34" charset="0"/>
                </a:rPr>
                <a:t>dceřinné</a:t>
              </a:r>
              <a:r>
                <a:rPr lang="cs-CZ" altLang="cs-CZ" sz="1400" i="1" dirty="0">
                  <a:latin typeface="Verdana" panose="020B0604030504040204" pitchFamily="34" charset="0"/>
                </a:rPr>
                <a:t> společnosti</a:t>
              </a:r>
              <a:endParaRPr lang="en-GB" altLang="cs-CZ" sz="1400" i="1" dirty="0">
                <a:latin typeface="Verdana" panose="020B0604030504040204" pitchFamily="34" charset="0"/>
              </a:endParaRPr>
            </a:p>
          </p:txBody>
        </p:sp>
        <p:sp>
          <p:nvSpPr>
            <p:cNvPr id="33" name="Rectangle 36">
              <a:extLst>
                <a:ext uri="{FF2B5EF4-FFF2-40B4-BE49-F238E27FC236}">
                  <a16:creationId xmlns:a16="http://schemas.microsoft.com/office/drawing/2014/main" id="{13D97335-7CFD-4478-9292-BC19EF549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8" y="3746"/>
              <a:ext cx="224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cs-CZ" altLang="cs-CZ" sz="1400" i="1" dirty="0">
                  <a:latin typeface="Verdana" panose="020B0604030504040204" pitchFamily="34" charset="0"/>
                </a:rPr>
                <a:t>atd</a:t>
              </a:r>
              <a:r>
                <a:rPr lang="en-GB" altLang="cs-CZ" sz="1400" i="1" dirty="0">
                  <a:latin typeface="Verdana" panose="020B0604030504040204" pitchFamily="34" charset="0"/>
                </a:rPr>
                <a:t>.</a:t>
              </a:r>
            </a:p>
          </p:txBody>
        </p:sp>
        <p:sp>
          <p:nvSpPr>
            <p:cNvPr id="34" name="Rectangle 37">
              <a:extLst>
                <a:ext uri="{FF2B5EF4-FFF2-40B4-BE49-F238E27FC236}">
                  <a16:creationId xmlns:a16="http://schemas.microsoft.com/office/drawing/2014/main" id="{733873EA-2D9B-4916-9FCD-02EE65D0E3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8" y="3467"/>
              <a:ext cx="410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cs-CZ" altLang="cs-CZ" sz="1400" i="1" dirty="0">
                  <a:latin typeface="Verdana" panose="020B0604030504040204" pitchFamily="34" charset="0"/>
                </a:rPr>
                <a:t>Zásoby</a:t>
              </a:r>
              <a:endParaRPr lang="en-GB" altLang="cs-CZ" sz="1400" i="1" dirty="0">
                <a:latin typeface="Verdana" panose="020B0604030504040204" pitchFamily="34" charset="0"/>
              </a:endParaRPr>
            </a:p>
          </p:txBody>
        </p:sp>
        <p:sp>
          <p:nvSpPr>
            <p:cNvPr id="35" name="Rectangle 38">
              <a:extLst>
                <a:ext uri="{FF2B5EF4-FFF2-40B4-BE49-F238E27FC236}">
                  <a16:creationId xmlns:a16="http://schemas.microsoft.com/office/drawing/2014/main" id="{7D4FC015-B700-4D2B-BE9E-E887B41363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3498"/>
              <a:ext cx="54" cy="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900">
                  <a:latin typeface="Wingdings" panose="05000000000000000000" pitchFamily="2" charset="2"/>
                </a:rPr>
                <a:t>n</a:t>
              </a:r>
              <a:endParaRPr lang="en-GB" altLang="cs-CZ" sz="1200">
                <a:latin typeface="Times New Roman" panose="02020603050405020304" pitchFamily="18" charset="0"/>
              </a:endParaRPr>
            </a:p>
          </p:txBody>
        </p:sp>
        <p:sp>
          <p:nvSpPr>
            <p:cNvPr id="36" name="Rectangle 39">
              <a:extLst>
                <a:ext uri="{FF2B5EF4-FFF2-40B4-BE49-F238E27FC236}">
                  <a16:creationId xmlns:a16="http://schemas.microsoft.com/office/drawing/2014/main" id="{96A19CCF-C552-49B8-B82B-8FB899D67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3637"/>
              <a:ext cx="5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900">
                  <a:latin typeface="Wingdings" panose="05000000000000000000" pitchFamily="2" charset="2"/>
                </a:rPr>
                <a:t>n</a:t>
              </a:r>
              <a:endParaRPr lang="en-GB" altLang="cs-CZ" sz="1200">
                <a:latin typeface="Times New Roman" panose="02020603050405020304" pitchFamily="18" charset="0"/>
              </a:endParaRPr>
            </a:p>
          </p:txBody>
        </p:sp>
        <p:sp>
          <p:nvSpPr>
            <p:cNvPr id="37" name="Rectangle 40">
              <a:extLst>
                <a:ext uri="{FF2B5EF4-FFF2-40B4-BE49-F238E27FC236}">
                  <a16:creationId xmlns:a16="http://schemas.microsoft.com/office/drawing/2014/main" id="{CD098385-2DD8-46E7-8E5D-CDF3427EA0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3776"/>
              <a:ext cx="5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GB" altLang="cs-CZ" sz="900">
                  <a:latin typeface="Wingdings" panose="05000000000000000000" pitchFamily="2" charset="2"/>
                </a:rPr>
                <a:t>n</a:t>
              </a:r>
              <a:endParaRPr lang="en-GB" altLang="cs-CZ" sz="1200">
                <a:latin typeface="Times New Roman" panose="02020603050405020304" pitchFamily="18" charset="0"/>
              </a:endParaRPr>
            </a:p>
          </p:txBody>
        </p:sp>
        <p:sp>
          <p:nvSpPr>
            <p:cNvPr id="38" name="Line 41">
              <a:extLst>
                <a:ext uri="{FF2B5EF4-FFF2-40B4-BE49-F238E27FC236}">
                  <a16:creationId xmlns:a16="http://schemas.microsoft.com/office/drawing/2014/main" id="{4C52BD85-1EFB-4DA3-9FE1-BBDABBDF4D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164"/>
              <a:ext cx="0" cy="15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970216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Účelem je tedy poskytnout komplexní vyhodnocení současné a budoucí situace podniku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endParaRPr lang="cs-CZ" sz="2400" b="1" dirty="0"/>
          </a:p>
        </p:txBody>
      </p:sp>
      <p:sp>
        <p:nvSpPr>
          <p:cNvPr id="6" name="Text Box 10">
            <a:extLst>
              <a:ext uri="{FF2B5EF4-FFF2-40B4-BE49-F238E27FC236}">
                <a16:creationId xmlns:a16="http://schemas.microsoft.com/office/drawing/2014/main" id="{2CE6BFC4-490A-4F7F-B68F-D91440D2D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0025" y="3498533"/>
            <a:ext cx="306090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cs-CZ" altLang="cs-CZ" sz="2200" dirty="0">
                <a:latin typeface="Verdana" panose="020B0604030504040204" pitchFamily="34" charset="0"/>
              </a:rPr>
              <a:t>Ekonomická analýza</a:t>
            </a:r>
            <a:endParaRPr lang="en-GB" altLang="cs-CZ" sz="2200" dirty="0">
              <a:latin typeface="Verdana" panose="020B0604030504040204" pitchFamily="34" charset="0"/>
            </a:endParaRPr>
          </a:p>
        </p:txBody>
      </p:sp>
      <p:sp>
        <p:nvSpPr>
          <p:cNvPr id="7" name="Text Box 11">
            <a:extLst>
              <a:ext uri="{FF2B5EF4-FFF2-40B4-BE49-F238E27FC236}">
                <a16:creationId xmlns:a16="http://schemas.microsoft.com/office/drawing/2014/main" id="{AFD30D8F-426B-48A0-ADD5-CCBEA03E8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263" y="3508058"/>
            <a:ext cx="225093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cs-CZ" altLang="cs-CZ" sz="2200" dirty="0">
                <a:latin typeface="Verdana" panose="020B0604030504040204" pitchFamily="34" charset="0"/>
              </a:rPr>
              <a:t>Účetní analýza</a:t>
            </a:r>
            <a:endParaRPr lang="en-GB" altLang="cs-CZ" sz="2200" dirty="0">
              <a:latin typeface="Verdana" panose="020B0604030504040204" pitchFamily="34" charset="0"/>
            </a:endParaRPr>
          </a:p>
        </p:txBody>
      </p:sp>
      <p:sp>
        <p:nvSpPr>
          <p:cNvPr id="8" name="Line 12">
            <a:extLst>
              <a:ext uri="{FF2B5EF4-FFF2-40B4-BE49-F238E27FC236}">
                <a16:creationId xmlns:a16="http://schemas.microsoft.com/office/drawing/2014/main" id="{9291EDFA-0AF3-4637-95DF-4CDC3F8356E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5750" y="4001770"/>
            <a:ext cx="935038" cy="647700"/>
          </a:xfrm>
          <a:prstGeom prst="line">
            <a:avLst/>
          </a:prstGeom>
          <a:noFill/>
          <a:ln w="22225">
            <a:solidFill>
              <a:srgbClr val="AE1298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9" name="Line 13">
            <a:extLst>
              <a:ext uri="{FF2B5EF4-FFF2-40B4-BE49-F238E27FC236}">
                <a16:creationId xmlns:a16="http://schemas.microsoft.com/office/drawing/2014/main" id="{42C84BED-30F2-47AF-87C2-FB7A3440B792}"/>
              </a:ext>
            </a:extLst>
          </p:cNvPr>
          <p:cNvSpPr>
            <a:spLocks noChangeShapeType="1"/>
          </p:cNvSpPr>
          <p:nvPr/>
        </p:nvSpPr>
        <p:spPr bwMode="auto">
          <a:xfrm rot="7200000">
            <a:off x="6710363" y="4062095"/>
            <a:ext cx="1006475" cy="485775"/>
          </a:xfrm>
          <a:prstGeom prst="line">
            <a:avLst/>
          </a:prstGeom>
          <a:noFill/>
          <a:ln w="22225">
            <a:solidFill>
              <a:srgbClr val="AE1298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548C3F12-953F-4541-A252-542E07720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8813" y="4638358"/>
            <a:ext cx="27494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Verdana" panose="020B0604030504040204" pitchFamily="34" charset="0"/>
              </a:rPr>
              <a:t>Finančn</a:t>
            </a:r>
            <a:r>
              <a:rPr lang="cs-CZ" altLang="cs-CZ" dirty="0">
                <a:latin typeface="Verdana" panose="020B0604030504040204" pitchFamily="34" charset="0"/>
              </a:rPr>
              <a:t>í analýza</a:t>
            </a:r>
            <a:endParaRPr lang="en-GB" altLang="cs-CZ" sz="24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636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Ekonomická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Analýza odvětví a oboru podnikatelské činnosti, postavení výrobce a obchodníka na trhu.</a:t>
            </a:r>
          </a:p>
          <a:p>
            <a:pPr algn="just"/>
            <a:r>
              <a:rPr lang="cs-CZ" sz="2000" dirty="0"/>
              <a:t>Riziko odvětví – globální trendy, specifika vybraných odvětví.</a:t>
            </a:r>
          </a:p>
          <a:p>
            <a:pPr algn="just"/>
            <a:r>
              <a:rPr lang="cs-CZ" sz="2000" dirty="0"/>
              <a:t>Operační odvětví – specifické riziko podniku – dodavatelé, odběratelé, konkurenti.</a:t>
            </a:r>
          </a:p>
          <a:p>
            <a:pPr algn="just"/>
            <a:r>
              <a:rPr lang="cs-CZ" sz="2000" dirty="0"/>
              <a:t>Trhy a produkty – produktové portfolio, zastoupení na trhu, konkurenční výhody.</a:t>
            </a:r>
          </a:p>
          <a:p>
            <a:pPr algn="just"/>
            <a:r>
              <a:rPr lang="cs-CZ" sz="2000" dirty="0"/>
              <a:t>Technologie – nutné investice.</a:t>
            </a:r>
          </a:p>
          <a:p>
            <a:pPr algn="just"/>
            <a:r>
              <a:rPr lang="cs-CZ" sz="2000" dirty="0"/>
              <a:t>Riziko země – politické, ekonomické, regulatorní, měnové.</a:t>
            </a:r>
          </a:p>
          <a:p>
            <a:pPr algn="just"/>
            <a:r>
              <a:rPr lang="cs-CZ" sz="2000" dirty="0"/>
              <a:t>Management a personální politika – zkušenosti, reference, organizace, přístup k riziku.</a:t>
            </a:r>
          </a:p>
        </p:txBody>
      </p:sp>
    </p:spTree>
    <p:extLst>
      <p:ext uri="{BB962C8B-B14F-4D97-AF65-F5344CB8AC3E}">
        <p14:creationId xmlns:p14="http://schemas.microsoft.com/office/powerpoint/2010/main" val="646517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odvětví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err="1"/>
              <a:t>Perspektivita</a:t>
            </a:r>
            <a:r>
              <a:rPr lang="cs-CZ" sz="2400" dirty="0"/>
              <a:t> odvětví – rating odvětví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Růstové příležitosti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Ne vždy rostoucí odvětví musí být také atraktivní: záleží především na nabídce a poptávce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Identifikace rizikových faktorů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Nový výrobek vs. výrobek konkurující podobným již existujícím produktům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Podíl na trhu</a:t>
            </a:r>
          </a:p>
          <a:p>
            <a:pPr lvl="2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 Vysoký podíl – loajalita zákazníků (nižší volatilita), silná pozice vůči dodavatelům a zákazníkům, </a:t>
            </a:r>
          </a:p>
        </p:txBody>
      </p:sp>
    </p:spTree>
    <p:extLst>
      <p:ext uri="{BB962C8B-B14F-4D97-AF65-F5344CB8AC3E}">
        <p14:creationId xmlns:p14="http://schemas.microsoft.com/office/powerpoint/2010/main" val="2371344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Technologie – kapitálové výdaje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sz="2000" dirty="0"/>
              <a:t>Velmi časné investice do nového výrobního zařízení se nedoporučuje ze dvou důvodů:</a:t>
            </a:r>
          </a:p>
          <a:p>
            <a:pPr marL="662400" lvl="2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altLang="cs-CZ" sz="1900" dirty="0">
                <a:ea typeface="+mn-ea"/>
                <a:cs typeface="+mn-cs"/>
              </a:rPr>
              <a:t> </a:t>
            </a:r>
            <a:r>
              <a:rPr lang="cs-CZ" altLang="cs-CZ" sz="2000" dirty="0">
                <a:ea typeface="+mn-ea"/>
                <a:cs typeface="+mn-cs"/>
              </a:rPr>
              <a:t>Peněžní prostředky by neměly být investovány do výrobního zařízení určeného k výrobě produktu, který ještě nemá stabilní poptávku na trhu.</a:t>
            </a:r>
          </a:p>
          <a:p>
            <a:pPr marL="662400" lvl="2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ea typeface="+mn-ea"/>
                <a:cs typeface="+mn-cs"/>
              </a:rPr>
              <a:t> Vhodnější je použít tyto prostředky k upevnění poptávky po produktu prostřednictvím technických inovací a marketingových kampaní.</a:t>
            </a:r>
          </a:p>
          <a:p>
            <a:pPr marL="252000" lvl="1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lang="cs-CZ" altLang="cs-CZ" sz="2500" dirty="0">
                <a:ea typeface="+mn-ea"/>
                <a:cs typeface="+mn-cs"/>
              </a:rPr>
              <a:t> </a:t>
            </a:r>
            <a:r>
              <a:rPr lang="cs-CZ" dirty="0"/>
              <a:t>Stále více společností se snaží zadávat své výrobní nebo servisní činnosti externě, čímž snižují potřeby na základní odborné znalosti na projektový design a řízení.</a:t>
            </a:r>
            <a:endParaRPr lang="cs-CZ" altLang="cs-CZ" sz="25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7517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ekonomického prostředí podniku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Meziroční růst podniku vzhledem k růstu odvětví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Nadprůměrný (přes 2% nad vývoj výkonnosti odvětví)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Průměrný (vývoj výkonnosti odvětví +/- 2%)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Podprůměrný (více než 2% pod vývoj výkonnosti odvětví)</a:t>
            </a:r>
          </a:p>
          <a:p>
            <a:pPr hangingPunct="0"/>
            <a:r>
              <a:rPr lang="cs-CZ" sz="2400" b="1" dirty="0"/>
              <a:t>Flexibilita a schopnost inovace společnosti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Zda je společnost schopna inovovat výrobky, případně zcela změnit předmět činnosti bez větších nákladů</a:t>
            </a:r>
          </a:p>
          <a:p>
            <a:pPr hangingPunct="0"/>
            <a:r>
              <a:rPr lang="cs-CZ" sz="2400" b="1" dirty="0"/>
              <a:t>Stupeň diverzifikace činností klienta</a:t>
            </a:r>
          </a:p>
          <a:p>
            <a:pPr lvl="1" hangingPunct="0"/>
            <a:r>
              <a:rPr lang="cs-CZ" sz="1800" dirty="0"/>
              <a:t>Jeden nebo různorodý předmět činnosti v jednom nebo různých odvětvích</a:t>
            </a:r>
          </a:p>
          <a:p>
            <a:pPr lvl="1" hangingPunct="0"/>
            <a:endParaRPr lang="cs-CZ" dirty="0"/>
          </a:p>
          <a:p>
            <a:pPr lvl="1" hangingPunct="0"/>
            <a:endParaRPr lang="cs-CZ" b="1" dirty="0"/>
          </a:p>
          <a:p>
            <a:pPr lvl="1" hangingPunct="0">
              <a:lnSpc>
                <a:spcPct val="150000"/>
              </a:lnSpc>
            </a:pPr>
            <a:endParaRPr lang="cs-CZ" dirty="0"/>
          </a:p>
          <a:p>
            <a:pPr lvl="1" hangingPunct="0">
              <a:lnSpc>
                <a:spcPct val="150000"/>
              </a:lnSpc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20297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Konkurenční postavení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Pozice na hlavním trhu – dle výše podílu tržeb podniku na hlavním trhu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Dominantní - možnost ovlivňovat tvorbu ceny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Významný - cenový příjemce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Průměrný – srovnatelný s ostatními subjekty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Okrajový nebo vstup na trh</a:t>
            </a:r>
          </a:p>
          <a:p>
            <a:r>
              <a:rPr lang="cs-CZ" sz="2400" b="1" dirty="0"/>
              <a:t>Konkurence na hlavním trhu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Nízká (poptávka převyšuje výrobní kapacitu)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Průměrná (stabilní poptávka je ve shodě s výrobní kapacitou)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Silná (poptávka je nižší než nabídka)</a:t>
            </a:r>
          </a:p>
          <a:p>
            <a:pPr lvl="1" hangingPunct="0">
              <a:lnSpc>
                <a:spcPct val="150000"/>
              </a:lnSpc>
            </a:pPr>
            <a:endParaRPr lang="cs-CZ" dirty="0"/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883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analýza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 je jedním z nástrojů finančního řízení podniku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 umožňuje vyhodnotit ekonomickou výkonnost a kvantifikovat finanční dopady činnosti podniku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 umožňuje vyhodnotit slabé a silné stránky sledované firmy a učinit patřičná opatření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 usnadňuje rozhodování jak v krátkodobém časovém horizontu při řešení problémů v rámci operativního řízení podniku, tak i v dlouhém časovém horizontu při realizaci dlouhodobých, strategických záměrů podniku</a:t>
            </a:r>
          </a:p>
        </p:txBody>
      </p:sp>
    </p:spTree>
    <p:extLst>
      <p:ext uri="{BB962C8B-B14F-4D97-AF65-F5344CB8AC3E}">
        <p14:creationId xmlns:p14="http://schemas.microsoft.com/office/powerpoint/2010/main" val="39276068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Dodavatelsko</a:t>
            </a:r>
            <a:r>
              <a:rPr lang="cs-CZ" dirty="0"/>
              <a:t> - odběratelské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lnSpc>
                <a:spcPct val="100000"/>
              </a:lnSpc>
            </a:pPr>
            <a:r>
              <a:rPr lang="cs-CZ" sz="2400" b="1" dirty="0"/>
              <a:t>Odběratelé – závislost na odběratelích – podíl jednotlivých odběratelů na tržbách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slabá závislost (pod 10%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Slabá závislost (mezi 10%-20%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Silná závislost (mezi 20%-50%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silná závislost (přes 50%)</a:t>
            </a:r>
          </a:p>
          <a:p>
            <a:pPr hangingPunct="0">
              <a:lnSpc>
                <a:spcPct val="100000"/>
              </a:lnSpc>
            </a:pPr>
            <a:r>
              <a:rPr lang="cs-CZ" sz="2400" b="1" dirty="0"/>
              <a:t>Odběratelé (platební kázeň) – podíl pohledávek po splatnosti (PPS) z obchodního styku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výborná (podíl PPS zpravidla nepřesahuje 5%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dobrá (podíl PPS činí zpravidla 5% - 15%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špatná (podíl PPS činí  zpravidla 15% - 30%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špatná (podíl PPS je zpravidla vyšší než 30%)</a:t>
            </a:r>
          </a:p>
          <a:p>
            <a:pPr hangingPunct="0"/>
            <a:endParaRPr lang="cs-CZ" sz="20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1475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Dodavatelsko</a:t>
            </a:r>
            <a:r>
              <a:rPr lang="cs-CZ" dirty="0"/>
              <a:t> - odběratelské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Stabilita poptávky (poptávka po výrobcích/službách)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Stabilní poptávka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Dlouhodobě stabilní poptávka, avšak identifikován krátkodobý negativní výkyv (tj. několik týdnů až cca 3 měsíce)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Nestabilní poptávka</a:t>
            </a:r>
          </a:p>
          <a:p>
            <a:pPr hangingPunct="0"/>
            <a:r>
              <a:rPr lang="cs-CZ" sz="2400" b="1" dirty="0"/>
              <a:t>Dodavatelé – závislost na jednotlivých dodavatelích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Závislost na žádném z dodavatelů nepřesahuje 20%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Podíl některého z dodavatelů přesahuje 20% a jeho záměna je možná kdykoliv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Podíl některého z dodavatelů přesahuje 20% a jeho záměna není možná, nebo by byla velmi obtížná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7563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země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Export, import (riziko teritoria)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Kam směřuje vývoz/dovoz - průmyslově vyspělé země, riziková teritoria, je riziko země pojištěno?</a:t>
            </a:r>
          </a:p>
          <a:p>
            <a:pPr algn="just" hangingPunct="0"/>
            <a:r>
              <a:rPr lang="cs-CZ" sz="2400" b="1" dirty="0"/>
              <a:t>Kurzové riziko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Přímý vývoz/dovoz dle jednotlivých měn v obdobném objemu (přirozený </a:t>
            </a:r>
            <a:r>
              <a:rPr lang="cs-CZ" sz="1800" dirty="0" err="1"/>
              <a:t>hedging</a:t>
            </a:r>
            <a:r>
              <a:rPr lang="cs-CZ" sz="1800" dirty="0"/>
              <a:t>) nebo zda je kurzové riziko odpovídajícím způsobem zajištěno na finančních trzích</a:t>
            </a:r>
          </a:p>
          <a:p>
            <a:pPr lvl="1" algn="just" hangingPunct="0"/>
            <a:endParaRPr lang="cs-CZ" dirty="0"/>
          </a:p>
          <a:p>
            <a:pPr algn="just" hangingPunct="0"/>
            <a:endParaRPr lang="cs-CZ" sz="2600" dirty="0"/>
          </a:p>
          <a:p>
            <a:pPr lvl="1" algn="just" hangingPunct="0">
              <a:lnSpc>
                <a:spcPct val="150000"/>
              </a:lnSpc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8791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Řízení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lnSpc>
                <a:spcPct val="100000"/>
              </a:lnSpc>
            </a:pPr>
            <a:r>
              <a:rPr lang="cs-CZ" sz="2400" b="1" dirty="0"/>
              <a:t>Důvěryhodnost a stabilita managementu – znalost historie a morálního profilu managementu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Zda je management beze změny a nejsou informace o nemorálním chování členů managementu v této, ani jiných společnostech,</a:t>
            </a:r>
          </a:p>
          <a:p>
            <a:pPr algn="just" hangingPunct="0"/>
            <a:r>
              <a:rPr lang="cs-CZ" sz="2400" b="1" dirty="0"/>
              <a:t>Schopnosti managementu</a:t>
            </a:r>
          </a:p>
          <a:p>
            <a:pPr algn="just" hangingPunct="0"/>
            <a:r>
              <a:rPr lang="cs-CZ" sz="2400" b="1" dirty="0"/>
              <a:t>Vývoj celkové finanční situace podniku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Zlepšení situace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Stabilní vývoj 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Kolísavý vývoj 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Zhoršení situace</a:t>
            </a:r>
          </a:p>
          <a:p>
            <a:pPr algn="just" hangingPunct="0"/>
            <a:endParaRPr lang="cs-CZ" dirty="0"/>
          </a:p>
          <a:p>
            <a:pPr algn="just" hangingPunct="0"/>
            <a:endParaRPr lang="cs-CZ" sz="2600" dirty="0"/>
          </a:p>
          <a:p>
            <a:pPr lvl="1"/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537306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400" b="1" dirty="0"/>
              <a:t>Jasné a srozumitelné vlastnické vztahy 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Zda je vlastník znám a zda je podnik součástí nějaké ESSK,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Jaké jsou vazby mezi členy ESSK – jasná struktura</a:t>
            </a:r>
          </a:p>
          <a:p>
            <a:pPr hangingPunct="0">
              <a:lnSpc>
                <a:spcPct val="100000"/>
              </a:lnSpc>
            </a:pPr>
            <a:endParaRPr lang="cs-CZ" sz="2400" b="1" dirty="0"/>
          </a:p>
          <a:p>
            <a:pPr hangingPunct="0">
              <a:lnSpc>
                <a:spcPct val="100000"/>
              </a:lnSpc>
            </a:pPr>
            <a:r>
              <a:rPr lang="cs-CZ" sz="2400" b="1" dirty="0"/>
              <a:t>Důvěryhodnost a stabilita vlastníka (znalost historie vlastníka s rozhodovací schopností)</a:t>
            </a:r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Zda má podnik rozhodující podíl umožňující prosazování strategických cílů, nebo zda rozhoduje vlastník, zda existují informace o negativním působení vlastníka na podnik nebo v jiných společnostech </a:t>
            </a:r>
          </a:p>
          <a:p>
            <a:pPr hangingPunct="0"/>
            <a:r>
              <a:rPr lang="cs-CZ" sz="2400" b="1" dirty="0"/>
              <a:t>Podpora vlastníků</a:t>
            </a:r>
            <a:endParaRPr lang="cs-CZ" sz="2400" dirty="0"/>
          </a:p>
          <a:p>
            <a:pPr lvl="1" hangingPunct="0">
              <a:lnSpc>
                <a:spcPct val="150000"/>
              </a:lnSpc>
            </a:pPr>
            <a:endParaRPr lang="cs-CZ" sz="1600" dirty="0"/>
          </a:p>
          <a:p>
            <a:pPr lvl="1" hangingPunct="0"/>
            <a:endParaRPr lang="cs-CZ" sz="1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00754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Vztah k ostatním věřitelům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>
              <a:lnSpc>
                <a:spcPct val="100000"/>
              </a:lnSpc>
            </a:pPr>
            <a:r>
              <a:rPr lang="cs-CZ" sz="2400" b="1" dirty="0"/>
              <a:t>Splácení závazků vůči státu (závazky podniku vůči státu, zdravotnímu a sociálnímu pojištění po splatnosti)</a:t>
            </a:r>
            <a:endParaRPr lang="cs-CZ" sz="2400" dirty="0"/>
          </a:p>
          <a:p>
            <a:pPr lvl="1" algn="just" hangingPunct="0">
              <a:lnSpc>
                <a:spcPct val="150000"/>
              </a:lnSpc>
            </a:pPr>
            <a:r>
              <a:rPr lang="cs-CZ" sz="1800" dirty="0"/>
              <a:t>Zda existují závazky po splatnosti vůči finančnímu úřadu, správě sociálního zabezpečení, zdravotní pojišťovně</a:t>
            </a:r>
          </a:p>
          <a:p>
            <a:pPr hangingPunct="0"/>
            <a:r>
              <a:rPr lang="cs-CZ" sz="2400" b="1" dirty="0"/>
              <a:t>Splácení závazků vůči dodavatelům 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Výborné (podíl závazků z obchodního styku po splatnosti zpravidla nepřesahuje  5%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Dobré (podíl závazků z obchodního styku po splatnosti činí zpravidla 5% - 20%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Špatné (podíl závazků z obchodního styku po splatnosti činí zpravidla 20% - 30% vč.)</a:t>
            </a:r>
          </a:p>
          <a:p>
            <a:pPr lvl="1" hangingPunct="0">
              <a:lnSpc>
                <a:spcPct val="150000"/>
              </a:lnSpc>
            </a:pPr>
            <a:r>
              <a:rPr lang="cs-CZ" sz="1800" dirty="0"/>
              <a:t>Velmi špatné (podíl závazků z obchodního styku po splatnosti je zpravidla vyšší než 30%)</a:t>
            </a:r>
          </a:p>
          <a:p>
            <a:pPr algn="just" hangingPunct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0601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informací pro účetní analýzu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K sestavení finanční analýzy využíváme účetní výkazy: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Rozvahu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Výkaz zisku a ztráty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Výkaz cash </a:t>
            </a:r>
            <a:r>
              <a:rPr lang="cs-CZ" sz="2400" dirty="0" err="1"/>
              <a:t>flow</a:t>
            </a:r>
            <a:r>
              <a:rPr lang="cs-CZ" sz="2400" dirty="0"/>
              <a:t> (přehled o peněžních tocích)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Přehled o změnách vlastního kapitálu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Přílohu účetní závěrky.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Další informace můžeme získat z výročních zpráv podniku.</a:t>
            </a:r>
          </a:p>
        </p:txBody>
      </p:sp>
    </p:spTree>
    <p:extLst>
      <p:ext uri="{BB962C8B-B14F-4D97-AF65-F5344CB8AC3E}">
        <p14:creationId xmlns:p14="http://schemas.microsoft.com/office/powerpoint/2010/main" val="4133674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Pokud jsou účetní výkazy společnosti v souladu s praxí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altLang="cs-CZ" sz="2500" dirty="0">
              <a:ea typeface="+mn-ea"/>
              <a:cs typeface="+mn-cs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altLang="cs-CZ" sz="25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altLang="cs-CZ" sz="2400" dirty="0">
                <a:ea typeface="+mn-ea"/>
                <a:cs typeface="+mn-cs"/>
              </a:rPr>
              <a:t>Jinak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altLang="cs-CZ" sz="2500" dirty="0">
              <a:ea typeface="+mn-ea"/>
              <a:cs typeface="+mn-cs"/>
            </a:endParaRPr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F8D9BF0E-9D7C-4D80-8944-D617ABD25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040" y="2454275"/>
            <a:ext cx="99263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30000"/>
              </a:spcBef>
            </a:pPr>
            <a:r>
              <a:rPr lang="en-GB" altLang="cs-CZ" sz="2000" dirty="0">
                <a:latin typeface="Verdana" panose="020B0604030504040204" pitchFamily="34" charset="0"/>
                <a:sym typeface="Wingdings" panose="05000000000000000000" pitchFamily="2" charset="2"/>
              </a:rPr>
              <a:t></a:t>
            </a:r>
            <a:r>
              <a:rPr lang="en-GB" altLang="cs-CZ" sz="2000" dirty="0">
                <a:latin typeface="Verdana" panose="020B0604030504040204" pitchFamily="34" charset="0"/>
              </a:rPr>
              <a:t> </a:t>
            </a:r>
            <a:r>
              <a:rPr lang="cs-CZ" dirty="0"/>
              <a:t>účetní závěrka </a:t>
            </a:r>
            <a:r>
              <a:rPr lang="cs-CZ" dirty="0">
                <a:solidFill>
                  <a:srgbClr val="FF0000"/>
                </a:solidFill>
              </a:rPr>
              <a:t>dobře odráží </a:t>
            </a:r>
            <a:r>
              <a:rPr lang="cs-CZ" dirty="0"/>
              <a:t>hospodářskou situaci společnosti</a:t>
            </a:r>
            <a:endParaRPr lang="en-GB" altLang="cs-CZ" dirty="0"/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B8E77B26-5EA6-425F-9607-72FEA2136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041" y="4284663"/>
            <a:ext cx="99263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30000"/>
              </a:spcBef>
              <a:buFont typeface="Wingdings" panose="05000000000000000000" pitchFamily="2" charset="2"/>
              <a:buChar char="è"/>
            </a:pPr>
            <a:r>
              <a:rPr lang="cs-CZ" dirty="0"/>
              <a:t> účetní závěrka poskytuje </a:t>
            </a:r>
            <a:r>
              <a:rPr lang="cs-CZ" dirty="0">
                <a:solidFill>
                  <a:srgbClr val="FF0000"/>
                </a:solidFill>
              </a:rPr>
              <a:t>zkreslený obraz </a:t>
            </a:r>
            <a:r>
              <a:rPr lang="cs-CZ" dirty="0"/>
              <a:t>hospodářské situace společnosti, pravděpodobně s cílem zlepšit její atraktivnost</a:t>
            </a:r>
            <a:endParaRPr lang="en-GB" altLang="cs-CZ" sz="22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989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Srovnávací a normativní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b="1" dirty="0"/>
              <a:t>Srovnávací</a:t>
            </a:r>
            <a:r>
              <a:rPr lang="cs-CZ" sz="2400" dirty="0"/>
              <a:t> analýza spočívá ve srovnání klíčových ukazatelů a poměrů zisku společnosti s ukazateli a poměry typickými pro společnosti působící ve stejném odvětví činnosti.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b="1" dirty="0"/>
              <a:t>Normativní</a:t>
            </a:r>
            <a:r>
              <a:rPr lang="cs-CZ" sz="2400" dirty="0"/>
              <a:t> analýza spočívá ve srovnání finančních ukazatelů společnosti s jejich standardní hodnotou.</a:t>
            </a:r>
          </a:p>
        </p:txBody>
      </p:sp>
    </p:spTree>
    <p:extLst>
      <p:ext uri="{BB962C8B-B14F-4D97-AF65-F5344CB8AC3E}">
        <p14:creationId xmlns:p14="http://schemas.microsoft.com/office/powerpoint/2010/main" val="17682923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Analýza absolutních ukazatelů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Analýza rozdílových ukazatelů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Analýza poměrových ukazatelů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Analýza soustav ukazatelů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cs-CZ" sz="2400" dirty="0"/>
              <a:t>Ekonomická přidaná hodnota</a:t>
            </a:r>
          </a:p>
        </p:txBody>
      </p:sp>
    </p:spTree>
    <p:extLst>
      <p:ext uri="{BB962C8B-B14F-4D97-AF65-F5344CB8AC3E}">
        <p14:creationId xmlns:p14="http://schemas.microsoft.com/office/powerpoint/2010/main" val="847827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analýza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Hlavní účel finanční analýzy může být definován následovně: „Finanční analýza má za cíl poskytnout souhrnné zhodnocení současného a budoucího postavení společnosti“.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 Finanční analýza umožňuje podniku precizní rozbor jeho finanční situace a patří mezi důležité nástroje finančního řízení.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 Finanční analýza dovoluje posoudit a měřit výkonnost podniku, což napomáhá managementu vytvořit promyšlenou strategii a činit vhodná rozhodnutí. </a:t>
            </a:r>
          </a:p>
        </p:txBody>
      </p:sp>
    </p:spTree>
    <p:extLst>
      <p:ext uri="{BB962C8B-B14F-4D97-AF65-F5344CB8AC3E}">
        <p14:creationId xmlns:p14="http://schemas.microsoft.com/office/powerpoint/2010/main" val="10988078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400" b="1" dirty="0"/>
              <a:t>Analýza absolutních ukazatelů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Analýza absolutních ukazatelů vychází z dat jednotlivých účetních výkazů. Zkoumá jejich výši, strukturu a vývoj v čase.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Umožňuje prvotní seznámení se se situací analyzované společnosti.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Zahrnuje analýzu </a:t>
            </a:r>
            <a:r>
              <a:rPr lang="cs-CZ" sz="2400" b="1" dirty="0"/>
              <a:t>horizontální</a:t>
            </a:r>
            <a:r>
              <a:rPr lang="cs-CZ" sz="2400" dirty="0"/>
              <a:t> (trendovou) a analýzu </a:t>
            </a:r>
            <a:r>
              <a:rPr lang="cs-CZ" sz="2400" b="1" dirty="0"/>
              <a:t>vertikální</a:t>
            </a:r>
            <a:r>
              <a:rPr lang="cs-CZ" sz="2400" dirty="0"/>
              <a:t> (strukturální).</a:t>
            </a:r>
          </a:p>
        </p:txBody>
      </p:sp>
    </p:spTree>
    <p:extLst>
      <p:ext uri="{BB962C8B-B14F-4D97-AF65-F5344CB8AC3E}">
        <p14:creationId xmlns:p14="http://schemas.microsoft.com/office/powerpoint/2010/main" val="1012917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400" b="1" dirty="0"/>
              <a:t>Horizontální analýza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Horizontální analýza je založená na analýze změn absolutních hodnot z účetních výkazů v čase a jejich procentuální změnu. Jedná se o analýzu výkazů po řádcích, tzn. horizontálně.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Výstup z této analýzy ukazuje trend daného ukazatele, který je dále využívaný na predikci budoucího vývoje.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Horizontální analýza rozvahy, výkazu zisku a ztráty.</a:t>
            </a:r>
          </a:p>
        </p:txBody>
      </p:sp>
    </p:spTree>
    <p:extLst>
      <p:ext uri="{BB962C8B-B14F-4D97-AF65-F5344CB8AC3E}">
        <p14:creationId xmlns:p14="http://schemas.microsoft.com/office/powerpoint/2010/main" val="31817471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Horizontální analýza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Příklad horizontální analýzy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Hodnoty jsou uváděny v %</a:t>
            </a:r>
          </a:p>
        </p:txBody>
      </p:sp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0F9F6702-E16E-417D-8915-C41E1AE1FD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4081421"/>
              </p:ext>
            </p:extLst>
          </p:nvPr>
        </p:nvGraphicFramePr>
        <p:xfrm>
          <a:off x="1004934" y="3223187"/>
          <a:ext cx="10182132" cy="244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6087457" imgH="1468064" progId="Word.Document.12">
                  <p:embed/>
                </p:oleObj>
              </mc:Choice>
              <mc:Fallback>
                <p:oleObj name="Document" r:id="rId2" imgW="6087457" imgH="1468064" progId="Word.Document.12">
                  <p:embed/>
                  <p:pic>
                    <p:nvPicPr>
                      <p:cNvPr id="6" name="Objekt 5">
                        <a:extLst>
                          <a:ext uri="{FF2B5EF4-FFF2-40B4-BE49-F238E27FC236}">
                            <a16:creationId xmlns:a16="http://schemas.microsoft.com/office/drawing/2014/main" id="{0F9F6702-E16E-417D-8915-C41E1AE1FD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04934" y="3223187"/>
                        <a:ext cx="10182132" cy="2449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19594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400" b="1" dirty="0"/>
              <a:t>Vertikální analýza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Cílem vertikální analýzy je rozložit souhrnnou položku na jednotlivé části, ze kterých se skládá. Následně je zjišťováno v jakém rozsahu se jednotlivé položky podílejí na celku.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Vertikální analýza představuje procentuální vyjádření jednotlivých položek na celku daného výkazu. Při vertikální analýze rozvahy se využívá bilanční suma a při vertikální analýze výkazu zisků a ztráty se využívá objem tržeb.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Vertikální analýza rozvahy, výkazu zisku a ztráty.</a:t>
            </a:r>
          </a:p>
        </p:txBody>
      </p:sp>
    </p:spTree>
    <p:extLst>
      <p:ext uri="{BB962C8B-B14F-4D97-AF65-F5344CB8AC3E}">
        <p14:creationId xmlns:p14="http://schemas.microsoft.com/office/powerpoint/2010/main" val="38916335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b="1" dirty="0"/>
              <a:t>Vertikální analýza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Příklad vertikální analýzy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Hodnoty jsou uváděny v %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A34E146-F411-4EDD-925D-5572BB342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75" y="3291915"/>
            <a:ext cx="10052050" cy="2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6741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dirty="0"/>
              <a:t>Metody finanční analýzy 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Analýza rozdílových ukazatelů </a:t>
            </a:r>
          </a:p>
          <a:p>
            <a:pPr marL="72000" indent="0">
              <a:lnSpc>
                <a:spcPct val="110000"/>
              </a:lnSpc>
              <a:buNone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Rozdílové ukazatele se používají zejména pro řízení likvidity, tedy schopnosti firmy dostát svým závazkům, a představují rozdíl mezi jednotlivými položkami aktiv a pasiv.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Mezi nejdůležitější rozdílové ukazatele řadíme čistý pracovní kapitál (ČPK), čisté pohotové prostředky a čistý peněžně-</a:t>
            </a:r>
            <a:r>
              <a:rPr lang="cs-CZ" sz="2000" dirty="0" err="1"/>
              <a:t>pohledávkový</a:t>
            </a:r>
            <a:r>
              <a:rPr lang="cs-CZ" sz="2000" dirty="0"/>
              <a:t> finanční fond.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794313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dirty="0"/>
              <a:t>Metody finanční analýzy 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Čistý pracovní kapitál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představuje rozdíl mezi krátkodobými aktivy a cizím krátkodobým kapitálem. Může být definován i jako součet vlastního a cizího dlouhodobého kapitálu, který je snížený o dlouhodobá aktiva. Tedy je to ta část krátkodobých aktiv, která je kryta dlouhodobými pasivy.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47178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dirty="0"/>
              <a:t>Metody finanční analýzy 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Čistý pracovní kapitál 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BBE6D19-A196-4BE5-8F90-D94C973595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978" y="2581187"/>
            <a:ext cx="8020044" cy="273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828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dirty="0"/>
              <a:t>Metody finanční analýzy 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Analýza poměrových ukazatelů</a:t>
            </a:r>
          </a:p>
          <a:p>
            <a:pPr marL="72000" indent="0">
              <a:lnSpc>
                <a:spcPct val="110000"/>
              </a:lnSpc>
              <a:buNone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Poměrové ukazatele představují podíl dvou položek účetních výkazů.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Navazují na horizontální a vertikální analýzu a pomáhají nám vytvořit si poměrně rychlý a spolehlivý obraz o hospodaření podniku.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Počítají pouze s daty, které jsou veřejně dostupné ze základních účetních výkazů a poskytují možnost srovnání s konkurenčními podniky. Proto se jedná o velmi oblíbené ukazatele při hodnocení výkonnosti podniku.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571597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dirty="0"/>
              <a:t>Metody finanční analýzy 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Analýza poměrových ukazatelů</a:t>
            </a:r>
          </a:p>
          <a:p>
            <a:pPr marL="72000" indent="0">
              <a:lnSpc>
                <a:spcPct val="110000"/>
              </a:lnSpc>
              <a:buNone/>
            </a:pPr>
            <a:endParaRPr lang="cs-CZ" sz="24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Poměrové ukazatele však neposkytují komplexní obraz o hospodaření firmy a neměly by být konečným bodem analýzy.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Výsledky poměrových ukazatelů je vhodné použít pro další rozbor a zaměřit se více do hloubky na identifikované potencionálně problémové oblasti. 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8008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Deskripční funkce </a:t>
            </a:r>
            <a:r>
              <a:rPr lang="cs-CZ" sz="2400" dirty="0"/>
              <a:t>přináší uživateli popis procesů v podniku.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Funkce valuační </a:t>
            </a:r>
            <a:r>
              <a:rPr lang="cs-CZ" sz="2400" dirty="0"/>
              <a:t>umožňuje hodnocení situace podniku a jeho srovnání s konkurenčními podniky nebo odvětvím.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Explanační funkce </a:t>
            </a:r>
            <a:r>
              <a:rPr lang="cs-CZ" sz="2400" dirty="0"/>
              <a:t>pomáhá odhalit příčiny výsledného stavu a umožňuje managementu vybrat vhodné nástroje a postupy k dosažení stanovených cílů.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Predikční funkce </a:t>
            </a:r>
            <a:r>
              <a:rPr lang="cs-CZ" sz="2400" dirty="0"/>
              <a:t>umožňuje na základě zjištěných poznatků předpovědět pravděpodobný budoucí vývoj.</a:t>
            </a:r>
          </a:p>
        </p:txBody>
      </p:sp>
    </p:spTree>
    <p:extLst>
      <p:ext uri="{BB962C8B-B14F-4D97-AF65-F5344CB8AC3E}">
        <p14:creationId xmlns:p14="http://schemas.microsoft.com/office/powerpoint/2010/main" val="35831305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4000" dirty="0"/>
              <a:t>Metody finanční analýzy 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Analýza poměrových ukazatelů</a:t>
            </a:r>
          </a:p>
          <a:p>
            <a:pPr marL="72000" indent="0">
              <a:lnSpc>
                <a:spcPct val="110000"/>
              </a:lnSpc>
              <a:buNone/>
            </a:pPr>
            <a:endParaRPr lang="cs-CZ" sz="2400" b="1" dirty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Ukazatele rentability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Ukazatele likvidity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Ukazatele zadluženosti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Ukazatele aktivity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159959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Ukazatele rentability poměřují zisk s vloženým kapitálem a říkají nám, jak byl podnik efektivní ve svém podnikání a jakého zisku byl schopen dosáhnout zapojením svých zdrojů.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400" dirty="0"/>
              <a:t>Jak do hodnoty čitatele, tak do hodnoty jmenovatele mohou vstupovat různé položky z rozvahy a výkazu zisku a ztráty. Do jmenovatele můžeme dosadit celková aktiva, vlastní kapitál, popřípadě vlastní kapitál zvýšený o dlouhodobé závazky anebo tržby.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460269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20000"/>
              </a:lnSpc>
              <a:buNone/>
            </a:pPr>
            <a:r>
              <a:rPr lang="cs-CZ" sz="2400" b="1" dirty="0"/>
              <a:t>Ukazatele ziskovosti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Čistý zisk – EAT </a:t>
            </a:r>
            <a:r>
              <a:rPr lang="cs-CZ" sz="2400" dirty="0"/>
              <a:t>(</a:t>
            </a:r>
            <a:r>
              <a:rPr lang="cs-CZ" sz="2400" dirty="0" err="1"/>
              <a:t>Earning</a:t>
            </a:r>
            <a:r>
              <a:rPr lang="cs-CZ" sz="2400" dirty="0"/>
              <a:t> </a:t>
            </a:r>
            <a:r>
              <a:rPr lang="cs-CZ" sz="2400" dirty="0" err="1"/>
              <a:t>After</a:t>
            </a:r>
            <a:r>
              <a:rPr lang="cs-CZ" sz="2400" dirty="0"/>
              <a:t> </a:t>
            </a:r>
            <a:r>
              <a:rPr lang="cs-CZ" sz="2400" dirty="0" err="1"/>
              <a:t>Taxes</a:t>
            </a:r>
            <a:r>
              <a:rPr lang="cs-CZ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Zisk před zdaněním – EBT </a:t>
            </a:r>
            <a:r>
              <a:rPr lang="cs-CZ" sz="2400" dirty="0"/>
              <a:t>(</a:t>
            </a:r>
            <a:r>
              <a:rPr lang="cs-CZ" sz="2400" dirty="0" err="1"/>
              <a:t>Earning</a:t>
            </a:r>
            <a:r>
              <a:rPr lang="cs-CZ" sz="2400" dirty="0"/>
              <a:t> </a:t>
            </a:r>
            <a:r>
              <a:rPr lang="cs-CZ" sz="2400" dirty="0" err="1"/>
              <a:t>Before</a:t>
            </a:r>
            <a:r>
              <a:rPr lang="cs-CZ" sz="2400" dirty="0"/>
              <a:t> </a:t>
            </a:r>
            <a:r>
              <a:rPr lang="cs-CZ" sz="2400" dirty="0" err="1"/>
              <a:t>Taxes</a:t>
            </a:r>
            <a:r>
              <a:rPr lang="cs-CZ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Zisk před úroky a zdaněním – EBIT </a:t>
            </a:r>
            <a:r>
              <a:rPr lang="cs-CZ" sz="2400" dirty="0"/>
              <a:t>(</a:t>
            </a:r>
            <a:r>
              <a:rPr lang="cs-CZ" sz="2400" dirty="0" err="1"/>
              <a:t>Earning</a:t>
            </a:r>
            <a:r>
              <a:rPr lang="cs-CZ" sz="2400" dirty="0"/>
              <a:t> </a:t>
            </a:r>
            <a:r>
              <a:rPr lang="cs-CZ" sz="2400" dirty="0" err="1"/>
              <a:t>Before</a:t>
            </a:r>
            <a:r>
              <a:rPr lang="cs-CZ" sz="2400" dirty="0"/>
              <a:t> </a:t>
            </a:r>
            <a:r>
              <a:rPr lang="cs-CZ" sz="2400" dirty="0" err="1"/>
              <a:t>Interests</a:t>
            </a:r>
            <a:r>
              <a:rPr lang="cs-CZ" sz="2400" dirty="0"/>
              <a:t> and </a:t>
            </a:r>
            <a:r>
              <a:rPr lang="cs-CZ" sz="2400" dirty="0" err="1"/>
              <a:t>Taxes</a:t>
            </a:r>
            <a:r>
              <a:rPr lang="cs-CZ" sz="24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Zisk před úroky, zdaněním a odpisy – EBITDA </a:t>
            </a:r>
            <a:r>
              <a:rPr lang="cs-CZ" sz="2400" dirty="0"/>
              <a:t>(</a:t>
            </a:r>
            <a:r>
              <a:rPr lang="cs-CZ" sz="2400" dirty="0" err="1"/>
              <a:t>Earning</a:t>
            </a:r>
            <a:r>
              <a:rPr lang="cs-CZ" sz="2400" dirty="0"/>
              <a:t> </a:t>
            </a:r>
            <a:r>
              <a:rPr lang="cs-CZ" sz="2400" dirty="0" err="1"/>
              <a:t>Before</a:t>
            </a:r>
            <a:r>
              <a:rPr lang="cs-CZ" sz="2400" dirty="0"/>
              <a:t> </a:t>
            </a:r>
            <a:r>
              <a:rPr lang="cs-CZ" sz="2400" dirty="0" err="1"/>
              <a:t>Interests</a:t>
            </a:r>
            <a:r>
              <a:rPr lang="cs-CZ" sz="2400" dirty="0"/>
              <a:t>, </a:t>
            </a:r>
            <a:r>
              <a:rPr lang="cs-CZ" sz="2400" dirty="0" err="1"/>
              <a:t>Taxes</a:t>
            </a:r>
            <a:r>
              <a:rPr lang="cs-CZ" sz="2400" dirty="0"/>
              <a:t>, </a:t>
            </a:r>
            <a:r>
              <a:rPr lang="cs-CZ" sz="2400" dirty="0" err="1"/>
              <a:t>Depreciation</a:t>
            </a:r>
            <a:r>
              <a:rPr lang="cs-CZ" sz="2400" dirty="0"/>
              <a:t> and </a:t>
            </a:r>
            <a:r>
              <a:rPr lang="cs-CZ" sz="2400" dirty="0" err="1"/>
              <a:t>Amortization</a:t>
            </a:r>
            <a:r>
              <a:rPr lang="cs-CZ" sz="2400" dirty="0"/>
              <a:t>)</a:t>
            </a:r>
          </a:p>
          <a:p>
            <a:pPr lvl="0"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203491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Rentabilita tržeb – ROS </a:t>
            </a:r>
            <a:r>
              <a:rPr lang="cs-CZ" sz="2400" dirty="0"/>
              <a:t>(Return On Sales)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Rentabilita vlastního kapitálu – ROE </a:t>
            </a:r>
            <a:r>
              <a:rPr lang="cs-CZ" sz="2400" dirty="0"/>
              <a:t>(Return On </a:t>
            </a:r>
            <a:r>
              <a:rPr lang="cs-CZ" sz="2400" dirty="0" err="1"/>
              <a:t>Equity</a:t>
            </a:r>
            <a:r>
              <a:rPr lang="cs-CZ" sz="2400" dirty="0"/>
              <a:t>)</a:t>
            </a:r>
          </a:p>
          <a:p>
            <a:pPr lvl="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Rentabilita vázaného kapitálu – ROCE </a:t>
            </a:r>
            <a:r>
              <a:rPr lang="cs-CZ" sz="2400" dirty="0"/>
              <a:t>(Return On </a:t>
            </a:r>
            <a:r>
              <a:rPr lang="cs-CZ" sz="2400" dirty="0" err="1"/>
              <a:t>Capital</a:t>
            </a:r>
            <a:r>
              <a:rPr lang="cs-CZ" sz="2400" dirty="0"/>
              <a:t> </a:t>
            </a:r>
            <a:r>
              <a:rPr lang="cs-CZ" sz="2400" dirty="0" err="1"/>
              <a:t>Employed</a:t>
            </a:r>
            <a:r>
              <a:rPr lang="cs-CZ" sz="2400" dirty="0"/>
              <a:t>)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Rentabilita celkového kapitálu – ROA </a:t>
            </a:r>
            <a:r>
              <a:rPr lang="cs-CZ" sz="2400" dirty="0"/>
              <a:t>(Return On </a:t>
            </a:r>
            <a:r>
              <a:rPr lang="cs-CZ" sz="2400" dirty="0" err="1"/>
              <a:t>Assets</a:t>
            </a:r>
            <a:r>
              <a:rPr lang="cs-CZ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675634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Rentabilita tržeb – ROS </a:t>
            </a:r>
            <a:r>
              <a:rPr lang="cs-CZ" sz="2400" dirty="0"/>
              <a:t>(Return on Sales, zisková marže) </a:t>
            </a:r>
          </a:p>
          <a:p>
            <a:pPr marL="0" indent="0">
              <a:buNone/>
            </a:pPr>
            <a:r>
              <a:rPr lang="cs-CZ" sz="2000" b="1" dirty="0"/>
              <a:t>	= Výsledek hospodaření/ Tržby x 100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Nejčastěji se používá EAT nebo EBIT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měří schopnost podniku tvořit zisk z dané výše tržeb</a:t>
            </a:r>
            <a:r>
              <a:rPr lang="cs-CZ" sz="1800" dirty="0"/>
              <a:t>. Udává, jaký zisk přinesla jedna koruna (euro) tržeb. Ukazatel využívá různých úrovní zisku, zpravidla EBIT nebo EAT. Pro mezipodnikové srovnání je vhodnější využít EBIT (eliminace vlivu odlišného zdanění a finanční struktury). Do jmenovatele ve zlomku dosazujeme tržby.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Při použití kategorie čistého zisku </a:t>
            </a:r>
            <a:r>
              <a:rPr lang="cs-CZ" sz="1800" b="1" dirty="0"/>
              <a:t>(EAT) </a:t>
            </a:r>
            <a:r>
              <a:rPr lang="cs-CZ" sz="1800" dirty="0"/>
              <a:t>a tržeb za zboží a vlastní výkony se jedná o ukazatel </a:t>
            </a:r>
            <a:r>
              <a:rPr lang="cs-CZ" sz="1800" b="1" dirty="0"/>
              <a:t>čisté ziskové marže (Net Profit </a:t>
            </a:r>
            <a:r>
              <a:rPr lang="cs-CZ" sz="1800" b="1" dirty="0" err="1"/>
              <a:t>Margin</a:t>
            </a:r>
            <a:r>
              <a:rPr lang="cs-CZ" sz="1800" b="1" dirty="0"/>
              <a:t>). </a:t>
            </a:r>
            <a:r>
              <a:rPr lang="cs-CZ" sz="1800" dirty="0"/>
              <a:t>Pokud je použit zisk na úrovni </a:t>
            </a:r>
            <a:r>
              <a:rPr lang="cs-CZ" sz="1800" b="1" dirty="0"/>
              <a:t>EBIT</a:t>
            </a:r>
            <a:r>
              <a:rPr lang="cs-CZ" sz="1800" dirty="0"/>
              <a:t>, ukazatel se nazývá </a:t>
            </a:r>
            <a:r>
              <a:rPr lang="cs-CZ" sz="1800" b="1" dirty="0"/>
              <a:t>provozní zisková marže (</a:t>
            </a:r>
            <a:r>
              <a:rPr lang="cs-CZ" sz="1800" b="1" dirty="0" err="1"/>
              <a:t>Operating</a:t>
            </a:r>
            <a:r>
              <a:rPr lang="cs-CZ" sz="1800" b="1" dirty="0"/>
              <a:t> Profit </a:t>
            </a:r>
            <a:r>
              <a:rPr lang="cs-CZ" sz="1800" b="1" dirty="0" err="1"/>
              <a:t>Margin</a:t>
            </a:r>
            <a:r>
              <a:rPr lang="cs-CZ" sz="1800" b="1" dirty="0"/>
              <a:t>), </a:t>
            </a:r>
            <a:r>
              <a:rPr lang="cs-CZ" sz="1800" dirty="0"/>
              <a:t>někdy také označovaná jako EBIT marže.</a:t>
            </a:r>
          </a:p>
        </p:txBody>
      </p:sp>
    </p:spTree>
    <p:extLst>
      <p:ext uri="{BB962C8B-B14F-4D97-AF65-F5344CB8AC3E}">
        <p14:creationId xmlns:p14="http://schemas.microsoft.com/office/powerpoint/2010/main" val="4086551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Rentabilita celkového kapitálu – ROA </a:t>
            </a:r>
            <a:r>
              <a:rPr lang="cs-CZ" sz="2400" dirty="0"/>
              <a:t>(Return On </a:t>
            </a:r>
            <a:r>
              <a:rPr lang="cs-CZ" sz="2400" dirty="0" err="1"/>
              <a:t>Assets</a:t>
            </a:r>
            <a:r>
              <a:rPr lang="cs-CZ" sz="2400" dirty="0"/>
              <a:t>) </a:t>
            </a:r>
          </a:p>
          <a:p>
            <a:pPr marL="72000" indent="0">
              <a:lnSpc>
                <a:spcPct val="130000"/>
              </a:lnSpc>
              <a:buNone/>
            </a:pPr>
            <a:r>
              <a:rPr lang="cs-CZ" sz="2000" dirty="0"/>
              <a:t>	= </a:t>
            </a:r>
            <a:r>
              <a:rPr lang="cs-CZ" sz="2000" b="1" dirty="0"/>
              <a:t>EBIT/Aktiva x 100</a:t>
            </a:r>
            <a:endParaRPr lang="cs-CZ" sz="2000" dirty="0"/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2000" dirty="0"/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hodnotí výkonnost podniku bez ohledu na to, z jakých zdrojů je financován jeho majetek. Vyjadřuje celkovou efektivnost a produkční sílu podniku. Proto by měl do čitatele vstupovat zisk před zdaněním a úroky (EBIT). Tento ukazatel při využití EBIT umožňuje porovnávat podniky v zemích s různou mírou zdanění a také podniky s odlišnou finanční strukturou. </a:t>
            </a:r>
          </a:p>
          <a:p>
            <a:pPr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Pro hodnocení ROA platí následující závěry: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Nezdaněná rentabilita vlastního kapitálu by měla být vyšší než nezdaněná rentabilita aktiv, tedy ROE &gt; ROA.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b="1" dirty="0"/>
              <a:t>ROA je mezní úrokovou sazbou, při které je úvěr pro podnik ještě výhodný.</a:t>
            </a:r>
          </a:p>
        </p:txBody>
      </p:sp>
    </p:spTree>
    <p:extLst>
      <p:ext uri="{BB962C8B-B14F-4D97-AF65-F5344CB8AC3E}">
        <p14:creationId xmlns:p14="http://schemas.microsoft.com/office/powerpoint/2010/main" val="307602956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Rentabilita vlastního kapitálu – ROE </a:t>
            </a:r>
            <a:r>
              <a:rPr lang="cs-CZ" sz="2400" dirty="0"/>
              <a:t>(Return On </a:t>
            </a:r>
            <a:r>
              <a:rPr lang="cs-CZ" sz="2400" dirty="0" err="1"/>
              <a:t>Equity</a:t>
            </a:r>
            <a:r>
              <a:rPr lang="cs-CZ" sz="2400" dirty="0"/>
              <a:t>) </a:t>
            </a:r>
          </a:p>
          <a:p>
            <a:pPr marL="72000" indent="0">
              <a:buNone/>
            </a:pPr>
            <a:r>
              <a:rPr lang="cs-CZ" sz="1800" b="1" dirty="0"/>
              <a:t>	</a:t>
            </a:r>
            <a:r>
              <a:rPr lang="cs-CZ" sz="2000" b="1" dirty="0"/>
              <a:t>= EAT/Vlastní kapitál x 100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endParaRPr lang="cs-CZ" sz="1800" b="1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b="1" dirty="0"/>
              <a:t>je klíčovým ukazatelem pro vlastníky </a:t>
            </a:r>
            <a:r>
              <a:rPr lang="cs-CZ" sz="1800" dirty="0"/>
              <a:t>(akcionáře), zachycuje výnosnost jimi vloženého kapitálu. Pro výpočet bývá využíván zisk po zdanění (EAT), neboť zachycuje konečný výnos, který náleží vlastníkům.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Ukazatel ROE je využíván investory pro hodnocení toho, zda je jejich investice zhodnocována v požadované míře odpovídající podstoupenému riziku. V případě, že by výnosnost kapitálu byla dlouhodobě nedostačující, akcionáři by snižovali výši svých investic a přesunovali by své prostředky jinam.</a:t>
            </a:r>
          </a:p>
        </p:txBody>
      </p:sp>
    </p:spTree>
    <p:extLst>
      <p:ext uri="{BB962C8B-B14F-4D97-AF65-F5344CB8AC3E}">
        <p14:creationId xmlns:p14="http://schemas.microsoft.com/office/powerpoint/2010/main" val="32689898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4000" b="1" dirty="0"/>
              <a:t>Ukazatele rentability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90000"/>
              </a:lnSpc>
              <a:buNone/>
            </a:pPr>
            <a:r>
              <a:rPr lang="cs-CZ" sz="2400" b="1" dirty="0"/>
              <a:t>Rentabilita vlastního kapitálu – ROE </a:t>
            </a:r>
            <a:r>
              <a:rPr lang="cs-CZ" sz="2400" dirty="0"/>
              <a:t>(Return On </a:t>
            </a:r>
            <a:r>
              <a:rPr lang="cs-CZ" sz="2400" dirty="0" err="1"/>
              <a:t>Equity</a:t>
            </a:r>
            <a:r>
              <a:rPr lang="cs-CZ" sz="2400" dirty="0"/>
              <a:t>)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S tímto ukazatelem je nutné zmínit tzv. </a:t>
            </a:r>
            <a:r>
              <a:rPr lang="cs-CZ" sz="2000" b="1" dirty="0"/>
              <a:t>pákový efekt (</a:t>
            </a:r>
            <a:r>
              <a:rPr lang="cs-CZ" sz="2000" b="1" dirty="0" err="1"/>
              <a:t>leverage</a:t>
            </a:r>
            <a:r>
              <a:rPr lang="cs-CZ" sz="2000" b="1" dirty="0"/>
              <a:t> </a:t>
            </a:r>
            <a:r>
              <a:rPr lang="cs-CZ" sz="2000" b="1" dirty="0" err="1"/>
              <a:t>effect</a:t>
            </a:r>
            <a:r>
              <a:rPr lang="cs-CZ" sz="2000" b="1" dirty="0"/>
              <a:t>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Jeho podstatou je, že mezi rentabilitou vlastního a celkového kapitálu existuje vliv páky, což znamená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Je-li úroková míra cizího kapitálu nižší než ROA, roste ROE při přílivu cizího kapitálu – tzv. </a:t>
            </a:r>
            <a:r>
              <a:rPr lang="cs-CZ" b="1" dirty="0"/>
              <a:t>positive </a:t>
            </a:r>
            <a:r>
              <a:rPr lang="cs-CZ" b="1" dirty="0" err="1"/>
              <a:t>leverage</a:t>
            </a:r>
            <a:r>
              <a:rPr lang="cs-CZ" b="1" dirty="0"/>
              <a:t> </a:t>
            </a:r>
            <a:r>
              <a:rPr lang="cs-CZ" b="1" dirty="0" err="1"/>
              <a:t>effect</a:t>
            </a:r>
            <a:endParaRPr lang="cs-CZ" b="1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dirty="0"/>
              <a:t>Je-li naopak ROA nižší než úroková míra cizího kapitálu, klesá s rostoucím zadlužením ROE – tzv. </a:t>
            </a:r>
            <a:r>
              <a:rPr lang="cs-CZ" b="1" dirty="0"/>
              <a:t>negative </a:t>
            </a:r>
            <a:r>
              <a:rPr lang="cs-CZ" b="1" dirty="0" err="1"/>
              <a:t>leverage</a:t>
            </a:r>
            <a:r>
              <a:rPr lang="cs-CZ" b="1" dirty="0"/>
              <a:t> </a:t>
            </a:r>
            <a:r>
              <a:rPr lang="cs-CZ" b="1" dirty="0" err="1"/>
              <a:t>effect</a:t>
            </a:r>
            <a:endParaRPr lang="cs-CZ" b="1" dirty="0"/>
          </a:p>
          <a:p>
            <a:pPr lvl="1" algn="just">
              <a:buFont typeface="Wingdings" panose="05000000000000000000" pitchFamily="2" charset="2"/>
              <a:buChar char="§"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31456626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Ukazatele rentability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400" b="1" dirty="0"/>
              <a:t>Rentabilita vázaného kapitálu – ROCE </a:t>
            </a:r>
            <a:r>
              <a:rPr lang="cs-CZ" sz="2400" dirty="0"/>
              <a:t>(Return On </a:t>
            </a:r>
            <a:r>
              <a:rPr lang="cs-CZ" sz="2400" dirty="0" err="1"/>
              <a:t>Capital</a:t>
            </a:r>
            <a:r>
              <a:rPr lang="cs-CZ" sz="2400" dirty="0"/>
              <a:t> </a:t>
            </a:r>
            <a:r>
              <a:rPr lang="cs-CZ" sz="2400" dirty="0" err="1"/>
              <a:t>Employed</a:t>
            </a:r>
            <a:r>
              <a:rPr lang="cs-CZ" sz="2400" dirty="0"/>
              <a:t>)</a:t>
            </a:r>
          </a:p>
          <a:p>
            <a:pPr marL="72000" indent="0" algn="just">
              <a:buNone/>
            </a:pPr>
            <a:r>
              <a:rPr lang="cs-CZ" sz="2000" dirty="0"/>
              <a:t>	</a:t>
            </a:r>
            <a:r>
              <a:rPr lang="cs-CZ" sz="2000" b="1" dirty="0"/>
              <a:t>= EBIT/DD cizí zdroje + Vlastní kapitál x 100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Ukazatel, který vyjadřuje míru zhodnocení všech aktiv společnosti financovaných vlastním i cizím dlouhodobým kapitálem. Komplexně vyjadřuje efektivnost hospodaření společnosti.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Výnosnost vázaného kapitálu by měla být vyšší než úroková sazba z úvěrů a půjček podniku. V opačném případě zvýšení zadlužení povede ke snížení zisku pro vlastníky.</a:t>
            </a:r>
          </a:p>
        </p:txBody>
      </p:sp>
    </p:spTree>
    <p:extLst>
      <p:ext uri="{BB962C8B-B14F-4D97-AF65-F5344CB8AC3E}">
        <p14:creationId xmlns:p14="http://schemas.microsoft.com/office/powerpoint/2010/main" val="549258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Pyramidové soustavy ukazatelů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Blok ukazatelů rentability by měl být vždy doplněn o tzv. </a:t>
            </a:r>
            <a:r>
              <a:rPr lang="cs-CZ" sz="1800" dirty="0" err="1"/>
              <a:t>Du</a:t>
            </a:r>
            <a:r>
              <a:rPr lang="cs-CZ" sz="1800" dirty="0"/>
              <a:t> </a:t>
            </a:r>
            <a:r>
              <a:rPr lang="cs-CZ" sz="1800" dirty="0" err="1"/>
              <a:t>Pontovu</a:t>
            </a:r>
            <a:r>
              <a:rPr lang="cs-CZ" sz="1800" dirty="0"/>
              <a:t> analýzu.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dirty="0" err="1"/>
              <a:t>Du</a:t>
            </a:r>
            <a:r>
              <a:rPr lang="cs-CZ" sz="1800" dirty="0"/>
              <a:t> Pont analýza slouží k odhalení základních činitelů efektivnosti.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1800" dirty="0"/>
              <a:t>Tzn. </a:t>
            </a:r>
            <a:r>
              <a:rPr lang="cs-CZ" sz="2000" b="1" dirty="0"/>
              <a:t>ROE = EAT/Tržby x Tržby/A x A/VK</a:t>
            </a:r>
          </a:p>
        </p:txBody>
      </p:sp>
      <p:sp>
        <p:nvSpPr>
          <p:cNvPr id="2" name="Vývojový diagram: alternativní postup 1">
            <a:extLst>
              <a:ext uri="{FF2B5EF4-FFF2-40B4-BE49-F238E27FC236}">
                <a16:creationId xmlns:a16="http://schemas.microsoft.com/office/drawing/2014/main" id="{89AE9486-59A7-40D2-BD34-3A13DE7A1C28}"/>
              </a:ext>
            </a:extLst>
          </p:cNvPr>
          <p:cNvSpPr/>
          <p:nvPr/>
        </p:nvSpPr>
        <p:spPr bwMode="auto">
          <a:xfrm>
            <a:off x="4216400" y="2885440"/>
            <a:ext cx="2265680" cy="65024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ROE = EAT/VK</a:t>
            </a:r>
          </a:p>
        </p:txBody>
      </p:sp>
      <p:sp>
        <p:nvSpPr>
          <p:cNvPr id="7" name="Vývojový diagram: alternativní postup 6">
            <a:extLst>
              <a:ext uri="{FF2B5EF4-FFF2-40B4-BE49-F238E27FC236}">
                <a16:creationId xmlns:a16="http://schemas.microsoft.com/office/drawing/2014/main" id="{68A83CA7-8D99-4C79-A361-F6FC3B071DA1}"/>
              </a:ext>
            </a:extLst>
          </p:cNvPr>
          <p:cNvSpPr/>
          <p:nvPr/>
        </p:nvSpPr>
        <p:spPr bwMode="auto">
          <a:xfrm>
            <a:off x="1950720" y="3869113"/>
            <a:ext cx="2265680" cy="65024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ROA = EAT/A</a:t>
            </a:r>
          </a:p>
        </p:txBody>
      </p:sp>
      <p:sp>
        <p:nvSpPr>
          <p:cNvPr id="8" name="Vývojový diagram: alternativní postup 7">
            <a:extLst>
              <a:ext uri="{FF2B5EF4-FFF2-40B4-BE49-F238E27FC236}">
                <a16:creationId xmlns:a16="http://schemas.microsoft.com/office/drawing/2014/main" id="{1D8F2DB5-1D4E-4641-A569-1E3E44DFC2D4}"/>
              </a:ext>
            </a:extLst>
          </p:cNvPr>
          <p:cNvSpPr/>
          <p:nvPr/>
        </p:nvSpPr>
        <p:spPr bwMode="auto">
          <a:xfrm>
            <a:off x="6482080" y="3869113"/>
            <a:ext cx="3148808" cy="65024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/>
              <a:t>Finanční páka = A/VK</a:t>
            </a:r>
            <a:endParaRPr kumimoji="0" 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Vývojový diagram: alternativní postup 8">
            <a:extLst>
              <a:ext uri="{FF2B5EF4-FFF2-40B4-BE49-F238E27FC236}">
                <a16:creationId xmlns:a16="http://schemas.microsoft.com/office/drawing/2014/main" id="{CD11487E-8B97-4F8F-B98E-34AE15E869A9}"/>
              </a:ext>
            </a:extLst>
          </p:cNvPr>
          <p:cNvSpPr/>
          <p:nvPr/>
        </p:nvSpPr>
        <p:spPr bwMode="auto">
          <a:xfrm>
            <a:off x="539999" y="5039779"/>
            <a:ext cx="2503989" cy="65024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ROS = EAT/Tržby</a:t>
            </a:r>
          </a:p>
        </p:txBody>
      </p:sp>
      <p:sp>
        <p:nvSpPr>
          <p:cNvPr id="10" name="Vývojový diagram: alternativní postup 9">
            <a:extLst>
              <a:ext uri="{FF2B5EF4-FFF2-40B4-BE49-F238E27FC236}">
                <a16:creationId xmlns:a16="http://schemas.microsoft.com/office/drawing/2014/main" id="{B479D60E-3E4A-4BBB-9455-CA4603BDABFB}"/>
              </a:ext>
            </a:extLst>
          </p:cNvPr>
          <p:cNvSpPr/>
          <p:nvPr/>
        </p:nvSpPr>
        <p:spPr bwMode="auto">
          <a:xfrm>
            <a:off x="3652253" y="5039779"/>
            <a:ext cx="3148808" cy="650240"/>
          </a:xfrm>
          <a:prstGeom prst="flowChartAlternate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Obrat aktiv = Tržby/A</a:t>
            </a:r>
          </a:p>
        </p:txBody>
      </p:sp>
      <p:sp>
        <p:nvSpPr>
          <p:cNvPr id="11" name="Znak násobení 10">
            <a:extLst>
              <a:ext uri="{FF2B5EF4-FFF2-40B4-BE49-F238E27FC236}">
                <a16:creationId xmlns:a16="http://schemas.microsoft.com/office/drawing/2014/main" id="{5B21C86D-186E-404B-BEE8-894702FD6D0D}"/>
              </a:ext>
            </a:extLst>
          </p:cNvPr>
          <p:cNvSpPr/>
          <p:nvPr/>
        </p:nvSpPr>
        <p:spPr bwMode="auto">
          <a:xfrm>
            <a:off x="5140959" y="3954549"/>
            <a:ext cx="568961" cy="383771"/>
          </a:xfrm>
          <a:prstGeom prst="mathMultiply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2" name="Znak násobení 11">
            <a:extLst>
              <a:ext uri="{FF2B5EF4-FFF2-40B4-BE49-F238E27FC236}">
                <a16:creationId xmlns:a16="http://schemas.microsoft.com/office/drawing/2014/main" id="{2FB182E3-2B13-4E6F-ACDE-6B0C7FAF4473}"/>
              </a:ext>
            </a:extLst>
          </p:cNvPr>
          <p:cNvSpPr/>
          <p:nvPr/>
        </p:nvSpPr>
        <p:spPr bwMode="auto">
          <a:xfrm>
            <a:off x="3063640" y="5182210"/>
            <a:ext cx="568961" cy="383771"/>
          </a:xfrm>
          <a:prstGeom prst="mathMultiply">
            <a:avLst/>
          </a:prstGeom>
          <a:solidFill>
            <a:schemeClr val="tx1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4" name="Přímá spojnice se šipkou 13">
            <a:extLst>
              <a:ext uri="{FF2B5EF4-FFF2-40B4-BE49-F238E27FC236}">
                <a16:creationId xmlns:a16="http://schemas.microsoft.com/office/drawing/2014/main" id="{934A9D01-36C4-495C-A808-A99208A5658F}"/>
              </a:ext>
            </a:extLst>
          </p:cNvPr>
          <p:cNvCxnSpPr/>
          <p:nvPr/>
        </p:nvCxnSpPr>
        <p:spPr bwMode="auto">
          <a:xfrm flipH="1">
            <a:off x="4536440" y="3637280"/>
            <a:ext cx="558800" cy="317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FA42EA93-8408-4C6E-97AD-264A684C9A0D}"/>
              </a:ext>
            </a:extLst>
          </p:cNvPr>
          <p:cNvCxnSpPr/>
          <p:nvPr/>
        </p:nvCxnSpPr>
        <p:spPr bwMode="auto">
          <a:xfrm>
            <a:off x="5760720" y="3637280"/>
            <a:ext cx="480399" cy="30920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426ABC00-F6C3-4147-97BF-DDE3B7338732}"/>
              </a:ext>
            </a:extLst>
          </p:cNvPr>
          <p:cNvCxnSpPr/>
          <p:nvPr/>
        </p:nvCxnSpPr>
        <p:spPr bwMode="auto">
          <a:xfrm flipH="1">
            <a:off x="1950720" y="4602815"/>
            <a:ext cx="558800" cy="317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2569FADB-7E6A-4736-8FEF-4F9E97C3745E}"/>
              </a:ext>
            </a:extLst>
          </p:cNvPr>
          <p:cNvCxnSpPr/>
          <p:nvPr/>
        </p:nvCxnSpPr>
        <p:spPr bwMode="auto">
          <a:xfrm>
            <a:off x="3778340" y="4602815"/>
            <a:ext cx="600620" cy="3172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90420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Uživatelé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Interní uživatelé finanční analýzy:</a:t>
            </a:r>
            <a:endParaRPr lang="cs-CZ" sz="2400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Vlastníci podniku – jsou schopni kontrolovat plnění cílů a  výhled do budoucna, zda jsou jejich prostředky náležitě zhodnocovány a řádně využívány.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Manažeři – využívají výsledky finanční analýzy pro operativní a strategické řízení podniku.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Zaměstnanci – prioritou zaměstnanců je pracovat ve finančně stabilním a prosperujícím podniku, kde mají dlouhodobě udržitelnou pozici a mohou se posouvat.</a:t>
            </a:r>
          </a:p>
        </p:txBody>
      </p:sp>
    </p:spTree>
    <p:extLst>
      <p:ext uri="{BB962C8B-B14F-4D97-AF65-F5344CB8AC3E}">
        <p14:creationId xmlns:p14="http://schemas.microsoft.com/office/powerpoint/2010/main" val="3745359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Pyramidové soustavy ukazatelů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Tzn. </a:t>
            </a:r>
            <a:r>
              <a:rPr lang="cs-CZ" sz="2400" b="1" dirty="0"/>
              <a:t>ROE = EAT/Tržby x Tržby/A x A/VK </a:t>
            </a:r>
            <a:r>
              <a:rPr lang="cs-CZ" sz="2400" dirty="0"/>
              <a:t>nebo</a:t>
            </a:r>
          </a:p>
          <a:p>
            <a:pPr marL="72000" indent="0">
              <a:lnSpc>
                <a:spcPct val="130000"/>
              </a:lnSpc>
              <a:buNone/>
            </a:pPr>
            <a:endParaRPr lang="cs-CZ" sz="2400" b="1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ROE = ROS x Obrat aktiv x finanční páka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Tato rovnice vyjadřuje</a:t>
            </a:r>
            <a:r>
              <a:rPr lang="cs-CZ" sz="2000"/>
              <a:t>, že </a:t>
            </a:r>
            <a:r>
              <a:rPr lang="cs-CZ" sz="2000" dirty="0"/>
              <a:t>management má </a:t>
            </a:r>
            <a:r>
              <a:rPr lang="cs-CZ" sz="2000" b="1" dirty="0"/>
              <a:t>tři páky </a:t>
            </a:r>
            <a:r>
              <a:rPr lang="cs-CZ" sz="2000" dirty="0"/>
              <a:t>ke zvyšování výkonnosti vlastního kapitálu (ROE):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Ziskovou marži</a:t>
            </a:r>
            <a:r>
              <a:rPr lang="cs-CZ" dirty="0"/>
              <a:t> (hlavním způsobem jejího zvyšování je snižování nákladů)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Obrat aktiv </a:t>
            </a:r>
            <a:r>
              <a:rPr lang="cs-CZ" dirty="0"/>
              <a:t>(hlavním způsobem je zvyšování tržeb připadajících na každou korunu aktiv)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b="1" dirty="0"/>
              <a:t>Finanční páku </a:t>
            </a:r>
            <a:r>
              <a:rPr lang="cs-CZ" dirty="0"/>
              <a:t>(hlavním způsobem je výhodné použití cizích zdrojů k financování aktiv).</a:t>
            </a:r>
          </a:p>
        </p:txBody>
      </p:sp>
    </p:spTree>
    <p:extLst>
      <p:ext uri="{BB962C8B-B14F-4D97-AF65-F5344CB8AC3E}">
        <p14:creationId xmlns:p14="http://schemas.microsoft.com/office/powerpoint/2010/main" val="33218636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Analýza marže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lnSpc>
                <a:spcPct val="130000"/>
              </a:lnSpc>
              <a:buNone/>
            </a:pPr>
            <a:r>
              <a:rPr lang="cs-CZ" sz="2400" dirty="0"/>
              <a:t>Společnost, která neprodá své výrobky nebo služby zákazníkům za cenu převyšující jejich náklady, je odsouzena k zániku.</a:t>
            </a:r>
          </a:p>
          <a:p>
            <a:pPr marL="72000" indent="0" algn="ctr">
              <a:lnSpc>
                <a:spcPct val="130000"/>
              </a:lnSpc>
              <a:buNone/>
            </a:pPr>
            <a:endParaRPr lang="cs-CZ" sz="2400" b="1" dirty="0"/>
          </a:p>
          <a:p>
            <a:pPr algn="ctr">
              <a:buFont typeface="Wingdings" panose="05000000000000000000" pitchFamily="2" charset="2"/>
              <a:buChar char="è"/>
            </a:pPr>
            <a:r>
              <a:rPr lang="cs-CZ" sz="2400" dirty="0"/>
              <a:t> Analýza </a:t>
            </a:r>
            <a:r>
              <a:rPr lang="cs-CZ" sz="2400" dirty="0">
                <a:solidFill>
                  <a:srgbClr val="FF0000"/>
                </a:solidFill>
              </a:rPr>
              <a:t>marže společnosti </a:t>
            </a:r>
            <a:r>
              <a:rPr lang="cs-CZ" sz="2400" dirty="0"/>
              <a:t>je prvním krokem v každé finanční analýze</a:t>
            </a:r>
          </a:p>
          <a:p>
            <a:pPr marL="72000" indent="0">
              <a:buNone/>
            </a:pPr>
            <a:endParaRPr lang="cs-CZ" sz="20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Analýza VZZ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Analýza trendů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Marže také ovlivňují tzv. </a:t>
            </a:r>
            <a:r>
              <a:rPr lang="cs-CZ" sz="2400" dirty="0" err="1"/>
              <a:t>breakeven</a:t>
            </a:r>
            <a:r>
              <a:rPr lang="cs-CZ" sz="2400" dirty="0"/>
              <a:t> point</a:t>
            </a:r>
          </a:p>
        </p:txBody>
      </p:sp>
    </p:spTree>
    <p:extLst>
      <p:ext uri="{BB962C8B-B14F-4D97-AF65-F5344CB8AC3E}">
        <p14:creationId xmlns:p14="http://schemas.microsoft.com/office/powerpoint/2010/main" val="11673142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Provozní páka (</a:t>
            </a:r>
            <a:r>
              <a:rPr lang="cs-CZ" dirty="0" err="1"/>
              <a:t>Operating</a:t>
            </a:r>
            <a:r>
              <a:rPr lang="cs-CZ" dirty="0"/>
              <a:t> </a:t>
            </a:r>
            <a:r>
              <a:rPr lang="cs-CZ" dirty="0" err="1"/>
              <a:t>leverage</a:t>
            </a:r>
            <a:r>
              <a:rPr lang="cs-CZ" dirty="0"/>
              <a:t>)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 Zisk a tržby většinou nemají stejné růstové tempo z následujících důvodů: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Zisk je ovlivněn více faktory než růst tržeb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Zisk netvoří jen tržby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400" dirty="0"/>
              <a:t>Důležité je zohledňovat náklady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marL="72000" indent="0" algn="ctr">
              <a:lnSpc>
                <a:spcPct val="130000"/>
              </a:lnSpc>
              <a:buNone/>
            </a:pPr>
            <a:r>
              <a:rPr lang="cs-CZ" b="1" dirty="0"/>
              <a:t>Provozní páka charakterizuje podíl fixních nákladů v celkových nákladech podniku.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4108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/>
              <a:t>Provozní páka (</a:t>
            </a:r>
            <a:r>
              <a:rPr lang="cs-CZ" dirty="0" err="1"/>
              <a:t>Operating</a:t>
            </a:r>
            <a:r>
              <a:rPr lang="cs-CZ" dirty="0"/>
              <a:t> </a:t>
            </a:r>
            <a:r>
              <a:rPr lang="cs-CZ" dirty="0" err="1"/>
              <a:t>leverage</a:t>
            </a:r>
            <a:r>
              <a:rPr lang="cs-CZ" dirty="0"/>
              <a:t>)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Provozní páka = fixní aktiva/oběžná aktiva</a:t>
            </a:r>
          </a:p>
          <a:p>
            <a:endParaRPr lang="cs-CZ" sz="2400" dirty="0"/>
          </a:p>
          <a:p>
            <a:r>
              <a:rPr lang="cs-CZ" sz="2400" dirty="0"/>
              <a:t>Kapitálově těžká – „vysoké“ hodnoty provozní páky</a:t>
            </a:r>
          </a:p>
          <a:p>
            <a:endParaRPr lang="cs-CZ" sz="2400" dirty="0"/>
          </a:p>
          <a:p>
            <a:r>
              <a:rPr lang="cs-CZ" sz="2400" dirty="0"/>
              <a:t>Kapitálově lehká – „nízké“ hodnoty provozní páky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86477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err="1"/>
              <a:t>Breakeven</a:t>
            </a:r>
            <a:r>
              <a:rPr lang="cs-CZ" dirty="0"/>
              <a:t> point (Bod zvratu)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b="1" dirty="0"/>
              <a:t>Bod zvratu = bod, ve kterém jsou celkové tržby rovny celkovým nákladům</a:t>
            </a:r>
          </a:p>
          <a:p>
            <a:pPr>
              <a:spcBef>
                <a:spcPct val="0"/>
              </a:spcBef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dirty="0"/>
              <a:t>Tržby </a:t>
            </a:r>
            <a:r>
              <a:rPr lang="en-GB" altLang="cs-CZ" sz="2400" dirty="0"/>
              <a:t>&lt; </a:t>
            </a:r>
            <a:r>
              <a:rPr lang="cs-CZ" altLang="cs-CZ" sz="2400" dirty="0"/>
              <a:t>bod zvratu</a:t>
            </a:r>
            <a:r>
              <a:rPr lang="en-GB" altLang="cs-CZ" sz="2400" dirty="0"/>
              <a:t> </a:t>
            </a:r>
            <a:r>
              <a:rPr lang="en-GB" altLang="cs-CZ" sz="2400" dirty="0">
                <a:sym typeface="Wingdings" panose="05000000000000000000" pitchFamily="2" charset="2"/>
              </a:rPr>
              <a:t> </a:t>
            </a:r>
            <a:r>
              <a:rPr lang="cs-CZ" altLang="cs-CZ" sz="2400" dirty="0">
                <a:sym typeface="Wingdings" panose="05000000000000000000" pitchFamily="2" charset="2"/>
              </a:rPr>
              <a:t>ztráta</a:t>
            </a:r>
            <a:endParaRPr lang="en-GB" altLang="cs-CZ" sz="2400" dirty="0"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dirty="0"/>
              <a:t>Tržby </a:t>
            </a:r>
            <a:r>
              <a:rPr lang="en-GB" altLang="cs-CZ" sz="2400" dirty="0">
                <a:sym typeface="Wingdings" panose="05000000000000000000" pitchFamily="2" charset="2"/>
              </a:rPr>
              <a:t>= </a:t>
            </a:r>
            <a:r>
              <a:rPr lang="cs-CZ" altLang="cs-CZ" sz="2400" dirty="0"/>
              <a:t>bod zvratu</a:t>
            </a:r>
            <a:r>
              <a:rPr lang="en-GB" altLang="cs-CZ" sz="2400" dirty="0">
                <a:sym typeface="Wingdings" panose="05000000000000000000" pitchFamily="2" charset="2"/>
              </a:rPr>
              <a:t>  </a:t>
            </a:r>
            <a:r>
              <a:rPr lang="cs-CZ" altLang="cs-CZ" sz="2400" dirty="0">
                <a:sym typeface="Wingdings" panose="05000000000000000000" pitchFamily="2" charset="2"/>
              </a:rPr>
              <a:t>nulový zisk</a:t>
            </a:r>
            <a:endParaRPr lang="en-GB" altLang="cs-CZ" sz="2400" dirty="0"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dirty="0"/>
              <a:t>Tržby </a:t>
            </a:r>
            <a:r>
              <a:rPr lang="en-GB" altLang="cs-CZ" sz="2400" dirty="0"/>
              <a:t>&gt; </a:t>
            </a:r>
            <a:r>
              <a:rPr lang="cs-CZ" altLang="cs-CZ" sz="2400" dirty="0"/>
              <a:t>bod zvratu</a:t>
            </a:r>
            <a:r>
              <a:rPr lang="en-GB" altLang="cs-CZ" sz="2400" dirty="0"/>
              <a:t> </a:t>
            </a:r>
            <a:r>
              <a:rPr lang="en-GB" altLang="cs-CZ" sz="2400" dirty="0">
                <a:sym typeface="Wingdings" panose="05000000000000000000" pitchFamily="2" charset="2"/>
              </a:rPr>
              <a:t> </a:t>
            </a:r>
            <a:r>
              <a:rPr lang="cs-CZ" altLang="cs-CZ" sz="2400" dirty="0">
                <a:sym typeface="Wingdings" panose="05000000000000000000" pitchFamily="2" charset="2"/>
              </a:rPr>
              <a:t>generování zisku</a:t>
            </a:r>
            <a:endParaRPr lang="en-GB" altLang="cs-CZ" sz="2400" dirty="0">
              <a:sym typeface="Wingdings" panose="05000000000000000000" pitchFamily="2" charset="2"/>
            </a:endParaRP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2897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err="1"/>
              <a:t>Breakeven</a:t>
            </a:r>
            <a:r>
              <a:rPr lang="cs-CZ" dirty="0"/>
              <a:t> point (Bod zvratu)</a:t>
            </a:r>
            <a:endParaRPr lang="cs-CZ" sz="4000" b="1" dirty="0"/>
          </a:p>
        </p:txBody>
      </p:sp>
      <p:grpSp>
        <p:nvGrpSpPr>
          <p:cNvPr id="754" name="Group 16">
            <a:extLst>
              <a:ext uri="{FF2B5EF4-FFF2-40B4-BE49-F238E27FC236}">
                <a16:creationId xmlns:a16="http://schemas.microsoft.com/office/drawing/2014/main" id="{B0010A3D-CFB6-4997-B068-DB72D39996B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18800" y="1940245"/>
            <a:ext cx="7530032" cy="3891755"/>
            <a:chOff x="272" y="2114"/>
            <a:chExt cx="3951" cy="2042"/>
          </a:xfrm>
        </p:grpSpPr>
        <p:sp>
          <p:nvSpPr>
            <p:cNvPr id="755" name="AutoShape 15">
              <a:extLst>
                <a:ext uri="{FF2B5EF4-FFF2-40B4-BE49-F238E27FC236}">
                  <a16:creationId xmlns:a16="http://schemas.microsoft.com/office/drawing/2014/main" id="{2DA4ACA6-F109-488D-ACA9-186D4AB8413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72" y="2114"/>
              <a:ext cx="3951" cy="2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756" name="Group 139">
              <a:extLst>
                <a:ext uri="{FF2B5EF4-FFF2-40B4-BE49-F238E27FC236}">
                  <a16:creationId xmlns:a16="http://schemas.microsoft.com/office/drawing/2014/main" id="{2214B7C8-3444-46C1-9A18-9E56040066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7" y="2122"/>
              <a:ext cx="3608" cy="1892"/>
              <a:chOff x="427" y="2122"/>
              <a:chExt cx="3608" cy="1892"/>
            </a:xfrm>
          </p:grpSpPr>
          <p:sp>
            <p:nvSpPr>
              <p:cNvPr id="1004" name="Rectangle 17">
                <a:extLst>
                  <a:ext uri="{FF2B5EF4-FFF2-40B4-BE49-F238E27FC236}">
                    <a16:creationId xmlns:a16="http://schemas.microsoft.com/office/drawing/2014/main" id="{CDA8F3DC-52D7-49BB-B4D8-4891F752E0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0" y="2122"/>
                <a:ext cx="110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5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Breakeven point</a:t>
                </a:r>
                <a:endParaRPr lang="it-IT" altLang="cs-CZ"/>
              </a:p>
            </p:txBody>
          </p:sp>
          <p:sp>
            <p:nvSpPr>
              <p:cNvPr id="1005" name="Rectangle 18">
                <a:extLst>
                  <a:ext uri="{FF2B5EF4-FFF2-40B4-BE49-F238E27FC236}">
                    <a16:creationId xmlns:a16="http://schemas.microsoft.com/office/drawing/2014/main" id="{7DE166BE-E7AE-43EB-AD9A-F0F78F643C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7" y="2917"/>
                <a:ext cx="290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i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Value</a:t>
                </a:r>
                <a:endParaRPr lang="it-IT" altLang="cs-CZ"/>
              </a:p>
            </p:txBody>
          </p:sp>
          <p:sp>
            <p:nvSpPr>
              <p:cNvPr id="1006" name="Rectangle 19">
                <a:extLst>
                  <a:ext uri="{FF2B5EF4-FFF2-40B4-BE49-F238E27FC236}">
                    <a16:creationId xmlns:a16="http://schemas.microsoft.com/office/drawing/2014/main" id="{9A3A3CBB-04CB-4F2E-8E41-0B0EDF244B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5" y="3042"/>
                <a:ext cx="4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i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(</a:t>
                </a:r>
                <a:endParaRPr lang="it-IT" altLang="cs-CZ"/>
              </a:p>
            </p:txBody>
          </p:sp>
          <p:sp>
            <p:nvSpPr>
              <p:cNvPr id="1007" name="Rectangle 20">
                <a:extLst>
                  <a:ext uri="{FF2B5EF4-FFF2-40B4-BE49-F238E27FC236}">
                    <a16:creationId xmlns:a16="http://schemas.microsoft.com/office/drawing/2014/main" id="{540FE1AA-934A-4566-99F9-C7741A26BA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02" y="3042"/>
                <a:ext cx="66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i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€</a:t>
                </a:r>
                <a:endParaRPr lang="it-IT" altLang="cs-CZ"/>
              </a:p>
            </p:txBody>
          </p:sp>
          <p:sp>
            <p:nvSpPr>
              <p:cNvPr id="1008" name="Rectangle 21">
                <a:extLst>
                  <a:ext uri="{FF2B5EF4-FFF2-40B4-BE49-F238E27FC236}">
                    <a16:creationId xmlns:a16="http://schemas.microsoft.com/office/drawing/2014/main" id="{EBA40EFE-8821-475B-ACC6-739362654C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8" y="3042"/>
                <a:ext cx="4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i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)</a:t>
                </a:r>
                <a:endParaRPr lang="it-IT" altLang="cs-CZ"/>
              </a:p>
            </p:txBody>
          </p:sp>
          <p:sp>
            <p:nvSpPr>
              <p:cNvPr id="1009" name="Rectangle 22">
                <a:extLst>
                  <a:ext uri="{FF2B5EF4-FFF2-40B4-BE49-F238E27FC236}">
                    <a16:creationId xmlns:a16="http://schemas.microsoft.com/office/drawing/2014/main" id="{28003CAE-6049-4E1B-BE6B-30F0EA1E83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5" y="3767"/>
                <a:ext cx="510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i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Unit sales</a:t>
                </a:r>
                <a:endParaRPr lang="it-IT" altLang="cs-CZ"/>
              </a:p>
            </p:txBody>
          </p:sp>
          <p:sp>
            <p:nvSpPr>
              <p:cNvPr id="1010" name="Rectangle 23">
                <a:extLst>
                  <a:ext uri="{FF2B5EF4-FFF2-40B4-BE49-F238E27FC236}">
                    <a16:creationId xmlns:a16="http://schemas.microsoft.com/office/drawing/2014/main" id="{18C5EB1B-8180-4048-82A1-F9FAD87747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8" y="2592"/>
                <a:ext cx="27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Profit</a:t>
                </a:r>
                <a:endParaRPr lang="it-IT" altLang="cs-CZ"/>
              </a:p>
            </p:txBody>
          </p:sp>
          <p:sp>
            <p:nvSpPr>
              <p:cNvPr id="1011" name="Rectangle 24">
                <a:extLst>
                  <a:ext uri="{FF2B5EF4-FFF2-40B4-BE49-F238E27FC236}">
                    <a16:creationId xmlns:a16="http://schemas.microsoft.com/office/drawing/2014/main" id="{F4ABBFCE-0F1B-4DDD-B60C-F6688648AA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8" y="2717"/>
                <a:ext cx="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12" name="Line 25">
                <a:extLst>
                  <a:ext uri="{FF2B5EF4-FFF2-40B4-BE49-F238E27FC236}">
                    <a16:creationId xmlns:a16="http://schemas.microsoft.com/office/drawing/2014/main" id="{2364DB62-D6E1-40D9-A094-9B8DCB918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8" y="2755"/>
                <a:ext cx="548" cy="0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3" name="Rectangle 26">
                <a:extLst>
                  <a:ext uri="{FF2B5EF4-FFF2-40B4-BE49-F238E27FC236}">
                    <a16:creationId xmlns:a16="http://schemas.microsoft.com/office/drawing/2014/main" id="{D1B68227-7385-427A-B992-1D2C7901D9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8" y="2755"/>
                <a:ext cx="54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14" name="Line 27">
                <a:extLst>
                  <a:ext uri="{FF2B5EF4-FFF2-40B4-BE49-F238E27FC236}">
                    <a16:creationId xmlns:a16="http://schemas.microsoft.com/office/drawing/2014/main" id="{2A84BAF4-32B8-48FF-963C-450113C447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8" y="2844"/>
                <a:ext cx="548" cy="1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5" name="Rectangle 28">
                <a:extLst>
                  <a:ext uri="{FF2B5EF4-FFF2-40B4-BE49-F238E27FC236}">
                    <a16:creationId xmlns:a16="http://schemas.microsoft.com/office/drawing/2014/main" id="{58557E36-8382-49A3-A82F-3333FD04A8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8" y="2844"/>
                <a:ext cx="54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16" name="Line 29">
                <a:extLst>
                  <a:ext uri="{FF2B5EF4-FFF2-40B4-BE49-F238E27FC236}">
                    <a16:creationId xmlns:a16="http://schemas.microsoft.com/office/drawing/2014/main" id="{12561D19-126A-463D-B1C7-DDF64F8A27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8" y="2755"/>
                <a:ext cx="1" cy="96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7" name="Rectangle 30">
                <a:extLst>
                  <a:ext uri="{FF2B5EF4-FFF2-40B4-BE49-F238E27FC236}">
                    <a16:creationId xmlns:a16="http://schemas.microsoft.com/office/drawing/2014/main" id="{C5F472C1-E0C3-471C-B11C-9AD3EFCAA2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8" y="2755"/>
                <a:ext cx="10" cy="9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18" name="Line 31">
                <a:extLst>
                  <a:ext uri="{FF2B5EF4-FFF2-40B4-BE49-F238E27FC236}">
                    <a16:creationId xmlns:a16="http://schemas.microsoft.com/office/drawing/2014/main" id="{837679B4-2442-48B0-96A3-553D63008F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86" y="2761"/>
                <a:ext cx="0" cy="90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9" name="Rectangle 32">
                <a:extLst>
                  <a:ext uri="{FF2B5EF4-FFF2-40B4-BE49-F238E27FC236}">
                    <a16:creationId xmlns:a16="http://schemas.microsoft.com/office/drawing/2014/main" id="{3A5E5FE0-F4A0-494A-8C1F-6A261CC15D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6" y="2761"/>
                <a:ext cx="10" cy="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20" name="Line 33">
                <a:extLst>
                  <a:ext uri="{FF2B5EF4-FFF2-40B4-BE49-F238E27FC236}">
                    <a16:creationId xmlns:a16="http://schemas.microsoft.com/office/drawing/2014/main" id="{4F0A7339-286E-47AF-B07C-8831E7901C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7" y="2612"/>
                <a:ext cx="1" cy="96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1" name="Rectangle 34">
                <a:extLst>
                  <a:ext uri="{FF2B5EF4-FFF2-40B4-BE49-F238E27FC236}">
                    <a16:creationId xmlns:a16="http://schemas.microsoft.com/office/drawing/2014/main" id="{C0CC0DBD-48D9-42C7-BDCA-57C83C49EC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37" y="2612"/>
                <a:ext cx="10" cy="9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22" name="Line 35">
                <a:extLst>
                  <a:ext uri="{FF2B5EF4-FFF2-40B4-BE49-F238E27FC236}">
                    <a16:creationId xmlns:a16="http://schemas.microsoft.com/office/drawing/2014/main" id="{919AFE9B-FC15-4EB3-82CA-015299996E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84" y="2618"/>
                <a:ext cx="0" cy="90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3" name="Rectangle 36">
                <a:extLst>
                  <a:ext uri="{FF2B5EF4-FFF2-40B4-BE49-F238E27FC236}">
                    <a16:creationId xmlns:a16="http://schemas.microsoft.com/office/drawing/2014/main" id="{2A292D30-DFA9-4447-9783-0F9545D665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4" y="2618"/>
                <a:ext cx="10" cy="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24" name="Line 37">
                <a:extLst>
                  <a:ext uri="{FF2B5EF4-FFF2-40B4-BE49-F238E27FC236}">
                    <a16:creationId xmlns:a16="http://schemas.microsoft.com/office/drawing/2014/main" id="{B7BBFE32-027C-4E45-99AF-7A5126FFDE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7" y="2612"/>
                <a:ext cx="547" cy="0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5" name="Rectangle 38">
                <a:extLst>
                  <a:ext uri="{FF2B5EF4-FFF2-40B4-BE49-F238E27FC236}">
                    <a16:creationId xmlns:a16="http://schemas.microsoft.com/office/drawing/2014/main" id="{0EC61487-B584-4299-A8EF-EB58A8FA95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7" y="2612"/>
                <a:ext cx="547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26" name="Line 39">
                <a:extLst>
                  <a:ext uri="{FF2B5EF4-FFF2-40B4-BE49-F238E27FC236}">
                    <a16:creationId xmlns:a16="http://schemas.microsoft.com/office/drawing/2014/main" id="{F1FEDC51-8966-46D0-B96B-0BA79FF23C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47" y="2701"/>
                <a:ext cx="547" cy="1"/>
              </a:xfrm>
              <a:prstGeom prst="line">
                <a:avLst/>
              </a:prstGeom>
              <a:noFill/>
              <a:ln w="158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" name="Rectangle 40">
                <a:extLst>
                  <a:ext uri="{FF2B5EF4-FFF2-40B4-BE49-F238E27FC236}">
                    <a16:creationId xmlns:a16="http://schemas.microsoft.com/office/drawing/2014/main" id="{57633078-F41D-42B2-8F5D-780F8A629A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7" y="2701"/>
                <a:ext cx="547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28" name="Line 41">
                <a:extLst>
                  <a:ext uri="{FF2B5EF4-FFF2-40B4-BE49-F238E27FC236}">
                    <a16:creationId xmlns:a16="http://schemas.microsoft.com/office/drawing/2014/main" id="{58497410-32AE-4D6A-AFBE-99FE4DADEF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03" y="2586"/>
                <a:ext cx="2010" cy="116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9" name="Line 42">
                <a:extLst>
                  <a:ext uri="{FF2B5EF4-FFF2-40B4-BE49-F238E27FC236}">
                    <a16:creationId xmlns:a16="http://schemas.microsoft.com/office/drawing/2014/main" id="{EB6BDD77-F081-4AD9-8DAE-0C850359FE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09" y="2850"/>
                <a:ext cx="2162" cy="538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0" name="Rectangle 43">
                <a:extLst>
                  <a:ext uri="{FF2B5EF4-FFF2-40B4-BE49-F238E27FC236}">
                    <a16:creationId xmlns:a16="http://schemas.microsoft.com/office/drawing/2014/main" id="{DEA372EF-DC46-4A1B-9D26-C4BE9C146C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93" y="3764"/>
                <a:ext cx="61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Breakeven</a:t>
                </a:r>
                <a:endParaRPr lang="it-IT" altLang="cs-CZ"/>
              </a:p>
            </p:txBody>
          </p:sp>
          <p:sp>
            <p:nvSpPr>
              <p:cNvPr id="1031" name="Rectangle 44">
                <a:extLst>
                  <a:ext uri="{FF2B5EF4-FFF2-40B4-BE49-F238E27FC236}">
                    <a16:creationId xmlns:a16="http://schemas.microsoft.com/office/drawing/2014/main" id="{4A1D00BA-6275-467B-BDC0-3A3F3918BE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1" y="3889"/>
                <a:ext cx="301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point</a:t>
                </a:r>
                <a:endParaRPr lang="it-IT" altLang="cs-CZ"/>
              </a:p>
            </p:txBody>
          </p:sp>
          <p:sp>
            <p:nvSpPr>
              <p:cNvPr id="1032" name="Freeform 45">
                <a:extLst>
                  <a:ext uri="{FF2B5EF4-FFF2-40B4-BE49-F238E27FC236}">
                    <a16:creationId xmlns:a16="http://schemas.microsoft.com/office/drawing/2014/main" id="{2EA6C854-9386-48E4-A3F2-D616A7DB0FC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72" y="3671"/>
                <a:ext cx="47" cy="63"/>
              </a:xfrm>
              <a:custGeom>
                <a:avLst/>
                <a:gdLst>
                  <a:gd name="T0" fmla="*/ 27 w 47"/>
                  <a:gd name="T1" fmla="*/ 0 h 63"/>
                  <a:gd name="T2" fmla="*/ 28 w 47"/>
                  <a:gd name="T3" fmla="*/ 39 h 63"/>
                  <a:gd name="T4" fmla="*/ 20 w 47"/>
                  <a:gd name="T5" fmla="*/ 39 h 63"/>
                  <a:gd name="T6" fmla="*/ 19 w 47"/>
                  <a:gd name="T7" fmla="*/ 1 h 63"/>
                  <a:gd name="T8" fmla="*/ 27 w 47"/>
                  <a:gd name="T9" fmla="*/ 0 h 63"/>
                  <a:gd name="T10" fmla="*/ 47 w 47"/>
                  <a:gd name="T11" fmla="*/ 30 h 63"/>
                  <a:gd name="T12" fmla="*/ 24 w 47"/>
                  <a:gd name="T13" fmla="*/ 63 h 63"/>
                  <a:gd name="T14" fmla="*/ 0 w 47"/>
                  <a:gd name="T15" fmla="*/ 31 h 63"/>
                  <a:gd name="T16" fmla="*/ 47 w 47"/>
                  <a:gd name="T17" fmla="*/ 30 h 6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7" h="63">
                    <a:moveTo>
                      <a:pt x="27" y="0"/>
                    </a:moveTo>
                    <a:lnTo>
                      <a:pt x="28" y="39"/>
                    </a:lnTo>
                    <a:lnTo>
                      <a:pt x="20" y="39"/>
                    </a:lnTo>
                    <a:lnTo>
                      <a:pt x="19" y="1"/>
                    </a:lnTo>
                    <a:lnTo>
                      <a:pt x="27" y="0"/>
                    </a:lnTo>
                    <a:close/>
                    <a:moveTo>
                      <a:pt x="47" y="30"/>
                    </a:moveTo>
                    <a:lnTo>
                      <a:pt x="24" y="63"/>
                    </a:lnTo>
                    <a:lnTo>
                      <a:pt x="0" y="31"/>
                    </a:lnTo>
                    <a:lnTo>
                      <a:pt x="47" y="3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3" name="Rectangle 46">
                <a:extLst>
                  <a:ext uri="{FF2B5EF4-FFF2-40B4-BE49-F238E27FC236}">
                    <a16:creationId xmlns:a16="http://schemas.microsoft.com/office/drawing/2014/main" id="{8C244812-356F-4423-AABD-8B242CE8C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00" y="3089"/>
                <a:ext cx="964" cy="124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034" name="Rectangle 47">
                <a:extLst>
                  <a:ext uri="{FF2B5EF4-FFF2-40B4-BE49-F238E27FC236}">
                    <a16:creationId xmlns:a16="http://schemas.microsoft.com/office/drawing/2014/main" id="{55B3CAA0-461A-49A0-8BA9-4ABE300BAB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8" y="3071"/>
                <a:ext cx="822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Variable costs</a:t>
                </a:r>
                <a:endParaRPr lang="it-IT" altLang="cs-CZ"/>
              </a:p>
            </p:txBody>
          </p:sp>
          <p:grpSp>
            <p:nvGrpSpPr>
              <p:cNvPr id="1035" name="Group 50">
                <a:extLst>
                  <a:ext uri="{FF2B5EF4-FFF2-40B4-BE49-F238E27FC236}">
                    <a16:creationId xmlns:a16="http://schemas.microsoft.com/office/drawing/2014/main" id="{92668614-A75F-46B4-8AB4-AB82E48F36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03" y="2524"/>
                <a:ext cx="216" cy="407"/>
                <a:chOff x="2003" y="2524"/>
                <a:chExt cx="216" cy="407"/>
              </a:xfrm>
            </p:grpSpPr>
            <p:sp>
              <p:nvSpPr>
                <p:cNvPr id="1124" name="Line 48">
                  <a:extLst>
                    <a:ext uri="{FF2B5EF4-FFF2-40B4-BE49-F238E27FC236}">
                      <a16:creationId xmlns:a16="http://schemas.microsoft.com/office/drawing/2014/main" id="{9F7989B4-2573-4586-ABF8-32BD28550C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03" y="2524"/>
                  <a:ext cx="177" cy="375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5" name="Freeform 49">
                  <a:extLst>
                    <a:ext uri="{FF2B5EF4-FFF2-40B4-BE49-F238E27FC236}">
                      <a16:creationId xmlns:a16="http://schemas.microsoft.com/office/drawing/2014/main" id="{5091136E-EE3B-47BF-8D11-F541398FC6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0" y="2890"/>
                  <a:ext cx="79" cy="41"/>
                </a:xfrm>
                <a:custGeom>
                  <a:avLst/>
                  <a:gdLst>
                    <a:gd name="T0" fmla="*/ 0 w 79"/>
                    <a:gd name="T1" fmla="*/ 15 h 41"/>
                    <a:gd name="T2" fmla="*/ 55 w 79"/>
                    <a:gd name="T3" fmla="*/ 41 h 41"/>
                    <a:gd name="T4" fmla="*/ 79 w 79"/>
                    <a:gd name="T5" fmla="*/ 0 h 41"/>
                    <a:gd name="T6" fmla="*/ 0 w 79"/>
                    <a:gd name="T7" fmla="*/ 15 h 41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79" h="41">
                      <a:moveTo>
                        <a:pt x="0" y="15"/>
                      </a:moveTo>
                      <a:lnTo>
                        <a:pt x="55" y="41"/>
                      </a:lnTo>
                      <a:lnTo>
                        <a:pt x="79" y="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036" name="Rectangle 51">
                <a:extLst>
                  <a:ext uri="{FF2B5EF4-FFF2-40B4-BE49-F238E27FC236}">
                    <a16:creationId xmlns:a16="http://schemas.microsoft.com/office/drawing/2014/main" id="{BBCE8567-A0B8-4539-BEF3-F1D81B8D4F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1" y="2408"/>
                <a:ext cx="278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Sales</a:t>
                </a:r>
                <a:endParaRPr lang="it-IT" altLang="cs-CZ"/>
              </a:p>
            </p:txBody>
          </p:sp>
          <p:grpSp>
            <p:nvGrpSpPr>
              <p:cNvPr id="1037" name="Group 54">
                <a:extLst>
                  <a:ext uri="{FF2B5EF4-FFF2-40B4-BE49-F238E27FC236}">
                    <a16:creationId xmlns:a16="http://schemas.microsoft.com/office/drawing/2014/main" id="{B84E38C4-F627-4FF2-B3AD-02EDEB6BD2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93" y="2888"/>
                <a:ext cx="779" cy="257"/>
                <a:chOff x="2793" y="2888"/>
                <a:chExt cx="779" cy="257"/>
              </a:xfrm>
            </p:grpSpPr>
            <p:sp>
              <p:nvSpPr>
                <p:cNvPr id="1122" name="Line 52">
                  <a:extLst>
                    <a:ext uri="{FF2B5EF4-FFF2-40B4-BE49-F238E27FC236}">
                      <a16:creationId xmlns:a16="http://schemas.microsoft.com/office/drawing/2014/main" id="{7BAF52D0-D25D-4D36-9DBB-ED4E263D5C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 flipV="1">
                  <a:off x="2838" y="2912"/>
                  <a:ext cx="734" cy="233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3" name="Freeform 53">
                  <a:extLst>
                    <a:ext uri="{FF2B5EF4-FFF2-40B4-BE49-F238E27FC236}">
                      <a16:creationId xmlns:a16="http://schemas.microsoft.com/office/drawing/2014/main" id="{858CC936-99FE-4CAE-8363-7C0757B02B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93" y="2888"/>
                  <a:ext cx="65" cy="48"/>
                </a:xfrm>
                <a:custGeom>
                  <a:avLst/>
                  <a:gdLst>
                    <a:gd name="T0" fmla="*/ 65 w 65"/>
                    <a:gd name="T1" fmla="*/ 0 h 48"/>
                    <a:gd name="T2" fmla="*/ 0 w 65"/>
                    <a:gd name="T3" fmla="*/ 9 h 48"/>
                    <a:gd name="T4" fmla="*/ 30 w 65"/>
                    <a:gd name="T5" fmla="*/ 48 h 48"/>
                    <a:gd name="T6" fmla="*/ 65 w 65"/>
                    <a:gd name="T7" fmla="*/ 0 h 4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5" h="48">
                      <a:moveTo>
                        <a:pt x="65" y="0"/>
                      </a:moveTo>
                      <a:lnTo>
                        <a:pt x="0" y="9"/>
                      </a:lnTo>
                      <a:lnTo>
                        <a:pt x="30" y="48"/>
                      </a:lnTo>
                      <a:lnTo>
                        <a:pt x="6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038" name="Rectangle 55">
                <a:extLst>
                  <a:ext uri="{FF2B5EF4-FFF2-40B4-BE49-F238E27FC236}">
                    <a16:creationId xmlns:a16="http://schemas.microsoft.com/office/drawing/2014/main" id="{7B91F724-246B-4312-9E61-F5D851275E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35" y="3073"/>
                <a:ext cx="25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Total</a:t>
                </a:r>
                <a:endParaRPr lang="it-IT" altLang="cs-CZ"/>
              </a:p>
            </p:txBody>
          </p:sp>
          <p:sp>
            <p:nvSpPr>
              <p:cNvPr id="1039" name="Rectangle 56">
                <a:extLst>
                  <a:ext uri="{FF2B5EF4-FFF2-40B4-BE49-F238E27FC236}">
                    <a16:creationId xmlns:a16="http://schemas.microsoft.com/office/drawing/2014/main" id="{EA49DABD-76E5-4872-8C82-1A228BC3DE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22" y="3198"/>
                <a:ext cx="487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>
                    <a:solidFill>
                      <a:srgbClr val="000000"/>
                    </a:solidFill>
                    <a:latin typeface="Verdana" panose="020B0604030504040204" pitchFamily="34" charset="0"/>
                  </a:rPr>
                  <a:t>expenses</a:t>
                </a:r>
                <a:endParaRPr lang="it-IT" altLang="cs-CZ"/>
              </a:p>
            </p:txBody>
          </p:sp>
          <p:sp>
            <p:nvSpPr>
              <p:cNvPr id="1040" name="Line 57">
                <a:extLst>
                  <a:ext uri="{FF2B5EF4-FFF2-40B4-BE49-F238E27FC236}">
                    <a16:creationId xmlns:a16="http://schemas.microsoft.com/office/drawing/2014/main" id="{E8D1E378-9610-4922-9A38-2CB3AA4119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9" y="2633"/>
                <a:ext cx="0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Line 58">
                <a:extLst>
                  <a:ext uri="{FF2B5EF4-FFF2-40B4-BE49-F238E27FC236}">
                    <a16:creationId xmlns:a16="http://schemas.microsoft.com/office/drawing/2014/main" id="{98B4F4C7-0418-44FC-B61E-E31F3AAD25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5" y="2642"/>
                <a:ext cx="26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Line 59">
                <a:extLst>
                  <a:ext uri="{FF2B5EF4-FFF2-40B4-BE49-F238E27FC236}">
                    <a16:creationId xmlns:a16="http://schemas.microsoft.com/office/drawing/2014/main" id="{20B2F05F-A932-418F-85E9-A83060ADD5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3" y="2670"/>
                <a:ext cx="0" cy="2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Line 60">
                <a:extLst>
                  <a:ext uri="{FF2B5EF4-FFF2-40B4-BE49-F238E27FC236}">
                    <a16:creationId xmlns:a16="http://schemas.microsoft.com/office/drawing/2014/main" id="{157468C1-BEF5-424E-99BE-0424614B9B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9" y="2680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Line 61">
                <a:extLst>
                  <a:ext uri="{FF2B5EF4-FFF2-40B4-BE49-F238E27FC236}">
                    <a16:creationId xmlns:a16="http://schemas.microsoft.com/office/drawing/2014/main" id="{58D519DE-8063-44E1-A7B4-C26BB74E81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2" y="2633"/>
                <a:ext cx="1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5" name="Line 62">
                <a:extLst>
                  <a:ext uri="{FF2B5EF4-FFF2-40B4-BE49-F238E27FC236}">
                    <a16:creationId xmlns:a16="http://schemas.microsoft.com/office/drawing/2014/main" id="{F4EB9CAA-C682-442F-8020-C3734BC65C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642"/>
                <a:ext cx="27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6" name="Line 63">
                <a:extLst>
                  <a:ext uri="{FF2B5EF4-FFF2-40B4-BE49-F238E27FC236}">
                    <a16:creationId xmlns:a16="http://schemas.microsoft.com/office/drawing/2014/main" id="{3C8C3823-A5AA-4155-AD58-31B5439152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76" y="2670"/>
                <a:ext cx="1" cy="2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7" name="Line 64">
                <a:extLst>
                  <a:ext uri="{FF2B5EF4-FFF2-40B4-BE49-F238E27FC236}">
                    <a16:creationId xmlns:a16="http://schemas.microsoft.com/office/drawing/2014/main" id="{8AE15AD3-F715-4789-B118-671BDA9190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2" y="2680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8" name="Line 65">
                <a:extLst>
                  <a:ext uri="{FF2B5EF4-FFF2-40B4-BE49-F238E27FC236}">
                    <a16:creationId xmlns:a16="http://schemas.microsoft.com/office/drawing/2014/main" id="{C2A58804-B16A-486E-B278-95DB746B46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66" y="2627"/>
                <a:ext cx="0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9" name="Line 66">
                <a:extLst>
                  <a:ext uri="{FF2B5EF4-FFF2-40B4-BE49-F238E27FC236}">
                    <a16:creationId xmlns:a16="http://schemas.microsoft.com/office/drawing/2014/main" id="{9B8672B8-DAD1-4BB7-932E-6DCEF1F7A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52" y="2638"/>
                <a:ext cx="27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0" name="Line 67">
                <a:extLst>
                  <a:ext uri="{FF2B5EF4-FFF2-40B4-BE49-F238E27FC236}">
                    <a16:creationId xmlns:a16="http://schemas.microsoft.com/office/drawing/2014/main" id="{E1223209-E211-4CB9-95AF-60906E5E7D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20" y="2664"/>
                <a:ext cx="0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1" name="Line 68">
                <a:extLst>
                  <a:ext uri="{FF2B5EF4-FFF2-40B4-BE49-F238E27FC236}">
                    <a16:creationId xmlns:a16="http://schemas.microsoft.com/office/drawing/2014/main" id="{5F9C0859-2A86-4DD4-9B8B-F19EE01F6F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6" y="2675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2" name="Line 69">
                <a:extLst>
                  <a:ext uri="{FF2B5EF4-FFF2-40B4-BE49-F238E27FC236}">
                    <a16:creationId xmlns:a16="http://schemas.microsoft.com/office/drawing/2014/main" id="{FA155AFF-B4CD-4DB3-B690-19103B2086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82" y="2627"/>
                <a:ext cx="0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3" name="Line 70">
                <a:extLst>
                  <a:ext uri="{FF2B5EF4-FFF2-40B4-BE49-F238E27FC236}">
                    <a16:creationId xmlns:a16="http://schemas.microsoft.com/office/drawing/2014/main" id="{E3417C42-11F0-4062-9F72-58F6CE24AF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68" y="2638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4" name="Line 71">
                <a:extLst>
                  <a:ext uri="{FF2B5EF4-FFF2-40B4-BE49-F238E27FC236}">
                    <a16:creationId xmlns:a16="http://schemas.microsoft.com/office/drawing/2014/main" id="{7C9D283A-CDB0-4460-B3FF-8CA8C4667B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36" y="2664"/>
                <a:ext cx="1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5" name="Line 72">
                <a:extLst>
                  <a:ext uri="{FF2B5EF4-FFF2-40B4-BE49-F238E27FC236}">
                    <a16:creationId xmlns:a16="http://schemas.microsoft.com/office/drawing/2014/main" id="{AA679665-424E-4DCB-89F4-F6DE4B5CEA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22" y="2675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6" name="Line 73">
                <a:extLst>
                  <a:ext uri="{FF2B5EF4-FFF2-40B4-BE49-F238E27FC236}">
                    <a16:creationId xmlns:a16="http://schemas.microsoft.com/office/drawing/2014/main" id="{ACB634D1-BBF5-4AA7-B609-4A09F3E47A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72" y="2781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7" name="Line 74">
                <a:extLst>
                  <a:ext uri="{FF2B5EF4-FFF2-40B4-BE49-F238E27FC236}">
                    <a16:creationId xmlns:a16="http://schemas.microsoft.com/office/drawing/2014/main" id="{45A68D33-9A31-4297-9182-FEEE1DC483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86" y="2818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8" name="Line 75">
                <a:extLst>
                  <a:ext uri="{FF2B5EF4-FFF2-40B4-BE49-F238E27FC236}">
                    <a16:creationId xmlns:a16="http://schemas.microsoft.com/office/drawing/2014/main" id="{69183C86-BC30-42C2-9FAA-59EB830D0E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8" y="2792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9" name="Line 76">
                <a:extLst>
                  <a:ext uri="{FF2B5EF4-FFF2-40B4-BE49-F238E27FC236}">
                    <a16:creationId xmlns:a16="http://schemas.microsoft.com/office/drawing/2014/main" id="{0703E17C-2340-456E-A792-54278024BD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82" y="2828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0" name="Line 77">
                <a:extLst>
                  <a:ext uri="{FF2B5EF4-FFF2-40B4-BE49-F238E27FC236}">
                    <a16:creationId xmlns:a16="http://schemas.microsoft.com/office/drawing/2014/main" id="{D7DBAEEE-2C76-434A-9BCD-E020B0E736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24" y="2770"/>
                <a:ext cx="26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1" name="Line 78">
                <a:extLst>
                  <a:ext uri="{FF2B5EF4-FFF2-40B4-BE49-F238E27FC236}">
                    <a16:creationId xmlns:a16="http://schemas.microsoft.com/office/drawing/2014/main" id="{C96F2AA1-D0B5-454E-AC1F-F653465FB8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36" y="2807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2" name="Line 79">
                <a:extLst>
                  <a:ext uri="{FF2B5EF4-FFF2-40B4-BE49-F238E27FC236}">
                    <a16:creationId xmlns:a16="http://schemas.microsoft.com/office/drawing/2014/main" id="{D72CA54D-2180-41C1-96C1-57E21D3480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8" y="2792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3" name="Line 80">
                <a:extLst>
                  <a:ext uri="{FF2B5EF4-FFF2-40B4-BE49-F238E27FC236}">
                    <a16:creationId xmlns:a16="http://schemas.microsoft.com/office/drawing/2014/main" id="{906E6A3C-BD50-439B-AE4D-C37AA9AF52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2" y="2818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4" name="Line 81">
                <a:extLst>
                  <a:ext uri="{FF2B5EF4-FFF2-40B4-BE49-F238E27FC236}">
                    <a16:creationId xmlns:a16="http://schemas.microsoft.com/office/drawing/2014/main" id="{12B5C645-010B-4617-B434-5A5BADD654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74" y="2770"/>
                <a:ext cx="27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5" name="Line 82">
                <a:extLst>
                  <a:ext uri="{FF2B5EF4-FFF2-40B4-BE49-F238E27FC236}">
                    <a16:creationId xmlns:a16="http://schemas.microsoft.com/office/drawing/2014/main" id="{ECE0D350-284E-4173-919F-6AC6518584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88" y="2807"/>
                <a:ext cx="27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6" name="Line 83">
                <a:extLst>
                  <a:ext uri="{FF2B5EF4-FFF2-40B4-BE49-F238E27FC236}">
                    <a16:creationId xmlns:a16="http://schemas.microsoft.com/office/drawing/2014/main" id="{3C6A2C8B-6C69-475C-9B1D-CD332CE46E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76" y="2786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7" name="Line 84">
                <a:extLst>
                  <a:ext uri="{FF2B5EF4-FFF2-40B4-BE49-F238E27FC236}">
                    <a16:creationId xmlns:a16="http://schemas.microsoft.com/office/drawing/2014/main" id="{2F2F00EC-5292-4176-94C7-D28F6FE3DE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3" y="2822"/>
                <a:ext cx="22" cy="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8" name="Line 85">
                <a:extLst>
                  <a:ext uri="{FF2B5EF4-FFF2-40B4-BE49-F238E27FC236}">
                    <a16:creationId xmlns:a16="http://schemas.microsoft.com/office/drawing/2014/main" id="{8AF5E812-AECD-41F7-BB17-A355A852C1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04" y="2840"/>
                <a:ext cx="0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9" name="Line 86">
                <a:extLst>
                  <a:ext uri="{FF2B5EF4-FFF2-40B4-BE49-F238E27FC236}">
                    <a16:creationId xmlns:a16="http://schemas.microsoft.com/office/drawing/2014/main" id="{F679E7AA-B4D6-4797-8767-5F59AF015D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90" y="2850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0" name="Line 87">
                <a:extLst>
                  <a:ext uri="{FF2B5EF4-FFF2-40B4-BE49-F238E27FC236}">
                    <a16:creationId xmlns:a16="http://schemas.microsoft.com/office/drawing/2014/main" id="{8D1453E4-E5B4-468E-8C32-0374BC28BA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29" y="2803"/>
                <a:ext cx="1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1" name="Line 88">
                <a:extLst>
                  <a:ext uri="{FF2B5EF4-FFF2-40B4-BE49-F238E27FC236}">
                    <a16:creationId xmlns:a16="http://schemas.microsoft.com/office/drawing/2014/main" id="{474A166B-7530-47A5-902A-DD2FE07C0C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15" y="2813"/>
                <a:ext cx="27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2" name="Line 89">
                <a:extLst>
                  <a:ext uri="{FF2B5EF4-FFF2-40B4-BE49-F238E27FC236}">
                    <a16:creationId xmlns:a16="http://schemas.microsoft.com/office/drawing/2014/main" id="{96C39AD7-F133-41F3-8144-E4C5E8840F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63" y="2734"/>
                <a:ext cx="0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3" name="Line 90">
                <a:extLst>
                  <a:ext uri="{FF2B5EF4-FFF2-40B4-BE49-F238E27FC236}">
                    <a16:creationId xmlns:a16="http://schemas.microsoft.com/office/drawing/2014/main" id="{0E9F0550-4268-480C-923B-189920E8CF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50" y="2745"/>
                <a:ext cx="27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4" name="Line 91">
                <a:extLst>
                  <a:ext uri="{FF2B5EF4-FFF2-40B4-BE49-F238E27FC236}">
                    <a16:creationId xmlns:a16="http://schemas.microsoft.com/office/drawing/2014/main" id="{6C7F5F98-5C52-4F30-8264-53B73BEB13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5" y="2682"/>
                <a:ext cx="0" cy="2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5" name="Line 92">
                <a:extLst>
                  <a:ext uri="{FF2B5EF4-FFF2-40B4-BE49-F238E27FC236}">
                    <a16:creationId xmlns:a16="http://schemas.microsoft.com/office/drawing/2014/main" id="{90775498-27E6-4D33-A60E-1CB7570717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1" y="2692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6" name="Line 93">
                <a:extLst>
                  <a:ext uri="{FF2B5EF4-FFF2-40B4-BE49-F238E27FC236}">
                    <a16:creationId xmlns:a16="http://schemas.microsoft.com/office/drawing/2014/main" id="{42269C95-6770-467D-8A60-67EEACAEBC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59" y="2766"/>
                <a:ext cx="0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7" name="Line 94">
                <a:extLst>
                  <a:ext uri="{FF2B5EF4-FFF2-40B4-BE49-F238E27FC236}">
                    <a16:creationId xmlns:a16="http://schemas.microsoft.com/office/drawing/2014/main" id="{074EF167-675F-4873-A223-1A00B8F989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5" y="2776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8" name="Line 95">
                <a:extLst>
                  <a:ext uri="{FF2B5EF4-FFF2-40B4-BE49-F238E27FC236}">
                    <a16:creationId xmlns:a16="http://schemas.microsoft.com/office/drawing/2014/main" id="{6D251E57-8CC2-4279-BC1D-35A0809F9A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3" y="2808"/>
                <a:ext cx="1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9" name="Line 96">
                <a:extLst>
                  <a:ext uri="{FF2B5EF4-FFF2-40B4-BE49-F238E27FC236}">
                    <a16:creationId xmlns:a16="http://schemas.microsoft.com/office/drawing/2014/main" id="{A25C3163-84B7-494F-880A-15DF57F871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21" y="2819"/>
                <a:ext cx="26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Line 97">
                <a:extLst>
                  <a:ext uri="{FF2B5EF4-FFF2-40B4-BE49-F238E27FC236}">
                    <a16:creationId xmlns:a16="http://schemas.microsoft.com/office/drawing/2014/main" id="{5045AE47-14F6-45A8-B6A0-F5A9C8984D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26" y="2803"/>
                <a:ext cx="1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1" name="Line 98">
                <a:extLst>
                  <a:ext uri="{FF2B5EF4-FFF2-40B4-BE49-F238E27FC236}">
                    <a16:creationId xmlns:a16="http://schemas.microsoft.com/office/drawing/2014/main" id="{F0E6238D-97F7-40D1-938C-6C36ED781D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2" y="2813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2" name="Line 99">
                <a:extLst>
                  <a:ext uri="{FF2B5EF4-FFF2-40B4-BE49-F238E27FC236}">
                    <a16:creationId xmlns:a16="http://schemas.microsoft.com/office/drawing/2014/main" id="{54A9BE20-38B9-4C6B-A5E6-F91ADE81D6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01" y="2876"/>
                <a:ext cx="1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3" name="Line 100">
                <a:extLst>
                  <a:ext uri="{FF2B5EF4-FFF2-40B4-BE49-F238E27FC236}">
                    <a16:creationId xmlns:a16="http://schemas.microsoft.com/office/drawing/2014/main" id="{6098744A-577C-4049-8618-C02469DEBA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87" y="2888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4" name="Line 101">
                <a:extLst>
                  <a:ext uri="{FF2B5EF4-FFF2-40B4-BE49-F238E27FC236}">
                    <a16:creationId xmlns:a16="http://schemas.microsoft.com/office/drawing/2014/main" id="{11D676C0-4937-400C-A1F4-AF6C0D6F81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2" y="2876"/>
                <a:ext cx="0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5" name="Line 102">
                <a:extLst>
                  <a:ext uri="{FF2B5EF4-FFF2-40B4-BE49-F238E27FC236}">
                    <a16:creationId xmlns:a16="http://schemas.microsoft.com/office/drawing/2014/main" id="{F2F5DC87-2CD3-4D88-8960-CBB58887BE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8" y="2888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6" name="Line 103">
                <a:extLst>
                  <a:ext uri="{FF2B5EF4-FFF2-40B4-BE49-F238E27FC236}">
                    <a16:creationId xmlns:a16="http://schemas.microsoft.com/office/drawing/2014/main" id="{BA75E0E1-9AF9-476F-856F-ED2F279010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30" y="2935"/>
                <a:ext cx="1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7" name="Line 104">
                <a:extLst>
                  <a:ext uri="{FF2B5EF4-FFF2-40B4-BE49-F238E27FC236}">
                    <a16:creationId xmlns:a16="http://schemas.microsoft.com/office/drawing/2014/main" id="{C4AE59A2-79E4-49E2-9257-7310395D6F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8" y="2945"/>
                <a:ext cx="26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8" name="Line 105">
                <a:extLst>
                  <a:ext uri="{FF2B5EF4-FFF2-40B4-BE49-F238E27FC236}">
                    <a16:creationId xmlns:a16="http://schemas.microsoft.com/office/drawing/2014/main" id="{D16BB23C-0753-4F3E-BE1C-4EA3152839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76" y="2892"/>
                <a:ext cx="0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9" name="Line 106">
                <a:extLst>
                  <a:ext uri="{FF2B5EF4-FFF2-40B4-BE49-F238E27FC236}">
                    <a16:creationId xmlns:a16="http://schemas.microsoft.com/office/drawing/2014/main" id="{4F5A611E-955B-4842-8788-8C7E1E290C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62" y="2903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0" name="Line 107">
                <a:extLst>
                  <a:ext uri="{FF2B5EF4-FFF2-40B4-BE49-F238E27FC236}">
                    <a16:creationId xmlns:a16="http://schemas.microsoft.com/office/drawing/2014/main" id="{D7AB605F-8F7A-4C1D-9D7F-F952F88EE3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94" y="2956"/>
                <a:ext cx="0" cy="2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1" name="Line 108">
                <a:extLst>
                  <a:ext uri="{FF2B5EF4-FFF2-40B4-BE49-F238E27FC236}">
                    <a16:creationId xmlns:a16="http://schemas.microsoft.com/office/drawing/2014/main" id="{CB0BDE94-AD99-430A-8014-136EAF588C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80" y="2966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2" name="Line 109">
                <a:extLst>
                  <a:ext uri="{FF2B5EF4-FFF2-40B4-BE49-F238E27FC236}">
                    <a16:creationId xmlns:a16="http://schemas.microsoft.com/office/drawing/2014/main" id="{A2A40AB8-CAAF-401F-8FED-AA36CD22EA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84" y="2992"/>
                <a:ext cx="1" cy="22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3" name="Line 110">
                <a:extLst>
                  <a:ext uri="{FF2B5EF4-FFF2-40B4-BE49-F238E27FC236}">
                    <a16:creationId xmlns:a16="http://schemas.microsoft.com/office/drawing/2014/main" id="{E6FAEA9D-36B4-45B2-86C4-63721085BC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70" y="3003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4" name="Line 111">
                <a:extLst>
                  <a:ext uri="{FF2B5EF4-FFF2-40B4-BE49-F238E27FC236}">
                    <a16:creationId xmlns:a16="http://schemas.microsoft.com/office/drawing/2014/main" id="{9C8E8F40-E2D8-48C0-88DD-8F390004CA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7" y="3662"/>
                <a:ext cx="27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5" name="Line 112">
                <a:extLst>
                  <a:ext uri="{FF2B5EF4-FFF2-40B4-BE49-F238E27FC236}">
                    <a16:creationId xmlns:a16="http://schemas.microsoft.com/office/drawing/2014/main" id="{687728E7-260E-4547-9D21-5326087E8C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12" y="3557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6" name="Line 113">
                <a:extLst>
                  <a:ext uri="{FF2B5EF4-FFF2-40B4-BE49-F238E27FC236}">
                    <a16:creationId xmlns:a16="http://schemas.microsoft.com/office/drawing/2014/main" id="{91DB89A2-DA98-4AC9-A2AA-5DB9BA3344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56" y="3499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7" name="Line 114">
                <a:extLst>
                  <a:ext uri="{FF2B5EF4-FFF2-40B4-BE49-F238E27FC236}">
                    <a16:creationId xmlns:a16="http://schemas.microsoft.com/office/drawing/2014/main" id="{A8710780-B005-4390-AC8C-FCA91A34E9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04" y="3436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8" name="Line 115">
                <a:extLst>
                  <a:ext uri="{FF2B5EF4-FFF2-40B4-BE49-F238E27FC236}">
                    <a16:creationId xmlns:a16="http://schemas.microsoft.com/office/drawing/2014/main" id="{633E777C-18FF-46D1-9576-784CD3B9BC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46" y="3615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9" name="Line 116">
                <a:extLst>
                  <a:ext uri="{FF2B5EF4-FFF2-40B4-BE49-F238E27FC236}">
                    <a16:creationId xmlns:a16="http://schemas.microsoft.com/office/drawing/2014/main" id="{3AD41FAB-EF72-4646-A32F-7990D5A298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48" y="3546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0" name="Line 117">
                <a:extLst>
                  <a:ext uri="{FF2B5EF4-FFF2-40B4-BE49-F238E27FC236}">
                    <a16:creationId xmlns:a16="http://schemas.microsoft.com/office/drawing/2014/main" id="{EDF11D88-E01C-4BC1-9018-8FF50131F9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14" y="3467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1" name="Line 118">
                <a:extLst>
                  <a:ext uri="{FF2B5EF4-FFF2-40B4-BE49-F238E27FC236}">
                    <a16:creationId xmlns:a16="http://schemas.microsoft.com/office/drawing/2014/main" id="{60D83D10-27B1-48D5-A71B-9D2355F395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2" y="3404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2" name="Line 119">
                <a:extLst>
                  <a:ext uri="{FF2B5EF4-FFF2-40B4-BE49-F238E27FC236}">
                    <a16:creationId xmlns:a16="http://schemas.microsoft.com/office/drawing/2014/main" id="{57B04879-DA69-4AAB-8A62-A46F1E0426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32" y="3488"/>
                <a:ext cx="26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3" name="Line 120">
                <a:extLst>
                  <a:ext uri="{FF2B5EF4-FFF2-40B4-BE49-F238E27FC236}">
                    <a16:creationId xmlns:a16="http://schemas.microsoft.com/office/drawing/2014/main" id="{9EF9D769-6D2A-4E1A-8280-017F3C12EA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79" y="3425"/>
                <a:ext cx="27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4" name="Line 121">
                <a:extLst>
                  <a:ext uri="{FF2B5EF4-FFF2-40B4-BE49-F238E27FC236}">
                    <a16:creationId xmlns:a16="http://schemas.microsoft.com/office/drawing/2014/main" id="{F7ABB41E-B72D-489B-A3A7-7C0EAB27C3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92" y="3357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5" name="Line 122">
                <a:extLst>
                  <a:ext uri="{FF2B5EF4-FFF2-40B4-BE49-F238E27FC236}">
                    <a16:creationId xmlns:a16="http://schemas.microsoft.com/office/drawing/2014/main" id="{336618B4-6CA0-42E6-8C39-456A25836D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54" y="3314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6" name="Line 123">
                <a:extLst>
                  <a:ext uri="{FF2B5EF4-FFF2-40B4-BE49-F238E27FC236}">
                    <a16:creationId xmlns:a16="http://schemas.microsoft.com/office/drawing/2014/main" id="{9DC00F0E-4E17-4FD4-A49D-72A024AAE5C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88" y="3398"/>
                <a:ext cx="28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7" name="Line 124">
                <a:extLst>
                  <a:ext uri="{FF2B5EF4-FFF2-40B4-BE49-F238E27FC236}">
                    <a16:creationId xmlns:a16="http://schemas.microsoft.com/office/drawing/2014/main" id="{13DEE592-7AC8-4A1A-B182-689CD580C9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98" y="3336"/>
                <a:ext cx="27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8" name="Line 125">
                <a:extLst>
                  <a:ext uri="{FF2B5EF4-FFF2-40B4-BE49-F238E27FC236}">
                    <a16:creationId xmlns:a16="http://schemas.microsoft.com/office/drawing/2014/main" id="{A36B4159-B2DE-4F3A-8C7C-2EFC864EB2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18" y="3272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9" name="Line 126">
                <a:extLst>
                  <a:ext uri="{FF2B5EF4-FFF2-40B4-BE49-F238E27FC236}">
                    <a16:creationId xmlns:a16="http://schemas.microsoft.com/office/drawing/2014/main" id="{A0D85B47-0055-433E-AB7A-F459CC29A4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1" y="3246"/>
                <a:ext cx="28" cy="0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10" name="Line 127">
                <a:extLst>
                  <a:ext uri="{FF2B5EF4-FFF2-40B4-BE49-F238E27FC236}">
                    <a16:creationId xmlns:a16="http://schemas.microsoft.com/office/drawing/2014/main" id="{C11AC6B3-DE1B-41A8-8B08-44644D69D1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97" y="3119"/>
                <a:ext cx="0" cy="614"/>
              </a:xfrm>
              <a:prstGeom prst="line">
                <a:avLst/>
              </a:prstGeom>
              <a:noFill/>
              <a:ln w="9525" cap="rnd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11" name="Freeform 128">
                <a:extLst>
                  <a:ext uri="{FF2B5EF4-FFF2-40B4-BE49-F238E27FC236}">
                    <a16:creationId xmlns:a16="http://schemas.microsoft.com/office/drawing/2014/main" id="{C455D216-A892-4ED8-ADB4-5143DA1749E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79" y="2459"/>
                <a:ext cx="48" cy="1270"/>
              </a:xfrm>
              <a:custGeom>
                <a:avLst/>
                <a:gdLst>
                  <a:gd name="T0" fmla="*/ 20 w 400"/>
                  <a:gd name="T1" fmla="*/ 1266 h 10584"/>
                  <a:gd name="T2" fmla="*/ 20 w 400"/>
                  <a:gd name="T3" fmla="*/ 40 h 10584"/>
                  <a:gd name="T4" fmla="*/ 24 w 400"/>
                  <a:gd name="T5" fmla="*/ 36 h 10584"/>
                  <a:gd name="T6" fmla="*/ 28 w 400"/>
                  <a:gd name="T7" fmla="*/ 40 h 10584"/>
                  <a:gd name="T8" fmla="*/ 28 w 400"/>
                  <a:gd name="T9" fmla="*/ 1266 h 10584"/>
                  <a:gd name="T10" fmla="*/ 24 w 400"/>
                  <a:gd name="T11" fmla="*/ 1270 h 10584"/>
                  <a:gd name="T12" fmla="*/ 20 w 400"/>
                  <a:gd name="T13" fmla="*/ 1266 h 10584"/>
                  <a:gd name="T14" fmla="*/ 0 w 400"/>
                  <a:gd name="T15" fmla="*/ 48 h 10584"/>
                  <a:gd name="T16" fmla="*/ 24 w 400"/>
                  <a:gd name="T17" fmla="*/ 0 h 10584"/>
                  <a:gd name="T18" fmla="*/ 48 w 400"/>
                  <a:gd name="T19" fmla="*/ 48 h 10584"/>
                  <a:gd name="T20" fmla="*/ 0 w 400"/>
                  <a:gd name="T21" fmla="*/ 48 h 1058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400" h="10584">
                    <a:moveTo>
                      <a:pt x="166" y="10550"/>
                    </a:moveTo>
                    <a:lnTo>
                      <a:pt x="166" y="334"/>
                    </a:lnTo>
                    <a:cubicBezTo>
                      <a:pt x="166" y="315"/>
                      <a:pt x="181" y="300"/>
                      <a:pt x="200" y="300"/>
                    </a:cubicBezTo>
                    <a:cubicBezTo>
                      <a:pt x="218" y="300"/>
                      <a:pt x="233" y="315"/>
                      <a:pt x="233" y="334"/>
                    </a:cubicBezTo>
                    <a:lnTo>
                      <a:pt x="233" y="10550"/>
                    </a:lnTo>
                    <a:cubicBezTo>
                      <a:pt x="233" y="10569"/>
                      <a:pt x="218" y="10584"/>
                      <a:pt x="200" y="10584"/>
                    </a:cubicBezTo>
                    <a:cubicBezTo>
                      <a:pt x="181" y="10584"/>
                      <a:pt x="166" y="10569"/>
                      <a:pt x="166" y="10550"/>
                    </a:cubicBezTo>
                    <a:close/>
                    <a:moveTo>
                      <a:pt x="0" y="400"/>
                    </a:moveTo>
                    <a:lnTo>
                      <a:pt x="200" y="0"/>
                    </a:lnTo>
                    <a:lnTo>
                      <a:pt x="400" y="400"/>
                    </a:lnTo>
                    <a:lnTo>
                      <a:pt x="0" y="400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112" name="Group 131">
                <a:extLst>
                  <a:ext uri="{FF2B5EF4-FFF2-40B4-BE49-F238E27FC236}">
                    <a16:creationId xmlns:a16="http://schemas.microsoft.com/office/drawing/2014/main" id="{307E3637-3D13-449D-9F57-6C7179A60F8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09" y="3719"/>
                <a:ext cx="3214" cy="35"/>
                <a:chOff x="809" y="3719"/>
                <a:chExt cx="3214" cy="35"/>
              </a:xfrm>
            </p:grpSpPr>
            <p:sp>
              <p:nvSpPr>
                <p:cNvPr id="1120" name="Line 129">
                  <a:extLst>
                    <a:ext uri="{FF2B5EF4-FFF2-40B4-BE49-F238E27FC236}">
                      <a16:creationId xmlns:a16="http://schemas.microsoft.com/office/drawing/2014/main" id="{B73C7783-93EA-4E77-ACC0-6375707CEF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09" y="3736"/>
                  <a:ext cx="3164" cy="1"/>
                </a:xfrm>
                <a:prstGeom prst="lin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121" name="Freeform 130">
                  <a:extLst>
                    <a:ext uri="{FF2B5EF4-FFF2-40B4-BE49-F238E27FC236}">
                      <a16:creationId xmlns:a16="http://schemas.microsoft.com/office/drawing/2014/main" id="{776E5301-BA45-47E2-8E6E-0328F2632C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70" y="3719"/>
                  <a:ext cx="53" cy="35"/>
                </a:xfrm>
                <a:custGeom>
                  <a:avLst/>
                  <a:gdLst>
                    <a:gd name="T0" fmla="*/ 0 w 53"/>
                    <a:gd name="T1" fmla="*/ 35 h 35"/>
                    <a:gd name="T2" fmla="*/ 53 w 53"/>
                    <a:gd name="T3" fmla="*/ 17 h 35"/>
                    <a:gd name="T4" fmla="*/ 0 w 53"/>
                    <a:gd name="T5" fmla="*/ 0 h 35"/>
                    <a:gd name="T6" fmla="*/ 0 w 53"/>
                    <a:gd name="T7" fmla="*/ 35 h 3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3" h="35">
                      <a:moveTo>
                        <a:pt x="0" y="35"/>
                      </a:moveTo>
                      <a:lnTo>
                        <a:pt x="53" y="17"/>
                      </a:lnTo>
                      <a:lnTo>
                        <a:pt x="0" y="0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sp>
            <p:nvSpPr>
              <p:cNvPr id="1113" name="Rectangle 132">
                <a:extLst>
                  <a:ext uri="{FF2B5EF4-FFF2-40B4-BE49-F238E27FC236}">
                    <a16:creationId xmlns:a16="http://schemas.microsoft.com/office/drawing/2014/main" id="{C2930686-95D1-48F2-847C-8A7DD4C76B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7" y="3446"/>
                <a:ext cx="1250" cy="224"/>
              </a:xfrm>
              <a:prstGeom prst="rect">
                <a:avLst/>
              </a:prstGeom>
              <a:noFill/>
              <a:ln w="9525" cap="rnd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1114" name="Rectangle 133">
                <a:extLst>
                  <a:ext uri="{FF2B5EF4-FFF2-40B4-BE49-F238E27FC236}">
                    <a16:creationId xmlns:a16="http://schemas.microsoft.com/office/drawing/2014/main" id="{B7BFB93D-B0D0-46D6-AAE8-E1C55A5C50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28" y="3424"/>
                <a:ext cx="972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Operational and </a:t>
                </a:r>
                <a:endParaRPr lang="it-IT" altLang="cs-CZ"/>
              </a:p>
            </p:txBody>
          </p:sp>
          <p:sp>
            <p:nvSpPr>
              <p:cNvPr id="1115" name="Rectangle 134">
                <a:extLst>
                  <a:ext uri="{FF2B5EF4-FFF2-40B4-BE49-F238E27FC236}">
                    <a16:creationId xmlns:a16="http://schemas.microsoft.com/office/drawing/2014/main" id="{FDD9A31F-BFAB-4818-89EB-8772D63B1E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14" y="3549"/>
                <a:ext cx="1166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r>
                  <a:rPr lang="it-IT" altLang="cs-CZ" sz="1300" b="1">
                    <a:solidFill>
                      <a:srgbClr val="000000"/>
                    </a:solidFill>
                    <a:latin typeface="Verdana" panose="020B0604030504040204" pitchFamily="34" charset="0"/>
                  </a:rPr>
                  <a:t>financial fixed costs</a:t>
                </a:r>
                <a:endParaRPr lang="it-IT" altLang="cs-CZ"/>
              </a:p>
            </p:txBody>
          </p:sp>
          <p:sp>
            <p:nvSpPr>
              <p:cNvPr id="1116" name="Freeform 135">
                <a:extLst>
                  <a:ext uri="{FF2B5EF4-FFF2-40B4-BE49-F238E27FC236}">
                    <a16:creationId xmlns:a16="http://schemas.microsoft.com/office/drawing/2014/main" id="{1BF984A8-10E5-43A9-8373-DFD67718892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60" y="2923"/>
                <a:ext cx="48" cy="166"/>
              </a:xfrm>
              <a:custGeom>
                <a:avLst/>
                <a:gdLst>
                  <a:gd name="T0" fmla="*/ 21 w 48"/>
                  <a:gd name="T1" fmla="*/ 166 h 166"/>
                  <a:gd name="T2" fmla="*/ 20 w 48"/>
                  <a:gd name="T3" fmla="*/ 24 h 166"/>
                  <a:gd name="T4" fmla="*/ 28 w 48"/>
                  <a:gd name="T5" fmla="*/ 24 h 166"/>
                  <a:gd name="T6" fmla="*/ 29 w 48"/>
                  <a:gd name="T7" fmla="*/ 166 h 166"/>
                  <a:gd name="T8" fmla="*/ 21 w 48"/>
                  <a:gd name="T9" fmla="*/ 166 h 166"/>
                  <a:gd name="T10" fmla="*/ 0 w 48"/>
                  <a:gd name="T11" fmla="*/ 32 h 166"/>
                  <a:gd name="T12" fmla="*/ 24 w 48"/>
                  <a:gd name="T13" fmla="*/ 0 h 166"/>
                  <a:gd name="T14" fmla="*/ 48 w 48"/>
                  <a:gd name="T15" fmla="*/ 31 h 166"/>
                  <a:gd name="T16" fmla="*/ 0 w 48"/>
                  <a:gd name="T17" fmla="*/ 32 h 16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8" h="166">
                    <a:moveTo>
                      <a:pt x="21" y="166"/>
                    </a:moveTo>
                    <a:lnTo>
                      <a:pt x="20" y="24"/>
                    </a:lnTo>
                    <a:lnTo>
                      <a:pt x="28" y="24"/>
                    </a:lnTo>
                    <a:lnTo>
                      <a:pt x="29" y="166"/>
                    </a:lnTo>
                    <a:lnTo>
                      <a:pt x="21" y="166"/>
                    </a:lnTo>
                    <a:close/>
                    <a:moveTo>
                      <a:pt x="0" y="32"/>
                    </a:moveTo>
                    <a:lnTo>
                      <a:pt x="24" y="0"/>
                    </a:lnTo>
                    <a:lnTo>
                      <a:pt x="48" y="31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17" name="Freeform 136">
                <a:extLst>
                  <a:ext uri="{FF2B5EF4-FFF2-40B4-BE49-F238E27FC236}">
                    <a16:creationId xmlns:a16="http://schemas.microsoft.com/office/drawing/2014/main" id="{141A47B4-F523-47CA-8591-B49AEC0E28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71" y="3216"/>
                <a:ext cx="48" cy="174"/>
              </a:xfrm>
              <a:custGeom>
                <a:avLst/>
                <a:gdLst>
                  <a:gd name="T0" fmla="*/ 29 w 48"/>
                  <a:gd name="T1" fmla="*/ 0 h 174"/>
                  <a:gd name="T2" fmla="*/ 28 w 48"/>
                  <a:gd name="T3" fmla="*/ 150 h 174"/>
                  <a:gd name="T4" fmla="*/ 20 w 48"/>
                  <a:gd name="T5" fmla="*/ 150 h 174"/>
                  <a:gd name="T6" fmla="*/ 21 w 48"/>
                  <a:gd name="T7" fmla="*/ 0 h 174"/>
                  <a:gd name="T8" fmla="*/ 29 w 48"/>
                  <a:gd name="T9" fmla="*/ 0 h 174"/>
                  <a:gd name="T10" fmla="*/ 48 w 48"/>
                  <a:gd name="T11" fmla="*/ 142 h 174"/>
                  <a:gd name="T12" fmla="*/ 24 w 48"/>
                  <a:gd name="T13" fmla="*/ 174 h 174"/>
                  <a:gd name="T14" fmla="*/ 0 w 48"/>
                  <a:gd name="T15" fmla="*/ 141 h 174"/>
                  <a:gd name="T16" fmla="*/ 48 w 48"/>
                  <a:gd name="T17" fmla="*/ 142 h 17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8" h="174">
                    <a:moveTo>
                      <a:pt x="29" y="0"/>
                    </a:moveTo>
                    <a:lnTo>
                      <a:pt x="28" y="150"/>
                    </a:lnTo>
                    <a:lnTo>
                      <a:pt x="20" y="150"/>
                    </a:lnTo>
                    <a:lnTo>
                      <a:pt x="21" y="0"/>
                    </a:lnTo>
                    <a:lnTo>
                      <a:pt x="29" y="0"/>
                    </a:lnTo>
                    <a:close/>
                    <a:moveTo>
                      <a:pt x="48" y="142"/>
                    </a:moveTo>
                    <a:lnTo>
                      <a:pt x="24" y="174"/>
                    </a:lnTo>
                    <a:lnTo>
                      <a:pt x="0" y="141"/>
                    </a:lnTo>
                    <a:lnTo>
                      <a:pt x="48" y="142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18" name="Freeform 137">
                <a:extLst>
                  <a:ext uri="{FF2B5EF4-FFF2-40B4-BE49-F238E27FC236}">
                    <a16:creationId xmlns:a16="http://schemas.microsoft.com/office/drawing/2014/main" id="{BF77C6FD-4FEC-4687-9803-9D878737863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671" y="3384"/>
                <a:ext cx="48" cy="67"/>
              </a:xfrm>
              <a:custGeom>
                <a:avLst/>
                <a:gdLst>
                  <a:gd name="T0" fmla="*/ 21 w 48"/>
                  <a:gd name="T1" fmla="*/ 67 h 67"/>
                  <a:gd name="T2" fmla="*/ 20 w 48"/>
                  <a:gd name="T3" fmla="*/ 24 h 67"/>
                  <a:gd name="T4" fmla="*/ 28 w 48"/>
                  <a:gd name="T5" fmla="*/ 23 h 67"/>
                  <a:gd name="T6" fmla="*/ 29 w 48"/>
                  <a:gd name="T7" fmla="*/ 67 h 67"/>
                  <a:gd name="T8" fmla="*/ 21 w 48"/>
                  <a:gd name="T9" fmla="*/ 67 h 67"/>
                  <a:gd name="T10" fmla="*/ 0 w 48"/>
                  <a:gd name="T11" fmla="*/ 32 h 67"/>
                  <a:gd name="T12" fmla="*/ 24 w 48"/>
                  <a:gd name="T13" fmla="*/ 0 h 67"/>
                  <a:gd name="T14" fmla="*/ 48 w 48"/>
                  <a:gd name="T15" fmla="*/ 31 h 67"/>
                  <a:gd name="T16" fmla="*/ 0 w 48"/>
                  <a:gd name="T17" fmla="*/ 32 h 6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8" h="67">
                    <a:moveTo>
                      <a:pt x="21" y="67"/>
                    </a:moveTo>
                    <a:lnTo>
                      <a:pt x="20" y="24"/>
                    </a:lnTo>
                    <a:lnTo>
                      <a:pt x="28" y="23"/>
                    </a:lnTo>
                    <a:lnTo>
                      <a:pt x="29" y="67"/>
                    </a:lnTo>
                    <a:lnTo>
                      <a:pt x="21" y="67"/>
                    </a:lnTo>
                    <a:close/>
                    <a:moveTo>
                      <a:pt x="0" y="32"/>
                    </a:moveTo>
                    <a:lnTo>
                      <a:pt x="24" y="0"/>
                    </a:lnTo>
                    <a:lnTo>
                      <a:pt x="48" y="31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 w="1588" cap="flat">
                <a:solidFill>
                  <a:srgbClr val="000000"/>
                </a:solidFill>
                <a:prstDash val="solid"/>
                <a:bevel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19" name="Rectangle 138">
                <a:extLst>
                  <a:ext uri="{FF2B5EF4-FFF2-40B4-BE49-F238E27FC236}">
                    <a16:creationId xmlns:a16="http://schemas.microsoft.com/office/drawing/2014/main" id="{4E75D2BD-1836-4805-8804-BEFA9C8B3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8" y="2739"/>
                <a:ext cx="1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</p:grpSp>
        <p:sp>
          <p:nvSpPr>
            <p:cNvPr id="757" name="Rectangle 140">
              <a:extLst>
                <a:ext uri="{FF2B5EF4-FFF2-40B4-BE49-F238E27FC236}">
                  <a16:creationId xmlns:a16="http://schemas.microsoft.com/office/drawing/2014/main" id="{994E4EE1-DA99-494F-9344-3D0F4DC35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0" y="2122"/>
              <a:ext cx="110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500" b="1">
                  <a:solidFill>
                    <a:srgbClr val="000000"/>
                  </a:solidFill>
                  <a:latin typeface="Verdana" panose="020B0604030504040204" pitchFamily="34" charset="0"/>
                </a:rPr>
                <a:t>Breakeven point</a:t>
              </a:r>
              <a:endParaRPr lang="it-IT" altLang="cs-CZ"/>
            </a:p>
          </p:txBody>
        </p:sp>
        <p:sp>
          <p:nvSpPr>
            <p:cNvPr id="758" name="Rectangle 141">
              <a:extLst>
                <a:ext uri="{FF2B5EF4-FFF2-40B4-BE49-F238E27FC236}">
                  <a16:creationId xmlns:a16="http://schemas.microsoft.com/office/drawing/2014/main" id="{BA2DA93C-DC4B-48B7-BCA6-5C0894DEF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" y="2917"/>
              <a:ext cx="29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Value</a:t>
              </a:r>
              <a:endParaRPr lang="it-IT" altLang="cs-CZ"/>
            </a:p>
          </p:txBody>
        </p:sp>
        <p:sp>
          <p:nvSpPr>
            <p:cNvPr id="759" name="Rectangle 142">
              <a:extLst>
                <a:ext uri="{FF2B5EF4-FFF2-40B4-BE49-F238E27FC236}">
                  <a16:creationId xmlns:a16="http://schemas.microsoft.com/office/drawing/2014/main" id="{27A61947-81FF-46D4-AB2C-9D49C1B2D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" y="3042"/>
              <a:ext cx="4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(</a:t>
              </a:r>
              <a:endParaRPr lang="it-IT" altLang="cs-CZ"/>
            </a:p>
          </p:txBody>
        </p:sp>
        <p:sp>
          <p:nvSpPr>
            <p:cNvPr id="760" name="Rectangle 143">
              <a:extLst>
                <a:ext uri="{FF2B5EF4-FFF2-40B4-BE49-F238E27FC236}">
                  <a16:creationId xmlns:a16="http://schemas.microsoft.com/office/drawing/2014/main" id="{6B244DDB-582C-4A6D-A6B0-C5DB9F631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" y="3042"/>
              <a:ext cx="6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€</a:t>
              </a:r>
              <a:endParaRPr lang="it-IT" altLang="cs-CZ"/>
            </a:p>
          </p:txBody>
        </p:sp>
        <p:sp>
          <p:nvSpPr>
            <p:cNvPr id="761" name="Rectangle 144">
              <a:extLst>
                <a:ext uri="{FF2B5EF4-FFF2-40B4-BE49-F238E27FC236}">
                  <a16:creationId xmlns:a16="http://schemas.microsoft.com/office/drawing/2014/main" id="{B4A8F517-7C84-49D3-A139-8BBD28BED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" y="3042"/>
              <a:ext cx="4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)</a:t>
              </a:r>
              <a:endParaRPr lang="it-IT" altLang="cs-CZ"/>
            </a:p>
          </p:txBody>
        </p:sp>
        <p:sp>
          <p:nvSpPr>
            <p:cNvPr id="762" name="Rectangle 145">
              <a:extLst>
                <a:ext uri="{FF2B5EF4-FFF2-40B4-BE49-F238E27FC236}">
                  <a16:creationId xmlns:a16="http://schemas.microsoft.com/office/drawing/2014/main" id="{3B5F2142-8239-49E7-A3B6-7D99EC47F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" y="3767"/>
              <a:ext cx="51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Unit sales</a:t>
              </a:r>
              <a:endParaRPr lang="it-IT" altLang="cs-CZ"/>
            </a:p>
          </p:txBody>
        </p:sp>
        <p:sp>
          <p:nvSpPr>
            <p:cNvPr id="763" name="Rectangle 146">
              <a:extLst>
                <a:ext uri="{FF2B5EF4-FFF2-40B4-BE49-F238E27FC236}">
                  <a16:creationId xmlns:a16="http://schemas.microsoft.com/office/drawing/2014/main" id="{08DB6682-297F-4A0B-A667-ADF051691A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2592"/>
              <a:ext cx="27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Profit</a:t>
              </a:r>
              <a:endParaRPr lang="it-IT" altLang="cs-CZ"/>
            </a:p>
          </p:txBody>
        </p:sp>
        <p:sp>
          <p:nvSpPr>
            <p:cNvPr id="764" name="Rectangle 147">
              <a:extLst>
                <a:ext uri="{FF2B5EF4-FFF2-40B4-BE49-F238E27FC236}">
                  <a16:creationId xmlns:a16="http://schemas.microsoft.com/office/drawing/2014/main" id="{2D23A008-401D-474C-AD12-E7A54BB2A4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2717"/>
              <a:ext cx="1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it-IT" altLang="cs-CZ" sz="1300">
                <a:solidFill>
                  <a:srgbClr val="000000"/>
                </a:solidFill>
                <a:latin typeface="Verdana" panose="020B0604030504040204" pitchFamily="34" charset="0"/>
              </a:endParaRPr>
            </a:p>
            <a:p>
              <a:pPr eaLnBrk="1" hangingPunct="1"/>
              <a:endParaRPr lang="it-IT" altLang="cs-CZ"/>
            </a:p>
          </p:txBody>
        </p:sp>
        <p:sp>
          <p:nvSpPr>
            <p:cNvPr id="765" name="Line 148">
              <a:extLst>
                <a:ext uri="{FF2B5EF4-FFF2-40B4-BE49-F238E27FC236}">
                  <a16:creationId xmlns:a16="http://schemas.microsoft.com/office/drawing/2014/main" id="{B5F431B5-1FAF-489E-AC2D-54BDCCDF6C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" y="2755"/>
              <a:ext cx="548" cy="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6" name="Rectangle 149">
              <a:extLst>
                <a:ext uri="{FF2B5EF4-FFF2-40B4-BE49-F238E27FC236}">
                  <a16:creationId xmlns:a16="http://schemas.microsoft.com/office/drawing/2014/main" id="{0DE57451-7D43-4461-9F8D-6C39CAF27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2755"/>
              <a:ext cx="54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67" name="Line 150">
              <a:extLst>
                <a:ext uri="{FF2B5EF4-FFF2-40B4-BE49-F238E27FC236}">
                  <a16:creationId xmlns:a16="http://schemas.microsoft.com/office/drawing/2014/main" id="{BD55B1B0-BF2F-41E9-9130-3B816FEDBB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" y="2844"/>
              <a:ext cx="548" cy="1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8" name="Rectangle 151">
              <a:extLst>
                <a:ext uri="{FF2B5EF4-FFF2-40B4-BE49-F238E27FC236}">
                  <a16:creationId xmlns:a16="http://schemas.microsoft.com/office/drawing/2014/main" id="{A54586F6-FCB3-4E94-A879-D16E108F9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2844"/>
              <a:ext cx="548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69" name="Line 152">
              <a:extLst>
                <a:ext uri="{FF2B5EF4-FFF2-40B4-BE49-F238E27FC236}">
                  <a16:creationId xmlns:a16="http://schemas.microsoft.com/office/drawing/2014/main" id="{77D0031C-3198-4E8C-A9B0-01C6E1C6C6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8" y="2755"/>
              <a:ext cx="1" cy="96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0" name="Rectangle 153">
              <a:extLst>
                <a:ext uri="{FF2B5EF4-FFF2-40B4-BE49-F238E27FC236}">
                  <a16:creationId xmlns:a16="http://schemas.microsoft.com/office/drawing/2014/main" id="{3ACCFCEA-2359-43E7-8F12-915314C12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" y="2755"/>
              <a:ext cx="10" cy="9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71" name="Line 154">
              <a:extLst>
                <a:ext uri="{FF2B5EF4-FFF2-40B4-BE49-F238E27FC236}">
                  <a16:creationId xmlns:a16="http://schemas.microsoft.com/office/drawing/2014/main" id="{DDB4ADB5-FEEA-4EB5-8F97-AD284F7304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6" y="2761"/>
              <a:ext cx="0" cy="9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2" name="Rectangle 155">
              <a:extLst>
                <a:ext uri="{FF2B5EF4-FFF2-40B4-BE49-F238E27FC236}">
                  <a16:creationId xmlns:a16="http://schemas.microsoft.com/office/drawing/2014/main" id="{1C735C89-D4D1-457A-AF5F-2A92AE195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" y="2761"/>
              <a:ext cx="10" cy="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73" name="Line 156">
              <a:extLst>
                <a:ext uri="{FF2B5EF4-FFF2-40B4-BE49-F238E27FC236}">
                  <a16:creationId xmlns:a16="http://schemas.microsoft.com/office/drawing/2014/main" id="{EFDFF23C-10CF-4A04-B747-70B707EC7F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7" y="2612"/>
              <a:ext cx="1" cy="96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4" name="Rectangle 157">
              <a:extLst>
                <a:ext uri="{FF2B5EF4-FFF2-40B4-BE49-F238E27FC236}">
                  <a16:creationId xmlns:a16="http://schemas.microsoft.com/office/drawing/2014/main" id="{750CA66D-6B37-423B-846F-2D5FCC72B4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" y="2612"/>
              <a:ext cx="10" cy="9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75" name="Line 158">
              <a:extLst>
                <a:ext uri="{FF2B5EF4-FFF2-40B4-BE49-F238E27FC236}">
                  <a16:creationId xmlns:a16="http://schemas.microsoft.com/office/drawing/2014/main" id="{45CF0DEA-17FE-4A27-8567-DE8F7C58E1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4" y="2618"/>
              <a:ext cx="0" cy="9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6" name="Rectangle 159">
              <a:extLst>
                <a:ext uri="{FF2B5EF4-FFF2-40B4-BE49-F238E27FC236}">
                  <a16:creationId xmlns:a16="http://schemas.microsoft.com/office/drawing/2014/main" id="{CF3AC450-D415-4C8E-A4E7-7CA4CDCAB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4" y="2618"/>
              <a:ext cx="10" cy="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77" name="Line 160">
              <a:extLst>
                <a:ext uri="{FF2B5EF4-FFF2-40B4-BE49-F238E27FC236}">
                  <a16:creationId xmlns:a16="http://schemas.microsoft.com/office/drawing/2014/main" id="{ED5D60EA-9646-4916-94E5-BA28A9B447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7" y="2612"/>
              <a:ext cx="547" cy="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8" name="Rectangle 161">
              <a:extLst>
                <a:ext uri="{FF2B5EF4-FFF2-40B4-BE49-F238E27FC236}">
                  <a16:creationId xmlns:a16="http://schemas.microsoft.com/office/drawing/2014/main" id="{FC10784F-5990-41CA-BD0B-6904D55C3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" y="2612"/>
              <a:ext cx="54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79" name="Line 162">
              <a:extLst>
                <a:ext uri="{FF2B5EF4-FFF2-40B4-BE49-F238E27FC236}">
                  <a16:creationId xmlns:a16="http://schemas.microsoft.com/office/drawing/2014/main" id="{FD3A316B-CA5D-43EF-938B-E3D9C5D5A4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7" y="2701"/>
              <a:ext cx="547" cy="1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0" name="Rectangle 163">
              <a:extLst>
                <a:ext uri="{FF2B5EF4-FFF2-40B4-BE49-F238E27FC236}">
                  <a16:creationId xmlns:a16="http://schemas.microsoft.com/office/drawing/2014/main" id="{C1AF5FC8-9C6C-44D7-BBD5-E9D0FB6FD9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" y="2701"/>
              <a:ext cx="54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81" name="Line 164">
              <a:extLst>
                <a:ext uri="{FF2B5EF4-FFF2-40B4-BE49-F238E27FC236}">
                  <a16:creationId xmlns:a16="http://schemas.microsoft.com/office/drawing/2014/main" id="{85B20FDD-7335-4F2C-A9BC-BB6607CA47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3" y="2586"/>
              <a:ext cx="2010" cy="116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2" name="Line 165">
              <a:extLst>
                <a:ext uri="{FF2B5EF4-FFF2-40B4-BE49-F238E27FC236}">
                  <a16:creationId xmlns:a16="http://schemas.microsoft.com/office/drawing/2014/main" id="{4321F60A-C66D-46D2-B738-753AE79438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9" y="2850"/>
              <a:ext cx="2162" cy="53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3" name="Rectangle 166">
              <a:extLst>
                <a:ext uri="{FF2B5EF4-FFF2-40B4-BE49-F238E27FC236}">
                  <a16:creationId xmlns:a16="http://schemas.microsoft.com/office/drawing/2014/main" id="{E2321454-7B49-4E6D-A44A-481B53350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3" y="3764"/>
              <a:ext cx="61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Breakeven</a:t>
              </a:r>
              <a:endParaRPr lang="it-IT" altLang="cs-CZ"/>
            </a:p>
          </p:txBody>
        </p:sp>
        <p:sp>
          <p:nvSpPr>
            <p:cNvPr id="784" name="Rectangle 167">
              <a:extLst>
                <a:ext uri="{FF2B5EF4-FFF2-40B4-BE49-F238E27FC236}">
                  <a16:creationId xmlns:a16="http://schemas.microsoft.com/office/drawing/2014/main" id="{B45C21CE-5731-4840-9296-619B600D8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" y="3889"/>
              <a:ext cx="30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point</a:t>
              </a:r>
              <a:endParaRPr lang="it-IT" altLang="cs-CZ"/>
            </a:p>
          </p:txBody>
        </p:sp>
        <p:sp>
          <p:nvSpPr>
            <p:cNvPr id="785" name="Freeform 168">
              <a:extLst>
                <a:ext uri="{FF2B5EF4-FFF2-40B4-BE49-F238E27FC236}">
                  <a16:creationId xmlns:a16="http://schemas.microsoft.com/office/drawing/2014/main" id="{973DAA0C-CD4F-4808-B518-9C0C519C23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2" y="3671"/>
              <a:ext cx="47" cy="63"/>
            </a:xfrm>
            <a:custGeom>
              <a:avLst/>
              <a:gdLst>
                <a:gd name="T0" fmla="*/ 27 w 47"/>
                <a:gd name="T1" fmla="*/ 0 h 63"/>
                <a:gd name="T2" fmla="*/ 28 w 47"/>
                <a:gd name="T3" fmla="*/ 39 h 63"/>
                <a:gd name="T4" fmla="*/ 20 w 47"/>
                <a:gd name="T5" fmla="*/ 39 h 63"/>
                <a:gd name="T6" fmla="*/ 19 w 47"/>
                <a:gd name="T7" fmla="*/ 1 h 63"/>
                <a:gd name="T8" fmla="*/ 27 w 47"/>
                <a:gd name="T9" fmla="*/ 0 h 63"/>
                <a:gd name="T10" fmla="*/ 47 w 47"/>
                <a:gd name="T11" fmla="*/ 30 h 63"/>
                <a:gd name="T12" fmla="*/ 24 w 47"/>
                <a:gd name="T13" fmla="*/ 63 h 63"/>
                <a:gd name="T14" fmla="*/ 0 w 47"/>
                <a:gd name="T15" fmla="*/ 31 h 63"/>
                <a:gd name="T16" fmla="*/ 47 w 47"/>
                <a:gd name="T17" fmla="*/ 3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" h="63">
                  <a:moveTo>
                    <a:pt x="27" y="0"/>
                  </a:moveTo>
                  <a:lnTo>
                    <a:pt x="28" y="39"/>
                  </a:lnTo>
                  <a:lnTo>
                    <a:pt x="20" y="39"/>
                  </a:lnTo>
                  <a:lnTo>
                    <a:pt x="19" y="1"/>
                  </a:lnTo>
                  <a:lnTo>
                    <a:pt x="27" y="0"/>
                  </a:lnTo>
                  <a:close/>
                  <a:moveTo>
                    <a:pt x="47" y="30"/>
                  </a:moveTo>
                  <a:lnTo>
                    <a:pt x="24" y="63"/>
                  </a:lnTo>
                  <a:lnTo>
                    <a:pt x="0" y="31"/>
                  </a:lnTo>
                  <a:lnTo>
                    <a:pt x="47" y="3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86" name="Rectangle 169">
              <a:extLst>
                <a:ext uri="{FF2B5EF4-FFF2-40B4-BE49-F238E27FC236}">
                  <a16:creationId xmlns:a16="http://schemas.microsoft.com/office/drawing/2014/main" id="{20F6F601-7426-4920-B4F7-66F594795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3089"/>
              <a:ext cx="964" cy="12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87" name="Rectangle 170">
              <a:extLst>
                <a:ext uri="{FF2B5EF4-FFF2-40B4-BE49-F238E27FC236}">
                  <a16:creationId xmlns:a16="http://schemas.microsoft.com/office/drawing/2014/main" id="{A7F69CB8-AB21-40F5-903B-7890D80B1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8" y="3071"/>
              <a:ext cx="82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Variable costs</a:t>
              </a:r>
              <a:endParaRPr lang="it-IT" altLang="cs-CZ"/>
            </a:p>
          </p:txBody>
        </p:sp>
        <p:grpSp>
          <p:nvGrpSpPr>
            <p:cNvPr id="788" name="Group 173">
              <a:extLst>
                <a:ext uri="{FF2B5EF4-FFF2-40B4-BE49-F238E27FC236}">
                  <a16:creationId xmlns:a16="http://schemas.microsoft.com/office/drawing/2014/main" id="{2D2E4E54-EE3D-4C54-8D86-AA1E93B0276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03" y="2524"/>
              <a:ext cx="216" cy="407"/>
              <a:chOff x="2003" y="2524"/>
              <a:chExt cx="216" cy="407"/>
            </a:xfrm>
          </p:grpSpPr>
          <p:sp>
            <p:nvSpPr>
              <p:cNvPr id="1002" name="Line 171">
                <a:extLst>
                  <a:ext uri="{FF2B5EF4-FFF2-40B4-BE49-F238E27FC236}">
                    <a16:creationId xmlns:a16="http://schemas.microsoft.com/office/drawing/2014/main" id="{D5CBEA75-FE9F-4ADD-95D4-8CCD6E925D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03" y="2524"/>
                <a:ext cx="177" cy="375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03" name="Freeform 172">
                <a:extLst>
                  <a:ext uri="{FF2B5EF4-FFF2-40B4-BE49-F238E27FC236}">
                    <a16:creationId xmlns:a16="http://schemas.microsoft.com/office/drawing/2014/main" id="{E3D3CA52-A7E9-4BE5-9969-7C31188BAA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0" y="2890"/>
                <a:ext cx="79" cy="41"/>
              </a:xfrm>
              <a:custGeom>
                <a:avLst/>
                <a:gdLst>
                  <a:gd name="T0" fmla="*/ 0 w 79"/>
                  <a:gd name="T1" fmla="*/ 15 h 41"/>
                  <a:gd name="T2" fmla="*/ 55 w 79"/>
                  <a:gd name="T3" fmla="*/ 41 h 41"/>
                  <a:gd name="T4" fmla="*/ 79 w 79"/>
                  <a:gd name="T5" fmla="*/ 0 h 41"/>
                  <a:gd name="T6" fmla="*/ 0 w 79"/>
                  <a:gd name="T7" fmla="*/ 15 h 41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79" h="41">
                    <a:moveTo>
                      <a:pt x="0" y="15"/>
                    </a:moveTo>
                    <a:lnTo>
                      <a:pt x="55" y="41"/>
                    </a:lnTo>
                    <a:lnTo>
                      <a:pt x="79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89" name="Rectangle 174">
              <a:extLst>
                <a:ext uri="{FF2B5EF4-FFF2-40B4-BE49-F238E27FC236}">
                  <a16:creationId xmlns:a16="http://schemas.microsoft.com/office/drawing/2014/main" id="{9545FC30-1C6B-437E-AAE3-324046B72C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" y="2408"/>
              <a:ext cx="27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Sales</a:t>
              </a:r>
              <a:endParaRPr lang="it-IT" altLang="cs-CZ"/>
            </a:p>
          </p:txBody>
        </p:sp>
        <p:grpSp>
          <p:nvGrpSpPr>
            <p:cNvPr id="790" name="Group 177">
              <a:extLst>
                <a:ext uri="{FF2B5EF4-FFF2-40B4-BE49-F238E27FC236}">
                  <a16:creationId xmlns:a16="http://schemas.microsoft.com/office/drawing/2014/main" id="{15B48DB1-4DF2-4F82-8B5A-B88953B980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93" y="2888"/>
              <a:ext cx="779" cy="257"/>
              <a:chOff x="2793" y="2888"/>
              <a:chExt cx="779" cy="257"/>
            </a:xfrm>
          </p:grpSpPr>
          <p:sp>
            <p:nvSpPr>
              <p:cNvPr id="1000" name="Line 175">
                <a:extLst>
                  <a:ext uri="{FF2B5EF4-FFF2-40B4-BE49-F238E27FC236}">
                    <a16:creationId xmlns:a16="http://schemas.microsoft.com/office/drawing/2014/main" id="{28B822C3-23B2-4401-A619-2C17A2471E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838" y="2912"/>
                <a:ext cx="734" cy="233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01" name="Freeform 176">
                <a:extLst>
                  <a:ext uri="{FF2B5EF4-FFF2-40B4-BE49-F238E27FC236}">
                    <a16:creationId xmlns:a16="http://schemas.microsoft.com/office/drawing/2014/main" id="{2175CB77-62B5-4E8D-A8BD-4D220EAFD1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2888"/>
                <a:ext cx="65" cy="48"/>
              </a:xfrm>
              <a:custGeom>
                <a:avLst/>
                <a:gdLst>
                  <a:gd name="T0" fmla="*/ 65 w 65"/>
                  <a:gd name="T1" fmla="*/ 0 h 48"/>
                  <a:gd name="T2" fmla="*/ 0 w 65"/>
                  <a:gd name="T3" fmla="*/ 9 h 48"/>
                  <a:gd name="T4" fmla="*/ 30 w 65"/>
                  <a:gd name="T5" fmla="*/ 48 h 48"/>
                  <a:gd name="T6" fmla="*/ 65 w 65"/>
                  <a:gd name="T7" fmla="*/ 0 h 4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5" h="48">
                    <a:moveTo>
                      <a:pt x="65" y="0"/>
                    </a:moveTo>
                    <a:lnTo>
                      <a:pt x="0" y="9"/>
                    </a:lnTo>
                    <a:lnTo>
                      <a:pt x="30" y="48"/>
                    </a:lnTo>
                    <a:lnTo>
                      <a:pt x="65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91" name="Rectangle 178">
              <a:extLst>
                <a:ext uri="{FF2B5EF4-FFF2-40B4-BE49-F238E27FC236}">
                  <a16:creationId xmlns:a16="http://schemas.microsoft.com/office/drawing/2014/main" id="{D62D62EC-C054-42B6-A7E8-A32010A684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3073"/>
              <a:ext cx="25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Total</a:t>
              </a:r>
              <a:endParaRPr lang="it-IT" altLang="cs-CZ"/>
            </a:p>
          </p:txBody>
        </p:sp>
        <p:sp>
          <p:nvSpPr>
            <p:cNvPr id="792" name="Rectangle 179">
              <a:extLst>
                <a:ext uri="{FF2B5EF4-FFF2-40B4-BE49-F238E27FC236}">
                  <a16:creationId xmlns:a16="http://schemas.microsoft.com/office/drawing/2014/main" id="{A934611A-8702-447B-B856-37532CE850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" y="3198"/>
              <a:ext cx="4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expenses</a:t>
              </a:r>
              <a:endParaRPr lang="it-IT" altLang="cs-CZ"/>
            </a:p>
          </p:txBody>
        </p:sp>
        <p:sp>
          <p:nvSpPr>
            <p:cNvPr id="793" name="Line 180">
              <a:extLst>
                <a:ext uri="{FF2B5EF4-FFF2-40B4-BE49-F238E27FC236}">
                  <a16:creationId xmlns:a16="http://schemas.microsoft.com/office/drawing/2014/main" id="{E2DB9534-4AAD-4019-A45C-D76DEE355D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9" y="2633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4" name="Line 181">
              <a:extLst>
                <a:ext uri="{FF2B5EF4-FFF2-40B4-BE49-F238E27FC236}">
                  <a16:creationId xmlns:a16="http://schemas.microsoft.com/office/drawing/2014/main" id="{835F8FD8-9FAD-4050-AFFA-9643A47A1E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5" y="2642"/>
              <a:ext cx="26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5" name="Line 182">
              <a:extLst>
                <a:ext uri="{FF2B5EF4-FFF2-40B4-BE49-F238E27FC236}">
                  <a16:creationId xmlns:a16="http://schemas.microsoft.com/office/drawing/2014/main" id="{2B29CF72-EBB0-4310-A3D0-703FD61E08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3" y="2670"/>
              <a:ext cx="0" cy="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6" name="Line 183">
              <a:extLst>
                <a:ext uri="{FF2B5EF4-FFF2-40B4-BE49-F238E27FC236}">
                  <a16:creationId xmlns:a16="http://schemas.microsoft.com/office/drawing/2014/main" id="{C722E710-CC8B-492B-8851-8D5FF52B34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9" y="2680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7" name="Line 184">
              <a:extLst>
                <a:ext uri="{FF2B5EF4-FFF2-40B4-BE49-F238E27FC236}">
                  <a16:creationId xmlns:a16="http://schemas.microsoft.com/office/drawing/2014/main" id="{874BF105-4FE5-45D7-A009-199558EE2D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2" y="2633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8" name="Line 185">
              <a:extLst>
                <a:ext uri="{FF2B5EF4-FFF2-40B4-BE49-F238E27FC236}">
                  <a16:creationId xmlns:a16="http://schemas.microsoft.com/office/drawing/2014/main" id="{532577E5-7AC2-46DA-9C92-BA7E317E6D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642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9" name="Line 186">
              <a:extLst>
                <a:ext uri="{FF2B5EF4-FFF2-40B4-BE49-F238E27FC236}">
                  <a16:creationId xmlns:a16="http://schemas.microsoft.com/office/drawing/2014/main" id="{B0FA47CC-B0A3-4EB0-8931-F34CCFB93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6" y="2670"/>
              <a:ext cx="1" cy="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0" name="Line 187">
              <a:extLst>
                <a:ext uri="{FF2B5EF4-FFF2-40B4-BE49-F238E27FC236}">
                  <a16:creationId xmlns:a16="http://schemas.microsoft.com/office/drawing/2014/main" id="{38B08086-9077-421B-AA44-F438EA952B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2" y="2680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1" name="Line 188">
              <a:extLst>
                <a:ext uri="{FF2B5EF4-FFF2-40B4-BE49-F238E27FC236}">
                  <a16:creationId xmlns:a16="http://schemas.microsoft.com/office/drawing/2014/main" id="{5C3B0179-AB9A-45F8-BA8A-0E10755E83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6" y="2627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2" name="Line 189">
              <a:extLst>
                <a:ext uri="{FF2B5EF4-FFF2-40B4-BE49-F238E27FC236}">
                  <a16:creationId xmlns:a16="http://schemas.microsoft.com/office/drawing/2014/main" id="{1DCF81A3-6143-44BB-B918-42571FBF45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638"/>
              <a:ext cx="2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3" name="Line 190">
              <a:extLst>
                <a:ext uri="{FF2B5EF4-FFF2-40B4-BE49-F238E27FC236}">
                  <a16:creationId xmlns:a16="http://schemas.microsoft.com/office/drawing/2014/main" id="{02C930F2-52CF-4836-AB34-89277D171F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0" y="2664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4" name="Line 191">
              <a:extLst>
                <a:ext uri="{FF2B5EF4-FFF2-40B4-BE49-F238E27FC236}">
                  <a16:creationId xmlns:a16="http://schemas.microsoft.com/office/drawing/2014/main" id="{A1EB8C54-ABF8-46F1-8FFC-86194952CA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2675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5" name="Line 192">
              <a:extLst>
                <a:ext uri="{FF2B5EF4-FFF2-40B4-BE49-F238E27FC236}">
                  <a16:creationId xmlns:a16="http://schemas.microsoft.com/office/drawing/2014/main" id="{0FCD6966-E92B-428D-8D28-E46D20C760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82" y="2627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6" name="Line 193">
              <a:extLst>
                <a:ext uri="{FF2B5EF4-FFF2-40B4-BE49-F238E27FC236}">
                  <a16:creationId xmlns:a16="http://schemas.microsoft.com/office/drawing/2014/main" id="{DF10BF3B-6607-43A4-A846-54610C83E3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8" y="263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7" name="Line 194">
              <a:extLst>
                <a:ext uri="{FF2B5EF4-FFF2-40B4-BE49-F238E27FC236}">
                  <a16:creationId xmlns:a16="http://schemas.microsoft.com/office/drawing/2014/main" id="{B6F9B6E9-0263-40E0-9253-1312CA49C1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6" y="2664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8" name="Line 195">
              <a:extLst>
                <a:ext uri="{FF2B5EF4-FFF2-40B4-BE49-F238E27FC236}">
                  <a16:creationId xmlns:a16="http://schemas.microsoft.com/office/drawing/2014/main" id="{99896719-BB5B-44D1-9CBA-5733644065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2" y="2675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9" name="Line 196">
              <a:extLst>
                <a:ext uri="{FF2B5EF4-FFF2-40B4-BE49-F238E27FC236}">
                  <a16:creationId xmlns:a16="http://schemas.microsoft.com/office/drawing/2014/main" id="{0562CBC7-E4B8-4BB6-9A2D-90D05FA5F6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2" y="2781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0" name="Line 197">
              <a:extLst>
                <a:ext uri="{FF2B5EF4-FFF2-40B4-BE49-F238E27FC236}">
                  <a16:creationId xmlns:a16="http://schemas.microsoft.com/office/drawing/2014/main" id="{9F9559F3-2BB6-4128-B9B8-220CEB8541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6" y="281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1" name="Line 198">
              <a:extLst>
                <a:ext uri="{FF2B5EF4-FFF2-40B4-BE49-F238E27FC236}">
                  <a16:creationId xmlns:a16="http://schemas.microsoft.com/office/drawing/2014/main" id="{5D3B26EE-04EC-49A8-9B3D-57C7F5C29C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8" y="2792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2" name="Line 199">
              <a:extLst>
                <a:ext uri="{FF2B5EF4-FFF2-40B4-BE49-F238E27FC236}">
                  <a16:creationId xmlns:a16="http://schemas.microsoft.com/office/drawing/2014/main" id="{A0F96D0E-BD8C-44FF-9B9F-79BFF807EE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2" y="2828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3" name="Line 200">
              <a:extLst>
                <a:ext uri="{FF2B5EF4-FFF2-40B4-BE49-F238E27FC236}">
                  <a16:creationId xmlns:a16="http://schemas.microsoft.com/office/drawing/2014/main" id="{009CC5BF-F33B-4EAC-8EE0-1C4A0C3CBA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770"/>
              <a:ext cx="26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4" name="Line 201">
              <a:extLst>
                <a:ext uri="{FF2B5EF4-FFF2-40B4-BE49-F238E27FC236}">
                  <a16:creationId xmlns:a16="http://schemas.microsoft.com/office/drawing/2014/main" id="{C1B43793-C605-463D-BB39-1E1F33313B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6" y="2807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5" name="Line 202">
              <a:extLst>
                <a:ext uri="{FF2B5EF4-FFF2-40B4-BE49-F238E27FC236}">
                  <a16:creationId xmlns:a16="http://schemas.microsoft.com/office/drawing/2014/main" id="{58062398-4CB5-4B53-B3FB-502A0D5CD3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92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6" name="Line 203">
              <a:extLst>
                <a:ext uri="{FF2B5EF4-FFF2-40B4-BE49-F238E27FC236}">
                  <a16:creationId xmlns:a16="http://schemas.microsoft.com/office/drawing/2014/main" id="{BEA48DBE-5EF0-4C80-A436-546E72E060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2" y="281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7" name="Line 204">
              <a:extLst>
                <a:ext uri="{FF2B5EF4-FFF2-40B4-BE49-F238E27FC236}">
                  <a16:creationId xmlns:a16="http://schemas.microsoft.com/office/drawing/2014/main" id="{3BC3F4D1-E596-49BA-8E17-891DADB051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4" y="2770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8" name="Line 205">
              <a:extLst>
                <a:ext uri="{FF2B5EF4-FFF2-40B4-BE49-F238E27FC236}">
                  <a16:creationId xmlns:a16="http://schemas.microsoft.com/office/drawing/2014/main" id="{4B98512C-1DC0-4D4A-B36E-1937FE97F9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8" y="2807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9" name="Line 206">
              <a:extLst>
                <a:ext uri="{FF2B5EF4-FFF2-40B4-BE49-F238E27FC236}">
                  <a16:creationId xmlns:a16="http://schemas.microsoft.com/office/drawing/2014/main" id="{6D0B1A3F-5DBB-4D1A-BAFE-B3D2929C4B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278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0" name="Line 207">
              <a:extLst>
                <a:ext uri="{FF2B5EF4-FFF2-40B4-BE49-F238E27FC236}">
                  <a16:creationId xmlns:a16="http://schemas.microsoft.com/office/drawing/2014/main" id="{23E0491E-FDFC-43B4-B9D2-D6D0B80664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3" y="2822"/>
              <a:ext cx="22" cy="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1" name="Line 208">
              <a:extLst>
                <a:ext uri="{FF2B5EF4-FFF2-40B4-BE49-F238E27FC236}">
                  <a16:creationId xmlns:a16="http://schemas.microsoft.com/office/drawing/2014/main" id="{F924F3EC-B403-4001-AA8D-6DDCF83997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4" y="2840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2" name="Line 209">
              <a:extLst>
                <a:ext uri="{FF2B5EF4-FFF2-40B4-BE49-F238E27FC236}">
                  <a16:creationId xmlns:a16="http://schemas.microsoft.com/office/drawing/2014/main" id="{264FD3C1-F53A-4DBC-9A9E-453889DC2A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0" y="2850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3" name="Line 210">
              <a:extLst>
                <a:ext uri="{FF2B5EF4-FFF2-40B4-BE49-F238E27FC236}">
                  <a16:creationId xmlns:a16="http://schemas.microsoft.com/office/drawing/2014/main" id="{2DD6CC76-22BC-4F3C-941A-E1ED3C8C6C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9" y="2803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4" name="Line 211">
              <a:extLst>
                <a:ext uri="{FF2B5EF4-FFF2-40B4-BE49-F238E27FC236}">
                  <a16:creationId xmlns:a16="http://schemas.microsoft.com/office/drawing/2014/main" id="{1605C94A-938B-423F-8963-124B687B16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5" y="2813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5" name="Line 212">
              <a:extLst>
                <a:ext uri="{FF2B5EF4-FFF2-40B4-BE49-F238E27FC236}">
                  <a16:creationId xmlns:a16="http://schemas.microsoft.com/office/drawing/2014/main" id="{F041A585-5B2B-4378-AE28-C15CF1B03F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3" y="2734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6" name="Line 213">
              <a:extLst>
                <a:ext uri="{FF2B5EF4-FFF2-40B4-BE49-F238E27FC236}">
                  <a16:creationId xmlns:a16="http://schemas.microsoft.com/office/drawing/2014/main" id="{252347C6-716F-4DD6-88FB-FA6342FA61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0" y="2745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7" name="Line 214">
              <a:extLst>
                <a:ext uri="{FF2B5EF4-FFF2-40B4-BE49-F238E27FC236}">
                  <a16:creationId xmlns:a16="http://schemas.microsoft.com/office/drawing/2014/main" id="{E120FE32-C5EE-4A67-941E-312749F853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" y="2682"/>
              <a:ext cx="0" cy="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8" name="Line 215">
              <a:extLst>
                <a:ext uri="{FF2B5EF4-FFF2-40B4-BE49-F238E27FC236}">
                  <a16:creationId xmlns:a16="http://schemas.microsoft.com/office/drawing/2014/main" id="{FE8C924A-8150-4AD9-9F44-75ECE7721F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1" y="2692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9" name="Line 216">
              <a:extLst>
                <a:ext uri="{FF2B5EF4-FFF2-40B4-BE49-F238E27FC236}">
                  <a16:creationId xmlns:a16="http://schemas.microsoft.com/office/drawing/2014/main" id="{FDFDC989-0288-455F-9944-43FD03B1C3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9" y="2766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0" name="Line 217">
              <a:extLst>
                <a:ext uri="{FF2B5EF4-FFF2-40B4-BE49-F238E27FC236}">
                  <a16:creationId xmlns:a16="http://schemas.microsoft.com/office/drawing/2014/main" id="{F7DD6418-9111-4B20-A36F-BD75798B0E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" y="2776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1" name="Line 218">
              <a:extLst>
                <a:ext uri="{FF2B5EF4-FFF2-40B4-BE49-F238E27FC236}">
                  <a16:creationId xmlns:a16="http://schemas.microsoft.com/office/drawing/2014/main" id="{CD605454-65A3-4BDB-89A4-DBEF525498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3" y="2808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2" name="Line 219">
              <a:extLst>
                <a:ext uri="{FF2B5EF4-FFF2-40B4-BE49-F238E27FC236}">
                  <a16:creationId xmlns:a16="http://schemas.microsoft.com/office/drawing/2014/main" id="{09F733AE-9C82-4DF5-AFAD-B5F62C58FA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1" y="2819"/>
              <a:ext cx="26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3" name="Line 220">
              <a:extLst>
                <a:ext uri="{FF2B5EF4-FFF2-40B4-BE49-F238E27FC236}">
                  <a16:creationId xmlns:a16="http://schemas.microsoft.com/office/drawing/2014/main" id="{9F385EA8-6142-43EA-93F9-8A673EE828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2803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4" name="Line 221">
              <a:extLst>
                <a:ext uri="{FF2B5EF4-FFF2-40B4-BE49-F238E27FC236}">
                  <a16:creationId xmlns:a16="http://schemas.microsoft.com/office/drawing/2014/main" id="{2F0EE181-2838-44E6-B76F-E26D5CFB30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2" y="2813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5" name="Line 222">
              <a:extLst>
                <a:ext uri="{FF2B5EF4-FFF2-40B4-BE49-F238E27FC236}">
                  <a16:creationId xmlns:a16="http://schemas.microsoft.com/office/drawing/2014/main" id="{E23A79DF-235E-4E49-A165-7AB083CBB0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1" y="2876"/>
              <a:ext cx="1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6" name="Line 223">
              <a:extLst>
                <a:ext uri="{FF2B5EF4-FFF2-40B4-BE49-F238E27FC236}">
                  <a16:creationId xmlns:a16="http://schemas.microsoft.com/office/drawing/2014/main" id="{ABC58732-5F91-4A36-A92B-66E59A3741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7" y="288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7" name="Line 224">
              <a:extLst>
                <a:ext uri="{FF2B5EF4-FFF2-40B4-BE49-F238E27FC236}">
                  <a16:creationId xmlns:a16="http://schemas.microsoft.com/office/drawing/2014/main" id="{B08E75DF-2309-454C-9685-4FA79558D1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2" y="2876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8" name="Line 225">
              <a:extLst>
                <a:ext uri="{FF2B5EF4-FFF2-40B4-BE49-F238E27FC236}">
                  <a16:creationId xmlns:a16="http://schemas.microsoft.com/office/drawing/2014/main" id="{5335540D-FB00-423E-9F05-4F9A686133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8" y="288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9" name="Line 226">
              <a:extLst>
                <a:ext uri="{FF2B5EF4-FFF2-40B4-BE49-F238E27FC236}">
                  <a16:creationId xmlns:a16="http://schemas.microsoft.com/office/drawing/2014/main" id="{61D28190-5337-4AB9-8365-A41691E4B2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0" y="2935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0" name="Line 227">
              <a:extLst>
                <a:ext uri="{FF2B5EF4-FFF2-40B4-BE49-F238E27FC236}">
                  <a16:creationId xmlns:a16="http://schemas.microsoft.com/office/drawing/2014/main" id="{B4523483-1F71-4880-B07E-493F6523E5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8" y="2945"/>
              <a:ext cx="26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1" name="Line 228">
              <a:extLst>
                <a:ext uri="{FF2B5EF4-FFF2-40B4-BE49-F238E27FC236}">
                  <a16:creationId xmlns:a16="http://schemas.microsoft.com/office/drawing/2014/main" id="{9DDB74A5-61A5-4E28-9E91-6E7C3A3CAD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6" y="2892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2" name="Line 229">
              <a:extLst>
                <a:ext uri="{FF2B5EF4-FFF2-40B4-BE49-F238E27FC236}">
                  <a16:creationId xmlns:a16="http://schemas.microsoft.com/office/drawing/2014/main" id="{B4FE7400-1A40-4345-9DF9-979B8174B7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2" y="2903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3" name="Line 230">
              <a:extLst>
                <a:ext uri="{FF2B5EF4-FFF2-40B4-BE49-F238E27FC236}">
                  <a16:creationId xmlns:a16="http://schemas.microsoft.com/office/drawing/2014/main" id="{F83D277B-89FA-4701-AE72-9A5D37B950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4" y="2956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4" name="Line 231">
              <a:extLst>
                <a:ext uri="{FF2B5EF4-FFF2-40B4-BE49-F238E27FC236}">
                  <a16:creationId xmlns:a16="http://schemas.microsoft.com/office/drawing/2014/main" id="{09937331-53A4-4BFE-8D70-D164CD9981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0" y="2966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5" name="Line 232">
              <a:extLst>
                <a:ext uri="{FF2B5EF4-FFF2-40B4-BE49-F238E27FC236}">
                  <a16:creationId xmlns:a16="http://schemas.microsoft.com/office/drawing/2014/main" id="{6D7381CC-DF35-4EDB-B917-2A2B19B0A2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4" y="2992"/>
              <a:ext cx="1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6" name="Line 233">
              <a:extLst>
                <a:ext uri="{FF2B5EF4-FFF2-40B4-BE49-F238E27FC236}">
                  <a16:creationId xmlns:a16="http://schemas.microsoft.com/office/drawing/2014/main" id="{0D4A51A0-D3F7-40F6-AAE5-C2C2E869F8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0" y="3003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7" name="Line 234">
              <a:extLst>
                <a:ext uri="{FF2B5EF4-FFF2-40B4-BE49-F238E27FC236}">
                  <a16:creationId xmlns:a16="http://schemas.microsoft.com/office/drawing/2014/main" id="{41289516-1EAB-4708-AA5C-9BEAE14705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7" y="3662"/>
              <a:ext cx="2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8" name="Line 235">
              <a:extLst>
                <a:ext uri="{FF2B5EF4-FFF2-40B4-BE49-F238E27FC236}">
                  <a16:creationId xmlns:a16="http://schemas.microsoft.com/office/drawing/2014/main" id="{E61AF452-337E-4580-AC30-D4265DC287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3557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9" name="Line 236">
              <a:extLst>
                <a:ext uri="{FF2B5EF4-FFF2-40B4-BE49-F238E27FC236}">
                  <a16:creationId xmlns:a16="http://schemas.microsoft.com/office/drawing/2014/main" id="{07996A76-C908-4BBF-97C0-02B0FEA817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6" y="3499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0" name="Line 237">
              <a:extLst>
                <a:ext uri="{FF2B5EF4-FFF2-40B4-BE49-F238E27FC236}">
                  <a16:creationId xmlns:a16="http://schemas.microsoft.com/office/drawing/2014/main" id="{53438186-3D0F-4373-B604-616CE1F5F8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4" y="343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1" name="Line 238">
              <a:extLst>
                <a:ext uri="{FF2B5EF4-FFF2-40B4-BE49-F238E27FC236}">
                  <a16:creationId xmlns:a16="http://schemas.microsoft.com/office/drawing/2014/main" id="{237BB7AB-5E93-424E-8C86-81AAB5B6D3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6" y="3615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2" name="Line 239">
              <a:extLst>
                <a:ext uri="{FF2B5EF4-FFF2-40B4-BE49-F238E27FC236}">
                  <a16:creationId xmlns:a16="http://schemas.microsoft.com/office/drawing/2014/main" id="{15AD5DF6-9BB0-4EC9-84C7-5721EEFA56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8" y="354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3" name="Line 240">
              <a:extLst>
                <a:ext uri="{FF2B5EF4-FFF2-40B4-BE49-F238E27FC236}">
                  <a16:creationId xmlns:a16="http://schemas.microsoft.com/office/drawing/2014/main" id="{6977BD79-691A-4626-93A8-E98CE21140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4" y="3467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4" name="Line 241">
              <a:extLst>
                <a:ext uri="{FF2B5EF4-FFF2-40B4-BE49-F238E27FC236}">
                  <a16:creationId xmlns:a16="http://schemas.microsoft.com/office/drawing/2014/main" id="{1895B710-B366-439C-AE1B-E91D528689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2" y="3404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5" name="Line 242">
              <a:extLst>
                <a:ext uri="{FF2B5EF4-FFF2-40B4-BE49-F238E27FC236}">
                  <a16:creationId xmlns:a16="http://schemas.microsoft.com/office/drawing/2014/main" id="{F89BE041-2D44-45E0-9315-4942007487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2" y="3488"/>
              <a:ext cx="26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6" name="Line 243">
              <a:extLst>
                <a:ext uri="{FF2B5EF4-FFF2-40B4-BE49-F238E27FC236}">
                  <a16:creationId xmlns:a16="http://schemas.microsoft.com/office/drawing/2014/main" id="{1CDC5DB1-A200-4844-A347-7F73FB8BD3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9" y="3425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7" name="Line 244">
              <a:extLst>
                <a:ext uri="{FF2B5EF4-FFF2-40B4-BE49-F238E27FC236}">
                  <a16:creationId xmlns:a16="http://schemas.microsoft.com/office/drawing/2014/main" id="{9EAD9E40-8DB7-4C0F-B24C-D8703BC21F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2" y="3357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8" name="Line 245">
              <a:extLst>
                <a:ext uri="{FF2B5EF4-FFF2-40B4-BE49-F238E27FC236}">
                  <a16:creationId xmlns:a16="http://schemas.microsoft.com/office/drawing/2014/main" id="{C8759B9C-9FB2-41E7-988E-AF67B49EB6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3314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9" name="Line 246">
              <a:extLst>
                <a:ext uri="{FF2B5EF4-FFF2-40B4-BE49-F238E27FC236}">
                  <a16:creationId xmlns:a16="http://schemas.microsoft.com/office/drawing/2014/main" id="{27E2AE6C-E3D2-4AB2-8EE2-E868D56BC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88" y="3398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0" name="Line 247">
              <a:extLst>
                <a:ext uri="{FF2B5EF4-FFF2-40B4-BE49-F238E27FC236}">
                  <a16:creationId xmlns:a16="http://schemas.microsoft.com/office/drawing/2014/main" id="{62F3A3BA-C6F1-4BF8-A841-E42E033AB7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8" y="3336"/>
              <a:ext cx="2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1" name="Line 248">
              <a:extLst>
                <a:ext uri="{FF2B5EF4-FFF2-40B4-BE49-F238E27FC236}">
                  <a16:creationId xmlns:a16="http://schemas.microsoft.com/office/drawing/2014/main" id="{28A813BE-7D81-4FDA-A0B5-A69754C0F7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8" y="3272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2" name="Line 249">
              <a:extLst>
                <a:ext uri="{FF2B5EF4-FFF2-40B4-BE49-F238E27FC236}">
                  <a16:creationId xmlns:a16="http://schemas.microsoft.com/office/drawing/2014/main" id="{921F7DF2-4937-459F-9456-EAC37822BD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1" y="324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3" name="Line 250">
              <a:extLst>
                <a:ext uri="{FF2B5EF4-FFF2-40B4-BE49-F238E27FC236}">
                  <a16:creationId xmlns:a16="http://schemas.microsoft.com/office/drawing/2014/main" id="{FCA83209-2A13-4641-AE52-75721D59C6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7" y="3119"/>
              <a:ext cx="0" cy="614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4" name="Freeform 251">
              <a:extLst>
                <a:ext uri="{FF2B5EF4-FFF2-40B4-BE49-F238E27FC236}">
                  <a16:creationId xmlns:a16="http://schemas.microsoft.com/office/drawing/2014/main" id="{026324AC-ED9A-41C3-B184-732EDC096D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9" y="2459"/>
              <a:ext cx="48" cy="1270"/>
            </a:xfrm>
            <a:custGeom>
              <a:avLst/>
              <a:gdLst>
                <a:gd name="T0" fmla="*/ 20 w 400"/>
                <a:gd name="T1" fmla="*/ 1266 h 10584"/>
                <a:gd name="T2" fmla="*/ 20 w 400"/>
                <a:gd name="T3" fmla="*/ 40 h 10584"/>
                <a:gd name="T4" fmla="*/ 24 w 400"/>
                <a:gd name="T5" fmla="*/ 36 h 10584"/>
                <a:gd name="T6" fmla="*/ 28 w 400"/>
                <a:gd name="T7" fmla="*/ 40 h 10584"/>
                <a:gd name="T8" fmla="*/ 28 w 400"/>
                <a:gd name="T9" fmla="*/ 1266 h 10584"/>
                <a:gd name="T10" fmla="*/ 24 w 400"/>
                <a:gd name="T11" fmla="*/ 1270 h 10584"/>
                <a:gd name="T12" fmla="*/ 20 w 400"/>
                <a:gd name="T13" fmla="*/ 1266 h 10584"/>
                <a:gd name="T14" fmla="*/ 0 w 400"/>
                <a:gd name="T15" fmla="*/ 48 h 10584"/>
                <a:gd name="T16" fmla="*/ 24 w 400"/>
                <a:gd name="T17" fmla="*/ 0 h 10584"/>
                <a:gd name="T18" fmla="*/ 48 w 400"/>
                <a:gd name="T19" fmla="*/ 48 h 10584"/>
                <a:gd name="T20" fmla="*/ 0 w 400"/>
                <a:gd name="T21" fmla="*/ 48 h 105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10584">
                  <a:moveTo>
                    <a:pt x="166" y="10550"/>
                  </a:moveTo>
                  <a:lnTo>
                    <a:pt x="166" y="334"/>
                  </a:lnTo>
                  <a:cubicBezTo>
                    <a:pt x="166" y="315"/>
                    <a:pt x="181" y="300"/>
                    <a:pt x="200" y="300"/>
                  </a:cubicBezTo>
                  <a:cubicBezTo>
                    <a:pt x="218" y="300"/>
                    <a:pt x="233" y="315"/>
                    <a:pt x="233" y="334"/>
                  </a:cubicBezTo>
                  <a:lnTo>
                    <a:pt x="233" y="10550"/>
                  </a:lnTo>
                  <a:cubicBezTo>
                    <a:pt x="233" y="10569"/>
                    <a:pt x="218" y="10584"/>
                    <a:pt x="200" y="10584"/>
                  </a:cubicBezTo>
                  <a:cubicBezTo>
                    <a:pt x="181" y="10584"/>
                    <a:pt x="166" y="10569"/>
                    <a:pt x="166" y="10550"/>
                  </a:cubicBezTo>
                  <a:close/>
                  <a:moveTo>
                    <a:pt x="0" y="400"/>
                  </a:moveTo>
                  <a:lnTo>
                    <a:pt x="200" y="0"/>
                  </a:lnTo>
                  <a:lnTo>
                    <a:pt x="400" y="400"/>
                  </a:lnTo>
                  <a:lnTo>
                    <a:pt x="0" y="40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865" name="Group 254">
              <a:extLst>
                <a:ext uri="{FF2B5EF4-FFF2-40B4-BE49-F238E27FC236}">
                  <a16:creationId xmlns:a16="http://schemas.microsoft.com/office/drawing/2014/main" id="{1C5A7DE4-654E-4015-8613-F17EC8147B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09" y="3719"/>
              <a:ext cx="3214" cy="35"/>
              <a:chOff x="809" y="3719"/>
              <a:chExt cx="3214" cy="35"/>
            </a:xfrm>
          </p:grpSpPr>
          <p:sp>
            <p:nvSpPr>
              <p:cNvPr id="998" name="Line 252">
                <a:extLst>
                  <a:ext uri="{FF2B5EF4-FFF2-40B4-BE49-F238E27FC236}">
                    <a16:creationId xmlns:a16="http://schemas.microsoft.com/office/drawing/2014/main" id="{3D8C8E59-0F09-4663-971A-8FA412CB14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9" y="3736"/>
                <a:ext cx="3164" cy="1"/>
              </a:xfrm>
              <a:prstGeom prst="line">
                <a:avLst/>
              </a:prstGeom>
              <a:noFill/>
              <a:ln w="952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99" name="Freeform 253">
                <a:extLst>
                  <a:ext uri="{FF2B5EF4-FFF2-40B4-BE49-F238E27FC236}">
                    <a16:creationId xmlns:a16="http://schemas.microsoft.com/office/drawing/2014/main" id="{0EB9DE76-2614-41DB-99A9-EFDC468AE8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0" y="3719"/>
                <a:ext cx="53" cy="35"/>
              </a:xfrm>
              <a:custGeom>
                <a:avLst/>
                <a:gdLst>
                  <a:gd name="T0" fmla="*/ 0 w 53"/>
                  <a:gd name="T1" fmla="*/ 35 h 35"/>
                  <a:gd name="T2" fmla="*/ 53 w 53"/>
                  <a:gd name="T3" fmla="*/ 17 h 35"/>
                  <a:gd name="T4" fmla="*/ 0 w 53"/>
                  <a:gd name="T5" fmla="*/ 0 h 35"/>
                  <a:gd name="T6" fmla="*/ 0 w 53"/>
                  <a:gd name="T7" fmla="*/ 35 h 3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3" h="35">
                    <a:moveTo>
                      <a:pt x="0" y="35"/>
                    </a:moveTo>
                    <a:lnTo>
                      <a:pt x="53" y="17"/>
                    </a:lnTo>
                    <a:lnTo>
                      <a:pt x="0" y="0"/>
                    </a:lnTo>
                    <a:lnTo>
                      <a:pt x="0" y="3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66" name="Rectangle 255">
              <a:extLst>
                <a:ext uri="{FF2B5EF4-FFF2-40B4-BE49-F238E27FC236}">
                  <a16:creationId xmlns:a16="http://schemas.microsoft.com/office/drawing/2014/main" id="{37FBABDC-FAC7-499D-A789-AE360EE1A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7" y="3446"/>
              <a:ext cx="1250" cy="22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67" name="Rectangle 256">
              <a:extLst>
                <a:ext uri="{FF2B5EF4-FFF2-40B4-BE49-F238E27FC236}">
                  <a16:creationId xmlns:a16="http://schemas.microsoft.com/office/drawing/2014/main" id="{109FB072-83C3-4D1C-9E3D-CB594432F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8" y="3424"/>
              <a:ext cx="97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Operational and </a:t>
              </a:r>
              <a:endParaRPr lang="it-IT" altLang="cs-CZ"/>
            </a:p>
          </p:txBody>
        </p:sp>
        <p:sp>
          <p:nvSpPr>
            <p:cNvPr id="868" name="Rectangle 257">
              <a:extLst>
                <a:ext uri="{FF2B5EF4-FFF2-40B4-BE49-F238E27FC236}">
                  <a16:creationId xmlns:a16="http://schemas.microsoft.com/office/drawing/2014/main" id="{8C21469F-A64E-428A-A00F-FE015AF362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3549"/>
              <a:ext cx="116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financial fixed costs</a:t>
              </a:r>
              <a:endParaRPr lang="it-IT" altLang="cs-CZ"/>
            </a:p>
          </p:txBody>
        </p:sp>
        <p:sp>
          <p:nvSpPr>
            <p:cNvPr id="869" name="Freeform 258">
              <a:extLst>
                <a:ext uri="{FF2B5EF4-FFF2-40B4-BE49-F238E27FC236}">
                  <a16:creationId xmlns:a16="http://schemas.microsoft.com/office/drawing/2014/main" id="{20DBB778-6717-4F01-8A13-C93593143B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60" y="2923"/>
              <a:ext cx="48" cy="166"/>
            </a:xfrm>
            <a:custGeom>
              <a:avLst/>
              <a:gdLst>
                <a:gd name="T0" fmla="*/ 21 w 48"/>
                <a:gd name="T1" fmla="*/ 166 h 166"/>
                <a:gd name="T2" fmla="*/ 20 w 48"/>
                <a:gd name="T3" fmla="*/ 24 h 166"/>
                <a:gd name="T4" fmla="*/ 28 w 48"/>
                <a:gd name="T5" fmla="*/ 24 h 166"/>
                <a:gd name="T6" fmla="*/ 29 w 48"/>
                <a:gd name="T7" fmla="*/ 166 h 166"/>
                <a:gd name="T8" fmla="*/ 21 w 48"/>
                <a:gd name="T9" fmla="*/ 166 h 166"/>
                <a:gd name="T10" fmla="*/ 0 w 48"/>
                <a:gd name="T11" fmla="*/ 32 h 166"/>
                <a:gd name="T12" fmla="*/ 24 w 48"/>
                <a:gd name="T13" fmla="*/ 0 h 166"/>
                <a:gd name="T14" fmla="*/ 48 w 48"/>
                <a:gd name="T15" fmla="*/ 31 h 166"/>
                <a:gd name="T16" fmla="*/ 0 w 48"/>
                <a:gd name="T17" fmla="*/ 32 h 1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166">
                  <a:moveTo>
                    <a:pt x="21" y="166"/>
                  </a:moveTo>
                  <a:lnTo>
                    <a:pt x="20" y="24"/>
                  </a:lnTo>
                  <a:lnTo>
                    <a:pt x="28" y="24"/>
                  </a:lnTo>
                  <a:lnTo>
                    <a:pt x="29" y="166"/>
                  </a:lnTo>
                  <a:lnTo>
                    <a:pt x="21" y="166"/>
                  </a:lnTo>
                  <a:close/>
                  <a:moveTo>
                    <a:pt x="0" y="32"/>
                  </a:moveTo>
                  <a:lnTo>
                    <a:pt x="24" y="0"/>
                  </a:lnTo>
                  <a:lnTo>
                    <a:pt x="48" y="3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70" name="Freeform 259">
              <a:extLst>
                <a:ext uri="{FF2B5EF4-FFF2-40B4-BE49-F238E27FC236}">
                  <a16:creationId xmlns:a16="http://schemas.microsoft.com/office/drawing/2014/main" id="{8FCC125E-FC13-4125-B921-9196883475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1" y="3216"/>
              <a:ext cx="48" cy="174"/>
            </a:xfrm>
            <a:custGeom>
              <a:avLst/>
              <a:gdLst>
                <a:gd name="T0" fmla="*/ 29 w 48"/>
                <a:gd name="T1" fmla="*/ 0 h 174"/>
                <a:gd name="T2" fmla="*/ 28 w 48"/>
                <a:gd name="T3" fmla="*/ 150 h 174"/>
                <a:gd name="T4" fmla="*/ 20 w 48"/>
                <a:gd name="T5" fmla="*/ 150 h 174"/>
                <a:gd name="T6" fmla="*/ 21 w 48"/>
                <a:gd name="T7" fmla="*/ 0 h 174"/>
                <a:gd name="T8" fmla="*/ 29 w 48"/>
                <a:gd name="T9" fmla="*/ 0 h 174"/>
                <a:gd name="T10" fmla="*/ 48 w 48"/>
                <a:gd name="T11" fmla="*/ 142 h 174"/>
                <a:gd name="T12" fmla="*/ 24 w 48"/>
                <a:gd name="T13" fmla="*/ 174 h 174"/>
                <a:gd name="T14" fmla="*/ 0 w 48"/>
                <a:gd name="T15" fmla="*/ 141 h 174"/>
                <a:gd name="T16" fmla="*/ 48 w 48"/>
                <a:gd name="T17" fmla="*/ 142 h 1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174">
                  <a:moveTo>
                    <a:pt x="29" y="0"/>
                  </a:moveTo>
                  <a:lnTo>
                    <a:pt x="28" y="150"/>
                  </a:lnTo>
                  <a:lnTo>
                    <a:pt x="20" y="150"/>
                  </a:lnTo>
                  <a:lnTo>
                    <a:pt x="21" y="0"/>
                  </a:lnTo>
                  <a:lnTo>
                    <a:pt x="29" y="0"/>
                  </a:lnTo>
                  <a:close/>
                  <a:moveTo>
                    <a:pt x="48" y="142"/>
                  </a:moveTo>
                  <a:lnTo>
                    <a:pt x="24" y="174"/>
                  </a:lnTo>
                  <a:lnTo>
                    <a:pt x="0" y="141"/>
                  </a:lnTo>
                  <a:lnTo>
                    <a:pt x="48" y="142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71" name="Freeform 260">
              <a:extLst>
                <a:ext uri="{FF2B5EF4-FFF2-40B4-BE49-F238E27FC236}">
                  <a16:creationId xmlns:a16="http://schemas.microsoft.com/office/drawing/2014/main" id="{F6592614-E6F2-4B99-B0C5-B5EB7E0EB6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1" y="3384"/>
              <a:ext cx="48" cy="67"/>
            </a:xfrm>
            <a:custGeom>
              <a:avLst/>
              <a:gdLst>
                <a:gd name="T0" fmla="*/ 21 w 48"/>
                <a:gd name="T1" fmla="*/ 67 h 67"/>
                <a:gd name="T2" fmla="*/ 20 w 48"/>
                <a:gd name="T3" fmla="*/ 24 h 67"/>
                <a:gd name="T4" fmla="*/ 28 w 48"/>
                <a:gd name="T5" fmla="*/ 23 h 67"/>
                <a:gd name="T6" fmla="*/ 29 w 48"/>
                <a:gd name="T7" fmla="*/ 67 h 67"/>
                <a:gd name="T8" fmla="*/ 21 w 48"/>
                <a:gd name="T9" fmla="*/ 67 h 67"/>
                <a:gd name="T10" fmla="*/ 0 w 48"/>
                <a:gd name="T11" fmla="*/ 32 h 67"/>
                <a:gd name="T12" fmla="*/ 24 w 48"/>
                <a:gd name="T13" fmla="*/ 0 h 67"/>
                <a:gd name="T14" fmla="*/ 48 w 48"/>
                <a:gd name="T15" fmla="*/ 31 h 67"/>
                <a:gd name="T16" fmla="*/ 0 w 48"/>
                <a:gd name="T17" fmla="*/ 32 h 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67">
                  <a:moveTo>
                    <a:pt x="21" y="67"/>
                  </a:moveTo>
                  <a:lnTo>
                    <a:pt x="20" y="24"/>
                  </a:lnTo>
                  <a:lnTo>
                    <a:pt x="28" y="23"/>
                  </a:lnTo>
                  <a:lnTo>
                    <a:pt x="29" y="67"/>
                  </a:lnTo>
                  <a:lnTo>
                    <a:pt x="21" y="67"/>
                  </a:lnTo>
                  <a:close/>
                  <a:moveTo>
                    <a:pt x="0" y="32"/>
                  </a:moveTo>
                  <a:lnTo>
                    <a:pt x="24" y="0"/>
                  </a:lnTo>
                  <a:lnTo>
                    <a:pt x="48" y="3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72" name="Rectangle 261">
              <a:extLst>
                <a:ext uri="{FF2B5EF4-FFF2-40B4-BE49-F238E27FC236}">
                  <a16:creationId xmlns:a16="http://schemas.microsoft.com/office/drawing/2014/main" id="{3E5C8297-E86C-46B0-9515-E74AB8EE7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2739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73" name="Rectangle 262">
              <a:extLst>
                <a:ext uri="{FF2B5EF4-FFF2-40B4-BE49-F238E27FC236}">
                  <a16:creationId xmlns:a16="http://schemas.microsoft.com/office/drawing/2014/main" id="{2E6438CA-B4E4-47B7-A959-9CFEE262B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0" y="2122"/>
              <a:ext cx="110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500" b="1">
                  <a:solidFill>
                    <a:srgbClr val="000000"/>
                  </a:solidFill>
                  <a:latin typeface="Verdana" panose="020B0604030504040204" pitchFamily="34" charset="0"/>
                </a:rPr>
                <a:t>Breakeven point</a:t>
              </a:r>
              <a:endParaRPr lang="it-IT" altLang="cs-CZ"/>
            </a:p>
          </p:txBody>
        </p:sp>
        <p:sp>
          <p:nvSpPr>
            <p:cNvPr id="874" name="Rectangle 263">
              <a:extLst>
                <a:ext uri="{FF2B5EF4-FFF2-40B4-BE49-F238E27FC236}">
                  <a16:creationId xmlns:a16="http://schemas.microsoft.com/office/drawing/2014/main" id="{6D126DB2-C602-4651-A87B-228EBB7D0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" y="2917"/>
              <a:ext cx="29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Value</a:t>
              </a:r>
              <a:endParaRPr lang="it-IT" altLang="cs-CZ"/>
            </a:p>
          </p:txBody>
        </p:sp>
        <p:sp>
          <p:nvSpPr>
            <p:cNvPr id="875" name="Rectangle 264">
              <a:extLst>
                <a:ext uri="{FF2B5EF4-FFF2-40B4-BE49-F238E27FC236}">
                  <a16:creationId xmlns:a16="http://schemas.microsoft.com/office/drawing/2014/main" id="{F1171ED9-1F77-4B33-9A28-EDE7775374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" y="3042"/>
              <a:ext cx="4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(</a:t>
              </a:r>
              <a:endParaRPr lang="it-IT" altLang="cs-CZ"/>
            </a:p>
          </p:txBody>
        </p:sp>
        <p:sp>
          <p:nvSpPr>
            <p:cNvPr id="876" name="Rectangle 265">
              <a:extLst>
                <a:ext uri="{FF2B5EF4-FFF2-40B4-BE49-F238E27FC236}">
                  <a16:creationId xmlns:a16="http://schemas.microsoft.com/office/drawing/2014/main" id="{73875474-770E-46F4-A091-4CB3E9251E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" y="3042"/>
              <a:ext cx="6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€</a:t>
              </a:r>
              <a:endParaRPr lang="it-IT" altLang="cs-CZ"/>
            </a:p>
          </p:txBody>
        </p:sp>
        <p:sp>
          <p:nvSpPr>
            <p:cNvPr id="877" name="Rectangle 266">
              <a:extLst>
                <a:ext uri="{FF2B5EF4-FFF2-40B4-BE49-F238E27FC236}">
                  <a16:creationId xmlns:a16="http://schemas.microsoft.com/office/drawing/2014/main" id="{42364BBC-9632-4B43-833E-D90380633B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" y="3042"/>
              <a:ext cx="4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)</a:t>
              </a:r>
              <a:endParaRPr lang="it-IT" altLang="cs-CZ"/>
            </a:p>
          </p:txBody>
        </p:sp>
        <p:sp>
          <p:nvSpPr>
            <p:cNvPr id="878" name="Rectangle 267">
              <a:extLst>
                <a:ext uri="{FF2B5EF4-FFF2-40B4-BE49-F238E27FC236}">
                  <a16:creationId xmlns:a16="http://schemas.microsoft.com/office/drawing/2014/main" id="{495F100B-6F9D-4CD0-B686-8302AF6AF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5" y="3767"/>
              <a:ext cx="510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i="1">
                  <a:solidFill>
                    <a:srgbClr val="000000"/>
                  </a:solidFill>
                  <a:latin typeface="Verdana" panose="020B0604030504040204" pitchFamily="34" charset="0"/>
                </a:rPr>
                <a:t>Unit sales</a:t>
              </a:r>
              <a:endParaRPr lang="it-IT" altLang="cs-CZ"/>
            </a:p>
          </p:txBody>
        </p:sp>
        <p:sp>
          <p:nvSpPr>
            <p:cNvPr id="879" name="Rectangle 268">
              <a:extLst>
                <a:ext uri="{FF2B5EF4-FFF2-40B4-BE49-F238E27FC236}">
                  <a16:creationId xmlns:a16="http://schemas.microsoft.com/office/drawing/2014/main" id="{95C9A7C8-A2CB-42A2-9F23-9FD8979F7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2592"/>
              <a:ext cx="27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dirty="0">
                  <a:solidFill>
                    <a:srgbClr val="000000"/>
                  </a:solidFill>
                  <a:latin typeface="Verdana" panose="020B0604030504040204" pitchFamily="34" charset="0"/>
                </a:rPr>
                <a:t>Profit</a:t>
              </a:r>
              <a:endParaRPr lang="it-IT" altLang="cs-CZ" dirty="0"/>
            </a:p>
          </p:txBody>
        </p:sp>
        <p:sp>
          <p:nvSpPr>
            <p:cNvPr id="880" name="Rectangle 269">
              <a:extLst>
                <a:ext uri="{FF2B5EF4-FFF2-40B4-BE49-F238E27FC236}">
                  <a16:creationId xmlns:a16="http://schemas.microsoft.com/office/drawing/2014/main" id="{A02759EB-B77F-460F-B2AA-C022CFB25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2717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81" name="Line 270">
              <a:extLst>
                <a:ext uri="{FF2B5EF4-FFF2-40B4-BE49-F238E27FC236}">
                  <a16:creationId xmlns:a16="http://schemas.microsoft.com/office/drawing/2014/main" id="{263B2080-82AA-4998-B824-ACE93E55E3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" y="2755"/>
              <a:ext cx="548" cy="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2" name="Rectangle 271">
              <a:extLst>
                <a:ext uri="{FF2B5EF4-FFF2-40B4-BE49-F238E27FC236}">
                  <a16:creationId xmlns:a16="http://schemas.microsoft.com/office/drawing/2014/main" id="{F2C35AC8-306F-4A85-AFF5-D1FDACDD9F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2755"/>
              <a:ext cx="548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83" name="Line 272">
              <a:extLst>
                <a:ext uri="{FF2B5EF4-FFF2-40B4-BE49-F238E27FC236}">
                  <a16:creationId xmlns:a16="http://schemas.microsoft.com/office/drawing/2014/main" id="{ACA20777-F96B-427E-97B9-ADA222603B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8" y="2844"/>
              <a:ext cx="548" cy="1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4" name="Rectangle 273">
              <a:extLst>
                <a:ext uri="{FF2B5EF4-FFF2-40B4-BE49-F238E27FC236}">
                  <a16:creationId xmlns:a16="http://schemas.microsoft.com/office/drawing/2014/main" id="{AE6683C7-AF5C-47CD-9BBF-13F5F1555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" y="2844"/>
              <a:ext cx="548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85" name="Line 274">
              <a:extLst>
                <a:ext uri="{FF2B5EF4-FFF2-40B4-BE49-F238E27FC236}">
                  <a16:creationId xmlns:a16="http://schemas.microsoft.com/office/drawing/2014/main" id="{6E9DB340-8714-48C1-B8BD-F041C04D8D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8" y="2755"/>
              <a:ext cx="1" cy="96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6" name="Rectangle 275">
              <a:extLst>
                <a:ext uri="{FF2B5EF4-FFF2-40B4-BE49-F238E27FC236}">
                  <a16:creationId xmlns:a16="http://schemas.microsoft.com/office/drawing/2014/main" id="{B6A47D6D-6C9F-4128-B460-2BE0F5747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" y="2755"/>
              <a:ext cx="10" cy="9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87" name="Line 276">
              <a:extLst>
                <a:ext uri="{FF2B5EF4-FFF2-40B4-BE49-F238E27FC236}">
                  <a16:creationId xmlns:a16="http://schemas.microsoft.com/office/drawing/2014/main" id="{C4E718E2-C148-40FB-A9E0-81F8690625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6" y="2761"/>
              <a:ext cx="0" cy="9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8" name="Rectangle 277">
              <a:extLst>
                <a:ext uri="{FF2B5EF4-FFF2-40B4-BE49-F238E27FC236}">
                  <a16:creationId xmlns:a16="http://schemas.microsoft.com/office/drawing/2014/main" id="{F94C9A92-62FC-4730-97DD-6E99F5D85D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" y="2761"/>
              <a:ext cx="10" cy="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89" name="Line 278">
              <a:extLst>
                <a:ext uri="{FF2B5EF4-FFF2-40B4-BE49-F238E27FC236}">
                  <a16:creationId xmlns:a16="http://schemas.microsoft.com/office/drawing/2014/main" id="{0A258E78-FE59-4FB7-A3A7-D6509063E6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7" y="2612"/>
              <a:ext cx="1" cy="96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0" name="Rectangle 279">
              <a:extLst>
                <a:ext uri="{FF2B5EF4-FFF2-40B4-BE49-F238E27FC236}">
                  <a16:creationId xmlns:a16="http://schemas.microsoft.com/office/drawing/2014/main" id="{07D1B84A-68CE-4928-BF21-8D67FDA99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" y="2612"/>
              <a:ext cx="10" cy="9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91" name="Line 280">
              <a:extLst>
                <a:ext uri="{FF2B5EF4-FFF2-40B4-BE49-F238E27FC236}">
                  <a16:creationId xmlns:a16="http://schemas.microsoft.com/office/drawing/2014/main" id="{CA1858DA-9E05-43A6-B1F4-8FE711A292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4" y="2618"/>
              <a:ext cx="0" cy="9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2" name="Rectangle 281">
              <a:extLst>
                <a:ext uri="{FF2B5EF4-FFF2-40B4-BE49-F238E27FC236}">
                  <a16:creationId xmlns:a16="http://schemas.microsoft.com/office/drawing/2014/main" id="{F67C511B-416A-42EE-B606-9C9A6C1E27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4" y="2618"/>
              <a:ext cx="10" cy="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93" name="Line 282">
              <a:extLst>
                <a:ext uri="{FF2B5EF4-FFF2-40B4-BE49-F238E27FC236}">
                  <a16:creationId xmlns:a16="http://schemas.microsoft.com/office/drawing/2014/main" id="{4C88A5CF-1B20-4008-A799-832870136A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7" y="2612"/>
              <a:ext cx="547" cy="0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4" name="Rectangle 283">
              <a:extLst>
                <a:ext uri="{FF2B5EF4-FFF2-40B4-BE49-F238E27FC236}">
                  <a16:creationId xmlns:a16="http://schemas.microsoft.com/office/drawing/2014/main" id="{190EC13C-1874-4E04-8B9E-FB74A2942E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" y="2612"/>
              <a:ext cx="54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95" name="Line 284">
              <a:extLst>
                <a:ext uri="{FF2B5EF4-FFF2-40B4-BE49-F238E27FC236}">
                  <a16:creationId xmlns:a16="http://schemas.microsoft.com/office/drawing/2014/main" id="{7BD0C084-5BEE-40EF-A352-9A1263324B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47" y="2701"/>
              <a:ext cx="547" cy="1"/>
            </a:xfrm>
            <a:prstGeom prst="line">
              <a:avLst/>
            </a:prstGeom>
            <a:noFill/>
            <a:ln w="158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6" name="Rectangle 285">
              <a:extLst>
                <a:ext uri="{FF2B5EF4-FFF2-40B4-BE49-F238E27FC236}">
                  <a16:creationId xmlns:a16="http://schemas.microsoft.com/office/drawing/2014/main" id="{61A03DCD-EE8C-436B-8CB1-9A3C1D0C3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" y="2701"/>
              <a:ext cx="547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897" name="Line 286">
              <a:extLst>
                <a:ext uri="{FF2B5EF4-FFF2-40B4-BE49-F238E27FC236}">
                  <a16:creationId xmlns:a16="http://schemas.microsoft.com/office/drawing/2014/main" id="{E5986285-50C5-41AF-A53A-5ACD1AF5D8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3" y="2586"/>
              <a:ext cx="2010" cy="116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8" name="Line 287">
              <a:extLst>
                <a:ext uri="{FF2B5EF4-FFF2-40B4-BE49-F238E27FC236}">
                  <a16:creationId xmlns:a16="http://schemas.microsoft.com/office/drawing/2014/main" id="{BB87E106-FDC6-4C21-BFA6-58002B8FDD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9" y="2850"/>
              <a:ext cx="2162" cy="538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99" name="Rectangle 288">
              <a:extLst>
                <a:ext uri="{FF2B5EF4-FFF2-40B4-BE49-F238E27FC236}">
                  <a16:creationId xmlns:a16="http://schemas.microsoft.com/office/drawing/2014/main" id="{BDDF381F-1D1D-4BFC-9CEE-68A7D9B9D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3" y="3764"/>
              <a:ext cx="61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Breakeven</a:t>
              </a:r>
              <a:endParaRPr lang="it-IT" altLang="cs-CZ"/>
            </a:p>
          </p:txBody>
        </p:sp>
        <p:sp>
          <p:nvSpPr>
            <p:cNvPr id="900" name="Rectangle 289">
              <a:extLst>
                <a:ext uri="{FF2B5EF4-FFF2-40B4-BE49-F238E27FC236}">
                  <a16:creationId xmlns:a16="http://schemas.microsoft.com/office/drawing/2014/main" id="{13258151-D6A9-480E-ADF1-9C06D8D48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" y="3889"/>
              <a:ext cx="301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point</a:t>
              </a:r>
              <a:endParaRPr lang="it-IT" altLang="cs-CZ"/>
            </a:p>
          </p:txBody>
        </p:sp>
        <p:sp>
          <p:nvSpPr>
            <p:cNvPr id="901" name="Freeform 290">
              <a:extLst>
                <a:ext uri="{FF2B5EF4-FFF2-40B4-BE49-F238E27FC236}">
                  <a16:creationId xmlns:a16="http://schemas.microsoft.com/office/drawing/2014/main" id="{7580D080-500C-4F9A-A6E5-CE66C9EDCF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2" y="3671"/>
              <a:ext cx="47" cy="63"/>
            </a:xfrm>
            <a:custGeom>
              <a:avLst/>
              <a:gdLst>
                <a:gd name="T0" fmla="*/ 27 w 47"/>
                <a:gd name="T1" fmla="*/ 0 h 63"/>
                <a:gd name="T2" fmla="*/ 28 w 47"/>
                <a:gd name="T3" fmla="*/ 39 h 63"/>
                <a:gd name="T4" fmla="*/ 20 w 47"/>
                <a:gd name="T5" fmla="*/ 39 h 63"/>
                <a:gd name="T6" fmla="*/ 19 w 47"/>
                <a:gd name="T7" fmla="*/ 1 h 63"/>
                <a:gd name="T8" fmla="*/ 27 w 47"/>
                <a:gd name="T9" fmla="*/ 0 h 63"/>
                <a:gd name="T10" fmla="*/ 47 w 47"/>
                <a:gd name="T11" fmla="*/ 30 h 63"/>
                <a:gd name="T12" fmla="*/ 24 w 47"/>
                <a:gd name="T13" fmla="*/ 63 h 63"/>
                <a:gd name="T14" fmla="*/ 0 w 47"/>
                <a:gd name="T15" fmla="*/ 31 h 63"/>
                <a:gd name="T16" fmla="*/ 47 w 47"/>
                <a:gd name="T17" fmla="*/ 3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7" h="63">
                  <a:moveTo>
                    <a:pt x="27" y="0"/>
                  </a:moveTo>
                  <a:lnTo>
                    <a:pt x="28" y="39"/>
                  </a:lnTo>
                  <a:lnTo>
                    <a:pt x="20" y="39"/>
                  </a:lnTo>
                  <a:lnTo>
                    <a:pt x="19" y="1"/>
                  </a:lnTo>
                  <a:lnTo>
                    <a:pt x="27" y="0"/>
                  </a:lnTo>
                  <a:close/>
                  <a:moveTo>
                    <a:pt x="47" y="30"/>
                  </a:moveTo>
                  <a:lnTo>
                    <a:pt x="24" y="63"/>
                  </a:lnTo>
                  <a:lnTo>
                    <a:pt x="0" y="31"/>
                  </a:lnTo>
                  <a:lnTo>
                    <a:pt x="47" y="3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02" name="Rectangle 291">
              <a:extLst>
                <a:ext uri="{FF2B5EF4-FFF2-40B4-BE49-F238E27FC236}">
                  <a16:creationId xmlns:a16="http://schemas.microsoft.com/office/drawing/2014/main" id="{F5CBB193-33F8-439D-A86B-95CF12C50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3089"/>
              <a:ext cx="964" cy="12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903" name="Rectangle 292">
              <a:extLst>
                <a:ext uri="{FF2B5EF4-FFF2-40B4-BE49-F238E27FC236}">
                  <a16:creationId xmlns:a16="http://schemas.microsoft.com/office/drawing/2014/main" id="{2BAB5D98-406E-4C5E-A8BD-446BE19F4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8" y="3071"/>
              <a:ext cx="82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Variable costs</a:t>
              </a:r>
              <a:endParaRPr lang="it-IT" altLang="cs-CZ"/>
            </a:p>
          </p:txBody>
        </p:sp>
        <p:sp>
          <p:nvSpPr>
            <p:cNvPr id="904" name="Line 293">
              <a:extLst>
                <a:ext uri="{FF2B5EF4-FFF2-40B4-BE49-F238E27FC236}">
                  <a16:creationId xmlns:a16="http://schemas.microsoft.com/office/drawing/2014/main" id="{A1E186FE-0329-4AB5-BA0D-E8AFE79D23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3" y="2524"/>
              <a:ext cx="177" cy="37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5" name="Freeform 294">
              <a:extLst>
                <a:ext uri="{FF2B5EF4-FFF2-40B4-BE49-F238E27FC236}">
                  <a16:creationId xmlns:a16="http://schemas.microsoft.com/office/drawing/2014/main" id="{9E3549C8-FE5E-4661-82CF-FE10DBCF0B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0" y="2890"/>
              <a:ext cx="79" cy="41"/>
            </a:xfrm>
            <a:custGeom>
              <a:avLst/>
              <a:gdLst>
                <a:gd name="T0" fmla="*/ 0 w 79"/>
                <a:gd name="T1" fmla="*/ 15 h 41"/>
                <a:gd name="T2" fmla="*/ 55 w 79"/>
                <a:gd name="T3" fmla="*/ 41 h 41"/>
                <a:gd name="T4" fmla="*/ 79 w 79"/>
                <a:gd name="T5" fmla="*/ 0 h 41"/>
                <a:gd name="T6" fmla="*/ 0 w 79"/>
                <a:gd name="T7" fmla="*/ 15 h 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9" h="41">
                  <a:moveTo>
                    <a:pt x="0" y="15"/>
                  </a:moveTo>
                  <a:lnTo>
                    <a:pt x="55" y="41"/>
                  </a:lnTo>
                  <a:lnTo>
                    <a:pt x="79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6" name="Line 295">
              <a:extLst>
                <a:ext uri="{FF2B5EF4-FFF2-40B4-BE49-F238E27FC236}">
                  <a16:creationId xmlns:a16="http://schemas.microsoft.com/office/drawing/2014/main" id="{BB6034A6-5170-4D95-8510-4DD82681DE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03" y="2524"/>
              <a:ext cx="177" cy="37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7" name="Freeform 296">
              <a:extLst>
                <a:ext uri="{FF2B5EF4-FFF2-40B4-BE49-F238E27FC236}">
                  <a16:creationId xmlns:a16="http://schemas.microsoft.com/office/drawing/2014/main" id="{19FFFBF3-DB48-42D4-AD38-F16662EEFD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0" y="2890"/>
              <a:ext cx="79" cy="41"/>
            </a:xfrm>
            <a:custGeom>
              <a:avLst/>
              <a:gdLst>
                <a:gd name="T0" fmla="*/ 0 w 79"/>
                <a:gd name="T1" fmla="*/ 15 h 41"/>
                <a:gd name="T2" fmla="*/ 55 w 79"/>
                <a:gd name="T3" fmla="*/ 41 h 41"/>
                <a:gd name="T4" fmla="*/ 79 w 79"/>
                <a:gd name="T5" fmla="*/ 0 h 41"/>
                <a:gd name="T6" fmla="*/ 0 w 79"/>
                <a:gd name="T7" fmla="*/ 15 h 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9" h="41">
                  <a:moveTo>
                    <a:pt x="0" y="15"/>
                  </a:moveTo>
                  <a:lnTo>
                    <a:pt x="55" y="41"/>
                  </a:lnTo>
                  <a:lnTo>
                    <a:pt x="79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08" name="Rectangle 297">
              <a:extLst>
                <a:ext uri="{FF2B5EF4-FFF2-40B4-BE49-F238E27FC236}">
                  <a16:creationId xmlns:a16="http://schemas.microsoft.com/office/drawing/2014/main" id="{09A3BFC7-C7EE-41B5-9C46-DBD5981EA4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" y="2408"/>
              <a:ext cx="278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Sales</a:t>
              </a:r>
              <a:endParaRPr lang="it-IT" altLang="cs-CZ"/>
            </a:p>
          </p:txBody>
        </p:sp>
        <p:sp>
          <p:nvSpPr>
            <p:cNvPr id="909" name="Line 298">
              <a:extLst>
                <a:ext uri="{FF2B5EF4-FFF2-40B4-BE49-F238E27FC236}">
                  <a16:creationId xmlns:a16="http://schemas.microsoft.com/office/drawing/2014/main" id="{CA05F9A3-3BC3-4258-87CC-C497E8DC7C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38" y="2912"/>
              <a:ext cx="734" cy="23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0" name="Freeform 299">
              <a:extLst>
                <a:ext uri="{FF2B5EF4-FFF2-40B4-BE49-F238E27FC236}">
                  <a16:creationId xmlns:a16="http://schemas.microsoft.com/office/drawing/2014/main" id="{59A87588-E37F-4E57-8D24-3743A2533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" y="2888"/>
              <a:ext cx="65" cy="48"/>
            </a:xfrm>
            <a:custGeom>
              <a:avLst/>
              <a:gdLst>
                <a:gd name="T0" fmla="*/ 65 w 65"/>
                <a:gd name="T1" fmla="*/ 0 h 48"/>
                <a:gd name="T2" fmla="*/ 0 w 65"/>
                <a:gd name="T3" fmla="*/ 9 h 48"/>
                <a:gd name="T4" fmla="*/ 30 w 65"/>
                <a:gd name="T5" fmla="*/ 48 h 48"/>
                <a:gd name="T6" fmla="*/ 65 w 65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5" h="48">
                  <a:moveTo>
                    <a:pt x="65" y="0"/>
                  </a:moveTo>
                  <a:lnTo>
                    <a:pt x="0" y="9"/>
                  </a:lnTo>
                  <a:lnTo>
                    <a:pt x="30" y="48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1" name="Line 300">
              <a:extLst>
                <a:ext uri="{FF2B5EF4-FFF2-40B4-BE49-F238E27FC236}">
                  <a16:creationId xmlns:a16="http://schemas.microsoft.com/office/drawing/2014/main" id="{43DDABE3-98F5-4CAA-84DA-B4F5F08703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838" y="2912"/>
              <a:ext cx="734" cy="233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2" name="Freeform 301">
              <a:extLst>
                <a:ext uri="{FF2B5EF4-FFF2-40B4-BE49-F238E27FC236}">
                  <a16:creationId xmlns:a16="http://schemas.microsoft.com/office/drawing/2014/main" id="{0D9CD576-1FCB-471E-8B74-78D5BB1D1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" y="2888"/>
              <a:ext cx="65" cy="48"/>
            </a:xfrm>
            <a:custGeom>
              <a:avLst/>
              <a:gdLst>
                <a:gd name="T0" fmla="*/ 65 w 65"/>
                <a:gd name="T1" fmla="*/ 0 h 48"/>
                <a:gd name="T2" fmla="*/ 0 w 65"/>
                <a:gd name="T3" fmla="*/ 9 h 48"/>
                <a:gd name="T4" fmla="*/ 30 w 65"/>
                <a:gd name="T5" fmla="*/ 48 h 48"/>
                <a:gd name="T6" fmla="*/ 65 w 65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5" h="48">
                  <a:moveTo>
                    <a:pt x="65" y="0"/>
                  </a:moveTo>
                  <a:lnTo>
                    <a:pt x="0" y="9"/>
                  </a:lnTo>
                  <a:lnTo>
                    <a:pt x="30" y="48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3" name="Rectangle 302">
              <a:extLst>
                <a:ext uri="{FF2B5EF4-FFF2-40B4-BE49-F238E27FC236}">
                  <a16:creationId xmlns:a16="http://schemas.microsoft.com/office/drawing/2014/main" id="{933173B1-58F4-49EE-829A-BD0279A362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" y="3073"/>
              <a:ext cx="259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Total</a:t>
              </a:r>
              <a:endParaRPr lang="it-IT" altLang="cs-CZ"/>
            </a:p>
          </p:txBody>
        </p:sp>
        <p:sp>
          <p:nvSpPr>
            <p:cNvPr id="914" name="Rectangle 303">
              <a:extLst>
                <a:ext uri="{FF2B5EF4-FFF2-40B4-BE49-F238E27FC236}">
                  <a16:creationId xmlns:a16="http://schemas.microsoft.com/office/drawing/2014/main" id="{C2AF4D28-0335-4AEC-9F4B-9A224B4E1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" y="3198"/>
              <a:ext cx="48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>
                  <a:solidFill>
                    <a:srgbClr val="000000"/>
                  </a:solidFill>
                  <a:latin typeface="Verdana" panose="020B0604030504040204" pitchFamily="34" charset="0"/>
                </a:rPr>
                <a:t>expenses</a:t>
              </a:r>
              <a:endParaRPr lang="it-IT" altLang="cs-CZ"/>
            </a:p>
          </p:txBody>
        </p:sp>
        <p:sp>
          <p:nvSpPr>
            <p:cNvPr id="915" name="Line 304">
              <a:extLst>
                <a:ext uri="{FF2B5EF4-FFF2-40B4-BE49-F238E27FC236}">
                  <a16:creationId xmlns:a16="http://schemas.microsoft.com/office/drawing/2014/main" id="{1A995023-C00A-4BBF-A59D-B402197171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9" y="2633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6" name="Line 305">
              <a:extLst>
                <a:ext uri="{FF2B5EF4-FFF2-40B4-BE49-F238E27FC236}">
                  <a16:creationId xmlns:a16="http://schemas.microsoft.com/office/drawing/2014/main" id="{04D591D0-AD8A-427E-9D03-D09594C643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5" y="2642"/>
              <a:ext cx="26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7" name="Line 306">
              <a:extLst>
                <a:ext uri="{FF2B5EF4-FFF2-40B4-BE49-F238E27FC236}">
                  <a16:creationId xmlns:a16="http://schemas.microsoft.com/office/drawing/2014/main" id="{9962B7EC-04A1-412A-8069-B3898C4FD7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3" y="2670"/>
              <a:ext cx="0" cy="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8" name="Line 307">
              <a:extLst>
                <a:ext uri="{FF2B5EF4-FFF2-40B4-BE49-F238E27FC236}">
                  <a16:creationId xmlns:a16="http://schemas.microsoft.com/office/drawing/2014/main" id="{0696E8D4-F82F-4CEE-927F-117F4D2FBB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9" y="2680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19" name="Line 308">
              <a:extLst>
                <a:ext uri="{FF2B5EF4-FFF2-40B4-BE49-F238E27FC236}">
                  <a16:creationId xmlns:a16="http://schemas.microsoft.com/office/drawing/2014/main" id="{710BF25A-212A-4CFE-A5CF-68EE587CA4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2" y="2633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0" name="Line 309">
              <a:extLst>
                <a:ext uri="{FF2B5EF4-FFF2-40B4-BE49-F238E27FC236}">
                  <a16:creationId xmlns:a16="http://schemas.microsoft.com/office/drawing/2014/main" id="{E1FFD796-7C25-4B00-BE7E-A254F6B1B9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2642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1" name="Line 310">
              <a:extLst>
                <a:ext uri="{FF2B5EF4-FFF2-40B4-BE49-F238E27FC236}">
                  <a16:creationId xmlns:a16="http://schemas.microsoft.com/office/drawing/2014/main" id="{9F5A4D06-8CF8-42E6-AFD1-0392AB17C3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6" y="2670"/>
              <a:ext cx="1" cy="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2" name="Line 311">
              <a:extLst>
                <a:ext uri="{FF2B5EF4-FFF2-40B4-BE49-F238E27FC236}">
                  <a16:creationId xmlns:a16="http://schemas.microsoft.com/office/drawing/2014/main" id="{845C2BB6-A6E8-4C85-81F4-75775A1B39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2" y="2680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3" name="Line 312">
              <a:extLst>
                <a:ext uri="{FF2B5EF4-FFF2-40B4-BE49-F238E27FC236}">
                  <a16:creationId xmlns:a16="http://schemas.microsoft.com/office/drawing/2014/main" id="{35FF8556-DBD8-4824-A850-94B3B3F70E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6" y="2627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4" name="Line 313">
              <a:extLst>
                <a:ext uri="{FF2B5EF4-FFF2-40B4-BE49-F238E27FC236}">
                  <a16:creationId xmlns:a16="http://schemas.microsoft.com/office/drawing/2014/main" id="{17AA6235-17B5-41EB-90F2-91C9D97C71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638"/>
              <a:ext cx="2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5" name="Line 314">
              <a:extLst>
                <a:ext uri="{FF2B5EF4-FFF2-40B4-BE49-F238E27FC236}">
                  <a16:creationId xmlns:a16="http://schemas.microsoft.com/office/drawing/2014/main" id="{01696C96-E7A3-45B8-ABC3-212D232F7F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20" y="2664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6" name="Line 315">
              <a:extLst>
                <a:ext uri="{FF2B5EF4-FFF2-40B4-BE49-F238E27FC236}">
                  <a16:creationId xmlns:a16="http://schemas.microsoft.com/office/drawing/2014/main" id="{14787E81-CDE4-4B27-89D6-8336A7E443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6" y="2675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7" name="Line 316">
              <a:extLst>
                <a:ext uri="{FF2B5EF4-FFF2-40B4-BE49-F238E27FC236}">
                  <a16:creationId xmlns:a16="http://schemas.microsoft.com/office/drawing/2014/main" id="{6733CE5D-1758-4E5B-8B49-D90B6E501B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82" y="2627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8" name="Line 317">
              <a:extLst>
                <a:ext uri="{FF2B5EF4-FFF2-40B4-BE49-F238E27FC236}">
                  <a16:creationId xmlns:a16="http://schemas.microsoft.com/office/drawing/2014/main" id="{143A5A60-1049-48F9-8BCC-E83730533A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68" y="263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29" name="Line 318">
              <a:extLst>
                <a:ext uri="{FF2B5EF4-FFF2-40B4-BE49-F238E27FC236}">
                  <a16:creationId xmlns:a16="http://schemas.microsoft.com/office/drawing/2014/main" id="{D447FD85-C4A7-400B-893E-B5D6940857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6" y="2664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0" name="Line 319">
              <a:extLst>
                <a:ext uri="{FF2B5EF4-FFF2-40B4-BE49-F238E27FC236}">
                  <a16:creationId xmlns:a16="http://schemas.microsoft.com/office/drawing/2014/main" id="{BBDF2858-C42F-4850-999C-C8D3891D00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2" y="2675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1" name="Line 320">
              <a:extLst>
                <a:ext uri="{FF2B5EF4-FFF2-40B4-BE49-F238E27FC236}">
                  <a16:creationId xmlns:a16="http://schemas.microsoft.com/office/drawing/2014/main" id="{571E4564-5A16-4150-8C99-4F9CBDE3B4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2" y="2781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2" name="Line 321">
              <a:extLst>
                <a:ext uri="{FF2B5EF4-FFF2-40B4-BE49-F238E27FC236}">
                  <a16:creationId xmlns:a16="http://schemas.microsoft.com/office/drawing/2014/main" id="{3A9B9711-5B6A-4EC4-9D9E-3F26F90BF1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6" y="281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3" name="Line 322">
              <a:extLst>
                <a:ext uri="{FF2B5EF4-FFF2-40B4-BE49-F238E27FC236}">
                  <a16:creationId xmlns:a16="http://schemas.microsoft.com/office/drawing/2014/main" id="{8952BDEE-2417-45AE-A68C-69934BA974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68" y="2792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4" name="Line 323">
              <a:extLst>
                <a:ext uri="{FF2B5EF4-FFF2-40B4-BE49-F238E27FC236}">
                  <a16:creationId xmlns:a16="http://schemas.microsoft.com/office/drawing/2014/main" id="{E7310502-74CE-4297-A570-1DC924C06C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2" y="2828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5" name="Line 324">
              <a:extLst>
                <a:ext uri="{FF2B5EF4-FFF2-40B4-BE49-F238E27FC236}">
                  <a16:creationId xmlns:a16="http://schemas.microsoft.com/office/drawing/2014/main" id="{9880315C-C88D-43EA-A885-B20674BA0A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4" y="2770"/>
              <a:ext cx="26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6" name="Line 325">
              <a:extLst>
                <a:ext uri="{FF2B5EF4-FFF2-40B4-BE49-F238E27FC236}">
                  <a16:creationId xmlns:a16="http://schemas.microsoft.com/office/drawing/2014/main" id="{A9435CE1-6731-48A5-A751-056CD0D6B0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6" y="2807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7" name="Line 326">
              <a:extLst>
                <a:ext uri="{FF2B5EF4-FFF2-40B4-BE49-F238E27FC236}">
                  <a16:creationId xmlns:a16="http://schemas.microsoft.com/office/drawing/2014/main" id="{77997C66-A83F-4AFB-ADC7-A78254B022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98" y="2792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8" name="Line 327">
              <a:extLst>
                <a:ext uri="{FF2B5EF4-FFF2-40B4-BE49-F238E27FC236}">
                  <a16:creationId xmlns:a16="http://schemas.microsoft.com/office/drawing/2014/main" id="{A1B3C20B-6666-4AC1-92F2-87AB78AD9A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2" y="281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39" name="Line 328">
              <a:extLst>
                <a:ext uri="{FF2B5EF4-FFF2-40B4-BE49-F238E27FC236}">
                  <a16:creationId xmlns:a16="http://schemas.microsoft.com/office/drawing/2014/main" id="{9BE36B6A-4AB4-4118-B743-4372FD70CE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4" y="2770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0" name="Line 329">
              <a:extLst>
                <a:ext uri="{FF2B5EF4-FFF2-40B4-BE49-F238E27FC236}">
                  <a16:creationId xmlns:a16="http://schemas.microsoft.com/office/drawing/2014/main" id="{C5737403-96D4-4F19-AE9B-CDB927C2E3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88" y="2807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1" name="Line 330">
              <a:extLst>
                <a:ext uri="{FF2B5EF4-FFF2-40B4-BE49-F238E27FC236}">
                  <a16:creationId xmlns:a16="http://schemas.microsoft.com/office/drawing/2014/main" id="{A1C8ECE4-15DC-4CB9-8825-CCEEB7E0B8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278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2" name="Line 331">
              <a:extLst>
                <a:ext uri="{FF2B5EF4-FFF2-40B4-BE49-F238E27FC236}">
                  <a16:creationId xmlns:a16="http://schemas.microsoft.com/office/drawing/2014/main" id="{5BEDAD3F-BB0E-4ADC-8ABA-6B06EBC4AA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3" y="2822"/>
              <a:ext cx="22" cy="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3" name="Line 332">
              <a:extLst>
                <a:ext uri="{FF2B5EF4-FFF2-40B4-BE49-F238E27FC236}">
                  <a16:creationId xmlns:a16="http://schemas.microsoft.com/office/drawing/2014/main" id="{1E4FF547-3117-4ACD-8744-0FFD39C59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4" y="2840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4" name="Line 333">
              <a:extLst>
                <a:ext uri="{FF2B5EF4-FFF2-40B4-BE49-F238E27FC236}">
                  <a16:creationId xmlns:a16="http://schemas.microsoft.com/office/drawing/2014/main" id="{EA311EEA-30E1-42F5-BC7A-28187EC65D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0" y="2850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5" name="Line 334">
              <a:extLst>
                <a:ext uri="{FF2B5EF4-FFF2-40B4-BE49-F238E27FC236}">
                  <a16:creationId xmlns:a16="http://schemas.microsoft.com/office/drawing/2014/main" id="{66C6AAC1-691E-4733-A9FA-C3DCDE41C2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9" y="2803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6" name="Line 335">
              <a:extLst>
                <a:ext uri="{FF2B5EF4-FFF2-40B4-BE49-F238E27FC236}">
                  <a16:creationId xmlns:a16="http://schemas.microsoft.com/office/drawing/2014/main" id="{893E0F86-1CCC-47CB-912D-37DC50157B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5" y="2813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7" name="Line 336">
              <a:extLst>
                <a:ext uri="{FF2B5EF4-FFF2-40B4-BE49-F238E27FC236}">
                  <a16:creationId xmlns:a16="http://schemas.microsoft.com/office/drawing/2014/main" id="{6F4D331E-258F-4213-8A4E-A427E22859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3" y="2734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8" name="Line 337">
              <a:extLst>
                <a:ext uri="{FF2B5EF4-FFF2-40B4-BE49-F238E27FC236}">
                  <a16:creationId xmlns:a16="http://schemas.microsoft.com/office/drawing/2014/main" id="{C6C2CF85-AE66-4E3E-9442-77772EDF85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50" y="2745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9" name="Line 338">
              <a:extLst>
                <a:ext uri="{FF2B5EF4-FFF2-40B4-BE49-F238E27FC236}">
                  <a16:creationId xmlns:a16="http://schemas.microsoft.com/office/drawing/2014/main" id="{C44A40C2-8B0E-4459-B8FA-52CF7BBEBD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" y="2682"/>
              <a:ext cx="0" cy="2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0" name="Line 339">
              <a:extLst>
                <a:ext uri="{FF2B5EF4-FFF2-40B4-BE49-F238E27FC236}">
                  <a16:creationId xmlns:a16="http://schemas.microsoft.com/office/drawing/2014/main" id="{816B65C0-AE18-4B88-BEFF-2DF1C5CCC2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1" y="2692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1" name="Line 340">
              <a:extLst>
                <a:ext uri="{FF2B5EF4-FFF2-40B4-BE49-F238E27FC236}">
                  <a16:creationId xmlns:a16="http://schemas.microsoft.com/office/drawing/2014/main" id="{03D1BB8C-CC24-4A92-9A97-147C7916BC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9" y="2766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2" name="Line 341">
              <a:extLst>
                <a:ext uri="{FF2B5EF4-FFF2-40B4-BE49-F238E27FC236}">
                  <a16:creationId xmlns:a16="http://schemas.microsoft.com/office/drawing/2014/main" id="{54751218-9896-4CFC-AC93-C611BA61AB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" y="2776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3" name="Line 342">
              <a:extLst>
                <a:ext uri="{FF2B5EF4-FFF2-40B4-BE49-F238E27FC236}">
                  <a16:creationId xmlns:a16="http://schemas.microsoft.com/office/drawing/2014/main" id="{7CC2AB0D-064B-4106-8002-331FA52BB6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33" y="2808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4" name="Line 343">
              <a:extLst>
                <a:ext uri="{FF2B5EF4-FFF2-40B4-BE49-F238E27FC236}">
                  <a16:creationId xmlns:a16="http://schemas.microsoft.com/office/drawing/2014/main" id="{B6AC6D5C-0846-4218-8128-12C974AA17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1" y="2819"/>
              <a:ext cx="26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5" name="Line 344">
              <a:extLst>
                <a:ext uri="{FF2B5EF4-FFF2-40B4-BE49-F238E27FC236}">
                  <a16:creationId xmlns:a16="http://schemas.microsoft.com/office/drawing/2014/main" id="{9926B5AC-AA2B-481E-9FB3-DB99964EF8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6" y="2803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6" name="Line 345">
              <a:extLst>
                <a:ext uri="{FF2B5EF4-FFF2-40B4-BE49-F238E27FC236}">
                  <a16:creationId xmlns:a16="http://schemas.microsoft.com/office/drawing/2014/main" id="{EEE177DA-030F-425D-A0C7-FE1C95E7CC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2" y="2813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7" name="Line 346">
              <a:extLst>
                <a:ext uri="{FF2B5EF4-FFF2-40B4-BE49-F238E27FC236}">
                  <a16:creationId xmlns:a16="http://schemas.microsoft.com/office/drawing/2014/main" id="{B83B45EC-BA00-4A46-B4FE-0CCCF4FDE6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1" y="2876"/>
              <a:ext cx="1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8" name="Line 347">
              <a:extLst>
                <a:ext uri="{FF2B5EF4-FFF2-40B4-BE49-F238E27FC236}">
                  <a16:creationId xmlns:a16="http://schemas.microsoft.com/office/drawing/2014/main" id="{9721E0F6-910E-4909-BE03-7C420F9F1A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7" y="288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9" name="Line 348">
              <a:extLst>
                <a:ext uri="{FF2B5EF4-FFF2-40B4-BE49-F238E27FC236}">
                  <a16:creationId xmlns:a16="http://schemas.microsoft.com/office/drawing/2014/main" id="{C112A1CE-170D-45B3-A713-1801928054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2" y="2876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0" name="Line 349">
              <a:extLst>
                <a:ext uri="{FF2B5EF4-FFF2-40B4-BE49-F238E27FC236}">
                  <a16:creationId xmlns:a16="http://schemas.microsoft.com/office/drawing/2014/main" id="{783D3BBE-BE09-48B5-BF39-F12CAB4095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8" y="2888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1" name="Line 350">
              <a:extLst>
                <a:ext uri="{FF2B5EF4-FFF2-40B4-BE49-F238E27FC236}">
                  <a16:creationId xmlns:a16="http://schemas.microsoft.com/office/drawing/2014/main" id="{C186561E-2239-47D8-AF60-96F21112AC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0" y="2935"/>
              <a:ext cx="1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2" name="Line 351">
              <a:extLst>
                <a:ext uri="{FF2B5EF4-FFF2-40B4-BE49-F238E27FC236}">
                  <a16:creationId xmlns:a16="http://schemas.microsoft.com/office/drawing/2014/main" id="{F2F995D3-397B-4478-B2E0-0376E6AA3A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18" y="2945"/>
              <a:ext cx="26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3" name="Line 352">
              <a:extLst>
                <a:ext uri="{FF2B5EF4-FFF2-40B4-BE49-F238E27FC236}">
                  <a16:creationId xmlns:a16="http://schemas.microsoft.com/office/drawing/2014/main" id="{CB6EC120-295F-4F6C-A44A-7F9ABCCA70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76" y="2892"/>
              <a:ext cx="0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4" name="Line 353">
              <a:extLst>
                <a:ext uri="{FF2B5EF4-FFF2-40B4-BE49-F238E27FC236}">
                  <a16:creationId xmlns:a16="http://schemas.microsoft.com/office/drawing/2014/main" id="{23FE59C7-2DE5-4E1F-A341-BE8E6B3CEA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62" y="2903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5" name="Line 354">
              <a:extLst>
                <a:ext uri="{FF2B5EF4-FFF2-40B4-BE49-F238E27FC236}">
                  <a16:creationId xmlns:a16="http://schemas.microsoft.com/office/drawing/2014/main" id="{F5CA5F44-99E7-4B8B-8357-4F44347597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94" y="2956"/>
              <a:ext cx="0" cy="2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6" name="Line 355">
              <a:extLst>
                <a:ext uri="{FF2B5EF4-FFF2-40B4-BE49-F238E27FC236}">
                  <a16:creationId xmlns:a16="http://schemas.microsoft.com/office/drawing/2014/main" id="{B51991BC-17E4-4472-8DA7-67AF36DFAC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0" y="2966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7" name="Line 356">
              <a:extLst>
                <a:ext uri="{FF2B5EF4-FFF2-40B4-BE49-F238E27FC236}">
                  <a16:creationId xmlns:a16="http://schemas.microsoft.com/office/drawing/2014/main" id="{90D1C8BA-3CD8-460B-8BD1-D9F1879067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84" y="2992"/>
              <a:ext cx="1" cy="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8" name="Line 357">
              <a:extLst>
                <a:ext uri="{FF2B5EF4-FFF2-40B4-BE49-F238E27FC236}">
                  <a16:creationId xmlns:a16="http://schemas.microsoft.com/office/drawing/2014/main" id="{10C58045-942B-479B-942E-BCDD0A7357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70" y="3003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9" name="Line 358">
              <a:extLst>
                <a:ext uri="{FF2B5EF4-FFF2-40B4-BE49-F238E27FC236}">
                  <a16:creationId xmlns:a16="http://schemas.microsoft.com/office/drawing/2014/main" id="{EF46F6DA-6B46-4BAD-A265-39F242CC61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7" y="3662"/>
              <a:ext cx="2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0" name="Line 359">
              <a:extLst>
                <a:ext uri="{FF2B5EF4-FFF2-40B4-BE49-F238E27FC236}">
                  <a16:creationId xmlns:a16="http://schemas.microsoft.com/office/drawing/2014/main" id="{0A2B2268-3CFF-487E-A8A3-893029E0DD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3557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1" name="Line 360">
              <a:extLst>
                <a:ext uri="{FF2B5EF4-FFF2-40B4-BE49-F238E27FC236}">
                  <a16:creationId xmlns:a16="http://schemas.microsoft.com/office/drawing/2014/main" id="{3D739B23-D8DF-48CD-B581-0A020E850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6" y="3499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2" name="Line 361">
              <a:extLst>
                <a:ext uri="{FF2B5EF4-FFF2-40B4-BE49-F238E27FC236}">
                  <a16:creationId xmlns:a16="http://schemas.microsoft.com/office/drawing/2014/main" id="{84B1E127-20E6-4D74-AD3B-6DF0821CA1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4" y="343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3" name="Line 362">
              <a:extLst>
                <a:ext uri="{FF2B5EF4-FFF2-40B4-BE49-F238E27FC236}">
                  <a16:creationId xmlns:a16="http://schemas.microsoft.com/office/drawing/2014/main" id="{61B632BD-BB8E-4E6D-91F7-7C08F6AEF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46" y="3615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4" name="Line 363">
              <a:extLst>
                <a:ext uri="{FF2B5EF4-FFF2-40B4-BE49-F238E27FC236}">
                  <a16:creationId xmlns:a16="http://schemas.microsoft.com/office/drawing/2014/main" id="{609D97D3-4363-4DA0-8620-5A5077BFEF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8" y="354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5" name="Line 364">
              <a:extLst>
                <a:ext uri="{FF2B5EF4-FFF2-40B4-BE49-F238E27FC236}">
                  <a16:creationId xmlns:a16="http://schemas.microsoft.com/office/drawing/2014/main" id="{4C046E45-8B4F-468D-B004-DEE377B6E4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4" y="3467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6" name="Line 365">
              <a:extLst>
                <a:ext uri="{FF2B5EF4-FFF2-40B4-BE49-F238E27FC236}">
                  <a16:creationId xmlns:a16="http://schemas.microsoft.com/office/drawing/2014/main" id="{EEA703F9-0A98-4AE1-85B8-CB7861D088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62" y="3404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7" name="Line 366">
              <a:extLst>
                <a:ext uri="{FF2B5EF4-FFF2-40B4-BE49-F238E27FC236}">
                  <a16:creationId xmlns:a16="http://schemas.microsoft.com/office/drawing/2014/main" id="{8CBC10B9-C810-46D9-842D-E6E4880A76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32" y="3488"/>
              <a:ext cx="26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8" name="Line 367">
              <a:extLst>
                <a:ext uri="{FF2B5EF4-FFF2-40B4-BE49-F238E27FC236}">
                  <a16:creationId xmlns:a16="http://schemas.microsoft.com/office/drawing/2014/main" id="{43B1CA01-910F-45C7-B7CF-A4B670B026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9" y="3425"/>
              <a:ext cx="27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9" name="Line 368">
              <a:extLst>
                <a:ext uri="{FF2B5EF4-FFF2-40B4-BE49-F238E27FC236}">
                  <a16:creationId xmlns:a16="http://schemas.microsoft.com/office/drawing/2014/main" id="{B76BCDAC-4B94-460A-AB8D-1A198FB8E3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2" y="3357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0" name="Line 369">
              <a:extLst>
                <a:ext uri="{FF2B5EF4-FFF2-40B4-BE49-F238E27FC236}">
                  <a16:creationId xmlns:a16="http://schemas.microsoft.com/office/drawing/2014/main" id="{0001C801-8795-4729-97E0-DBFC1CB339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4" y="3314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1" name="Line 370">
              <a:extLst>
                <a:ext uri="{FF2B5EF4-FFF2-40B4-BE49-F238E27FC236}">
                  <a16:creationId xmlns:a16="http://schemas.microsoft.com/office/drawing/2014/main" id="{889D4F72-BBCB-463D-9E66-036B031211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88" y="3398"/>
              <a:ext cx="28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2" name="Line 371">
              <a:extLst>
                <a:ext uri="{FF2B5EF4-FFF2-40B4-BE49-F238E27FC236}">
                  <a16:creationId xmlns:a16="http://schemas.microsoft.com/office/drawing/2014/main" id="{15F4821A-CEB3-4F78-9172-106A144EC5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8" y="3336"/>
              <a:ext cx="27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3" name="Line 372">
              <a:extLst>
                <a:ext uri="{FF2B5EF4-FFF2-40B4-BE49-F238E27FC236}">
                  <a16:creationId xmlns:a16="http://schemas.microsoft.com/office/drawing/2014/main" id="{421E3630-AF43-4D72-8D2F-945CEBA4C4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18" y="3272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4" name="Line 373">
              <a:extLst>
                <a:ext uri="{FF2B5EF4-FFF2-40B4-BE49-F238E27FC236}">
                  <a16:creationId xmlns:a16="http://schemas.microsoft.com/office/drawing/2014/main" id="{0F38A4AD-98F3-479F-A65A-914C36150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1" y="3246"/>
              <a:ext cx="2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5" name="Line 374">
              <a:extLst>
                <a:ext uri="{FF2B5EF4-FFF2-40B4-BE49-F238E27FC236}">
                  <a16:creationId xmlns:a16="http://schemas.microsoft.com/office/drawing/2014/main" id="{2CF48861-BC7E-4EF5-A0DC-C8E4207B4C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7" y="3119"/>
              <a:ext cx="0" cy="614"/>
            </a:xfrm>
            <a:prstGeom prst="line">
              <a:avLst/>
            </a:prstGeom>
            <a:noFill/>
            <a:ln w="9525" cap="rnd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6" name="Freeform 375">
              <a:extLst>
                <a:ext uri="{FF2B5EF4-FFF2-40B4-BE49-F238E27FC236}">
                  <a16:creationId xmlns:a16="http://schemas.microsoft.com/office/drawing/2014/main" id="{300AB210-3A6D-4E4F-BD3E-73ABB4C428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9" y="2459"/>
              <a:ext cx="48" cy="1270"/>
            </a:xfrm>
            <a:custGeom>
              <a:avLst/>
              <a:gdLst>
                <a:gd name="T0" fmla="*/ 20 w 400"/>
                <a:gd name="T1" fmla="*/ 1266 h 10584"/>
                <a:gd name="T2" fmla="*/ 20 w 400"/>
                <a:gd name="T3" fmla="*/ 40 h 10584"/>
                <a:gd name="T4" fmla="*/ 24 w 400"/>
                <a:gd name="T5" fmla="*/ 36 h 10584"/>
                <a:gd name="T6" fmla="*/ 28 w 400"/>
                <a:gd name="T7" fmla="*/ 40 h 10584"/>
                <a:gd name="T8" fmla="*/ 28 w 400"/>
                <a:gd name="T9" fmla="*/ 1266 h 10584"/>
                <a:gd name="T10" fmla="*/ 24 w 400"/>
                <a:gd name="T11" fmla="*/ 1270 h 10584"/>
                <a:gd name="T12" fmla="*/ 20 w 400"/>
                <a:gd name="T13" fmla="*/ 1266 h 10584"/>
                <a:gd name="T14" fmla="*/ 0 w 400"/>
                <a:gd name="T15" fmla="*/ 48 h 10584"/>
                <a:gd name="T16" fmla="*/ 24 w 400"/>
                <a:gd name="T17" fmla="*/ 0 h 10584"/>
                <a:gd name="T18" fmla="*/ 48 w 400"/>
                <a:gd name="T19" fmla="*/ 48 h 10584"/>
                <a:gd name="T20" fmla="*/ 0 w 400"/>
                <a:gd name="T21" fmla="*/ 48 h 105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10584">
                  <a:moveTo>
                    <a:pt x="166" y="10550"/>
                  </a:moveTo>
                  <a:lnTo>
                    <a:pt x="166" y="334"/>
                  </a:lnTo>
                  <a:cubicBezTo>
                    <a:pt x="166" y="315"/>
                    <a:pt x="181" y="300"/>
                    <a:pt x="200" y="300"/>
                  </a:cubicBezTo>
                  <a:cubicBezTo>
                    <a:pt x="218" y="300"/>
                    <a:pt x="233" y="315"/>
                    <a:pt x="233" y="334"/>
                  </a:cubicBezTo>
                  <a:lnTo>
                    <a:pt x="233" y="10550"/>
                  </a:lnTo>
                  <a:cubicBezTo>
                    <a:pt x="233" y="10569"/>
                    <a:pt x="218" y="10584"/>
                    <a:pt x="200" y="10584"/>
                  </a:cubicBezTo>
                  <a:cubicBezTo>
                    <a:pt x="181" y="10584"/>
                    <a:pt x="166" y="10569"/>
                    <a:pt x="166" y="10550"/>
                  </a:cubicBezTo>
                  <a:close/>
                  <a:moveTo>
                    <a:pt x="0" y="400"/>
                  </a:moveTo>
                  <a:lnTo>
                    <a:pt x="200" y="0"/>
                  </a:lnTo>
                  <a:lnTo>
                    <a:pt x="400" y="400"/>
                  </a:lnTo>
                  <a:lnTo>
                    <a:pt x="0" y="40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87" name="Line 376">
              <a:extLst>
                <a:ext uri="{FF2B5EF4-FFF2-40B4-BE49-F238E27FC236}">
                  <a16:creationId xmlns:a16="http://schemas.microsoft.com/office/drawing/2014/main" id="{489CD522-267C-4391-A6A1-08EDC685D1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9" y="3736"/>
              <a:ext cx="3164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8" name="Freeform 377">
              <a:extLst>
                <a:ext uri="{FF2B5EF4-FFF2-40B4-BE49-F238E27FC236}">
                  <a16:creationId xmlns:a16="http://schemas.microsoft.com/office/drawing/2014/main" id="{B7E5A1B8-E156-4E8A-95DF-27921973FD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0" y="3719"/>
              <a:ext cx="53" cy="35"/>
            </a:xfrm>
            <a:custGeom>
              <a:avLst/>
              <a:gdLst>
                <a:gd name="T0" fmla="*/ 0 w 53"/>
                <a:gd name="T1" fmla="*/ 35 h 35"/>
                <a:gd name="T2" fmla="*/ 53 w 53"/>
                <a:gd name="T3" fmla="*/ 17 h 35"/>
                <a:gd name="T4" fmla="*/ 0 w 53"/>
                <a:gd name="T5" fmla="*/ 0 h 35"/>
                <a:gd name="T6" fmla="*/ 0 w 53"/>
                <a:gd name="T7" fmla="*/ 35 h 3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35">
                  <a:moveTo>
                    <a:pt x="0" y="35"/>
                  </a:moveTo>
                  <a:lnTo>
                    <a:pt x="53" y="17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9" name="Line 378">
              <a:extLst>
                <a:ext uri="{FF2B5EF4-FFF2-40B4-BE49-F238E27FC236}">
                  <a16:creationId xmlns:a16="http://schemas.microsoft.com/office/drawing/2014/main" id="{ABF983A1-F266-4097-8226-6F32BB0871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9" y="3736"/>
              <a:ext cx="3164" cy="1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0" name="Freeform 379">
              <a:extLst>
                <a:ext uri="{FF2B5EF4-FFF2-40B4-BE49-F238E27FC236}">
                  <a16:creationId xmlns:a16="http://schemas.microsoft.com/office/drawing/2014/main" id="{BB884BC8-0574-4C1F-966E-7690DDAAC1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0" y="3719"/>
              <a:ext cx="53" cy="35"/>
            </a:xfrm>
            <a:custGeom>
              <a:avLst/>
              <a:gdLst>
                <a:gd name="T0" fmla="*/ 0 w 53"/>
                <a:gd name="T1" fmla="*/ 35 h 35"/>
                <a:gd name="T2" fmla="*/ 53 w 53"/>
                <a:gd name="T3" fmla="*/ 17 h 35"/>
                <a:gd name="T4" fmla="*/ 0 w 53"/>
                <a:gd name="T5" fmla="*/ 0 h 35"/>
                <a:gd name="T6" fmla="*/ 0 w 53"/>
                <a:gd name="T7" fmla="*/ 35 h 3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3" h="35">
                  <a:moveTo>
                    <a:pt x="0" y="35"/>
                  </a:moveTo>
                  <a:lnTo>
                    <a:pt x="53" y="17"/>
                  </a:lnTo>
                  <a:lnTo>
                    <a:pt x="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1" name="Rectangle 380">
              <a:extLst>
                <a:ext uri="{FF2B5EF4-FFF2-40B4-BE49-F238E27FC236}">
                  <a16:creationId xmlns:a16="http://schemas.microsoft.com/office/drawing/2014/main" id="{2A2FD094-7B31-4446-897B-465E97DF33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7" y="3446"/>
              <a:ext cx="1250" cy="22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992" name="Rectangle 381">
              <a:extLst>
                <a:ext uri="{FF2B5EF4-FFF2-40B4-BE49-F238E27FC236}">
                  <a16:creationId xmlns:a16="http://schemas.microsoft.com/office/drawing/2014/main" id="{64A65CD3-D488-49A3-AFC2-896E353D26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8" y="3424"/>
              <a:ext cx="972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 dirty="0">
                  <a:solidFill>
                    <a:srgbClr val="000000"/>
                  </a:solidFill>
                  <a:latin typeface="Verdana" panose="020B0604030504040204" pitchFamily="34" charset="0"/>
                </a:rPr>
                <a:t>Operational and </a:t>
              </a:r>
              <a:endParaRPr lang="it-IT" altLang="cs-CZ" dirty="0"/>
            </a:p>
          </p:txBody>
        </p:sp>
        <p:sp>
          <p:nvSpPr>
            <p:cNvPr id="993" name="Rectangle 382">
              <a:extLst>
                <a:ext uri="{FF2B5EF4-FFF2-40B4-BE49-F238E27FC236}">
                  <a16:creationId xmlns:a16="http://schemas.microsoft.com/office/drawing/2014/main" id="{B19A99E1-D425-4E1F-B4E8-85484FD30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4" y="3549"/>
              <a:ext cx="1166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it-IT" altLang="cs-CZ" sz="1300" b="1">
                  <a:solidFill>
                    <a:srgbClr val="000000"/>
                  </a:solidFill>
                  <a:latin typeface="Verdana" panose="020B0604030504040204" pitchFamily="34" charset="0"/>
                </a:rPr>
                <a:t>financial fixed costs</a:t>
              </a:r>
              <a:endParaRPr lang="it-IT" altLang="cs-CZ"/>
            </a:p>
          </p:txBody>
        </p:sp>
        <p:sp>
          <p:nvSpPr>
            <p:cNvPr id="994" name="Freeform 383">
              <a:extLst>
                <a:ext uri="{FF2B5EF4-FFF2-40B4-BE49-F238E27FC236}">
                  <a16:creationId xmlns:a16="http://schemas.microsoft.com/office/drawing/2014/main" id="{8C5A353A-4059-4A9E-91F5-95C6E970224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60" y="2923"/>
              <a:ext cx="48" cy="166"/>
            </a:xfrm>
            <a:custGeom>
              <a:avLst/>
              <a:gdLst>
                <a:gd name="T0" fmla="*/ 21 w 48"/>
                <a:gd name="T1" fmla="*/ 166 h 166"/>
                <a:gd name="T2" fmla="*/ 20 w 48"/>
                <a:gd name="T3" fmla="*/ 24 h 166"/>
                <a:gd name="T4" fmla="*/ 28 w 48"/>
                <a:gd name="T5" fmla="*/ 24 h 166"/>
                <a:gd name="T6" fmla="*/ 29 w 48"/>
                <a:gd name="T7" fmla="*/ 166 h 166"/>
                <a:gd name="T8" fmla="*/ 21 w 48"/>
                <a:gd name="T9" fmla="*/ 166 h 166"/>
                <a:gd name="T10" fmla="*/ 0 w 48"/>
                <a:gd name="T11" fmla="*/ 32 h 166"/>
                <a:gd name="T12" fmla="*/ 24 w 48"/>
                <a:gd name="T13" fmla="*/ 0 h 166"/>
                <a:gd name="T14" fmla="*/ 48 w 48"/>
                <a:gd name="T15" fmla="*/ 31 h 166"/>
                <a:gd name="T16" fmla="*/ 0 w 48"/>
                <a:gd name="T17" fmla="*/ 32 h 1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166">
                  <a:moveTo>
                    <a:pt x="21" y="166"/>
                  </a:moveTo>
                  <a:lnTo>
                    <a:pt x="20" y="24"/>
                  </a:lnTo>
                  <a:lnTo>
                    <a:pt x="28" y="24"/>
                  </a:lnTo>
                  <a:lnTo>
                    <a:pt x="29" y="166"/>
                  </a:lnTo>
                  <a:lnTo>
                    <a:pt x="21" y="166"/>
                  </a:lnTo>
                  <a:close/>
                  <a:moveTo>
                    <a:pt x="0" y="32"/>
                  </a:moveTo>
                  <a:lnTo>
                    <a:pt x="24" y="0"/>
                  </a:lnTo>
                  <a:lnTo>
                    <a:pt x="48" y="3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95" name="Freeform 384">
              <a:extLst>
                <a:ext uri="{FF2B5EF4-FFF2-40B4-BE49-F238E27FC236}">
                  <a16:creationId xmlns:a16="http://schemas.microsoft.com/office/drawing/2014/main" id="{E70AF6FE-08C2-4A86-B75B-0C659F9572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1" y="3216"/>
              <a:ext cx="48" cy="174"/>
            </a:xfrm>
            <a:custGeom>
              <a:avLst/>
              <a:gdLst>
                <a:gd name="T0" fmla="*/ 29 w 48"/>
                <a:gd name="T1" fmla="*/ 0 h 174"/>
                <a:gd name="T2" fmla="*/ 28 w 48"/>
                <a:gd name="T3" fmla="*/ 150 h 174"/>
                <a:gd name="T4" fmla="*/ 20 w 48"/>
                <a:gd name="T5" fmla="*/ 150 h 174"/>
                <a:gd name="T6" fmla="*/ 21 w 48"/>
                <a:gd name="T7" fmla="*/ 0 h 174"/>
                <a:gd name="T8" fmla="*/ 29 w 48"/>
                <a:gd name="T9" fmla="*/ 0 h 174"/>
                <a:gd name="T10" fmla="*/ 48 w 48"/>
                <a:gd name="T11" fmla="*/ 142 h 174"/>
                <a:gd name="T12" fmla="*/ 24 w 48"/>
                <a:gd name="T13" fmla="*/ 174 h 174"/>
                <a:gd name="T14" fmla="*/ 0 w 48"/>
                <a:gd name="T15" fmla="*/ 141 h 174"/>
                <a:gd name="T16" fmla="*/ 48 w 48"/>
                <a:gd name="T17" fmla="*/ 142 h 1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174">
                  <a:moveTo>
                    <a:pt x="29" y="0"/>
                  </a:moveTo>
                  <a:lnTo>
                    <a:pt x="28" y="150"/>
                  </a:lnTo>
                  <a:lnTo>
                    <a:pt x="20" y="150"/>
                  </a:lnTo>
                  <a:lnTo>
                    <a:pt x="21" y="0"/>
                  </a:lnTo>
                  <a:lnTo>
                    <a:pt x="29" y="0"/>
                  </a:lnTo>
                  <a:close/>
                  <a:moveTo>
                    <a:pt x="48" y="142"/>
                  </a:moveTo>
                  <a:lnTo>
                    <a:pt x="24" y="174"/>
                  </a:lnTo>
                  <a:lnTo>
                    <a:pt x="0" y="141"/>
                  </a:lnTo>
                  <a:lnTo>
                    <a:pt x="48" y="142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96" name="Freeform 385">
              <a:extLst>
                <a:ext uri="{FF2B5EF4-FFF2-40B4-BE49-F238E27FC236}">
                  <a16:creationId xmlns:a16="http://schemas.microsoft.com/office/drawing/2014/main" id="{6F5E3556-3BE1-4DCF-907F-75254930AA0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71" y="3384"/>
              <a:ext cx="48" cy="67"/>
            </a:xfrm>
            <a:custGeom>
              <a:avLst/>
              <a:gdLst>
                <a:gd name="T0" fmla="*/ 21 w 48"/>
                <a:gd name="T1" fmla="*/ 67 h 67"/>
                <a:gd name="T2" fmla="*/ 20 w 48"/>
                <a:gd name="T3" fmla="*/ 24 h 67"/>
                <a:gd name="T4" fmla="*/ 28 w 48"/>
                <a:gd name="T5" fmla="*/ 23 h 67"/>
                <a:gd name="T6" fmla="*/ 29 w 48"/>
                <a:gd name="T7" fmla="*/ 67 h 67"/>
                <a:gd name="T8" fmla="*/ 21 w 48"/>
                <a:gd name="T9" fmla="*/ 67 h 67"/>
                <a:gd name="T10" fmla="*/ 0 w 48"/>
                <a:gd name="T11" fmla="*/ 32 h 67"/>
                <a:gd name="T12" fmla="*/ 24 w 48"/>
                <a:gd name="T13" fmla="*/ 0 h 67"/>
                <a:gd name="T14" fmla="*/ 48 w 48"/>
                <a:gd name="T15" fmla="*/ 31 h 67"/>
                <a:gd name="T16" fmla="*/ 0 w 48"/>
                <a:gd name="T17" fmla="*/ 32 h 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8" h="67">
                  <a:moveTo>
                    <a:pt x="21" y="67"/>
                  </a:moveTo>
                  <a:lnTo>
                    <a:pt x="20" y="24"/>
                  </a:lnTo>
                  <a:lnTo>
                    <a:pt x="28" y="23"/>
                  </a:lnTo>
                  <a:lnTo>
                    <a:pt x="29" y="67"/>
                  </a:lnTo>
                  <a:lnTo>
                    <a:pt x="21" y="67"/>
                  </a:lnTo>
                  <a:close/>
                  <a:moveTo>
                    <a:pt x="0" y="32"/>
                  </a:moveTo>
                  <a:lnTo>
                    <a:pt x="24" y="0"/>
                  </a:lnTo>
                  <a:lnTo>
                    <a:pt x="48" y="31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997" name="Rectangle 386">
              <a:extLst>
                <a:ext uri="{FF2B5EF4-FFF2-40B4-BE49-F238E27FC236}">
                  <a16:creationId xmlns:a16="http://schemas.microsoft.com/office/drawing/2014/main" id="{5A1D6A6A-2704-46AD-9987-DF5E61308C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18" y="2739"/>
              <a:ext cx="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</p:grpSp>
      <p:sp>
        <p:nvSpPr>
          <p:cNvPr id="377" name="Text Box 14">
            <a:extLst>
              <a:ext uri="{FF2B5EF4-FFF2-40B4-BE49-F238E27FC236}">
                <a16:creationId xmlns:a16="http://schemas.microsoft.com/office/drawing/2014/main" id="{88CA1348-4B46-4906-BC0F-3EB2BDF9B42B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8235490" y="2065825"/>
            <a:ext cx="3197350" cy="2147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2000" indent="0" algn="ctr" eaLnBrk="1" hangingPunct="1">
              <a:buNone/>
            </a:pPr>
            <a:r>
              <a:rPr lang="cs-CZ" altLang="cs-CZ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Bod zvratu společnosti je funkcí její nákladové struktury</a:t>
            </a:r>
            <a:endParaRPr lang="en-GB" altLang="cs-CZ" sz="24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78" name="Rectangle 268">
            <a:extLst>
              <a:ext uri="{FF2B5EF4-FFF2-40B4-BE49-F238E27FC236}">
                <a16:creationId xmlns:a16="http://schemas.microsoft.com/office/drawing/2014/main" id="{FB48E08B-9738-4D60-9473-F782C0F25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3872" y="3156975"/>
            <a:ext cx="3670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300" dirty="0" err="1">
                <a:solidFill>
                  <a:srgbClr val="000000"/>
                </a:solidFill>
                <a:latin typeface="Verdana" panose="020B0604030504040204" pitchFamily="34" charset="0"/>
              </a:rPr>
              <a:t>Loss</a:t>
            </a:r>
            <a:endParaRPr lang="it-IT" altLang="cs-CZ" dirty="0"/>
          </a:p>
        </p:txBody>
      </p:sp>
    </p:spTree>
    <p:extLst>
      <p:ext uri="{BB962C8B-B14F-4D97-AF65-F5344CB8AC3E}">
        <p14:creationId xmlns:p14="http://schemas.microsoft.com/office/powerpoint/2010/main" val="34196929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err="1"/>
              <a:t>Breakeven</a:t>
            </a:r>
            <a:r>
              <a:rPr lang="cs-CZ" dirty="0"/>
              <a:t> point (Bod zvratu)</a:t>
            </a:r>
            <a:endParaRPr lang="cs-CZ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C51A963-8B77-47FA-84AF-3E269C6F50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3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 Aby bylo možné vyčíslit bod zvratu, je nutné rozdělit náklady na fixní a variabilní.</a:t>
                </a:r>
              </a:p>
              <a:p>
                <a:pPr>
                  <a:lnSpc>
                    <a:spcPct val="130000"/>
                  </a:lnSpc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 Bod zvratu je hodnota tržeb, při které </a:t>
                </a:r>
              </a:p>
              <a:p>
                <a:pPr marL="72000" indent="0" algn="ctr">
                  <a:lnSpc>
                    <a:spcPct val="130000"/>
                  </a:lnSpc>
                  <a:buNone/>
                </a:pPr>
                <a:r>
                  <a:rPr lang="cs-CZ" b="1" dirty="0"/>
                  <a:t>Z = T 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cs-CZ" b="1" i="1">
                            <a:latin typeface="Cambria Math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cs-CZ" b="1" dirty="0"/>
                  <a:t> = 0</a:t>
                </a:r>
              </a:p>
              <a:p>
                <a:pPr marL="72000" indent="0">
                  <a:lnSpc>
                    <a:spcPct val="130000"/>
                  </a:lnSpc>
                  <a:buNone/>
                </a:pPr>
                <a:r>
                  <a:rPr lang="cs-CZ" sz="2000" dirty="0"/>
                  <a:t>přičemž: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T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 ∗ </m:t>
                    </m:r>
                    <m:r>
                      <a:rPr lang="cs-CZ" sz="2000" i="1">
                        <a:latin typeface="Cambria Math"/>
                      </a:rPr>
                      <m:t>𝑄</m:t>
                    </m:r>
                  </m:oMath>
                </a14:m>
                <a:endParaRPr lang="cs-CZ" sz="2000" dirty="0"/>
              </a:p>
              <a:p>
                <a:pPr marL="400050" lvl="1" indent="0">
                  <a:buNone/>
                </a:pPr>
                <a:r>
                  <a:rPr lang="cs-CZ" sz="1000" dirty="0"/>
                  <a:t>T – tržby,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000" i="1"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cs-CZ" sz="1000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sz="1000" dirty="0"/>
                  <a:t>- cena za jednotku, Q - množství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𝑐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𝐹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endParaRPr lang="cs-CZ" sz="2000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1000" i="1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cs-CZ" sz="1000" dirty="0"/>
                  <a:t>- náklady celkem,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1000" i="1">
                            <a:latin typeface="Cambria Math"/>
                          </a:rPr>
                          <m:t>𝐹</m:t>
                        </m:r>
                      </m:sub>
                    </m:sSub>
                  </m:oMath>
                </a14:m>
                <a:r>
                  <a:rPr lang="cs-CZ" sz="1000" dirty="0"/>
                  <a:t> - náklady fixní,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1000" i="1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cs-CZ" sz="1000" dirty="0"/>
                  <a:t> - náklady variabilní</a:t>
                </a:r>
              </a:p>
              <a:p>
                <a:pPr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𝑉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= </m:t>
                    </m:r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2000" i="1"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cs-CZ" sz="2000" i="1">
                        <a:latin typeface="Cambria Math"/>
                      </a:rPr>
                      <m:t>∗</m:t>
                    </m:r>
                    <m:r>
                      <m:rPr>
                        <m:sty m:val="p"/>
                      </m:rPr>
                      <a:rPr lang="cs-CZ" sz="2000">
                        <a:latin typeface="Cambria Math"/>
                      </a:rPr>
                      <m:t>Q</m:t>
                    </m:r>
                  </m:oMath>
                </a14:m>
                <a:endParaRPr lang="cs-CZ" sz="2000" dirty="0"/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000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cs-CZ" sz="1000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cs-CZ" sz="1000" dirty="0"/>
                  <a:t> - náklady na jednotku</a:t>
                </a:r>
              </a:p>
              <a:p>
                <a:pPr>
                  <a:lnSpc>
                    <a:spcPct val="130000"/>
                  </a:lnSpc>
                  <a:buFont typeface="Wingdings" panose="05000000000000000000" pitchFamily="2" charset="2"/>
                  <a:buChar char="§"/>
                </a:pPr>
                <a:endParaRPr lang="cs-CZ" dirty="0"/>
              </a:p>
              <a:p>
                <a:pPr>
                  <a:lnSpc>
                    <a:spcPct val="130000"/>
                  </a:lnSpc>
                  <a:buFont typeface="Wingdings" panose="05000000000000000000" pitchFamily="2" charset="2"/>
                  <a:buChar char="§"/>
                </a:pPr>
                <a:endParaRPr lang="cs-CZ" dirty="0"/>
              </a:p>
            </p:txBody>
          </p:sp>
        </mc:Choice>
        <mc:Fallback xmlns="">
          <p:sp>
            <p:nvSpPr>
              <p:cNvPr id="5" name="Zástupný obsah 4">
                <a:extLst>
                  <a:ext uri="{FF2B5EF4-FFF2-40B4-BE49-F238E27FC236}">
                    <a16:creationId xmlns:a16="http://schemas.microsoft.com/office/drawing/2014/main" id="{AC51A963-8B77-47FA-84AF-3E269C6F50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37" t="-5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199111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err="1"/>
              <a:t>Breakeven</a:t>
            </a:r>
            <a:r>
              <a:rPr lang="cs-CZ" dirty="0"/>
              <a:t> point (Bod zvratu)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Podnik s vyšší provozní pákou: 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Dosahuje bodu zvratu při vyšším objemu výroby a prodeje, 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 dosažení bodu zvratu ale jeho zisk roste rychleji.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Vyšší provozní páka podniku však zvyšuje i jeho podnikatelské riziko, při poklesu výroby a prodeje se podnik dříve dostane do ztráty. </a:t>
            </a:r>
          </a:p>
          <a:p>
            <a:pPr marL="72000" indent="0">
              <a:lnSpc>
                <a:spcPct val="130000"/>
              </a:lnSpc>
              <a:buNone/>
            </a:pPr>
            <a:endParaRPr lang="cs-CZ" sz="2000" dirty="0"/>
          </a:p>
          <a:p>
            <a:pPr marL="72000" indent="0">
              <a:lnSpc>
                <a:spcPct val="130000"/>
              </a:lnSpc>
              <a:buNone/>
            </a:pPr>
            <a:r>
              <a:rPr lang="cs-CZ" sz="2000" dirty="0"/>
              <a:t>Obecně platí, že: 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Při růstu výroby jsou na tom lépe podniky s vysokým stupněm provozní páky (s relativně vysokými fixními náklady), 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při poklesu výroby pak podniky s relativně vysokými variabilními náklady.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46354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err="1"/>
              <a:t>Breakeven</a:t>
            </a:r>
            <a:r>
              <a:rPr lang="cs-CZ" dirty="0"/>
              <a:t> point (Bod zvratu)</a:t>
            </a:r>
            <a:endParaRPr lang="cs-CZ" sz="4000" b="1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9372CF-9528-4E6E-B7A9-0636DDCA9E22}"/>
              </a:ext>
            </a:extLst>
          </p:cNvPr>
          <p:cNvCxnSpPr/>
          <p:nvPr/>
        </p:nvCxnSpPr>
        <p:spPr bwMode="auto">
          <a:xfrm>
            <a:off x="1102659" y="1692002"/>
            <a:ext cx="0" cy="376750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693070BF-EFFD-403E-906B-B7A4347FB8DB}"/>
              </a:ext>
            </a:extLst>
          </p:cNvPr>
          <p:cNvCxnSpPr/>
          <p:nvPr/>
        </p:nvCxnSpPr>
        <p:spPr bwMode="auto">
          <a:xfrm>
            <a:off x="1102659" y="5459506"/>
            <a:ext cx="689385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A143EAA-0907-49BC-B5E7-00A0F0A1DF92}"/>
              </a:ext>
            </a:extLst>
          </p:cNvPr>
          <p:cNvCxnSpPr>
            <a:stCxn id="44" idx="1"/>
          </p:cNvCxnSpPr>
          <p:nvPr/>
        </p:nvCxnSpPr>
        <p:spPr bwMode="auto">
          <a:xfrm flipH="1">
            <a:off x="1102661" y="1622031"/>
            <a:ext cx="4935346" cy="38374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935DED57-5C6A-438C-8D05-700287CA5A38}"/>
              </a:ext>
            </a:extLst>
          </p:cNvPr>
          <p:cNvCxnSpPr/>
          <p:nvPr/>
        </p:nvCxnSpPr>
        <p:spPr bwMode="auto">
          <a:xfrm flipH="1">
            <a:off x="1102660" y="4661647"/>
            <a:ext cx="689385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7B27DA7B-27F5-4F8F-9A00-F661C99AEC59}"/>
              </a:ext>
            </a:extLst>
          </p:cNvPr>
          <p:cNvCxnSpPr/>
          <p:nvPr/>
        </p:nvCxnSpPr>
        <p:spPr bwMode="auto">
          <a:xfrm flipH="1">
            <a:off x="1102660" y="3907387"/>
            <a:ext cx="6932133" cy="729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1E36D12A-2CAF-448F-8C55-AEE011A10821}"/>
              </a:ext>
            </a:extLst>
          </p:cNvPr>
          <p:cNvCxnSpPr/>
          <p:nvPr/>
        </p:nvCxnSpPr>
        <p:spPr bwMode="auto">
          <a:xfrm flipH="1">
            <a:off x="1102663" y="1792705"/>
            <a:ext cx="6140348" cy="28689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56D2D211-ED0E-444B-85A6-BB9323ECB35B}"/>
              </a:ext>
            </a:extLst>
          </p:cNvPr>
          <p:cNvCxnSpPr/>
          <p:nvPr/>
        </p:nvCxnSpPr>
        <p:spPr bwMode="auto">
          <a:xfrm flipH="1">
            <a:off x="1174378" y="1913021"/>
            <a:ext cx="7175538" cy="206730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178F0A60-0FCC-4F8E-96EC-76C4297B32A3}"/>
              </a:ext>
            </a:extLst>
          </p:cNvPr>
          <p:cNvCxnSpPr/>
          <p:nvPr/>
        </p:nvCxnSpPr>
        <p:spPr bwMode="auto">
          <a:xfrm>
            <a:off x="3671389" y="3466896"/>
            <a:ext cx="0" cy="19926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8DE2824B-449B-4766-82DC-2280BA8778A0}"/>
              </a:ext>
            </a:extLst>
          </p:cNvPr>
          <p:cNvCxnSpPr/>
          <p:nvPr/>
        </p:nvCxnSpPr>
        <p:spPr bwMode="auto">
          <a:xfrm>
            <a:off x="4077706" y="3148717"/>
            <a:ext cx="0" cy="23107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ovéPole 41">
            <a:extLst>
              <a:ext uri="{FF2B5EF4-FFF2-40B4-BE49-F238E27FC236}">
                <a16:creationId xmlns:a16="http://schemas.microsoft.com/office/drawing/2014/main" id="{2138908A-2A5D-48B8-AD3C-CB7E511F4BE8}"/>
              </a:ext>
            </a:extLst>
          </p:cNvPr>
          <p:cNvSpPr txBox="1"/>
          <p:nvPr/>
        </p:nvSpPr>
        <p:spPr>
          <a:xfrm>
            <a:off x="-50357" y="1822178"/>
            <a:ext cx="1432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Náklady</a:t>
            </a:r>
          </a:p>
        </p:txBody>
      </p:sp>
      <p:sp>
        <p:nvSpPr>
          <p:cNvPr id="43" name="TextovéPole 42">
            <a:extLst>
              <a:ext uri="{FF2B5EF4-FFF2-40B4-BE49-F238E27FC236}">
                <a16:creationId xmlns:a16="http://schemas.microsoft.com/office/drawing/2014/main" id="{5B2004B0-F61E-4438-86B5-8A31CC5F0AF7}"/>
              </a:ext>
            </a:extLst>
          </p:cNvPr>
          <p:cNvSpPr txBox="1"/>
          <p:nvPr/>
        </p:nvSpPr>
        <p:spPr>
          <a:xfrm>
            <a:off x="7996518" y="5550350"/>
            <a:ext cx="1520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Tržby / t</a:t>
            </a:r>
          </a:p>
        </p:txBody>
      </p:sp>
      <p:sp>
        <p:nvSpPr>
          <p:cNvPr id="44" name="TextovéPole 43">
            <a:extLst>
              <a:ext uri="{FF2B5EF4-FFF2-40B4-BE49-F238E27FC236}">
                <a16:creationId xmlns:a16="http://schemas.microsoft.com/office/drawing/2014/main" id="{68420EBF-28E8-41F2-AD90-C8FA6469992E}"/>
              </a:ext>
            </a:extLst>
          </p:cNvPr>
          <p:cNvSpPr txBox="1"/>
          <p:nvPr/>
        </p:nvSpPr>
        <p:spPr>
          <a:xfrm>
            <a:off x="6038007" y="1391198"/>
            <a:ext cx="1054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>
                <a:extLst>
                  <a:ext uri="{FF2B5EF4-FFF2-40B4-BE49-F238E27FC236}">
                    <a16:creationId xmlns:a16="http://schemas.microsoft.com/office/drawing/2014/main" id="{681E0CF0-D868-4E69-B8C9-797F22497D5E}"/>
                  </a:ext>
                </a:extLst>
              </p:cNvPr>
              <p:cNvSpPr txBox="1"/>
              <p:nvPr/>
            </p:nvSpPr>
            <p:spPr>
              <a:xfrm>
                <a:off x="7152094" y="1476536"/>
                <a:ext cx="1054505" cy="461665"/>
              </a:xfrm>
              <a:prstGeom prst="rect">
                <a:avLst/>
              </a:prstGeom>
              <a:pattFill prst="pct25">
                <a:fgClr>
                  <a:schemeClr val="tx2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𝑐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𝑘𝑙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5" name="TextovéPole 44">
                <a:extLst>
                  <a:ext uri="{FF2B5EF4-FFF2-40B4-BE49-F238E27FC236}">
                    <a16:creationId xmlns:a16="http://schemas.microsoft.com/office/drawing/2014/main" id="{681E0CF0-D868-4E69-B8C9-797F22497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094" y="1476536"/>
                <a:ext cx="1054505" cy="461665"/>
              </a:xfrm>
              <a:prstGeom prst="rect">
                <a:avLst/>
              </a:prstGeom>
              <a:blipFill>
                <a:blip r:embed="rId2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ovéPole 45">
                <a:extLst>
                  <a:ext uri="{FF2B5EF4-FFF2-40B4-BE49-F238E27FC236}">
                    <a16:creationId xmlns:a16="http://schemas.microsoft.com/office/drawing/2014/main" id="{7A96FB2E-AB46-4A85-86EF-5FA457E5951E}"/>
                  </a:ext>
                </a:extLst>
              </p:cNvPr>
              <p:cNvSpPr txBox="1"/>
              <p:nvPr/>
            </p:nvSpPr>
            <p:spPr>
              <a:xfrm>
                <a:off x="8229495" y="1874475"/>
                <a:ext cx="1054505" cy="461665"/>
              </a:xfrm>
              <a:prstGeom prst="rect">
                <a:avLst/>
              </a:prstGeom>
              <a:pattFill prst="pct25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𝑐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𝑘𝑡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6" name="TextovéPole 45">
                <a:extLst>
                  <a:ext uri="{FF2B5EF4-FFF2-40B4-BE49-F238E27FC236}">
                    <a16:creationId xmlns:a16="http://schemas.microsoft.com/office/drawing/2014/main" id="{7A96FB2E-AB46-4A85-86EF-5FA457E59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495" y="1874475"/>
                <a:ext cx="1054505" cy="461665"/>
              </a:xfrm>
              <a:prstGeom prst="rect">
                <a:avLst/>
              </a:prstGeom>
              <a:blipFill>
                <a:blip r:embed="rId3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>
                <a:extLst>
                  <a:ext uri="{FF2B5EF4-FFF2-40B4-BE49-F238E27FC236}">
                    <a16:creationId xmlns:a16="http://schemas.microsoft.com/office/drawing/2014/main" id="{D4E229C1-4164-4D1B-875C-305E2A4A98C0}"/>
                  </a:ext>
                </a:extLst>
              </p:cNvPr>
              <p:cNvSpPr txBox="1"/>
              <p:nvPr/>
            </p:nvSpPr>
            <p:spPr>
              <a:xfrm>
                <a:off x="8079480" y="3712412"/>
                <a:ext cx="1054505" cy="461665"/>
              </a:xfrm>
              <a:prstGeom prst="rect">
                <a:avLst/>
              </a:prstGeom>
              <a:pattFill prst="pct25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𝐹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𝑘𝑡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7" name="TextovéPole 46">
                <a:extLst>
                  <a:ext uri="{FF2B5EF4-FFF2-40B4-BE49-F238E27FC236}">
                    <a16:creationId xmlns:a16="http://schemas.microsoft.com/office/drawing/2014/main" id="{D4E229C1-4164-4D1B-875C-305E2A4A9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9480" y="3712412"/>
                <a:ext cx="1054505" cy="461665"/>
              </a:xfrm>
              <a:prstGeom prst="rect">
                <a:avLst/>
              </a:prstGeom>
              <a:blipFill>
                <a:blip r:embed="rId4"/>
                <a:stretch>
                  <a:fillRect b="-39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>
                <a:extLst>
                  <a:ext uri="{FF2B5EF4-FFF2-40B4-BE49-F238E27FC236}">
                    <a16:creationId xmlns:a16="http://schemas.microsoft.com/office/drawing/2014/main" id="{DDD90C70-C1A9-40B3-9DE7-96B497045EC4}"/>
                  </a:ext>
                </a:extLst>
              </p:cNvPr>
              <p:cNvSpPr txBox="1"/>
              <p:nvPr/>
            </p:nvSpPr>
            <p:spPr>
              <a:xfrm>
                <a:off x="8088284" y="4445037"/>
                <a:ext cx="1054505" cy="461665"/>
              </a:xfrm>
              <a:prstGeom prst="rect">
                <a:avLst/>
              </a:prstGeom>
              <a:pattFill prst="pct25">
                <a:fgClr>
                  <a:schemeClr val="tx2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𝐹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𝑘𝑙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8" name="TextovéPole 47">
                <a:extLst>
                  <a:ext uri="{FF2B5EF4-FFF2-40B4-BE49-F238E27FC236}">
                    <a16:creationId xmlns:a16="http://schemas.microsoft.com/office/drawing/2014/main" id="{DDD90C70-C1A9-40B3-9DE7-96B497045E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8284" y="4445037"/>
                <a:ext cx="1054505" cy="461665"/>
              </a:xfrm>
              <a:prstGeom prst="rect">
                <a:avLst/>
              </a:prstGeom>
              <a:blipFill>
                <a:blip r:embed="rId5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ovéPole 48">
            <a:extLst>
              <a:ext uri="{FF2B5EF4-FFF2-40B4-BE49-F238E27FC236}">
                <a16:creationId xmlns:a16="http://schemas.microsoft.com/office/drawing/2014/main" id="{93AFE744-0189-41FB-B71C-F8BD3FE117C3}"/>
              </a:ext>
            </a:extLst>
          </p:cNvPr>
          <p:cNvSpPr txBox="1"/>
          <p:nvPr/>
        </p:nvSpPr>
        <p:spPr>
          <a:xfrm>
            <a:off x="2828396" y="5535412"/>
            <a:ext cx="1054505" cy="246221"/>
          </a:xfrm>
          <a:prstGeom prst="rect">
            <a:avLst/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cs-CZ" sz="1000" dirty="0"/>
              <a:t>Bod zvratu </a:t>
            </a:r>
            <a:r>
              <a:rPr lang="cs-CZ" sz="1000" dirty="0" err="1"/>
              <a:t>kl</a:t>
            </a:r>
            <a:endParaRPr lang="cs-CZ" sz="1000" dirty="0"/>
          </a:p>
        </p:txBody>
      </p:sp>
      <p:sp>
        <p:nvSpPr>
          <p:cNvPr id="50" name="TextovéPole 49">
            <a:extLst>
              <a:ext uri="{FF2B5EF4-FFF2-40B4-BE49-F238E27FC236}">
                <a16:creationId xmlns:a16="http://schemas.microsoft.com/office/drawing/2014/main" id="{CB3AA83C-5FD2-4F1A-B83D-2DFD17B41960}"/>
              </a:ext>
            </a:extLst>
          </p:cNvPr>
          <p:cNvSpPr txBox="1"/>
          <p:nvPr/>
        </p:nvSpPr>
        <p:spPr>
          <a:xfrm>
            <a:off x="4075172" y="5535412"/>
            <a:ext cx="1054505" cy="246221"/>
          </a:xfrm>
          <a:prstGeom prst="rect">
            <a:avLst/>
          </a:prstGeom>
          <a:pattFill prst="pct25">
            <a:fgClr>
              <a:schemeClr val="accent2">
                <a:lumMod val="75000"/>
              </a:schemeClr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r>
              <a:rPr lang="cs-CZ" sz="1000" dirty="0"/>
              <a:t>Bod zvratu </a:t>
            </a:r>
            <a:r>
              <a:rPr lang="cs-CZ" sz="1000" dirty="0" err="1"/>
              <a:t>kt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60893468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err="1"/>
              <a:t>Breakeven</a:t>
            </a:r>
            <a:r>
              <a:rPr lang="cs-CZ" dirty="0"/>
              <a:t> point (Bod zvratu)</a:t>
            </a:r>
            <a:endParaRPr lang="cs-CZ" sz="4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30000"/>
              </a:lnSpc>
              <a:buNone/>
            </a:pPr>
            <a:r>
              <a:rPr lang="cs-CZ" sz="2000" b="1" dirty="0"/>
              <a:t>Restrukturalizace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Pokud je podnik v tzv. červených číslech tzn. ve ztrátě, do černých čísel (k zisku) se vrátí pouze: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Zvýšením tržeb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Zvýšením marže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dirty="0"/>
              <a:t>Posunutím svého bodu zvratu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marL="324000" lvl="1" indent="0" algn="ctr">
              <a:lnSpc>
                <a:spcPct val="130000"/>
              </a:lnSpc>
              <a:buNone/>
            </a:pPr>
            <a:r>
              <a:rPr lang="cs-CZ" dirty="0">
                <a:solidFill>
                  <a:srgbClr val="FF0000"/>
                </a:solidFill>
              </a:rPr>
              <a:t>POZOR!</a:t>
            </a:r>
          </a:p>
          <a:p>
            <a:pPr marL="324000" lvl="1" indent="0" algn="ctr">
              <a:lnSpc>
                <a:spcPct val="130000"/>
              </a:lnSpc>
              <a:buNone/>
            </a:pPr>
            <a:r>
              <a:rPr lang="cs-CZ" dirty="0"/>
              <a:t>Snížení hranice bodu zvratu může vést ke snížení ziskovosti podniku vedoucí do začarovaného kruhu.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055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Uživatelé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000" b="1" dirty="0"/>
              <a:t>Externí uživatelé finanční analýzy:</a:t>
            </a:r>
            <a:endParaRPr lang="cs-CZ" sz="2000" dirty="0"/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000" dirty="0"/>
              <a:t>Potencionální investoři – podobně jako vlastníci verifikují, zda vložené prostředky jsou zhodnocovány a využívány tak jak by měly. Vlastník i potenciální investor se soustředí především na výnosy. Sledují ukazatele tržní hodnoty společnosti, vývoj tržních ukazatelů, ukazatele ziskovosti a také vztah peněžních toků k dlouhodobým závazkům.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000" dirty="0"/>
              <a:t>Banky a jiní věřitelé – zaměřují se především na dlouhodobou zadluženost, likviditu, rentabilitu a hodnocení ziskovosti v dlouhém časovém období. Na základě zmíněných informací se rozhodují, zda je pro ně podnik dostatečně důvěryhodný a bude schopen plnit své závazky. </a:t>
            </a:r>
          </a:p>
        </p:txBody>
      </p:sp>
    </p:spTree>
    <p:extLst>
      <p:ext uri="{BB962C8B-B14F-4D97-AF65-F5344CB8AC3E}">
        <p14:creationId xmlns:p14="http://schemas.microsoft.com/office/powerpoint/2010/main" val="3097331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Uživatelé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just">
              <a:buNone/>
            </a:pPr>
            <a:r>
              <a:rPr lang="cs-CZ" sz="2000" b="1" dirty="0"/>
              <a:t>Externí uživatelé finanční analýzy: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dirty="0"/>
              <a:t>Obchodní partneři – sledují, zda podnik je schopen dostát svým závazkům. Soustředí se hlavně na ukazatele likvidity.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000" dirty="0"/>
              <a:t>Konkurence – porovnávají vlastní finanční situaci se situací jiných podniků v odvětví. Soustředí se především na výsledky hospodaření, rentabilitu a ziskovou marži. 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000" dirty="0"/>
              <a:t>Stát a jeho orgány – sledování ukazatelů finanční analýzy mají především pro kontrolu vykazovaných daní. Ale může to být také kvůli kontrole podniků, rozdělování finanční výpomoci (dotace) a tvorbu různých statistik. </a:t>
            </a:r>
          </a:p>
        </p:txBody>
      </p:sp>
    </p:spTree>
    <p:extLst>
      <p:ext uri="{BB962C8B-B14F-4D97-AF65-F5344CB8AC3E}">
        <p14:creationId xmlns:p14="http://schemas.microsoft.com/office/powerpoint/2010/main" val="895474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Uživatelé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Je důležité zvážit, pro koho je finanční analýza zpracovávána, protože každá zájmová skupina preferuje jiné informace!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Je tedy nutné nejdříve definovat cíl finanční analýzy.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Zvolenému cíli následně přizpůsobujeme metody finanční analýzy.</a:t>
            </a:r>
          </a:p>
        </p:txBody>
      </p:sp>
    </p:spTree>
    <p:extLst>
      <p:ext uri="{BB962C8B-B14F-4D97-AF65-F5344CB8AC3E}">
        <p14:creationId xmlns:p14="http://schemas.microsoft.com/office/powerpoint/2010/main" val="3360486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24590-CE20-4DCF-B793-FCEA684C01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C7EF39-D6D9-42D9-9F19-5068E742C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finanční analýzy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C51A963-8B77-47FA-84AF-3E269C6F5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/>
              <a:t>Podle objektu zkoumání: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Mezinárodní analýza – analýza aspektů nadnárodního charakteru (např. globalizační tendence). Informace jsou pak používány do analýz na nižší úrovni.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cs-CZ" sz="2400" dirty="0"/>
              <a:t>Analýza národního hospodářství – je zdrojem informací o vývoji vnějšího prostředí firmy. Situace ekonomiky má velký dopad na výkonnost a zdraví firem. Jedná se například o míru ekonomického růstu, míru inflace, míru nezaměstnanosti a také o vývoj úrokové míry.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04395073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2004</TotalTime>
  <Words>3638</Words>
  <Application>Microsoft Office PowerPoint</Application>
  <PresentationFormat>Širokoúhlá obrazovka</PresentationFormat>
  <Paragraphs>506</Paragraphs>
  <Slides>59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7" baseType="lpstr">
      <vt:lpstr>Arial</vt:lpstr>
      <vt:lpstr>Cambria Math</vt:lpstr>
      <vt:lpstr>Tahoma</vt:lpstr>
      <vt:lpstr>Times New Roman</vt:lpstr>
      <vt:lpstr>Verdana</vt:lpstr>
      <vt:lpstr>Wingdings</vt:lpstr>
      <vt:lpstr>Prezentace_MU_CZ</vt:lpstr>
      <vt:lpstr>Document</vt:lpstr>
      <vt:lpstr>Finanční analýza I.   </vt:lpstr>
      <vt:lpstr>Finanční analýza </vt:lpstr>
      <vt:lpstr>Finanční analýza </vt:lpstr>
      <vt:lpstr>Funkce finanční analýzy </vt:lpstr>
      <vt:lpstr>Uživatelé finanční analýzy </vt:lpstr>
      <vt:lpstr>Uživatelé finanční analýzy </vt:lpstr>
      <vt:lpstr>Uživatelé finanční analýzy </vt:lpstr>
      <vt:lpstr>Uživatelé finanční analýzy </vt:lpstr>
      <vt:lpstr>Členění finanční analýzy </vt:lpstr>
      <vt:lpstr>Členění finanční analýzy </vt:lpstr>
      <vt:lpstr>Členění finanční analýzy </vt:lpstr>
      <vt:lpstr>Finanční analýza</vt:lpstr>
      <vt:lpstr>Vypracování finanční analýzy</vt:lpstr>
      <vt:lpstr>Finanční analýza</vt:lpstr>
      <vt:lpstr>Ekonomická analýza</vt:lpstr>
      <vt:lpstr>Analýza odvětví</vt:lpstr>
      <vt:lpstr>Technologie – kapitálové výdaje</vt:lpstr>
      <vt:lpstr>Vyhodnocení ekonomického prostředí podniku </vt:lpstr>
      <vt:lpstr>Konkurenční postavení</vt:lpstr>
      <vt:lpstr>Dodavatelsko - odběratelské vztahy</vt:lpstr>
      <vt:lpstr>Dodavatelsko - odběratelské vztahy</vt:lpstr>
      <vt:lpstr>Riziko země</vt:lpstr>
      <vt:lpstr>Řízení společnosti</vt:lpstr>
      <vt:lpstr>Vlastnictví společnosti</vt:lpstr>
      <vt:lpstr>Vztah k ostatním věřitelům </vt:lpstr>
      <vt:lpstr>Zdroje informací pro účetní analýzu </vt:lpstr>
      <vt:lpstr>Účetní analýza</vt:lpstr>
      <vt:lpstr>Srovnávací a normativní analýza</vt:lpstr>
      <vt:lpstr>Metody finanční analýzy </vt:lpstr>
      <vt:lpstr>Metody finanční analýzy </vt:lpstr>
      <vt:lpstr>Metody finanční analýzy </vt:lpstr>
      <vt:lpstr>Horizontální analýza</vt:lpstr>
      <vt:lpstr>Metody finanční analýzy </vt:lpstr>
      <vt:lpstr>Vertikální analýza </vt:lpstr>
      <vt:lpstr>Metody finanční analýzy </vt:lpstr>
      <vt:lpstr>Metody finanční analýzy </vt:lpstr>
      <vt:lpstr>Metody finanční analýzy </vt:lpstr>
      <vt:lpstr>Metody finanční analýzy </vt:lpstr>
      <vt:lpstr>Metody finanční analýzy </vt:lpstr>
      <vt:lpstr>Metody finanční analýzy </vt:lpstr>
      <vt:lpstr>Ukazatele rentability </vt:lpstr>
      <vt:lpstr>Ukazatele rentability </vt:lpstr>
      <vt:lpstr>Ukazatele rentability </vt:lpstr>
      <vt:lpstr>Ukazatele rentability </vt:lpstr>
      <vt:lpstr>Ukazatele rentability </vt:lpstr>
      <vt:lpstr>Ukazatele rentability </vt:lpstr>
      <vt:lpstr>Ukazatele rentability </vt:lpstr>
      <vt:lpstr>Ukazatele rentability </vt:lpstr>
      <vt:lpstr>Pyramidové soustavy ukazatelů</vt:lpstr>
      <vt:lpstr>Pyramidové soustavy ukazatelů</vt:lpstr>
      <vt:lpstr>Analýza marže</vt:lpstr>
      <vt:lpstr>Provozní páka (Operating leverage)</vt:lpstr>
      <vt:lpstr>Provozní páka (Operating leverage)</vt:lpstr>
      <vt:lpstr>Breakeven point (Bod zvratu)</vt:lpstr>
      <vt:lpstr>Breakeven point (Bod zvratu)</vt:lpstr>
      <vt:lpstr>Breakeven point (Bod zvratu)</vt:lpstr>
      <vt:lpstr>Breakeven point (Bod zvratu)</vt:lpstr>
      <vt:lpstr>Breakeven point (Bod zvratu)</vt:lpstr>
      <vt:lpstr>Breakeven point (Bod zvratu)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Martina Sponerová</cp:lastModifiedBy>
  <cp:revision>7</cp:revision>
  <cp:lastPrinted>1601-01-01T00:00:00Z</cp:lastPrinted>
  <dcterms:created xsi:type="dcterms:W3CDTF">2019-10-20T17:16:57Z</dcterms:created>
  <dcterms:modified xsi:type="dcterms:W3CDTF">2022-03-08T19:48:46Z</dcterms:modified>
</cp:coreProperties>
</file>