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33"/>
  </p:notesMasterIdLst>
  <p:handoutMasterIdLst>
    <p:handoutMasterId r:id="rId34"/>
  </p:handoutMasterIdLst>
  <p:sldIdLst>
    <p:sldId id="256" r:id="rId2"/>
    <p:sldId id="550" r:id="rId3"/>
    <p:sldId id="551" r:id="rId4"/>
    <p:sldId id="552" r:id="rId5"/>
    <p:sldId id="554" r:id="rId6"/>
    <p:sldId id="571" r:id="rId7"/>
    <p:sldId id="555" r:id="rId8"/>
    <p:sldId id="572" r:id="rId9"/>
    <p:sldId id="570" r:id="rId10"/>
    <p:sldId id="573" r:id="rId11"/>
    <p:sldId id="574" r:id="rId12"/>
    <p:sldId id="575" r:id="rId13"/>
    <p:sldId id="576" r:id="rId14"/>
    <p:sldId id="577" r:id="rId15"/>
    <p:sldId id="578" r:id="rId16"/>
    <p:sldId id="579" r:id="rId17"/>
    <p:sldId id="580" r:id="rId18"/>
    <p:sldId id="581" r:id="rId19"/>
    <p:sldId id="582" r:id="rId20"/>
    <p:sldId id="583" r:id="rId21"/>
    <p:sldId id="584" r:id="rId22"/>
    <p:sldId id="585" r:id="rId23"/>
    <p:sldId id="586" r:id="rId24"/>
    <p:sldId id="587" r:id="rId25"/>
    <p:sldId id="588" r:id="rId26"/>
    <p:sldId id="589" r:id="rId27"/>
    <p:sldId id="590" r:id="rId28"/>
    <p:sldId id="591" r:id="rId29"/>
    <p:sldId id="592" r:id="rId30"/>
    <p:sldId id="593" r:id="rId31"/>
    <p:sldId id="594" r:id="rId32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9006E"/>
    <a:srgbClr val="4BC8FF"/>
    <a:srgbClr val="0000DC"/>
    <a:srgbClr val="F01928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1C1C076-0BBB-4B5F-AFDB-18FBE13C4E5D}" v="15" dt="2023-03-20T18:11:44.86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833" autoAdjust="0"/>
    <p:restoredTop sz="96754" autoAdjust="0"/>
  </p:normalViewPr>
  <p:slideViewPr>
    <p:cSldViewPr snapToGrid="0">
      <p:cViewPr varScale="1">
        <p:scale>
          <a:sx n="63" d="100"/>
          <a:sy n="63" d="100"/>
        </p:scale>
        <p:origin x="776" y="64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microsoft.com/office/2016/11/relationships/changesInfo" Target="changesInfos/changesInfo1.xml"/><Relationship Id="rId21" Type="http://schemas.openxmlformats.org/officeDocument/2006/relationships/slide" Target="slides/slide20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40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tina Sponerová" userId="ccc0f243-98c2-4971-ae6b-3630abf27fc2" providerId="ADAL" clId="{51C1C076-0BBB-4B5F-AFDB-18FBE13C4E5D}"/>
    <pc:docChg chg="undo custSel addSld delSld modSld sldOrd">
      <pc:chgData name="Martina Sponerová" userId="ccc0f243-98c2-4971-ae6b-3630abf27fc2" providerId="ADAL" clId="{51C1C076-0BBB-4B5F-AFDB-18FBE13C4E5D}" dt="2023-03-20T18:14:55.516" v="748" actId="255"/>
      <pc:docMkLst>
        <pc:docMk/>
      </pc:docMkLst>
      <pc:sldChg chg="modSp mod">
        <pc:chgData name="Martina Sponerová" userId="ccc0f243-98c2-4971-ae6b-3630abf27fc2" providerId="ADAL" clId="{51C1C076-0BBB-4B5F-AFDB-18FBE13C4E5D}" dt="2023-03-20T11:20:44.058" v="30" actId="20577"/>
        <pc:sldMkLst>
          <pc:docMk/>
          <pc:sldMk cId="3210843558" sldId="256"/>
        </pc:sldMkLst>
        <pc:spChg chg="mod">
          <ac:chgData name="Martina Sponerová" userId="ccc0f243-98c2-4971-ae6b-3630abf27fc2" providerId="ADAL" clId="{51C1C076-0BBB-4B5F-AFDB-18FBE13C4E5D}" dt="2023-03-20T11:20:36.974" v="0" actId="6549"/>
          <ac:spMkLst>
            <pc:docMk/>
            <pc:sldMk cId="3210843558" sldId="256"/>
            <ac:spMk id="2" creationId="{A8407835-F81D-479E-BC76-9FC18468D6BB}"/>
          </ac:spMkLst>
        </pc:spChg>
        <pc:spChg chg="mod">
          <ac:chgData name="Martina Sponerová" userId="ccc0f243-98c2-4971-ae6b-3630abf27fc2" providerId="ADAL" clId="{51C1C076-0BBB-4B5F-AFDB-18FBE13C4E5D}" dt="2023-03-20T11:20:44.058" v="30" actId="20577"/>
          <ac:spMkLst>
            <pc:docMk/>
            <pc:sldMk cId="3210843558" sldId="256"/>
            <ac:spMk id="4" creationId="{F3C58648-ACFE-426C-A517-328ECD990CF3}"/>
          </ac:spMkLst>
        </pc:spChg>
      </pc:sldChg>
      <pc:sldChg chg="addSp modSp del mod ord">
        <pc:chgData name="Martina Sponerová" userId="ccc0f243-98c2-4971-ae6b-3630abf27fc2" providerId="ADAL" clId="{51C1C076-0BBB-4B5F-AFDB-18FBE13C4E5D}" dt="2023-03-20T11:31:24.145" v="106" actId="47"/>
        <pc:sldMkLst>
          <pc:docMk/>
          <pc:sldMk cId="961377644" sldId="308"/>
        </pc:sldMkLst>
        <pc:spChg chg="mod">
          <ac:chgData name="Martina Sponerová" userId="ccc0f243-98c2-4971-ae6b-3630abf27fc2" providerId="ADAL" clId="{51C1C076-0BBB-4B5F-AFDB-18FBE13C4E5D}" dt="2023-03-20T11:26:52.340" v="45" actId="164"/>
          <ac:spMkLst>
            <pc:docMk/>
            <pc:sldMk cId="961377644" sldId="308"/>
            <ac:spMk id="8" creationId="{3D731247-11FF-41BF-A247-086107E8FF8F}"/>
          </ac:spMkLst>
        </pc:spChg>
        <pc:spChg chg="mod">
          <ac:chgData name="Martina Sponerová" userId="ccc0f243-98c2-4971-ae6b-3630abf27fc2" providerId="ADAL" clId="{51C1C076-0BBB-4B5F-AFDB-18FBE13C4E5D}" dt="2023-03-20T11:25:58.908" v="39" actId="14100"/>
          <ac:spMkLst>
            <pc:docMk/>
            <pc:sldMk cId="961377644" sldId="308"/>
            <ac:spMk id="10" creationId="{14B87878-D86F-4AC3-B0FF-CD81F04D106C}"/>
          </ac:spMkLst>
        </pc:spChg>
        <pc:spChg chg="add mod">
          <ac:chgData name="Martina Sponerová" userId="ccc0f243-98c2-4971-ae6b-3630abf27fc2" providerId="ADAL" clId="{51C1C076-0BBB-4B5F-AFDB-18FBE13C4E5D}" dt="2023-03-20T11:26:52.340" v="45" actId="164"/>
          <ac:spMkLst>
            <pc:docMk/>
            <pc:sldMk cId="961377644" sldId="308"/>
            <ac:spMk id="11" creationId="{07B4450E-A59B-8BB6-E79E-53FFFF3094E3}"/>
          </ac:spMkLst>
        </pc:spChg>
        <pc:spChg chg="add mod">
          <ac:chgData name="Martina Sponerová" userId="ccc0f243-98c2-4971-ae6b-3630abf27fc2" providerId="ADAL" clId="{51C1C076-0BBB-4B5F-AFDB-18FBE13C4E5D}" dt="2023-03-20T11:26:52.340" v="45" actId="164"/>
          <ac:spMkLst>
            <pc:docMk/>
            <pc:sldMk cId="961377644" sldId="308"/>
            <ac:spMk id="12" creationId="{4C6F7144-AAFA-9C3A-CA17-C2BAD2586111}"/>
          </ac:spMkLst>
        </pc:spChg>
        <pc:spChg chg="mod">
          <ac:chgData name="Martina Sponerová" userId="ccc0f243-98c2-4971-ae6b-3630abf27fc2" providerId="ADAL" clId="{51C1C076-0BBB-4B5F-AFDB-18FBE13C4E5D}" dt="2023-03-20T11:26:52.340" v="45" actId="164"/>
          <ac:spMkLst>
            <pc:docMk/>
            <pc:sldMk cId="961377644" sldId="308"/>
            <ac:spMk id="13" creationId="{5B5B79BC-4775-4082-9E11-1C666D7891F3}"/>
          </ac:spMkLst>
        </pc:spChg>
        <pc:spChg chg="add mod">
          <ac:chgData name="Martina Sponerová" userId="ccc0f243-98c2-4971-ae6b-3630abf27fc2" providerId="ADAL" clId="{51C1C076-0BBB-4B5F-AFDB-18FBE13C4E5D}" dt="2023-03-20T11:26:52.340" v="45" actId="164"/>
          <ac:spMkLst>
            <pc:docMk/>
            <pc:sldMk cId="961377644" sldId="308"/>
            <ac:spMk id="14" creationId="{A4CF8DAA-A82C-D3A4-6592-BB5B189F12FF}"/>
          </ac:spMkLst>
        </pc:spChg>
        <pc:grpChg chg="add mod">
          <ac:chgData name="Martina Sponerová" userId="ccc0f243-98c2-4971-ae6b-3630abf27fc2" providerId="ADAL" clId="{51C1C076-0BBB-4B5F-AFDB-18FBE13C4E5D}" dt="2023-03-20T11:26:52.340" v="45" actId="164"/>
          <ac:grpSpMkLst>
            <pc:docMk/>
            <pc:sldMk cId="961377644" sldId="308"/>
            <ac:grpSpMk id="18" creationId="{98B2DFD4-0100-D0A7-1FE9-51E6138A74FD}"/>
          </ac:grpSpMkLst>
        </pc:grpChg>
        <pc:cxnChg chg="add mod">
          <ac:chgData name="Martina Sponerová" userId="ccc0f243-98c2-4971-ae6b-3630abf27fc2" providerId="ADAL" clId="{51C1C076-0BBB-4B5F-AFDB-18FBE13C4E5D}" dt="2023-03-20T11:26:52.340" v="45" actId="164"/>
          <ac:cxnSpMkLst>
            <pc:docMk/>
            <pc:sldMk cId="961377644" sldId="308"/>
            <ac:cxnSpMk id="16" creationId="{EF22C851-3D22-38DF-323E-149CE233F340}"/>
          </ac:cxnSpMkLst>
        </pc:cxnChg>
        <pc:cxnChg chg="add mod">
          <ac:chgData name="Martina Sponerová" userId="ccc0f243-98c2-4971-ae6b-3630abf27fc2" providerId="ADAL" clId="{51C1C076-0BBB-4B5F-AFDB-18FBE13C4E5D}" dt="2023-03-20T11:26:52.340" v="45" actId="164"/>
          <ac:cxnSpMkLst>
            <pc:docMk/>
            <pc:sldMk cId="961377644" sldId="308"/>
            <ac:cxnSpMk id="17" creationId="{6766CEEA-1AB9-0B47-7249-33DD68D19FD1}"/>
          </ac:cxnSpMkLst>
        </pc:cxnChg>
        <pc:cxnChg chg="mod">
          <ac:chgData name="Martina Sponerová" userId="ccc0f243-98c2-4971-ae6b-3630abf27fc2" providerId="ADAL" clId="{51C1C076-0BBB-4B5F-AFDB-18FBE13C4E5D}" dt="2023-03-20T11:26:52.340" v="45" actId="164"/>
          <ac:cxnSpMkLst>
            <pc:docMk/>
            <pc:sldMk cId="961377644" sldId="308"/>
            <ac:cxnSpMk id="21" creationId="{8FD4BAD2-7675-498C-BF0C-9A2F2C531A99}"/>
          </ac:cxnSpMkLst>
        </pc:cxnChg>
        <pc:cxnChg chg="mod">
          <ac:chgData name="Martina Sponerová" userId="ccc0f243-98c2-4971-ae6b-3630abf27fc2" providerId="ADAL" clId="{51C1C076-0BBB-4B5F-AFDB-18FBE13C4E5D}" dt="2023-03-20T11:26:52.340" v="45" actId="164"/>
          <ac:cxnSpMkLst>
            <pc:docMk/>
            <pc:sldMk cId="961377644" sldId="308"/>
            <ac:cxnSpMk id="25" creationId="{F48D7EB1-0CF3-4410-A508-D3B702164401}"/>
          </ac:cxnSpMkLst>
        </pc:cxnChg>
        <pc:cxnChg chg="mod">
          <ac:chgData name="Martina Sponerová" userId="ccc0f243-98c2-4971-ae6b-3630abf27fc2" providerId="ADAL" clId="{51C1C076-0BBB-4B5F-AFDB-18FBE13C4E5D}" dt="2023-03-20T11:26:52.340" v="45" actId="164"/>
          <ac:cxnSpMkLst>
            <pc:docMk/>
            <pc:sldMk cId="961377644" sldId="308"/>
            <ac:cxnSpMk id="28" creationId="{731E9E4B-62E7-4F18-840B-F373F3816E0C}"/>
          </ac:cxnSpMkLst>
        </pc:cxnChg>
      </pc:sldChg>
      <pc:sldChg chg="addSp delSp modSp del mod ord">
        <pc:chgData name="Martina Sponerová" userId="ccc0f243-98c2-4971-ae6b-3630abf27fc2" providerId="ADAL" clId="{51C1C076-0BBB-4B5F-AFDB-18FBE13C4E5D}" dt="2023-03-20T11:33:58.132" v="133" actId="47"/>
        <pc:sldMkLst>
          <pc:docMk/>
          <pc:sldMk cId="2656185027" sldId="309"/>
        </pc:sldMkLst>
        <pc:spChg chg="mod">
          <ac:chgData name="Martina Sponerová" userId="ccc0f243-98c2-4971-ae6b-3630abf27fc2" providerId="ADAL" clId="{51C1C076-0BBB-4B5F-AFDB-18FBE13C4E5D}" dt="2023-03-20T11:31:40.829" v="110" actId="21"/>
          <ac:spMkLst>
            <pc:docMk/>
            <pc:sldMk cId="2656185027" sldId="309"/>
            <ac:spMk id="2" creationId="{00000000-0000-0000-0000-000000000000}"/>
          </ac:spMkLst>
        </pc:spChg>
        <pc:spChg chg="add del mod">
          <ac:chgData name="Martina Sponerová" userId="ccc0f243-98c2-4971-ae6b-3630abf27fc2" providerId="ADAL" clId="{51C1C076-0BBB-4B5F-AFDB-18FBE13C4E5D}" dt="2023-03-20T11:32:13.226" v="115" actId="21"/>
          <ac:spMkLst>
            <pc:docMk/>
            <pc:sldMk cId="2656185027" sldId="309"/>
            <ac:spMk id="4" creationId="{35E067C5-F214-2BF4-C17C-4EDD57413EFE}"/>
          </ac:spMkLst>
        </pc:spChg>
        <pc:spChg chg="add del">
          <ac:chgData name="Martina Sponerová" userId="ccc0f243-98c2-4971-ae6b-3630abf27fc2" providerId="ADAL" clId="{51C1C076-0BBB-4B5F-AFDB-18FBE13C4E5D}" dt="2023-03-20T11:32:13.226" v="115" actId="21"/>
          <ac:spMkLst>
            <pc:docMk/>
            <pc:sldMk cId="2656185027" sldId="309"/>
            <ac:spMk id="14" creationId="{491242E8-4703-434B-956C-CF5CD0573F3D}"/>
          </ac:spMkLst>
        </pc:spChg>
        <pc:spChg chg="mod">
          <ac:chgData name="Martina Sponerová" userId="ccc0f243-98c2-4971-ae6b-3630abf27fc2" providerId="ADAL" clId="{51C1C076-0BBB-4B5F-AFDB-18FBE13C4E5D}" dt="2023-03-20T11:33:14.817" v="118" actId="164"/>
          <ac:spMkLst>
            <pc:docMk/>
            <pc:sldMk cId="2656185027" sldId="309"/>
            <ac:spMk id="49" creationId="{EED4F245-E4A9-4BAC-A42C-5184403A189C}"/>
          </ac:spMkLst>
        </pc:spChg>
        <pc:spChg chg="mod">
          <ac:chgData name="Martina Sponerová" userId="ccc0f243-98c2-4971-ae6b-3630abf27fc2" providerId="ADAL" clId="{51C1C076-0BBB-4B5F-AFDB-18FBE13C4E5D}" dt="2023-03-20T11:33:14.817" v="118" actId="164"/>
          <ac:spMkLst>
            <pc:docMk/>
            <pc:sldMk cId="2656185027" sldId="309"/>
            <ac:spMk id="50" creationId="{704FB3AA-4C2D-410D-A0AD-C599E07476E7}"/>
          </ac:spMkLst>
        </pc:spChg>
        <pc:spChg chg="mod">
          <ac:chgData name="Martina Sponerová" userId="ccc0f243-98c2-4971-ae6b-3630abf27fc2" providerId="ADAL" clId="{51C1C076-0BBB-4B5F-AFDB-18FBE13C4E5D}" dt="2023-03-20T11:33:14.817" v="118" actId="164"/>
          <ac:spMkLst>
            <pc:docMk/>
            <pc:sldMk cId="2656185027" sldId="309"/>
            <ac:spMk id="51" creationId="{27AD0C2B-B701-4239-BEB6-4B4CC071C10B}"/>
          </ac:spMkLst>
        </pc:spChg>
        <pc:spChg chg="mod">
          <ac:chgData name="Martina Sponerová" userId="ccc0f243-98c2-4971-ae6b-3630abf27fc2" providerId="ADAL" clId="{51C1C076-0BBB-4B5F-AFDB-18FBE13C4E5D}" dt="2023-03-20T11:33:14.817" v="118" actId="164"/>
          <ac:spMkLst>
            <pc:docMk/>
            <pc:sldMk cId="2656185027" sldId="309"/>
            <ac:spMk id="52" creationId="{9B6ACE22-D650-4CB9-8B67-0FABDA36F5CD}"/>
          </ac:spMkLst>
        </pc:spChg>
        <pc:spChg chg="mod">
          <ac:chgData name="Martina Sponerová" userId="ccc0f243-98c2-4971-ae6b-3630abf27fc2" providerId="ADAL" clId="{51C1C076-0BBB-4B5F-AFDB-18FBE13C4E5D}" dt="2023-03-20T11:33:14.817" v="118" actId="164"/>
          <ac:spMkLst>
            <pc:docMk/>
            <pc:sldMk cId="2656185027" sldId="309"/>
            <ac:spMk id="53" creationId="{2FF64DF7-E98B-4364-94AB-C4D9EA2B01E5}"/>
          </ac:spMkLst>
        </pc:spChg>
        <pc:spChg chg="mod">
          <ac:chgData name="Martina Sponerová" userId="ccc0f243-98c2-4971-ae6b-3630abf27fc2" providerId="ADAL" clId="{51C1C076-0BBB-4B5F-AFDB-18FBE13C4E5D}" dt="2023-03-20T11:33:14.817" v="118" actId="164"/>
          <ac:spMkLst>
            <pc:docMk/>
            <pc:sldMk cId="2656185027" sldId="309"/>
            <ac:spMk id="54" creationId="{31CB990E-A426-4FE7-A0AF-9D7BB5851DD9}"/>
          </ac:spMkLst>
        </pc:spChg>
        <pc:spChg chg="mod">
          <ac:chgData name="Martina Sponerová" userId="ccc0f243-98c2-4971-ae6b-3630abf27fc2" providerId="ADAL" clId="{51C1C076-0BBB-4B5F-AFDB-18FBE13C4E5D}" dt="2023-03-20T11:33:14.817" v="118" actId="164"/>
          <ac:spMkLst>
            <pc:docMk/>
            <pc:sldMk cId="2656185027" sldId="309"/>
            <ac:spMk id="55" creationId="{45F8F374-9A4D-48FA-BC90-E8C0136E34B5}"/>
          </ac:spMkLst>
        </pc:spChg>
        <pc:spChg chg="mod">
          <ac:chgData name="Martina Sponerová" userId="ccc0f243-98c2-4971-ae6b-3630abf27fc2" providerId="ADAL" clId="{51C1C076-0BBB-4B5F-AFDB-18FBE13C4E5D}" dt="2023-03-20T11:33:14.817" v="118" actId="164"/>
          <ac:spMkLst>
            <pc:docMk/>
            <pc:sldMk cId="2656185027" sldId="309"/>
            <ac:spMk id="56" creationId="{E90ADE8F-ADA5-49F0-A7C7-A94501489ACF}"/>
          </ac:spMkLst>
        </pc:spChg>
        <pc:spChg chg="mod">
          <ac:chgData name="Martina Sponerová" userId="ccc0f243-98c2-4971-ae6b-3630abf27fc2" providerId="ADAL" clId="{51C1C076-0BBB-4B5F-AFDB-18FBE13C4E5D}" dt="2023-03-20T11:33:14.817" v="118" actId="164"/>
          <ac:spMkLst>
            <pc:docMk/>
            <pc:sldMk cId="2656185027" sldId="309"/>
            <ac:spMk id="58" creationId="{2BC41ADB-A485-47B1-B223-344C55276307}"/>
          </ac:spMkLst>
        </pc:spChg>
        <pc:grpChg chg="add mod">
          <ac:chgData name="Martina Sponerová" userId="ccc0f243-98c2-4971-ae6b-3630abf27fc2" providerId="ADAL" clId="{51C1C076-0BBB-4B5F-AFDB-18FBE13C4E5D}" dt="2023-03-20T11:33:17.925" v="119" actId="1076"/>
          <ac:grpSpMkLst>
            <pc:docMk/>
            <pc:sldMk cId="2656185027" sldId="309"/>
            <ac:grpSpMk id="8" creationId="{0DC4DA32-41CD-047E-747F-64424FCBE96D}"/>
          </ac:grpSpMkLst>
        </pc:grpChg>
        <pc:grpChg chg="mod">
          <ac:chgData name="Martina Sponerová" userId="ccc0f243-98c2-4971-ae6b-3630abf27fc2" providerId="ADAL" clId="{51C1C076-0BBB-4B5F-AFDB-18FBE13C4E5D}" dt="2023-03-20T11:33:14.817" v="118" actId="164"/>
          <ac:grpSpMkLst>
            <pc:docMk/>
            <pc:sldMk cId="2656185027" sldId="309"/>
            <ac:grpSpMk id="46" creationId="{42EBA0D2-844C-4703-96ED-93FF14E5ECBA}"/>
          </ac:grpSpMkLst>
        </pc:grpChg>
        <pc:cxnChg chg="mod">
          <ac:chgData name="Martina Sponerová" userId="ccc0f243-98c2-4971-ae6b-3630abf27fc2" providerId="ADAL" clId="{51C1C076-0BBB-4B5F-AFDB-18FBE13C4E5D}" dt="2023-03-20T11:33:14.817" v="118" actId="164"/>
          <ac:cxnSpMkLst>
            <pc:docMk/>
            <pc:sldMk cId="2656185027" sldId="309"/>
            <ac:cxnSpMk id="48" creationId="{75552346-1A51-4344-A923-F664BA9C2723}"/>
          </ac:cxnSpMkLst>
        </pc:cxnChg>
      </pc:sldChg>
      <pc:sldChg chg="del ord">
        <pc:chgData name="Martina Sponerová" userId="ccc0f243-98c2-4971-ae6b-3630abf27fc2" providerId="ADAL" clId="{51C1C076-0BBB-4B5F-AFDB-18FBE13C4E5D}" dt="2023-03-20T11:38:32.375" v="204" actId="47"/>
        <pc:sldMkLst>
          <pc:docMk/>
          <pc:sldMk cId="1135817129" sldId="310"/>
        </pc:sldMkLst>
      </pc:sldChg>
      <pc:sldChg chg="del ord">
        <pc:chgData name="Martina Sponerová" userId="ccc0f243-98c2-4971-ae6b-3630abf27fc2" providerId="ADAL" clId="{51C1C076-0BBB-4B5F-AFDB-18FBE13C4E5D}" dt="2023-03-20T11:36:10.517" v="158" actId="47"/>
        <pc:sldMkLst>
          <pc:docMk/>
          <pc:sldMk cId="1868455765" sldId="311"/>
        </pc:sldMkLst>
      </pc:sldChg>
      <pc:sldChg chg="del ord">
        <pc:chgData name="Martina Sponerová" userId="ccc0f243-98c2-4971-ae6b-3630abf27fc2" providerId="ADAL" clId="{51C1C076-0BBB-4B5F-AFDB-18FBE13C4E5D}" dt="2023-03-20T11:43:12.193" v="217" actId="47"/>
        <pc:sldMkLst>
          <pc:docMk/>
          <pc:sldMk cId="121319766" sldId="312"/>
        </pc:sldMkLst>
      </pc:sldChg>
      <pc:sldChg chg="modSp del mod ord">
        <pc:chgData name="Martina Sponerová" userId="ccc0f243-98c2-4971-ae6b-3630abf27fc2" providerId="ADAL" clId="{51C1C076-0BBB-4B5F-AFDB-18FBE13C4E5D}" dt="2023-03-20T11:44:06.454" v="250" actId="47"/>
        <pc:sldMkLst>
          <pc:docMk/>
          <pc:sldMk cId="3385601171" sldId="313"/>
        </pc:sldMkLst>
        <pc:spChg chg="ord">
          <ac:chgData name="Martina Sponerová" userId="ccc0f243-98c2-4971-ae6b-3630abf27fc2" providerId="ADAL" clId="{51C1C076-0BBB-4B5F-AFDB-18FBE13C4E5D}" dt="2023-03-20T11:43:41.722" v="220" actId="167"/>
          <ac:spMkLst>
            <pc:docMk/>
            <pc:sldMk cId="3385601171" sldId="313"/>
            <ac:spMk id="5" creationId="{5A3D7EA6-0DE5-4501-8CC3-A8AE6322B570}"/>
          </ac:spMkLst>
        </pc:spChg>
      </pc:sldChg>
      <pc:sldChg chg="del ord">
        <pc:chgData name="Martina Sponerová" userId="ccc0f243-98c2-4971-ae6b-3630abf27fc2" providerId="ADAL" clId="{51C1C076-0BBB-4B5F-AFDB-18FBE13C4E5D}" dt="2023-03-20T11:45:31.138" v="264" actId="47"/>
        <pc:sldMkLst>
          <pc:docMk/>
          <pc:sldMk cId="38368873" sldId="314"/>
        </pc:sldMkLst>
      </pc:sldChg>
      <pc:sldChg chg="del ord">
        <pc:chgData name="Martina Sponerová" userId="ccc0f243-98c2-4971-ae6b-3630abf27fc2" providerId="ADAL" clId="{51C1C076-0BBB-4B5F-AFDB-18FBE13C4E5D}" dt="2023-03-20T11:49:21.064" v="341" actId="47"/>
        <pc:sldMkLst>
          <pc:docMk/>
          <pc:sldMk cId="3410711872" sldId="315"/>
        </pc:sldMkLst>
      </pc:sldChg>
      <pc:sldChg chg="del ord">
        <pc:chgData name="Martina Sponerová" userId="ccc0f243-98c2-4971-ae6b-3630abf27fc2" providerId="ADAL" clId="{51C1C076-0BBB-4B5F-AFDB-18FBE13C4E5D}" dt="2023-03-20T11:50:31.828" v="350" actId="47"/>
        <pc:sldMkLst>
          <pc:docMk/>
          <pc:sldMk cId="269515647" sldId="316"/>
        </pc:sldMkLst>
      </pc:sldChg>
      <pc:sldChg chg="del ord">
        <pc:chgData name="Martina Sponerová" userId="ccc0f243-98c2-4971-ae6b-3630abf27fc2" providerId="ADAL" clId="{51C1C076-0BBB-4B5F-AFDB-18FBE13C4E5D}" dt="2023-03-20T11:51:08.791" v="354" actId="47"/>
        <pc:sldMkLst>
          <pc:docMk/>
          <pc:sldMk cId="2605772624" sldId="317"/>
        </pc:sldMkLst>
      </pc:sldChg>
      <pc:sldChg chg="del ord">
        <pc:chgData name="Martina Sponerová" userId="ccc0f243-98c2-4971-ae6b-3630abf27fc2" providerId="ADAL" clId="{51C1C076-0BBB-4B5F-AFDB-18FBE13C4E5D}" dt="2023-03-20T17:54:35.224" v="527" actId="47"/>
        <pc:sldMkLst>
          <pc:docMk/>
          <pc:sldMk cId="3482197505" sldId="318"/>
        </pc:sldMkLst>
      </pc:sldChg>
      <pc:sldChg chg="del ord">
        <pc:chgData name="Martina Sponerová" userId="ccc0f243-98c2-4971-ae6b-3630abf27fc2" providerId="ADAL" clId="{51C1C076-0BBB-4B5F-AFDB-18FBE13C4E5D}" dt="2023-03-20T17:55:16.310" v="531" actId="47"/>
        <pc:sldMkLst>
          <pc:docMk/>
          <pc:sldMk cId="2393742220" sldId="319"/>
        </pc:sldMkLst>
      </pc:sldChg>
      <pc:sldChg chg="del ord">
        <pc:chgData name="Martina Sponerová" userId="ccc0f243-98c2-4971-ae6b-3630abf27fc2" providerId="ADAL" clId="{51C1C076-0BBB-4B5F-AFDB-18FBE13C4E5D}" dt="2023-03-20T17:56:20.600" v="539" actId="47"/>
        <pc:sldMkLst>
          <pc:docMk/>
          <pc:sldMk cId="1710294409" sldId="320"/>
        </pc:sldMkLst>
      </pc:sldChg>
      <pc:sldChg chg="modSp mod ord">
        <pc:chgData name="Martina Sponerová" userId="ccc0f243-98c2-4971-ae6b-3630abf27fc2" providerId="ADAL" clId="{51C1C076-0BBB-4B5F-AFDB-18FBE13C4E5D}" dt="2023-03-20T11:27:33.649" v="70" actId="5793"/>
        <pc:sldMkLst>
          <pc:docMk/>
          <pc:sldMk cId="2321037538" sldId="550"/>
        </pc:sldMkLst>
        <pc:spChg chg="mod">
          <ac:chgData name="Martina Sponerová" userId="ccc0f243-98c2-4971-ae6b-3630abf27fc2" providerId="ADAL" clId="{51C1C076-0BBB-4B5F-AFDB-18FBE13C4E5D}" dt="2023-03-20T11:27:33.649" v="70" actId="5793"/>
          <ac:spMkLst>
            <pc:docMk/>
            <pc:sldMk cId="2321037538" sldId="550"/>
            <ac:spMk id="3" creationId="{10DB71BE-2EB5-46EF-A990-B33BB9F0CFA7}"/>
          </ac:spMkLst>
        </pc:spChg>
      </pc:sldChg>
      <pc:sldChg chg="ord">
        <pc:chgData name="Martina Sponerová" userId="ccc0f243-98c2-4971-ae6b-3630abf27fc2" providerId="ADAL" clId="{51C1C076-0BBB-4B5F-AFDB-18FBE13C4E5D}" dt="2023-03-20T11:22:09.074" v="32"/>
        <pc:sldMkLst>
          <pc:docMk/>
          <pc:sldMk cId="2149268049" sldId="551"/>
        </pc:sldMkLst>
      </pc:sldChg>
      <pc:sldChg chg="ord">
        <pc:chgData name="Martina Sponerová" userId="ccc0f243-98c2-4971-ae6b-3630abf27fc2" providerId="ADAL" clId="{51C1C076-0BBB-4B5F-AFDB-18FBE13C4E5D}" dt="2023-03-20T11:22:09.074" v="32"/>
        <pc:sldMkLst>
          <pc:docMk/>
          <pc:sldMk cId="259830773" sldId="552"/>
        </pc:sldMkLst>
      </pc:sldChg>
      <pc:sldChg chg="modSp mod ord">
        <pc:chgData name="Martina Sponerová" userId="ccc0f243-98c2-4971-ae6b-3630abf27fc2" providerId="ADAL" clId="{51C1C076-0BBB-4B5F-AFDB-18FBE13C4E5D}" dt="2023-03-20T11:28:36.498" v="85" actId="20577"/>
        <pc:sldMkLst>
          <pc:docMk/>
          <pc:sldMk cId="4045922765" sldId="554"/>
        </pc:sldMkLst>
        <pc:spChg chg="mod">
          <ac:chgData name="Martina Sponerová" userId="ccc0f243-98c2-4971-ae6b-3630abf27fc2" providerId="ADAL" clId="{51C1C076-0BBB-4B5F-AFDB-18FBE13C4E5D}" dt="2023-03-20T11:28:36.498" v="85" actId="20577"/>
          <ac:spMkLst>
            <pc:docMk/>
            <pc:sldMk cId="4045922765" sldId="554"/>
            <ac:spMk id="3" creationId="{10DB71BE-2EB5-46EF-A990-B33BB9F0CFA7}"/>
          </ac:spMkLst>
        </pc:spChg>
      </pc:sldChg>
      <pc:sldChg chg="modSp mod ord">
        <pc:chgData name="Martina Sponerová" userId="ccc0f243-98c2-4971-ae6b-3630abf27fc2" providerId="ADAL" clId="{51C1C076-0BBB-4B5F-AFDB-18FBE13C4E5D}" dt="2023-03-20T18:14:55.516" v="748" actId="255"/>
        <pc:sldMkLst>
          <pc:docMk/>
          <pc:sldMk cId="568838123" sldId="555"/>
        </pc:sldMkLst>
        <pc:spChg chg="mod">
          <ac:chgData name="Martina Sponerová" userId="ccc0f243-98c2-4971-ae6b-3630abf27fc2" providerId="ADAL" clId="{51C1C076-0BBB-4B5F-AFDB-18FBE13C4E5D}" dt="2023-03-20T18:14:55.516" v="748" actId="255"/>
          <ac:spMkLst>
            <pc:docMk/>
            <pc:sldMk cId="568838123" sldId="555"/>
            <ac:spMk id="3" creationId="{10DB71BE-2EB5-46EF-A990-B33BB9F0CFA7}"/>
          </ac:spMkLst>
        </pc:spChg>
      </pc:sldChg>
      <pc:sldChg chg="modSp del ord">
        <pc:chgData name="Martina Sponerová" userId="ccc0f243-98c2-4971-ae6b-3630abf27fc2" providerId="ADAL" clId="{51C1C076-0BBB-4B5F-AFDB-18FBE13C4E5D}" dt="2023-03-20T11:30:18.594" v="96" actId="47"/>
        <pc:sldMkLst>
          <pc:docMk/>
          <pc:sldMk cId="1248875389" sldId="556"/>
        </pc:sldMkLst>
        <pc:graphicFrameChg chg="mod">
          <ac:chgData name="Martina Sponerová" userId="ccc0f243-98c2-4971-ae6b-3630abf27fc2" providerId="ADAL" clId="{51C1C076-0BBB-4B5F-AFDB-18FBE13C4E5D}" dt="2023-03-20T11:29:50.118" v="93"/>
          <ac:graphicFrameMkLst>
            <pc:docMk/>
            <pc:sldMk cId="1248875389" sldId="556"/>
            <ac:graphicFrameMk id="4" creationId="{28750AB1-E545-4AA5-81E8-33D236F9D80F}"/>
          </ac:graphicFrameMkLst>
        </pc:graphicFrameChg>
      </pc:sldChg>
      <pc:sldChg chg="del ord">
        <pc:chgData name="Martina Sponerová" userId="ccc0f243-98c2-4971-ae6b-3630abf27fc2" providerId="ADAL" clId="{51C1C076-0BBB-4B5F-AFDB-18FBE13C4E5D}" dt="2023-03-20T11:30:45.673" v="97" actId="2696"/>
        <pc:sldMkLst>
          <pc:docMk/>
          <pc:sldMk cId="51699785" sldId="558"/>
        </pc:sldMkLst>
      </pc:sldChg>
      <pc:sldChg chg="modSp add del mod">
        <pc:chgData name="Martina Sponerová" userId="ccc0f243-98c2-4971-ae6b-3630abf27fc2" providerId="ADAL" clId="{51C1C076-0BBB-4B5F-AFDB-18FBE13C4E5D}" dt="2023-03-20T11:31:17.429" v="105" actId="47"/>
        <pc:sldMkLst>
          <pc:docMk/>
          <pc:sldMk cId="3178933867" sldId="558"/>
        </pc:sldMkLst>
        <pc:spChg chg="mod">
          <ac:chgData name="Martina Sponerová" userId="ccc0f243-98c2-4971-ae6b-3630abf27fc2" providerId="ADAL" clId="{51C1C076-0BBB-4B5F-AFDB-18FBE13C4E5D}" dt="2023-03-20T11:30:57.853" v="100" actId="21"/>
          <ac:spMkLst>
            <pc:docMk/>
            <pc:sldMk cId="3178933867" sldId="558"/>
            <ac:spMk id="4" creationId="{AFAF1DE9-B808-504A-B874-398A44057A00}"/>
          </ac:spMkLst>
        </pc:spChg>
        <pc:spChg chg="mod">
          <ac:chgData name="Martina Sponerová" userId="ccc0f243-98c2-4971-ae6b-3630abf27fc2" providerId="ADAL" clId="{51C1C076-0BBB-4B5F-AFDB-18FBE13C4E5D}" dt="2023-03-20T11:31:05.571" v="102" actId="21"/>
          <ac:spMkLst>
            <pc:docMk/>
            <pc:sldMk cId="3178933867" sldId="558"/>
            <ac:spMk id="5" creationId="{D0DBF6AD-ACAE-4F68-BB7E-935E6F0C64BB}"/>
          </ac:spMkLst>
        </pc:spChg>
      </pc:sldChg>
      <pc:sldChg chg="del ord">
        <pc:chgData name="Martina Sponerová" userId="ccc0f243-98c2-4971-ae6b-3630abf27fc2" providerId="ADAL" clId="{51C1C076-0BBB-4B5F-AFDB-18FBE13C4E5D}" dt="2023-03-20T17:57:53.949" v="547" actId="47"/>
        <pc:sldMkLst>
          <pc:docMk/>
          <pc:sldMk cId="4267348629" sldId="559"/>
        </pc:sldMkLst>
      </pc:sldChg>
      <pc:sldChg chg="del ord">
        <pc:chgData name="Martina Sponerová" userId="ccc0f243-98c2-4971-ae6b-3630abf27fc2" providerId="ADAL" clId="{51C1C076-0BBB-4B5F-AFDB-18FBE13C4E5D}" dt="2023-03-20T18:12:17.775" v="717" actId="47"/>
        <pc:sldMkLst>
          <pc:docMk/>
          <pc:sldMk cId="355910482" sldId="560"/>
        </pc:sldMkLst>
      </pc:sldChg>
      <pc:sldChg chg="del ord">
        <pc:chgData name="Martina Sponerová" userId="ccc0f243-98c2-4971-ae6b-3630abf27fc2" providerId="ADAL" clId="{51C1C076-0BBB-4B5F-AFDB-18FBE13C4E5D}" dt="2023-03-20T17:59:29.584" v="556" actId="47"/>
        <pc:sldMkLst>
          <pc:docMk/>
          <pc:sldMk cId="3698424947" sldId="563"/>
        </pc:sldMkLst>
      </pc:sldChg>
      <pc:sldChg chg="del ord">
        <pc:chgData name="Martina Sponerová" userId="ccc0f243-98c2-4971-ae6b-3630abf27fc2" providerId="ADAL" clId="{51C1C076-0BBB-4B5F-AFDB-18FBE13C4E5D}" dt="2023-03-20T18:00:58.302" v="562" actId="47"/>
        <pc:sldMkLst>
          <pc:docMk/>
          <pc:sldMk cId="2703422019" sldId="564"/>
        </pc:sldMkLst>
      </pc:sldChg>
      <pc:sldChg chg="del ord">
        <pc:chgData name="Martina Sponerová" userId="ccc0f243-98c2-4971-ae6b-3630abf27fc2" providerId="ADAL" clId="{51C1C076-0BBB-4B5F-AFDB-18FBE13C4E5D}" dt="2023-03-20T18:04:15.666" v="623" actId="47"/>
        <pc:sldMkLst>
          <pc:docMk/>
          <pc:sldMk cId="4231578443" sldId="565"/>
        </pc:sldMkLst>
      </pc:sldChg>
      <pc:sldChg chg="del ord">
        <pc:chgData name="Martina Sponerová" userId="ccc0f243-98c2-4971-ae6b-3630abf27fc2" providerId="ADAL" clId="{51C1C076-0BBB-4B5F-AFDB-18FBE13C4E5D}" dt="2023-03-20T18:05:07.425" v="634" actId="47"/>
        <pc:sldMkLst>
          <pc:docMk/>
          <pc:sldMk cId="658202091" sldId="566"/>
        </pc:sldMkLst>
      </pc:sldChg>
      <pc:sldChg chg="del ord">
        <pc:chgData name="Martina Sponerová" userId="ccc0f243-98c2-4971-ae6b-3630abf27fc2" providerId="ADAL" clId="{51C1C076-0BBB-4B5F-AFDB-18FBE13C4E5D}" dt="2023-03-20T18:07:39.464" v="669" actId="47"/>
        <pc:sldMkLst>
          <pc:docMk/>
          <pc:sldMk cId="1780839124" sldId="567"/>
        </pc:sldMkLst>
      </pc:sldChg>
      <pc:sldChg chg="del ord">
        <pc:chgData name="Martina Sponerová" userId="ccc0f243-98c2-4971-ae6b-3630abf27fc2" providerId="ADAL" clId="{51C1C076-0BBB-4B5F-AFDB-18FBE13C4E5D}" dt="2023-03-20T18:08:47.669" v="690" actId="47"/>
        <pc:sldMkLst>
          <pc:docMk/>
          <pc:sldMk cId="3370312607" sldId="568"/>
        </pc:sldMkLst>
      </pc:sldChg>
      <pc:sldChg chg="del ord">
        <pc:chgData name="Martina Sponerová" userId="ccc0f243-98c2-4971-ae6b-3630abf27fc2" providerId="ADAL" clId="{51C1C076-0BBB-4B5F-AFDB-18FBE13C4E5D}" dt="2023-03-20T18:10:26.352" v="708" actId="47"/>
        <pc:sldMkLst>
          <pc:docMk/>
          <pc:sldMk cId="1313181693" sldId="569"/>
        </pc:sldMkLst>
      </pc:sldChg>
      <pc:sldChg chg="addSp delSp modSp add mod">
        <pc:chgData name="Martina Sponerová" userId="ccc0f243-98c2-4971-ae6b-3630abf27fc2" providerId="ADAL" clId="{51C1C076-0BBB-4B5F-AFDB-18FBE13C4E5D}" dt="2023-03-20T11:27:23.740" v="69" actId="20577"/>
        <pc:sldMkLst>
          <pc:docMk/>
          <pc:sldMk cId="17573559" sldId="570"/>
        </pc:sldMkLst>
        <pc:spChg chg="del">
          <ac:chgData name="Martina Sponerová" userId="ccc0f243-98c2-4971-ae6b-3630abf27fc2" providerId="ADAL" clId="{51C1C076-0BBB-4B5F-AFDB-18FBE13C4E5D}" dt="2023-03-20T11:27:09.970" v="48" actId="478"/>
          <ac:spMkLst>
            <pc:docMk/>
            <pc:sldMk cId="17573559" sldId="570"/>
            <ac:spMk id="2" creationId="{E346D6C5-ACFB-24CC-43DD-A45A35BDD447}"/>
          </ac:spMkLst>
        </pc:spChg>
        <pc:spChg chg="mod">
          <ac:chgData name="Martina Sponerová" userId="ccc0f243-98c2-4971-ae6b-3630abf27fc2" providerId="ADAL" clId="{51C1C076-0BBB-4B5F-AFDB-18FBE13C4E5D}" dt="2023-03-20T11:27:23.740" v="69" actId="20577"/>
          <ac:spMkLst>
            <pc:docMk/>
            <pc:sldMk cId="17573559" sldId="570"/>
            <ac:spMk id="4" creationId="{63B660A2-C94E-B44E-8382-D5D5F5E1083B}"/>
          </ac:spMkLst>
        </pc:spChg>
        <pc:spChg chg="del">
          <ac:chgData name="Martina Sponerová" userId="ccc0f243-98c2-4971-ae6b-3630abf27fc2" providerId="ADAL" clId="{51C1C076-0BBB-4B5F-AFDB-18FBE13C4E5D}" dt="2023-03-20T11:27:06.794" v="47" actId="478"/>
          <ac:spMkLst>
            <pc:docMk/>
            <pc:sldMk cId="17573559" sldId="570"/>
            <ac:spMk id="5" creationId="{FA2FA5B2-CB05-A070-B861-99898229C8FD}"/>
          </ac:spMkLst>
        </pc:spChg>
        <pc:spChg chg="mod">
          <ac:chgData name="Martina Sponerová" userId="ccc0f243-98c2-4971-ae6b-3630abf27fc2" providerId="ADAL" clId="{51C1C076-0BBB-4B5F-AFDB-18FBE13C4E5D}" dt="2023-03-20T11:27:02.146" v="46"/>
          <ac:spMkLst>
            <pc:docMk/>
            <pc:sldMk cId="17573559" sldId="570"/>
            <ac:spMk id="7" creationId="{B7CBC417-486D-52E0-C448-D934E5F485CC}"/>
          </ac:spMkLst>
        </pc:spChg>
        <pc:spChg chg="mod">
          <ac:chgData name="Martina Sponerová" userId="ccc0f243-98c2-4971-ae6b-3630abf27fc2" providerId="ADAL" clId="{51C1C076-0BBB-4B5F-AFDB-18FBE13C4E5D}" dt="2023-03-20T11:27:02.146" v="46"/>
          <ac:spMkLst>
            <pc:docMk/>
            <pc:sldMk cId="17573559" sldId="570"/>
            <ac:spMk id="8" creationId="{DD3B344E-1B5F-6187-6E7B-9CDF5A151C23}"/>
          </ac:spMkLst>
        </pc:spChg>
        <pc:spChg chg="mod">
          <ac:chgData name="Martina Sponerová" userId="ccc0f243-98c2-4971-ae6b-3630abf27fc2" providerId="ADAL" clId="{51C1C076-0BBB-4B5F-AFDB-18FBE13C4E5D}" dt="2023-03-20T11:27:02.146" v="46"/>
          <ac:spMkLst>
            <pc:docMk/>
            <pc:sldMk cId="17573559" sldId="570"/>
            <ac:spMk id="12" creationId="{A48FFC4E-0515-AEF9-548A-1B69BD8F0517}"/>
          </ac:spMkLst>
        </pc:spChg>
        <pc:spChg chg="mod">
          <ac:chgData name="Martina Sponerová" userId="ccc0f243-98c2-4971-ae6b-3630abf27fc2" providerId="ADAL" clId="{51C1C076-0BBB-4B5F-AFDB-18FBE13C4E5D}" dt="2023-03-20T11:27:02.146" v="46"/>
          <ac:spMkLst>
            <pc:docMk/>
            <pc:sldMk cId="17573559" sldId="570"/>
            <ac:spMk id="13" creationId="{DB502C35-B25D-946F-8A35-DFCC6EE96B39}"/>
          </ac:spMkLst>
        </pc:spChg>
        <pc:spChg chg="mod">
          <ac:chgData name="Martina Sponerová" userId="ccc0f243-98c2-4971-ae6b-3630abf27fc2" providerId="ADAL" clId="{51C1C076-0BBB-4B5F-AFDB-18FBE13C4E5D}" dt="2023-03-20T11:27:02.146" v="46"/>
          <ac:spMkLst>
            <pc:docMk/>
            <pc:sldMk cId="17573559" sldId="570"/>
            <ac:spMk id="14" creationId="{BC9663B6-FD36-E2C3-4C0B-694706180F43}"/>
          </ac:spMkLst>
        </pc:spChg>
        <pc:grpChg chg="add mod">
          <ac:chgData name="Martina Sponerová" userId="ccc0f243-98c2-4971-ae6b-3630abf27fc2" providerId="ADAL" clId="{51C1C076-0BBB-4B5F-AFDB-18FBE13C4E5D}" dt="2023-03-20T11:27:16.553" v="67" actId="1036"/>
          <ac:grpSpMkLst>
            <pc:docMk/>
            <pc:sldMk cId="17573559" sldId="570"/>
            <ac:grpSpMk id="6" creationId="{CF1387D0-1A76-DFDF-CD1B-6DFE843D3682}"/>
          </ac:grpSpMkLst>
        </pc:grpChg>
        <pc:cxnChg chg="mod">
          <ac:chgData name="Martina Sponerová" userId="ccc0f243-98c2-4971-ae6b-3630abf27fc2" providerId="ADAL" clId="{51C1C076-0BBB-4B5F-AFDB-18FBE13C4E5D}" dt="2023-03-20T11:27:02.146" v="46"/>
          <ac:cxnSpMkLst>
            <pc:docMk/>
            <pc:sldMk cId="17573559" sldId="570"/>
            <ac:cxnSpMk id="9" creationId="{C1A3B1D2-4C25-D317-247A-77ADDD0BDB2C}"/>
          </ac:cxnSpMkLst>
        </pc:cxnChg>
        <pc:cxnChg chg="mod">
          <ac:chgData name="Martina Sponerová" userId="ccc0f243-98c2-4971-ae6b-3630abf27fc2" providerId="ADAL" clId="{51C1C076-0BBB-4B5F-AFDB-18FBE13C4E5D}" dt="2023-03-20T11:27:02.146" v="46"/>
          <ac:cxnSpMkLst>
            <pc:docMk/>
            <pc:sldMk cId="17573559" sldId="570"/>
            <ac:cxnSpMk id="10" creationId="{20091859-1DC3-BADC-CE89-C32595C803AD}"/>
          </ac:cxnSpMkLst>
        </pc:cxnChg>
        <pc:cxnChg chg="mod">
          <ac:chgData name="Martina Sponerová" userId="ccc0f243-98c2-4971-ae6b-3630abf27fc2" providerId="ADAL" clId="{51C1C076-0BBB-4B5F-AFDB-18FBE13C4E5D}" dt="2023-03-20T11:27:02.146" v="46"/>
          <ac:cxnSpMkLst>
            <pc:docMk/>
            <pc:sldMk cId="17573559" sldId="570"/>
            <ac:cxnSpMk id="11" creationId="{3FC6BB55-D636-F0E9-B77F-2512F00D25C8}"/>
          </ac:cxnSpMkLst>
        </pc:cxnChg>
        <pc:cxnChg chg="mod">
          <ac:chgData name="Martina Sponerová" userId="ccc0f243-98c2-4971-ae6b-3630abf27fc2" providerId="ADAL" clId="{51C1C076-0BBB-4B5F-AFDB-18FBE13C4E5D}" dt="2023-03-20T11:27:02.146" v="46"/>
          <ac:cxnSpMkLst>
            <pc:docMk/>
            <pc:sldMk cId="17573559" sldId="570"/>
            <ac:cxnSpMk id="15" creationId="{77EEA8E6-3627-D321-61CB-CB8BB292011B}"/>
          </ac:cxnSpMkLst>
        </pc:cxnChg>
        <pc:cxnChg chg="mod">
          <ac:chgData name="Martina Sponerová" userId="ccc0f243-98c2-4971-ae6b-3630abf27fc2" providerId="ADAL" clId="{51C1C076-0BBB-4B5F-AFDB-18FBE13C4E5D}" dt="2023-03-20T11:27:02.146" v="46"/>
          <ac:cxnSpMkLst>
            <pc:docMk/>
            <pc:sldMk cId="17573559" sldId="570"/>
            <ac:cxnSpMk id="16" creationId="{B0CDA28C-028D-7F9E-FE36-BC8D3FDCE488}"/>
          </ac:cxnSpMkLst>
        </pc:cxnChg>
      </pc:sldChg>
      <pc:sldChg chg="new del">
        <pc:chgData name="Martina Sponerová" userId="ccc0f243-98c2-4971-ae6b-3630abf27fc2" providerId="ADAL" clId="{51C1C076-0BBB-4B5F-AFDB-18FBE13C4E5D}" dt="2023-03-20T11:24:17.495" v="34" actId="2696"/>
        <pc:sldMkLst>
          <pc:docMk/>
          <pc:sldMk cId="4159974000" sldId="570"/>
        </pc:sldMkLst>
      </pc:sldChg>
      <pc:sldChg chg="modSp add mod">
        <pc:chgData name="Martina Sponerová" userId="ccc0f243-98c2-4971-ae6b-3630abf27fc2" providerId="ADAL" clId="{51C1C076-0BBB-4B5F-AFDB-18FBE13C4E5D}" dt="2023-03-20T18:14:50.515" v="747" actId="255"/>
        <pc:sldMkLst>
          <pc:docMk/>
          <pc:sldMk cId="1462457191" sldId="571"/>
        </pc:sldMkLst>
        <pc:spChg chg="mod">
          <ac:chgData name="Martina Sponerová" userId="ccc0f243-98c2-4971-ae6b-3630abf27fc2" providerId="ADAL" clId="{51C1C076-0BBB-4B5F-AFDB-18FBE13C4E5D}" dt="2023-03-20T11:29:31.243" v="91"/>
          <ac:spMkLst>
            <pc:docMk/>
            <pc:sldMk cId="1462457191" sldId="571"/>
            <ac:spMk id="2" creationId="{536580AA-7183-4EC0-B98A-A082DC1748E7}"/>
          </ac:spMkLst>
        </pc:spChg>
        <pc:spChg chg="mod">
          <ac:chgData name="Martina Sponerová" userId="ccc0f243-98c2-4971-ae6b-3630abf27fc2" providerId="ADAL" clId="{51C1C076-0BBB-4B5F-AFDB-18FBE13C4E5D}" dt="2023-03-20T18:14:50.515" v="747" actId="255"/>
          <ac:spMkLst>
            <pc:docMk/>
            <pc:sldMk cId="1462457191" sldId="571"/>
            <ac:spMk id="3" creationId="{10DB71BE-2EB5-46EF-A990-B33BB9F0CFA7}"/>
          </ac:spMkLst>
        </pc:spChg>
      </pc:sldChg>
      <pc:sldChg chg="modSp add mod">
        <pc:chgData name="Martina Sponerová" userId="ccc0f243-98c2-4971-ae6b-3630abf27fc2" providerId="ADAL" clId="{51C1C076-0BBB-4B5F-AFDB-18FBE13C4E5D}" dt="2023-03-20T11:31:08.308" v="103"/>
        <pc:sldMkLst>
          <pc:docMk/>
          <pc:sldMk cId="1919436837" sldId="572"/>
        </pc:sldMkLst>
        <pc:spChg chg="mod">
          <ac:chgData name="Martina Sponerová" userId="ccc0f243-98c2-4971-ae6b-3630abf27fc2" providerId="ADAL" clId="{51C1C076-0BBB-4B5F-AFDB-18FBE13C4E5D}" dt="2023-03-20T11:31:01.138" v="101"/>
          <ac:spMkLst>
            <pc:docMk/>
            <pc:sldMk cId="1919436837" sldId="572"/>
            <ac:spMk id="2" creationId="{536580AA-7183-4EC0-B98A-A082DC1748E7}"/>
          </ac:spMkLst>
        </pc:spChg>
        <pc:spChg chg="mod">
          <ac:chgData name="Martina Sponerová" userId="ccc0f243-98c2-4971-ae6b-3630abf27fc2" providerId="ADAL" clId="{51C1C076-0BBB-4B5F-AFDB-18FBE13C4E5D}" dt="2023-03-20T11:31:08.308" v="103"/>
          <ac:spMkLst>
            <pc:docMk/>
            <pc:sldMk cId="1919436837" sldId="572"/>
            <ac:spMk id="3" creationId="{10DB71BE-2EB5-46EF-A990-B33BB9F0CFA7}"/>
          </ac:spMkLst>
        </pc:spChg>
      </pc:sldChg>
      <pc:sldChg chg="addSp delSp modSp add mod ord">
        <pc:chgData name="Martina Sponerová" userId="ccc0f243-98c2-4971-ae6b-3630abf27fc2" providerId="ADAL" clId="{51C1C076-0BBB-4B5F-AFDB-18FBE13C4E5D}" dt="2023-03-20T11:33:49.091" v="132" actId="255"/>
        <pc:sldMkLst>
          <pc:docMk/>
          <pc:sldMk cId="3633671366" sldId="573"/>
        </pc:sldMkLst>
        <pc:spChg chg="mod">
          <ac:chgData name="Martina Sponerová" userId="ccc0f243-98c2-4971-ae6b-3630abf27fc2" providerId="ADAL" clId="{51C1C076-0BBB-4B5F-AFDB-18FBE13C4E5D}" dt="2023-03-20T11:33:36.770" v="128" actId="6549"/>
          <ac:spMkLst>
            <pc:docMk/>
            <pc:sldMk cId="3633671366" sldId="573"/>
            <ac:spMk id="2" creationId="{536580AA-7183-4EC0-B98A-A082DC1748E7}"/>
          </ac:spMkLst>
        </pc:spChg>
        <pc:spChg chg="mod">
          <ac:chgData name="Martina Sponerová" userId="ccc0f243-98c2-4971-ae6b-3630abf27fc2" providerId="ADAL" clId="{51C1C076-0BBB-4B5F-AFDB-18FBE13C4E5D}" dt="2023-03-20T11:33:49.091" v="132" actId="255"/>
          <ac:spMkLst>
            <pc:docMk/>
            <pc:sldMk cId="3633671366" sldId="573"/>
            <ac:spMk id="3" creationId="{10DB71BE-2EB5-46EF-A990-B33BB9F0CFA7}"/>
          </ac:spMkLst>
        </pc:spChg>
        <pc:spChg chg="add del mod">
          <ac:chgData name="Martina Sponerová" userId="ccc0f243-98c2-4971-ae6b-3630abf27fc2" providerId="ADAL" clId="{51C1C076-0BBB-4B5F-AFDB-18FBE13C4E5D}" dt="2023-03-20T11:32:03.500" v="114"/>
          <ac:spMkLst>
            <pc:docMk/>
            <pc:sldMk cId="3633671366" sldId="573"/>
            <ac:spMk id="4" creationId="{F9822F5F-D8BE-D33A-23A9-340BB454E4B1}"/>
          </ac:spMkLst>
        </pc:spChg>
        <pc:spChg chg="mod">
          <ac:chgData name="Martina Sponerová" userId="ccc0f243-98c2-4971-ae6b-3630abf27fc2" providerId="ADAL" clId="{51C1C076-0BBB-4B5F-AFDB-18FBE13C4E5D}" dt="2023-03-20T11:33:24.534" v="120"/>
          <ac:spMkLst>
            <pc:docMk/>
            <pc:sldMk cId="3633671366" sldId="573"/>
            <ac:spMk id="8" creationId="{D4B4EBF4-9BDF-7683-498F-94BE2AE283C0}"/>
          </ac:spMkLst>
        </pc:spChg>
        <pc:spChg chg="mod">
          <ac:chgData name="Martina Sponerová" userId="ccc0f243-98c2-4971-ae6b-3630abf27fc2" providerId="ADAL" clId="{51C1C076-0BBB-4B5F-AFDB-18FBE13C4E5D}" dt="2023-03-20T11:33:24.534" v="120"/>
          <ac:spMkLst>
            <pc:docMk/>
            <pc:sldMk cId="3633671366" sldId="573"/>
            <ac:spMk id="9" creationId="{7C4DBFC5-9060-F0C9-10AC-0C84AAA18158}"/>
          </ac:spMkLst>
        </pc:spChg>
        <pc:spChg chg="mod">
          <ac:chgData name="Martina Sponerová" userId="ccc0f243-98c2-4971-ae6b-3630abf27fc2" providerId="ADAL" clId="{51C1C076-0BBB-4B5F-AFDB-18FBE13C4E5D}" dt="2023-03-20T11:33:24.534" v="120"/>
          <ac:spMkLst>
            <pc:docMk/>
            <pc:sldMk cId="3633671366" sldId="573"/>
            <ac:spMk id="10" creationId="{44D737BE-A582-4A47-0967-0F6E10061DB5}"/>
          </ac:spMkLst>
        </pc:spChg>
        <pc:spChg chg="mod">
          <ac:chgData name="Martina Sponerová" userId="ccc0f243-98c2-4971-ae6b-3630abf27fc2" providerId="ADAL" clId="{51C1C076-0BBB-4B5F-AFDB-18FBE13C4E5D}" dt="2023-03-20T11:33:24.534" v="120"/>
          <ac:spMkLst>
            <pc:docMk/>
            <pc:sldMk cId="3633671366" sldId="573"/>
            <ac:spMk id="11" creationId="{AC247ADB-48D4-F00B-273E-AE5A23FD3E71}"/>
          </ac:spMkLst>
        </pc:spChg>
        <pc:spChg chg="mod">
          <ac:chgData name="Martina Sponerová" userId="ccc0f243-98c2-4971-ae6b-3630abf27fc2" providerId="ADAL" clId="{51C1C076-0BBB-4B5F-AFDB-18FBE13C4E5D}" dt="2023-03-20T11:33:24.534" v="120"/>
          <ac:spMkLst>
            <pc:docMk/>
            <pc:sldMk cId="3633671366" sldId="573"/>
            <ac:spMk id="12" creationId="{70AB4CA6-BF39-55E2-D3F2-44BA8BBC0052}"/>
          </ac:spMkLst>
        </pc:spChg>
        <pc:spChg chg="mod">
          <ac:chgData name="Martina Sponerová" userId="ccc0f243-98c2-4971-ae6b-3630abf27fc2" providerId="ADAL" clId="{51C1C076-0BBB-4B5F-AFDB-18FBE13C4E5D}" dt="2023-03-20T11:33:24.534" v="120"/>
          <ac:spMkLst>
            <pc:docMk/>
            <pc:sldMk cId="3633671366" sldId="573"/>
            <ac:spMk id="13" creationId="{70ADF27D-3C13-EE25-CE4D-376292FD738A}"/>
          </ac:spMkLst>
        </pc:spChg>
        <pc:spChg chg="mod">
          <ac:chgData name="Martina Sponerová" userId="ccc0f243-98c2-4971-ae6b-3630abf27fc2" providerId="ADAL" clId="{51C1C076-0BBB-4B5F-AFDB-18FBE13C4E5D}" dt="2023-03-20T11:33:24.534" v="120"/>
          <ac:spMkLst>
            <pc:docMk/>
            <pc:sldMk cId="3633671366" sldId="573"/>
            <ac:spMk id="14" creationId="{CBCF3908-4397-6476-AF0C-6B2DD15E06D9}"/>
          </ac:spMkLst>
        </pc:spChg>
        <pc:spChg chg="mod">
          <ac:chgData name="Martina Sponerová" userId="ccc0f243-98c2-4971-ae6b-3630abf27fc2" providerId="ADAL" clId="{51C1C076-0BBB-4B5F-AFDB-18FBE13C4E5D}" dt="2023-03-20T11:33:24.534" v="120"/>
          <ac:spMkLst>
            <pc:docMk/>
            <pc:sldMk cId="3633671366" sldId="573"/>
            <ac:spMk id="15" creationId="{ECFB6B0D-2731-A792-0282-D908199B7F9D}"/>
          </ac:spMkLst>
        </pc:spChg>
        <pc:spChg chg="mod">
          <ac:chgData name="Martina Sponerová" userId="ccc0f243-98c2-4971-ae6b-3630abf27fc2" providerId="ADAL" clId="{51C1C076-0BBB-4B5F-AFDB-18FBE13C4E5D}" dt="2023-03-20T11:33:24.534" v="120"/>
          <ac:spMkLst>
            <pc:docMk/>
            <pc:sldMk cId="3633671366" sldId="573"/>
            <ac:spMk id="16" creationId="{B25A6D83-F359-6C99-F812-C83270ED8194}"/>
          </ac:spMkLst>
        </pc:spChg>
        <pc:spChg chg="mod">
          <ac:chgData name="Martina Sponerová" userId="ccc0f243-98c2-4971-ae6b-3630abf27fc2" providerId="ADAL" clId="{51C1C076-0BBB-4B5F-AFDB-18FBE13C4E5D}" dt="2023-03-20T11:33:24.534" v="120"/>
          <ac:spMkLst>
            <pc:docMk/>
            <pc:sldMk cId="3633671366" sldId="573"/>
            <ac:spMk id="17" creationId="{67749BD0-F316-C917-A335-2DCC7EC3CDFB}"/>
          </ac:spMkLst>
        </pc:spChg>
        <pc:spChg chg="mod">
          <ac:chgData name="Martina Sponerová" userId="ccc0f243-98c2-4971-ae6b-3630abf27fc2" providerId="ADAL" clId="{51C1C076-0BBB-4B5F-AFDB-18FBE13C4E5D}" dt="2023-03-20T11:33:24.534" v="120"/>
          <ac:spMkLst>
            <pc:docMk/>
            <pc:sldMk cId="3633671366" sldId="573"/>
            <ac:spMk id="18" creationId="{58414085-B0FC-B896-B2C5-8E9D9B4D248D}"/>
          </ac:spMkLst>
        </pc:spChg>
        <pc:spChg chg="mod">
          <ac:chgData name="Martina Sponerová" userId="ccc0f243-98c2-4971-ae6b-3630abf27fc2" providerId="ADAL" clId="{51C1C076-0BBB-4B5F-AFDB-18FBE13C4E5D}" dt="2023-03-20T11:33:24.534" v="120"/>
          <ac:spMkLst>
            <pc:docMk/>
            <pc:sldMk cId="3633671366" sldId="573"/>
            <ac:spMk id="20" creationId="{8E18D7D7-9759-CF33-080D-C252A17618AD}"/>
          </ac:spMkLst>
        </pc:spChg>
        <pc:spChg chg="mod">
          <ac:chgData name="Martina Sponerová" userId="ccc0f243-98c2-4971-ae6b-3630abf27fc2" providerId="ADAL" clId="{51C1C076-0BBB-4B5F-AFDB-18FBE13C4E5D}" dt="2023-03-20T11:33:24.534" v="120"/>
          <ac:spMkLst>
            <pc:docMk/>
            <pc:sldMk cId="3633671366" sldId="573"/>
            <ac:spMk id="21" creationId="{D5BEF66B-9B7B-712F-3CEF-E7EAB12E7448}"/>
          </ac:spMkLst>
        </pc:spChg>
        <pc:spChg chg="mod">
          <ac:chgData name="Martina Sponerová" userId="ccc0f243-98c2-4971-ae6b-3630abf27fc2" providerId="ADAL" clId="{51C1C076-0BBB-4B5F-AFDB-18FBE13C4E5D}" dt="2023-03-20T11:33:24.534" v="120"/>
          <ac:spMkLst>
            <pc:docMk/>
            <pc:sldMk cId="3633671366" sldId="573"/>
            <ac:spMk id="22" creationId="{77F7AEAA-B861-A542-61B0-728E7BD79FE4}"/>
          </ac:spMkLst>
        </pc:spChg>
        <pc:spChg chg="mod">
          <ac:chgData name="Martina Sponerová" userId="ccc0f243-98c2-4971-ae6b-3630abf27fc2" providerId="ADAL" clId="{51C1C076-0BBB-4B5F-AFDB-18FBE13C4E5D}" dt="2023-03-20T11:33:24.534" v="120"/>
          <ac:spMkLst>
            <pc:docMk/>
            <pc:sldMk cId="3633671366" sldId="573"/>
            <ac:spMk id="23" creationId="{61068F66-A576-1468-3789-B8ADF516CD49}"/>
          </ac:spMkLst>
        </pc:spChg>
        <pc:spChg chg="mod">
          <ac:chgData name="Martina Sponerová" userId="ccc0f243-98c2-4971-ae6b-3630abf27fc2" providerId="ADAL" clId="{51C1C076-0BBB-4B5F-AFDB-18FBE13C4E5D}" dt="2023-03-20T11:33:24.534" v="120"/>
          <ac:spMkLst>
            <pc:docMk/>
            <pc:sldMk cId="3633671366" sldId="573"/>
            <ac:spMk id="24" creationId="{E6766238-35F4-4166-F0DB-6D42E06067D0}"/>
          </ac:spMkLst>
        </pc:spChg>
        <pc:spChg chg="mod">
          <ac:chgData name="Martina Sponerová" userId="ccc0f243-98c2-4971-ae6b-3630abf27fc2" providerId="ADAL" clId="{51C1C076-0BBB-4B5F-AFDB-18FBE13C4E5D}" dt="2023-03-20T11:33:24.534" v="120"/>
          <ac:spMkLst>
            <pc:docMk/>
            <pc:sldMk cId="3633671366" sldId="573"/>
            <ac:spMk id="25" creationId="{1BAF8424-7D55-2696-C3F0-8614771EC9D5}"/>
          </ac:spMkLst>
        </pc:spChg>
        <pc:spChg chg="mod">
          <ac:chgData name="Martina Sponerová" userId="ccc0f243-98c2-4971-ae6b-3630abf27fc2" providerId="ADAL" clId="{51C1C076-0BBB-4B5F-AFDB-18FBE13C4E5D}" dt="2023-03-20T11:33:24.534" v="120"/>
          <ac:spMkLst>
            <pc:docMk/>
            <pc:sldMk cId="3633671366" sldId="573"/>
            <ac:spMk id="27" creationId="{9F05A97A-0A08-F2DF-8ABF-6D74CAC99D49}"/>
          </ac:spMkLst>
        </pc:spChg>
        <pc:spChg chg="mod">
          <ac:chgData name="Martina Sponerová" userId="ccc0f243-98c2-4971-ae6b-3630abf27fc2" providerId="ADAL" clId="{51C1C076-0BBB-4B5F-AFDB-18FBE13C4E5D}" dt="2023-03-20T11:33:24.534" v="120"/>
          <ac:spMkLst>
            <pc:docMk/>
            <pc:sldMk cId="3633671366" sldId="573"/>
            <ac:spMk id="28" creationId="{651650F3-2F57-15B0-E070-370048DE1213}"/>
          </ac:spMkLst>
        </pc:spChg>
        <pc:spChg chg="mod">
          <ac:chgData name="Martina Sponerová" userId="ccc0f243-98c2-4971-ae6b-3630abf27fc2" providerId="ADAL" clId="{51C1C076-0BBB-4B5F-AFDB-18FBE13C4E5D}" dt="2023-03-20T11:33:24.534" v="120"/>
          <ac:spMkLst>
            <pc:docMk/>
            <pc:sldMk cId="3633671366" sldId="573"/>
            <ac:spMk id="29" creationId="{D3EED447-91BE-8D8B-75AD-6BFFC86DABC9}"/>
          </ac:spMkLst>
        </pc:spChg>
        <pc:spChg chg="mod">
          <ac:chgData name="Martina Sponerová" userId="ccc0f243-98c2-4971-ae6b-3630abf27fc2" providerId="ADAL" clId="{51C1C076-0BBB-4B5F-AFDB-18FBE13C4E5D}" dt="2023-03-20T11:33:24.534" v="120"/>
          <ac:spMkLst>
            <pc:docMk/>
            <pc:sldMk cId="3633671366" sldId="573"/>
            <ac:spMk id="30" creationId="{8279E510-53B4-CDF7-9060-426DB9826322}"/>
          </ac:spMkLst>
        </pc:spChg>
        <pc:spChg chg="mod">
          <ac:chgData name="Martina Sponerová" userId="ccc0f243-98c2-4971-ae6b-3630abf27fc2" providerId="ADAL" clId="{51C1C076-0BBB-4B5F-AFDB-18FBE13C4E5D}" dt="2023-03-20T11:33:24.534" v="120"/>
          <ac:spMkLst>
            <pc:docMk/>
            <pc:sldMk cId="3633671366" sldId="573"/>
            <ac:spMk id="34" creationId="{48E57662-FCA2-478E-C44D-FA3ED2446CFE}"/>
          </ac:spMkLst>
        </pc:spChg>
        <pc:spChg chg="mod">
          <ac:chgData name="Martina Sponerová" userId="ccc0f243-98c2-4971-ae6b-3630abf27fc2" providerId="ADAL" clId="{51C1C076-0BBB-4B5F-AFDB-18FBE13C4E5D}" dt="2023-03-20T11:33:24.534" v="120"/>
          <ac:spMkLst>
            <pc:docMk/>
            <pc:sldMk cId="3633671366" sldId="573"/>
            <ac:spMk id="35" creationId="{C854A66D-CCDD-5C92-D2FE-DAFB8735F455}"/>
          </ac:spMkLst>
        </pc:spChg>
        <pc:spChg chg="mod">
          <ac:chgData name="Martina Sponerová" userId="ccc0f243-98c2-4971-ae6b-3630abf27fc2" providerId="ADAL" clId="{51C1C076-0BBB-4B5F-AFDB-18FBE13C4E5D}" dt="2023-03-20T11:33:24.534" v="120"/>
          <ac:spMkLst>
            <pc:docMk/>
            <pc:sldMk cId="3633671366" sldId="573"/>
            <ac:spMk id="37" creationId="{B2C7FBE4-792A-EE30-1E28-8D2BE5FBD352}"/>
          </ac:spMkLst>
        </pc:spChg>
        <pc:spChg chg="mod">
          <ac:chgData name="Martina Sponerová" userId="ccc0f243-98c2-4971-ae6b-3630abf27fc2" providerId="ADAL" clId="{51C1C076-0BBB-4B5F-AFDB-18FBE13C4E5D}" dt="2023-03-20T11:33:24.534" v="120"/>
          <ac:spMkLst>
            <pc:docMk/>
            <pc:sldMk cId="3633671366" sldId="573"/>
            <ac:spMk id="38" creationId="{F4D31F29-A2F4-6A6C-999F-57E31B1CD3CF}"/>
          </ac:spMkLst>
        </pc:spChg>
        <pc:spChg chg="mod">
          <ac:chgData name="Martina Sponerová" userId="ccc0f243-98c2-4971-ae6b-3630abf27fc2" providerId="ADAL" clId="{51C1C076-0BBB-4B5F-AFDB-18FBE13C4E5D}" dt="2023-03-20T11:33:24.534" v="120"/>
          <ac:spMkLst>
            <pc:docMk/>
            <pc:sldMk cId="3633671366" sldId="573"/>
            <ac:spMk id="40" creationId="{8FB5324D-CABD-DEBF-145F-53E3AD89D8C0}"/>
          </ac:spMkLst>
        </pc:spChg>
        <pc:spChg chg="mod">
          <ac:chgData name="Martina Sponerová" userId="ccc0f243-98c2-4971-ae6b-3630abf27fc2" providerId="ADAL" clId="{51C1C076-0BBB-4B5F-AFDB-18FBE13C4E5D}" dt="2023-03-20T11:33:24.534" v="120"/>
          <ac:spMkLst>
            <pc:docMk/>
            <pc:sldMk cId="3633671366" sldId="573"/>
            <ac:spMk id="41" creationId="{13181227-6BD7-0524-848F-01C91B754BAA}"/>
          </ac:spMkLst>
        </pc:spChg>
        <pc:spChg chg="mod">
          <ac:chgData name="Martina Sponerová" userId="ccc0f243-98c2-4971-ae6b-3630abf27fc2" providerId="ADAL" clId="{51C1C076-0BBB-4B5F-AFDB-18FBE13C4E5D}" dt="2023-03-20T11:33:24.534" v="120"/>
          <ac:spMkLst>
            <pc:docMk/>
            <pc:sldMk cId="3633671366" sldId="573"/>
            <ac:spMk id="42" creationId="{C18EB3CC-2969-77C4-7E5C-3DCA1A2876AF}"/>
          </ac:spMkLst>
        </pc:spChg>
        <pc:grpChg chg="add mod">
          <ac:chgData name="Martina Sponerová" userId="ccc0f243-98c2-4971-ae6b-3630abf27fc2" providerId="ADAL" clId="{51C1C076-0BBB-4B5F-AFDB-18FBE13C4E5D}" dt="2023-03-20T11:33:42.181" v="131" actId="1036"/>
          <ac:grpSpMkLst>
            <pc:docMk/>
            <pc:sldMk cId="3633671366" sldId="573"/>
            <ac:grpSpMk id="5" creationId="{B445EEB7-9468-A333-A286-D356DFB3837F}"/>
          </ac:grpSpMkLst>
        </pc:grpChg>
        <pc:grpChg chg="mod">
          <ac:chgData name="Martina Sponerová" userId="ccc0f243-98c2-4971-ae6b-3630abf27fc2" providerId="ADAL" clId="{51C1C076-0BBB-4B5F-AFDB-18FBE13C4E5D}" dt="2023-03-20T11:33:24.534" v="120"/>
          <ac:grpSpMkLst>
            <pc:docMk/>
            <pc:sldMk cId="3633671366" sldId="573"/>
            <ac:grpSpMk id="6" creationId="{9A553222-1EFF-1C6E-50F8-73D952A12676}"/>
          </ac:grpSpMkLst>
        </pc:grpChg>
        <pc:grpChg chg="mod">
          <ac:chgData name="Martina Sponerová" userId="ccc0f243-98c2-4971-ae6b-3630abf27fc2" providerId="ADAL" clId="{51C1C076-0BBB-4B5F-AFDB-18FBE13C4E5D}" dt="2023-03-20T11:33:24.534" v="120"/>
          <ac:grpSpMkLst>
            <pc:docMk/>
            <pc:sldMk cId="3633671366" sldId="573"/>
            <ac:grpSpMk id="19" creationId="{B6B6DB29-16C6-EA6A-BFF8-FB2DA10AA26E}"/>
          </ac:grpSpMkLst>
        </pc:grpChg>
        <pc:grpChg chg="mod">
          <ac:chgData name="Martina Sponerová" userId="ccc0f243-98c2-4971-ae6b-3630abf27fc2" providerId="ADAL" clId="{51C1C076-0BBB-4B5F-AFDB-18FBE13C4E5D}" dt="2023-03-20T11:33:24.534" v="120"/>
          <ac:grpSpMkLst>
            <pc:docMk/>
            <pc:sldMk cId="3633671366" sldId="573"/>
            <ac:grpSpMk id="26" creationId="{B93FBB25-07F1-2605-8E6A-777DA01E6BB5}"/>
          </ac:grpSpMkLst>
        </pc:grpChg>
        <pc:grpChg chg="mod">
          <ac:chgData name="Martina Sponerová" userId="ccc0f243-98c2-4971-ae6b-3630abf27fc2" providerId="ADAL" clId="{51C1C076-0BBB-4B5F-AFDB-18FBE13C4E5D}" dt="2023-03-20T11:33:24.534" v="120"/>
          <ac:grpSpMkLst>
            <pc:docMk/>
            <pc:sldMk cId="3633671366" sldId="573"/>
            <ac:grpSpMk id="31" creationId="{1075FB62-5064-C69B-174E-F377FCE37837}"/>
          </ac:grpSpMkLst>
        </pc:grpChg>
        <pc:grpChg chg="mod">
          <ac:chgData name="Martina Sponerová" userId="ccc0f243-98c2-4971-ae6b-3630abf27fc2" providerId="ADAL" clId="{51C1C076-0BBB-4B5F-AFDB-18FBE13C4E5D}" dt="2023-03-20T11:33:24.534" v="120"/>
          <ac:grpSpMkLst>
            <pc:docMk/>
            <pc:sldMk cId="3633671366" sldId="573"/>
            <ac:grpSpMk id="32" creationId="{9B154250-3512-2071-62B6-0DFD481AAEE1}"/>
          </ac:grpSpMkLst>
        </pc:grpChg>
        <pc:grpChg chg="mod">
          <ac:chgData name="Martina Sponerová" userId="ccc0f243-98c2-4971-ae6b-3630abf27fc2" providerId="ADAL" clId="{51C1C076-0BBB-4B5F-AFDB-18FBE13C4E5D}" dt="2023-03-20T11:33:24.534" v="120"/>
          <ac:grpSpMkLst>
            <pc:docMk/>
            <pc:sldMk cId="3633671366" sldId="573"/>
            <ac:grpSpMk id="33" creationId="{03E58F97-6CFD-F13B-B488-42105E346C04}"/>
          </ac:grpSpMkLst>
        </pc:grpChg>
        <pc:grpChg chg="mod">
          <ac:chgData name="Martina Sponerová" userId="ccc0f243-98c2-4971-ae6b-3630abf27fc2" providerId="ADAL" clId="{51C1C076-0BBB-4B5F-AFDB-18FBE13C4E5D}" dt="2023-03-20T11:33:24.534" v="120"/>
          <ac:grpSpMkLst>
            <pc:docMk/>
            <pc:sldMk cId="3633671366" sldId="573"/>
            <ac:grpSpMk id="36" creationId="{641EC5F7-F1AF-322C-DBCE-E6C2F06B68D2}"/>
          </ac:grpSpMkLst>
        </pc:grpChg>
        <pc:cxnChg chg="mod">
          <ac:chgData name="Martina Sponerová" userId="ccc0f243-98c2-4971-ae6b-3630abf27fc2" providerId="ADAL" clId="{51C1C076-0BBB-4B5F-AFDB-18FBE13C4E5D}" dt="2023-03-20T11:33:24.534" v="120"/>
          <ac:cxnSpMkLst>
            <pc:docMk/>
            <pc:sldMk cId="3633671366" sldId="573"/>
            <ac:cxnSpMk id="7" creationId="{4F96E1CC-B6E0-D254-6A2E-11C056BF21FB}"/>
          </ac:cxnSpMkLst>
        </pc:cxnChg>
        <pc:cxnChg chg="mod">
          <ac:chgData name="Martina Sponerová" userId="ccc0f243-98c2-4971-ae6b-3630abf27fc2" providerId="ADAL" clId="{51C1C076-0BBB-4B5F-AFDB-18FBE13C4E5D}" dt="2023-03-20T11:33:24.534" v="120"/>
          <ac:cxnSpMkLst>
            <pc:docMk/>
            <pc:sldMk cId="3633671366" sldId="573"/>
            <ac:cxnSpMk id="39" creationId="{5733238D-1F0A-7D31-DFCE-9736A3654415}"/>
          </ac:cxnSpMkLst>
        </pc:cxnChg>
      </pc:sldChg>
      <pc:sldChg chg="modSp add mod ord">
        <pc:chgData name="Martina Sponerová" userId="ccc0f243-98c2-4971-ae6b-3630abf27fc2" providerId="ADAL" clId="{51C1C076-0BBB-4B5F-AFDB-18FBE13C4E5D}" dt="2023-03-20T11:36:02.661" v="157" actId="5793"/>
        <pc:sldMkLst>
          <pc:docMk/>
          <pc:sldMk cId="2982799784" sldId="574"/>
        </pc:sldMkLst>
        <pc:spChg chg="mod">
          <ac:chgData name="Martina Sponerová" userId="ccc0f243-98c2-4971-ae6b-3630abf27fc2" providerId="ADAL" clId="{51C1C076-0BBB-4B5F-AFDB-18FBE13C4E5D}" dt="2023-03-20T11:34:17.884" v="137"/>
          <ac:spMkLst>
            <pc:docMk/>
            <pc:sldMk cId="2982799784" sldId="574"/>
            <ac:spMk id="2" creationId="{536580AA-7183-4EC0-B98A-A082DC1748E7}"/>
          </ac:spMkLst>
        </pc:spChg>
        <pc:spChg chg="mod">
          <ac:chgData name="Martina Sponerová" userId="ccc0f243-98c2-4971-ae6b-3630abf27fc2" providerId="ADAL" clId="{51C1C076-0BBB-4B5F-AFDB-18FBE13C4E5D}" dt="2023-03-20T11:36:02.661" v="157" actId="5793"/>
          <ac:spMkLst>
            <pc:docMk/>
            <pc:sldMk cId="2982799784" sldId="574"/>
            <ac:spMk id="3" creationId="{10DB71BE-2EB5-46EF-A990-B33BB9F0CFA7}"/>
          </ac:spMkLst>
        </pc:spChg>
      </pc:sldChg>
      <pc:sldChg chg="modSp add mod">
        <pc:chgData name="Martina Sponerová" userId="ccc0f243-98c2-4971-ae6b-3630abf27fc2" providerId="ADAL" clId="{51C1C076-0BBB-4B5F-AFDB-18FBE13C4E5D}" dt="2023-03-20T11:37:34.660" v="168" actId="20577"/>
        <pc:sldMkLst>
          <pc:docMk/>
          <pc:sldMk cId="3411945482" sldId="575"/>
        </pc:sldMkLst>
        <pc:spChg chg="mod">
          <ac:chgData name="Martina Sponerová" userId="ccc0f243-98c2-4971-ae6b-3630abf27fc2" providerId="ADAL" clId="{51C1C076-0BBB-4B5F-AFDB-18FBE13C4E5D}" dt="2023-03-20T11:37:34.660" v="168" actId="20577"/>
          <ac:spMkLst>
            <pc:docMk/>
            <pc:sldMk cId="3411945482" sldId="575"/>
            <ac:spMk id="3" creationId="{10DB71BE-2EB5-46EF-A990-B33BB9F0CFA7}"/>
          </ac:spMkLst>
        </pc:spChg>
      </pc:sldChg>
      <pc:sldChg chg="modSp add mod">
        <pc:chgData name="Martina Sponerová" userId="ccc0f243-98c2-4971-ae6b-3630abf27fc2" providerId="ADAL" clId="{51C1C076-0BBB-4B5F-AFDB-18FBE13C4E5D}" dt="2023-03-20T11:38:20.563" v="203" actId="255"/>
        <pc:sldMkLst>
          <pc:docMk/>
          <pc:sldMk cId="501465987" sldId="576"/>
        </pc:sldMkLst>
        <pc:spChg chg="mod">
          <ac:chgData name="Martina Sponerová" userId="ccc0f243-98c2-4971-ae6b-3630abf27fc2" providerId="ADAL" clId="{51C1C076-0BBB-4B5F-AFDB-18FBE13C4E5D}" dt="2023-03-20T11:38:20.563" v="203" actId="255"/>
          <ac:spMkLst>
            <pc:docMk/>
            <pc:sldMk cId="501465987" sldId="576"/>
            <ac:spMk id="3" creationId="{10DB71BE-2EB5-46EF-A990-B33BB9F0CFA7}"/>
          </ac:spMkLst>
        </pc:spChg>
      </pc:sldChg>
      <pc:sldChg chg="modSp add mod">
        <pc:chgData name="Martina Sponerová" userId="ccc0f243-98c2-4971-ae6b-3630abf27fc2" providerId="ADAL" clId="{51C1C076-0BBB-4B5F-AFDB-18FBE13C4E5D}" dt="2023-03-20T11:43:01.892" v="216" actId="255"/>
        <pc:sldMkLst>
          <pc:docMk/>
          <pc:sldMk cId="2679543620" sldId="577"/>
        </pc:sldMkLst>
        <pc:spChg chg="mod">
          <ac:chgData name="Martina Sponerová" userId="ccc0f243-98c2-4971-ae6b-3630abf27fc2" providerId="ADAL" clId="{51C1C076-0BBB-4B5F-AFDB-18FBE13C4E5D}" dt="2023-03-20T11:41:38.850" v="206"/>
          <ac:spMkLst>
            <pc:docMk/>
            <pc:sldMk cId="2679543620" sldId="577"/>
            <ac:spMk id="2" creationId="{536580AA-7183-4EC0-B98A-A082DC1748E7}"/>
          </ac:spMkLst>
        </pc:spChg>
        <pc:spChg chg="mod">
          <ac:chgData name="Martina Sponerová" userId="ccc0f243-98c2-4971-ae6b-3630abf27fc2" providerId="ADAL" clId="{51C1C076-0BBB-4B5F-AFDB-18FBE13C4E5D}" dt="2023-03-20T11:43:01.892" v="216" actId="255"/>
          <ac:spMkLst>
            <pc:docMk/>
            <pc:sldMk cId="2679543620" sldId="577"/>
            <ac:spMk id="3" creationId="{10DB71BE-2EB5-46EF-A990-B33BB9F0CFA7}"/>
          </ac:spMkLst>
        </pc:spChg>
      </pc:sldChg>
      <pc:sldChg chg="addSp modSp add mod">
        <pc:chgData name="Martina Sponerová" userId="ccc0f243-98c2-4971-ae6b-3630abf27fc2" providerId="ADAL" clId="{51C1C076-0BBB-4B5F-AFDB-18FBE13C4E5D}" dt="2023-03-20T11:46:27.129" v="323" actId="20577"/>
        <pc:sldMkLst>
          <pc:docMk/>
          <pc:sldMk cId="1451708706" sldId="578"/>
        </pc:sldMkLst>
        <pc:spChg chg="mod">
          <ac:chgData name="Martina Sponerová" userId="ccc0f243-98c2-4971-ae6b-3630abf27fc2" providerId="ADAL" clId="{51C1C076-0BBB-4B5F-AFDB-18FBE13C4E5D}" dt="2023-03-20T11:46:27.129" v="323" actId="20577"/>
          <ac:spMkLst>
            <pc:docMk/>
            <pc:sldMk cId="1451708706" sldId="578"/>
            <ac:spMk id="3" creationId="{10DB71BE-2EB5-46EF-A990-B33BB9F0CFA7}"/>
          </ac:spMkLst>
        </pc:spChg>
        <pc:graphicFrameChg chg="add mod modGraphic">
          <ac:chgData name="Martina Sponerová" userId="ccc0f243-98c2-4971-ae6b-3630abf27fc2" providerId="ADAL" clId="{51C1C076-0BBB-4B5F-AFDB-18FBE13C4E5D}" dt="2023-03-20T11:43:59.356" v="249" actId="1076"/>
          <ac:graphicFrameMkLst>
            <pc:docMk/>
            <pc:sldMk cId="1451708706" sldId="578"/>
            <ac:graphicFrameMk id="4" creationId="{19DBF835-C001-43EF-C6EC-8024A5017FC6}"/>
          </ac:graphicFrameMkLst>
        </pc:graphicFrameChg>
      </pc:sldChg>
      <pc:sldChg chg="addSp delSp modSp add mod">
        <pc:chgData name="Martina Sponerová" userId="ccc0f243-98c2-4971-ae6b-3630abf27fc2" providerId="ADAL" clId="{51C1C076-0BBB-4B5F-AFDB-18FBE13C4E5D}" dt="2023-03-20T11:45:25.433" v="263" actId="255"/>
        <pc:sldMkLst>
          <pc:docMk/>
          <pc:sldMk cId="3771403899" sldId="579"/>
        </pc:sldMkLst>
        <pc:spChg chg="del mod">
          <ac:chgData name="Martina Sponerová" userId="ccc0f243-98c2-4971-ae6b-3630abf27fc2" providerId="ADAL" clId="{51C1C076-0BBB-4B5F-AFDB-18FBE13C4E5D}" dt="2023-03-20T11:44:30.052" v="256" actId="22"/>
          <ac:spMkLst>
            <pc:docMk/>
            <pc:sldMk cId="3771403899" sldId="579"/>
            <ac:spMk id="3" creationId="{10DB71BE-2EB5-46EF-A990-B33BB9F0CFA7}"/>
          </ac:spMkLst>
        </pc:spChg>
        <pc:spChg chg="add mod">
          <ac:chgData name="Martina Sponerová" userId="ccc0f243-98c2-4971-ae6b-3630abf27fc2" providerId="ADAL" clId="{51C1C076-0BBB-4B5F-AFDB-18FBE13C4E5D}" dt="2023-03-20T11:45:25.433" v="263" actId="255"/>
          <ac:spMkLst>
            <pc:docMk/>
            <pc:sldMk cId="3771403899" sldId="579"/>
            <ac:spMk id="8" creationId="{0DF09B2E-967C-8101-D7AA-0F9C4948D2F4}"/>
          </ac:spMkLst>
        </pc:spChg>
        <pc:graphicFrameChg chg="del">
          <ac:chgData name="Martina Sponerová" userId="ccc0f243-98c2-4971-ae6b-3630abf27fc2" providerId="ADAL" clId="{51C1C076-0BBB-4B5F-AFDB-18FBE13C4E5D}" dt="2023-03-20T11:44:14.104" v="252" actId="478"/>
          <ac:graphicFrameMkLst>
            <pc:docMk/>
            <pc:sldMk cId="3771403899" sldId="579"/>
            <ac:graphicFrameMk id="4" creationId="{19DBF835-C001-43EF-C6EC-8024A5017FC6}"/>
          </ac:graphicFrameMkLst>
        </pc:graphicFrameChg>
        <pc:graphicFrameChg chg="add mod modGraphic">
          <ac:chgData name="Martina Sponerová" userId="ccc0f243-98c2-4971-ae6b-3630abf27fc2" providerId="ADAL" clId="{51C1C076-0BBB-4B5F-AFDB-18FBE13C4E5D}" dt="2023-03-20T11:45:16.690" v="262" actId="1076"/>
          <ac:graphicFrameMkLst>
            <pc:docMk/>
            <pc:sldMk cId="3771403899" sldId="579"/>
            <ac:graphicFrameMk id="9" creationId="{A76AED25-757B-4935-BB90-D8C75C4E4F4F}"/>
          </ac:graphicFrameMkLst>
        </pc:graphicFrameChg>
        <pc:picChg chg="add del mod ord">
          <ac:chgData name="Martina Sponerová" userId="ccc0f243-98c2-4971-ae6b-3630abf27fc2" providerId="ADAL" clId="{51C1C076-0BBB-4B5F-AFDB-18FBE13C4E5D}" dt="2023-03-20T11:44:47.152" v="257" actId="478"/>
          <ac:picMkLst>
            <pc:docMk/>
            <pc:sldMk cId="3771403899" sldId="579"/>
            <ac:picMk id="6" creationId="{3E22C498-DDC1-75C0-CEC2-E2B6F0D4F22B}"/>
          </ac:picMkLst>
        </pc:picChg>
      </pc:sldChg>
      <pc:sldChg chg="modSp add mod ord">
        <pc:chgData name="Martina Sponerová" userId="ccc0f243-98c2-4971-ae6b-3630abf27fc2" providerId="ADAL" clId="{51C1C076-0BBB-4B5F-AFDB-18FBE13C4E5D}" dt="2023-03-20T11:49:13.275" v="340" actId="123"/>
        <pc:sldMkLst>
          <pc:docMk/>
          <pc:sldMk cId="1482496811" sldId="580"/>
        </pc:sldMkLst>
        <pc:spChg chg="mod">
          <ac:chgData name="Martina Sponerová" userId="ccc0f243-98c2-4971-ae6b-3630abf27fc2" providerId="ADAL" clId="{51C1C076-0BBB-4B5F-AFDB-18FBE13C4E5D}" dt="2023-03-20T11:47:19.145" v="329"/>
          <ac:spMkLst>
            <pc:docMk/>
            <pc:sldMk cId="1482496811" sldId="580"/>
            <ac:spMk id="2" creationId="{536580AA-7183-4EC0-B98A-A082DC1748E7}"/>
          </ac:spMkLst>
        </pc:spChg>
        <pc:spChg chg="mod">
          <ac:chgData name="Martina Sponerová" userId="ccc0f243-98c2-4971-ae6b-3630abf27fc2" providerId="ADAL" clId="{51C1C076-0BBB-4B5F-AFDB-18FBE13C4E5D}" dt="2023-03-20T11:49:13.275" v="340" actId="123"/>
          <ac:spMkLst>
            <pc:docMk/>
            <pc:sldMk cId="1482496811" sldId="580"/>
            <ac:spMk id="3" creationId="{10DB71BE-2EB5-46EF-A990-B33BB9F0CFA7}"/>
          </ac:spMkLst>
        </pc:spChg>
      </pc:sldChg>
      <pc:sldChg chg="modSp add mod">
        <pc:chgData name="Martina Sponerová" userId="ccc0f243-98c2-4971-ae6b-3630abf27fc2" providerId="ADAL" clId="{51C1C076-0BBB-4B5F-AFDB-18FBE13C4E5D}" dt="2023-03-20T11:50:22.066" v="349" actId="122"/>
        <pc:sldMkLst>
          <pc:docMk/>
          <pc:sldMk cId="1538140613" sldId="581"/>
        </pc:sldMkLst>
        <pc:spChg chg="mod">
          <ac:chgData name="Martina Sponerová" userId="ccc0f243-98c2-4971-ae6b-3630abf27fc2" providerId="ADAL" clId="{51C1C076-0BBB-4B5F-AFDB-18FBE13C4E5D}" dt="2023-03-20T11:50:22.066" v="349" actId="122"/>
          <ac:spMkLst>
            <pc:docMk/>
            <pc:sldMk cId="1538140613" sldId="581"/>
            <ac:spMk id="3" creationId="{10DB71BE-2EB5-46EF-A990-B33BB9F0CFA7}"/>
          </ac:spMkLst>
        </pc:spChg>
      </pc:sldChg>
      <pc:sldChg chg="modSp add mod">
        <pc:chgData name="Martina Sponerová" userId="ccc0f243-98c2-4971-ae6b-3630abf27fc2" providerId="ADAL" clId="{51C1C076-0BBB-4B5F-AFDB-18FBE13C4E5D}" dt="2023-03-20T11:51:24.124" v="360" actId="20577"/>
        <pc:sldMkLst>
          <pc:docMk/>
          <pc:sldMk cId="3535406043" sldId="582"/>
        </pc:sldMkLst>
        <pc:spChg chg="mod">
          <ac:chgData name="Martina Sponerová" userId="ccc0f243-98c2-4971-ae6b-3630abf27fc2" providerId="ADAL" clId="{51C1C076-0BBB-4B5F-AFDB-18FBE13C4E5D}" dt="2023-03-20T11:51:24.124" v="360" actId="20577"/>
          <ac:spMkLst>
            <pc:docMk/>
            <pc:sldMk cId="3535406043" sldId="582"/>
            <ac:spMk id="3" creationId="{10DB71BE-2EB5-46EF-A990-B33BB9F0CFA7}"/>
          </ac:spMkLst>
        </pc:spChg>
      </pc:sldChg>
      <pc:sldChg chg="modSp add mod">
        <pc:chgData name="Martina Sponerová" userId="ccc0f243-98c2-4971-ae6b-3630abf27fc2" providerId="ADAL" clId="{51C1C076-0BBB-4B5F-AFDB-18FBE13C4E5D}" dt="2023-03-20T17:54:24.455" v="525" actId="20577"/>
        <pc:sldMkLst>
          <pc:docMk/>
          <pc:sldMk cId="3449287256" sldId="583"/>
        </pc:sldMkLst>
        <pc:spChg chg="mod">
          <ac:chgData name="Martina Sponerová" userId="ccc0f243-98c2-4971-ae6b-3630abf27fc2" providerId="ADAL" clId="{51C1C076-0BBB-4B5F-AFDB-18FBE13C4E5D}" dt="2023-03-20T17:54:24.455" v="525" actId="20577"/>
          <ac:spMkLst>
            <pc:docMk/>
            <pc:sldMk cId="3449287256" sldId="583"/>
            <ac:spMk id="3" creationId="{10DB71BE-2EB5-46EF-A990-B33BB9F0CFA7}"/>
          </ac:spMkLst>
        </pc:spChg>
      </pc:sldChg>
      <pc:sldChg chg="modSp add mod">
        <pc:chgData name="Martina Sponerová" userId="ccc0f243-98c2-4971-ae6b-3630abf27fc2" providerId="ADAL" clId="{51C1C076-0BBB-4B5F-AFDB-18FBE13C4E5D}" dt="2023-03-20T17:55:42.959" v="535" actId="113"/>
        <pc:sldMkLst>
          <pc:docMk/>
          <pc:sldMk cId="1453036455" sldId="584"/>
        </pc:sldMkLst>
        <pc:spChg chg="mod">
          <ac:chgData name="Martina Sponerová" userId="ccc0f243-98c2-4971-ae6b-3630abf27fc2" providerId="ADAL" clId="{51C1C076-0BBB-4B5F-AFDB-18FBE13C4E5D}" dt="2023-03-20T17:55:42.959" v="535" actId="113"/>
          <ac:spMkLst>
            <pc:docMk/>
            <pc:sldMk cId="1453036455" sldId="584"/>
            <ac:spMk id="3" creationId="{10DB71BE-2EB5-46EF-A990-B33BB9F0CFA7}"/>
          </ac:spMkLst>
        </pc:spChg>
      </pc:sldChg>
      <pc:sldChg chg="modSp add mod">
        <pc:chgData name="Martina Sponerová" userId="ccc0f243-98c2-4971-ae6b-3630abf27fc2" providerId="ADAL" clId="{51C1C076-0BBB-4B5F-AFDB-18FBE13C4E5D}" dt="2023-03-20T17:56:54.274" v="541" actId="108"/>
        <pc:sldMkLst>
          <pc:docMk/>
          <pc:sldMk cId="2105262104" sldId="585"/>
        </pc:sldMkLst>
        <pc:spChg chg="mod">
          <ac:chgData name="Martina Sponerová" userId="ccc0f243-98c2-4971-ae6b-3630abf27fc2" providerId="ADAL" clId="{51C1C076-0BBB-4B5F-AFDB-18FBE13C4E5D}" dt="2023-03-20T17:56:04.274" v="537"/>
          <ac:spMkLst>
            <pc:docMk/>
            <pc:sldMk cId="2105262104" sldId="585"/>
            <ac:spMk id="2" creationId="{536580AA-7183-4EC0-B98A-A082DC1748E7}"/>
          </ac:spMkLst>
        </pc:spChg>
        <pc:spChg chg="mod">
          <ac:chgData name="Martina Sponerová" userId="ccc0f243-98c2-4971-ae6b-3630abf27fc2" providerId="ADAL" clId="{51C1C076-0BBB-4B5F-AFDB-18FBE13C4E5D}" dt="2023-03-20T17:56:54.274" v="541" actId="108"/>
          <ac:spMkLst>
            <pc:docMk/>
            <pc:sldMk cId="2105262104" sldId="585"/>
            <ac:spMk id="3" creationId="{10DB71BE-2EB5-46EF-A990-B33BB9F0CFA7}"/>
          </ac:spMkLst>
        </pc:spChg>
      </pc:sldChg>
      <pc:sldChg chg="modSp add mod">
        <pc:chgData name="Martina Sponerová" userId="ccc0f243-98c2-4971-ae6b-3630abf27fc2" providerId="ADAL" clId="{51C1C076-0BBB-4B5F-AFDB-18FBE13C4E5D}" dt="2023-03-20T17:57:49.985" v="546" actId="113"/>
        <pc:sldMkLst>
          <pc:docMk/>
          <pc:sldMk cId="26804245" sldId="586"/>
        </pc:sldMkLst>
        <pc:spChg chg="mod">
          <ac:chgData name="Martina Sponerová" userId="ccc0f243-98c2-4971-ae6b-3630abf27fc2" providerId="ADAL" clId="{51C1C076-0BBB-4B5F-AFDB-18FBE13C4E5D}" dt="2023-03-20T17:57:23.332" v="543"/>
          <ac:spMkLst>
            <pc:docMk/>
            <pc:sldMk cId="26804245" sldId="586"/>
            <ac:spMk id="2" creationId="{536580AA-7183-4EC0-B98A-A082DC1748E7}"/>
          </ac:spMkLst>
        </pc:spChg>
        <pc:spChg chg="mod">
          <ac:chgData name="Martina Sponerová" userId="ccc0f243-98c2-4971-ae6b-3630abf27fc2" providerId="ADAL" clId="{51C1C076-0BBB-4B5F-AFDB-18FBE13C4E5D}" dt="2023-03-20T17:57:49.985" v="546" actId="113"/>
          <ac:spMkLst>
            <pc:docMk/>
            <pc:sldMk cId="26804245" sldId="586"/>
            <ac:spMk id="3" creationId="{10DB71BE-2EB5-46EF-A990-B33BB9F0CFA7}"/>
          </ac:spMkLst>
        </pc:spChg>
      </pc:sldChg>
      <pc:sldChg chg="modSp add mod">
        <pc:chgData name="Martina Sponerová" userId="ccc0f243-98c2-4971-ae6b-3630abf27fc2" providerId="ADAL" clId="{51C1C076-0BBB-4B5F-AFDB-18FBE13C4E5D}" dt="2023-03-20T17:59:08.151" v="555" actId="113"/>
        <pc:sldMkLst>
          <pc:docMk/>
          <pc:sldMk cId="2495986142" sldId="587"/>
        </pc:sldMkLst>
        <pc:spChg chg="mod">
          <ac:chgData name="Martina Sponerová" userId="ccc0f243-98c2-4971-ae6b-3630abf27fc2" providerId="ADAL" clId="{51C1C076-0BBB-4B5F-AFDB-18FBE13C4E5D}" dt="2023-03-20T17:58:13.004" v="549"/>
          <ac:spMkLst>
            <pc:docMk/>
            <pc:sldMk cId="2495986142" sldId="587"/>
            <ac:spMk id="2" creationId="{536580AA-7183-4EC0-B98A-A082DC1748E7}"/>
          </ac:spMkLst>
        </pc:spChg>
        <pc:spChg chg="mod">
          <ac:chgData name="Martina Sponerová" userId="ccc0f243-98c2-4971-ae6b-3630abf27fc2" providerId="ADAL" clId="{51C1C076-0BBB-4B5F-AFDB-18FBE13C4E5D}" dt="2023-03-20T17:59:08.151" v="555" actId="113"/>
          <ac:spMkLst>
            <pc:docMk/>
            <pc:sldMk cId="2495986142" sldId="587"/>
            <ac:spMk id="3" creationId="{10DB71BE-2EB5-46EF-A990-B33BB9F0CFA7}"/>
          </ac:spMkLst>
        </pc:spChg>
      </pc:sldChg>
      <pc:sldChg chg="modSp add mod">
        <pc:chgData name="Martina Sponerová" userId="ccc0f243-98c2-4971-ae6b-3630abf27fc2" providerId="ADAL" clId="{51C1C076-0BBB-4B5F-AFDB-18FBE13C4E5D}" dt="2023-03-20T18:00:35.585" v="561" actId="12"/>
        <pc:sldMkLst>
          <pc:docMk/>
          <pc:sldMk cId="1314145211" sldId="588"/>
        </pc:sldMkLst>
        <pc:spChg chg="mod">
          <ac:chgData name="Martina Sponerová" userId="ccc0f243-98c2-4971-ae6b-3630abf27fc2" providerId="ADAL" clId="{51C1C076-0BBB-4B5F-AFDB-18FBE13C4E5D}" dt="2023-03-20T17:59:43.607" v="558"/>
          <ac:spMkLst>
            <pc:docMk/>
            <pc:sldMk cId="1314145211" sldId="588"/>
            <ac:spMk id="2" creationId="{536580AA-7183-4EC0-B98A-A082DC1748E7}"/>
          </ac:spMkLst>
        </pc:spChg>
        <pc:spChg chg="mod">
          <ac:chgData name="Martina Sponerová" userId="ccc0f243-98c2-4971-ae6b-3630abf27fc2" providerId="ADAL" clId="{51C1C076-0BBB-4B5F-AFDB-18FBE13C4E5D}" dt="2023-03-20T18:00:35.585" v="561" actId="12"/>
          <ac:spMkLst>
            <pc:docMk/>
            <pc:sldMk cId="1314145211" sldId="588"/>
            <ac:spMk id="3" creationId="{10DB71BE-2EB5-46EF-A990-B33BB9F0CFA7}"/>
          </ac:spMkLst>
        </pc:spChg>
      </pc:sldChg>
      <pc:sldChg chg="modSp add mod">
        <pc:chgData name="Martina Sponerová" userId="ccc0f243-98c2-4971-ae6b-3630abf27fc2" providerId="ADAL" clId="{51C1C076-0BBB-4B5F-AFDB-18FBE13C4E5D}" dt="2023-03-20T18:04:00.574" v="622" actId="5793"/>
        <pc:sldMkLst>
          <pc:docMk/>
          <pc:sldMk cId="3787760803" sldId="589"/>
        </pc:sldMkLst>
        <pc:spChg chg="mod">
          <ac:chgData name="Martina Sponerová" userId="ccc0f243-98c2-4971-ae6b-3630abf27fc2" providerId="ADAL" clId="{51C1C076-0BBB-4B5F-AFDB-18FBE13C4E5D}" dt="2023-03-20T18:04:00.574" v="622" actId="5793"/>
          <ac:spMkLst>
            <pc:docMk/>
            <pc:sldMk cId="3787760803" sldId="589"/>
            <ac:spMk id="3" creationId="{10DB71BE-2EB5-46EF-A990-B33BB9F0CFA7}"/>
          </ac:spMkLst>
        </pc:spChg>
      </pc:sldChg>
      <pc:sldChg chg="modSp add mod">
        <pc:chgData name="Martina Sponerová" userId="ccc0f243-98c2-4971-ae6b-3630abf27fc2" providerId="ADAL" clId="{51C1C076-0BBB-4B5F-AFDB-18FBE13C4E5D}" dt="2023-03-20T18:04:55.332" v="633" actId="20577"/>
        <pc:sldMkLst>
          <pc:docMk/>
          <pc:sldMk cId="2800120000" sldId="590"/>
        </pc:sldMkLst>
        <pc:spChg chg="mod">
          <ac:chgData name="Martina Sponerová" userId="ccc0f243-98c2-4971-ae6b-3630abf27fc2" providerId="ADAL" clId="{51C1C076-0BBB-4B5F-AFDB-18FBE13C4E5D}" dt="2023-03-20T18:04:55.332" v="633" actId="20577"/>
          <ac:spMkLst>
            <pc:docMk/>
            <pc:sldMk cId="2800120000" sldId="590"/>
            <ac:spMk id="3" creationId="{10DB71BE-2EB5-46EF-A990-B33BB9F0CFA7}"/>
          </ac:spMkLst>
        </pc:spChg>
      </pc:sldChg>
      <pc:sldChg chg="modSp add mod">
        <pc:chgData name="Martina Sponerová" userId="ccc0f243-98c2-4971-ae6b-3630abf27fc2" providerId="ADAL" clId="{51C1C076-0BBB-4B5F-AFDB-18FBE13C4E5D}" dt="2023-03-20T18:07:22.232" v="668" actId="123"/>
        <pc:sldMkLst>
          <pc:docMk/>
          <pc:sldMk cId="1987098466" sldId="591"/>
        </pc:sldMkLst>
        <pc:spChg chg="mod">
          <ac:chgData name="Martina Sponerová" userId="ccc0f243-98c2-4971-ae6b-3630abf27fc2" providerId="ADAL" clId="{51C1C076-0BBB-4B5F-AFDB-18FBE13C4E5D}" dt="2023-03-20T18:05:24.253" v="636"/>
          <ac:spMkLst>
            <pc:docMk/>
            <pc:sldMk cId="1987098466" sldId="591"/>
            <ac:spMk id="2" creationId="{536580AA-7183-4EC0-B98A-A082DC1748E7}"/>
          </ac:spMkLst>
        </pc:spChg>
        <pc:spChg chg="mod">
          <ac:chgData name="Martina Sponerová" userId="ccc0f243-98c2-4971-ae6b-3630abf27fc2" providerId="ADAL" clId="{51C1C076-0BBB-4B5F-AFDB-18FBE13C4E5D}" dt="2023-03-20T18:07:22.232" v="668" actId="123"/>
          <ac:spMkLst>
            <pc:docMk/>
            <pc:sldMk cId="1987098466" sldId="591"/>
            <ac:spMk id="3" creationId="{10DB71BE-2EB5-46EF-A990-B33BB9F0CFA7}"/>
          </ac:spMkLst>
        </pc:spChg>
      </pc:sldChg>
      <pc:sldChg chg="modSp add mod">
        <pc:chgData name="Martina Sponerová" userId="ccc0f243-98c2-4971-ae6b-3630abf27fc2" providerId="ADAL" clId="{51C1C076-0BBB-4B5F-AFDB-18FBE13C4E5D}" dt="2023-03-20T18:08:28.590" v="689" actId="122"/>
        <pc:sldMkLst>
          <pc:docMk/>
          <pc:sldMk cId="808981743" sldId="592"/>
        </pc:sldMkLst>
        <pc:spChg chg="mod">
          <ac:chgData name="Martina Sponerová" userId="ccc0f243-98c2-4971-ae6b-3630abf27fc2" providerId="ADAL" clId="{51C1C076-0BBB-4B5F-AFDB-18FBE13C4E5D}" dt="2023-03-20T18:08:28.590" v="689" actId="122"/>
          <ac:spMkLst>
            <pc:docMk/>
            <pc:sldMk cId="808981743" sldId="592"/>
            <ac:spMk id="3" creationId="{10DB71BE-2EB5-46EF-A990-B33BB9F0CFA7}"/>
          </ac:spMkLst>
        </pc:spChg>
      </pc:sldChg>
      <pc:sldChg chg="modSp add mod">
        <pc:chgData name="Martina Sponerová" userId="ccc0f243-98c2-4971-ae6b-3630abf27fc2" providerId="ADAL" clId="{51C1C076-0BBB-4B5F-AFDB-18FBE13C4E5D}" dt="2023-03-20T18:10:11.644" v="707" actId="20577"/>
        <pc:sldMkLst>
          <pc:docMk/>
          <pc:sldMk cId="142792730" sldId="593"/>
        </pc:sldMkLst>
        <pc:spChg chg="mod">
          <ac:chgData name="Martina Sponerová" userId="ccc0f243-98c2-4971-ae6b-3630abf27fc2" providerId="ADAL" clId="{51C1C076-0BBB-4B5F-AFDB-18FBE13C4E5D}" dt="2023-03-20T18:10:11.644" v="707" actId="20577"/>
          <ac:spMkLst>
            <pc:docMk/>
            <pc:sldMk cId="142792730" sldId="593"/>
            <ac:spMk id="3" creationId="{10DB71BE-2EB5-46EF-A990-B33BB9F0CFA7}"/>
          </ac:spMkLst>
        </pc:spChg>
      </pc:sldChg>
      <pc:sldChg chg="modSp add mod">
        <pc:chgData name="Martina Sponerová" userId="ccc0f243-98c2-4971-ae6b-3630abf27fc2" providerId="ADAL" clId="{51C1C076-0BBB-4B5F-AFDB-18FBE13C4E5D}" dt="2023-03-20T18:14:06.845" v="746" actId="255"/>
        <pc:sldMkLst>
          <pc:docMk/>
          <pc:sldMk cId="409173996" sldId="594"/>
        </pc:sldMkLst>
        <pc:spChg chg="mod">
          <ac:chgData name="Martina Sponerová" userId="ccc0f243-98c2-4971-ae6b-3630abf27fc2" providerId="ADAL" clId="{51C1C076-0BBB-4B5F-AFDB-18FBE13C4E5D}" dt="2023-03-20T18:11:29.052" v="712"/>
          <ac:spMkLst>
            <pc:docMk/>
            <pc:sldMk cId="409173996" sldId="594"/>
            <ac:spMk id="2" creationId="{536580AA-7183-4EC0-B98A-A082DC1748E7}"/>
          </ac:spMkLst>
        </pc:spChg>
        <pc:spChg chg="mod">
          <ac:chgData name="Martina Sponerová" userId="ccc0f243-98c2-4971-ae6b-3630abf27fc2" providerId="ADAL" clId="{51C1C076-0BBB-4B5F-AFDB-18FBE13C4E5D}" dt="2023-03-20T18:14:06.845" v="746" actId="255"/>
          <ac:spMkLst>
            <pc:docMk/>
            <pc:sldMk cId="409173996" sldId="594"/>
            <ac:spMk id="3" creationId="{10DB71BE-2EB5-46EF-A990-B33BB9F0CFA7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49B9B08F-DEFC-41F5-A90C-7ED8ADA130B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31624" cy="10360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pic>
        <p:nvPicPr>
          <p:cNvPr id="16" name="Obrázek 15">
            <a:extLst>
              <a:ext uri="{FF2B5EF4-FFF2-40B4-BE49-F238E27FC236}">
                <a16:creationId xmlns:a16="http://schemas.microsoft.com/office/drawing/2014/main" id="{F3FD241E-C136-47D8-959E-BB3B67B34CF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A47E0891-B72B-451F-A5CC-18CC27B9DFD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4F60899B-36F3-4125-A4D2-BF77A443E53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7426" y="6050485"/>
            <a:ext cx="883410" cy="5976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ECON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>
            <a:extLst>
              <a:ext uri="{FF2B5EF4-FFF2-40B4-BE49-F238E27FC236}">
                <a16:creationId xmlns:a16="http://schemas.microsoft.com/office/drawing/2014/main" id="{3F35F32C-C513-46D5-A31A-1C8F92EC97F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3135" y="2019299"/>
            <a:ext cx="4199887" cy="2841099"/>
          </a:xfrm>
          <a:prstGeom prst="rect">
            <a:avLst/>
          </a:prstGeom>
        </p:spPr>
      </p:pic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B9006E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B9006E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0208" y="2434288"/>
            <a:ext cx="7673489" cy="1989423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F7D96717-61A6-4CA4-8435-E0D536EBA67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599CB6BE-5475-43A1-B06C-8E7566E4466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EE00E847-80B3-4CCA-A625-6785A7EF085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1A2D5337-C607-4767-9675-2A7AE5CC3A8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20782" cy="10287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BF1866C0-9E4A-449F-8756-70AFEADAD41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0DEA7DE3-FBF5-48DB-AE89-99F65F9D8C2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id="{6A3A2FD6-9C9B-4458-A2AA-D1DD17E7E23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22" name="Obrázek 21">
            <a:extLst>
              <a:ext uri="{FF2B5EF4-FFF2-40B4-BE49-F238E27FC236}">
                <a16:creationId xmlns:a16="http://schemas.microsoft.com/office/drawing/2014/main" id="{6FCA30E9-0899-4BB2-A33A-8E8587324D0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4E8261C5-758A-4D2F-9F56-BFDCAE9A46A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6F243F96-CFB0-4597-BBC0-87FD04D98E4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sldNum="0" hdr="0" ft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A8407835-F81D-479E-BC76-9FC18468D6B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Martina Sponerová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D74D0B9-0477-47D2-BB97-22A5A069A7F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3C58648-ACFE-426C-A517-328ECD990C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Možnosti financování podniku</a:t>
            </a:r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B2C2A405-E89C-44BE-90A4-EEFF98AD952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108435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36580AA-7183-4EC0-B98A-A082DC1748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dirty="0"/>
              <a:t>Řízení pracovního kapitálu</a:t>
            </a:r>
            <a:br>
              <a:rPr lang="cs-CZ" sz="4000" dirty="0"/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0DB71BE-2EB5-46EF-A990-B33BB9F0CF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sz="2400" b="1" dirty="0"/>
              <a:t>Hotovostní cyklus na časové ose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1600" dirty="0"/>
              <a:t>Je patrné, že hotovostní cyklus trvá 70 dní, po tuto dobu je hotovost vázána ve výrobě.</a:t>
            </a:r>
            <a:endParaRPr lang="cs-CZ" sz="1600" b="1" dirty="0"/>
          </a:p>
        </p:txBody>
      </p:sp>
      <p:grpSp>
        <p:nvGrpSpPr>
          <p:cNvPr id="5" name="Skupina 4">
            <a:extLst>
              <a:ext uri="{FF2B5EF4-FFF2-40B4-BE49-F238E27FC236}">
                <a16:creationId xmlns:a16="http://schemas.microsoft.com/office/drawing/2014/main" id="{B445EEB7-9468-A333-A286-D356DFB3837F}"/>
              </a:ext>
            </a:extLst>
          </p:cNvPr>
          <p:cNvGrpSpPr/>
          <p:nvPr/>
        </p:nvGrpSpPr>
        <p:grpSpPr>
          <a:xfrm>
            <a:off x="2387588" y="2342336"/>
            <a:ext cx="7416824" cy="3735899"/>
            <a:chOff x="2495600" y="2342336"/>
            <a:chExt cx="7416824" cy="3735899"/>
          </a:xfrm>
        </p:grpSpPr>
        <p:grpSp>
          <p:nvGrpSpPr>
            <p:cNvPr id="6" name="Skupina 5">
              <a:extLst>
                <a:ext uri="{FF2B5EF4-FFF2-40B4-BE49-F238E27FC236}">
                  <a16:creationId xmlns:a16="http://schemas.microsoft.com/office/drawing/2014/main" id="{9A553222-1EFF-1C6E-50F8-73D952A12676}"/>
                </a:ext>
              </a:extLst>
            </p:cNvPr>
            <p:cNvGrpSpPr/>
            <p:nvPr/>
          </p:nvGrpSpPr>
          <p:grpSpPr>
            <a:xfrm>
              <a:off x="2590957" y="2342336"/>
              <a:ext cx="7200800" cy="2173328"/>
              <a:chOff x="899592" y="3212976"/>
              <a:chExt cx="7200800" cy="2173328"/>
            </a:xfrm>
          </p:grpSpPr>
          <p:sp>
            <p:nvSpPr>
              <p:cNvPr id="17" name="Levá složená závorka 16">
                <a:extLst>
                  <a:ext uri="{FF2B5EF4-FFF2-40B4-BE49-F238E27FC236}">
                    <a16:creationId xmlns:a16="http://schemas.microsoft.com/office/drawing/2014/main" id="{67749BD0-F316-C917-A335-2DCC7EC3CDFB}"/>
                  </a:ext>
                </a:extLst>
              </p:cNvPr>
              <p:cNvSpPr/>
              <p:nvPr/>
            </p:nvSpPr>
            <p:spPr>
              <a:xfrm rot="16200000">
                <a:off x="6387590" y="3026029"/>
                <a:ext cx="401269" cy="2880322"/>
              </a:xfrm>
              <a:prstGeom prst="leftBrac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18" name="TextovéPole 17">
                <a:extLst>
                  <a:ext uri="{FF2B5EF4-FFF2-40B4-BE49-F238E27FC236}">
                    <a16:creationId xmlns:a16="http://schemas.microsoft.com/office/drawing/2014/main" id="{58414085-B0FC-B896-B2C5-8E9D9B4D248D}"/>
                  </a:ext>
                </a:extLst>
              </p:cNvPr>
              <p:cNvSpPr txBox="1"/>
              <p:nvPr/>
            </p:nvSpPr>
            <p:spPr>
              <a:xfrm>
                <a:off x="6194393" y="4862793"/>
                <a:ext cx="1728192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cs-CZ" sz="1400" dirty="0"/>
                  <a:t>Prodej</a:t>
                </a:r>
              </a:p>
              <a:p>
                <a:pPr algn="ctr"/>
                <a:r>
                  <a:rPr lang="cs-CZ" sz="1400" dirty="0"/>
                  <a:t>Řízení pohledávek</a:t>
                </a:r>
              </a:p>
            </p:txBody>
          </p:sp>
          <p:grpSp>
            <p:nvGrpSpPr>
              <p:cNvPr id="19" name="Skupina 18">
                <a:extLst>
                  <a:ext uri="{FF2B5EF4-FFF2-40B4-BE49-F238E27FC236}">
                    <a16:creationId xmlns:a16="http://schemas.microsoft.com/office/drawing/2014/main" id="{B6B6DB29-16C6-EA6A-BFF8-FB2DA10AA26E}"/>
                  </a:ext>
                </a:extLst>
              </p:cNvPr>
              <p:cNvGrpSpPr/>
              <p:nvPr/>
            </p:nvGrpSpPr>
            <p:grpSpPr>
              <a:xfrm>
                <a:off x="899592" y="3212976"/>
                <a:ext cx="7200800" cy="2173328"/>
                <a:chOff x="899592" y="3212976"/>
                <a:chExt cx="7200800" cy="2173328"/>
              </a:xfrm>
            </p:grpSpPr>
            <p:sp>
              <p:nvSpPr>
                <p:cNvPr id="20" name="Levá složená závorka 19">
                  <a:extLst>
                    <a:ext uri="{FF2B5EF4-FFF2-40B4-BE49-F238E27FC236}">
                      <a16:creationId xmlns:a16="http://schemas.microsoft.com/office/drawing/2014/main" id="{8E18D7D7-9759-CF33-080D-C252A17618AD}"/>
                    </a:ext>
                  </a:extLst>
                </p:cNvPr>
                <p:cNvSpPr/>
                <p:nvPr/>
              </p:nvSpPr>
              <p:spPr>
                <a:xfrm rot="16200000">
                  <a:off x="1352868" y="3882274"/>
                  <a:ext cx="401269" cy="1140455"/>
                </a:xfrm>
                <a:prstGeom prst="leftBrac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cs-CZ"/>
                </a:p>
              </p:txBody>
            </p:sp>
            <p:sp>
              <p:nvSpPr>
                <p:cNvPr id="21" name="Levá složená závorka 20">
                  <a:extLst>
                    <a:ext uri="{FF2B5EF4-FFF2-40B4-BE49-F238E27FC236}">
                      <a16:creationId xmlns:a16="http://schemas.microsoft.com/office/drawing/2014/main" id="{D5BEF66B-9B7B-712F-3CEF-E7EAB12E7448}"/>
                    </a:ext>
                  </a:extLst>
                </p:cNvPr>
                <p:cNvSpPr/>
                <p:nvPr/>
              </p:nvSpPr>
              <p:spPr>
                <a:xfrm rot="16200000">
                  <a:off x="2931208" y="3588404"/>
                  <a:ext cx="401269" cy="1728194"/>
                </a:xfrm>
                <a:prstGeom prst="leftBrac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cs-CZ"/>
                </a:p>
              </p:txBody>
            </p:sp>
            <p:sp>
              <p:nvSpPr>
                <p:cNvPr id="22" name="Levá složená závorka 21">
                  <a:extLst>
                    <a:ext uri="{FF2B5EF4-FFF2-40B4-BE49-F238E27FC236}">
                      <a16:creationId xmlns:a16="http://schemas.microsoft.com/office/drawing/2014/main" id="{77F7AEAA-B861-A542-61B0-728E7BD79FE4}"/>
                    </a:ext>
                  </a:extLst>
                </p:cNvPr>
                <p:cNvSpPr/>
                <p:nvPr/>
              </p:nvSpPr>
              <p:spPr>
                <a:xfrm rot="16200000">
                  <a:off x="4361341" y="3958899"/>
                  <a:ext cx="421320" cy="1008110"/>
                </a:xfrm>
                <a:prstGeom prst="leftBrac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cs-CZ"/>
                </a:p>
              </p:txBody>
            </p:sp>
            <p:sp>
              <p:nvSpPr>
                <p:cNvPr id="23" name="TextovéPole 22">
                  <a:extLst>
                    <a:ext uri="{FF2B5EF4-FFF2-40B4-BE49-F238E27FC236}">
                      <a16:creationId xmlns:a16="http://schemas.microsoft.com/office/drawing/2014/main" id="{61068F66-A576-1468-3789-B8ADF516CD49}"/>
                    </a:ext>
                  </a:extLst>
                </p:cNvPr>
                <p:cNvSpPr txBox="1"/>
                <p:nvPr/>
              </p:nvSpPr>
              <p:spPr>
                <a:xfrm>
                  <a:off x="964799" y="4796769"/>
                  <a:ext cx="1158931" cy="5232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cs-CZ" sz="1400" dirty="0"/>
                    <a:t>Nákup</a:t>
                  </a:r>
                </a:p>
                <a:p>
                  <a:pPr algn="ctr"/>
                  <a:r>
                    <a:rPr lang="cs-CZ" sz="1400" dirty="0"/>
                    <a:t>Skladování</a:t>
                  </a:r>
                </a:p>
              </p:txBody>
            </p:sp>
            <p:sp>
              <p:nvSpPr>
                <p:cNvPr id="24" name="TextovéPole 23">
                  <a:extLst>
                    <a:ext uri="{FF2B5EF4-FFF2-40B4-BE49-F238E27FC236}">
                      <a16:creationId xmlns:a16="http://schemas.microsoft.com/office/drawing/2014/main" id="{E6766238-35F4-4166-F0DB-6D42E06067D0}"/>
                    </a:ext>
                  </a:extLst>
                </p:cNvPr>
                <p:cNvSpPr txBox="1"/>
                <p:nvPr/>
              </p:nvSpPr>
              <p:spPr>
                <a:xfrm>
                  <a:off x="2406539" y="4862793"/>
                  <a:ext cx="1589401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cs-CZ" sz="1400" dirty="0"/>
                    <a:t>Výroba</a:t>
                  </a:r>
                </a:p>
              </p:txBody>
            </p:sp>
            <p:sp>
              <p:nvSpPr>
                <p:cNvPr id="25" name="TextovéPole 24">
                  <a:extLst>
                    <a:ext uri="{FF2B5EF4-FFF2-40B4-BE49-F238E27FC236}">
                      <a16:creationId xmlns:a16="http://schemas.microsoft.com/office/drawing/2014/main" id="{1BAF8424-7D55-2696-C3F0-8614771EC9D5}"/>
                    </a:ext>
                  </a:extLst>
                </p:cNvPr>
                <p:cNvSpPr txBox="1"/>
                <p:nvPr/>
              </p:nvSpPr>
              <p:spPr>
                <a:xfrm>
                  <a:off x="4067946" y="4863084"/>
                  <a:ext cx="1080116" cy="5232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cs-CZ" sz="1400" dirty="0"/>
                    <a:t>Skladování</a:t>
                  </a:r>
                </a:p>
                <a:p>
                  <a:r>
                    <a:rPr lang="cs-CZ" sz="1400" dirty="0"/>
                    <a:t>Expedice</a:t>
                  </a:r>
                </a:p>
              </p:txBody>
            </p:sp>
            <p:grpSp>
              <p:nvGrpSpPr>
                <p:cNvPr id="26" name="Skupina 25">
                  <a:extLst>
                    <a:ext uri="{FF2B5EF4-FFF2-40B4-BE49-F238E27FC236}">
                      <a16:creationId xmlns:a16="http://schemas.microsoft.com/office/drawing/2014/main" id="{B93FBB25-07F1-2605-8E6A-777DA01E6BB5}"/>
                    </a:ext>
                  </a:extLst>
                </p:cNvPr>
                <p:cNvGrpSpPr/>
                <p:nvPr/>
              </p:nvGrpSpPr>
              <p:grpSpPr>
                <a:xfrm>
                  <a:off x="899592" y="3212976"/>
                  <a:ext cx="7200800" cy="971274"/>
                  <a:chOff x="899592" y="3212976"/>
                  <a:chExt cx="7200800" cy="971274"/>
                </a:xfrm>
              </p:grpSpPr>
              <p:sp>
                <p:nvSpPr>
                  <p:cNvPr id="27" name="TextovéPole 26">
                    <a:extLst>
                      <a:ext uri="{FF2B5EF4-FFF2-40B4-BE49-F238E27FC236}">
                        <a16:creationId xmlns:a16="http://schemas.microsoft.com/office/drawing/2014/main" id="{9F05A97A-0A08-F2DF-8ABF-6D74CAC99D49}"/>
                      </a:ext>
                    </a:extLst>
                  </p:cNvPr>
                  <p:cNvSpPr txBox="1"/>
                  <p:nvPr/>
                </p:nvSpPr>
                <p:spPr>
                  <a:xfrm>
                    <a:off x="1043608" y="3840143"/>
                    <a:ext cx="1728192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cs-CZ" sz="1400" dirty="0"/>
                      <a:t>10 dní</a:t>
                    </a:r>
                  </a:p>
                </p:txBody>
              </p:sp>
              <p:sp>
                <p:nvSpPr>
                  <p:cNvPr id="28" name="TextovéPole 27">
                    <a:extLst>
                      <a:ext uri="{FF2B5EF4-FFF2-40B4-BE49-F238E27FC236}">
                        <a16:creationId xmlns:a16="http://schemas.microsoft.com/office/drawing/2014/main" id="{651650F3-2F57-15B0-E070-370048DE1213}"/>
                      </a:ext>
                    </a:extLst>
                  </p:cNvPr>
                  <p:cNvSpPr txBox="1"/>
                  <p:nvPr/>
                </p:nvSpPr>
                <p:spPr>
                  <a:xfrm>
                    <a:off x="2843808" y="3876473"/>
                    <a:ext cx="1728192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cs-CZ" sz="1400" dirty="0"/>
                      <a:t>20 dní</a:t>
                    </a:r>
                  </a:p>
                </p:txBody>
              </p:sp>
              <p:sp>
                <p:nvSpPr>
                  <p:cNvPr id="29" name="TextovéPole 28">
                    <a:extLst>
                      <a:ext uri="{FF2B5EF4-FFF2-40B4-BE49-F238E27FC236}">
                        <a16:creationId xmlns:a16="http://schemas.microsoft.com/office/drawing/2014/main" id="{D3EED447-91BE-8D8B-75AD-6BFFC86DABC9}"/>
                      </a:ext>
                    </a:extLst>
                  </p:cNvPr>
                  <p:cNvSpPr txBox="1"/>
                  <p:nvPr/>
                </p:nvSpPr>
                <p:spPr>
                  <a:xfrm>
                    <a:off x="4283968" y="3840143"/>
                    <a:ext cx="1728192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cs-CZ" sz="1400" dirty="0"/>
                      <a:t>10 dní</a:t>
                    </a:r>
                  </a:p>
                </p:txBody>
              </p:sp>
              <p:sp>
                <p:nvSpPr>
                  <p:cNvPr id="30" name="TextovéPole 29">
                    <a:extLst>
                      <a:ext uri="{FF2B5EF4-FFF2-40B4-BE49-F238E27FC236}">
                        <a16:creationId xmlns:a16="http://schemas.microsoft.com/office/drawing/2014/main" id="{8279E510-53B4-CDF7-9060-426DB9826322}"/>
                      </a:ext>
                    </a:extLst>
                  </p:cNvPr>
                  <p:cNvSpPr txBox="1"/>
                  <p:nvPr/>
                </p:nvSpPr>
                <p:spPr>
                  <a:xfrm>
                    <a:off x="6340446" y="3836931"/>
                    <a:ext cx="1728192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cs-CZ" sz="1400" dirty="0"/>
                      <a:t>30 dní</a:t>
                    </a:r>
                  </a:p>
                </p:txBody>
              </p:sp>
              <p:grpSp>
                <p:nvGrpSpPr>
                  <p:cNvPr id="31" name="Skupina 30">
                    <a:extLst>
                      <a:ext uri="{FF2B5EF4-FFF2-40B4-BE49-F238E27FC236}">
                        <a16:creationId xmlns:a16="http://schemas.microsoft.com/office/drawing/2014/main" id="{1075FB62-5064-C69B-174E-F377FCE37837}"/>
                      </a:ext>
                    </a:extLst>
                  </p:cNvPr>
                  <p:cNvGrpSpPr/>
                  <p:nvPr/>
                </p:nvGrpSpPr>
                <p:grpSpPr>
                  <a:xfrm>
                    <a:off x="899592" y="3212976"/>
                    <a:ext cx="7200800" cy="553204"/>
                    <a:chOff x="899592" y="3212976"/>
                    <a:chExt cx="7200800" cy="553204"/>
                  </a:xfrm>
                </p:grpSpPr>
                <p:grpSp>
                  <p:nvGrpSpPr>
                    <p:cNvPr id="32" name="Skupina 31">
                      <a:extLst>
                        <a:ext uri="{FF2B5EF4-FFF2-40B4-BE49-F238E27FC236}">
                          <a16:creationId xmlns:a16="http://schemas.microsoft.com/office/drawing/2014/main" id="{9B154250-3512-2071-62B6-0DFD481AAEE1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971600" y="3667879"/>
                      <a:ext cx="7128792" cy="98301"/>
                      <a:chOff x="971600" y="3667879"/>
                      <a:chExt cx="7128792" cy="98301"/>
                    </a:xfrm>
                  </p:grpSpPr>
                  <p:cxnSp>
                    <p:nvCxnSpPr>
                      <p:cNvPr id="39" name="Přímá spojnice se šipkou 38">
                        <a:extLst>
                          <a:ext uri="{FF2B5EF4-FFF2-40B4-BE49-F238E27FC236}">
                            <a16:creationId xmlns:a16="http://schemas.microsoft.com/office/drawing/2014/main" id="{5733238D-1F0A-7D31-DFCE-9736A3654415}"/>
                          </a:ext>
                        </a:extLst>
                      </p:cNvPr>
                      <p:cNvCxnSpPr/>
                      <p:nvPr/>
                    </p:nvCxnSpPr>
                    <p:spPr>
                      <a:xfrm>
                        <a:off x="971600" y="3717032"/>
                        <a:ext cx="7128792" cy="0"/>
                      </a:xfrm>
                      <a:prstGeom prst="straightConnector1">
                        <a:avLst/>
                      </a:prstGeom>
                      <a:ln w="38100">
                        <a:tailEnd type="triangle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sp>
                    <p:nvSpPr>
                      <p:cNvPr id="40" name="Šipka: doprava 39">
                        <a:extLst>
                          <a:ext uri="{FF2B5EF4-FFF2-40B4-BE49-F238E27FC236}">
                            <a16:creationId xmlns:a16="http://schemas.microsoft.com/office/drawing/2014/main" id="{8FB5324D-CABD-DEBF-145F-53E3AD89D8C0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2009416" y="3667881"/>
                        <a:ext cx="402344" cy="98299"/>
                      </a:xfrm>
                      <a:prstGeom prst="rightArrow">
                        <a:avLst/>
                      </a:prstGeom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41" name="Šipka: doprava 40">
                        <a:extLst>
                          <a:ext uri="{FF2B5EF4-FFF2-40B4-BE49-F238E27FC236}">
                            <a16:creationId xmlns:a16="http://schemas.microsoft.com/office/drawing/2014/main" id="{13181227-6BD7-0524-848F-01C91B754BAA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3881624" y="3667880"/>
                        <a:ext cx="402344" cy="98299"/>
                      </a:xfrm>
                      <a:prstGeom prst="rightArrow">
                        <a:avLst/>
                      </a:prstGeom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42" name="Šipka: doprava 41">
                        <a:extLst>
                          <a:ext uri="{FF2B5EF4-FFF2-40B4-BE49-F238E27FC236}">
                            <a16:creationId xmlns:a16="http://schemas.microsoft.com/office/drawing/2014/main" id="{C18EB3CC-2969-77C4-7E5C-3DCA1A2876AF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5004048" y="3667879"/>
                        <a:ext cx="402344" cy="98299"/>
                      </a:xfrm>
                      <a:prstGeom prst="rightArrow">
                        <a:avLst/>
                      </a:prstGeom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</p:grpSp>
                <p:grpSp>
                  <p:nvGrpSpPr>
                    <p:cNvPr id="33" name="Skupina 32">
                      <a:extLst>
                        <a:ext uri="{FF2B5EF4-FFF2-40B4-BE49-F238E27FC236}">
                          <a16:creationId xmlns:a16="http://schemas.microsoft.com/office/drawing/2014/main" id="{03E58F97-6CFD-F13B-B488-42105E346C04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899592" y="3212976"/>
                      <a:ext cx="6912768" cy="523220"/>
                      <a:chOff x="899592" y="3212976"/>
                      <a:chExt cx="6912768" cy="523220"/>
                    </a:xfrm>
                  </p:grpSpPr>
                  <p:sp>
                    <p:nvSpPr>
                      <p:cNvPr id="34" name="TextovéPole 33">
                        <a:extLst>
                          <a:ext uri="{FF2B5EF4-FFF2-40B4-BE49-F238E27FC236}">
                            <a16:creationId xmlns:a16="http://schemas.microsoft.com/office/drawing/2014/main" id="{48E57662-FCA2-478E-C44D-FA3ED2446CFE}"/>
                          </a:ext>
                        </a:extLst>
                      </p:cNvPr>
                      <p:cNvSpPr txBox="1"/>
                      <p:nvPr/>
                    </p:nvSpPr>
                    <p:spPr>
                      <a:xfrm>
                        <a:off x="3959660" y="3215515"/>
                        <a:ext cx="1728192" cy="307777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square" rtlCol="0">
                        <a:spAutoFit/>
                      </a:bodyPr>
                      <a:lstStyle/>
                      <a:p>
                        <a:r>
                          <a:rPr lang="cs-CZ" sz="1400" dirty="0"/>
                          <a:t>Hotové výrobky</a:t>
                        </a:r>
                      </a:p>
                    </p:txBody>
                  </p:sp>
                  <p:sp>
                    <p:nvSpPr>
                      <p:cNvPr id="35" name="TextovéPole 34">
                        <a:extLst>
                          <a:ext uri="{FF2B5EF4-FFF2-40B4-BE49-F238E27FC236}">
                            <a16:creationId xmlns:a16="http://schemas.microsoft.com/office/drawing/2014/main" id="{C854A66D-CCDD-5C92-D2FE-DAFB8735F455}"/>
                          </a:ext>
                        </a:extLst>
                      </p:cNvPr>
                      <p:cNvSpPr txBox="1"/>
                      <p:nvPr/>
                    </p:nvSpPr>
                    <p:spPr>
                      <a:xfrm>
                        <a:off x="6084168" y="3212976"/>
                        <a:ext cx="1728192" cy="307777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square" rtlCol="0">
                        <a:spAutoFit/>
                      </a:bodyPr>
                      <a:lstStyle/>
                      <a:p>
                        <a:r>
                          <a:rPr lang="cs-CZ" sz="1400" dirty="0"/>
                          <a:t>Pohledávky</a:t>
                        </a:r>
                      </a:p>
                    </p:txBody>
                  </p:sp>
                  <p:grpSp>
                    <p:nvGrpSpPr>
                      <p:cNvPr id="36" name="Skupina 35">
                        <a:extLst>
                          <a:ext uri="{FF2B5EF4-FFF2-40B4-BE49-F238E27FC236}">
                            <a16:creationId xmlns:a16="http://schemas.microsoft.com/office/drawing/2014/main" id="{641EC5F7-F1AF-322C-DBCE-E6C2F06B68D2}"/>
                          </a:ext>
                        </a:extLst>
                      </p:cNvPr>
                      <p:cNvGrpSpPr/>
                      <p:nvPr/>
                    </p:nvGrpSpPr>
                    <p:grpSpPr>
                      <a:xfrm>
                        <a:off x="899592" y="3212976"/>
                        <a:ext cx="3384376" cy="523220"/>
                        <a:chOff x="899592" y="3212976"/>
                        <a:chExt cx="3384376" cy="523220"/>
                      </a:xfrm>
                    </p:grpSpPr>
                    <p:sp>
                      <p:nvSpPr>
                        <p:cNvPr id="37" name="TextovéPole 36">
                          <a:extLst>
                            <a:ext uri="{FF2B5EF4-FFF2-40B4-BE49-F238E27FC236}">
                              <a16:creationId xmlns:a16="http://schemas.microsoft.com/office/drawing/2014/main" id="{B2C7FBE4-792A-EE30-1E28-8D2BE5FBD352}"/>
                            </a:ext>
                          </a:extLst>
                        </p:cNvPr>
                        <p:cNvSpPr txBox="1"/>
                        <p:nvPr/>
                      </p:nvSpPr>
                      <p:spPr>
                        <a:xfrm>
                          <a:off x="899592" y="3212976"/>
                          <a:ext cx="1728192" cy="307777"/>
                        </a:xfrm>
                        <a:prstGeom prst="rect">
                          <a:avLst/>
                        </a:prstGeom>
                        <a:noFill/>
                      </p:spPr>
                      <p:txBody>
                        <a:bodyPr wrap="square" rtlCol="0">
                          <a:spAutoFit/>
                        </a:bodyPr>
                        <a:lstStyle/>
                        <a:p>
                          <a:r>
                            <a:rPr lang="cs-CZ" sz="1400" dirty="0"/>
                            <a:t>Materiál</a:t>
                          </a:r>
                        </a:p>
                      </p:txBody>
                    </p:sp>
                    <p:sp>
                      <p:nvSpPr>
                        <p:cNvPr id="38" name="TextovéPole 37">
                          <a:extLst>
                            <a:ext uri="{FF2B5EF4-FFF2-40B4-BE49-F238E27FC236}">
                              <a16:creationId xmlns:a16="http://schemas.microsoft.com/office/drawing/2014/main" id="{F4D31F29-A2F4-6A6C-999F-57E31B1CD3CF}"/>
                            </a:ext>
                          </a:extLst>
                        </p:cNvPr>
                        <p:cNvSpPr txBox="1"/>
                        <p:nvPr/>
                      </p:nvSpPr>
                      <p:spPr>
                        <a:xfrm>
                          <a:off x="2555776" y="3212976"/>
                          <a:ext cx="1728192" cy="523220"/>
                        </a:xfrm>
                        <a:prstGeom prst="rect">
                          <a:avLst/>
                        </a:prstGeom>
                        <a:noFill/>
                      </p:spPr>
                      <p:txBody>
                        <a:bodyPr wrap="square" rtlCol="0">
                          <a:spAutoFit/>
                        </a:bodyPr>
                        <a:lstStyle/>
                        <a:p>
                          <a:r>
                            <a:rPr lang="cs-CZ" sz="1400" dirty="0"/>
                            <a:t>Nedokončená výroba</a:t>
                          </a:r>
                        </a:p>
                      </p:txBody>
                    </p:sp>
                  </p:grpSp>
                </p:grpSp>
              </p:grpSp>
            </p:grpSp>
          </p:grpSp>
        </p:grpSp>
        <p:cxnSp>
          <p:nvCxnSpPr>
            <p:cNvPr id="7" name="Přímá spojnice se šipkou 6">
              <a:extLst>
                <a:ext uri="{FF2B5EF4-FFF2-40B4-BE49-F238E27FC236}">
                  <a16:creationId xmlns:a16="http://schemas.microsoft.com/office/drawing/2014/main" id="{4F96E1CC-B6E0-D254-6A2E-11C056BF21FB}"/>
                </a:ext>
              </a:extLst>
            </p:cNvPr>
            <p:cNvCxnSpPr/>
            <p:nvPr/>
          </p:nvCxnSpPr>
          <p:spPr>
            <a:xfrm>
              <a:off x="2495600" y="5157192"/>
              <a:ext cx="7416824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Šipka: doprava 7">
              <a:extLst>
                <a:ext uri="{FF2B5EF4-FFF2-40B4-BE49-F238E27FC236}">
                  <a16:creationId xmlns:a16="http://schemas.microsoft.com/office/drawing/2014/main" id="{D4B4EBF4-9BDF-7683-498F-94BE2AE283C0}"/>
                </a:ext>
              </a:extLst>
            </p:cNvPr>
            <p:cNvSpPr/>
            <p:nvPr/>
          </p:nvSpPr>
          <p:spPr>
            <a:xfrm>
              <a:off x="5432745" y="5109384"/>
              <a:ext cx="542589" cy="95616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9" name="TextovéPole 8">
              <a:extLst>
                <a:ext uri="{FF2B5EF4-FFF2-40B4-BE49-F238E27FC236}">
                  <a16:creationId xmlns:a16="http://schemas.microsoft.com/office/drawing/2014/main" id="{7C4DBFC5-9060-F0C9-10AC-0C84AAA18158}"/>
                </a:ext>
              </a:extLst>
            </p:cNvPr>
            <p:cNvSpPr txBox="1"/>
            <p:nvPr/>
          </p:nvSpPr>
          <p:spPr>
            <a:xfrm>
              <a:off x="7176121" y="4807024"/>
              <a:ext cx="154205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400" dirty="0"/>
                <a:t>Nutno financovat</a:t>
              </a:r>
            </a:p>
          </p:txBody>
        </p:sp>
        <p:sp>
          <p:nvSpPr>
            <p:cNvPr id="10" name="TextovéPole 9">
              <a:extLst>
                <a:ext uri="{FF2B5EF4-FFF2-40B4-BE49-F238E27FC236}">
                  <a16:creationId xmlns:a16="http://schemas.microsoft.com/office/drawing/2014/main" id="{44D737BE-A582-4A47-0967-0F6E10061DB5}"/>
                </a:ext>
              </a:extLst>
            </p:cNvPr>
            <p:cNvSpPr txBox="1"/>
            <p:nvPr/>
          </p:nvSpPr>
          <p:spPr>
            <a:xfrm>
              <a:off x="3667676" y="4807024"/>
              <a:ext cx="115893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400" dirty="0"/>
                <a:t>Závazek</a:t>
              </a:r>
            </a:p>
          </p:txBody>
        </p:sp>
        <p:sp>
          <p:nvSpPr>
            <p:cNvPr id="11" name="TextovéPole 10">
              <a:extLst>
                <a:ext uri="{FF2B5EF4-FFF2-40B4-BE49-F238E27FC236}">
                  <a16:creationId xmlns:a16="http://schemas.microsoft.com/office/drawing/2014/main" id="{AC247ADB-48D4-F00B-273E-AE5A23FD3E71}"/>
                </a:ext>
              </a:extLst>
            </p:cNvPr>
            <p:cNvSpPr txBox="1"/>
            <p:nvPr/>
          </p:nvSpPr>
          <p:spPr>
            <a:xfrm>
              <a:off x="3700782" y="5235296"/>
              <a:ext cx="811043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1400" dirty="0"/>
                <a:t>30 dní</a:t>
              </a:r>
            </a:p>
          </p:txBody>
        </p:sp>
        <p:sp>
          <p:nvSpPr>
            <p:cNvPr id="12" name="TextovéPole 11">
              <a:extLst>
                <a:ext uri="{FF2B5EF4-FFF2-40B4-BE49-F238E27FC236}">
                  <a16:creationId xmlns:a16="http://schemas.microsoft.com/office/drawing/2014/main" id="{70AB4CA6-BF39-55E2-D3F2-44BA8BBC0052}"/>
                </a:ext>
              </a:extLst>
            </p:cNvPr>
            <p:cNvSpPr txBox="1"/>
            <p:nvPr/>
          </p:nvSpPr>
          <p:spPr>
            <a:xfrm>
              <a:off x="7595378" y="5277091"/>
              <a:ext cx="70353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400" dirty="0"/>
                <a:t>40 dní</a:t>
              </a:r>
            </a:p>
          </p:txBody>
        </p:sp>
        <p:sp>
          <p:nvSpPr>
            <p:cNvPr id="13" name="TextovéPole 12">
              <a:extLst>
                <a:ext uri="{FF2B5EF4-FFF2-40B4-BE49-F238E27FC236}">
                  <a16:creationId xmlns:a16="http://schemas.microsoft.com/office/drawing/2014/main" id="{70ADF27D-3C13-EE25-CE4D-376292FD738A}"/>
                </a:ext>
              </a:extLst>
            </p:cNvPr>
            <p:cNvSpPr txBox="1"/>
            <p:nvPr/>
          </p:nvSpPr>
          <p:spPr>
            <a:xfrm>
              <a:off x="3352894" y="5542575"/>
              <a:ext cx="1734995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400" dirty="0"/>
                <a:t>Hotovost 10 mil. Kč</a:t>
              </a:r>
            </a:p>
          </p:txBody>
        </p:sp>
        <p:sp>
          <p:nvSpPr>
            <p:cNvPr id="14" name="TextovéPole 13">
              <a:extLst>
                <a:ext uri="{FF2B5EF4-FFF2-40B4-BE49-F238E27FC236}">
                  <a16:creationId xmlns:a16="http://schemas.microsoft.com/office/drawing/2014/main" id="{CBCF3908-4397-6476-AF0C-6B2DD15E06D9}"/>
                </a:ext>
              </a:extLst>
            </p:cNvPr>
            <p:cNvSpPr txBox="1"/>
            <p:nvPr/>
          </p:nvSpPr>
          <p:spPr>
            <a:xfrm>
              <a:off x="7083315" y="5555015"/>
              <a:ext cx="189324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400" dirty="0"/>
                <a:t>Hotovost &gt; 10 mil. Kč</a:t>
              </a:r>
            </a:p>
          </p:txBody>
        </p:sp>
        <p:sp>
          <p:nvSpPr>
            <p:cNvPr id="15" name="Šipka: zahnutá doprava 14">
              <a:extLst>
                <a:ext uri="{FF2B5EF4-FFF2-40B4-BE49-F238E27FC236}">
                  <a16:creationId xmlns:a16="http://schemas.microsoft.com/office/drawing/2014/main" id="{ECFB6B0D-2731-A792-0282-D908199B7F9D}"/>
                </a:ext>
              </a:extLst>
            </p:cNvPr>
            <p:cNvSpPr/>
            <p:nvPr/>
          </p:nvSpPr>
          <p:spPr>
            <a:xfrm rot="12786907">
              <a:off x="5199742" y="5251488"/>
              <a:ext cx="380501" cy="772931"/>
            </a:xfrm>
            <a:prstGeom prst="curved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16" name="Šipka: zahnutá doleva 15">
              <a:extLst>
                <a:ext uri="{FF2B5EF4-FFF2-40B4-BE49-F238E27FC236}">
                  <a16:creationId xmlns:a16="http://schemas.microsoft.com/office/drawing/2014/main" id="{B25A6D83-F359-6C99-F812-C83270ED8194}"/>
                </a:ext>
              </a:extLst>
            </p:cNvPr>
            <p:cNvSpPr/>
            <p:nvPr/>
          </p:nvSpPr>
          <p:spPr>
            <a:xfrm rot="1821951">
              <a:off x="9161917" y="5240018"/>
              <a:ext cx="349598" cy="826335"/>
            </a:xfrm>
            <a:prstGeom prst="curvedLef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6336713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36580AA-7183-4EC0-B98A-A082DC1748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dirty="0"/>
              <a:t>Řízení pracovního kapitálu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0DB71BE-2EB5-46EF-A990-B33BB9F0CF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1800" b="1" dirty="0"/>
              <a:t>Přehled pojmů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1800" b="1" dirty="0"/>
              <a:t>Pracovní kapitál			</a:t>
            </a:r>
            <a:r>
              <a:rPr lang="cs-CZ" sz="1800" dirty="0"/>
              <a:t>Zásoby + Pohledávky + Peněžní prostředky + KFM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1800" b="1" dirty="0"/>
              <a:t>Čistý pracovní kapitál			</a:t>
            </a:r>
            <a:r>
              <a:rPr lang="cs-CZ" sz="1800" dirty="0"/>
              <a:t>Pracovní kapitál – Krátkodobé závazky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1800" b="1" dirty="0"/>
              <a:t>Nefinanční pracovní kapitál		</a:t>
            </a:r>
            <a:r>
              <a:rPr lang="cs-CZ" sz="1800" dirty="0"/>
              <a:t>Zásoby + Pohledávky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1800" b="1" dirty="0"/>
          </a:p>
          <a:p>
            <a:pPr marL="0" indent="0">
              <a:buNone/>
            </a:pPr>
            <a:r>
              <a:rPr lang="cs-CZ" sz="1800" b="1" dirty="0"/>
              <a:t>Zásoby = materiál, výrobky, nedokončená výroba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1800" dirty="0"/>
              <a:t>Objem zásob v závislosti na objemu dodávek od dodavatelů a odběrům do výroby.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1800" dirty="0"/>
              <a:t>Dodávky zásob „just in </a:t>
            </a:r>
            <a:r>
              <a:rPr lang="cs-CZ" sz="1800" dirty="0" err="1"/>
              <a:t>time</a:t>
            </a:r>
            <a:r>
              <a:rPr lang="cs-CZ" sz="1800" dirty="0"/>
              <a:t>“</a:t>
            </a:r>
          </a:p>
          <a:p>
            <a:pPr marL="0" indent="0">
              <a:buNone/>
            </a:pPr>
            <a:r>
              <a:rPr lang="cs-CZ" sz="1800" b="1" dirty="0"/>
              <a:t>Pohledávky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1800" dirty="0"/>
              <a:t>Odklad splatnosti jako nástroj konkurence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1800" dirty="0"/>
              <a:t>Riziko nedobytných pohledávek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400" b="1" dirty="0"/>
          </a:p>
        </p:txBody>
      </p:sp>
    </p:spTree>
    <p:extLst>
      <p:ext uri="{BB962C8B-B14F-4D97-AF65-F5344CB8AC3E}">
        <p14:creationId xmlns:p14="http://schemas.microsoft.com/office/powerpoint/2010/main" val="29827997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36580AA-7183-4EC0-B98A-A082DC1748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dirty="0"/>
              <a:t>Řízení pracovního kapitálu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0DB71BE-2EB5-46EF-A990-B33BB9F0CF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1800" b="1" dirty="0"/>
              <a:t>Peněžní prostředky, KFM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1800" dirty="0"/>
              <a:t>Peněžní prostředky stojí na začátku hotovostního cyklu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1800" dirty="0"/>
              <a:t>Potřeba bezpečnostní likvidity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1800" dirty="0"/>
              <a:t>Časový nesoulad příjmů a výdajů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1800" dirty="0"/>
              <a:t>Investiční potřeba</a:t>
            </a:r>
          </a:p>
          <a:p>
            <a:pPr marL="0" indent="0">
              <a:buNone/>
            </a:pPr>
            <a:endParaRPr lang="cs-CZ" sz="1800" b="1" dirty="0"/>
          </a:p>
          <a:p>
            <a:pPr marL="0" indent="0">
              <a:buNone/>
            </a:pPr>
            <a:r>
              <a:rPr lang="cs-CZ" sz="1800" b="1" dirty="0"/>
              <a:t>Závazky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1800" dirty="0"/>
              <a:t>Odklad splatnosti – dodavatelský úvěr – snižuje potřebu hotovosti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1800" dirty="0"/>
              <a:t>Významný zdroj financování pracovního kapitálu</a:t>
            </a:r>
          </a:p>
        </p:txBody>
      </p:sp>
    </p:spTree>
    <p:extLst>
      <p:ext uri="{BB962C8B-B14F-4D97-AF65-F5344CB8AC3E}">
        <p14:creationId xmlns:p14="http://schemas.microsoft.com/office/powerpoint/2010/main" val="34119454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36580AA-7183-4EC0-B98A-A082DC1748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dirty="0"/>
              <a:t>Řízení pracovního kapitálu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0DB71BE-2EB5-46EF-A990-B33BB9F0CF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2400" b="1" dirty="0"/>
              <a:t>POZOR!!!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/>
              <a:t>Pro přesný výpočet pracovního kapitálu není možné pouze opsat jednotlivé položky rozvahy.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/>
              <a:t>Nutnost zvážení obsahu položek rozvahy a souvislost s pracovním kapitálem.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/>
              <a:t>Např. pohledávky za spřízněnou osobou, naopak dlouhodobé pohledávky s odkladem delším než 1 rok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50146598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36580AA-7183-4EC0-B98A-A082DC1748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dirty="0"/>
              <a:t>Trvalý a dočasný majetek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0DB71BE-2EB5-46EF-A990-B33BB9F0CF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2400" dirty="0"/>
              <a:t>Pro účely řízení pracovního kapitálu je nutné rozlišovat majetek na trvalý a dočasný</a:t>
            </a:r>
          </a:p>
          <a:p>
            <a:pPr marL="0" indent="0">
              <a:buNone/>
            </a:pPr>
            <a:r>
              <a:rPr lang="cs-CZ" sz="2400" b="1" dirty="0"/>
              <a:t>Trvalý majetek</a:t>
            </a:r>
          </a:p>
          <a:p>
            <a:pPr marL="0" indent="0">
              <a:buNone/>
            </a:pPr>
            <a:r>
              <a:rPr lang="cs-CZ" sz="2000" dirty="0"/>
              <a:t>Objem krátkodobého majetku, který společnost musí držet, aby mohla vyrábět. </a:t>
            </a:r>
          </a:p>
          <a:p>
            <a:pPr marL="0" indent="0">
              <a:buNone/>
            </a:pPr>
            <a:r>
              <a:rPr lang="cs-CZ" sz="2000" dirty="0"/>
              <a:t>Např. pojistná zásoba materiálu, doba trvání výroby - min. objem nedokončené výroby, objem pohledávek při stabilní produkci</a:t>
            </a:r>
          </a:p>
          <a:p>
            <a:pPr marL="0" indent="0">
              <a:buNone/>
            </a:pPr>
            <a:r>
              <a:rPr lang="cs-CZ" sz="2400" b="1" dirty="0"/>
              <a:t>Dočasný majetek</a:t>
            </a:r>
          </a:p>
          <a:p>
            <a:pPr marL="0" indent="0">
              <a:buNone/>
            </a:pPr>
            <a:r>
              <a:rPr lang="cs-CZ" sz="2000" dirty="0"/>
              <a:t>Vzniká neefektivností v řízení některých složek pracovního kapitálu, předzásobením, nárazový objem výroby, sezónní vlivy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267954362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36580AA-7183-4EC0-B98A-A082DC1748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dirty="0"/>
              <a:t>Trvalý a dočasný majetek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0DB71BE-2EB5-46EF-A990-B33BB9F0CF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/>
              <a:t>Obchodní společnost prodává drogistické zboží a dodává maloodběratelům. K 30.6.2022 eviduje následující pohledávky: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/>
              <a:t>Rozdělte pohledávky a KTD, DD, trvalé a dočasné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1800" dirty="0"/>
          </a:p>
        </p:txBody>
      </p:sp>
      <p:graphicFrame>
        <p:nvGraphicFramePr>
          <p:cNvPr id="4" name="Tabulka 3">
            <a:extLst>
              <a:ext uri="{FF2B5EF4-FFF2-40B4-BE49-F238E27FC236}">
                <a16:creationId xmlns:a16="http://schemas.microsoft.com/office/drawing/2014/main" id="{19DBF835-C001-43EF-C6EC-8024A5017FC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7969309"/>
              </p:ext>
            </p:extLst>
          </p:nvPr>
        </p:nvGraphicFramePr>
        <p:xfrm>
          <a:off x="2351584" y="3170080"/>
          <a:ext cx="7488831" cy="2661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96277">
                  <a:extLst>
                    <a:ext uri="{9D8B030D-6E8A-4147-A177-3AD203B41FA5}">
                      <a16:colId xmlns:a16="http://schemas.microsoft.com/office/drawing/2014/main" val="3535899506"/>
                    </a:ext>
                  </a:extLst>
                </a:gridCol>
                <a:gridCol w="2496277">
                  <a:extLst>
                    <a:ext uri="{9D8B030D-6E8A-4147-A177-3AD203B41FA5}">
                      <a16:colId xmlns:a16="http://schemas.microsoft.com/office/drawing/2014/main" val="1093478969"/>
                    </a:ext>
                  </a:extLst>
                </a:gridCol>
                <a:gridCol w="2496277">
                  <a:extLst>
                    <a:ext uri="{9D8B030D-6E8A-4147-A177-3AD203B41FA5}">
                      <a16:colId xmlns:a16="http://schemas.microsoft.com/office/drawing/2014/main" val="67526098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Pohledávka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Splatnost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Hodnota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791385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Za stálými odběrateli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Červenec – září 2022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45 mil. Kč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993049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Za odprodej jednoho ze dvou skladů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Leden 2023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22 mil. Kč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89423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Jednorázový vývoz zboží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Září 2022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18 mil. Kč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468239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Za prodej značky „</a:t>
                      </a:r>
                      <a:r>
                        <a:rPr lang="cs-CZ" dirty="0" err="1"/>
                        <a:t>Superclean</a:t>
                      </a:r>
                      <a:r>
                        <a:rPr lang="cs-CZ" dirty="0"/>
                        <a:t>“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Postupné splácení do prosince 2023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9 mil. Kč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1699156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5170870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36580AA-7183-4EC0-B98A-A082DC1748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dirty="0"/>
              <a:t>Trvalý a dočasný majetek</a:t>
            </a:r>
            <a:endParaRPr lang="cs-CZ" dirty="0"/>
          </a:p>
        </p:txBody>
      </p:sp>
      <p:sp>
        <p:nvSpPr>
          <p:cNvPr id="8" name="Zástupný obsah 7">
            <a:extLst>
              <a:ext uri="{FF2B5EF4-FFF2-40B4-BE49-F238E27FC236}">
                <a16:creationId xmlns:a16="http://schemas.microsoft.com/office/drawing/2014/main" id="{0DF09B2E-967C-8101-D7AA-0F9C4948D2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/>
              <a:t>Výčet typů pohledávek</a:t>
            </a:r>
          </a:p>
          <a:p>
            <a:endParaRPr lang="cs-CZ" dirty="0"/>
          </a:p>
        </p:txBody>
      </p:sp>
      <p:graphicFrame>
        <p:nvGraphicFramePr>
          <p:cNvPr id="9" name="Tabulka 3">
            <a:extLst>
              <a:ext uri="{FF2B5EF4-FFF2-40B4-BE49-F238E27FC236}">
                <a16:creationId xmlns:a16="http://schemas.microsoft.com/office/drawing/2014/main" id="{A76AED25-757B-4935-BB90-D8C75C4E4F4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9382136"/>
              </p:ext>
            </p:extLst>
          </p:nvPr>
        </p:nvGraphicFramePr>
        <p:xfrm>
          <a:off x="3354342" y="2915920"/>
          <a:ext cx="5483316" cy="21246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1658">
                  <a:extLst>
                    <a:ext uri="{9D8B030D-6E8A-4147-A177-3AD203B41FA5}">
                      <a16:colId xmlns:a16="http://schemas.microsoft.com/office/drawing/2014/main" val="3535899506"/>
                    </a:ext>
                  </a:extLst>
                </a:gridCol>
                <a:gridCol w="2741658">
                  <a:extLst>
                    <a:ext uri="{9D8B030D-6E8A-4147-A177-3AD203B41FA5}">
                      <a16:colId xmlns:a16="http://schemas.microsoft.com/office/drawing/2014/main" val="675260985"/>
                    </a:ext>
                  </a:extLst>
                </a:gridCol>
              </a:tblGrid>
              <a:tr h="424927">
                <a:tc>
                  <a:txBody>
                    <a:bodyPr/>
                    <a:lstStyle/>
                    <a:p>
                      <a:r>
                        <a:rPr lang="cs-CZ" dirty="0"/>
                        <a:t>Pohledávky celkem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/>
                        <a:t>94 mil. Kč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79138552"/>
                  </a:ext>
                </a:extLst>
              </a:tr>
              <a:tr h="424927">
                <a:tc>
                  <a:txBody>
                    <a:bodyPr/>
                    <a:lstStyle/>
                    <a:p>
                      <a:r>
                        <a:rPr lang="cs-CZ" dirty="0"/>
                        <a:t>DD pohledávky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/>
                        <a:t>9 mil. Kč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99304902"/>
                  </a:ext>
                </a:extLst>
              </a:tr>
              <a:tr h="424927">
                <a:tc>
                  <a:txBody>
                    <a:bodyPr/>
                    <a:lstStyle/>
                    <a:p>
                      <a:r>
                        <a:rPr lang="cs-CZ" dirty="0"/>
                        <a:t>KTD pohledávky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/>
                        <a:t>85 mil. Kč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8942391"/>
                  </a:ext>
                </a:extLst>
              </a:tr>
              <a:tr h="424927">
                <a:tc>
                  <a:txBody>
                    <a:bodyPr/>
                    <a:lstStyle/>
                    <a:p>
                      <a:r>
                        <a:rPr lang="cs-CZ" dirty="0"/>
                        <a:t>Trvalé pohledávky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/>
                        <a:t>45 mil. Kč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46823956"/>
                  </a:ext>
                </a:extLst>
              </a:tr>
              <a:tr h="424927">
                <a:tc>
                  <a:txBody>
                    <a:bodyPr/>
                    <a:lstStyle/>
                    <a:p>
                      <a:r>
                        <a:rPr lang="cs-CZ" dirty="0"/>
                        <a:t>Dočasné pohledávky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/>
                        <a:t>40 mil. Kč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1699156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7140389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36580AA-7183-4EC0-B98A-A082DC1748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dirty="0"/>
              <a:t>Optimální objem pracovního kapitálu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0DB71BE-2EB5-46EF-A990-B33BB9F0CF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b="1" dirty="0"/>
              <a:t>Jaká je optimální úroveň pracovního kapitálu k udržení výkonů?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b="1" dirty="0"/>
              <a:t>Jaká úroveň pracovního kapitálu zajistí nejvyšší tvorbu hodnoty pro vlastníky?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b="1" dirty="0"/>
              <a:t>Jak snížit úroveň pracovního kapitálu při nezměněných výkonech a ziscích?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000" dirty="0"/>
              <a:t>Čistý pracovní kapitál vytváří tzv. bezpečnostní marži, která podnik chrání před nenadálým rizikem a umožňuje při nepředvídatelných nesnázích zachovat kontinuální provoz. Z finančního hlediska je to část oběžných aktiv, která je kryta z dlouhodobých zdrojů.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000" dirty="0"/>
              <a:t>Pracovní kapitál tedy představuje nezbytné zásoby materiálu, rozpracované výroby a hotových výrobků, ale také tzv. obchodní deficit, tj. rozdíl mezi dobou splatnosti pohledávek a závazků.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148249681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36580AA-7183-4EC0-B98A-A082DC1748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dirty="0"/>
              <a:t>Optimální objem pracovního kapitálu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0DB71BE-2EB5-46EF-A990-B33BB9F0CF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b="1" dirty="0"/>
              <a:t>Základním faktorem ovlivňujícím celkovou výši ČPK by měl být tedy optimalizovaný objem zásob materiálu, rozpracované výroby a hotových výrobků včetně obchodního deficitu.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b="1" dirty="0"/>
              <a:t>Na základě těchto údajů je možné stanovit délku obratového cyklu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b="1" dirty="0"/>
              <a:t>(peníze - zásoby – zboží – peníze):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000" b="1" dirty="0"/>
          </a:p>
          <a:p>
            <a:pPr marL="0" indent="0" algn="ctr">
              <a:buNone/>
            </a:pPr>
            <a:r>
              <a:rPr lang="cs-CZ" sz="2000" b="1" dirty="0"/>
              <a:t>Obratový cyklus peněz (OC) = DOZAS + DOP – DOZ	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/>
              <a:t>DOZAS 		doba obratu zásob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/>
              <a:t>DOP			doba obratu pohledávek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/>
              <a:t>DOZ			doba obratu závazků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153814061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36580AA-7183-4EC0-B98A-A082DC1748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dirty="0"/>
              <a:t>Optimální objem pracovního kapitálu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0DB71BE-2EB5-46EF-A990-B33BB9F0CF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2000" b="1" dirty="0"/>
              <a:t>Příklad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b="1" dirty="0"/>
              <a:t>Předpokládejme, že zásoby podnik nakoupí ihned za hotové, 7 dní trvá výroba, hotové výrobky jsou prodány odběrateli se splatností 20 dnů.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/>
              <a:t>Pokud by to byla jediná zakázka v danou dobu a materiál by stál 100 000 Kč a byl by zakoupen hotově, znamenalo by to, že podnik potřebuje mít po dobu 27 dnů k dispozici </a:t>
            </a:r>
          </a:p>
          <a:p>
            <a:pPr marL="0" indent="0">
              <a:buNone/>
            </a:pPr>
            <a:r>
              <a:rPr lang="cs-CZ" sz="2000" dirty="0"/>
              <a:t>100 000 Kč.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/>
              <a:t>V případě, že by byl materiál odebrán na fakturu se splatností 15 dnů, zkrátila by se doba vázání prostředků na 12 dnů. 7+ 20 - 15 = 12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35354060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36580AA-7183-4EC0-B98A-A082DC1748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Financování rozvoje podniku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0DB71BE-2EB5-46EF-A990-B33BB9F0CF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 algn="just">
              <a:lnSpc>
                <a:spcPct val="150000"/>
              </a:lnSpc>
              <a:buNone/>
            </a:pPr>
            <a:r>
              <a:rPr lang="cs-CZ" sz="2000" b="1" dirty="0"/>
              <a:t>Mezi základní problémy rozhodování o finančních zdrojích patří: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000" b="1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b="1" dirty="0"/>
              <a:t>KOLIK</a:t>
            </a:r>
            <a:r>
              <a:rPr lang="cs-CZ" sz="2000" dirty="0"/>
              <a:t> budu potřebovat kapitálu?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b="1" dirty="0"/>
              <a:t>V JAKÉ </a:t>
            </a:r>
            <a:r>
              <a:rPr lang="cs-CZ" sz="2000" dirty="0"/>
              <a:t>struktuře ho zajistit?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b="1" dirty="0"/>
              <a:t>DO ČEHO </a:t>
            </a:r>
            <a:r>
              <a:rPr lang="cs-CZ" sz="2000" dirty="0"/>
              <a:t>dále investovat?</a:t>
            </a:r>
          </a:p>
          <a:p>
            <a:pPr algn="l">
              <a:lnSpc>
                <a:spcPct val="150000"/>
              </a:lnSpc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32103753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36580AA-7183-4EC0-B98A-A082DC1748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dirty="0"/>
              <a:t>Optimální objem pracovního kapitálu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0DB71BE-2EB5-46EF-A990-B33BB9F0CF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/>
              <a:t>Čím delší obratový cyklus, tím větší je potřeba peněz na hrazení výdajů po tuto dobu, snahou je tedy zkrátit obratový cyklus.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/>
              <a:t>Průměrné prostředky musí pokrýt průměrné denní výdaje.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/>
              <a:t>Výši potřebných prostředků stanovíme na základě součinu délky obratového cyklu peněz a průměrných denních nákladů (Ø DN)</a:t>
            </a:r>
          </a:p>
          <a:p>
            <a:pPr marL="0" indent="0" algn="ctr">
              <a:buNone/>
            </a:pPr>
            <a:r>
              <a:rPr lang="cs-CZ" sz="2000" b="1" dirty="0"/>
              <a:t>Potřebné prostředky = 𝐎𝐂 ∗ Ø𝐃𝐍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/>
              <a:t>Pokud není možné odhadnout průměrné denní výdaje, je možné je stanovit jako: </a:t>
            </a:r>
          </a:p>
          <a:p>
            <a:pPr marL="0" indent="0" algn="ctr">
              <a:buNone/>
            </a:pPr>
            <a:r>
              <a:rPr lang="cs-CZ" sz="2000" b="1" dirty="0"/>
              <a:t>celkové roční výdaje/360.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/>
              <a:t>Celkové roční výdaje = Výkonová spotřeba + osobní náklady + ostatní provozní náklady</a:t>
            </a:r>
          </a:p>
        </p:txBody>
      </p:sp>
    </p:spTree>
    <p:extLst>
      <p:ext uri="{BB962C8B-B14F-4D97-AF65-F5344CB8AC3E}">
        <p14:creationId xmlns:p14="http://schemas.microsoft.com/office/powerpoint/2010/main" val="344928725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36580AA-7183-4EC0-B98A-A082DC1748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dirty="0"/>
              <a:t>Optimální objem pracovního kapitálu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0DB71BE-2EB5-46EF-A990-B33BB9F0CF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2000" b="1" dirty="0"/>
              <a:t>Příklad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/>
              <a:t>Kolik prostředků je potřeba ke krytí činnosti podniku, pokud jsou jeho zásoby vázány ve výrobě 10 dní, průměrná doba inkasa pohledávek činí 50 dní a doba splatnosti závazků je 20 dní. Průměrné denní výdaje činí 2611,10 Kč.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/>
              <a:t>OCP = 10 + 50 – 20 = 40 dní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/>
              <a:t>Potřebné prostředky = 40 * 2611,10 = 104 444 Kč.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0" indent="0">
              <a:buNone/>
            </a:pPr>
            <a:r>
              <a:rPr lang="cs-CZ" sz="2000" b="1" dirty="0"/>
              <a:t>Příklad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/>
              <a:t>Stanovte OCP podniku, je-li splatnost faktury za odebraný materiál 30 dní, doba výroby je 10 dní, a splatnost odběratelských faktur 15 dní.</a:t>
            </a:r>
          </a:p>
        </p:txBody>
      </p:sp>
    </p:spTree>
    <p:extLst>
      <p:ext uri="{BB962C8B-B14F-4D97-AF65-F5344CB8AC3E}">
        <p14:creationId xmlns:p14="http://schemas.microsoft.com/office/powerpoint/2010/main" val="145303645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36580AA-7183-4EC0-B98A-A082DC1748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dirty="0"/>
              <a:t>Vztah řízení pracovního kapitálu a cash </a:t>
            </a:r>
            <a:r>
              <a:rPr lang="cs-CZ" sz="4000" dirty="0" err="1"/>
              <a:t>flow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0DB71BE-2EB5-46EF-A990-B33BB9F0CF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/>
              <a:t>Pracovní kapitál a jeho složky vyjadřují určitý stav v daný okamžik, cash </a:t>
            </a:r>
            <a:r>
              <a:rPr lang="cs-CZ" sz="2000" dirty="0" err="1"/>
              <a:t>flow</a:t>
            </a:r>
            <a:r>
              <a:rPr lang="cs-CZ" sz="2000" dirty="0"/>
              <a:t> je souhrnem tokových veličin.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/>
              <a:t>Cash </a:t>
            </a:r>
            <a:r>
              <a:rPr lang="cs-CZ" sz="2000" dirty="0" err="1"/>
              <a:t>flow</a:t>
            </a:r>
            <a:r>
              <a:rPr lang="cs-CZ" sz="2000" dirty="0"/>
              <a:t> z celé podnikové činnosti se týká nejen provozu, ale i dlouhodobé finanční činnosti a investiční činnosti.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/>
              <a:t>Řízení pracovního kapitálu se týká jen běžné činnosti podniku, tj. krátkodobé oblasti.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/>
              <a:t>V krátkodobém horizontu, kdy nedojde ke změnám ve stavu dlouhodobého majetku ani jeho zdrojů, je provozní cash </a:t>
            </a:r>
            <a:r>
              <a:rPr lang="cs-CZ" sz="2000" dirty="0" err="1"/>
              <a:t>flow</a:t>
            </a:r>
            <a:r>
              <a:rPr lang="cs-CZ" sz="2000" dirty="0"/>
              <a:t> přírůstkem (úbytkem) hotovosti jako jedné ze složek pracovního kapitálu.</a:t>
            </a:r>
          </a:p>
        </p:txBody>
      </p:sp>
    </p:spTree>
    <p:extLst>
      <p:ext uri="{BB962C8B-B14F-4D97-AF65-F5344CB8AC3E}">
        <p14:creationId xmlns:p14="http://schemas.microsoft.com/office/powerpoint/2010/main" val="210526210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36580AA-7183-4EC0-B98A-A082DC1748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dirty="0"/>
              <a:t>Úvěry, leasing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0DB71BE-2EB5-46EF-A990-B33BB9F0CF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b="1" dirty="0"/>
              <a:t>Úvěry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/>
              <a:t>Krátkodobé x dlouhodobé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/>
              <a:t>Obchodní úvěr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b="1" dirty="0"/>
              <a:t>Leasing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/>
              <a:t>Finanční x operativní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/>
              <a:t>Dopad na zadluženost</a:t>
            </a:r>
          </a:p>
        </p:txBody>
      </p:sp>
    </p:spTree>
    <p:extLst>
      <p:ext uri="{BB962C8B-B14F-4D97-AF65-F5344CB8AC3E}">
        <p14:creationId xmlns:p14="http://schemas.microsoft.com/office/powerpoint/2010/main" val="2680424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36580AA-7183-4EC0-B98A-A082DC1748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dirty="0"/>
              <a:t>Obchodní úvěr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0DB71BE-2EB5-46EF-A990-B33BB9F0CF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b="1" dirty="0"/>
              <a:t>Obchodní úvěr </a:t>
            </a:r>
            <a:r>
              <a:rPr lang="cs-CZ" sz="2000" dirty="0"/>
              <a:t>je úvěr, který „čerpá“ odběratel od dodavatele tím, že mu za dodávky zboží a služeb platí až po uplynutí sjednané lhůty.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/>
              <a:t>Odběratel má vázané peněžní prostředky kratší dobu.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/>
              <a:t>Pro dodavatel významný nástroj konkurence.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000" b="1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b="1" dirty="0"/>
              <a:t>Skonto – sleva z prodejní ceny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/>
              <a:t>Cenová podmínka již uplatněná při stanovení fakturační ceny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/>
              <a:t>Fakturována plná cena, ze které je přislíbeno finanční zvýhodnění  při dřívějším zaplacení.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b="1" dirty="0"/>
              <a:t>Z pohledu dodavatele </a:t>
            </a:r>
            <a:r>
              <a:rPr lang="cs-CZ" sz="2000" dirty="0"/>
              <a:t>jsou náklady na obchodní úvěr = obětovanému </a:t>
            </a:r>
            <a:r>
              <a:rPr lang="cs-CZ" sz="2000" dirty="0" err="1"/>
              <a:t>scontu</a:t>
            </a:r>
            <a:r>
              <a:rPr lang="cs-CZ" sz="2000" dirty="0"/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b="1" dirty="0"/>
              <a:t>Z pohledu odběratele </a:t>
            </a:r>
            <a:r>
              <a:rPr lang="cs-CZ" sz="2000" dirty="0"/>
              <a:t>nákladovost obchodního úvěru vyplývá z nevyužitého </a:t>
            </a:r>
            <a:r>
              <a:rPr lang="cs-CZ" sz="2000" dirty="0" err="1"/>
              <a:t>sconta</a:t>
            </a:r>
            <a:r>
              <a:rPr lang="cs-CZ" sz="20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49598614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36580AA-7183-4EC0-B98A-A082DC1748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dirty="0"/>
              <a:t>Rozhodování odběratele o využití </a:t>
            </a:r>
            <a:r>
              <a:rPr lang="cs-CZ" sz="4000" dirty="0" err="1"/>
              <a:t>sconta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0DB71BE-2EB5-46EF-A990-B33BB9F0CF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b="1" dirty="0"/>
              <a:t>Podnikatel nakupuje měsíčně materiál za 1 000 tis. Kč a dodavateli splácí standardně za tři měsíce. Dodavatel nabízí odběrateli slevu z prodejní ceny ve výši 2%, když zaplatí do jednoho měsíce. Odběratel může k dřívějšímu zaplacení využít kontokorentní úvěr s úrokovou sazbou 9,5% </a:t>
            </a:r>
            <a:r>
              <a:rPr lang="cs-CZ" sz="2000" b="1" dirty="0" err="1"/>
              <a:t>p.a</a:t>
            </a:r>
            <a:r>
              <a:rPr lang="cs-CZ" sz="2000" b="1" dirty="0"/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000" b="1" dirty="0"/>
          </a:p>
          <a:p>
            <a:pPr marL="457200" indent="-457200">
              <a:buFont typeface="+mj-lt"/>
              <a:buAutoNum type="arabicPeriod"/>
            </a:pPr>
            <a:r>
              <a:rPr lang="cs-CZ" sz="2000" dirty="0"/>
              <a:t>Odběratel využije nabízené skonto a zaplatí dříve, získá skonto 2%, jehož nominální hodnota = 20 tis. Kč (1000 x 0,02). Splatná částka činí 980 tis. Kč.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000" dirty="0"/>
              <a:t>Odběratel přijme obchodní úvěr, nevyužije skonta. Tzn. půjčí si od dodavatele na další dva měsíce 980 tis. Kč a zaplatí 1 000 tis. Kč. 20 tis. Kč je možné považovat za dvouměsíční úrok z této „půjčky“.</a:t>
            </a:r>
          </a:p>
        </p:txBody>
      </p:sp>
    </p:spTree>
    <p:extLst>
      <p:ext uri="{BB962C8B-B14F-4D97-AF65-F5344CB8AC3E}">
        <p14:creationId xmlns:p14="http://schemas.microsoft.com/office/powerpoint/2010/main" val="131414521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36580AA-7183-4EC0-B98A-A082DC1748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dirty="0"/>
              <a:t>Rozhodování odběratele o využití </a:t>
            </a:r>
            <a:r>
              <a:rPr lang="cs-CZ" sz="4000" dirty="0" err="1"/>
              <a:t>sconta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0DB71BE-2EB5-46EF-A990-B33BB9F0CF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1800" b="1" dirty="0"/>
              <a:t>Ad 2)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1800" dirty="0"/>
              <a:t>Rozdíl 20 tis. Kč je možné považovat za dvouměsíční úrok z této „půjčky“. Jedná se o „půjčku“ ve výši 98% hodnoty dodávek na dobu 2 měsíců.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1800" dirty="0"/>
              <a:t>20/980=0,0204, 𝑡𝑗. 2,04%= úrok za 2 měsíce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1800" b="1" dirty="0"/>
              <a:t>Přepočet na ekvivalentní roční úrokovou sazbu</a:t>
            </a:r>
          </a:p>
          <a:p>
            <a:pPr marL="0" indent="0">
              <a:buNone/>
            </a:pPr>
            <a:endParaRPr lang="cs-CZ" sz="1800" b="1" dirty="0"/>
          </a:p>
          <a:p>
            <a:pPr marL="0" indent="0" algn="ctr">
              <a:buNone/>
            </a:pPr>
            <a:r>
              <a:rPr lang="cs-CZ" sz="1800" b="1" dirty="0"/>
              <a:t>ERÚS(%)=(𝑆𝑆/(100−𝑆𝑆))∗(360/(𝐷𝑆−𝐿𝑆))∗100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1800" dirty="0"/>
              <a:t>ERÚS 	ekvivalentní roční úroková sazba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1800" dirty="0"/>
              <a:t>SS		sazba skonta v %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1800" dirty="0"/>
              <a:t>DS		původní doba splatnosti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1800" dirty="0"/>
              <a:t>LS		nová doba splatnosti při využití skonta</a:t>
            </a:r>
          </a:p>
        </p:txBody>
      </p:sp>
    </p:spTree>
    <p:extLst>
      <p:ext uri="{BB962C8B-B14F-4D97-AF65-F5344CB8AC3E}">
        <p14:creationId xmlns:p14="http://schemas.microsoft.com/office/powerpoint/2010/main" val="378776080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36580AA-7183-4EC0-B98A-A082DC1748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dirty="0"/>
              <a:t>Rozhodování odběratele o využití </a:t>
            </a:r>
            <a:r>
              <a:rPr lang="cs-CZ" sz="4000" dirty="0" err="1"/>
              <a:t>sconta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0DB71BE-2EB5-46EF-A990-B33BB9F0CF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1800" b="1" dirty="0"/>
              <a:t>Ad 2)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1800" dirty="0"/>
              <a:t>Přepočet na ekvivalentní roční úrokovou sazbu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18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1800" dirty="0"/>
              <a:t>ERÚS(%)=(2/(100−2))∗(360/(90−30))∗100=12,24% 𝑝.𝑎.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18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1800" dirty="0"/>
              <a:t>12,24% &gt; 9,5% - bankovní úvěr je tedy výhodnější než obchodní úvěr.</a:t>
            </a:r>
          </a:p>
        </p:txBody>
      </p:sp>
    </p:spTree>
    <p:extLst>
      <p:ext uri="{BB962C8B-B14F-4D97-AF65-F5344CB8AC3E}">
        <p14:creationId xmlns:p14="http://schemas.microsoft.com/office/powerpoint/2010/main" val="280012000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36580AA-7183-4EC0-B98A-A082DC1748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dirty="0"/>
              <a:t>Rozhodování dodavatele o poskytnutí obchodního úvěru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0DB71BE-2EB5-46EF-A990-B33BB9F0CF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sz="1800" b="1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1800" dirty="0"/>
              <a:t>Dodavatelé mohou přiznat zákazníkům určitou maximální výši obchodního úvěru, a to pomocí stanovení hranice obchodního úvěru.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1800" dirty="0"/>
              <a:t>Hranice obchodního úvěru = maximální částka všech faktur, v daném okamžiku neuhrazených, které je dodavatel ochoten tolerovat u daného zákazníka. Pro rozhodování je možné využít vzorec efektu z poskytnutého úvěru.</a:t>
            </a:r>
          </a:p>
          <a:p>
            <a:pPr marL="0" indent="0" algn="ctr">
              <a:buNone/>
            </a:pPr>
            <a:r>
              <a:rPr lang="cs-CZ" sz="1800" b="1" dirty="0"/>
              <a:t>Čistý příjem = 𝒑∗𝑴−(𝟏−𝒑)∗𝑪𝑮𝑺</a:t>
            </a:r>
          </a:p>
          <a:p>
            <a:pPr marL="0" indent="0">
              <a:buNone/>
            </a:pPr>
            <a:r>
              <a:rPr lang="cs-CZ" sz="1600" dirty="0"/>
              <a:t>Kde</a:t>
            </a:r>
          </a:p>
          <a:p>
            <a:pPr marL="0" indent="0">
              <a:buNone/>
            </a:pPr>
            <a:r>
              <a:rPr lang="cs-CZ" sz="1600" dirty="0"/>
              <a:t>P	pravděpodobnost, že zákazník zaplatí (v %)</a:t>
            </a:r>
          </a:p>
          <a:p>
            <a:pPr marL="0" indent="0">
              <a:buNone/>
            </a:pPr>
            <a:r>
              <a:rPr lang="cs-CZ" sz="1600" dirty="0"/>
              <a:t>(1-p)	pravděpodobnost, že zákazník nezaplatí (v%)</a:t>
            </a:r>
          </a:p>
          <a:p>
            <a:pPr marL="0" indent="0">
              <a:buNone/>
            </a:pPr>
            <a:r>
              <a:rPr lang="cs-CZ" sz="1600" dirty="0"/>
              <a:t>CGS	(</a:t>
            </a:r>
            <a:r>
              <a:rPr lang="cs-CZ" sz="1600" dirty="0" err="1"/>
              <a:t>cost</a:t>
            </a:r>
            <a:r>
              <a:rPr lang="cs-CZ" sz="1600" dirty="0"/>
              <a:t> </a:t>
            </a:r>
            <a:r>
              <a:rPr lang="cs-CZ" sz="1600" dirty="0" err="1"/>
              <a:t>of</a:t>
            </a:r>
            <a:r>
              <a:rPr lang="cs-CZ" sz="1600" dirty="0"/>
              <a:t> </a:t>
            </a:r>
            <a:r>
              <a:rPr lang="cs-CZ" sz="1600" dirty="0" err="1"/>
              <a:t>goods</a:t>
            </a:r>
            <a:r>
              <a:rPr lang="cs-CZ" sz="1600" dirty="0"/>
              <a:t> sold) náklady prodaného zboží nebo výrobní náklady</a:t>
            </a:r>
          </a:p>
          <a:p>
            <a:pPr marL="0" indent="0">
              <a:buNone/>
            </a:pPr>
            <a:r>
              <a:rPr lang="cs-CZ" sz="1600" dirty="0"/>
              <a:t>M	(</a:t>
            </a:r>
            <a:r>
              <a:rPr lang="cs-CZ" sz="1600" dirty="0" err="1"/>
              <a:t>margin</a:t>
            </a:r>
            <a:r>
              <a:rPr lang="cs-CZ" sz="1600" dirty="0"/>
              <a:t>) obchodní marže (tržby – CGS)</a:t>
            </a:r>
          </a:p>
        </p:txBody>
      </p:sp>
    </p:spTree>
    <p:extLst>
      <p:ext uri="{BB962C8B-B14F-4D97-AF65-F5344CB8AC3E}">
        <p14:creationId xmlns:p14="http://schemas.microsoft.com/office/powerpoint/2010/main" val="198709846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36580AA-7183-4EC0-B98A-A082DC1748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dirty="0"/>
              <a:t>Rozhodování dodavatele o poskytnutí obchodního úvěru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0DB71BE-2EB5-46EF-A990-B33BB9F0CF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sz="1800" b="1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1800" dirty="0"/>
              <a:t>Poskytnutý obchodní úvěr bude pro dodavatele efektivní, pokud výraz na pravé straně rovnice bude kladné číslo.  Čistý příjem &gt;0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1800" dirty="0"/>
              <a:t>Po zavedení této podmínky:</a:t>
            </a:r>
          </a:p>
          <a:p>
            <a:pPr marL="0" indent="0" algn="ctr">
              <a:buNone/>
            </a:pPr>
            <a:r>
              <a:rPr lang="cs-CZ" sz="1800" dirty="0"/>
              <a:t>𝑝∗𝑀−(1−𝑝)∗𝐶𝐺𝑆&gt;0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1800" dirty="0"/>
              <a:t>Po úpravách dostáváme podmínku kladného efektu z poskytnutého úvěru</a:t>
            </a:r>
          </a:p>
          <a:p>
            <a:pPr marL="0" indent="0" algn="ctr">
              <a:buNone/>
            </a:pPr>
            <a:r>
              <a:rPr lang="cs-CZ" sz="1800" dirty="0"/>
              <a:t>𝟏−𝒑&gt;𝑴/𝑹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1800" dirty="0"/>
              <a:t>Kladného čistého příjmu z obchodů s příslušným odběratelem lze dosáhnout tehdy, bude-li pravděpodobnost nezaplacení nižší než podíl marže k tržbám.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1800" dirty="0"/>
              <a:t>Podíl R/M je označován jako příspěvek z tržeb.</a:t>
            </a:r>
          </a:p>
        </p:txBody>
      </p:sp>
    </p:spTree>
    <p:extLst>
      <p:ext uri="{BB962C8B-B14F-4D97-AF65-F5344CB8AC3E}">
        <p14:creationId xmlns:p14="http://schemas.microsoft.com/office/powerpoint/2010/main" val="8089817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36580AA-7183-4EC0-B98A-A082DC1748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Financování rozvoje podniku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0DB71BE-2EB5-46EF-A990-B33BB9F0CF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b="1" dirty="0"/>
              <a:t>KOLIK</a:t>
            </a:r>
            <a:r>
              <a:rPr lang="cs-CZ" sz="2000" dirty="0"/>
              <a:t> kapitálu a v jaké struktuře?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000" dirty="0"/>
              <a:t>Přestože existují různá doporučení pro optimalizaci struktury kapitálu, v první fázi podnikání je hlavním kritériem pro volbu kapitálu jeho dostupnost.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b="1" dirty="0"/>
              <a:t>PROČ </a:t>
            </a:r>
            <a:r>
              <a:rPr lang="cs-CZ" sz="2000" dirty="0"/>
              <a:t>podnikatel potřebuje kapitál?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/>
              <a:t>Vlastní činnost podniku zadržuje určitou část finančních prostředků, viz obratový cyklus peněz.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/>
              <a:t>Je dobré mít kapitálu raději </a:t>
            </a:r>
            <a:r>
              <a:rPr lang="cs-CZ" sz="2000" b="1" dirty="0"/>
              <a:t>VÍCE</a:t>
            </a:r>
            <a:r>
              <a:rPr lang="cs-CZ" sz="2000" dirty="0"/>
              <a:t>, než je potřeba?</a:t>
            </a:r>
          </a:p>
          <a:p>
            <a:pPr algn="l">
              <a:lnSpc>
                <a:spcPct val="150000"/>
              </a:lnSpc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14926804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36580AA-7183-4EC0-B98A-A082DC1748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dirty="0"/>
              <a:t>Rozhodování dodavatele o poskytnutí obchodního úvěru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0DB71BE-2EB5-46EF-A990-B33BB9F0CF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sz="1800" b="1" dirty="0"/>
          </a:p>
          <a:p>
            <a:pPr marL="0" indent="0">
              <a:buNone/>
            </a:pPr>
            <a:r>
              <a:rPr lang="cs-CZ" sz="1800" b="1" dirty="0"/>
              <a:t>Příklad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1800" dirty="0"/>
              <a:t>Podnik vyrábí výrobek, jehož náklady výroby jednoho výrobku jsou 65 Kč a prodejní cena je 100 Kč. Bude marže podniku stačit k pokrytí případných nedobytných pohledávek?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1800" dirty="0"/>
              <a:t>𝑀 = 𝑅−𝐶𝐺𝑆 = 100−65 =35 𝐾č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1800" dirty="0"/>
              <a:t>1−𝑝 &lt; 35/100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1800" dirty="0"/>
              <a:t>𝑝 &gt; 0,65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1800" dirty="0"/>
              <a:t>Aby byla marže postačující na pokrytí ztrát z případných nedobytných pohledávek, musela by pravděpodobnost, že zákazníci zaplatí, být vyšší než 65%, tzn. pravděpodobnost nezaplacení by musela být nižší než 35%.</a:t>
            </a:r>
          </a:p>
        </p:txBody>
      </p:sp>
    </p:spTree>
    <p:extLst>
      <p:ext uri="{BB962C8B-B14F-4D97-AF65-F5344CB8AC3E}">
        <p14:creationId xmlns:p14="http://schemas.microsoft.com/office/powerpoint/2010/main" val="14279273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36580AA-7183-4EC0-B98A-A082DC1748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dirty="0"/>
              <a:t>Úvěr x leasing</a:t>
            </a:r>
            <a:endParaRPr lang="cs-CZ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Zástupný obsah 2">
                <a:extLst>
                  <a:ext uri="{FF2B5EF4-FFF2-40B4-BE49-F238E27FC236}">
                    <a16:creationId xmlns:a16="http://schemas.microsoft.com/office/drawing/2014/main" id="{10DB71BE-2EB5-46EF-A990-B33BB9F0CFA7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cs-CZ" sz="2000" b="1" dirty="0"/>
                  <a:t>Čistá výhoda leasingu</a:t>
                </a:r>
              </a:p>
              <a:p>
                <a:pPr marL="72000" indent="0" algn="l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000" i="1" smtClean="0">
                          <a:latin typeface="Cambria Math" panose="02040503050406030204" pitchFamily="18" charset="0"/>
                        </a:rPr>
                        <m:t>Č</m:t>
                      </m:r>
                      <m:r>
                        <a:rPr lang="cs-CZ" sz="2000" i="1" smtClean="0">
                          <a:latin typeface="Cambria Math" panose="02040503050406030204" pitchFamily="18" charset="0"/>
                        </a:rPr>
                        <m:t>𝑉𝐿</m:t>
                      </m:r>
                      <m:r>
                        <a:rPr lang="cs-CZ" sz="200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cs-CZ" sz="2000" i="1" smtClean="0">
                          <a:latin typeface="Cambria Math" panose="02040503050406030204" pitchFamily="18" charset="0"/>
                        </a:rPr>
                        <m:t>𝐾</m:t>
                      </m:r>
                      <m:r>
                        <a:rPr lang="cs-CZ" sz="2000" i="1" smtClean="0">
                          <a:latin typeface="Cambria Math" panose="02040503050406030204" pitchFamily="18" charset="0"/>
                        </a:rPr>
                        <m:t> − </m:t>
                      </m:r>
                      <m:nary>
                        <m:naryPr>
                          <m:chr m:val="∑"/>
                          <m:ctrlPr>
                            <a:rPr lang="cs-CZ" sz="20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cs-CZ" sz="2000" i="1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cs-CZ" sz="20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cs-CZ" sz="2000" i="1">
                              <a:latin typeface="Cambria Math" panose="02040503050406030204" pitchFamily="18" charset="0"/>
                            </a:rPr>
                            <m:t>𝑁</m:t>
                          </m:r>
                        </m:sup>
                        <m:e>
                          <m:f>
                            <m:fPr>
                              <m:ctrlPr>
                                <a:rPr lang="cs-CZ" sz="20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cs-CZ" sz="20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cs-CZ" sz="2000" i="1">
                                      <a:latin typeface="Cambria Math" panose="02040503050406030204" pitchFamily="18" charset="0"/>
                                    </a:rPr>
                                    <m:t>𝐿</m:t>
                                  </m:r>
                                </m:e>
                                <m:sub>
                                  <m:r>
                                    <a:rPr lang="cs-CZ" sz="2000" i="1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sub>
                              </m:sSub>
                              <m:d>
                                <m:dPr>
                                  <m:ctrlPr>
                                    <a:rPr lang="cs-CZ" sz="20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cs-CZ" sz="2000" i="1">
                                      <a:latin typeface="Cambria Math" panose="02040503050406030204" pitchFamily="18" charset="0"/>
                                    </a:rPr>
                                    <m:t>1−</m:t>
                                  </m:r>
                                  <m:r>
                                    <a:rPr lang="cs-CZ" sz="2000" i="1">
                                      <a:latin typeface="Cambria Math" panose="02040503050406030204" pitchFamily="18" charset="0"/>
                                    </a:rPr>
                                    <m:t>𝑑</m:t>
                                  </m:r>
                                </m:e>
                              </m:d>
                              <m:r>
                                <a:rPr lang="cs-CZ" sz="2000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cs-CZ" sz="2000" i="1"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  <m:sSub>
                                <m:sSubPr>
                                  <m:ctrlPr>
                                    <a:rPr lang="cs-CZ" sz="20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cs-CZ" sz="2000" i="1">
                                      <a:latin typeface="Cambria Math" panose="02040503050406030204" pitchFamily="18" charset="0"/>
                                    </a:rPr>
                                    <m:t>𝑂</m:t>
                                  </m:r>
                                </m:e>
                                <m:sub>
                                  <m:r>
                                    <a:rPr lang="cs-CZ" sz="2000" i="1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sub>
                              </m:sSub>
                            </m:num>
                            <m:den>
                              <m:sSup>
                                <m:sSupPr>
                                  <m:ctrlPr>
                                    <a:rPr lang="cs-CZ" sz="20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cs-CZ" sz="2000" i="1">
                                      <a:latin typeface="Cambria Math" panose="02040503050406030204" pitchFamily="18" charset="0"/>
                                    </a:rPr>
                                    <m:t>(1+</m:t>
                                  </m:r>
                                  <m:r>
                                    <a:rPr lang="cs-CZ" sz="2000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  <m:r>
                                    <a:rPr lang="cs-CZ" sz="2000" i="1">
                                      <a:latin typeface="Cambria Math" panose="02040503050406030204" pitchFamily="18" charset="0"/>
                                    </a:rPr>
                                    <m:t>)</m:t>
                                  </m:r>
                                </m:e>
                                <m:sup>
                                  <m:r>
                                    <a:rPr lang="cs-CZ" sz="2000" i="1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sup>
                              </m:sSup>
                            </m:den>
                          </m:f>
                        </m:e>
                      </m:nary>
                    </m:oMath>
                  </m:oMathPara>
                </a14:m>
                <a:endParaRPr lang="cs-CZ" sz="2000" dirty="0"/>
              </a:p>
              <a:p>
                <a:pPr marL="0" indent="0">
                  <a:buNone/>
                </a:pPr>
                <a:endParaRPr lang="cs-CZ" sz="1800" b="1" dirty="0"/>
              </a:p>
              <a:p>
                <a:pPr marL="0" indent="0">
                  <a:buNone/>
                </a:pPr>
                <a:r>
                  <a:rPr lang="cs-CZ" sz="1400" dirty="0"/>
                  <a:t>ČVL – čistá výhoda leasingu 				K – kapitálový výdaj </a:t>
                </a:r>
              </a:p>
              <a:p>
                <a:pPr marL="0" indent="0">
                  <a:buNone/>
                </a:pPr>
                <a:r>
                  <a:rPr lang="cs-CZ" sz="1400" dirty="0" err="1"/>
                  <a:t>Ln</a:t>
                </a:r>
                <a:r>
                  <a:rPr lang="cs-CZ" sz="1400" dirty="0"/>
                  <a:t> – leasingové splátky v jednotlivých letech životnosti 		d – daňová sazba </a:t>
                </a:r>
              </a:p>
              <a:p>
                <a:pPr marL="0" indent="0">
                  <a:buNone/>
                </a:pPr>
                <a:r>
                  <a:rPr lang="cs-CZ" sz="1400" dirty="0"/>
                  <a:t>On – daňové odpisy v jednotlivých letech životnosti 		n – jednotlivé roky životnosti </a:t>
                </a:r>
              </a:p>
              <a:p>
                <a:pPr marL="0" indent="0">
                  <a:buNone/>
                </a:pPr>
                <a:r>
                  <a:rPr lang="cs-CZ" sz="1400" dirty="0"/>
                  <a:t>N – doba životnosti 					i – úrokový koeficient upravený o vliv daně </a:t>
                </a:r>
              </a:p>
              <a:p>
                <a:pPr marL="0" indent="0">
                  <a:buNone/>
                </a:pPr>
                <a:r>
                  <a:rPr lang="cs-CZ" sz="1400" dirty="0"/>
                  <a:t>i = u (1− d), kde u - úroková sazba z úvěru </a:t>
                </a:r>
              </a:p>
              <a:p>
                <a:pPr marL="0" indent="0">
                  <a:buNone/>
                </a:pPr>
                <a:endParaRPr lang="cs-CZ" sz="1400" b="1" dirty="0"/>
              </a:p>
              <a:p>
                <a:pPr marL="0" indent="0">
                  <a:buNone/>
                </a:pPr>
                <a:r>
                  <a:rPr lang="cs-CZ" sz="1400" b="1" dirty="0"/>
                  <a:t>Pokud je ČVL kladná je výhodnější použít k financování daného předmětu leasing, v opačném případě je výhodnější využít úvěr.</a:t>
                </a:r>
              </a:p>
            </p:txBody>
          </p:sp>
        </mc:Choice>
        <mc:Fallback>
          <p:sp>
            <p:nvSpPr>
              <p:cNvPr id="3" name="Zástupný obsah 2">
                <a:extLst>
                  <a:ext uri="{FF2B5EF4-FFF2-40B4-BE49-F238E27FC236}">
                    <a16:creationId xmlns:a16="http://schemas.microsoft.com/office/drawing/2014/main" id="{10DB71BE-2EB5-46EF-A990-B33BB9F0CFA7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417" b="-15611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91739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36580AA-7183-4EC0-B98A-A082DC1748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Druhy financování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0DB71BE-2EB5-46EF-A990-B33BB9F0CF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b="1" dirty="0"/>
              <a:t>Financování běžné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/>
              <a:t>Běžný provoz podniku (nákup materiálu, energie, mzdy, nájem, placení závazků)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b="1" dirty="0"/>
              <a:t>Financování mimořádné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/>
              <a:t>Financování při zakládání podniku (stroje, pozemky, budovy, financování rozjezdu podnikání)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/>
              <a:t>Rozšiřování podniku nebo jeho aktivit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/>
              <a:t>Financování ozdravného procesu podniku</a:t>
            </a:r>
          </a:p>
          <a:p>
            <a:pPr algn="l">
              <a:lnSpc>
                <a:spcPct val="150000"/>
              </a:lnSpc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598307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36580AA-7183-4EC0-B98A-A082DC1748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Členění finančních zdrojů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0DB71BE-2EB5-46EF-A990-B33BB9F0CF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/>
              <a:t>Podle původu (interní a externí)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/>
              <a:t>Podle vlastnického vztahu (vlastní a cizí)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/>
              <a:t>Podle času (krátkodobé a dlouhodobé)</a:t>
            </a:r>
          </a:p>
          <a:p>
            <a:pPr marL="72000" indent="0" algn="l">
              <a:lnSpc>
                <a:spcPct val="150000"/>
              </a:lnSpc>
              <a:buNone/>
            </a:pPr>
            <a:endParaRPr lang="cs-CZ" sz="2400" b="1" dirty="0"/>
          </a:p>
        </p:txBody>
      </p:sp>
    </p:spTree>
    <p:extLst>
      <p:ext uri="{BB962C8B-B14F-4D97-AF65-F5344CB8AC3E}">
        <p14:creationId xmlns:p14="http://schemas.microsoft.com/office/powerpoint/2010/main" val="40459227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36580AA-7183-4EC0-B98A-A082DC1748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Interní zdroje financování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0DB71BE-2EB5-46EF-A990-B33BB9F0CF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b="1" dirty="0"/>
              <a:t>Nerozdělený zisk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b="1" dirty="0"/>
              <a:t>Rezervy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b="1" dirty="0"/>
              <a:t>Odpisy</a:t>
            </a:r>
          </a:p>
          <a:p>
            <a:pPr marL="594900" lvl="1" indent="-342900">
              <a:buFont typeface="Arial" panose="020B0604020202020204" pitchFamily="34" charset="0"/>
              <a:buChar char="•"/>
            </a:pPr>
            <a:r>
              <a:rPr lang="cs-CZ" sz="2400" dirty="0"/>
              <a:t>Připadají v úvahu pouze tehdy, pokud podnik dosahuje dostatečné tržby na pokrytí nákladů, tzn. je ziskový.</a:t>
            </a:r>
          </a:p>
        </p:txBody>
      </p:sp>
    </p:spTree>
    <p:extLst>
      <p:ext uri="{BB962C8B-B14F-4D97-AF65-F5344CB8AC3E}">
        <p14:creationId xmlns:p14="http://schemas.microsoft.com/office/powerpoint/2010/main" val="14624571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36580AA-7183-4EC0-B98A-A082DC1748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Externí zdroje financování vlastní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0DB71BE-2EB5-46EF-A990-B33BB9F0CF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/>
              <a:t>Vklady vlastníků do ZK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/>
              <a:t>Zvýšení ZK např. emise akcií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 err="1"/>
              <a:t>Private</a:t>
            </a:r>
            <a:r>
              <a:rPr lang="cs-CZ" sz="2400" dirty="0"/>
              <a:t> </a:t>
            </a:r>
            <a:r>
              <a:rPr lang="cs-CZ" sz="2400" dirty="0" err="1"/>
              <a:t>equity</a:t>
            </a:r>
            <a:r>
              <a:rPr lang="cs-CZ" sz="2400" dirty="0"/>
              <a:t>/Venture </a:t>
            </a:r>
            <a:r>
              <a:rPr lang="cs-CZ" sz="2400" dirty="0" err="1"/>
              <a:t>capital</a:t>
            </a:r>
            <a:r>
              <a:rPr lang="cs-CZ" sz="2400" dirty="0"/>
              <a:t>/Business </a:t>
            </a:r>
            <a:r>
              <a:rPr lang="cs-CZ" sz="2400" dirty="0" err="1"/>
              <a:t>angels</a:t>
            </a:r>
            <a:endParaRPr lang="cs-CZ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/>
              <a:t>Dary</a:t>
            </a:r>
          </a:p>
        </p:txBody>
      </p:sp>
    </p:spTree>
    <p:extLst>
      <p:ext uri="{BB962C8B-B14F-4D97-AF65-F5344CB8AC3E}">
        <p14:creationId xmlns:p14="http://schemas.microsoft.com/office/powerpoint/2010/main" val="5688381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36580AA-7183-4EC0-B98A-A082DC1748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dirty="0"/>
              <a:t>Externí zdroje financování cizí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0DB71BE-2EB5-46EF-A990-B33BB9F0CF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b="1" dirty="0"/>
              <a:t>Dluhopisy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b="1" dirty="0"/>
              <a:t>Úvěry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b="1" dirty="0"/>
              <a:t>Leasing</a:t>
            </a:r>
          </a:p>
        </p:txBody>
      </p:sp>
    </p:spTree>
    <p:extLst>
      <p:ext uri="{BB962C8B-B14F-4D97-AF65-F5344CB8AC3E}">
        <p14:creationId xmlns:p14="http://schemas.microsoft.com/office/powerpoint/2010/main" val="19194368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C52AA1E-5D4A-74E6-C4FA-03A2663C8CB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63B660A2-C94E-B44E-8382-D5D5F5E108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/>
              <a:t>Řízení pracovního kapitálu</a:t>
            </a:r>
            <a:br>
              <a:rPr lang="cs-CZ" sz="3600" dirty="0"/>
            </a:br>
            <a:br>
              <a:rPr lang="cs-CZ" sz="3600" dirty="0"/>
            </a:br>
            <a:r>
              <a:rPr lang="cs-CZ" sz="3600" dirty="0"/>
              <a:t>Hotovostní cyklus</a:t>
            </a:r>
          </a:p>
        </p:txBody>
      </p:sp>
      <p:grpSp>
        <p:nvGrpSpPr>
          <p:cNvPr id="6" name="Skupina 5">
            <a:extLst>
              <a:ext uri="{FF2B5EF4-FFF2-40B4-BE49-F238E27FC236}">
                <a16:creationId xmlns:a16="http://schemas.microsoft.com/office/drawing/2014/main" id="{CF1387D0-1A76-DFDF-CD1B-6DFE843D3682}"/>
              </a:ext>
            </a:extLst>
          </p:cNvPr>
          <p:cNvGrpSpPr/>
          <p:nvPr/>
        </p:nvGrpSpPr>
        <p:grpSpPr>
          <a:xfrm>
            <a:off x="2135561" y="2428267"/>
            <a:ext cx="8077562" cy="3949866"/>
            <a:chOff x="2135561" y="1930427"/>
            <a:chExt cx="8077562" cy="3949866"/>
          </a:xfrm>
        </p:grpSpPr>
        <p:sp>
          <p:nvSpPr>
            <p:cNvPr id="7" name="Ovál 6">
              <a:extLst>
                <a:ext uri="{FF2B5EF4-FFF2-40B4-BE49-F238E27FC236}">
                  <a16:creationId xmlns:a16="http://schemas.microsoft.com/office/drawing/2014/main" id="{B7CBC417-486D-52E0-C448-D934E5F485CC}"/>
                </a:ext>
              </a:extLst>
            </p:cNvPr>
            <p:cNvSpPr/>
            <p:nvPr/>
          </p:nvSpPr>
          <p:spPr>
            <a:xfrm>
              <a:off x="7235460" y="4656157"/>
              <a:ext cx="2977663" cy="122413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cs-CZ" dirty="0"/>
                <a:t>Nedokončená výroba</a:t>
              </a:r>
            </a:p>
          </p:txBody>
        </p:sp>
        <p:sp>
          <p:nvSpPr>
            <p:cNvPr id="8" name="Ovál 7">
              <a:extLst>
                <a:ext uri="{FF2B5EF4-FFF2-40B4-BE49-F238E27FC236}">
                  <a16:creationId xmlns:a16="http://schemas.microsoft.com/office/drawing/2014/main" id="{DD3B344E-1B5F-6187-6E7B-9CDF5A151C23}"/>
                </a:ext>
              </a:extLst>
            </p:cNvPr>
            <p:cNvSpPr/>
            <p:nvPr/>
          </p:nvSpPr>
          <p:spPr>
            <a:xfrm>
              <a:off x="2135561" y="4653136"/>
              <a:ext cx="2088231" cy="122413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cs-CZ" dirty="0"/>
                <a:t>Zásoby hotových výrobků</a:t>
              </a:r>
            </a:p>
          </p:txBody>
        </p:sp>
        <p:cxnSp>
          <p:nvCxnSpPr>
            <p:cNvPr id="9" name="Přímá spojnice se šipkou 8">
              <a:extLst>
                <a:ext uri="{FF2B5EF4-FFF2-40B4-BE49-F238E27FC236}">
                  <a16:creationId xmlns:a16="http://schemas.microsoft.com/office/drawing/2014/main" id="{C1A3B1D2-4C25-D317-247A-77ADDD0BDB2C}"/>
                </a:ext>
              </a:extLst>
            </p:cNvPr>
            <p:cNvCxnSpPr>
              <a:cxnSpLocks/>
            </p:cNvCxnSpPr>
            <p:nvPr/>
          </p:nvCxnSpPr>
          <p:spPr>
            <a:xfrm>
              <a:off x="8724292" y="3854053"/>
              <a:ext cx="0" cy="792088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Přímá spojnice se šipkou 9">
              <a:extLst>
                <a:ext uri="{FF2B5EF4-FFF2-40B4-BE49-F238E27FC236}">
                  <a16:creationId xmlns:a16="http://schemas.microsoft.com/office/drawing/2014/main" id="{20091859-1DC3-BADC-CE89-C32595C803AD}"/>
                </a:ext>
              </a:extLst>
            </p:cNvPr>
            <p:cNvCxnSpPr>
              <a:cxnSpLocks/>
              <a:stCxn id="7" idx="2"/>
              <a:endCxn id="8" idx="6"/>
            </p:cNvCxnSpPr>
            <p:nvPr/>
          </p:nvCxnSpPr>
          <p:spPr>
            <a:xfrm flipH="1" flipV="1">
              <a:off x="4223792" y="5265204"/>
              <a:ext cx="3011668" cy="3021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Přímá spojnice se šipkou 10">
              <a:extLst>
                <a:ext uri="{FF2B5EF4-FFF2-40B4-BE49-F238E27FC236}">
                  <a16:creationId xmlns:a16="http://schemas.microsoft.com/office/drawing/2014/main" id="{3FC6BB55-D636-F0E9-B77F-2512F00D25C8}"/>
                </a:ext>
              </a:extLst>
            </p:cNvPr>
            <p:cNvCxnSpPr>
              <a:cxnSpLocks/>
            </p:cNvCxnSpPr>
            <p:nvPr/>
          </p:nvCxnSpPr>
          <p:spPr>
            <a:xfrm>
              <a:off x="3143672" y="3919066"/>
              <a:ext cx="0" cy="73407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Ovál 11">
              <a:extLst>
                <a:ext uri="{FF2B5EF4-FFF2-40B4-BE49-F238E27FC236}">
                  <a16:creationId xmlns:a16="http://schemas.microsoft.com/office/drawing/2014/main" id="{A48FFC4E-0515-AEF9-548A-1B69BD8F0517}"/>
                </a:ext>
              </a:extLst>
            </p:cNvPr>
            <p:cNvSpPr/>
            <p:nvPr/>
          </p:nvSpPr>
          <p:spPr>
            <a:xfrm>
              <a:off x="4799857" y="1930427"/>
              <a:ext cx="2088232" cy="85010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cs-CZ" dirty="0"/>
                <a:t>Hotovost</a:t>
              </a:r>
            </a:p>
          </p:txBody>
        </p:sp>
        <p:sp>
          <p:nvSpPr>
            <p:cNvPr id="13" name="Ovál 12">
              <a:extLst>
                <a:ext uri="{FF2B5EF4-FFF2-40B4-BE49-F238E27FC236}">
                  <a16:creationId xmlns:a16="http://schemas.microsoft.com/office/drawing/2014/main" id="{DB502C35-B25D-946F-8A35-DFCC6EE96B39}"/>
                </a:ext>
              </a:extLst>
            </p:cNvPr>
            <p:cNvSpPr/>
            <p:nvPr/>
          </p:nvSpPr>
          <p:spPr>
            <a:xfrm>
              <a:off x="7680176" y="3029347"/>
              <a:ext cx="2304254" cy="85010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cs-CZ" dirty="0"/>
                <a:t>Zásoby materiálu</a:t>
              </a:r>
            </a:p>
          </p:txBody>
        </p:sp>
        <p:sp>
          <p:nvSpPr>
            <p:cNvPr id="14" name="Ovál 13">
              <a:extLst>
                <a:ext uri="{FF2B5EF4-FFF2-40B4-BE49-F238E27FC236}">
                  <a16:creationId xmlns:a16="http://schemas.microsoft.com/office/drawing/2014/main" id="{BC9663B6-FD36-E2C3-4C0B-694706180F43}"/>
                </a:ext>
              </a:extLst>
            </p:cNvPr>
            <p:cNvSpPr/>
            <p:nvPr/>
          </p:nvSpPr>
          <p:spPr>
            <a:xfrm>
              <a:off x="2135561" y="3094360"/>
              <a:ext cx="2558360" cy="85010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cs-CZ" dirty="0"/>
                <a:t>Pohledávky</a:t>
              </a:r>
            </a:p>
          </p:txBody>
        </p:sp>
        <p:cxnSp>
          <p:nvCxnSpPr>
            <p:cNvPr id="15" name="Přímá spojnice se šipkou 14">
              <a:extLst>
                <a:ext uri="{FF2B5EF4-FFF2-40B4-BE49-F238E27FC236}">
                  <a16:creationId xmlns:a16="http://schemas.microsoft.com/office/drawing/2014/main" id="{77EEA8E6-3627-D321-61CB-CB8BB292011B}"/>
                </a:ext>
              </a:extLst>
            </p:cNvPr>
            <p:cNvCxnSpPr>
              <a:cxnSpLocks/>
            </p:cNvCxnSpPr>
            <p:nvPr/>
          </p:nvCxnSpPr>
          <p:spPr>
            <a:xfrm>
              <a:off x="6888089" y="2446288"/>
              <a:ext cx="1114468" cy="691082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Přímá spojnice se šipkou 15">
              <a:extLst>
                <a:ext uri="{FF2B5EF4-FFF2-40B4-BE49-F238E27FC236}">
                  <a16:creationId xmlns:a16="http://schemas.microsoft.com/office/drawing/2014/main" id="{B0CDA28C-028D-7F9E-FE36-BC8D3FDCE488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685390" y="2446288"/>
              <a:ext cx="1109243" cy="691082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7573559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ECON-CZ.potx" id="{AE58135E-4D61-4028-838C-EC4BFDF857E0}" vid="{3EB0DBB9-0B57-400A-AD77-0800E0296781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prezentace-econ-cz</Template>
  <TotalTime>465</TotalTime>
  <Words>2044</Words>
  <Application>Microsoft Office PowerPoint</Application>
  <PresentationFormat>Širokoúhlá obrazovka</PresentationFormat>
  <Paragraphs>272</Paragraphs>
  <Slides>31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31</vt:i4>
      </vt:variant>
    </vt:vector>
  </HeadingPairs>
  <TitlesOfParts>
    <vt:vector size="36" baseType="lpstr">
      <vt:lpstr>Arial</vt:lpstr>
      <vt:lpstr>Cambria Math</vt:lpstr>
      <vt:lpstr>Tahoma</vt:lpstr>
      <vt:lpstr>Wingdings</vt:lpstr>
      <vt:lpstr>Prezentace_MU_CZ</vt:lpstr>
      <vt:lpstr>Možnosti financování podniku</vt:lpstr>
      <vt:lpstr>Financování rozvoje podniku</vt:lpstr>
      <vt:lpstr>Financování rozvoje podniku</vt:lpstr>
      <vt:lpstr>Druhy financování</vt:lpstr>
      <vt:lpstr>Členění finančních zdrojů</vt:lpstr>
      <vt:lpstr>Interní zdroje financování</vt:lpstr>
      <vt:lpstr>Externí zdroje financování vlastní</vt:lpstr>
      <vt:lpstr>Externí zdroje financování cizí</vt:lpstr>
      <vt:lpstr>Řízení pracovního kapitálu  Hotovostní cyklus</vt:lpstr>
      <vt:lpstr>Řízení pracovního kapitálu </vt:lpstr>
      <vt:lpstr>Řízení pracovního kapitálu</vt:lpstr>
      <vt:lpstr>Řízení pracovního kapitálu</vt:lpstr>
      <vt:lpstr>Řízení pracovního kapitálu</vt:lpstr>
      <vt:lpstr>Trvalý a dočasný majetek</vt:lpstr>
      <vt:lpstr>Trvalý a dočasný majetek</vt:lpstr>
      <vt:lpstr>Trvalý a dočasný majetek</vt:lpstr>
      <vt:lpstr>Optimální objem pracovního kapitálu</vt:lpstr>
      <vt:lpstr>Optimální objem pracovního kapitálu</vt:lpstr>
      <vt:lpstr>Optimální objem pracovního kapitálu</vt:lpstr>
      <vt:lpstr>Optimální objem pracovního kapitálu</vt:lpstr>
      <vt:lpstr>Optimální objem pracovního kapitálu</vt:lpstr>
      <vt:lpstr>Vztah řízení pracovního kapitálu a cash flow</vt:lpstr>
      <vt:lpstr>Úvěry, leasing</vt:lpstr>
      <vt:lpstr>Obchodní úvěr</vt:lpstr>
      <vt:lpstr>Rozhodování odběratele o využití sconta</vt:lpstr>
      <vt:lpstr>Rozhodování odběratele o využití sconta</vt:lpstr>
      <vt:lpstr>Rozhodování odběratele o využití sconta</vt:lpstr>
      <vt:lpstr>Rozhodování dodavatele o poskytnutí obchodního úvěru</vt:lpstr>
      <vt:lpstr>Rozhodování dodavatele o poskytnutí obchodního úvěru</vt:lpstr>
      <vt:lpstr>Rozhodování dodavatele o poskytnutí obchodního úvěru</vt:lpstr>
      <vt:lpstr>Úvěr x leasing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Admin</dc:creator>
  <cp:lastModifiedBy>Martina Sponerová</cp:lastModifiedBy>
  <cp:revision>7</cp:revision>
  <cp:lastPrinted>1601-01-01T00:00:00Z</cp:lastPrinted>
  <dcterms:created xsi:type="dcterms:W3CDTF">2019-10-20T17:16:57Z</dcterms:created>
  <dcterms:modified xsi:type="dcterms:W3CDTF">2023-03-20T18:15:00Z</dcterms:modified>
</cp:coreProperties>
</file>