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402" r:id="rId4"/>
    <p:sldId id="403" r:id="rId5"/>
    <p:sldId id="265" r:id="rId6"/>
    <p:sldId id="553" r:id="rId7"/>
    <p:sldId id="554" r:id="rId8"/>
    <p:sldId id="555" r:id="rId9"/>
    <p:sldId id="558" r:id="rId10"/>
    <p:sldId id="559" r:id="rId11"/>
    <p:sldId id="556" r:id="rId12"/>
    <p:sldId id="557" r:id="rId13"/>
    <p:sldId id="560" r:id="rId14"/>
    <p:sldId id="360" r:id="rId15"/>
    <p:sldId id="361" r:id="rId16"/>
    <p:sldId id="362" r:id="rId17"/>
    <p:sldId id="363" r:id="rId18"/>
    <p:sldId id="268" r:id="rId19"/>
    <p:sldId id="260" r:id="rId20"/>
    <p:sldId id="263" r:id="rId21"/>
    <p:sldId id="264" r:id="rId22"/>
    <p:sldId id="259" r:id="rId23"/>
    <p:sldId id="258" r:id="rId24"/>
    <p:sldId id="269" r:id="rId25"/>
    <p:sldId id="270" r:id="rId26"/>
    <p:sldId id="364" r:id="rId2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4A3703-5E87-4E22-8252-9B8D9ACF5DA6}" v="8" dt="2023-02-15T11:15:12.6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61" d="100"/>
          <a:sy n="161" d="100"/>
        </p:scale>
        <p:origin x="328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a Sponerová" userId="ccc0f243-98c2-4971-ae6b-3630abf27fc2" providerId="ADAL" clId="{B77BD264-0A5B-455B-B703-9A5DB11EF3C1}"/>
    <pc:docChg chg="undo custSel addSld delSld modSld sldOrd">
      <pc:chgData name="Martina Sponerová" userId="ccc0f243-98c2-4971-ae6b-3630abf27fc2" providerId="ADAL" clId="{B77BD264-0A5B-455B-B703-9A5DB11EF3C1}" dt="2023-02-12T16:42:54.789" v="448" actId="113"/>
      <pc:docMkLst>
        <pc:docMk/>
      </pc:docMkLst>
      <pc:sldChg chg="modSp mod">
        <pc:chgData name="Martina Sponerová" userId="ccc0f243-98c2-4971-ae6b-3630abf27fc2" providerId="ADAL" clId="{B77BD264-0A5B-455B-B703-9A5DB11EF3C1}" dt="2023-02-12T14:51:17.836" v="42" actId="6549"/>
        <pc:sldMkLst>
          <pc:docMk/>
          <pc:sldMk cId="3210843558" sldId="256"/>
        </pc:sldMkLst>
        <pc:spChg chg="mod">
          <ac:chgData name="Martina Sponerová" userId="ccc0f243-98c2-4971-ae6b-3630abf27fc2" providerId="ADAL" clId="{B77BD264-0A5B-455B-B703-9A5DB11EF3C1}" dt="2023-02-12T14:51:17.836" v="42" actId="6549"/>
          <ac:spMkLst>
            <pc:docMk/>
            <pc:sldMk cId="3210843558" sldId="256"/>
            <ac:spMk id="2" creationId="{A8407835-F81D-479E-BC76-9FC18468D6BB}"/>
          </ac:spMkLst>
        </pc:spChg>
        <pc:spChg chg="mod">
          <ac:chgData name="Martina Sponerová" userId="ccc0f243-98c2-4971-ae6b-3630abf27fc2" providerId="ADAL" clId="{B77BD264-0A5B-455B-B703-9A5DB11EF3C1}" dt="2023-02-12T14:51:04.958" v="24" actId="20577"/>
          <ac:spMkLst>
            <pc:docMk/>
            <pc:sldMk cId="3210843558" sldId="256"/>
            <ac:spMk id="4" creationId="{F3C58648-ACFE-426C-A517-328ECD990CF3}"/>
          </ac:spMkLst>
        </pc:spChg>
        <pc:spChg chg="mod">
          <ac:chgData name="Martina Sponerová" userId="ccc0f243-98c2-4971-ae6b-3630abf27fc2" providerId="ADAL" clId="{B77BD264-0A5B-455B-B703-9A5DB11EF3C1}" dt="2023-02-12T14:51:14.242" v="41" actId="20577"/>
          <ac:spMkLst>
            <pc:docMk/>
            <pc:sldMk cId="3210843558" sldId="256"/>
            <ac:spMk id="5" creationId="{B2C2A405-E89C-44BE-90A4-EEFF98AD9526}"/>
          </ac:spMkLst>
        </pc:spChg>
      </pc:sldChg>
      <pc:sldChg chg="delSp modSp new mod">
        <pc:chgData name="Martina Sponerová" userId="ccc0f243-98c2-4971-ae6b-3630abf27fc2" providerId="ADAL" clId="{B77BD264-0A5B-455B-B703-9A5DB11EF3C1}" dt="2023-02-12T15:25:59.375" v="266" actId="2710"/>
        <pc:sldMkLst>
          <pc:docMk/>
          <pc:sldMk cId="2670708289" sldId="257"/>
        </pc:sldMkLst>
        <pc:spChg chg="del">
          <ac:chgData name="Martina Sponerová" userId="ccc0f243-98c2-4971-ae6b-3630abf27fc2" providerId="ADAL" clId="{B77BD264-0A5B-455B-B703-9A5DB11EF3C1}" dt="2023-02-12T14:52:21.728" v="46" actId="478"/>
          <ac:spMkLst>
            <pc:docMk/>
            <pc:sldMk cId="2670708289" sldId="257"/>
            <ac:spMk id="2" creationId="{C5A0B620-73C0-5B85-C8E2-71B7D2AD411C}"/>
          </ac:spMkLst>
        </pc:spChg>
        <pc:spChg chg="mod">
          <ac:chgData name="Martina Sponerová" userId="ccc0f243-98c2-4971-ae6b-3630abf27fc2" providerId="ADAL" clId="{B77BD264-0A5B-455B-B703-9A5DB11EF3C1}" dt="2023-02-12T14:52:08.298" v="44"/>
          <ac:spMkLst>
            <pc:docMk/>
            <pc:sldMk cId="2670708289" sldId="257"/>
            <ac:spMk id="4" creationId="{6AC46EDF-ED4E-A943-BBA6-805E22A54163}"/>
          </ac:spMkLst>
        </pc:spChg>
        <pc:spChg chg="mod">
          <ac:chgData name="Martina Sponerová" userId="ccc0f243-98c2-4971-ae6b-3630abf27fc2" providerId="ADAL" clId="{B77BD264-0A5B-455B-B703-9A5DB11EF3C1}" dt="2023-02-12T15:25:59.375" v="266" actId="2710"/>
          <ac:spMkLst>
            <pc:docMk/>
            <pc:sldMk cId="2670708289" sldId="257"/>
            <ac:spMk id="5" creationId="{28F81D85-59A3-9F94-3F06-56FEDA349949}"/>
          </ac:spMkLst>
        </pc:spChg>
      </pc:sldChg>
      <pc:sldChg chg="modSp add mod">
        <pc:chgData name="Martina Sponerová" userId="ccc0f243-98c2-4971-ae6b-3630abf27fc2" providerId="ADAL" clId="{B77BD264-0A5B-455B-B703-9A5DB11EF3C1}" dt="2023-02-12T16:42:54.789" v="448" actId="113"/>
        <pc:sldMkLst>
          <pc:docMk/>
          <pc:sldMk cId="367982034" sldId="258"/>
        </pc:sldMkLst>
        <pc:spChg chg="mod">
          <ac:chgData name="Martina Sponerová" userId="ccc0f243-98c2-4971-ae6b-3630abf27fc2" providerId="ADAL" clId="{B77BD264-0A5B-455B-B703-9A5DB11EF3C1}" dt="2023-02-12T15:19:55.295" v="119" actId="20577"/>
          <ac:spMkLst>
            <pc:docMk/>
            <pc:sldMk cId="367982034" sldId="258"/>
            <ac:spMk id="4" creationId="{6AC46EDF-ED4E-A943-BBA6-805E22A54163}"/>
          </ac:spMkLst>
        </pc:spChg>
        <pc:spChg chg="mod">
          <ac:chgData name="Martina Sponerová" userId="ccc0f243-98c2-4971-ae6b-3630abf27fc2" providerId="ADAL" clId="{B77BD264-0A5B-455B-B703-9A5DB11EF3C1}" dt="2023-02-12T16:42:54.789" v="448" actId="113"/>
          <ac:spMkLst>
            <pc:docMk/>
            <pc:sldMk cId="367982034" sldId="258"/>
            <ac:spMk id="5" creationId="{28F81D85-59A3-9F94-3F06-56FEDA349949}"/>
          </ac:spMkLst>
        </pc:spChg>
      </pc:sldChg>
      <pc:sldChg chg="modSp add mod ord">
        <pc:chgData name="Martina Sponerová" userId="ccc0f243-98c2-4971-ae6b-3630abf27fc2" providerId="ADAL" clId="{B77BD264-0A5B-455B-B703-9A5DB11EF3C1}" dt="2023-02-12T16:38:46.156" v="405" actId="113"/>
        <pc:sldMkLst>
          <pc:docMk/>
          <pc:sldMk cId="3301983554" sldId="259"/>
        </pc:sldMkLst>
        <pc:spChg chg="mod">
          <ac:chgData name="Martina Sponerová" userId="ccc0f243-98c2-4971-ae6b-3630abf27fc2" providerId="ADAL" clId="{B77BD264-0A5B-455B-B703-9A5DB11EF3C1}" dt="2023-02-12T16:38:04.761" v="390" actId="20577"/>
          <ac:spMkLst>
            <pc:docMk/>
            <pc:sldMk cId="3301983554" sldId="259"/>
            <ac:spMk id="4" creationId="{6AC46EDF-ED4E-A943-BBA6-805E22A54163}"/>
          </ac:spMkLst>
        </pc:spChg>
        <pc:spChg chg="mod">
          <ac:chgData name="Martina Sponerová" userId="ccc0f243-98c2-4971-ae6b-3630abf27fc2" providerId="ADAL" clId="{B77BD264-0A5B-455B-B703-9A5DB11EF3C1}" dt="2023-02-12T16:38:46.156" v="405" actId="113"/>
          <ac:spMkLst>
            <pc:docMk/>
            <pc:sldMk cId="3301983554" sldId="259"/>
            <ac:spMk id="5" creationId="{28F81D85-59A3-9F94-3F06-56FEDA349949}"/>
          </ac:spMkLst>
        </pc:spChg>
      </pc:sldChg>
      <pc:sldChg chg="modSp add del mod">
        <pc:chgData name="Martina Sponerová" userId="ccc0f243-98c2-4971-ae6b-3630abf27fc2" providerId="ADAL" clId="{B77BD264-0A5B-455B-B703-9A5DB11EF3C1}" dt="2023-02-12T15:06:40.765" v="101" actId="2696"/>
        <pc:sldMkLst>
          <pc:docMk/>
          <pc:sldMk cId="1386350879" sldId="260"/>
        </pc:sldMkLst>
        <pc:spChg chg="mod">
          <ac:chgData name="Martina Sponerová" userId="ccc0f243-98c2-4971-ae6b-3630abf27fc2" providerId="ADAL" clId="{B77BD264-0A5B-455B-B703-9A5DB11EF3C1}" dt="2023-02-12T14:53:08.980" v="54"/>
          <ac:spMkLst>
            <pc:docMk/>
            <pc:sldMk cId="1386350879" sldId="260"/>
            <ac:spMk id="4" creationId="{6AC46EDF-ED4E-A943-BBA6-805E22A54163}"/>
          </ac:spMkLst>
        </pc:spChg>
        <pc:spChg chg="mod">
          <ac:chgData name="Martina Sponerová" userId="ccc0f243-98c2-4971-ae6b-3630abf27fc2" providerId="ADAL" clId="{B77BD264-0A5B-455B-B703-9A5DB11EF3C1}" dt="2023-02-12T14:53:18.913" v="55"/>
          <ac:spMkLst>
            <pc:docMk/>
            <pc:sldMk cId="1386350879" sldId="260"/>
            <ac:spMk id="5" creationId="{28F81D85-59A3-9F94-3F06-56FEDA349949}"/>
          </ac:spMkLst>
        </pc:spChg>
      </pc:sldChg>
      <pc:sldChg chg="modSp add mod">
        <pc:chgData name="Martina Sponerová" userId="ccc0f243-98c2-4971-ae6b-3630abf27fc2" providerId="ADAL" clId="{B77BD264-0A5B-455B-B703-9A5DB11EF3C1}" dt="2023-02-12T16:35:21.585" v="341" actId="2710"/>
        <pc:sldMkLst>
          <pc:docMk/>
          <pc:sldMk cId="2484282447" sldId="260"/>
        </pc:sldMkLst>
        <pc:spChg chg="mod">
          <ac:chgData name="Martina Sponerová" userId="ccc0f243-98c2-4971-ae6b-3630abf27fc2" providerId="ADAL" clId="{B77BD264-0A5B-455B-B703-9A5DB11EF3C1}" dt="2023-02-12T16:35:21.585" v="341" actId="2710"/>
          <ac:spMkLst>
            <pc:docMk/>
            <pc:sldMk cId="2484282447" sldId="260"/>
            <ac:spMk id="5" creationId="{28F81D85-59A3-9F94-3F06-56FEDA349949}"/>
          </ac:spMkLst>
        </pc:spChg>
      </pc:sldChg>
      <pc:sldChg chg="modSp add del mod">
        <pc:chgData name="Martina Sponerová" userId="ccc0f243-98c2-4971-ae6b-3630abf27fc2" providerId="ADAL" clId="{B77BD264-0A5B-455B-B703-9A5DB11EF3C1}" dt="2023-02-12T16:39:52.895" v="409" actId="47"/>
        <pc:sldMkLst>
          <pc:docMk/>
          <pc:sldMk cId="2642043207" sldId="261"/>
        </pc:sldMkLst>
        <pc:spChg chg="mod">
          <ac:chgData name="Martina Sponerová" userId="ccc0f243-98c2-4971-ae6b-3630abf27fc2" providerId="ADAL" clId="{B77BD264-0A5B-455B-B703-9A5DB11EF3C1}" dt="2023-02-12T14:53:35.590" v="57"/>
          <ac:spMkLst>
            <pc:docMk/>
            <pc:sldMk cId="2642043207" sldId="261"/>
            <ac:spMk id="4" creationId="{6AC46EDF-ED4E-A943-BBA6-805E22A54163}"/>
          </ac:spMkLst>
        </pc:spChg>
        <pc:spChg chg="mod">
          <ac:chgData name="Martina Sponerová" userId="ccc0f243-98c2-4971-ae6b-3630abf27fc2" providerId="ADAL" clId="{B77BD264-0A5B-455B-B703-9A5DB11EF3C1}" dt="2023-02-12T14:53:38.448" v="58" actId="6549"/>
          <ac:spMkLst>
            <pc:docMk/>
            <pc:sldMk cId="2642043207" sldId="261"/>
            <ac:spMk id="5" creationId="{28F81D85-59A3-9F94-3F06-56FEDA349949}"/>
          </ac:spMkLst>
        </pc:spChg>
      </pc:sldChg>
      <pc:sldChg chg="modSp add del mod">
        <pc:chgData name="Martina Sponerová" userId="ccc0f243-98c2-4971-ae6b-3630abf27fc2" providerId="ADAL" clId="{B77BD264-0A5B-455B-B703-9A5DB11EF3C1}" dt="2023-02-12T15:24:12.453" v="247" actId="47"/>
        <pc:sldMkLst>
          <pc:docMk/>
          <pc:sldMk cId="2676896456" sldId="262"/>
        </pc:sldMkLst>
        <pc:spChg chg="mod">
          <ac:chgData name="Martina Sponerová" userId="ccc0f243-98c2-4971-ae6b-3630abf27fc2" providerId="ADAL" clId="{B77BD264-0A5B-455B-B703-9A5DB11EF3C1}" dt="2023-02-12T14:54:12.090" v="62"/>
          <ac:spMkLst>
            <pc:docMk/>
            <pc:sldMk cId="2676896456" sldId="262"/>
            <ac:spMk id="4" creationId="{6AC46EDF-ED4E-A943-BBA6-805E22A54163}"/>
          </ac:spMkLst>
        </pc:spChg>
        <pc:spChg chg="mod">
          <ac:chgData name="Martina Sponerová" userId="ccc0f243-98c2-4971-ae6b-3630abf27fc2" providerId="ADAL" clId="{B77BD264-0A5B-455B-B703-9A5DB11EF3C1}" dt="2023-02-12T14:54:15.459" v="63" actId="6549"/>
          <ac:spMkLst>
            <pc:docMk/>
            <pc:sldMk cId="2676896456" sldId="262"/>
            <ac:spMk id="5" creationId="{28F81D85-59A3-9F94-3F06-56FEDA349949}"/>
          </ac:spMkLst>
        </pc:spChg>
      </pc:sldChg>
      <pc:sldChg chg="modSp add mod ord">
        <pc:chgData name="Martina Sponerová" userId="ccc0f243-98c2-4971-ae6b-3630abf27fc2" providerId="ADAL" clId="{B77BD264-0A5B-455B-B703-9A5DB11EF3C1}" dt="2023-02-12T16:37:01.775" v="377" actId="207"/>
        <pc:sldMkLst>
          <pc:docMk/>
          <pc:sldMk cId="1386933680" sldId="263"/>
        </pc:sldMkLst>
        <pc:spChg chg="mod">
          <ac:chgData name="Martina Sponerová" userId="ccc0f243-98c2-4971-ae6b-3630abf27fc2" providerId="ADAL" clId="{B77BD264-0A5B-455B-B703-9A5DB11EF3C1}" dt="2023-02-12T14:54:56.864" v="76" actId="20577"/>
          <ac:spMkLst>
            <pc:docMk/>
            <pc:sldMk cId="1386933680" sldId="263"/>
            <ac:spMk id="4" creationId="{6AC46EDF-ED4E-A943-BBA6-805E22A54163}"/>
          </ac:spMkLst>
        </pc:spChg>
        <pc:spChg chg="mod">
          <ac:chgData name="Martina Sponerová" userId="ccc0f243-98c2-4971-ae6b-3630abf27fc2" providerId="ADAL" clId="{B77BD264-0A5B-455B-B703-9A5DB11EF3C1}" dt="2023-02-12T16:37:01.775" v="377" actId="207"/>
          <ac:spMkLst>
            <pc:docMk/>
            <pc:sldMk cId="1386933680" sldId="263"/>
            <ac:spMk id="5" creationId="{28F81D85-59A3-9F94-3F06-56FEDA349949}"/>
          </ac:spMkLst>
        </pc:spChg>
      </pc:sldChg>
      <pc:sldChg chg="modSp add mod">
        <pc:chgData name="Martina Sponerová" userId="ccc0f243-98c2-4971-ae6b-3630abf27fc2" providerId="ADAL" clId="{B77BD264-0A5B-455B-B703-9A5DB11EF3C1}" dt="2023-02-12T16:37:14.795" v="379" actId="20577"/>
        <pc:sldMkLst>
          <pc:docMk/>
          <pc:sldMk cId="978876034" sldId="264"/>
        </pc:sldMkLst>
        <pc:spChg chg="mod">
          <ac:chgData name="Martina Sponerová" userId="ccc0f243-98c2-4971-ae6b-3630abf27fc2" providerId="ADAL" clId="{B77BD264-0A5B-455B-B703-9A5DB11EF3C1}" dt="2023-02-12T16:37:14.795" v="379" actId="20577"/>
          <ac:spMkLst>
            <pc:docMk/>
            <pc:sldMk cId="978876034" sldId="264"/>
            <ac:spMk id="5" creationId="{28F81D85-59A3-9F94-3F06-56FEDA349949}"/>
          </ac:spMkLst>
        </pc:spChg>
      </pc:sldChg>
      <pc:sldChg chg="modSp add del mod ord">
        <pc:chgData name="Martina Sponerová" userId="ccc0f243-98c2-4971-ae6b-3630abf27fc2" providerId="ADAL" clId="{B77BD264-0A5B-455B-B703-9A5DB11EF3C1}" dt="2023-02-12T15:09:00.898" v="113" actId="2696"/>
        <pc:sldMkLst>
          <pc:docMk/>
          <pc:sldMk cId="4021104753" sldId="264"/>
        </pc:sldMkLst>
        <pc:spChg chg="mod">
          <ac:chgData name="Martina Sponerová" userId="ccc0f243-98c2-4971-ae6b-3630abf27fc2" providerId="ADAL" clId="{B77BD264-0A5B-455B-B703-9A5DB11EF3C1}" dt="2023-02-12T14:55:12.515" v="78"/>
          <ac:spMkLst>
            <pc:docMk/>
            <pc:sldMk cId="4021104753" sldId="264"/>
            <ac:spMk id="4" creationId="{6AC46EDF-ED4E-A943-BBA6-805E22A54163}"/>
          </ac:spMkLst>
        </pc:spChg>
        <pc:spChg chg="mod">
          <ac:chgData name="Martina Sponerová" userId="ccc0f243-98c2-4971-ae6b-3630abf27fc2" providerId="ADAL" clId="{B77BD264-0A5B-455B-B703-9A5DB11EF3C1}" dt="2023-02-12T14:55:19.917" v="79"/>
          <ac:spMkLst>
            <pc:docMk/>
            <pc:sldMk cId="4021104753" sldId="264"/>
            <ac:spMk id="5" creationId="{28F81D85-59A3-9F94-3F06-56FEDA349949}"/>
          </ac:spMkLst>
        </pc:spChg>
      </pc:sldChg>
      <pc:sldChg chg="modSp add mod">
        <pc:chgData name="Martina Sponerová" userId="ccc0f243-98c2-4971-ae6b-3630abf27fc2" providerId="ADAL" clId="{B77BD264-0A5B-455B-B703-9A5DB11EF3C1}" dt="2023-02-12T16:29:55.354" v="298" actId="255"/>
        <pc:sldMkLst>
          <pc:docMk/>
          <pc:sldMk cId="1300266920" sldId="265"/>
        </pc:sldMkLst>
        <pc:spChg chg="mod">
          <ac:chgData name="Martina Sponerová" userId="ccc0f243-98c2-4971-ae6b-3630abf27fc2" providerId="ADAL" clId="{B77BD264-0A5B-455B-B703-9A5DB11EF3C1}" dt="2023-02-12T16:29:55.354" v="298" actId="255"/>
          <ac:spMkLst>
            <pc:docMk/>
            <pc:sldMk cId="1300266920" sldId="265"/>
            <ac:spMk id="5" creationId="{28F81D85-59A3-9F94-3F06-56FEDA349949}"/>
          </ac:spMkLst>
        </pc:spChg>
      </pc:sldChg>
      <pc:sldChg chg="modSp add del mod">
        <pc:chgData name="Martina Sponerová" userId="ccc0f243-98c2-4971-ae6b-3630abf27fc2" providerId="ADAL" clId="{B77BD264-0A5B-455B-B703-9A5DB11EF3C1}" dt="2023-02-12T15:08:32.439" v="111" actId="2696"/>
        <pc:sldMkLst>
          <pc:docMk/>
          <pc:sldMk cId="1470849462" sldId="265"/>
        </pc:sldMkLst>
        <pc:spChg chg="mod">
          <ac:chgData name="Martina Sponerová" userId="ccc0f243-98c2-4971-ae6b-3630abf27fc2" providerId="ADAL" clId="{B77BD264-0A5B-455B-B703-9A5DB11EF3C1}" dt="2023-02-12T14:55:33.172" v="81"/>
          <ac:spMkLst>
            <pc:docMk/>
            <pc:sldMk cId="1470849462" sldId="265"/>
            <ac:spMk id="4" creationId="{6AC46EDF-ED4E-A943-BBA6-805E22A54163}"/>
          </ac:spMkLst>
        </pc:spChg>
        <pc:spChg chg="mod">
          <ac:chgData name="Martina Sponerová" userId="ccc0f243-98c2-4971-ae6b-3630abf27fc2" providerId="ADAL" clId="{B77BD264-0A5B-455B-B703-9A5DB11EF3C1}" dt="2023-02-12T14:55:41.903" v="82"/>
          <ac:spMkLst>
            <pc:docMk/>
            <pc:sldMk cId="1470849462" sldId="265"/>
            <ac:spMk id="5" creationId="{28F81D85-59A3-9F94-3F06-56FEDA349949}"/>
          </ac:spMkLst>
        </pc:spChg>
      </pc:sldChg>
      <pc:sldChg chg="add del">
        <pc:chgData name="Martina Sponerová" userId="ccc0f243-98c2-4971-ae6b-3630abf27fc2" providerId="ADAL" clId="{B77BD264-0A5B-455B-B703-9A5DB11EF3C1}" dt="2023-02-12T16:31:10.718" v="305" actId="47"/>
        <pc:sldMkLst>
          <pc:docMk/>
          <pc:sldMk cId="3345705236" sldId="266"/>
        </pc:sldMkLst>
      </pc:sldChg>
      <pc:sldChg chg="modSp add del mod ord">
        <pc:chgData name="Martina Sponerová" userId="ccc0f243-98c2-4971-ae6b-3630abf27fc2" providerId="ADAL" clId="{B77BD264-0A5B-455B-B703-9A5DB11EF3C1}" dt="2023-02-12T15:07:45.457" v="107" actId="2696"/>
        <pc:sldMkLst>
          <pc:docMk/>
          <pc:sldMk cId="4082636974" sldId="266"/>
        </pc:sldMkLst>
        <pc:spChg chg="mod">
          <ac:chgData name="Martina Sponerová" userId="ccc0f243-98c2-4971-ae6b-3630abf27fc2" providerId="ADAL" clId="{B77BD264-0A5B-455B-B703-9A5DB11EF3C1}" dt="2023-02-12T14:56:29.693" v="87"/>
          <ac:spMkLst>
            <pc:docMk/>
            <pc:sldMk cId="4082636974" sldId="266"/>
            <ac:spMk id="4" creationId="{6AC46EDF-ED4E-A943-BBA6-805E22A54163}"/>
          </ac:spMkLst>
        </pc:spChg>
        <pc:spChg chg="mod">
          <ac:chgData name="Martina Sponerová" userId="ccc0f243-98c2-4971-ae6b-3630abf27fc2" providerId="ADAL" clId="{B77BD264-0A5B-455B-B703-9A5DB11EF3C1}" dt="2023-02-12T14:56:42.852" v="88"/>
          <ac:spMkLst>
            <pc:docMk/>
            <pc:sldMk cId="4082636974" sldId="266"/>
            <ac:spMk id="5" creationId="{28F81D85-59A3-9F94-3F06-56FEDA349949}"/>
          </ac:spMkLst>
        </pc:spChg>
      </pc:sldChg>
      <pc:sldChg chg="add del">
        <pc:chgData name="Martina Sponerová" userId="ccc0f243-98c2-4971-ae6b-3630abf27fc2" providerId="ADAL" clId="{B77BD264-0A5B-455B-B703-9A5DB11EF3C1}" dt="2023-02-12T15:08:32.439" v="111" actId="2696"/>
        <pc:sldMkLst>
          <pc:docMk/>
          <pc:sldMk cId="1485452090" sldId="267"/>
        </pc:sldMkLst>
      </pc:sldChg>
      <pc:sldChg chg="add del">
        <pc:chgData name="Martina Sponerová" userId="ccc0f243-98c2-4971-ae6b-3630abf27fc2" providerId="ADAL" clId="{B77BD264-0A5B-455B-B703-9A5DB11EF3C1}" dt="2023-02-12T16:30:16.919" v="299" actId="47"/>
        <pc:sldMkLst>
          <pc:docMk/>
          <pc:sldMk cId="3246520818" sldId="267"/>
        </pc:sldMkLst>
      </pc:sldChg>
      <pc:sldChg chg="modSp add del mod">
        <pc:chgData name="Martina Sponerová" userId="ccc0f243-98c2-4971-ae6b-3630abf27fc2" providerId="ADAL" clId="{B77BD264-0A5B-455B-B703-9A5DB11EF3C1}" dt="2023-02-12T15:07:45.457" v="107" actId="2696"/>
        <pc:sldMkLst>
          <pc:docMk/>
          <pc:sldMk cId="1649571375" sldId="268"/>
        </pc:sldMkLst>
        <pc:spChg chg="mod">
          <ac:chgData name="Martina Sponerová" userId="ccc0f243-98c2-4971-ae6b-3630abf27fc2" providerId="ADAL" clId="{B77BD264-0A5B-455B-B703-9A5DB11EF3C1}" dt="2023-02-12T14:57:21.822" v="92"/>
          <ac:spMkLst>
            <pc:docMk/>
            <pc:sldMk cId="1649571375" sldId="268"/>
            <ac:spMk id="4" creationId="{6AC46EDF-ED4E-A943-BBA6-805E22A54163}"/>
          </ac:spMkLst>
        </pc:spChg>
        <pc:spChg chg="mod">
          <ac:chgData name="Martina Sponerová" userId="ccc0f243-98c2-4971-ae6b-3630abf27fc2" providerId="ADAL" clId="{B77BD264-0A5B-455B-B703-9A5DB11EF3C1}" dt="2023-02-12T14:57:36.857" v="93"/>
          <ac:spMkLst>
            <pc:docMk/>
            <pc:sldMk cId="1649571375" sldId="268"/>
            <ac:spMk id="5" creationId="{28F81D85-59A3-9F94-3F06-56FEDA349949}"/>
          </ac:spMkLst>
        </pc:spChg>
      </pc:sldChg>
      <pc:sldChg chg="modSp add del mod">
        <pc:chgData name="Martina Sponerová" userId="ccc0f243-98c2-4971-ae6b-3630abf27fc2" providerId="ADAL" clId="{B77BD264-0A5B-455B-B703-9A5DB11EF3C1}" dt="2023-02-12T16:33:19.739" v="320" actId="255"/>
        <pc:sldMkLst>
          <pc:docMk/>
          <pc:sldMk cId="3863585821" sldId="268"/>
        </pc:sldMkLst>
        <pc:spChg chg="mod">
          <ac:chgData name="Martina Sponerová" userId="ccc0f243-98c2-4971-ae6b-3630abf27fc2" providerId="ADAL" clId="{B77BD264-0A5B-455B-B703-9A5DB11EF3C1}" dt="2023-02-12T16:32:45.983" v="315" actId="255"/>
          <ac:spMkLst>
            <pc:docMk/>
            <pc:sldMk cId="3863585821" sldId="268"/>
            <ac:spMk id="4" creationId="{6AC46EDF-ED4E-A943-BBA6-805E22A54163}"/>
          </ac:spMkLst>
        </pc:spChg>
        <pc:spChg chg="mod">
          <ac:chgData name="Martina Sponerová" userId="ccc0f243-98c2-4971-ae6b-3630abf27fc2" providerId="ADAL" clId="{B77BD264-0A5B-455B-B703-9A5DB11EF3C1}" dt="2023-02-12T16:33:19.739" v="320" actId="255"/>
          <ac:spMkLst>
            <pc:docMk/>
            <pc:sldMk cId="3863585821" sldId="268"/>
            <ac:spMk id="5" creationId="{28F81D85-59A3-9F94-3F06-56FEDA349949}"/>
          </ac:spMkLst>
        </pc:spChg>
      </pc:sldChg>
      <pc:sldChg chg="modSp add mod">
        <pc:chgData name="Martina Sponerová" userId="ccc0f243-98c2-4971-ae6b-3630abf27fc2" providerId="ADAL" clId="{B77BD264-0A5B-455B-B703-9A5DB11EF3C1}" dt="2023-02-12T16:40:41.548" v="423" actId="20577"/>
        <pc:sldMkLst>
          <pc:docMk/>
          <pc:sldMk cId="624195120" sldId="269"/>
        </pc:sldMkLst>
        <pc:spChg chg="mod">
          <ac:chgData name="Martina Sponerová" userId="ccc0f243-98c2-4971-ae6b-3630abf27fc2" providerId="ADAL" clId="{B77BD264-0A5B-455B-B703-9A5DB11EF3C1}" dt="2023-02-12T14:57:52.378" v="95"/>
          <ac:spMkLst>
            <pc:docMk/>
            <pc:sldMk cId="624195120" sldId="269"/>
            <ac:spMk id="4" creationId="{6AC46EDF-ED4E-A943-BBA6-805E22A54163}"/>
          </ac:spMkLst>
        </pc:spChg>
        <pc:spChg chg="mod">
          <ac:chgData name="Martina Sponerová" userId="ccc0f243-98c2-4971-ae6b-3630abf27fc2" providerId="ADAL" clId="{B77BD264-0A5B-455B-B703-9A5DB11EF3C1}" dt="2023-02-12T16:40:41.548" v="423" actId="20577"/>
          <ac:spMkLst>
            <pc:docMk/>
            <pc:sldMk cId="624195120" sldId="269"/>
            <ac:spMk id="5" creationId="{28F81D85-59A3-9F94-3F06-56FEDA349949}"/>
          </ac:spMkLst>
        </pc:spChg>
      </pc:sldChg>
      <pc:sldChg chg="modSp add mod">
        <pc:chgData name="Martina Sponerová" userId="ccc0f243-98c2-4971-ae6b-3630abf27fc2" providerId="ADAL" clId="{B77BD264-0A5B-455B-B703-9A5DB11EF3C1}" dt="2023-02-12T16:41:49.828" v="440" actId="113"/>
        <pc:sldMkLst>
          <pc:docMk/>
          <pc:sldMk cId="3994498380" sldId="270"/>
        </pc:sldMkLst>
        <pc:spChg chg="mod">
          <ac:chgData name="Martina Sponerová" userId="ccc0f243-98c2-4971-ae6b-3630abf27fc2" providerId="ADAL" clId="{B77BD264-0A5B-455B-B703-9A5DB11EF3C1}" dt="2023-02-12T14:58:16.674" v="98"/>
          <ac:spMkLst>
            <pc:docMk/>
            <pc:sldMk cId="3994498380" sldId="270"/>
            <ac:spMk id="4" creationId="{6AC46EDF-ED4E-A943-BBA6-805E22A54163}"/>
          </ac:spMkLst>
        </pc:spChg>
        <pc:spChg chg="mod">
          <ac:chgData name="Martina Sponerová" userId="ccc0f243-98c2-4971-ae6b-3630abf27fc2" providerId="ADAL" clId="{B77BD264-0A5B-455B-B703-9A5DB11EF3C1}" dt="2023-02-12T16:41:49.828" v="440" actId="113"/>
          <ac:spMkLst>
            <pc:docMk/>
            <pc:sldMk cId="3994498380" sldId="270"/>
            <ac:spMk id="5" creationId="{28F81D85-59A3-9F94-3F06-56FEDA349949}"/>
          </ac:spMkLst>
        </pc:spChg>
      </pc:sldChg>
      <pc:sldChg chg="modSp add mod">
        <pc:chgData name="Martina Sponerová" userId="ccc0f243-98c2-4971-ae6b-3630abf27fc2" providerId="ADAL" clId="{B77BD264-0A5B-455B-B703-9A5DB11EF3C1}" dt="2023-02-12T16:30:34.325" v="301" actId="5793"/>
        <pc:sldMkLst>
          <pc:docMk/>
          <pc:sldMk cId="798429117" sldId="360"/>
        </pc:sldMkLst>
        <pc:spChg chg="mod">
          <ac:chgData name="Martina Sponerová" userId="ccc0f243-98c2-4971-ae6b-3630abf27fc2" providerId="ADAL" clId="{B77BD264-0A5B-455B-B703-9A5DB11EF3C1}" dt="2023-02-12T16:30:34.325" v="301" actId="5793"/>
          <ac:spMkLst>
            <pc:docMk/>
            <pc:sldMk cId="798429117" sldId="360"/>
            <ac:spMk id="5" creationId="{407610A3-944B-4FD8-BE4E-7EB1F90F25C5}"/>
          </ac:spMkLst>
        </pc:spChg>
      </pc:sldChg>
      <pc:sldChg chg="modSp add mod">
        <pc:chgData name="Martina Sponerová" userId="ccc0f243-98c2-4971-ae6b-3630abf27fc2" providerId="ADAL" clId="{B77BD264-0A5B-455B-B703-9A5DB11EF3C1}" dt="2023-02-12T16:30:46.263" v="302" actId="255"/>
        <pc:sldMkLst>
          <pc:docMk/>
          <pc:sldMk cId="2698802315" sldId="361"/>
        </pc:sldMkLst>
        <pc:spChg chg="mod">
          <ac:chgData name="Martina Sponerová" userId="ccc0f243-98c2-4971-ae6b-3630abf27fc2" providerId="ADAL" clId="{B77BD264-0A5B-455B-B703-9A5DB11EF3C1}" dt="2023-02-12T16:30:46.263" v="302" actId="255"/>
          <ac:spMkLst>
            <pc:docMk/>
            <pc:sldMk cId="2698802315" sldId="361"/>
            <ac:spMk id="5" creationId="{407610A3-944B-4FD8-BE4E-7EB1F90F25C5}"/>
          </ac:spMkLst>
        </pc:spChg>
      </pc:sldChg>
      <pc:sldChg chg="modSp add mod">
        <pc:chgData name="Martina Sponerová" userId="ccc0f243-98c2-4971-ae6b-3630abf27fc2" providerId="ADAL" clId="{B77BD264-0A5B-455B-B703-9A5DB11EF3C1}" dt="2023-02-12T16:30:57.141" v="304" actId="255"/>
        <pc:sldMkLst>
          <pc:docMk/>
          <pc:sldMk cId="59183539" sldId="362"/>
        </pc:sldMkLst>
        <pc:spChg chg="mod">
          <ac:chgData name="Martina Sponerová" userId="ccc0f243-98c2-4971-ae6b-3630abf27fc2" providerId="ADAL" clId="{B77BD264-0A5B-455B-B703-9A5DB11EF3C1}" dt="2023-02-12T16:30:57.141" v="304" actId="255"/>
          <ac:spMkLst>
            <pc:docMk/>
            <pc:sldMk cId="59183539" sldId="362"/>
            <ac:spMk id="5" creationId="{407610A3-944B-4FD8-BE4E-7EB1F90F25C5}"/>
          </ac:spMkLst>
        </pc:spChg>
      </pc:sldChg>
      <pc:sldChg chg="modSp add mod ord">
        <pc:chgData name="Martina Sponerová" userId="ccc0f243-98c2-4971-ae6b-3630abf27fc2" providerId="ADAL" clId="{B77BD264-0A5B-455B-B703-9A5DB11EF3C1}" dt="2023-02-12T16:31:52.467" v="313" actId="255"/>
        <pc:sldMkLst>
          <pc:docMk/>
          <pc:sldMk cId="1860894059" sldId="363"/>
        </pc:sldMkLst>
        <pc:spChg chg="mod">
          <ac:chgData name="Martina Sponerová" userId="ccc0f243-98c2-4971-ae6b-3630abf27fc2" providerId="ADAL" clId="{B77BD264-0A5B-455B-B703-9A5DB11EF3C1}" dt="2023-02-12T16:31:52.467" v="313" actId="255"/>
          <ac:spMkLst>
            <pc:docMk/>
            <pc:sldMk cId="1860894059" sldId="363"/>
            <ac:spMk id="5" creationId="{407610A3-944B-4FD8-BE4E-7EB1F90F25C5}"/>
          </ac:spMkLst>
        </pc:spChg>
      </pc:sldChg>
      <pc:sldChg chg="modSp add mod ord">
        <pc:chgData name="Martina Sponerová" userId="ccc0f243-98c2-4971-ae6b-3630abf27fc2" providerId="ADAL" clId="{B77BD264-0A5B-455B-B703-9A5DB11EF3C1}" dt="2023-02-12T16:39:38.084" v="408"/>
        <pc:sldMkLst>
          <pc:docMk/>
          <pc:sldMk cId="296185957" sldId="364"/>
        </pc:sldMkLst>
        <pc:spChg chg="mod">
          <ac:chgData name="Martina Sponerová" userId="ccc0f243-98c2-4971-ae6b-3630abf27fc2" providerId="ADAL" clId="{B77BD264-0A5B-455B-B703-9A5DB11EF3C1}" dt="2023-02-12T16:38:51.868" v="406" actId="255"/>
          <ac:spMkLst>
            <pc:docMk/>
            <pc:sldMk cId="296185957" sldId="364"/>
            <ac:spMk id="5" creationId="{407610A3-944B-4FD8-BE4E-7EB1F90F25C5}"/>
          </ac:spMkLst>
        </pc:spChg>
      </pc:sldChg>
      <pc:sldChg chg="modSp add del mod">
        <pc:chgData name="Martina Sponerová" userId="ccc0f243-98c2-4971-ae6b-3630abf27fc2" providerId="ADAL" clId="{B77BD264-0A5B-455B-B703-9A5DB11EF3C1}" dt="2023-02-12T15:28:13.694" v="283" actId="47"/>
        <pc:sldMkLst>
          <pc:docMk/>
          <pc:sldMk cId="2178789431" sldId="400"/>
        </pc:sldMkLst>
        <pc:spChg chg="mod">
          <ac:chgData name="Martina Sponerová" userId="ccc0f243-98c2-4971-ae6b-3630abf27fc2" providerId="ADAL" clId="{B77BD264-0A5B-455B-B703-9A5DB11EF3C1}" dt="2023-02-12T15:27:48.218" v="278" actId="21"/>
          <ac:spMkLst>
            <pc:docMk/>
            <pc:sldMk cId="2178789431" sldId="400"/>
            <ac:spMk id="96259" creationId="{00000000-0000-0000-0000-000000000000}"/>
          </ac:spMkLst>
        </pc:spChg>
      </pc:sldChg>
      <pc:sldChg chg="add del">
        <pc:chgData name="Martina Sponerová" userId="ccc0f243-98c2-4971-ae6b-3630abf27fc2" providerId="ADAL" clId="{B77BD264-0A5B-455B-B703-9A5DB11EF3C1}" dt="2023-02-12T15:27:31.265" v="275" actId="47"/>
        <pc:sldMkLst>
          <pc:docMk/>
          <pc:sldMk cId="2950368814" sldId="401"/>
        </pc:sldMkLst>
      </pc:sldChg>
      <pc:sldChg chg="addSp modSp add mod">
        <pc:chgData name="Martina Sponerová" userId="ccc0f243-98c2-4971-ae6b-3630abf27fc2" providerId="ADAL" clId="{B77BD264-0A5B-455B-B703-9A5DB11EF3C1}" dt="2023-02-12T15:27:18.445" v="274" actId="1076"/>
        <pc:sldMkLst>
          <pc:docMk/>
          <pc:sldMk cId="738736130" sldId="402"/>
        </pc:sldMkLst>
        <pc:spChg chg="mod">
          <ac:chgData name="Martina Sponerová" userId="ccc0f243-98c2-4971-ae6b-3630abf27fc2" providerId="ADAL" clId="{B77BD264-0A5B-455B-B703-9A5DB11EF3C1}" dt="2023-02-12T15:26:55.715" v="271" actId="1076"/>
          <ac:spMkLst>
            <pc:docMk/>
            <pc:sldMk cId="738736130" sldId="402"/>
            <ac:spMk id="5" creationId="{28F81D85-59A3-9F94-3F06-56FEDA349949}"/>
          </ac:spMkLst>
        </pc:spChg>
        <pc:picChg chg="add mod">
          <ac:chgData name="Martina Sponerová" userId="ccc0f243-98c2-4971-ae6b-3630abf27fc2" providerId="ADAL" clId="{B77BD264-0A5B-455B-B703-9A5DB11EF3C1}" dt="2023-02-12T15:27:18.445" v="274" actId="1076"/>
          <ac:picMkLst>
            <pc:docMk/>
            <pc:sldMk cId="738736130" sldId="402"/>
            <ac:picMk id="2" creationId="{1D93749C-A3B0-22E2-A675-75D22B04CF02}"/>
          </ac:picMkLst>
        </pc:picChg>
      </pc:sldChg>
      <pc:sldChg chg="delSp modSp add mod">
        <pc:chgData name="Martina Sponerová" userId="ccc0f243-98c2-4971-ae6b-3630abf27fc2" providerId="ADAL" clId="{B77BD264-0A5B-455B-B703-9A5DB11EF3C1}" dt="2023-02-12T15:28:58.812" v="285" actId="113"/>
        <pc:sldMkLst>
          <pc:docMk/>
          <pc:sldMk cId="2701052767" sldId="403"/>
        </pc:sldMkLst>
        <pc:spChg chg="mod">
          <ac:chgData name="Martina Sponerová" userId="ccc0f243-98c2-4971-ae6b-3630abf27fc2" providerId="ADAL" clId="{B77BD264-0A5B-455B-B703-9A5DB11EF3C1}" dt="2023-02-12T15:28:58.812" v="285" actId="113"/>
          <ac:spMkLst>
            <pc:docMk/>
            <pc:sldMk cId="2701052767" sldId="403"/>
            <ac:spMk id="5" creationId="{28F81D85-59A3-9F94-3F06-56FEDA349949}"/>
          </ac:spMkLst>
        </pc:spChg>
        <pc:picChg chg="del">
          <ac:chgData name="Martina Sponerová" userId="ccc0f243-98c2-4971-ae6b-3630abf27fc2" providerId="ADAL" clId="{B77BD264-0A5B-455B-B703-9A5DB11EF3C1}" dt="2023-02-12T15:27:41.316" v="277" actId="478"/>
          <ac:picMkLst>
            <pc:docMk/>
            <pc:sldMk cId="2701052767" sldId="403"/>
            <ac:picMk id="2" creationId="{1D93749C-A3B0-22E2-A675-75D22B04CF02}"/>
          </ac:picMkLst>
        </pc:picChg>
      </pc:sldChg>
      <pc:sldChg chg="add del">
        <pc:chgData name="Martina Sponerová" userId="ccc0f243-98c2-4971-ae6b-3630abf27fc2" providerId="ADAL" clId="{B77BD264-0A5B-455B-B703-9A5DB11EF3C1}" dt="2023-02-12T15:31:47.548" v="297" actId="2696"/>
        <pc:sldMkLst>
          <pc:docMk/>
          <pc:sldMk cId="2149268049" sldId="551"/>
        </pc:sldMkLst>
      </pc:sldChg>
      <pc:sldChg chg="add del">
        <pc:chgData name="Martina Sponerová" userId="ccc0f243-98c2-4971-ae6b-3630abf27fc2" providerId="ADAL" clId="{B77BD264-0A5B-455B-B703-9A5DB11EF3C1}" dt="2023-02-12T15:31:47.548" v="297" actId="2696"/>
        <pc:sldMkLst>
          <pc:docMk/>
          <pc:sldMk cId="4139994497" sldId="552"/>
        </pc:sldMkLst>
      </pc:sldChg>
      <pc:sldChg chg="add">
        <pc:chgData name="Martina Sponerová" userId="ccc0f243-98c2-4971-ae6b-3630abf27fc2" providerId="ADAL" clId="{B77BD264-0A5B-455B-B703-9A5DB11EF3C1}" dt="2023-02-12T15:31:37.755" v="296"/>
        <pc:sldMkLst>
          <pc:docMk/>
          <pc:sldMk cId="3758633549" sldId="553"/>
        </pc:sldMkLst>
      </pc:sldChg>
      <pc:sldChg chg="add">
        <pc:chgData name="Martina Sponerová" userId="ccc0f243-98c2-4971-ae6b-3630abf27fc2" providerId="ADAL" clId="{B77BD264-0A5B-455B-B703-9A5DB11EF3C1}" dt="2023-02-12T15:31:37.755" v="296"/>
        <pc:sldMkLst>
          <pc:docMk/>
          <pc:sldMk cId="2544279116" sldId="554"/>
        </pc:sldMkLst>
      </pc:sldChg>
      <pc:sldChg chg="add">
        <pc:chgData name="Martina Sponerová" userId="ccc0f243-98c2-4971-ae6b-3630abf27fc2" providerId="ADAL" clId="{B77BD264-0A5B-455B-B703-9A5DB11EF3C1}" dt="2023-02-12T15:31:37.755" v="296"/>
        <pc:sldMkLst>
          <pc:docMk/>
          <pc:sldMk cId="3835921682" sldId="555"/>
        </pc:sldMkLst>
      </pc:sldChg>
      <pc:sldChg chg="add">
        <pc:chgData name="Martina Sponerová" userId="ccc0f243-98c2-4971-ae6b-3630abf27fc2" providerId="ADAL" clId="{B77BD264-0A5B-455B-B703-9A5DB11EF3C1}" dt="2023-02-12T15:31:37.755" v="296"/>
        <pc:sldMkLst>
          <pc:docMk/>
          <pc:sldMk cId="3786929850" sldId="556"/>
        </pc:sldMkLst>
      </pc:sldChg>
      <pc:sldChg chg="add">
        <pc:chgData name="Martina Sponerová" userId="ccc0f243-98c2-4971-ae6b-3630abf27fc2" providerId="ADAL" clId="{B77BD264-0A5B-455B-B703-9A5DB11EF3C1}" dt="2023-02-12T15:31:37.755" v="296"/>
        <pc:sldMkLst>
          <pc:docMk/>
          <pc:sldMk cId="1239307536" sldId="557"/>
        </pc:sldMkLst>
      </pc:sldChg>
      <pc:sldChg chg="add">
        <pc:chgData name="Martina Sponerová" userId="ccc0f243-98c2-4971-ae6b-3630abf27fc2" providerId="ADAL" clId="{B77BD264-0A5B-455B-B703-9A5DB11EF3C1}" dt="2023-02-12T15:31:37.755" v="296"/>
        <pc:sldMkLst>
          <pc:docMk/>
          <pc:sldMk cId="1977382058" sldId="558"/>
        </pc:sldMkLst>
      </pc:sldChg>
      <pc:sldChg chg="add">
        <pc:chgData name="Martina Sponerová" userId="ccc0f243-98c2-4971-ae6b-3630abf27fc2" providerId="ADAL" clId="{B77BD264-0A5B-455B-B703-9A5DB11EF3C1}" dt="2023-02-12T15:31:37.755" v="296"/>
        <pc:sldMkLst>
          <pc:docMk/>
          <pc:sldMk cId="3866707736" sldId="559"/>
        </pc:sldMkLst>
      </pc:sldChg>
    </pc:docChg>
  </pc:docChgLst>
  <pc:docChgLst>
    <pc:chgData name="Martina Sponerová" userId="ccc0f243-98c2-4971-ae6b-3630abf27fc2" providerId="ADAL" clId="{424A3703-5E87-4E22-8252-9B8D9ACF5DA6}"/>
    <pc:docChg chg="undo custSel addSld modSld">
      <pc:chgData name="Martina Sponerová" userId="ccc0f243-98c2-4971-ae6b-3630abf27fc2" providerId="ADAL" clId="{424A3703-5E87-4E22-8252-9B8D9ACF5DA6}" dt="2023-02-15T11:15:12.658" v="240" actId="1076"/>
      <pc:docMkLst>
        <pc:docMk/>
      </pc:docMkLst>
      <pc:sldChg chg="modSp mod">
        <pc:chgData name="Martina Sponerová" userId="ccc0f243-98c2-4971-ae6b-3630abf27fc2" providerId="ADAL" clId="{424A3703-5E87-4E22-8252-9B8D9ACF5DA6}" dt="2023-02-15T11:14:11.407" v="236" actId="20577"/>
        <pc:sldMkLst>
          <pc:docMk/>
          <pc:sldMk cId="3994498380" sldId="270"/>
        </pc:sldMkLst>
        <pc:spChg chg="mod">
          <ac:chgData name="Martina Sponerová" userId="ccc0f243-98c2-4971-ae6b-3630abf27fc2" providerId="ADAL" clId="{424A3703-5E87-4E22-8252-9B8D9ACF5DA6}" dt="2023-02-15T11:14:11.407" v="236" actId="20577"/>
          <ac:spMkLst>
            <pc:docMk/>
            <pc:sldMk cId="3994498380" sldId="270"/>
            <ac:spMk id="5" creationId="{28F81D85-59A3-9F94-3F06-56FEDA349949}"/>
          </ac:spMkLst>
        </pc:spChg>
      </pc:sldChg>
      <pc:sldChg chg="modSp">
        <pc:chgData name="Martina Sponerová" userId="ccc0f243-98c2-4971-ae6b-3630abf27fc2" providerId="ADAL" clId="{424A3703-5E87-4E22-8252-9B8D9ACF5DA6}" dt="2023-02-15T11:15:12.658" v="240" actId="1076"/>
        <pc:sldMkLst>
          <pc:docMk/>
          <pc:sldMk cId="296185957" sldId="364"/>
        </pc:sldMkLst>
        <pc:spChg chg="mod">
          <ac:chgData name="Martina Sponerová" userId="ccc0f243-98c2-4971-ae6b-3630abf27fc2" providerId="ADAL" clId="{424A3703-5E87-4E22-8252-9B8D9ACF5DA6}" dt="2023-02-15T11:15:12.658" v="240" actId="1076"/>
          <ac:spMkLst>
            <pc:docMk/>
            <pc:sldMk cId="296185957" sldId="364"/>
            <ac:spMk id="3" creationId="{F7185443-13CA-450D-B954-D22C67D295C0}"/>
          </ac:spMkLst>
        </pc:spChg>
      </pc:sldChg>
      <pc:sldChg chg="modSp mod">
        <pc:chgData name="Martina Sponerová" userId="ccc0f243-98c2-4971-ae6b-3630abf27fc2" providerId="ADAL" clId="{424A3703-5E87-4E22-8252-9B8D9ACF5DA6}" dt="2023-02-15T11:03:01.907" v="0" actId="6549"/>
        <pc:sldMkLst>
          <pc:docMk/>
          <pc:sldMk cId="3786929850" sldId="556"/>
        </pc:sldMkLst>
        <pc:spChg chg="mod">
          <ac:chgData name="Martina Sponerová" userId="ccc0f243-98c2-4971-ae6b-3630abf27fc2" providerId="ADAL" clId="{424A3703-5E87-4E22-8252-9B8D9ACF5DA6}" dt="2023-02-15T11:03:01.907" v="0" actId="6549"/>
          <ac:spMkLst>
            <pc:docMk/>
            <pc:sldMk cId="3786929850" sldId="556"/>
            <ac:spMk id="3" creationId="{10DB71BE-2EB5-46EF-A990-B33BB9F0CFA7}"/>
          </ac:spMkLst>
        </pc:spChg>
      </pc:sldChg>
      <pc:sldChg chg="modSp mod">
        <pc:chgData name="Martina Sponerová" userId="ccc0f243-98c2-4971-ae6b-3630abf27fc2" providerId="ADAL" clId="{424A3703-5E87-4E22-8252-9B8D9ACF5DA6}" dt="2023-02-15T11:06:40.226" v="81" actId="20577"/>
        <pc:sldMkLst>
          <pc:docMk/>
          <pc:sldMk cId="1239307536" sldId="557"/>
        </pc:sldMkLst>
        <pc:spChg chg="mod">
          <ac:chgData name="Martina Sponerová" userId="ccc0f243-98c2-4971-ae6b-3630abf27fc2" providerId="ADAL" clId="{424A3703-5E87-4E22-8252-9B8D9ACF5DA6}" dt="2023-02-15T11:06:40.226" v="81" actId="20577"/>
          <ac:spMkLst>
            <pc:docMk/>
            <pc:sldMk cId="1239307536" sldId="557"/>
            <ac:spMk id="3" creationId="{10DB71BE-2EB5-46EF-A990-B33BB9F0CFA7}"/>
          </ac:spMkLst>
        </pc:spChg>
      </pc:sldChg>
      <pc:sldChg chg="modSp add mod">
        <pc:chgData name="Martina Sponerová" userId="ccc0f243-98c2-4971-ae6b-3630abf27fc2" providerId="ADAL" clId="{424A3703-5E87-4E22-8252-9B8D9ACF5DA6}" dt="2023-02-15T11:08:44.827" v="235" actId="2710"/>
        <pc:sldMkLst>
          <pc:docMk/>
          <pc:sldMk cId="3447818032" sldId="560"/>
        </pc:sldMkLst>
        <pc:spChg chg="mod">
          <ac:chgData name="Martina Sponerová" userId="ccc0f243-98c2-4971-ae6b-3630abf27fc2" providerId="ADAL" clId="{424A3703-5E87-4E22-8252-9B8D9ACF5DA6}" dt="2023-02-15T11:08:44.827" v="235" actId="2710"/>
          <ac:spMkLst>
            <pc:docMk/>
            <pc:sldMk cId="3447818032" sldId="560"/>
            <ac:spMk id="3" creationId="{10DB71BE-2EB5-46EF-A990-B33BB9F0CFA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407835-F81D-479E-BC76-9FC18468D6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74D0B9-0477-47D2-BB97-22A5A069A7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C58648-ACFE-426C-A517-328ECD990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do finančního řízení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2C2A405-E89C-44BE-90A4-EEFF98AD95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Martina Sponerová</a:t>
            </a:r>
          </a:p>
        </p:txBody>
      </p:sp>
    </p:spTree>
    <p:extLst>
      <p:ext uri="{BB962C8B-B14F-4D97-AF65-F5344CB8AC3E}">
        <p14:creationId xmlns:p14="http://schemas.microsoft.com/office/powerpoint/2010/main" val="3210843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právní formy podnikání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Komanditní společnost (k.s.)</a:t>
            </a:r>
          </a:p>
          <a:p>
            <a:pPr algn="l">
              <a:lnSpc>
                <a:spcPct val="150000"/>
              </a:lnSpc>
            </a:pPr>
            <a:r>
              <a:rPr lang="cs-CZ" sz="2000" dirty="0"/>
              <a:t>Zákon 90/2012 Sb. (Zákon o obchodních společnostech a družstvech)</a:t>
            </a:r>
          </a:p>
          <a:p>
            <a:pPr algn="l">
              <a:lnSpc>
                <a:spcPct val="150000"/>
              </a:lnSpc>
            </a:pPr>
            <a:r>
              <a:rPr lang="cs-CZ" sz="2000" dirty="0"/>
              <a:t>Právnická osoba</a:t>
            </a:r>
          </a:p>
          <a:p>
            <a:pPr algn="l">
              <a:lnSpc>
                <a:spcPct val="150000"/>
              </a:lnSpc>
            </a:pPr>
            <a:r>
              <a:rPr lang="cs-CZ" sz="2000" dirty="0"/>
              <a:t>Společnost, v níž alespoň jeden společník ručí za její dluhy omezeně (dále jen „komanditista“) a alespoň jeden společník neomezeně (dále jen „komplementář“).</a:t>
            </a:r>
          </a:p>
          <a:p>
            <a:pPr algn="l">
              <a:lnSpc>
                <a:spcPct val="150000"/>
              </a:lnSpc>
            </a:pPr>
            <a:r>
              <a:rPr lang="cs-CZ" sz="2000" dirty="0"/>
              <a:t>Statutární orgán - všichni komplementáři</a:t>
            </a:r>
          </a:p>
        </p:txBody>
      </p:sp>
    </p:spTree>
    <p:extLst>
      <p:ext uri="{BB962C8B-B14F-4D97-AF65-F5344CB8AC3E}">
        <p14:creationId xmlns:p14="http://schemas.microsoft.com/office/powerpoint/2010/main" val="3866707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právní formy podnikání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Společnost s ručením omezeným (s.r.o.)</a:t>
            </a:r>
          </a:p>
          <a:p>
            <a:pPr algn="l">
              <a:lnSpc>
                <a:spcPct val="150000"/>
              </a:lnSpc>
            </a:pPr>
            <a:r>
              <a:rPr lang="cs-CZ" sz="2000" dirty="0"/>
              <a:t>Zákon 90/2012 Sb. (Zákon o obchodních společnostech a družstvech)</a:t>
            </a:r>
          </a:p>
          <a:p>
            <a:pPr algn="l">
              <a:lnSpc>
                <a:spcPct val="150000"/>
              </a:lnSpc>
            </a:pPr>
            <a:r>
              <a:rPr lang="cs-CZ" sz="2000" dirty="0"/>
              <a:t>Nejpopulárnější možnost podnikání v ČR</a:t>
            </a:r>
          </a:p>
          <a:p>
            <a:pPr algn="l">
              <a:lnSpc>
                <a:spcPct val="150000"/>
              </a:lnSpc>
            </a:pPr>
            <a:r>
              <a:rPr lang="cs-CZ" sz="2000" dirty="0"/>
              <a:t>Právnická osoba</a:t>
            </a:r>
          </a:p>
          <a:p>
            <a:pPr algn="l">
              <a:lnSpc>
                <a:spcPct val="150000"/>
              </a:lnSpc>
            </a:pPr>
            <a:r>
              <a:rPr lang="cs-CZ" sz="2000" dirty="0"/>
              <a:t>Minimální výše vkladu 1 Kč, ledaže společenská smlouva určí, že výše kapitálu je vyšší.</a:t>
            </a:r>
          </a:p>
          <a:p>
            <a:pPr algn="l">
              <a:lnSpc>
                <a:spcPct val="150000"/>
              </a:lnSpc>
            </a:pPr>
            <a:r>
              <a:rPr lang="cs-CZ" sz="2000" dirty="0"/>
              <a:t>Ručení do výše vkladu</a:t>
            </a:r>
          </a:p>
          <a:p>
            <a:pPr algn="l">
              <a:lnSpc>
                <a:spcPct val="150000"/>
              </a:lnSpc>
            </a:pPr>
            <a:r>
              <a:rPr lang="cs-CZ" sz="2000" dirty="0"/>
              <a:t>Statutárním orgánem společnosti je jeden nebo více jednatelů.</a:t>
            </a:r>
          </a:p>
        </p:txBody>
      </p:sp>
    </p:spTree>
    <p:extLst>
      <p:ext uri="{BB962C8B-B14F-4D97-AF65-F5344CB8AC3E}">
        <p14:creationId xmlns:p14="http://schemas.microsoft.com/office/powerpoint/2010/main" val="3786929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právní formy podnikání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Akciová společnost (a.s.)</a:t>
            </a:r>
          </a:p>
          <a:p>
            <a:pPr algn="l">
              <a:lnSpc>
                <a:spcPct val="150000"/>
              </a:lnSpc>
            </a:pPr>
            <a:r>
              <a:rPr lang="cs-CZ" sz="2000" dirty="0"/>
              <a:t>Zákon 90/2012 Sb. (Zákon o obchodních společnostech a družstvech)</a:t>
            </a:r>
          </a:p>
          <a:p>
            <a:pPr algn="l">
              <a:lnSpc>
                <a:spcPct val="150000"/>
              </a:lnSpc>
            </a:pPr>
            <a:r>
              <a:rPr lang="cs-CZ" sz="2000" dirty="0"/>
              <a:t>Právnická osoba</a:t>
            </a:r>
          </a:p>
          <a:p>
            <a:pPr algn="l">
              <a:lnSpc>
                <a:spcPct val="150000"/>
              </a:lnSpc>
            </a:pPr>
            <a:r>
              <a:rPr lang="cs-CZ" sz="2000" dirty="0"/>
              <a:t>Minimální výše základního kapitálu - 2 000 000 Kč, nebo 80 000 EUR. Základní kapitál je rozvržen na určitý počet akcií.</a:t>
            </a:r>
          </a:p>
          <a:p>
            <a:r>
              <a:rPr lang="cs-CZ" sz="2000" dirty="0"/>
              <a:t>Společnost ručí za své závazky celým svým majetkem.</a:t>
            </a:r>
          </a:p>
          <a:p>
            <a:r>
              <a:rPr lang="cs-CZ" sz="2000" dirty="0"/>
              <a:t>Akcionář neručí za závazky společnosti. Jediné, co akcionář riskuje svým vstupem do a. s. je ztráta hodnoty akcií.</a:t>
            </a:r>
          </a:p>
          <a:p>
            <a:r>
              <a:rPr lang="cs-CZ" sz="2000" dirty="0"/>
              <a:t>Dualistická vs. monistická struktura.</a:t>
            </a:r>
          </a:p>
        </p:txBody>
      </p:sp>
    </p:spTree>
    <p:extLst>
      <p:ext uri="{BB962C8B-B14F-4D97-AF65-F5344CB8AC3E}">
        <p14:creationId xmlns:p14="http://schemas.microsoft.com/office/powerpoint/2010/main" val="12393075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právní formy podnikání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Akciová společnost (a.s.)</a:t>
            </a:r>
          </a:p>
          <a:p>
            <a:r>
              <a:rPr lang="cs-CZ" sz="2000" dirty="0"/>
              <a:t>Dualistická struktura</a:t>
            </a:r>
          </a:p>
          <a:p>
            <a:pPr marL="72000" indent="0">
              <a:buNone/>
            </a:pPr>
            <a:r>
              <a:rPr lang="cs-CZ" sz="2000" dirty="0"/>
              <a:t>	Valná hromada, představenstvo, dozorčí rada.</a:t>
            </a:r>
          </a:p>
          <a:p>
            <a:r>
              <a:rPr lang="cs-CZ" sz="2000" dirty="0"/>
              <a:t>Monistická struktura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	</a:t>
            </a:r>
            <a:r>
              <a:rPr lang="cs-CZ" sz="2000" dirty="0"/>
              <a:t>Valná hromada, správní rada se statutárním ředitelem.</a:t>
            </a:r>
          </a:p>
        </p:txBody>
      </p:sp>
    </p:spTree>
    <p:extLst>
      <p:ext uri="{BB962C8B-B14F-4D97-AF65-F5344CB8AC3E}">
        <p14:creationId xmlns:p14="http://schemas.microsoft.com/office/powerpoint/2010/main" val="3447818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7185443-13CA-450D-B954-D22C67D295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1938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EF508D0-EFD3-4A5F-B4E4-8A8BC86D2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dirty="0"/>
              <a:t>Cíle podniku 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07610A3-944B-4FD8-BE4E-7EB1F90F2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500" dirty="0"/>
              <a:t> </a:t>
            </a:r>
            <a:r>
              <a:rPr lang="cs-CZ" altLang="cs-CZ" sz="2000" dirty="0"/>
              <a:t>Jako hlavní cíl podnikání je nejčastěji uváděna snaha o  maximalizaci zisku.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altLang="cs-CZ" sz="2000" dirty="0"/>
          </a:p>
          <a:p>
            <a:pPr marL="72000" indent="0">
              <a:lnSpc>
                <a:spcPct val="150000"/>
              </a:lnSpc>
              <a:buNone/>
            </a:pPr>
            <a:r>
              <a:rPr lang="cs-CZ" altLang="cs-CZ" sz="2000" b="1" dirty="0"/>
              <a:t>Námitky: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 V současnosti se zpravidla podniky snaží o dosahování více cílů (růst tržeb, obratu, podílu na trhu, dobré jméno firmy …).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 Jde o statický přístup, který nerozlišuje, ve kterém období bylo zisku dosaženo.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 Nutnost využívání CF pro hodnocení podniku.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 Nebere v úvahu různý stupeň rizika.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 Ziskové kritérium je důležité, ale není jediné!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8429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7185443-13CA-450D-B954-D22C67D295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1938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EF508D0-EFD3-4A5F-B4E4-8A8BC86D2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dirty="0"/>
              <a:t>Cíle podniku 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07610A3-944B-4FD8-BE4E-7EB1F90F2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500" b="1" dirty="0"/>
              <a:t> </a:t>
            </a:r>
            <a:r>
              <a:rPr lang="cs-CZ" altLang="cs-CZ" sz="2400" b="1" dirty="0"/>
              <a:t>Cílem všech podniků </a:t>
            </a:r>
            <a:r>
              <a:rPr lang="cs-CZ" altLang="cs-CZ" sz="2400" dirty="0"/>
              <a:t>je snaha o jejich dlouhodobou existenci a zajištění dlouhodobého rozvoje podniku, resp. snaha o dlouhodobou prosperitu podniku.</a:t>
            </a:r>
          </a:p>
          <a:p>
            <a:pPr algn="just">
              <a:lnSpc>
                <a:spcPct val="150000"/>
              </a:lnSpc>
            </a:pPr>
            <a:endParaRPr lang="cs-CZ" altLang="cs-CZ" sz="24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400" b="1" dirty="0"/>
              <a:t> Hlavním cílem z pohledu podnikových financí </a:t>
            </a:r>
            <a:r>
              <a:rPr lang="cs-CZ" altLang="cs-CZ" sz="2400" dirty="0"/>
              <a:t>je snaha o maximalizaci tržní hodnoty podniku (v podmínkách akciové společnosti maximalizaci tržní ceny akcií). </a:t>
            </a:r>
          </a:p>
        </p:txBody>
      </p:sp>
    </p:spTree>
    <p:extLst>
      <p:ext uri="{BB962C8B-B14F-4D97-AF65-F5344CB8AC3E}">
        <p14:creationId xmlns:p14="http://schemas.microsoft.com/office/powerpoint/2010/main" val="26988023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7185443-13CA-450D-B954-D22C67D295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1938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EF508D0-EFD3-4A5F-B4E4-8A8BC86D2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dirty="0"/>
              <a:t>Cíle podniku 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07610A3-944B-4FD8-BE4E-7EB1F90F2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>
                <a:solidFill>
                  <a:schemeClr val="accent1"/>
                </a:solidFill>
              </a:rPr>
              <a:t>Dílčí cíle:</a:t>
            </a:r>
            <a:endParaRPr lang="cs-CZ" altLang="cs-CZ" sz="2400" b="1" dirty="0">
              <a:solidFill>
                <a:schemeClr val="accent1"/>
              </a:solidFill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400" dirty="0"/>
              <a:t> Platební schopnost (likvidita) podniku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400" dirty="0"/>
              <a:t> Rentabilita podniku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400" dirty="0"/>
              <a:t> Finanční stabilita podniku (schopnost podniku dlouhodobě vytvářet a udržovat žádoucí vztah mezi jednotlivými složkami majetku a finančními zdroji na jejich krytí)</a:t>
            </a:r>
          </a:p>
        </p:txBody>
      </p:sp>
    </p:spTree>
    <p:extLst>
      <p:ext uri="{BB962C8B-B14F-4D97-AF65-F5344CB8AC3E}">
        <p14:creationId xmlns:p14="http://schemas.microsoft.com/office/powerpoint/2010/main" val="591835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7185443-13CA-450D-B954-D22C67D295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1938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EF508D0-EFD3-4A5F-B4E4-8A8BC86D2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dirty="0"/>
              <a:t>Cíle podniku - </a:t>
            </a:r>
            <a:r>
              <a:rPr lang="cs-CZ" altLang="cs-CZ" sz="3000" dirty="0" err="1"/>
              <a:t>Shareholder</a:t>
            </a:r>
            <a:r>
              <a:rPr lang="cs-CZ" altLang="cs-CZ" sz="3000" dirty="0"/>
              <a:t> x Stakeholder </a:t>
            </a:r>
            <a:r>
              <a:rPr lang="cs-CZ" altLang="cs-CZ" sz="3000" dirty="0" err="1"/>
              <a:t>value</a:t>
            </a:r>
            <a:r>
              <a:rPr lang="cs-CZ" altLang="cs-CZ" sz="3000" dirty="0"/>
              <a:t> 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07610A3-944B-4FD8-BE4E-7EB1F90F2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altLang="cs-CZ" sz="15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400" dirty="0"/>
              <a:t> Cíle věřitelů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400" dirty="0"/>
              <a:t> Cíle odběratelů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400" dirty="0"/>
              <a:t> Cíle dodavatelů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400" dirty="0"/>
              <a:t> Cíle manažerů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400" dirty="0"/>
              <a:t> Cíle zaměstnanců</a:t>
            </a:r>
          </a:p>
        </p:txBody>
      </p:sp>
    </p:spTree>
    <p:extLst>
      <p:ext uri="{BB962C8B-B14F-4D97-AF65-F5344CB8AC3E}">
        <p14:creationId xmlns:p14="http://schemas.microsoft.com/office/powerpoint/2010/main" val="18608940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E877E6-D14E-B42C-78BE-94E6F1FB3C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C46EDF-ED4E-A943-BBA6-805E22A54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dirty="0"/>
              <a:t>Cíle podniku - </a:t>
            </a:r>
            <a:r>
              <a:rPr lang="cs-CZ" altLang="cs-CZ" sz="3000" dirty="0" err="1"/>
              <a:t>Shareholder</a:t>
            </a:r>
            <a:r>
              <a:rPr lang="cs-CZ" altLang="cs-CZ" sz="3000" dirty="0"/>
              <a:t> x Stakeholder </a:t>
            </a:r>
            <a:r>
              <a:rPr lang="cs-CZ" altLang="cs-CZ" sz="3000" dirty="0" err="1"/>
              <a:t>value</a:t>
            </a:r>
            <a:r>
              <a:rPr lang="cs-CZ" altLang="cs-CZ" sz="3000" dirty="0"/>
              <a:t> </a:t>
            </a:r>
            <a:endParaRPr lang="cs-CZ" sz="3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8F81D85-59A3-9F94-3F06-56FEDA349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Maximalizace hodnoty firmy vyžaduje, aby podnik byl efektivní, poskytoval kvalitní produkty a služby za co nejnižší náklady. </a:t>
            </a:r>
          </a:p>
          <a:p>
            <a:r>
              <a:rPr lang="cs-CZ" sz="2400" dirty="0"/>
              <a:t>Z dlouhodobého hlediska je pro hodnotu podniku prospěšné dobře se starat o své zaměstnance (kvalitní pracovní síla). </a:t>
            </a:r>
          </a:p>
          <a:p>
            <a:r>
              <a:rPr lang="cs-CZ" sz="2400" dirty="0"/>
              <a:t>Důležitá je také dobrá pověst. ⇒ při dodržování zákona a základní etiky je tento cíl vhodný pro celou společnost</a:t>
            </a:r>
          </a:p>
        </p:txBody>
      </p:sp>
    </p:spTree>
    <p:extLst>
      <p:ext uri="{BB962C8B-B14F-4D97-AF65-F5344CB8AC3E}">
        <p14:creationId xmlns:p14="http://schemas.microsoft.com/office/powerpoint/2010/main" val="38635858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E877E6-D14E-B42C-78BE-94E6F1FB3C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C46EDF-ED4E-A943-BBA6-805E22A54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firmy (investice)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8F81D85-59A3-9F94-3F06-56FEDA349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kapitálové rozpočtování (</a:t>
            </a:r>
            <a:r>
              <a:rPr lang="cs-CZ" sz="2400" dirty="0" err="1"/>
              <a:t>capital</a:t>
            </a:r>
            <a:r>
              <a:rPr lang="cs-CZ" sz="2400" dirty="0"/>
              <a:t> </a:t>
            </a:r>
            <a:r>
              <a:rPr lang="cs-CZ" sz="2400" dirty="0" err="1"/>
              <a:t>budgeting</a:t>
            </a:r>
            <a:r>
              <a:rPr lang="cs-CZ" sz="2400" dirty="0"/>
              <a:t>) nebo kapitálové náklady (</a:t>
            </a:r>
            <a:r>
              <a:rPr lang="cs-CZ" sz="2400" dirty="0" err="1"/>
              <a:t>capital</a:t>
            </a:r>
            <a:r>
              <a:rPr lang="cs-CZ" sz="2400" dirty="0"/>
              <a:t> </a:t>
            </a:r>
            <a:r>
              <a:rPr lang="cs-CZ" sz="2400" dirty="0" err="1"/>
              <a:t>expenditure</a:t>
            </a:r>
            <a:r>
              <a:rPr lang="cs-CZ" sz="2400" dirty="0"/>
              <a:t>, CAPEX)</a:t>
            </a:r>
          </a:p>
          <a:p>
            <a:r>
              <a:rPr lang="cs-CZ" sz="2400" dirty="0"/>
              <a:t>cílem investic je vytvořit budoucí cash </a:t>
            </a:r>
            <a:r>
              <a:rPr lang="cs-CZ" sz="2400" dirty="0" err="1"/>
              <a:t>flow</a:t>
            </a:r>
            <a:r>
              <a:rPr lang="cs-CZ" sz="2400" dirty="0"/>
              <a:t> a maximalizovat hodnotu firmy</a:t>
            </a:r>
          </a:p>
          <a:p>
            <a:pPr marL="72000" indent="0">
              <a:buNone/>
            </a:pPr>
            <a:r>
              <a:rPr lang="cs-CZ" sz="2400" b="1" dirty="0"/>
              <a:t>Co je základem investičního rozhodování?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Firmy mohou své zisky reinvestovat do reálných aktiv nebo je vyplatit akcionářům, kteří je potom mohou reinvestovat někde jinde.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Výnos, který dokáží investoři sami získat se nazývá náklady příležitosti kapitálu.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Firmy vytváří hodnotu akcionářům pokud dosahují vyšších výnosů ze svých investic, než jsou náklady příležitosti kapitálu.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Pokud se to firmě nedaří tak začne ztrácet na hodnotě, může dojít k výměně managementu a v extrémním případě i k bankrotu.</a:t>
            </a:r>
          </a:p>
        </p:txBody>
      </p:sp>
    </p:spTree>
    <p:extLst>
      <p:ext uri="{BB962C8B-B14F-4D97-AF65-F5344CB8AC3E}">
        <p14:creationId xmlns:p14="http://schemas.microsoft.com/office/powerpoint/2010/main" val="248428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E877E6-D14E-B42C-78BE-94E6F1FB3C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C46EDF-ED4E-A943-BBA6-805E22A54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je to finanční řízení? 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8F81D85-59A3-9F94-3F06-56FEDA349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rozhodování firem v oblasti financí</a:t>
            </a:r>
          </a:p>
          <a:p>
            <a:r>
              <a:rPr lang="cs-CZ" sz="2400" dirty="0"/>
              <a:t>interakce firem a finančních trhů</a:t>
            </a:r>
          </a:p>
          <a:p>
            <a:pPr marL="72000" indent="0">
              <a:buNone/>
            </a:pPr>
            <a:endParaRPr lang="cs-CZ" sz="2400" b="1" dirty="0"/>
          </a:p>
          <a:p>
            <a:pPr marL="72000" indent="0">
              <a:buNone/>
            </a:pPr>
            <a:r>
              <a:rPr lang="cs-CZ" sz="2400" b="1" dirty="0"/>
              <a:t>3 úkoly finančního řízení:</a:t>
            </a:r>
          </a:p>
          <a:p>
            <a:r>
              <a:rPr lang="cs-CZ" sz="2400" b="1" dirty="0"/>
              <a:t>Rozvoj firmy (investice) </a:t>
            </a:r>
            <a:r>
              <a:rPr lang="cs-CZ" sz="2400" dirty="0"/>
              <a:t>- do čeho by měla firma investovat</a:t>
            </a:r>
          </a:p>
          <a:p>
            <a:r>
              <a:rPr lang="cs-CZ" sz="2400" b="1" dirty="0"/>
              <a:t>Financování</a:t>
            </a:r>
            <a:r>
              <a:rPr lang="cs-CZ" sz="2400" dirty="0"/>
              <a:t> - jak vybrané investice zaplatit</a:t>
            </a:r>
          </a:p>
          <a:p>
            <a:r>
              <a:rPr lang="cs-CZ" sz="2400" b="1" dirty="0"/>
              <a:t>Řízení rizik </a:t>
            </a:r>
            <a:r>
              <a:rPr lang="cs-CZ" sz="2400" dirty="0"/>
              <a:t>- jak minimalizovat škody při nečekaných událostech</a:t>
            </a:r>
          </a:p>
          <a:p>
            <a:pPr marL="72000" indent="0">
              <a:buNone/>
            </a:pPr>
            <a:r>
              <a:rPr lang="cs-CZ" sz="2400" dirty="0"/>
              <a:t>⇒ Cílem je maximalizovat celkovou hodnotu firmy</a:t>
            </a:r>
          </a:p>
        </p:txBody>
      </p:sp>
    </p:spTree>
    <p:extLst>
      <p:ext uri="{BB962C8B-B14F-4D97-AF65-F5344CB8AC3E}">
        <p14:creationId xmlns:p14="http://schemas.microsoft.com/office/powerpoint/2010/main" val="26707082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E877E6-D14E-B42C-78BE-94E6F1FB3C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C46EDF-ED4E-A943-BBA6-805E22A54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Financování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8F81D85-59A3-9F94-3F06-56FEDA349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Zdroje financování investic:</a:t>
            </a:r>
          </a:p>
          <a:p>
            <a:pPr marL="72000" indent="0">
              <a:buNone/>
            </a:pPr>
            <a:r>
              <a:rPr lang="cs-CZ" sz="2400" dirty="0">
                <a:solidFill>
                  <a:schemeClr val="tx2"/>
                </a:solidFill>
              </a:rPr>
              <a:t>1. reinvestice vlastního cash </a:t>
            </a:r>
            <a:r>
              <a:rPr lang="cs-CZ" sz="2400" dirty="0" err="1">
                <a:solidFill>
                  <a:schemeClr val="tx2"/>
                </a:solidFill>
              </a:rPr>
              <a:t>flow</a:t>
            </a:r>
            <a:endParaRPr lang="cs-CZ" sz="2400" dirty="0">
              <a:solidFill>
                <a:schemeClr val="tx2"/>
              </a:solidFill>
            </a:endParaRPr>
          </a:p>
          <a:p>
            <a:pPr marL="72000" indent="0">
              <a:buNone/>
            </a:pPr>
            <a:r>
              <a:rPr lang="cs-CZ" sz="2400" dirty="0">
                <a:solidFill>
                  <a:schemeClr val="tx2"/>
                </a:solidFill>
              </a:rPr>
              <a:t>2. emise dluhopisů / půjčka</a:t>
            </a:r>
          </a:p>
          <a:p>
            <a:pPr marL="72000" indent="0">
              <a:buNone/>
            </a:pPr>
            <a:r>
              <a:rPr lang="cs-CZ" sz="2400" dirty="0">
                <a:solidFill>
                  <a:schemeClr val="tx2"/>
                </a:solidFill>
              </a:rPr>
              <a:t>3. emise akcií</a:t>
            </a:r>
          </a:p>
          <a:p>
            <a:r>
              <a:rPr lang="cs-CZ" sz="2400" dirty="0"/>
              <a:t>Firma potřebuje dostatek prostředků na financování svého rozvoje a dodržení všech závazků.</a:t>
            </a:r>
          </a:p>
          <a:p>
            <a:r>
              <a:rPr lang="cs-CZ" sz="2400" dirty="0"/>
              <a:t>Špatné řízení financování může hodnotu firmy výrazně snížit nebo vést dokonce až bankrotu (např. příliš velké zadlužení).</a:t>
            </a:r>
          </a:p>
        </p:txBody>
      </p:sp>
    </p:spTree>
    <p:extLst>
      <p:ext uri="{BB962C8B-B14F-4D97-AF65-F5344CB8AC3E}">
        <p14:creationId xmlns:p14="http://schemas.microsoft.com/office/powerpoint/2010/main" val="13869336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E877E6-D14E-B42C-78BE-94E6F1FB3C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C46EDF-ED4E-A943-BBA6-805E22A54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rizik (</a:t>
            </a:r>
            <a:r>
              <a:rPr lang="cs-CZ" dirty="0" err="1"/>
              <a:t>hedging</a:t>
            </a:r>
            <a:r>
              <a:rPr lang="cs-CZ" dirty="0"/>
              <a:t>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8F81D85-59A3-9F94-3F06-56FEDA349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Každá investice je spojena s rizikem.</a:t>
            </a:r>
          </a:p>
          <a:p>
            <a:r>
              <a:rPr lang="cs-CZ" dirty="0"/>
              <a:t>Je potřeba identifikovat a řídit rizika, které firmě hrozí.</a:t>
            </a:r>
          </a:p>
          <a:p>
            <a:r>
              <a:rPr lang="cs-CZ" dirty="0"/>
              <a:t>Zajištění hladkého chodu firmy při vzniku nečekaných událostí.</a:t>
            </a:r>
          </a:p>
        </p:txBody>
      </p:sp>
    </p:spTree>
    <p:extLst>
      <p:ext uri="{BB962C8B-B14F-4D97-AF65-F5344CB8AC3E}">
        <p14:creationId xmlns:p14="http://schemas.microsoft.com/office/powerpoint/2010/main" val="9788760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E877E6-D14E-B42C-78BE-94E6F1FB3C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C46EDF-ED4E-A943-BBA6-805E22A54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jsou reálná a finanční aktiva?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8F81D85-59A3-9F94-3F06-56FEDA349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Reálná aktiva</a:t>
            </a:r>
          </a:p>
          <a:p>
            <a:r>
              <a:rPr lang="cs-CZ" sz="2400" dirty="0"/>
              <a:t>zahrnují všechny statky používané ve firmě k produkci nebo prodeji jejich produktů a služeb </a:t>
            </a:r>
          </a:p>
          <a:p>
            <a:r>
              <a:rPr lang="cs-CZ" sz="2400" dirty="0"/>
              <a:t>mohou být hmotné, např. budovy, vybavení, stroje, materiál nebo nehmotné, např. patenty, značka</a:t>
            </a:r>
          </a:p>
          <a:p>
            <a:pPr marL="72000" indent="0">
              <a:buNone/>
            </a:pPr>
            <a:r>
              <a:rPr lang="cs-CZ" sz="2400" b="1" dirty="0"/>
              <a:t>Finanční aktiva</a:t>
            </a:r>
          </a:p>
          <a:p>
            <a:r>
              <a:rPr lang="cs-CZ" sz="2400" dirty="0"/>
              <a:t>představují nárok na zisk generovaný reálnými aktivy</a:t>
            </a:r>
          </a:p>
          <a:p>
            <a:r>
              <a:rPr lang="cs-CZ" sz="2400" dirty="0"/>
              <a:t>např. akcie, dluhopis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19835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E877E6-D14E-B42C-78BE-94E6F1FB3C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C46EDF-ED4E-A943-BBA6-805E22A54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finančního manažera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8F81D85-59A3-9F94-3F06-56FEDA349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Hlavním úkolem finančního manažera je </a:t>
            </a:r>
          </a:p>
          <a:p>
            <a:pPr lvl="1"/>
            <a:r>
              <a:rPr lang="cs-CZ" sz="2400" dirty="0"/>
              <a:t>dostatek finančních prostředků,</a:t>
            </a:r>
          </a:p>
          <a:p>
            <a:pPr lvl="1"/>
            <a:r>
              <a:rPr lang="cs-CZ" sz="2400" dirty="0"/>
              <a:t>zásobování kapitálem.</a:t>
            </a:r>
          </a:p>
          <a:p>
            <a:pPr marL="324000" lvl="1" indent="0">
              <a:buNone/>
            </a:pPr>
            <a:endParaRPr lang="cs-CZ" sz="2400" dirty="0"/>
          </a:p>
          <a:p>
            <a:pPr marL="72000" lvl="1" indent="0">
              <a:lnSpc>
                <a:spcPct val="150000"/>
              </a:lnSpc>
              <a:buNone/>
            </a:pPr>
            <a:r>
              <a:rPr lang="cs-CZ" sz="2400" b="1" dirty="0">
                <a:ea typeface="+mn-ea"/>
                <a:cs typeface="+mn-cs"/>
              </a:rPr>
              <a:t>Dva pohledy</a:t>
            </a:r>
          </a:p>
          <a:p>
            <a:pPr lvl="1"/>
            <a:r>
              <a:rPr lang="cs-CZ" sz="2400" dirty="0"/>
              <a:t>Získávání kapitálu s minimálními náklady</a:t>
            </a:r>
          </a:p>
          <a:p>
            <a:pPr lvl="1"/>
            <a:r>
              <a:rPr lang="cs-CZ" sz="2400" dirty="0"/>
              <a:t>Prodejce cenných papírů za maximální cenu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9820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E877E6-D14E-B42C-78BE-94E6F1FB3C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C46EDF-ED4E-A943-BBA6-805E22A54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zastoupení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8F81D85-59A3-9F94-3F06-56FEDA349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jedná se o konflikt zájmů, který nastává v situaci, když se od člověka (nebo skupiny lidí) očekává, že bude jednat v nejlepším zájmu někoho jiného, </a:t>
            </a:r>
          </a:p>
          <a:p>
            <a:r>
              <a:rPr lang="cs-CZ" sz="2400" dirty="0"/>
              <a:t>ve finančním řízení se jedná zpravidla o vztah managementu a akcionářů, </a:t>
            </a:r>
          </a:p>
          <a:p>
            <a:r>
              <a:rPr lang="cs-CZ" sz="2400" dirty="0"/>
              <a:t>od managementu se očekává, že se bude snažit maximalizovat bohatství akcionářů a nikoliv svoje vlastní bohatství problém dále umocňují asymetrické informace mezi stranami.</a:t>
            </a:r>
          </a:p>
        </p:txBody>
      </p:sp>
    </p:spTree>
    <p:extLst>
      <p:ext uri="{BB962C8B-B14F-4D97-AF65-F5344CB8AC3E}">
        <p14:creationId xmlns:p14="http://schemas.microsoft.com/office/powerpoint/2010/main" val="6241951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E877E6-D14E-B42C-78BE-94E6F1FB3C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C46EDF-ED4E-A943-BBA6-805E22A54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Náklady problému zastoupení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8F81D85-59A3-9F94-3F06-56FEDA349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12322"/>
            <a:ext cx="10753200" cy="4139998"/>
          </a:xfrm>
        </p:spPr>
        <p:txBody>
          <a:bodyPr/>
          <a:lstStyle/>
          <a:p>
            <a:r>
              <a:rPr lang="cs-CZ" sz="2000" dirty="0"/>
              <a:t>pokud management maximalizuje vlastní bohatství na úkor akcionářů vznikají ve firmě neefektivnosti </a:t>
            </a:r>
          </a:p>
          <a:p>
            <a:r>
              <a:rPr lang="cs-CZ" sz="2000" dirty="0"/>
              <a:t>tento problém nelze úplně odstranit, ale dá se minimalizovat </a:t>
            </a:r>
          </a:p>
          <a:p>
            <a:r>
              <a:rPr lang="cs-CZ" sz="2000" dirty="0"/>
              <a:t>snaha o řešení tohoto problému může vyžadovat další vynaložené náklady </a:t>
            </a:r>
          </a:p>
          <a:p>
            <a:pPr marL="72000" indent="0">
              <a:buNone/>
            </a:pPr>
            <a:r>
              <a:rPr lang="cs-CZ" sz="2000" b="1" dirty="0"/>
              <a:t>Možná řešení:</a:t>
            </a:r>
          </a:p>
          <a:p>
            <a:r>
              <a:rPr lang="cs-CZ" sz="2000" dirty="0"/>
              <a:t>snaha zabránit problému právní cestou (např. na základě smluv) </a:t>
            </a:r>
          </a:p>
          <a:p>
            <a:r>
              <a:rPr lang="cs-CZ" sz="2000" dirty="0"/>
              <a:t>kontrola a dohled motivační nastavení odměňování (např. spojené s cenou akcie) </a:t>
            </a:r>
          </a:p>
          <a:p>
            <a:r>
              <a:rPr lang="cs-CZ" sz="2000" dirty="0"/>
              <a:t>možnost odvolat management </a:t>
            </a:r>
          </a:p>
          <a:p>
            <a:r>
              <a:rPr lang="cs-CZ" sz="2000" dirty="0"/>
              <a:t>celkové nastavení </a:t>
            </a:r>
            <a:r>
              <a:rPr lang="cs-CZ" sz="2000" dirty="0" err="1"/>
              <a:t>corporate</a:t>
            </a:r>
            <a:r>
              <a:rPr lang="cs-CZ" sz="2000" dirty="0"/>
              <a:t> </a:t>
            </a:r>
            <a:r>
              <a:rPr lang="cs-CZ" sz="2000" dirty="0" err="1"/>
              <a:t>governance</a:t>
            </a:r>
            <a:r>
              <a:rPr lang="cs-CZ" sz="2000" dirty="0"/>
              <a:t>, atd.</a:t>
            </a:r>
          </a:p>
        </p:txBody>
      </p:sp>
    </p:spTree>
    <p:extLst>
      <p:ext uri="{BB962C8B-B14F-4D97-AF65-F5344CB8AC3E}">
        <p14:creationId xmlns:p14="http://schemas.microsoft.com/office/powerpoint/2010/main" val="39944983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7185443-13CA-450D-B954-D22C67D295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6333" y="6303211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EF508D0-EFD3-4A5F-B4E4-8A8BC86D2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/>
              <a:t>Zdroje finančních informací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07610A3-944B-4FD8-BE4E-7EB1F90F2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altLang="cs-CZ" sz="15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Rozvaha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Výkaz zisku a ztráty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Výkaz cash </a:t>
            </a:r>
            <a:r>
              <a:rPr lang="cs-CZ" sz="2400" dirty="0" err="1"/>
              <a:t>flow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96185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E877E6-D14E-B42C-78BE-94E6F1FB3C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C46EDF-ED4E-A943-BBA6-805E22A54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je to finanční řízení? 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8F81D85-59A3-9F94-3F06-56FEDA349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722482"/>
            <a:ext cx="10753200" cy="4139998"/>
          </a:xfrm>
        </p:spPr>
        <p:txBody>
          <a:bodyPr/>
          <a:lstStyle/>
          <a:p>
            <a:pPr algn="just"/>
            <a:r>
              <a:rPr lang="cs-CZ" altLang="cs-CZ" sz="2400" dirty="0"/>
              <a:t>Finanční řízení spočívá ve výběru optimální varianty získávání externích a interních zdrojů financování a jejich využití z hlediska základních finančních cílů.</a:t>
            </a:r>
          </a:p>
          <a:p>
            <a:pPr marL="72000" indent="0">
              <a:buNone/>
            </a:pPr>
            <a:endParaRPr lang="cs-CZ" sz="24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1D93749C-A3B0-22E2-A675-75D22B04C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2216" y="3429000"/>
            <a:ext cx="7027567" cy="2399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736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E877E6-D14E-B42C-78BE-94E6F1FB3C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C46EDF-ED4E-A943-BBA6-805E22A54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je to finanční řízení? 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8F81D85-59A3-9F94-3F06-56FEDA349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722482"/>
            <a:ext cx="10753200" cy="4139998"/>
          </a:xfrm>
        </p:spPr>
        <p:txBody>
          <a:bodyPr/>
          <a:lstStyle/>
          <a:p>
            <a:pPr algn="just"/>
            <a:r>
              <a:rPr lang="cs-CZ" altLang="cs-CZ" sz="1800" dirty="0"/>
              <a:t>Nezbytnou součástí finančního řízení je měření a hodnocení finanční výkonnosti podniku prostřednictvím finanční analýzy a oceňování (co nelze měřit, nelze ani řídit) a také finanční plánování.</a:t>
            </a:r>
          </a:p>
          <a:p>
            <a:pPr marL="54000" algn="just"/>
            <a:endParaRPr lang="cs-CZ" altLang="cs-CZ" sz="1800" dirty="0"/>
          </a:p>
          <a:p>
            <a:pPr marL="54000" algn="just"/>
            <a:r>
              <a:rPr lang="cs-CZ" altLang="cs-CZ" sz="1800" b="1" dirty="0"/>
              <a:t>Finanční strategie </a:t>
            </a:r>
            <a:r>
              <a:rPr lang="cs-CZ" altLang="cs-CZ" sz="1800" dirty="0"/>
              <a:t>nebo také finanční plánování obsahuje následující klíčové cíle: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sz="1800" dirty="0"/>
              <a:t>Zabezpečení finančních zdrojů pro realizaci strategie.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sz="1800" dirty="0"/>
              <a:t>Povolení investic a projektů s pozitivní čistou současnou hodnotou.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sz="1800" dirty="0"/>
              <a:t>Zajištění proti vybraným finančním rizikům.</a:t>
            </a:r>
          </a:p>
          <a:p>
            <a:pPr marL="54000" algn="just"/>
            <a:endParaRPr lang="cs-CZ" altLang="cs-CZ" sz="1800" dirty="0"/>
          </a:p>
          <a:p>
            <a:pPr marL="54000" algn="just"/>
            <a:r>
              <a:rPr lang="cs-CZ" altLang="cs-CZ" sz="1800" b="1" dirty="0"/>
              <a:t>Nejčastější finanční rizika</a:t>
            </a:r>
            <a:r>
              <a:rPr lang="cs-CZ" altLang="cs-CZ" sz="1800" dirty="0"/>
              <a:t>, kterými se finanční řízení zabývá: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sz="1800" dirty="0"/>
              <a:t>Kurzové riziko, riziko změny úrokové sazby, majetkové riziko (živelní, přerušení provozu), odpovědnosti za škodu.</a:t>
            </a:r>
          </a:p>
          <a:p>
            <a:pPr algn="just"/>
            <a:endParaRPr lang="cs-CZ" altLang="cs-CZ" sz="1800" dirty="0"/>
          </a:p>
          <a:p>
            <a:pPr marL="7200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01052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E877E6-D14E-B42C-78BE-94E6F1FB3C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C46EDF-ED4E-A943-BBA6-805E22A54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firma?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8F81D85-59A3-9F94-3F06-56FEDA349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firma, podnik, korporace, společnost → synonyma </a:t>
            </a:r>
          </a:p>
          <a:p>
            <a:r>
              <a:rPr lang="cs-CZ" sz="2400" dirty="0"/>
              <a:t>učebnice psaná z pohledu velkých akciových společností, které jsou veřejně obchodovatelné většinu metod lze aplikovat obecně i na malé firmy a jiná vlastnická uspořádání </a:t>
            </a:r>
          </a:p>
        </p:txBody>
      </p:sp>
    </p:spTree>
    <p:extLst>
      <p:ext uri="{BB962C8B-B14F-4D97-AF65-F5344CB8AC3E}">
        <p14:creationId xmlns:p14="http://schemas.microsoft.com/office/powerpoint/2010/main" val="1300266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právní formy podnikání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Způsob a rozsah ručení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Zastupování podniku navenek, spolurozhodování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Základní kapitál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Podíl na zisku (ztrátě)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err="1"/>
              <a:t>Zveřejňovací</a:t>
            </a:r>
            <a:r>
              <a:rPr lang="cs-CZ" sz="2000" b="1" dirty="0"/>
              <a:t> povinnost</a:t>
            </a:r>
          </a:p>
          <a:p>
            <a:pPr algn="l">
              <a:lnSpc>
                <a:spcPct val="15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58633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právní formy podnikání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Živnost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Veřejná obchodní společnost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Komanditní společnost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Společnost s ručením omezeným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Akciová společnost</a:t>
            </a:r>
          </a:p>
          <a:p>
            <a:pPr algn="l">
              <a:lnSpc>
                <a:spcPct val="15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44279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právní formy podnikání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OSVČ (osoba samostatně výdělečně činná)</a:t>
            </a:r>
          </a:p>
          <a:p>
            <a:pPr algn="l">
              <a:lnSpc>
                <a:spcPct val="150000"/>
              </a:lnSpc>
            </a:pPr>
            <a:r>
              <a:rPr lang="cs-CZ" sz="2000" dirty="0"/>
              <a:t>Zákon 451/1991 Sb. (Zákon o živnostenském podnikání)</a:t>
            </a:r>
          </a:p>
          <a:p>
            <a:pPr algn="l">
              <a:lnSpc>
                <a:spcPct val="150000"/>
              </a:lnSpc>
            </a:pPr>
            <a:r>
              <a:rPr lang="cs-CZ" sz="2000" dirty="0"/>
              <a:t>Podnikání jednotlivce, který firmu nejen vlastní, ale sám rovněž podnikatelskou činnost vykonává.</a:t>
            </a:r>
          </a:p>
          <a:p>
            <a:pPr algn="l">
              <a:lnSpc>
                <a:spcPct val="150000"/>
              </a:lnSpc>
            </a:pPr>
            <a:r>
              <a:rPr lang="cs-CZ" sz="2000" dirty="0"/>
              <a:t>Omezený rozsah podnikatelské činnosti, relativně nízké nároky na vybavení majetkem tzn. nízká kapitálová potřeba.</a:t>
            </a:r>
          </a:p>
          <a:p>
            <a:pPr algn="l">
              <a:lnSpc>
                <a:spcPct val="150000"/>
              </a:lnSpc>
            </a:pPr>
            <a:r>
              <a:rPr lang="cs-CZ" sz="2000" dirty="0"/>
              <a:t>Ručení neomezené tzn. i svým osobním majetkem.</a:t>
            </a:r>
          </a:p>
        </p:txBody>
      </p:sp>
    </p:spTree>
    <p:extLst>
      <p:ext uri="{BB962C8B-B14F-4D97-AF65-F5344CB8AC3E}">
        <p14:creationId xmlns:p14="http://schemas.microsoft.com/office/powerpoint/2010/main" val="3835921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právní formy podnikání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Veřejná obchodní společnost (v.o.s.)</a:t>
            </a:r>
          </a:p>
          <a:p>
            <a:pPr algn="l">
              <a:lnSpc>
                <a:spcPct val="150000"/>
              </a:lnSpc>
            </a:pPr>
            <a:r>
              <a:rPr lang="cs-CZ" sz="2000" dirty="0"/>
              <a:t>Zákon 90/2012 Sb. (Zákon o obchodních společnostech a družstvech)</a:t>
            </a:r>
          </a:p>
          <a:p>
            <a:pPr algn="l">
              <a:lnSpc>
                <a:spcPct val="150000"/>
              </a:lnSpc>
            </a:pPr>
            <a:r>
              <a:rPr lang="cs-CZ" sz="2000" dirty="0"/>
              <a:t>Právnická osoba</a:t>
            </a:r>
          </a:p>
          <a:p>
            <a:pPr algn="l">
              <a:lnSpc>
                <a:spcPct val="150000"/>
              </a:lnSpc>
            </a:pPr>
            <a:r>
              <a:rPr lang="cs-CZ" sz="2000" dirty="0"/>
              <a:t>Společnost alespoň dvou osob, které se účastní na jejím podnikání nebo správě jejího majetku a ručí za její dluhy společně a nerozdílně.</a:t>
            </a:r>
          </a:p>
          <a:p>
            <a:pPr algn="l">
              <a:lnSpc>
                <a:spcPct val="150000"/>
              </a:lnSpc>
            </a:pPr>
            <a:r>
              <a:rPr lang="cs-CZ" sz="2000" dirty="0"/>
              <a:t>Statutární orgán společníci.</a:t>
            </a:r>
          </a:p>
        </p:txBody>
      </p:sp>
    </p:spTree>
    <p:extLst>
      <p:ext uri="{BB962C8B-B14F-4D97-AF65-F5344CB8AC3E}">
        <p14:creationId xmlns:p14="http://schemas.microsoft.com/office/powerpoint/2010/main" val="197738205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175</TotalTime>
  <Words>1348</Words>
  <Application>Microsoft Office PowerPoint</Application>
  <PresentationFormat>Širokoúhlá obrazovka</PresentationFormat>
  <Paragraphs>177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Tahoma</vt:lpstr>
      <vt:lpstr>Wingdings</vt:lpstr>
      <vt:lpstr>Prezentace_MU_CZ</vt:lpstr>
      <vt:lpstr>Úvod do finančního řízení</vt:lpstr>
      <vt:lpstr>Co je to finanční řízení? </vt:lpstr>
      <vt:lpstr>Co je to finanční řízení? </vt:lpstr>
      <vt:lpstr>Co je to finanční řízení? </vt:lpstr>
      <vt:lpstr>Co je to firma?</vt:lpstr>
      <vt:lpstr>Základní právní formy podnikání</vt:lpstr>
      <vt:lpstr>Základní právní formy podnikání</vt:lpstr>
      <vt:lpstr>Základní právní formy podnikání</vt:lpstr>
      <vt:lpstr>Základní právní formy podnikání</vt:lpstr>
      <vt:lpstr>Základní právní formy podnikání</vt:lpstr>
      <vt:lpstr>Základní právní formy podnikání</vt:lpstr>
      <vt:lpstr>Základní právní formy podnikání</vt:lpstr>
      <vt:lpstr>Základní právní formy podnikání</vt:lpstr>
      <vt:lpstr>Cíle podniku </vt:lpstr>
      <vt:lpstr>Cíle podniku </vt:lpstr>
      <vt:lpstr>Cíle podniku </vt:lpstr>
      <vt:lpstr>Cíle podniku - Shareholder x Stakeholder value </vt:lpstr>
      <vt:lpstr>Cíle podniku - Shareholder x Stakeholder value </vt:lpstr>
      <vt:lpstr>Rozvoj firmy (investice)</vt:lpstr>
      <vt:lpstr>Financování</vt:lpstr>
      <vt:lpstr>Řízení rizik (hedging)</vt:lpstr>
      <vt:lpstr>Co jsou reálná a finanční aktiva?</vt:lpstr>
      <vt:lpstr>Role finančního manažera </vt:lpstr>
      <vt:lpstr>Problém zastoupení</vt:lpstr>
      <vt:lpstr>Náklady problému zastoupení</vt:lpstr>
      <vt:lpstr>Zdroje finančních informací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</dc:creator>
  <cp:lastModifiedBy>Martina Sponerová</cp:lastModifiedBy>
  <cp:revision>7</cp:revision>
  <cp:lastPrinted>1601-01-01T00:00:00Z</cp:lastPrinted>
  <dcterms:created xsi:type="dcterms:W3CDTF">2019-10-20T17:16:57Z</dcterms:created>
  <dcterms:modified xsi:type="dcterms:W3CDTF">2023-02-15T11:15:12Z</dcterms:modified>
</cp:coreProperties>
</file>