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896" r:id="rId3"/>
    <p:sldId id="897" r:id="rId4"/>
    <p:sldId id="891" r:id="rId5"/>
    <p:sldId id="892" r:id="rId6"/>
    <p:sldId id="893" r:id="rId7"/>
    <p:sldId id="894" r:id="rId8"/>
    <p:sldId id="895" r:id="rId9"/>
    <p:sldId id="899" r:id="rId10"/>
    <p:sldId id="900" r:id="rId11"/>
    <p:sldId id="901" r:id="rId12"/>
    <p:sldId id="902" r:id="rId13"/>
    <p:sldId id="904" r:id="rId14"/>
    <p:sldId id="903" r:id="rId15"/>
    <p:sldId id="906" r:id="rId16"/>
    <p:sldId id="905" r:id="rId17"/>
    <p:sldId id="907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FEBDE-2A3D-401C-A31E-D48D983AAF88}" v="10" dt="2024-02-20T17:12:13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6754" autoAdjust="0"/>
  </p:normalViewPr>
  <p:slideViewPr>
    <p:cSldViewPr snapToGrid="0">
      <p:cViewPr varScale="1">
        <p:scale>
          <a:sx n="160" d="100"/>
          <a:sy n="160" d="100"/>
        </p:scale>
        <p:origin x="10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Smutný" userId="37ffb8d4-0ab7-4539-80fa-95cb741689c5" providerId="ADAL" clId="{867FEBDE-2A3D-401C-A31E-D48D983AAF88}"/>
    <pc:docChg chg="undo custSel addSld delSld modSld sldOrd">
      <pc:chgData name="Petr Smutný" userId="37ffb8d4-0ab7-4539-80fa-95cb741689c5" providerId="ADAL" clId="{867FEBDE-2A3D-401C-A31E-D48D983AAF88}" dt="2024-02-20T18:23:24.495" v="4498" actId="113"/>
      <pc:docMkLst>
        <pc:docMk/>
      </pc:docMkLst>
      <pc:sldChg chg="modSp mod">
        <pc:chgData name="Petr Smutný" userId="37ffb8d4-0ab7-4539-80fa-95cb741689c5" providerId="ADAL" clId="{867FEBDE-2A3D-401C-A31E-D48D983AAF88}" dt="2024-02-20T16:47:22.634" v="60" actId="20577"/>
        <pc:sldMkLst>
          <pc:docMk/>
          <pc:sldMk cId="3403074871" sldId="256"/>
        </pc:sldMkLst>
        <pc:spChg chg="mod">
          <ac:chgData name="Petr Smutný" userId="37ffb8d4-0ab7-4539-80fa-95cb741689c5" providerId="ADAL" clId="{867FEBDE-2A3D-401C-A31E-D48D983AAF88}" dt="2024-02-20T16:47:18.268" v="49" actId="20577"/>
          <ac:spMkLst>
            <pc:docMk/>
            <pc:sldMk cId="3403074871" sldId="256"/>
            <ac:spMk id="4" creationId="{A7C926ED-2C13-E1DD-677F-7001BAD64362}"/>
          </ac:spMkLst>
        </pc:spChg>
        <pc:spChg chg="mod">
          <ac:chgData name="Petr Smutný" userId="37ffb8d4-0ab7-4539-80fa-95cb741689c5" providerId="ADAL" clId="{867FEBDE-2A3D-401C-A31E-D48D983AAF88}" dt="2024-02-20T16:47:22.634" v="60" actId="20577"/>
          <ac:spMkLst>
            <pc:docMk/>
            <pc:sldMk cId="3403074871" sldId="256"/>
            <ac:spMk id="5" creationId="{3DF5A430-E58C-3B85-F6EF-72CB9C6D37E1}"/>
          </ac:spMkLst>
        </pc:spChg>
      </pc:sldChg>
      <pc:sldChg chg="delSp modSp add mod">
        <pc:chgData name="Petr Smutný" userId="37ffb8d4-0ab7-4539-80fa-95cb741689c5" providerId="ADAL" clId="{867FEBDE-2A3D-401C-A31E-D48D983AAF88}" dt="2024-02-20T18:16:41.632" v="4482" actId="1076"/>
        <pc:sldMkLst>
          <pc:docMk/>
          <pc:sldMk cId="160366845" sldId="891"/>
        </pc:sldMkLst>
        <pc:spChg chg="mod">
          <ac:chgData name="Petr Smutný" userId="37ffb8d4-0ab7-4539-80fa-95cb741689c5" providerId="ADAL" clId="{867FEBDE-2A3D-401C-A31E-D48D983AAF88}" dt="2024-02-20T18:16:41.632" v="4482" actId="1076"/>
          <ac:spMkLst>
            <pc:docMk/>
            <pc:sldMk cId="160366845" sldId="891"/>
            <ac:spMk id="2" creationId="{00000000-0000-0000-0000-000000000000}"/>
          </ac:spMkLst>
        </pc:spChg>
        <pc:spChg chg="del">
          <ac:chgData name="Petr Smutný" userId="37ffb8d4-0ab7-4539-80fa-95cb741689c5" providerId="ADAL" clId="{867FEBDE-2A3D-401C-A31E-D48D983AAF88}" dt="2024-02-20T16:46:56.175" v="15" actId="478"/>
          <ac:spMkLst>
            <pc:docMk/>
            <pc:sldMk cId="160366845" sldId="891"/>
            <ac:spMk id="3" creationId="{00000000-0000-0000-0000-000000000000}"/>
          </ac:spMkLst>
        </pc:spChg>
        <pc:spChg chg="del mod">
          <ac:chgData name="Petr Smutný" userId="37ffb8d4-0ab7-4539-80fa-95cb741689c5" providerId="ADAL" clId="{867FEBDE-2A3D-401C-A31E-D48D983AAF88}" dt="2024-02-20T16:40:08.561" v="3" actId="478"/>
          <ac:spMkLst>
            <pc:docMk/>
            <pc:sldMk cId="160366845" sldId="891"/>
            <ac:spMk id="4" creationId="{00000000-0000-0000-0000-000000000000}"/>
          </ac:spMkLst>
        </pc:spChg>
      </pc:sldChg>
      <pc:sldChg chg="delSp modSp add mod">
        <pc:chgData name="Petr Smutný" userId="37ffb8d4-0ab7-4539-80fa-95cb741689c5" providerId="ADAL" clId="{867FEBDE-2A3D-401C-A31E-D48D983AAF88}" dt="2024-02-20T16:45:53.087" v="8" actId="1076"/>
        <pc:sldMkLst>
          <pc:docMk/>
          <pc:sldMk cId="4138676547" sldId="892"/>
        </pc:sldMkLst>
        <pc:spChg chg="del mod">
          <ac:chgData name="Petr Smutný" userId="37ffb8d4-0ab7-4539-80fa-95cb741689c5" providerId="ADAL" clId="{867FEBDE-2A3D-401C-A31E-D48D983AAF88}" dt="2024-02-20T16:40:15.399" v="5" actId="478"/>
          <ac:spMkLst>
            <pc:docMk/>
            <pc:sldMk cId="4138676547" sldId="892"/>
            <ac:spMk id="11" creationId="{00000000-0000-0000-0000-000000000000}"/>
          </ac:spMkLst>
        </pc:spChg>
        <pc:spChg chg="mod">
          <ac:chgData name="Petr Smutný" userId="37ffb8d4-0ab7-4539-80fa-95cb741689c5" providerId="ADAL" clId="{867FEBDE-2A3D-401C-A31E-D48D983AAF88}" dt="2024-02-20T16:45:35.964" v="7" actId="14100"/>
          <ac:spMkLst>
            <pc:docMk/>
            <pc:sldMk cId="4138676547" sldId="892"/>
            <ac:spMk id="16386" creationId="{00000000-0000-0000-0000-000000000000}"/>
          </ac:spMkLst>
        </pc:spChg>
        <pc:spChg chg="mod">
          <ac:chgData name="Petr Smutný" userId="37ffb8d4-0ab7-4539-80fa-95cb741689c5" providerId="ADAL" clId="{867FEBDE-2A3D-401C-A31E-D48D983AAF88}" dt="2024-02-20T16:45:53.087" v="8" actId="1076"/>
          <ac:spMkLst>
            <pc:docMk/>
            <pc:sldMk cId="4138676547" sldId="892"/>
            <ac:spMk id="16390" creationId="{00000000-0000-0000-0000-000000000000}"/>
          </ac:spMkLst>
        </pc:spChg>
        <pc:picChg chg="mod">
          <ac:chgData name="Petr Smutný" userId="37ffb8d4-0ab7-4539-80fa-95cb741689c5" providerId="ADAL" clId="{867FEBDE-2A3D-401C-A31E-D48D983AAF88}" dt="2024-02-20T16:45:30.686" v="6" actId="14100"/>
          <ac:picMkLst>
            <pc:docMk/>
            <pc:sldMk cId="4138676547" sldId="892"/>
            <ac:picMk id="16387" creationId="{00000000-0000-0000-0000-000000000000}"/>
          </ac:picMkLst>
        </pc:picChg>
      </pc:sldChg>
      <pc:sldChg chg="modSp add mod">
        <pc:chgData name="Petr Smutný" userId="37ffb8d4-0ab7-4539-80fa-95cb741689c5" providerId="ADAL" clId="{867FEBDE-2A3D-401C-A31E-D48D983AAF88}" dt="2024-02-20T16:46:06.406" v="9" actId="14100"/>
        <pc:sldMkLst>
          <pc:docMk/>
          <pc:sldMk cId="3677957137" sldId="893"/>
        </pc:sldMkLst>
        <pc:spChg chg="mod">
          <ac:chgData name="Petr Smutný" userId="37ffb8d4-0ab7-4539-80fa-95cb741689c5" providerId="ADAL" clId="{867FEBDE-2A3D-401C-A31E-D48D983AAF88}" dt="2024-02-20T16:46:06.406" v="9" actId="14100"/>
          <ac:spMkLst>
            <pc:docMk/>
            <pc:sldMk cId="3677957137" sldId="893"/>
            <ac:spMk id="18434" creationId="{00000000-0000-0000-0000-000000000000}"/>
          </ac:spMkLst>
        </pc:spChg>
      </pc:sldChg>
      <pc:sldChg chg="modSp add mod">
        <pc:chgData name="Petr Smutný" userId="37ffb8d4-0ab7-4539-80fa-95cb741689c5" providerId="ADAL" clId="{867FEBDE-2A3D-401C-A31E-D48D983AAF88}" dt="2024-02-20T16:46:33.015" v="12" actId="1076"/>
        <pc:sldMkLst>
          <pc:docMk/>
          <pc:sldMk cId="1266114083" sldId="894"/>
        </pc:sldMkLst>
        <pc:spChg chg="mod">
          <ac:chgData name="Petr Smutný" userId="37ffb8d4-0ab7-4539-80fa-95cb741689c5" providerId="ADAL" clId="{867FEBDE-2A3D-401C-A31E-D48D983AAF88}" dt="2024-02-20T16:46:33.015" v="12" actId="1076"/>
          <ac:spMkLst>
            <pc:docMk/>
            <pc:sldMk cId="1266114083" sldId="894"/>
            <ac:spMk id="7" creationId="{00000000-0000-0000-0000-000000000000}"/>
          </ac:spMkLst>
        </pc:spChg>
        <pc:spChg chg="mod">
          <ac:chgData name="Petr Smutný" userId="37ffb8d4-0ab7-4539-80fa-95cb741689c5" providerId="ADAL" clId="{867FEBDE-2A3D-401C-A31E-D48D983AAF88}" dt="2024-02-20T16:46:19.475" v="10" actId="14100"/>
          <ac:spMkLst>
            <pc:docMk/>
            <pc:sldMk cId="1266114083" sldId="894"/>
            <ac:spMk id="20482" creationId="{00000000-0000-0000-0000-000000000000}"/>
          </ac:spMkLst>
        </pc:spChg>
        <pc:picChg chg="mod">
          <ac:chgData name="Petr Smutný" userId="37ffb8d4-0ab7-4539-80fa-95cb741689c5" providerId="ADAL" clId="{867FEBDE-2A3D-401C-A31E-D48D983AAF88}" dt="2024-02-20T16:46:22.529" v="11" actId="14100"/>
          <ac:picMkLst>
            <pc:docMk/>
            <pc:sldMk cId="1266114083" sldId="894"/>
            <ac:picMk id="20483" creationId="{00000000-0000-0000-0000-000000000000}"/>
          </ac:picMkLst>
        </pc:picChg>
      </pc:sldChg>
      <pc:sldChg chg="delSp modSp add mod">
        <pc:chgData name="Petr Smutný" userId="37ffb8d4-0ab7-4539-80fa-95cb741689c5" providerId="ADAL" clId="{867FEBDE-2A3D-401C-A31E-D48D983AAF88}" dt="2024-02-20T18:17:13.946" v="4485" actId="2710"/>
        <pc:sldMkLst>
          <pc:docMk/>
          <pc:sldMk cId="4116095463" sldId="895"/>
        </pc:sldMkLst>
        <pc:spChg chg="del">
          <ac:chgData name="Petr Smutný" userId="37ffb8d4-0ab7-4539-80fa-95cb741689c5" providerId="ADAL" clId="{867FEBDE-2A3D-401C-A31E-D48D983AAF88}" dt="2024-02-20T16:46:45.631" v="14" actId="478"/>
          <ac:spMkLst>
            <pc:docMk/>
            <pc:sldMk cId="4116095463" sldId="895"/>
            <ac:spMk id="4" creationId="{00000000-0000-0000-0000-000000000000}"/>
          </ac:spMkLst>
        </pc:spChg>
        <pc:spChg chg="mod">
          <ac:chgData name="Petr Smutný" userId="37ffb8d4-0ab7-4539-80fa-95cb741689c5" providerId="ADAL" clId="{867FEBDE-2A3D-401C-A31E-D48D983AAF88}" dt="2024-02-20T18:16:56.307" v="4483" actId="207"/>
          <ac:spMkLst>
            <pc:docMk/>
            <pc:sldMk cId="4116095463" sldId="895"/>
            <ac:spMk id="22530" creationId="{00000000-0000-0000-0000-000000000000}"/>
          </ac:spMkLst>
        </pc:spChg>
        <pc:spChg chg="mod">
          <ac:chgData name="Petr Smutný" userId="37ffb8d4-0ab7-4539-80fa-95cb741689c5" providerId="ADAL" clId="{867FEBDE-2A3D-401C-A31E-D48D983AAF88}" dt="2024-02-20T18:17:13.946" v="4485" actId="2710"/>
          <ac:spMkLst>
            <pc:docMk/>
            <pc:sldMk cId="4116095463" sldId="895"/>
            <ac:spMk id="22531" creationId="{00000000-0000-0000-0000-000000000000}"/>
          </ac:spMkLst>
        </pc:spChg>
      </pc:sldChg>
      <pc:sldChg chg="addSp delSp modSp new mod ord modClrScheme chgLayout">
        <pc:chgData name="Petr Smutný" userId="37ffb8d4-0ab7-4539-80fa-95cb741689c5" providerId="ADAL" clId="{867FEBDE-2A3D-401C-A31E-D48D983AAF88}" dt="2024-02-20T18:15:29.057" v="4480" actId="20577"/>
        <pc:sldMkLst>
          <pc:docMk/>
          <pc:sldMk cId="3472443544" sldId="896"/>
        </pc:sldMkLst>
        <pc:spChg chg="del mod ord">
          <ac:chgData name="Petr Smutný" userId="37ffb8d4-0ab7-4539-80fa-95cb741689c5" providerId="ADAL" clId="{867FEBDE-2A3D-401C-A31E-D48D983AAF88}" dt="2024-02-20T16:47:43.572" v="64" actId="700"/>
          <ac:spMkLst>
            <pc:docMk/>
            <pc:sldMk cId="3472443544" sldId="896"/>
            <ac:spMk id="2" creationId="{0AF8EE6A-B5FA-9CA5-8598-71FC7DDC37C6}"/>
          </ac:spMkLst>
        </pc:spChg>
        <pc:spChg chg="del mod ord">
          <ac:chgData name="Petr Smutný" userId="37ffb8d4-0ab7-4539-80fa-95cb741689c5" providerId="ADAL" clId="{867FEBDE-2A3D-401C-A31E-D48D983AAF88}" dt="2024-02-20T16:47:43.572" v="64" actId="700"/>
          <ac:spMkLst>
            <pc:docMk/>
            <pc:sldMk cId="3472443544" sldId="896"/>
            <ac:spMk id="3" creationId="{6CF08F2F-55D8-478D-203D-07FB33847F20}"/>
          </ac:spMkLst>
        </pc:spChg>
        <pc:spChg chg="mod ord">
          <ac:chgData name="Petr Smutný" userId="37ffb8d4-0ab7-4539-80fa-95cb741689c5" providerId="ADAL" clId="{867FEBDE-2A3D-401C-A31E-D48D983AAF88}" dt="2024-02-20T16:48:18.820" v="96" actId="700"/>
          <ac:spMkLst>
            <pc:docMk/>
            <pc:sldMk cId="3472443544" sldId="896"/>
            <ac:spMk id="4" creationId="{66D60E07-B12B-BB22-73DC-8CB76C80BA36}"/>
          </ac:spMkLst>
        </pc:spChg>
        <pc:spChg chg="mod ord">
          <ac:chgData name="Petr Smutný" userId="37ffb8d4-0ab7-4539-80fa-95cb741689c5" providerId="ADAL" clId="{867FEBDE-2A3D-401C-A31E-D48D983AAF88}" dt="2024-02-20T16:48:18.820" v="96" actId="700"/>
          <ac:spMkLst>
            <pc:docMk/>
            <pc:sldMk cId="3472443544" sldId="896"/>
            <ac:spMk id="5" creationId="{DED11AD7-5331-C7E1-3FA6-6DD0BBE1D449}"/>
          </ac:spMkLst>
        </pc:spChg>
        <pc:spChg chg="add mod ord">
          <ac:chgData name="Petr Smutný" userId="37ffb8d4-0ab7-4539-80fa-95cb741689c5" providerId="ADAL" clId="{867FEBDE-2A3D-401C-A31E-D48D983AAF88}" dt="2024-02-20T16:48:18.820" v="96" actId="700"/>
          <ac:spMkLst>
            <pc:docMk/>
            <pc:sldMk cId="3472443544" sldId="896"/>
            <ac:spMk id="6" creationId="{D304B621-319D-42B7-BA6B-25D5264B7C66}"/>
          </ac:spMkLst>
        </pc:spChg>
        <pc:spChg chg="add del mod ord">
          <ac:chgData name="Petr Smutný" userId="37ffb8d4-0ab7-4539-80fa-95cb741689c5" providerId="ADAL" clId="{867FEBDE-2A3D-401C-A31E-D48D983AAF88}" dt="2024-02-20T16:48:18.820" v="96" actId="700"/>
          <ac:spMkLst>
            <pc:docMk/>
            <pc:sldMk cId="3472443544" sldId="896"/>
            <ac:spMk id="7" creationId="{652B188B-10DC-1750-3664-43572E98ECD5}"/>
          </ac:spMkLst>
        </pc:spChg>
        <pc:spChg chg="add del mod ord">
          <ac:chgData name="Petr Smutný" userId="37ffb8d4-0ab7-4539-80fa-95cb741689c5" providerId="ADAL" clId="{867FEBDE-2A3D-401C-A31E-D48D983AAF88}" dt="2024-02-20T16:48:18.820" v="96" actId="700"/>
          <ac:spMkLst>
            <pc:docMk/>
            <pc:sldMk cId="3472443544" sldId="896"/>
            <ac:spMk id="8" creationId="{F6F2A642-9E02-0A10-0485-AA0C9730D685}"/>
          </ac:spMkLst>
        </pc:spChg>
        <pc:spChg chg="add mod ord">
          <ac:chgData name="Petr Smutný" userId="37ffb8d4-0ab7-4539-80fa-95cb741689c5" providerId="ADAL" clId="{867FEBDE-2A3D-401C-A31E-D48D983AAF88}" dt="2024-02-20T16:48:18.820" v="96" actId="700"/>
          <ac:spMkLst>
            <pc:docMk/>
            <pc:sldMk cId="3472443544" sldId="896"/>
            <ac:spMk id="9" creationId="{E55037DA-C4CD-2765-11BE-DA1F6628E9CF}"/>
          </ac:spMkLst>
        </pc:spChg>
        <pc:spChg chg="add mod ord">
          <ac:chgData name="Petr Smutný" userId="37ffb8d4-0ab7-4539-80fa-95cb741689c5" providerId="ADAL" clId="{867FEBDE-2A3D-401C-A31E-D48D983AAF88}" dt="2024-02-20T18:15:29.057" v="4480" actId="20577"/>
          <ac:spMkLst>
            <pc:docMk/>
            <pc:sldMk cId="3472443544" sldId="896"/>
            <ac:spMk id="10" creationId="{E30376B9-8F58-2422-95AA-D1F8B80528CD}"/>
          </ac:spMkLst>
        </pc:spChg>
        <pc:spChg chg="add del mod ord">
          <ac:chgData name="Petr Smutný" userId="37ffb8d4-0ab7-4539-80fa-95cb741689c5" providerId="ADAL" clId="{867FEBDE-2A3D-401C-A31E-D48D983AAF88}" dt="2024-02-20T16:52:03.991" v="358"/>
          <ac:spMkLst>
            <pc:docMk/>
            <pc:sldMk cId="3472443544" sldId="896"/>
            <ac:spMk id="11" creationId="{BE183FCD-BD09-937F-E483-BB6637941757}"/>
          </ac:spMkLst>
        </pc:spChg>
        <pc:picChg chg="add mod">
          <ac:chgData name="Petr Smutný" userId="37ffb8d4-0ab7-4539-80fa-95cb741689c5" providerId="ADAL" clId="{867FEBDE-2A3D-401C-A31E-D48D983AAF88}" dt="2024-02-20T16:52:40.705" v="364" actId="14100"/>
          <ac:picMkLst>
            <pc:docMk/>
            <pc:sldMk cId="3472443544" sldId="896"/>
            <ac:picMk id="12" creationId="{362D9203-21EA-4BC9-BA93-C24CE9DAD38A}"/>
          </ac:picMkLst>
        </pc:picChg>
      </pc:sldChg>
      <pc:sldChg chg="addSp delSp modSp new mod ord modClrScheme chgLayout">
        <pc:chgData name="Petr Smutný" userId="37ffb8d4-0ab7-4539-80fa-95cb741689c5" providerId="ADAL" clId="{867FEBDE-2A3D-401C-A31E-D48D983AAF88}" dt="2024-02-20T16:58:52.911" v="1019" actId="20577"/>
        <pc:sldMkLst>
          <pc:docMk/>
          <pc:sldMk cId="2872360233" sldId="897"/>
        </pc:sldMkLst>
        <pc:spChg chg="del mod ord">
          <ac:chgData name="Petr Smutný" userId="37ffb8d4-0ab7-4539-80fa-95cb741689c5" providerId="ADAL" clId="{867FEBDE-2A3D-401C-A31E-D48D983AAF88}" dt="2024-02-20T16:53:42.477" v="368" actId="700"/>
          <ac:spMkLst>
            <pc:docMk/>
            <pc:sldMk cId="2872360233" sldId="897"/>
            <ac:spMk id="2" creationId="{819D969D-86D6-A1EC-6157-54B75BF42752}"/>
          </ac:spMkLst>
        </pc:spChg>
        <pc:spChg chg="del mod ord">
          <ac:chgData name="Petr Smutný" userId="37ffb8d4-0ab7-4539-80fa-95cb741689c5" providerId="ADAL" clId="{867FEBDE-2A3D-401C-A31E-D48D983AAF88}" dt="2024-02-20T16:53:42.477" v="368" actId="700"/>
          <ac:spMkLst>
            <pc:docMk/>
            <pc:sldMk cId="2872360233" sldId="897"/>
            <ac:spMk id="3" creationId="{E9AB70AF-3923-74F7-A828-8F60F7E08BF0}"/>
          </ac:spMkLst>
        </pc:spChg>
        <pc:spChg chg="mod ord">
          <ac:chgData name="Petr Smutný" userId="37ffb8d4-0ab7-4539-80fa-95cb741689c5" providerId="ADAL" clId="{867FEBDE-2A3D-401C-A31E-D48D983AAF88}" dt="2024-02-20T16:58:46.375" v="998" actId="20577"/>
          <ac:spMkLst>
            <pc:docMk/>
            <pc:sldMk cId="2872360233" sldId="897"/>
            <ac:spMk id="4" creationId="{D5997179-ECF4-43B6-F269-6A9C33703311}"/>
          </ac:spMkLst>
        </pc:spChg>
        <pc:spChg chg="mod ord">
          <ac:chgData name="Petr Smutný" userId="37ffb8d4-0ab7-4539-80fa-95cb741689c5" providerId="ADAL" clId="{867FEBDE-2A3D-401C-A31E-D48D983AAF88}" dt="2024-02-20T16:53:42.477" v="368" actId="700"/>
          <ac:spMkLst>
            <pc:docMk/>
            <pc:sldMk cId="2872360233" sldId="897"/>
            <ac:spMk id="5" creationId="{8ED8AFF7-690F-CEF9-BAED-25B6B8F8511F}"/>
          </ac:spMkLst>
        </pc:spChg>
        <pc:spChg chg="add mod ord">
          <ac:chgData name="Petr Smutný" userId="37ffb8d4-0ab7-4539-80fa-95cb741689c5" providerId="ADAL" clId="{867FEBDE-2A3D-401C-A31E-D48D983AAF88}" dt="2024-02-20T16:54:05.784" v="396" actId="20577"/>
          <ac:spMkLst>
            <pc:docMk/>
            <pc:sldMk cId="2872360233" sldId="897"/>
            <ac:spMk id="6" creationId="{866CE82F-0673-83E7-273B-CF3197D0ECAC}"/>
          </ac:spMkLst>
        </pc:spChg>
        <pc:spChg chg="add mod ord">
          <ac:chgData name="Petr Smutný" userId="37ffb8d4-0ab7-4539-80fa-95cb741689c5" providerId="ADAL" clId="{867FEBDE-2A3D-401C-A31E-D48D983AAF88}" dt="2024-02-20T16:57:37.852" v="881" actId="20577"/>
          <ac:spMkLst>
            <pc:docMk/>
            <pc:sldMk cId="2872360233" sldId="897"/>
            <ac:spMk id="7" creationId="{9D454C28-355F-73D0-877E-A74A73AD3BDC}"/>
          </ac:spMkLst>
        </pc:spChg>
        <pc:spChg chg="add mod ord">
          <ac:chgData name="Petr Smutný" userId="37ffb8d4-0ab7-4539-80fa-95cb741689c5" providerId="ADAL" clId="{867FEBDE-2A3D-401C-A31E-D48D983AAF88}" dt="2024-02-20T16:53:42.477" v="368" actId="700"/>
          <ac:spMkLst>
            <pc:docMk/>
            <pc:sldMk cId="2872360233" sldId="897"/>
            <ac:spMk id="8" creationId="{D6D6627C-0E70-F889-E3C9-5EA5BA98B8B5}"/>
          </ac:spMkLst>
        </pc:spChg>
        <pc:spChg chg="add mod ord">
          <ac:chgData name="Petr Smutný" userId="37ffb8d4-0ab7-4539-80fa-95cb741689c5" providerId="ADAL" clId="{867FEBDE-2A3D-401C-A31E-D48D983AAF88}" dt="2024-02-20T16:53:42.477" v="368" actId="700"/>
          <ac:spMkLst>
            <pc:docMk/>
            <pc:sldMk cId="2872360233" sldId="897"/>
            <ac:spMk id="9" creationId="{A6D46B42-3F68-9763-1A26-C2DC4E0189A0}"/>
          </ac:spMkLst>
        </pc:spChg>
        <pc:spChg chg="add mod ord">
          <ac:chgData name="Petr Smutný" userId="37ffb8d4-0ab7-4539-80fa-95cb741689c5" providerId="ADAL" clId="{867FEBDE-2A3D-401C-A31E-D48D983AAF88}" dt="2024-02-20T16:58:52.911" v="1019" actId="20577"/>
          <ac:spMkLst>
            <pc:docMk/>
            <pc:sldMk cId="2872360233" sldId="897"/>
            <ac:spMk id="10" creationId="{532B4015-9C81-CB61-DC90-ED434987FE92}"/>
          </ac:spMkLst>
        </pc:spChg>
      </pc:sldChg>
      <pc:sldChg chg="new del">
        <pc:chgData name="Petr Smutný" userId="37ffb8d4-0ab7-4539-80fa-95cb741689c5" providerId="ADAL" clId="{867FEBDE-2A3D-401C-A31E-D48D983AAF88}" dt="2024-02-20T17:04:02.593" v="1031" actId="2696"/>
        <pc:sldMkLst>
          <pc:docMk/>
          <pc:sldMk cId="617277215" sldId="898"/>
        </pc:sldMkLst>
      </pc:sldChg>
      <pc:sldChg chg="new del ord">
        <pc:chgData name="Petr Smutný" userId="37ffb8d4-0ab7-4539-80fa-95cb741689c5" providerId="ADAL" clId="{867FEBDE-2A3D-401C-A31E-D48D983AAF88}" dt="2024-02-20T17:03:36.815" v="1026" actId="2696"/>
        <pc:sldMkLst>
          <pc:docMk/>
          <pc:sldMk cId="4080950235" sldId="898"/>
        </pc:sldMkLst>
      </pc:sldChg>
      <pc:sldChg chg="addSp delSp modSp new mod ord">
        <pc:chgData name="Petr Smutný" userId="37ffb8d4-0ab7-4539-80fa-95cb741689c5" providerId="ADAL" clId="{867FEBDE-2A3D-401C-A31E-D48D983AAF88}" dt="2024-02-20T17:08:15.562" v="1165" actId="14100"/>
        <pc:sldMkLst>
          <pc:docMk/>
          <pc:sldMk cId="96787828" sldId="899"/>
        </pc:sldMkLst>
        <pc:spChg chg="mod">
          <ac:chgData name="Petr Smutný" userId="37ffb8d4-0ab7-4539-80fa-95cb741689c5" providerId="ADAL" clId="{867FEBDE-2A3D-401C-A31E-D48D983AAF88}" dt="2024-02-20T17:08:15.562" v="1165" actId="14100"/>
          <ac:spMkLst>
            <pc:docMk/>
            <pc:sldMk cId="96787828" sldId="899"/>
            <ac:spMk id="2" creationId="{8E44C0B0-25A2-C757-DFEE-42B58A308588}"/>
          </ac:spMkLst>
        </pc:spChg>
        <pc:spChg chg="mod">
          <ac:chgData name="Petr Smutný" userId="37ffb8d4-0ab7-4539-80fa-95cb741689c5" providerId="ADAL" clId="{867FEBDE-2A3D-401C-A31E-D48D983AAF88}" dt="2024-02-20T17:07:16.930" v="1161" actId="20577"/>
          <ac:spMkLst>
            <pc:docMk/>
            <pc:sldMk cId="96787828" sldId="899"/>
            <ac:spMk id="5" creationId="{92BA6A34-57FF-1BDC-A766-A9B2FFE4AF54}"/>
          </ac:spMkLst>
        </pc:spChg>
        <pc:spChg chg="mod">
          <ac:chgData name="Petr Smutný" userId="37ffb8d4-0ab7-4539-80fa-95cb741689c5" providerId="ADAL" clId="{867FEBDE-2A3D-401C-A31E-D48D983AAF88}" dt="2024-02-20T17:06:44.937" v="1120" actId="6549"/>
          <ac:spMkLst>
            <pc:docMk/>
            <pc:sldMk cId="96787828" sldId="899"/>
            <ac:spMk id="7" creationId="{9526624E-EBB2-29B9-E120-0FE476FE5139}"/>
          </ac:spMkLst>
        </pc:spChg>
        <pc:spChg chg="del">
          <ac:chgData name="Petr Smutný" userId="37ffb8d4-0ab7-4539-80fa-95cb741689c5" providerId="ADAL" clId="{867FEBDE-2A3D-401C-A31E-D48D983AAF88}" dt="2024-02-20T17:05:47.211" v="1117"/>
          <ac:spMkLst>
            <pc:docMk/>
            <pc:sldMk cId="96787828" sldId="899"/>
            <ac:spMk id="8" creationId="{74E55C59-AEDC-F96B-F5D8-2545FD63D2FC}"/>
          </ac:spMkLst>
        </pc:spChg>
        <pc:picChg chg="add mod">
          <ac:chgData name="Petr Smutný" userId="37ffb8d4-0ab7-4539-80fa-95cb741689c5" providerId="ADAL" clId="{867FEBDE-2A3D-401C-A31E-D48D983AAF88}" dt="2024-02-20T17:05:47.211" v="1117"/>
          <ac:picMkLst>
            <pc:docMk/>
            <pc:sldMk cId="96787828" sldId="899"/>
            <ac:picMk id="9" creationId="{BFAA05D1-4E29-74E2-E5C4-9C2C0B3801BE}"/>
          </ac:picMkLst>
        </pc:picChg>
      </pc:sldChg>
      <pc:sldChg chg="addSp delSp modSp new mod modClrScheme chgLayout">
        <pc:chgData name="Petr Smutný" userId="37ffb8d4-0ab7-4539-80fa-95cb741689c5" providerId="ADAL" clId="{867FEBDE-2A3D-401C-A31E-D48D983AAF88}" dt="2024-02-20T18:18:49.324" v="4490" actId="1036"/>
        <pc:sldMkLst>
          <pc:docMk/>
          <pc:sldMk cId="698569130" sldId="900"/>
        </pc:sldMkLst>
        <pc:spChg chg="mod ord">
          <ac:chgData name="Petr Smutný" userId="37ffb8d4-0ab7-4539-80fa-95cb741689c5" providerId="ADAL" clId="{867FEBDE-2A3D-401C-A31E-D48D983AAF88}" dt="2024-02-20T17:11:43.556" v="1258" actId="700"/>
          <ac:spMkLst>
            <pc:docMk/>
            <pc:sldMk cId="698569130" sldId="900"/>
            <ac:spMk id="2" creationId="{336E50DB-1333-787A-50F0-E76DC886171A}"/>
          </ac:spMkLst>
        </pc:spChg>
        <pc:spChg chg="mod ord">
          <ac:chgData name="Petr Smutný" userId="37ffb8d4-0ab7-4539-80fa-95cb741689c5" providerId="ADAL" clId="{867FEBDE-2A3D-401C-A31E-D48D983AAF88}" dt="2024-02-20T17:11:43.556" v="1258" actId="700"/>
          <ac:spMkLst>
            <pc:docMk/>
            <pc:sldMk cId="698569130" sldId="900"/>
            <ac:spMk id="3" creationId="{CE3AF09D-4AC3-B899-69F9-B3312EC2D091}"/>
          </ac:spMkLst>
        </pc:spChg>
        <pc:spChg chg="del mod ord">
          <ac:chgData name="Petr Smutný" userId="37ffb8d4-0ab7-4539-80fa-95cb741689c5" providerId="ADAL" clId="{867FEBDE-2A3D-401C-A31E-D48D983AAF88}" dt="2024-02-20T17:12:45.281" v="1265" actId="478"/>
          <ac:spMkLst>
            <pc:docMk/>
            <pc:sldMk cId="698569130" sldId="900"/>
            <ac:spMk id="4" creationId="{4E9265E2-8AD6-BA8A-AB79-7576924F412B}"/>
          </ac:spMkLst>
        </pc:spChg>
        <pc:spChg chg="mod ord">
          <ac:chgData name="Petr Smutný" userId="37ffb8d4-0ab7-4539-80fa-95cb741689c5" providerId="ADAL" clId="{867FEBDE-2A3D-401C-A31E-D48D983AAF88}" dt="2024-02-20T17:11:43.556" v="1258" actId="700"/>
          <ac:spMkLst>
            <pc:docMk/>
            <pc:sldMk cId="698569130" sldId="900"/>
            <ac:spMk id="5" creationId="{A2D14453-0532-9E8A-F506-F4DD4D8B4584}"/>
          </ac:spMkLst>
        </pc:spChg>
        <pc:spChg chg="mod ord">
          <ac:chgData name="Petr Smutný" userId="37ffb8d4-0ab7-4539-80fa-95cb741689c5" providerId="ADAL" clId="{867FEBDE-2A3D-401C-A31E-D48D983AAF88}" dt="2024-02-20T17:14:01.536" v="1284" actId="20577"/>
          <ac:spMkLst>
            <pc:docMk/>
            <pc:sldMk cId="698569130" sldId="900"/>
            <ac:spMk id="6" creationId="{E4B13CB1-C2E7-9AD1-6551-C51182EC6769}"/>
          </ac:spMkLst>
        </pc:spChg>
        <pc:spChg chg="mod ord">
          <ac:chgData name="Petr Smutný" userId="37ffb8d4-0ab7-4539-80fa-95cb741689c5" providerId="ADAL" clId="{867FEBDE-2A3D-401C-A31E-D48D983AAF88}" dt="2024-02-20T18:18:49.324" v="4490" actId="1036"/>
          <ac:spMkLst>
            <pc:docMk/>
            <pc:sldMk cId="698569130" sldId="900"/>
            <ac:spMk id="7" creationId="{B8EC7AFA-F092-1873-B4B0-37AA4A0F769E}"/>
          </ac:spMkLst>
        </pc:spChg>
        <pc:spChg chg="mod ord">
          <ac:chgData name="Petr Smutný" userId="37ffb8d4-0ab7-4539-80fa-95cb741689c5" providerId="ADAL" clId="{867FEBDE-2A3D-401C-A31E-D48D983AAF88}" dt="2024-02-20T17:13:05.504" v="1267" actId="1076"/>
          <ac:spMkLst>
            <pc:docMk/>
            <pc:sldMk cId="698569130" sldId="900"/>
            <ac:spMk id="8" creationId="{4D65D193-C617-879D-39E0-4A11B4827B4D}"/>
          </ac:spMkLst>
        </pc:spChg>
        <pc:spChg chg="add mod ord">
          <ac:chgData name="Petr Smutný" userId="37ffb8d4-0ab7-4539-80fa-95cb741689c5" providerId="ADAL" clId="{867FEBDE-2A3D-401C-A31E-D48D983AAF88}" dt="2024-02-20T18:18:10.458" v="4488" actId="403"/>
          <ac:spMkLst>
            <pc:docMk/>
            <pc:sldMk cId="698569130" sldId="900"/>
            <ac:spMk id="9" creationId="{AD713D5B-621B-C510-5822-0DAA8B4D345A}"/>
          </ac:spMkLst>
        </pc:spChg>
        <pc:spChg chg="add del mod ord">
          <ac:chgData name="Petr Smutný" userId="37ffb8d4-0ab7-4539-80fa-95cb741689c5" providerId="ADAL" clId="{867FEBDE-2A3D-401C-A31E-D48D983AAF88}" dt="2024-02-20T17:15:28.367" v="1298" actId="478"/>
          <ac:spMkLst>
            <pc:docMk/>
            <pc:sldMk cId="698569130" sldId="900"/>
            <ac:spMk id="10" creationId="{C4F61976-5950-92B8-F76F-FEA7EA902855}"/>
          </ac:spMkLst>
        </pc:spChg>
        <pc:spChg chg="add del mod ord">
          <ac:chgData name="Petr Smutný" userId="37ffb8d4-0ab7-4539-80fa-95cb741689c5" providerId="ADAL" clId="{867FEBDE-2A3D-401C-A31E-D48D983AAF88}" dt="2024-02-20T17:13:23.826" v="1270" actId="478"/>
          <ac:spMkLst>
            <pc:docMk/>
            <pc:sldMk cId="698569130" sldId="900"/>
            <ac:spMk id="11" creationId="{E041675C-35A1-CE8A-D11E-04DD28683DBB}"/>
          </ac:spMkLst>
        </pc:spChg>
        <pc:spChg chg="add del mod ord">
          <ac:chgData name="Petr Smutný" userId="37ffb8d4-0ab7-4539-80fa-95cb741689c5" providerId="ADAL" clId="{867FEBDE-2A3D-401C-A31E-D48D983AAF88}" dt="2024-02-20T17:15:58.938" v="1334" actId="478"/>
          <ac:spMkLst>
            <pc:docMk/>
            <pc:sldMk cId="698569130" sldId="900"/>
            <ac:spMk id="12" creationId="{B11FD7E6-F9D9-F141-423F-EE472496F984}"/>
          </ac:spMkLst>
        </pc:spChg>
        <pc:spChg chg="add del mod ord">
          <ac:chgData name="Petr Smutný" userId="37ffb8d4-0ab7-4539-80fa-95cb741689c5" providerId="ADAL" clId="{867FEBDE-2A3D-401C-A31E-D48D983AAF88}" dt="2024-02-20T17:16:01.624" v="1335" actId="478"/>
          <ac:spMkLst>
            <pc:docMk/>
            <pc:sldMk cId="698569130" sldId="900"/>
            <ac:spMk id="13" creationId="{19FE4E4E-F5A8-4491-2261-45B014F9AC1B}"/>
          </ac:spMkLst>
        </pc:spChg>
        <pc:spChg chg="add mod ord">
          <ac:chgData name="Petr Smutný" userId="37ffb8d4-0ab7-4539-80fa-95cb741689c5" providerId="ADAL" clId="{867FEBDE-2A3D-401C-A31E-D48D983AAF88}" dt="2024-02-20T17:14:58.277" v="1296" actId="404"/>
          <ac:spMkLst>
            <pc:docMk/>
            <pc:sldMk cId="698569130" sldId="900"/>
            <ac:spMk id="14" creationId="{96C7ABF6-55E3-7D55-5A6F-C0712BE48503}"/>
          </ac:spMkLst>
        </pc:spChg>
        <pc:spChg chg="add mod">
          <ac:chgData name="Petr Smutný" userId="37ffb8d4-0ab7-4539-80fa-95cb741689c5" providerId="ADAL" clId="{867FEBDE-2A3D-401C-A31E-D48D983AAF88}" dt="2024-02-20T17:12:11.092" v="1261" actId="1076"/>
          <ac:spMkLst>
            <pc:docMk/>
            <pc:sldMk cId="698569130" sldId="900"/>
            <ac:spMk id="15" creationId="{83CE2746-825B-77CC-6215-390AA35A6743}"/>
          </ac:spMkLst>
        </pc:spChg>
        <pc:spChg chg="add mod">
          <ac:chgData name="Petr Smutný" userId="37ffb8d4-0ab7-4539-80fa-95cb741689c5" providerId="ADAL" clId="{867FEBDE-2A3D-401C-A31E-D48D983AAF88}" dt="2024-02-20T17:14:06.752" v="1293" actId="20577"/>
          <ac:spMkLst>
            <pc:docMk/>
            <pc:sldMk cId="698569130" sldId="900"/>
            <ac:spMk id="16" creationId="{1280C7FE-5B4B-7DBE-E9F0-576613218727}"/>
          </ac:spMkLst>
        </pc:spChg>
        <pc:spChg chg="add del mod">
          <ac:chgData name="Petr Smutný" userId="37ffb8d4-0ab7-4539-80fa-95cb741689c5" providerId="ADAL" clId="{867FEBDE-2A3D-401C-A31E-D48D983AAF88}" dt="2024-02-20T17:13:14.632" v="1268" actId="478"/>
          <ac:spMkLst>
            <pc:docMk/>
            <pc:sldMk cId="698569130" sldId="900"/>
            <ac:spMk id="18" creationId="{F5CD245A-9DE7-1F05-C703-5A6F4F792C91}"/>
          </ac:spMkLst>
        </pc:spChg>
      </pc:sldChg>
      <pc:sldChg chg="modSp new mod">
        <pc:chgData name="Petr Smutný" userId="37ffb8d4-0ab7-4539-80fa-95cb741689c5" providerId="ADAL" clId="{867FEBDE-2A3D-401C-A31E-D48D983AAF88}" dt="2024-02-20T18:21:03.091" v="4493" actId="113"/>
        <pc:sldMkLst>
          <pc:docMk/>
          <pc:sldMk cId="665984712" sldId="901"/>
        </pc:sldMkLst>
        <pc:spChg chg="mod">
          <ac:chgData name="Petr Smutný" userId="37ffb8d4-0ab7-4539-80fa-95cb741689c5" providerId="ADAL" clId="{867FEBDE-2A3D-401C-A31E-D48D983AAF88}" dt="2024-02-20T17:36:04.013" v="2262" actId="790"/>
          <ac:spMkLst>
            <pc:docMk/>
            <pc:sldMk cId="665984712" sldId="901"/>
            <ac:spMk id="2" creationId="{78D4DA66-D3D2-D1EB-70C1-037C1190DC60}"/>
          </ac:spMkLst>
        </pc:spChg>
        <pc:spChg chg="mod">
          <ac:chgData name="Petr Smutný" userId="37ffb8d4-0ab7-4539-80fa-95cb741689c5" providerId="ADAL" clId="{867FEBDE-2A3D-401C-A31E-D48D983AAF88}" dt="2024-02-20T17:22:51.185" v="1692" actId="113"/>
          <ac:spMkLst>
            <pc:docMk/>
            <pc:sldMk cId="665984712" sldId="901"/>
            <ac:spMk id="5" creationId="{6A6AC2AE-5D41-D943-A1A3-4BF8F922BD76}"/>
          </ac:spMkLst>
        </pc:spChg>
        <pc:spChg chg="mod">
          <ac:chgData name="Petr Smutný" userId="37ffb8d4-0ab7-4539-80fa-95cb741689c5" providerId="ADAL" clId="{867FEBDE-2A3D-401C-A31E-D48D983AAF88}" dt="2024-02-20T18:21:03.091" v="4493" actId="113"/>
          <ac:spMkLst>
            <pc:docMk/>
            <pc:sldMk cId="665984712" sldId="901"/>
            <ac:spMk id="6" creationId="{413B421B-5E91-21AE-E0C9-96880E58263B}"/>
          </ac:spMkLst>
        </pc:spChg>
        <pc:spChg chg="mod">
          <ac:chgData name="Petr Smutný" userId="37ffb8d4-0ab7-4539-80fa-95cb741689c5" providerId="ADAL" clId="{867FEBDE-2A3D-401C-A31E-D48D983AAF88}" dt="2024-02-20T17:37:32.873" v="2374" actId="113"/>
          <ac:spMkLst>
            <pc:docMk/>
            <pc:sldMk cId="665984712" sldId="901"/>
            <ac:spMk id="7" creationId="{DD33D2B3-F08C-BE4B-8D7C-22EF01E0CDBA}"/>
          </ac:spMkLst>
        </pc:spChg>
        <pc:spChg chg="mod">
          <ac:chgData name="Petr Smutný" userId="37ffb8d4-0ab7-4539-80fa-95cb741689c5" providerId="ADAL" clId="{867FEBDE-2A3D-401C-A31E-D48D983AAF88}" dt="2024-02-20T17:19:49.819" v="1478" actId="403"/>
          <ac:spMkLst>
            <pc:docMk/>
            <pc:sldMk cId="665984712" sldId="901"/>
            <ac:spMk id="8" creationId="{88A48E1E-5D2B-E449-DC57-4E908FCF4317}"/>
          </ac:spMkLst>
        </pc:spChg>
        <pc:spChg chg="mod">
          <ac:chgData name="Petr Smutný" userId="37ffb8d4-0ab7-4539-80fa-95cb741689c5" providerId="ADAL" clId="{867FEBDE-2A3D-401C-A31E-D48D983AAF88}" dt="2024-02-20T17:24:03.928" v="1716" actId="108"/>
          <ac:spMkLst>
            <pc:docMk/>
            <pc:sldMk cId="665984712" sldId="901"/>
            <ac:spMk id="9" creationId="{B83464C8-19D4-6C76-1C4C-F412BC1A2381}"/>
          </ac:spMkLst>
        </pc:spChg>
        <pc:spChg chg="mod">
          <ac:chgData name="Petr Smutný" userId="37ffb8d4-0ab7-4539-80fa-95cb741689c5" providerId="ADAL" clId="{867FEBDE-2A3D-401C-A31E-D48D983AAF88}" dt="2024-02-20T17:30:10.278" v="2040" actId="108"/>
          <ac:spMkLst>
            <pc:docMk/>
            <pc:sldMk cId="665984712" sldId="901"/>
            <ac:spMk id="10" creationId="{ADC2F5C5-0236-2163-82EC-4A4CDC2C2A64}"/>
          </ac:spMkLst>
        </pc:spChg>
        <pc:spChg chg="mod">
          <ac:chgData name="Petr Smutný" userId="37ffb8d4-0ab7-4539-80fa-95cb741689c5" providerId="ADAL" clId="{867FEBDE-2A3D-401C-A31E-D48D983AAF88}" dt="2024-02-20T17:32:36.665" v="2155" actId="20577"/>
          <ac:spMkLst>
            <pc:docMk/>
            <pc:sldMk cId="665984712" sldId="901"/>
            <ac:spMk id="11" creationId="{D98CC223-ECE8-3E44-CBEF-76F6C5BC8366}"/>
          </ac:spMkLst>
        </pc:spChg>
        <pc:spChg chg="mod">
          <ac:chgData name="Petr Smutný" userId="37ffb8d4-0ab7-4539-80fa-95cb741689c5" providerId="ADAL" clId="{867FEBDE-2A3D-401C-A31E-D48D983AAF88}" dt="2024-02-20T17:33:56.050" v="2245" actId="404"/>
          <ac:spMkLst>
            <pc:docMk/>
            <pc:sldMk cId="665984712" sldId="901"/>
            <ac:spMk id="12" creationId="{C6891C4E-EA0C-609C-2738-44BAE3C37B77}"/>
          </ac:spMkLst>
        </pc:spChg>
        <pc:spChg chg="mod">
          <ac:chgData name="Petr Smutný" userId="37ffb8d4-0ab7-4539-80fa-95cb741689c5" providerId="ADAL" clId="{867FEBDE-2A3D-401C-A31E-D48D983AAF88}" dt="2024-02-20T18:19:02.577" v="4492" actId="404"/>
          <ac:spMkLst>
            <pc:docMk/>
            <pc:sldMk cId="665984712" sldId="901"/>
            <ac:spMk id="13" creationId="{B5BA61CC-EB6D-A5DE-664C-70F0D88542A0}"/>
          </ac:spMkLst>
        </pc:spChg>
        <pc:spChg chg="mod">
          <ac:chgData name="Petr Smutný" userId="37ffb8d4-0ab7-4539-80fa-95cb741689c5" providerId="ADAL" clId="{867FEBDE-2A3D-401C-A31E-D48D983AAF88}" dt="2024-02-20T17:37:57.082" v="2378" actId="20577"/>
          <ac:spMkLst>
            <pc:docMk/>
            <pc:sldMk cId="665984712" sldId="901"/>
            <ac:spMk id="14" creationId="{625E7A98-0906-A9F5-831B-38568E0EB14A}"/>
          </ac:spMkLst>
        </pc:spChg>
      </pc:sldChg>
      <pc:sldChg chg="addSp delSp modSp new mod modClrScheme chgLayout">
        <pc:chgData name="Petr Smutný" userId="37ffb8d4-0ab7-4539-80fa-95cb741689c5" providerId="ADAL" clId="{867FEBDE-2A3D-401C-A31E-D48D983AAF88}" dt="2024-02-20T17:52:55.482" v="3031" actId="20577"/>
        <pc:sldMkLst>
          <pc:docMk/>
          <pc:sldMk cId="3716735243" sldId="902"/>
        </pc:sldMkLst>
        <pc:spChg chg="del mod ord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2" creationId="{FA854D05-2968-FD15-9382-54D7A0BF7F4B}"/>
          </ac:spMkLst>
        </pc:spChg>
        <pc:spChg chg="mod ord">
          <ac:chgData name="Petr Smutný" userId="37ffb8d4-0ab7-4539-80fa-95cb741689c5" providerId="ADAL" clId="{867FEBDE-2A3D-401C-A31E-D48D983AAF88}" dt="2024-02-20T17:47:58.848" v="2797" actId="20577"/>
          <ac:spMkLst>
            <pc:docMk/>
            <pc:sldMk cId="3716735243" sldId="902"/>
            <ac:spMk id="3" creationId="{32AB5C5C-74EF-81A5-CBE9-6F9ABBA25FF4}"/>
          </ac:spMkLst>
        </pc:spChg>
        <pc:spChg chg="mod ord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4" creationId="{6F92C0C5-175B-1053-91E2-D74FE5E23CDA}"/>
          </ac:spMkLst>
        </pc:spChg>
        <pc:spChg chg="del mod ord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5" creationId="{320D2591-FCA1-35B2-7178-CC5CC7E17103}"/>
          </ac:spMkLst>
        </pc:spChg>
        <pc:spChg chg="del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6" creationId="{17EA5A05-3EBA-709C-F2D0-64D3974D8440}"/>
          </ac:spMkLst>
        </pc:spChg>
        <pc:spChg chg="del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7" creationId="{E9E826D5-7DEB-BCFD-F2F5-E1EC1E41FCF0}"/>
          </ac:spMkLst>
        </pc:spChg>
        <pc:spChg chg="del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8" creationId="{DE54B208-A3BD-8E78-9BB7-63EBC343598C}"/>
          </ac:spMkLst>
        </pc:spChg>
        <pc:spChg chg="del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9" creationId="{DE23DB05-2CFE-5027-9078-E5DFA68D9BDC}"/>
          </ac:spMkLst>
        </pc:spChg>
        <pc:spChg chg="del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10" creationId="{C404E750-9CEB-E314-44BE-2476AD73C889}"/>
          </ac:spMkLst>
        </pc:spChg>
        <pc:spChg chg="del mod ord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11" creationId="{FDFC8A13-4CAC-1F9B-E9B5-5E771891F95E}"/>
          </ac:spMkLst>
        </pc:spChg>
        <pc:spChg chg="del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12" creationId="{95320D4F-EB70-5C5C-67B0-283E3D30F44A}"/>
          </ac:spMkLst>
        </pc:spChg>
        <pc:spChg chg="del mod ord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13" creationId="{5EEB4BBB-F47C-C440-4BFF-27D086877E27}"/>
          </ac:spMkLst>
        </pc:spChg>
        <pc:spChg chg="mod ord">
          <ac:chgData name="Petr Smutný" userId="37ffb8d4-0ab7-4539-80fa-95cb741689c5" providerId="ADAL" clId="{867FEBDE-2A3D-401C-A31E-D48D983AAF88}" dt="2024-02-20T17:48:18.853" v="2800" actId="404"/>
          <ac:spMkLst>
            <pc:docMk/>
            <pc:sldMk cId="3716735243" sldId="902"/>
            <ac:spMk id="14" creationId="{390FE4C5-0389-C642-9F36-91A055A73949}"/>
          </ac:spMkLst>
        </pc:spChg>
        <pc:spChg chg="add mod ord">
          <ac:chgData name="Petr Smutný" userId="37ffb8d4-0ab7-4539-80fa-95cb741689c5" providerId="ADAL" clId="{867FEBDE-2A3D-401C-A31E-D48D983AAF88}" dt="2024-02-20T17:52:50.802" v="3019" actId="20577"/>
          <ac:spMkLst>
            <pc:docMk/>
            <pc:sldMk cId="3716735243" sldId="902"/>
            <ac:spMk id="15" creationId="{BEF43E1A-B6B8-EE91-B846-B445BA794500}"/>
          </ac:spMkLst>
        </pc:spChg>
        <pc:spChg chg="add del mod ord">
          <ac:chgData name="Petr Smutný" userId="37ffb8d4-0ab7-4539-80fa-95cb741689c5" providerId="ADAL" clId="{867FEBDE-2A3D-401C-A31E-D48D983AAF88}" dt="2024-02-20T17:41:20.512" v="2541" actId="478"/>
          <ac:spMkLst>
            <pc:docMk/>
            <pc:sldMk cId="3716735243" sldId="902"/>
            <ac:spMk id="16" creationId="{F4D0327F-7515-5248-2526-15BE7CF51BF4}"/>
          </ac:spMkLst>
        </pc:spChg>
        <pc:spChg chg="add mod ord">
          <ac:chgData name="Petr Smutný" userId="37ffb8d4-0ab7-4539-80fa-95cb741689c5" providerId="ADAL" clId="{867FEBDE-2A3D-401C-A31E-D48D983AAF88}" dt="2024-02-20T17:40:24.016" v="2523" actId="700"/>
          <ac:spMkLst>
            <pc:docMk/>
            <pc:sldMk cId="3716735243" sldId="902"/>
            <ac:spMk id="17" creationId="{DDD23126-D505-2AEA-E3B6-260EEB966CB5}"/>
          </ac:spMkLst>
        </pc:spChg>
        <pc:spChg chg="add mod ord">
          <ac:chgData name="Petr Smutný" userId="37ffb8d4-0ab7-4539-80fa-95cb741689c5" providerId="ADAL" clId="{867FEBDE-2A3D-401C-A31E-D48D983AAF88}" dt="2024-02-20T17:52:55.482" v="3031" actId="20577"/>
          <ac:spMkLst>
            <pc:docMk/>
            <pc:sldMk cId="3716735243" sldId="902"/>
            <ac:spMk id="18" creationId="{FAF9D5AA-3380-2887-FFE3-ABAA72699319}"/>
          </ac:spMkLst>
        </pc:spChg>
        <pc:spChg chg="add mod">
          <ac:chgData name="Petr Smutný" userId="37ffb8d4-0ab7-4539-80fa-95cb741689c5" providerId="ADAL" clId="{867FEBDE-2A3D-401C-A31E-D48D983AAF88}" dt="2024-02-20T17:42:00.488" v="2582" actId="20577"/>
          <ac:spMkLst>
            <pc:docMk/>
            <pc:sldMk cId="3716735243" sldId="902"/>
            <ac:spMk id="20" creationId="{33E12C37-0245-88DE-3D85-EFCC912A4651}"/>
          </ac:spMkLst>
        </pc:spChg>
      </pc:sldChg>
      <pc:sldChg chg="modSp new mod">
        <pc:chgData name="Petr Smutný" userId="37ffb8d4-0ab7-4539-80fa-95cb741689c5" providerId="ADAL" clId="{867FEBDE-2A3D-401C-A31E-D48D983AAF88}" dt="2024-02-20T17:52:37.309" v="3007" actId="115"/>
        <pc:sldMkLst>
          <pc:docMk/>
          <pc:sldMk cId="2662519244" sldId="903"/>
        </pc:sldMkLst>
        <pc:spChg chg="mod">
          <ac:chgData name="Petr Smutný" userId="37ffb8d4-0ab7-4539-80fa-95cb741689c5" providerId="ADAL" clId="{867FEBDE-2A3D-401C-A31E-D48D983AAF88}" dt="2024-02-20T17:51:20.825" v="2960"/>
          <ac:spMkLst>
            <pc:docMk/>
            <pc:sldMk cId="2662519244" sldId="903"/>
            <ac:spMk id="2" creationId="{38590093-DC14-F58F-FE43-3F184C8A762C}"/>
          </ac:spMkLst>
        </pc:spChg>
        <pc:spChg chg="mod">
          <ac:chgData name="Petr Smutný" userId="37ffb8d4-0ab7-4539-80fa-95cb741689c5" providerId="ADAL" clId="{867FEBDE-2A3D-401C-A31E-D48D983AAF88}" dt="2024-02-20T17:51:00.803" v="2958" actId="20577"/>
          <ac:spMkLst>
            <pc:docMk/>
            <pc:sldMk cId="2662519244" sldId="903"/>
            <ac:spMk id="4" creationId="{4F20E98F-772E-ABCD-2159-D2F24FD4AD3E}"/>
          </ac:spMkLst>
        </pc:spChg>
        <pc:spChg chg="mod">
          <ac:chgData name="Petr Smutný" userId="37ffb8d4-0ab7-4539-80fa-95cb741689c5" providerId="ADAL" clId="{867FEBDE-2A3D-401C-A31E-D48D983AAF88}" dt="2024-02-20T17:49:54.820" v="2913" actId="20577"/>
          <ac:spMkLst>
            <pc:docMk/>
            <pc:sldMk cId="2662519244" sldId="903"/>
            <ac:spMk id="5" creationId="{1E493CC2-A5CC-50CA-F7B4-62EC1409419C}"/>
          </ac:spMkLst>
        </pc:spChg>
        <pc:spChg chg="mod">
          <ac:chgData name="Petr Smutný" userId="37ffb8d4-0ab7-4539-80fa-95cb741689c5" providerId="ADAL" clId="{867FEBDE-2A3D-401C-A31E-D48D983AAF88}" dt="2024-02-20T17:52:37.309" v="3007" actId="115"/>
          <ac:spMkLst>
            <pc:docMk/>
            <pc:sldMk cId="2662519244" sldId="903"/>
            <ac:spMk id="7" creationId="{23F01871-D0E1-E21A-E2DA-10FF020F2399}"/>
          </ac:spMkLst>
        </pc:spChg>
        <pc:spChg chg="mod">
          <ac:chgData name="Petr Smutný" userId="37ffb8d4-0ab7-4539-80fa-95cb741689c5" providerId="ADAL" clId="{867FEBDE-2A3D-401C-A31E-D48D983AAF88}" dt="2024-02-20T17:52:20.209" v="2995" actId="115"/>
          <ac:spMkLst>
            <pc:docMk/>
            <pc:sldMk cId="2662519244" sldId="903"/>
            <ac:spMk id="8" creationId="{7BC8FE87-D9BA-9913-9760-EC9B4F627E33}"/>
          </ac:spMkLst>
        </pc:spChg>
      </pc:sldChg>
      <pc:sldChg chg="modSp new mod ord">
        <pc:chgData name="Petr Smutný" userId="37ffb8d4-0ab7-4539-80fa-95cb741689c5" providerId="ADAL" clId="{867FEBDE-2A3D-401C-A31E-D48D983AAF88}" dt="2024-02-20T18:21:58.450" v="4494" actId="113"/>
        <pc:sldMkLst>
          <pc:docMk/>
          <pc:sldMk cId="2274746336" sldId="904"/>
        </pc:sldMkLst>
        <pc:spChg chg="mod">
          <ac:chgData name="Petr Smutný" userId="37ffb8d4-0ab7-4539-80fa-95cb741689c5" providerId="ADAL" clId="{867FEBDE-2A3D-401C-A31E-D48D983AAF88}" dt="2024-02-20T17:51:16.530" v="2959"/>
          <ac:spMkLst>
            <pc:docMk/>
            <pc:sldMk cId="2274746336" sldId="904"/>
            <ac:spMk id="2" creationId="{7F2FFE6E-B5C4-4655-86A9-25C9B96BB2DD}"/>
          </ac:spMkLst>
        </pc:spChg>
        <pc:spChg chg="mod">
          <ac:chgData name="Petr Smutný" userId="37ffb8d4-0ab7-4539-80fa-95cb741689c5" providerId="ADAL" clId="{867FEBDE-2A3D-401C-A31E-D48D983AAF88}" dt="2024-02-20T17:49:29.931" v="2899" actId="20577"/>
          <ac:spMkLst>
            <pc:docMk/>
            <pc:sldMk cId="2274746336" sldId="904"/>
            <ac:spMk id="4" creationId="{CD43E314-5C6F-4E6E-9C0C-DA5C571354E7}"/>
          </ac:spMkLst>
        </pc:spChg>
        <pc:spChg chg="mod">
          <ac:chgData name="Petr Smutný" userId="37ffb8d4-0ab7-4539-80fa-95cb741689c5" providerId="ADAL" clId="{867FEBDE-2A3D-401C-A31E-D48D983AAF88}" dt="2024-02-20T17:49:17.512" v="2876" actId="20577"/>
          <ac:spMkLst>
            <pc:docMk/>
            <pc:sldMk cId="2274746336" sldId="904"/>
            <ac:spMk id="5" creationId="{83D8CF12-D7EC-399F-409D-54C10DABC441}"/>
          </ac:spMkLst>
        </pc:spChg>
        <pc:spChg chg="mod">
          <ac:chgData name="Petr Smutný" userId="37ffb8d4-0ab7-4539-80fa-95cb741689c5" providerId="ADAL" clId="{867FEBDE-2A3D-401C-A31E-D48D983AAF88}" dt="2024-02-20T18:21:58.450" v="4494" actId="113"/>
          <ac:spMkLst>
            <pc:docMk/>
            <pc:sldMk cId="2274746336" sldId="904"/>
            <ac:spMk id="7" creationId="{B8B7BEA7-8894-4D4B-2ECA-92A68ED12D3C}"/>
          </ac:spMkLst>
        </pc:spChg>
      </pc:sldChg>
      <pc:sldChg chg="addSp delSp modSp new mod modClrScheme chgLayout">
        <pc:chgData name="Petr Smutný" userId="37ffb8d4-0ab7-4539-80fa-95cb741689c5" providerId="ADAL" clId="{867FEBDE-2A3D-401C-A31E-D48D983AAF88}" dt="2024-02-20T18:23:24.495" v="4498" actId="113"/>
        <pc:sldMkLst>
          <pc:docMk/>
          <pc:sldMk cId="1898866292" sldId="905"/>
        </pc:sldMkLst>
        <pc:spChg chg="mod ord">
          <ac:chgData name="Petr Smutný" userId="37ffb8d4-0ab7-4539-80fa-95cb741689c5" providerId="ADAL" clId="{867FEBDE-2A3D-401C-A31E-D48D983AAF88}" dt="2024-02-20T17:57:15.772" v="3235" actId="700"/>
          <ac:spMkLst>
            <pc:docMk/>
            <pc:sldMk cId="1898866292" sldId="905"/>
            <ac:spMk id="2" creationId="{7EEEC615-008B-26F1-5457-230E9C365F84}"/>
          </ac:spMkLst>
        </pc:spChg>
        <pc:spChg chg="mod ord">
          <ac:chgData name="Petr Smutný" userId="37ffb8d4-0ab7-4539-80fa-95cb741689c5" providerId="ADAL" clId="{867FEBDE-2A3D-401C-A31E-D48D983AAF88}" dt="2024-02-20T17:57:15.772" v="3235" actId="700"/>
          <ac:spMkLst>
            <pc:docMk/>
            <pc:sldMk cId="1898866292" sldId="905"/>
            <ac:spMk id="3" creationId="{69DE7DCE-CD0F-D8B0-EAD5-B49C4EAC4545}"/>
          </ac:spMkLst>
        </pc:spChg>
        <pc:spChg chg="del mod ord">
          <ac:chgData name="Petr Smutný" userId="37ffb8d4-0ab7-4539-80fa-95cb741689c5" providerId="ADAL" clId="{867FEBDE-2A3D-401C-A31E-D48D983AAF88}" dt="2024-02-20T17:57:15.772" v="3235" actId="700"/>
          <ac:spMkLst>
            <pc:docMk/>
            <pc:sldMk cId="1898866292" sldId="905"/>
            <ac:spMk id="4" creationId="{F8AE2F5E-FB91-A5AF-8E59-40E8865D9F82}"/>
          </ac:spMkLst>
        </pc:spChg>
        <pc:spChg chg="mod ord">
          <ac:chgData name="Petr Smutný" userId="37ffb8d4-0ab7-4539-80fa-95cb741689c5" providerId="ADAL" clId="{867FEBDE-2A3D-401C-A31E-D48D983AAF88}" dt="2024-02-20T17:57:15.772" v="3235" actId="700"/>
          <ac:spMkLst>
            <pc:docMk/>
            <pc:sldMk cId="1898866292" sldId="905"/>
            <ac:spMk id="5" creationId="{4A5FC1C7-B854-2430-6AC4-1071DE0FE21B}"/>
          </ac:spMkLst>
        </pc:spChg>
        <pc:spChg chg="del mod ord">
          <ac:chgData name="Petr Smutný" userId="37ffb8d4-0ab7-4539-80fa-95cb741689c5" providerId="ADAL" clId="{867FEBDE-2A3D-401C-A31E-D48D983AAF88}" dt="2024-02-20T17:57:15.772" v="3235" actId="700"/>
          <ac:spMkLst>
            <pc:docMk/>
            <pc:sldMk cId="1898866292" sldId="905"/>
            <ac:spMk id="6" creationId="{F942724A-AD6E-3940-4225-54271E3590AC}"/>
          </ac:spMkLst>
        </pc:spChg>
        <pc:spChg chg="del mod ord">
          <ac:chgData name="Petr Smutný" userId="37ffb8d4-0ab7-4539-80fa-95cb741689c5" providerId="ADAL" clId="{867FEBDE-2A3D-401C-A31E-D48D983AAF88}" dt="2024-02-20T17:57:15.772" v="3235" actId="700"/>
          <ac:spMkLst>
            <pc:docMk/>
            <pc:sldMk cId="1898866292" sldId="905"/>
            <ac:spMk id="7" creationId="{3F370285-805C-FEB8-4705-0374A0A3AF89}"/>
          </ac:spMkLst>
        </pc:spChg>
        <pc:spChg chg="del mod ord">
          <ac:chgData name="Petr Smutný" userId="37ffb8d4-0ab7-4539-80fa-95cb741689c5" providerId="ADAL" clId="{867FEBDE-2A3D-401C-A31E-D48D983AAF88}" dt="2024-02-20T17:57:15.772" v="3235" actId="700"/>
          <ac:spMkLst>
            <pc:docMk/>
            <pc:sldMk cId="1898866292" sldId="905"/>
            <ac:spMk id="8" creationId="{AB00C4BD-772C-19FC-BA81-47728A142728}"/>
          </ac:spMkLst>
        </pc:spChg>
        <pc:spChg chg="add mod ord">
          <ac:chgData name="Petr Smutný" userId="37ffb8d4-0ab7-4539-80fa-95cb741689c5" providerId="ADAL" clId="{867FEBDE-2A3D-401C-A31E-D48D983AAF88}" dt="2024-02-20T18:23:24.495" v="4498" actId="113"/>
          <ac:spMkLst>
            <pc:docMk/>
            <pc:sldMk cId="1898866292" sldId="905"/>
            <ac:spMk id="9" creationId="{BB6E26A9-8828-A8AD-70FB-202440531931}"/>
          </ac:spMkLst>
        </pc:spChg>
        <pc:spChg chg="add mod ord">
          <ac:chgData name="Petr Smutný" userId="37ffb8d4-0ab7-4539-80fa-95cb741689c5" providerId="ADAL" clId="{867FEBDE-2A3D-401C-A31E-D48D983AAF88}" dt="2024-02-20T17:57:15.772" v="3235" actId="700"/>
          <ac:spMkLst>
            <pc:docMk/>
            <pc:sldMk cId="1898866292" sldId="905"/>
            <ac:spMk id="10" creationId="{7423F74F-0608-1C79-B777-FCF73DD9A554}"/>
          </ac:spMkLst>
        </pc:spChg>
        <pc:spChg chg="add mod ord">
          <ac:chgData name="Petr Smutný" userId="37ffb8d4-0ab7-4539-80fa-95cb741689c5" providerId="ADAL" clId="{867FEBDE-2A3D-401C-A31E-D48D983AAF88}" dt="2024-02-20T18:23:15.082" v="4496" actId="113"/>
          <ac:spMkLst>
            <pc:docMk/>
            <pc:sldMk cId="1898866292" sldId="905"/>
            <ac:spMk id="11" creationId="{14B8791C-BEAC-A9A5-8C60-26DBA4F4C47C}"/>
          </ac:spMkLst>
        </pc:spChg>
        <pc:spChg chg="add mod ord">
          <ac:chgData name="Petr Smutný" userId="37ffb8d4-0ab7-4539-80fa-95cb741689c5" providerId="ADAL" clId="{867FEBDE-2A3D-401C-A31E-D48D983AAF88}" dt="2024-02-20T18:23:22.320" v="4497" actId="113"/>
          <ac:spMkLst>
            <pc:docMk/>
            <pc:sldMk cId="1898866292" sldId="905"/>
            <ac:spMk id="12" creationId="{976A8FB4-0CB2-EFC8-D385-0F6F4D10FE5E}"/>
          </ac:spMkLst>
        </pc:spChg>
        <pc:spChg chg="add mod ord">
          <ac:chgData name="Petr Smutný" userId="37ffb8d4-0ab7-4539-80fa-95cb741689c5" providerId="ADAL" clId="{867FEBDE-2A3D-401C-A31E-D48D983AAF88}" dt="2024-02-20T17:59:18.672" v="3439" actId="20577"/>
          <ac:spMkLst>
            <pc:docMk/>
            <pc:sldMk cId="1898866292" sldId="905"/>
            <ac:spMk id="13" creationId="{17331775-2DFA-72C0-3CA7-742CBEFDA2A3}"/>
          </ac:spMkLst>
        </pc:spChg>
        <pc:spChg chg="add mod ord">
          <ac:chgData name="Petr Smutný" userId="37ffb8d4-0ab7-4539-80fa-95cb741689c5" providerId="ADAL" clId="{867FEBDE-2A3D-401C-A31E-D48D983AAF88}" dt="2024-02-20T18:04:06.707" v="3763" actId="20577"/>
          <ac:spMkLst>
            <pc:docMk/>
            <pc:sldMk cId="1898866292" sldId="905"/>
            <ac:spMk id="14" creationId="{171EC7D9-1716-A55F-154E-1814B7D7281A}"/>
          </ac:spMkLst>
        </pc:spChg>
        <pc:spChg chg="add mod ord">
          <ac:chgData name="Petr Smutný" userId="37ffb8d4-0ab7-4539-80fa-95cb741689c5" providerId="ADAL" clId="{867FEBDE-2A3D-401C-A31E-D48D983AAF88}" dt="2024-02-20T18:02:02.983" v="3617" actId="20577"/>
          <ac:spMkLst>
            <pc:docMk/>
            <pc:sldMk cId="1898866292" sldId="905"/>
            <ac:spMk id="15" creationId="{95338CCC-C600-9330-2DCD-1E24B72AF471}"/>
          </ac:spMkLst>
        </pc:spChg>
        <pc:spChg chg="add mod ord">
          <ac:chgData name="Petr Smutný" userId="37ffb8d4-0ab7-4539-80fa-95cb741689c5" providerId="ADAL" clId="{867FEBDE-2A3D-401C-A31E-D48D983AAF88}" dt="2024-02-20T18:03:06.222" v="3734" actId="20577"/>
          <ac:spMkLst>
            <pc:docMk/>
            <pc:sldMk cId="1898866292" sldId="905"/>
            <ac:spMk id="16" creationId="{3FD44AF9-45BC-1AB4-B391-219432E97286}"/>
          </ac:spMkLst>
        </pc:spChg>
        <pc:spChg chg="add mod ord">
          <ac:chgData name="Petr Smutný" userId="37ffb8d4-0ab7-4539-80fa-95cb741689c5" providerId="ADAL" clId="{867FEBDE-2A3D-401C-A31E-D48D983AAF88}" dt="2024-02-20T18:04:00.728" v="3761" actId="20577"/>
          <ac:spMkLst>
            <pc:docMk/>
            <pc:sldMk cId="1898866292" sldId="905"/>
            <ac:spMk id="17" creationId="{683A9023-0BCA-BF68-78BD-72C9468DE46A}"/>
          </ac:spMkLst>
        </pc:spChg>
        <pc:spChg chg="add mod ord">
          <ac:chgData name="Petr Smutný" userId="37ffb8d4-0ab7-4539-80fa-95cb741689c5" providerId="ADAL" clId="{867FEBDE-2A3D-401C-A31E-D48D983AAF88}" dt="2024-02-20T17:58:30.776" v="3332" actId="20577"/>
          <ac:spMkLst>
            <pc:docMk/>
            <pc:sldMk cId="1898866292" sldId="905"/>
            <ac:spMk id="18" creationId="{4196D939-C868-E7EC-6DB8-241DD71F1B90}"/>
          </ac:spMkLst>
        </pc:spChg>
      </pc:sldChg>
      <pc:sldChg chg="addSp delSp modSp new mod ord modClrScheme chgLayout">
        <pc:chgData name="Petr Smutný" userId="37ffb8d4-0ab7-4539-80fa-95cb741689c5" providerId="ADAL" clId="{867FEBDE-2A3D-401C-A31E-D48D983AAF88}" dt="2024-02-20T18:14:18.836" v="4430"/>
        <pc:sldMkLst>
          <pc:docMk/>
          <pc:sldMk cId="1385017332" sldId="906"/>
        </pc:sldMkLst>
        <pc:spChg chg="del mod ord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2" creationId="{59792772-06BE-5EBC-F503-59D52D217A6A}"/>
          </ac:spMkLst>
        </pc:spChg>
        <pc:spChg chg="mod ord">
          <ac:chgData name="Petr Smutný" userId="37ffb8d4-0ab7-4539-80fa-95cb741689c5" providerId="ADAL" clId="{867FEBDE-2A3D-401C-A31E-D48D983AAF88}" dt="2024-02-20T18:14:18.836" v="4430"/>
          <ac:spMkLst>
            <pc:docMk/>
            <pc:sldMk cId="1385017332" sldId="906"/>
            <ac:spMk id="3" creationId="{81501422-C414-D3F5-A054-822392B7EB39}"/>
          </ac:spMkLst>
        </pc:spChg>
        <pc:spChg chg="mod ord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4" creationId="{748E15CB-C95E-7634-14C3-989B2B5DC18F}"/>
          </ac:spMkLst>
        </pc:spChg>
        <pc:spChg chg="del mod ord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5" creationId="{AE5B1172-D34D-9281-B791-1987B1AB3697}"/>
          </ac:spMkLst>
        </pc:spChg>
        <pc:spChg chg="del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6" creationId="{0752FE56-0E38-8DFD-F677-B208B9554BE7}"/>
          </ac:spMkLst>
        </pc:spChg>
        <pc:spChg chg="del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7" creationId="{C2BD9C0A-61F9-4619-6495-33BC6A4BD2EC}"/>
          </ac:spMkLst>
        </pc:spChg>
        <pc:spChg chg="del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8" creationId="{A4812DD6-3C35-0985-E75E-ED8A3E7B1CCA}"/>
          </ac:spMkLst>
        </pc:spChg>
        <pc:spChg chg="del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9" creationId="{5F4A7476-F668-0E3B-BED3-302AEBEA504A}"/>
          </ac:spMkLst>
        </pc:spChg>
        <pc:spChg chg="del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10" creationId="{80EEC04A-7032-6FF4-8848-F477526D858B}"/>
          </ac:spMkLst>
        </pc:spChg>
        <pc:spChg chg="del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11" creationId="{53B8B65F-88F7-C216-C6D7-C1959BF969BC}"/>
          </ac:spMkLst>
        </pc:spChg>
        <pc:spChg chg="del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12" creationId="{7792BAB4-62AB-0D32-0672-F981B8846C7E}"/>
          </ac:spMkLst>
        </pc:spChg>
        <pc:spChg chg="del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13" creationId="{59579565-2B0F-0271-4014-92BEED5BEF0E}"/>
          </ac:spMkLst>
        </pc:spChg>
        <pc:spChg chg="mod ord">
          <ac:chgData name="Petr Smutný" userId="37ffb8d4-0ab7-4539-80fa-95cb741689c5" providerId="ADAL" clId="{867FEBDE-2A3D-401C-A31E-D48D983AAF88}" dt="2024-02-20T18:07:49.557" v="3962" actId="700"/>
          <ac:spMkLst>
            <pc:docMk/>
            <pc:sldMk cId="1385017332" sldId="906"/>
            <ac:spMk id="14" creationId="{B3525341-1775-A397-2A51-F4A63ED5F676}"/>
          </ac:spMkLst>
        </pc:spChg>
        <pc:spChg chg="add mod ord">
          <ac:chgData name="Petr Smutný" userId="37ffb8d4-0ab7-4539-80fa-95cb741689c5" providerId="ADAL" clId="{867FEBDE-2A3D-401C-A31E-D48D983AAF88}" dt="2024-02-20T18:13:05.460" v="4415" actId="5793"/>
          <ac:spMkLst>
            <pc:docMk/>
            <pc:sldMk cId="1385017332" sldId="906"/>
            <ac:spMk id="15" creationId="{BB39DE5D-B11E-E84D-4EE2-1BB3EBE20402}"/>
          </ac:spMkLst>
        </pc:spChg>
        <pc:spChg chg="add mod ord">
          <ac:chgData name="Petr Smutný" userId="37ffb8d4-0ab7-4539-80fa-95cb741689c5" providerId="ADAL" clId="{867FEBDE-2A3D-401C-A31E-D48D983AAF88}" dt="2024-02-20T18:08:35.768" v="4002" actId="20577"/>
          <ac:spMkLst>
            <pc:docMk/>
            <pc:sldMk cId="1385017332" sldId="906"/>
            <ac:spMk id="16" creationId="{ABEC9EC7-E391-F4A2-B4E8-E7906A43F6C0}"/>
          </ac:spMkLst>
        </pc:spChg>
      </pc:sldChg>
      <pc:sldChg chg="addSp delSp modSp new mod modClrScheme chgLayout">
        <pc:chgData name="Petr Smutný" userId="37ffb8d4-0ab7-4539-80fa-95cb741689c5" providerId="ADAL" clId="{867FEBDE-2A3D-401C-A31E-D48D983AAF88}" dt="2024-02-20T18:13:52.962" v="4429" actId="20577"/>
        <pc:sldMkLst>
          <pc:docMk/>
          <pc:sldMk cId="1455585395" sldId="907"/>
        </pc:sldMkLst>
        <pc:spChg chg="del mod ord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2" creationId="{A5D73D7D-D9CC-8AA7-D766-4552F0595FC0}"/>
          </ac:spMkLst>
        </pc:spChg>
        <pc:spChg chg="mod ord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3" creationId="{6BA4FD24-950C-92AD-0E4B-E20DFEFA6506}"/>
          </ac:spMkLst>
        </pc:spChg>
        <pc:spChg chg="mod ord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4" creationId="{8CB3C4DD-4668-0937-C5C7-F2361ADF3053}"/>
          </ac:spMkLst>
        </pc:spChg>
        <pc:spChg chg="del mod ord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5" creationId="{03A89B28-BE75-55B0-9A0E-50A711AFA1A1}"/>
          </ac:spMkLst>
        </pc:spChg>
        <pc:spChg chg="del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6" creationId="{4D898844-C47C-3A75-4BE9-BFDA5FC9FE93}"/>
          </ac:spMkLst>
        </pc:spChg>
        <pc:spChg chg="del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7" creationId="{0CF7EA8D-3DF1-76A5-4833-9CA26AA67B76}"/>
          </ac:spMkLst>
        </pc:spChg>
        <pc:spChg chg="del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8" creationId="{690BD90E-9EA7-CF11-BF5D-463EDD89F55D}"/>
          </ac:spMkLst>
        </pc:spChg>
        <pc:spChg chg="del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9" creationId="{A08BE9F3-191B-E76D-E79B-63F9880220DE}"/>
          </ac:spMkLst>
        </pc:spChg>
        <pc:spChg chg="del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10" creationId="{1D99308E-FC0A-BEEA-A82C-EADDFBA6A4BD}"/>
          </ac:spMkLst>
        </pc:spChg>
        <pc:spChg chg="del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11" creationId="{1BA166A7-4FAB-1079-41D9-A0293EEB5AF6}"/>
          </ac:spMkLst>
        </pc:spChg>
        <pc:spChg chg="del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12" creationId="{FFF18EBB-4891-FD1A-CBAB-8571E2227B1F}"/>
          </ac:spMkLst>
        </pc:spChg>
        <pc:spChg chg="del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13" creationId="{0C17DC63-B416-957C-9280-330650B77E71}"/>
          </ac:spMkLst>
        </pc:spChg>
        <pc:spChg chg="del mod ord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14" creationId="{86D07DCA-957C-8F81-97AE-7E3B6CE50A6F}"/>
          </ac:spMkLst>
        </pc:spChg>
        <pc:spChg chg="add mod ord">
          <ac:chgData name="Petr Smutný" userId="37ffb8d4-0ab7-4539-80fa-95cb741689c5" providerId="ADAL" clId="{867FEBDE-2A3D-401C-A31E-D48D983AAF88}" dt="2024-02-20T18:13:52.962" v="4429" actId="20577"/>
          <ac:spMkLst>
            <pc:docMk/>
            <pc:sldMk cId="1455585395" sldId="907"/>
            <ac:spMk id="15" creationId="{64E7758F-EBE8-BE3D-8A99-1214955BA03E}"/>
          </ac:spMkLst>
        </pc:spChg>
        <pc:spChg chg="add mod ord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16" creationId="{25BE4C8E-7F68-DCB5-F0C5-036F63DB2B92}"/>
          </ac:spMkLst>
        </pc:spChg>
        <pc:spChg chg="add mod ord">
          <ac:chgData name="Petr Smutný" userId="37ffb8d4-0ab7-4539-80fa-95cb741689c5" providerId="ADAL" clId="{867FEBDE-2A3D-401C-A31E-D48D983AAF88}" dt="2024-02-20T18:13:44.553" v="4417" actId="700"/>
          <ac:spMkLst>
            <pc:docMk/>
            <pc:sldMk cId="1455585395" sldId="907"/>
            <ac:spMk id="17" creationId="{2995F3A5-115D-A537-04E9-15F7F1E51BE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 dirty="0"/>
              <a:t>Société Nationale des Chemins de fer Français (</a:t>
            </a:r>
            <a:r>
              <a:rPr lang="en-CA" altLang="en-US" dirty="0"/>
              <a:t>SNCF) purchased 2,000 new trains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CA" altLang="en-US" dirty="0"/>
              <a:t>After first arrival of trains it was found that they were too wide to fit into many of the stations.</a:t>
            </a:r>
          </a:p>
          <a:p>
            <a:pPr eaLnBrk="1" hangingPunct="1"/>
            <a:r>
              <a:rPr lang="en-CA" altLang="en-US" dirty="0"/>
              <a:t>Forced to modify trains or modify old stations.</a:t>
            </a:r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42" indent="-28409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3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92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4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022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57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12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3670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D9E516-B8D9-4E9E-83FC-5B947756683F}" type="slidenum">
              <a:rPr lang="cs-CZ" altLang="en-US" sz="1200"/>
              <a:pPr/>
              <a:t>5</a:t>
            </a:fld>
            <a:endParaRPr lang="cs-CZ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189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 dirty="0"/>
              <a:t>Berlin, Germany</a:t>
            </a:r>
          </a:p>
          <a:p>
            <a:pPr eaLnBrk="1" hangingPunct="1"/>
            <a:r>
              <a:rPr lang="en-CA" altLang="en-US" dirty="0"/>
              <a:t>15 years to design.</a:t>
            </a:r>
          </a:p>
          <a:p>
            <a:pPr eaLnBrk="1" hangingPunct="1"/>
            <a:r>
              <a:rPr lang="en-CA" altLang="en-US" dirty="0"/>
              <a:t>Construction started in 2006, target opening date of October 2011.</a:t>
            </a:r>
          </a:p>
          <a:p>
            <a:pPr eaLnBrk="1" hangingPunct="1"/>
            <a:r>
              <a:rPr lang="en-CA" altLang="en-US" dirty="0"/>
              <a:t>Construction Planning company went out of business, project completion delayed to June 2012.</a:t>
            </a:r>
          </a:p>
          <a:p>
            <a:pPr eaLnBrk="1" hangingPunct="1"/>
            <a:r>
              <a:rPr lang="en-CA" altLang="en-US" dirty="0"/>
              <a:t>Physical construction ended and testing began in November 2011.</a:t>
            </a:r>
          </a:p>
          <a:p>
            <a:pPr eaLnBrk="1" hangingPunct="1"/>
            <a:r>
              <a:rPr lang="en-CA" altLang="en-US" dirty="0"/>
              <a:t>By May 2012 it was found that the fire protection and alarm systems were not to specification or to building code.</a:t>
            </a:r>
          </a:p>
          <a:p>
            <a:pPr eaLnBrk="1" hangingPunct="1"/>
            <a:r>
              <a:rPr lang="en-CA" altLang="en-US" dirty="0"/>
              <a:t>Smoke extraction systems did not work.</a:t>
            </a:r>
          </a:p>
          <a:p>
            <a:pPr eaLnBrk="1" hangingPunct="1"/>
            <a:r>
              <a:rPr lang="en-CA" altLang="en-US" dirty="0"/>
              <a:t>In all, over 66,500 defects were found of which over 34,000 are significant and 5,845 are critical.</a:t>
            </a:r>
          </a:p>
          <a:p>
            <a:pPr eaLnBrk="1" hangingPunct="1"/>
            <a:r>
              <a:rPr lang="en-CA" altLang="en-US" dirty="0"/>
              <a:t>New opening dates range from 2016 to 2019.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42" indent="-28409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3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92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4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022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57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12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3670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65DEE-8DD0-4353-9B9D-2E291AB90D26}" type="slidenum">
              <a:rPr lang="cs-CZ" altLang="en-US" sz="1200"/>
              <a:pPr/>
              <a:t>6</a:t>
            </a:fld>
            <a:endParaRPr lang="cs-CZ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4200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 dirty="0"/>
              <a:t>Original opening date was 2005, moved to 2017… maybe.</a:t>
            </a:r>
          </a:p>
          <a:p>
            <a:pPr eaLnBrk="1" hangingPunct="1"/>
            <a:r>
              <a:rPr lang="en-CA" altLang="en-US" dirty="0"/>
              <a:t>Original cost was between </a:t>
            </a:r>
            <a:r>
              <a:rPr lang="en-GB" altLang="en-US" dirty="0"/>
              <a:t>€365 and 460 million, new estimate is closer to €1.25 billion.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42" indent="-28409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3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92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473" indent="-2272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022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57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121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3670" indent="-227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F3C5E7-DE34-47A1-8020-54790F3C0663}" type="slidenum">
              <a:rPr lang="cs-CZ" altLang="en-US" sz="1200"/>
              <a:pPr/>
              <a:t>7</a:t>
            </a:fld>
            <a:endParaRPr lang="cs-CZ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7508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72331" y="6365687"/>
            <a:ext cx="251006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PR2-EN-L-BPHCS-171215-03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32AF-8C7D-48AC-AB8F-2642E421D4E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0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752"/>
          </a:xfrm>
        </p:spPr>
        <p:txBody>
          <a:bodyPr/>
          <a:lstStyle>
            <a:lvl1pPr>
              <a:defRPr lang="en-US" sz="4000" b="1" kern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4299" y="6365687"/>
            <a:ext cx="2798101" cy="2902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PR2-EN-L-BPHCS-171215-03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65686"/>
            <a:ext cx="2222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05ED-DAD7-48C7-8A80-BD70BB989B92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7" name="Text Box 48"/>
          <p:cNvSpPr txBox="1">
            <a:spLocks noChangeArrowheads="1"/>
          </p:cNvSpPr>
          <p:nvPr userDrawn="1"/>
        </p:nvSpPr>
        <p:spPr bwMode="auto">
          <a:xfrm>
            <a:off x="3040704" y="6440525"/>
            <a:ext cx="61105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solidFill>
                  <a:srgbClr val="860404"/>
                </a:solidFill>
              </a:rPr>
              <a:t>Masaryk University</a:t>
            </a:r>
          </a:p>
        </p:txBody>
      </p:sp>
    </p:spTree>
    <p:extLst>
      <p:ext uri="{BB962C8B-B14F-4D97-AF65-F5344CB8AC3E}">
        <p14:creationId xmlns:p14="http://schemas.microsoft.com/office/powerpoint/2010/main" val="35063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847B13-99C4-C8E5-38BB-B5857F943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1530BF-A2A2-3CAE-DB2F-04241DA95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C926ED-2C13-E1DD-677F-7001BAD6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Foundations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Business </a:t>
            </a:r>
            <a:r>
              <a:rPr lang="cs-CZ" dirty="0" err="1"/>
              <a:t>Projects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DF5A430-E58C-3B85-F6EF-72CB9C6D3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spring</a:t>
            </a:r>
            <a:r>
              <a:rPr lang="cs-CZ" dirty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07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8EC7AFA-F092-1873-B4B0-37AA4A0F769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66000" y="1802377"/>
            <a:ext cx="3412941" cy="2230711"/>
          </a:xfrm>
        </p:spPr>
        <p:txBody>
          <a:bodyPr/>
          <a:lstStyle/>
          <a:p>
            <a:r>
              <a:rPr lang="en-GB" altLang="en-US" sz="1800" noProof="0" dirty="0"/>
              <a:t>Continued Business Justification </a:t>
            </a:r>
          </a:p>
          <a:p>
            <a:r>
              <a:rPr lang="en-GB" altLang="en-US" sz="1800" noProof="0" dirty="0"/>
              <a:t>Learn From Experience</a:t>
            </a:r>
          </a:p>
          <a:p>
            <a:r>
              <a:rPr lang="en-GB" altLang="en-US" sz="1800" noProof="0" dirty="0"/>
              <a:t>Defined Roles And Responsibilities</a:t>
            </a:r>
          </a:p>
          <a:p>
            <a:r>
              <a:rPr lang="en-GB" altLang="en-US" sz="1800" noProof="0" dirty="0"/>
              <a:t>Manage By Stages</a:t>
            </a:r>
          </a:p>
          <a:p>
            <a:r>
              <a:rPr lang="en-GB" altLang="en-US" sz="1800" noProof="0" dirty="0"/>
              <a:t>Manage By Exception</a:t>
            </a:r>
          </a:p>
          <a:p>
            <a:r>
              <a:rPr lang="en-GB" altLang="en-US" sz="1800" noProof="0" dirty="0"/>
              <a:t>Focus On Products</a:t>
            </a:r>
          </a:p>
          <a:p>
            <a:r>
              <a:rPr lang="en-GB" altLang="en-US" sz="1800" noProof="0" dirty="0"/>
              <a:t>Tailor To Suit The Environment</a:t>
            </a:r>
          </a:p>
          <a:p>
            <a:endParaRPr lang="en-GB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6E50DB-1333-787A-50F0-E76DC8861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3AF09D-4AC3-B899-69F9-B3312EC2D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D713D5B-621B-C510-5822-0DAA8B4D3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000" y="4414271"/>
            <a:ext cx="10805526" cy="1427730"/>
          </a:xfrm>
        </p:spPr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1800" b="1" dirty="0" err="1"/>
              <a:t>You</a:t>
            </a:r>
            <a:r>
              <a:rPr lang="cs-CZ" sz="1800" b="1" dirty="0"/>
              <a:t> </a:t>
            </a:r>
            <a:r>
              <a:rPr lang="cs-CZ" sz="1800" b="1" dirty="0" err="1"/>
              <a:t>will</a:t>
            </a:r>
            <a:r>
              <a:rPr lang="cs-CZ" sz="1800" b="1" dirty="0"/>
              <a:t> </a:t>
            </a:r>
            <a:r>
              <a:rPr lang="cs-CZ" sz="1800" b="1" dirty="0" err="1"/>
              <a:t>need</a:t>
            </a:r>
            <a:r>
              <a:rPr lang="cs-CZ" sz="1800" b="1" dirty="0"/>
              <a:t> to </a:t>
            </a:r>
            <a:r>
              <a:rPr lang="cs-CZ" sz="1800" b="1" dirty="0" err="1"/>
              <a:t>know</a:t>
            </a:r>
            <a:r>
              <a:rPr lang="cs-CZ" sz="1800" b="1" dirty="0"/>
              <a:t> </a:t>
            </a:r>
            <a:r>
              <a:rPr lang="cs-CZ" sz="1800" b="1" dirty="0" err="1"/>
              <a:t>them</a:t>
            </a:r>
            <a:r>
              <a:rPr lang="cs-CZ" sz="1800" b="1" dirty="0"/>
              <a:t> </a:t>
            </a:r>
            <a:r>
              <a:rPr lang="cs-CZ" sz="1800" b="1" dirty="0" err="1"/>
              <a:t>all</a:t>
            </a:r>
            <a:r>
              <a:rPr lang="cs-CZ" sz="1800" b="1" dirty="0"/>
              <a:t>.</a:t>
            </a:r>
            <a:endParaRPr lang="en-GB" sz="1800" b="1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D65D193-C617-879D-39E0-4A11B4827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40237" y="1707857"/>
            <a:ext cx="3311525" cy="2230711"/>
          </a:xfrm>
        </p:spPr>
        <p:txBody>
          <a:bodyPr/>
          <a:lstStyle/>
          <a:p>
            <a:r>
              <a:rPr lang="en-GB" altLang="en-US" sz="2000" noProof="0" dirty="0"/>
              <a:t>Business Case</a:t>
            </a:r>
          </a:p>
          <a:p>
            <a:r>
              <a:rPr lang="en-GB" altLang="en-US" sz="2000" noProof="0" dirty="0"/>
              <a:t>Organisation</a:t>
            </a:r>
          </a:p>
          <a:p>
            <a:r>
              <a:rPr lang="en-GB" altLang="en-US" sz="2000" noProof="0" dirty="0"/>
              <a:t>Quality</a:t>
            </a:r>
          </a:p>
          <a:p>
            <a:r>
              <a:rPr lang="en-GB" altLang="en-US" sz="2000" noProof="0" dirty="0"/>
              <a:t>Plans</a:t>
            </a:r>
          </a:p>
          <a:p>
            <a:r>
              <a:rPr lang="en-GB" altLang="en-US" sz="2000" noProof="0" dirty="0"/>
              <a:t>Risk</a:t>
            </a:r>
          </a:p>
          <a:p>
            <a:r>
              <a:rPr lang="en-GB" altLang="en-US" sz="2000" noProof="0" dirty="0"/>
              <a:t>Change</a:t>
            </a:r>
          </a:p>
          <a:p>
            <a:r>
              <a:rPr lang="en-GB" altLang="en-US" sz="2000" noProof="0" dirty="0"/>
              <a:t>Progress</a:t>
            </a:r>
          </a:p>
          <a:p>
            <a:endParaRPr lang="en-GB" dirty="0"/>
          </a:p>
        </p:txBody>
      </p:sp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96C7ABF6-55E3-7D55-5A6F-C0712BE48503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en-GB" altLang="en-US" sz="2000" noProof="0" dirty="0"/>
              <a:t>Starting up a project</a:t>
            </a:r>
          </a:p>
          <a:p>
            <a:r>
              <a:rPr lang="en-GB" altLang="en-US" sz="2000" noProof="0" dirty="0"/>
              <a:t>Initiating a project</a:t>
            </a:r>
          </a:p>
          <a:p>
            <a:r>
              <a:rPr lang="en-GB" altLang="en-US" sz="2000" noProof="0" dirty="0"/>
              <a:t>Directing a project</a:t>
            </a:r>
          </a:p>
          <a:p>
            <a:r>
              <a:rPr lang="en-GB" altLang="en-US" sz="2000" noProof="0" dirty="0"/>
              <a:t>Managing a stage boundary</a:t>
            </a:r>
          </a:p>
          <a:p>
            <a:r>
              <a:rPr lang="en-GB" altLang="en-US" sz="2000" noProof="0" dirty="0"/>
              <a:t>Controlling a stage</a:t>
            </a:r>
          </a:p>
          <a:p>
            <a:r>
              <a:rPr lang="en-GB" altLang="en-US" sz="2000" noProof="0" dirty="0"/>
              <a:t>Managing product delivery</a:t>
            </a:r>
          </a:p>
          <a:p>
            <a:r>
              <a:rPr lang="en-GB" altLang="en-US" sz="2000" noProof="0" dirty="0"/>
              <a:t>Closing a project</a:t>
            </a:r>
          </a:p>
          <a:p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4B13CB1-C2E7-9AD1-6551-C51182EC6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3533028" cy="271576"/>
          </a:xfrm>
        </p:spPr>
        <p:txBody>
          <a:bodyPr/>
          <a:lstStyle/>
          <a:p>
            <a:r>
              <a:rPr lang="cs-CZ" dirty="0"/>
              <a:t>7 </a:t>
            </a:r>
            <a:r>
              <a:rPr lang="cs-CZ" dirty="0" err="1"/>
              <a:t>principles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2D14453-0532-9E8A-F506-F4DD4D8B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structure</a:t>
            </a:r>
            <a:endParaRPr lang="en-GB" dirty="0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83CE2746-825B-77CC-6215-390AA35A6743}"/>
              </a:ext>
            </a:extLst>
          </p:cNvPr>
          <p:cNvSpPr txBox="1">
            <a:spLocks/>
          </p:cNvSpPr>
          <p:nvPr/>
        </p:nvSpPr>
        <p:spPr>
          <a:xfrm>
            <a:off x="4440000" y="1285999"/>
            <a:ext cx="3533028" cy="27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7 </a:t>
            </a:r>
            <a:r>
              <a:rPr lang="cs-CZ" kern="0" dirty="0" err="1"/>
              <a:t>themes</a:t>
            </a:r>
            <a:endParaRPr lang="en-GB" kern="0" dirty="0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1280C7FE-5B4B-7DBE-E9F0-576613218727}"/>
              </a:ext>
            </a:extLst>
          </p:cNvPr>
          <p:cNvSpPr txBox="1">
            <a:spLocks/>
          </p:cNvSpPr>
          <p:nvPr/>
        </p:nvSpPr>
        <p:spPr>
          <a:xfrm>
            <a:off x="8159275" y="1275750"/>
            <a:ext cx="3533028" cy="27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7 </a:t>
            </a:r>
            <a:r>
              <a:rPr lang="cs-CZ" kern="0" dirty="0" err="1"/>
              <a:t>processes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69856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8D4DA66-D3D2-D1EB-70C1-037C1190DC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3647" y="2010425"/>
            <a:ext cx="3311525" cy="2230711"/>
          </a:xfrm>
        </p:spPr>
        <p:txBody>
          <a:bodyPr/>
          <a:lstStyle/>
          <a:p>
            <a:pPr marL="266700" indent="-266700"/>
            <a:r>
              <a:rPr lang="cs-CZ" sz="2000" dirty="0"/>
              <a:t>-</a:t>
            </a:r>
            <a:r>
              <a:rPr lang="cs-CZ" dirty="0"/>
              <a:t> 	</a:t>
            </a:r>
            <a:r>
              <a:rPr lang="en-GB" sz="1800" dirty="0"/>
              <a:t>content to be defined by the team (and agreed with the teacher)</a:t>
            </a:r>
          </a:p>
          <a:p>
            <a:pPr marL="266700" indent="-266700"/>
            <a:r>
              <a:rPr lang="en-GB" sz="1800" dirty="0"/>
              <a:t>- 	designed as PRINCE2 project</a:t>
            </a:r>
          </a:p>
          <a:p>
            <a:pPr marL="266700" indent="-266700"/>
            <a:r>
              <a:rPr lang="en-GB" sz="1800" dirty="0"/>
              <a:t>- 	quality matters (not quantity)</a:t>
            </a:r>
          </a:p>
          <a:p>
            <a:pPr marL="266700" indent="-266700"/>
            <a:r>
              <a:rPr lang="en-GB" sz="1800" dirty="0"/>
              <a:t>	- </a:t>
            </a:r>
            <a:r>
              <a:rPr lang="en-GB" sz="1400" dirty="0"/>
              <a:t>quality = PRINCE2 is being followed.</a:t>
            </a:r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D099D1-01C8-C358-531A-4929620CA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C7DE96-5514-6605-896E-02D0CB490D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6AC2AE-5D41-D943-A1A3-4BF8F922BD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525" y="4427324"/>
            <a:ext cx="3312000" cy="1427730"/>
          </a:xfrm>
        </p:spPr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b="1" dirty="0" err="1"/>
              <a:t>continuous</a:t>
            </a:r>
            <a:r>
              <a:rPr lang="cs-CZ" b="1" dirty="0"/>
              <a:t> </a:t>
            </a:r>
            <a:r>
              <a:rPr lang="cs-CZ" b="1" dirty="0" err="1"/>
              <a:t>active</a:t>
            </a:r>
            <a:r>
              <a:rPr lang="cs-CZ" b="1" dirty="0"/>
              <a:t> </a:t>
            </a:r>
            <a:r>
              <a:rPr lang="cs-CZ" b="1" dirty="0" err="1"/>
              <a:t>participation</a:t>
            </a:r>
            <a:r>
              <a:rPr lang="cs-CZ" b="1" dirty="0"/>
              <a:t> </a:t>
            </a:r>
            <a:r>
              <a:rPr lang="cs-CZ" dirty="0"/>
              <a:t>in </a:t>
            </a:r>
            <a:r>
              <a:rPr lang="cs-CZ" dirty="0" err="1"/>
              <a:t>teamwork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b="1" dirty="0" err="1"/>
              <a:t>responsible</a:t>
            </a:r>
            <a:r>
              <a:rPr lang="cs-CZ" dirty="0"/>
              <a:t> to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team </a:t>
            </a:r>
            <a:r>
              <a:rPr lang="cs-CZ" dirty="0" err="1"/>
              <a:t>earn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grade.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13B421B-5E91-21AE-E0C9-96880E5826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66700" indent="-266700"/>
            <a:r>
              <a:rPr lang="cs-CZ" sz="1600" b="1" dirty="0"/>
              <a:t>Start</a:t>
            </a:r>
            <a:r>
              <a:rPr lang="cs-CZ" sz="1600" dirty="0"/>
              <a:t> </a:t>
            </a:r>
            <a:r>
              <a:rPr lang="cs-CZ" sz="1600" dirty="0" err="1"/>
              <a:t>your</a:t>
            </a:r>
            <a:r>
              <a:rPr lang="cs-CZ" sz="1600" dirty="0"/>
              <a:t> </a:t>
            </a:r>
            <a:r>
              <a:rPr lang="cs-CZ" sz="1600" dirty="0" err="1"/>
              <a:t>work</a:t>
            </a:r>
            <a:r>
              <a:rPr lang="cs-CZ" sz="1600" dirty="0"/>
              <a:t> </a:t>
            </a:r>
            <a:r>
              <a:rPr lang="cs-CZ" sz="1600" b="1" dirty="0" err="1"/>
              <a:t>right</a:t>
            </a:r>
            <a:r>
              <a:rPr lang="cs-CZ" sz="1600" b="1" dirty="0"/>
              <a:t> </a:t>
            </a:r>
            <a:r>
              <a:rPr lang="cs-CZ" sz="1600" b="1" dirty="0" err="1"/>
              <a:t>away</a:t>
            </a:r>
            <a:r>
              <a:rPr lang="cs-CZ" sz="1600" dirty="0"/>
              <a:t>.</a:t>
            </a:r>
          </a:p>
          <a:p>
            <a:pPr marL="266700" indent="-266700"/>
            <a:endParaRPr lang="cs-CZ" sz="1600" dirty="0"/>
          </a:p>
          <a:p>
            <a:r>
              <a:rPr lang="cs-CZ" sz="1600" dirty="0"/>
              <a:t>Use </a:t>
            </a:r>
            <a:r>
              <a:rPr lang="cs-CZ" sz="1600" b="1" dirty="0" err="1"/>
              <a:t>consultations</a:t>
            </a:r>
            <a:r>
              <a:rPr lang="cs-CZ" sz="1600" dirty="0"/>
              <a:t> </a:t>
            </a:r>
            <a:r>
              <a:rPr lang="cs-CZ" sz="1600" dirty="0" err="1"/>
              <a:t>whenever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are </a:t>
            </a:r>
            <a:r>
              <a:rPr lang="cs-CZ" sz="1600" dirty="0" err="1"/>
              <a:t>stuck</a:t>
            </a:r>
            <a:r>
              <a:rPr lang="cs-CZ" sz="1600" dirty="0"/>
              <a:t>.</a:t>
            </a:r>
          </a:p>
          <a:p>
            <a:endParaRPr lang="cs-CZ" sz="1600" dirty="0"/>
          </a:p>
          <a:p>
            <a:r>
              <a:rPr lang="cs-CZ" sz="1600" b="1" dirty="0" err="1"/>
              <a:t>Plan</a:t>
            </a:r>
            <a:r>
              <a:rPr lang="cs-CZ" sz="1600" dirty="0"/>
              <a:t> </a:t>
            </a:r>
            <a:r>
              <a:rPr lang="cs-CZ" sz="1600" dirty="0" err="1"/>
              <a:t>your</a:t>
            </a:r>
            <a:r>
              <a:rPr lang="cs-CZ" sz="1600" dirty="0"/>
              <a:t> </a:t>
            </a:r>
            <a:r>
              <a:rPr lang="cs-CZ" sz="1600" dirty="0" err="1"/>
              <a:t>work</a:t>
            </a:r>
            <a:r>
              <a:rPr lang="cs-CZ" sz="1600" dirty="0"/>
              <a:t> and mind </a:t>
            </a:r>
            <a:r>
              <a:rPr lang="cs-CZ" sz="1600" b="1" dirty="0" err="1"/>
              <a:t>deadlines</a:t>
            </a:r>
            <a:r>
              <a:rPr lang="cs-CZ" sz="160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D33D2B3-F08C-BE4B-8D7C-22EF01E0C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66700" indent="-266700"/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b="1" dirty="0" err="1"/>
              <a:t>precise</a:t>
            </a:r>
            <a:r>
              <a:rPr lang="cs-CZ" sz="1400" dirty="0"/>
              <a:t> and </a:t>
            </a:r>
            <a:r>
              <a:rPr lang="cs-CZ" sz="1400" dirty="0" err="1"/>
              <a:t>rigorous</a:t>
            </a:r>
            <a:r>
              <a:rPr lang="cs-CZ" sz="1400" dirty="0"/>
              <a:t>.</a:t>
            </a:r>
          </a:p>
          <a:p>
            <a:pPr marL="266700" indent="-266700"/>
            <a:endParaRPr lang="cs-CZ" sz="1400" dirty="0"/>
          </a:p>
          <a:p>
            <a:r>
              <a:rPr lang="cs-CZ" sz="1400" dirty="0" err="1"/>
              <a:t>Strictly</a:t>
            </a:r>
            <a:r>
              <a:rPr lang="cs-CZ" sz="1400" dirty="0"/>
              <a:t> </a:t>
            </a:r>
            <a:r>
              <a:rPr lang="cs-CZ" sz="1400" b="1" dirty="0" err="1"/>
              <a:t>follow</a:t>
            </a:r>
            <a:r>
              <a:rPr lang="cs-CZ" sz="1400" b="1" dirty="0"/>
              <a:t> PRINCE2 </a:t>
            </a:r>
            <a:r>
              <a:rPr lang="cs-CZ" sz="1400" dirty="0" err="1"/>
              <a:t>recommen</a:t>
            </a:r>
            <a:r>
              <a:rPr lang="cs-CZ" sz="1400" dirty="0"/>
              <a:t>- </a:t>
            </a:r>
            <a:r>
              <a:rPr lang="cs-CZ" sz="1400" dirty="0" err="1"/>
              <a:t>dations</a:t>
            </a:r>
            <a:r>
              <a:rPr lang="cs-CZ" sz="1400" dirty="0"/>
              <a:t> </a:t>
            </a:r>
            <a:r>
              <a:rPr lang="cs-CZ" sz="1400" dirty="0" err="1"/>
              <a:t>incl</a:t>
            </a:r>
            <a:r>
              <a:rPr lang="cs-CZ" sz="1400" dirty="0"/>
              <a:t>. </a:t>
            </a:r>
            <a:r>
              <a:rPr lang="cs-CZ" sz="1400" dirty="0" err="1"/>
              <a:t>strucutre</a:t>
            </a:r>
            <a:endParaRPr lang="en-GB" dirty="0"/>
          </a:p>
          <a:p>
            <a:endParaRPr lang="en-GB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8A48E1E-5D2B-E449-DC57-4E908FCF43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6000" y="1748618"/>
            <a:ext cx="3311525" cy="216000"/>
          </a:xfrm>
        </p:spPr>
        <p:txBody>
          <a:bodyPr/>
          <a:lstStyle/>
          <a:p>
            <a:r>
              <a:rPr lang="cs-CZ" sz="1800" u="sng" dirty="0"/>
              <a:t>Team </a:t>
            </a:r>
            <a:r>
              <a:rPr lang="cs-CZ" sz="1800" u="sng" dirty="0" err="1"/>
              <a:t>parameters</a:t>
            </a:r>
            <a:endParaRPr lang="en-GB" sz="1800" u="sng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B83464C8-19D4-6C76-1C4C-F412BC1A2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1745177"/>
            <a:ext cx="3311525" cy="216000"/>
          </a:xfrm>
        </p:spPr>
        <p:txBody>
          <a:bodyPr/>
          <a:lstStyle/>
          <a:p>
            <a:r>
              <a:rPr lang="cs-CZ" sz="1800" u="sng" dirty="0"/>
              <a:t>Project </a:t>
            </a:r>
            <a:r>
              <a:rPr lang="cs-CZ" sz="1800" u="sng" dirty="0" err="1"/>
              <a:t>parameters</a:t>
            </a:r>
            <a:endParaRPr lang="en-GB" sz="1800" u="sng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DC2F5C5-0236-2163-82EC-4A4CDC2C2A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0001" y="1745177"/>
            <a:ext cx="3311525" cy="216000"/>
          </a:xfrm>
        </p:spPr>
        <p:txBody>
          <a:bodyPr/>
          <a:lstStyle/>
          <a:p>
            <a:r>
              <a:rPr lang="cs-CZ" sz="1800" u="sng" dirty="0" err="1"/>
              <a:t>Deliverables</a:t>
            </a:r>
            <a:endParaRPr lang="en-GB" sz="1800" u="sng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D98CC223-ECE8-3E44-CBEF-76F6C5BC836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66000" y="2074089"/>
            <a:ext cx="3311525" cy="2230711"/>
          </a:xfrm>
        </p:spPr>
        <p:txBody>
          <a:bodyPr/>
          <a:lstStyle/>
          <a:p>
            <a:r>
              <a:rPr lang="cs-CZ" sz="2000" dirty="0"/>
              <a:t>-</a:t>
            </a:r>
            <a:r>
              <a:rPr lang="cs-CZ" dirty="0"/>
              <a:t> </a:t>
            </a:r>
            <a:r>
              <a:rPr lang="cs-CZ" sz="2000" dirty="0"/>
              <a:t>6 </a:t>
            </a:r>
            <a:r>
              <a:rPr lang="cs-CZ" sz="2000" dirty="0" err="1"/>
              <a:t>teams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- 4 </a:t>
            </a:r>
            <a:r>
              <a:rPr lang="cs-CZ" sz="2000" dirty="0" err="1"/>
              <a:t>members</a:t>
            </a:r>
            <a:r>
              <a:rPr lang="cs-CZ" sz="2000" dirty="0"/>
              <a:t> / team</a:t>
            </a:r>
          </a:p>
          <a:p>
            <a:pPr marL="179388" indent="-179388"/>
            <a:r>
              <a:rPr lang="cs-CZ" sz="2000" dirty="0"/>
              <a:t>- 	</a:t>
            </a:r>
            <a:r>
              <a:rPr lang="cs-CZ" sz="2000" dirty="0" err="1"/>
              <a:t>international</a:t>
            </a:r>
            <a:r>
              <a:rPr lang="cs-CZ" sz="2000" dirty="0"/>
              <a:t> = </a:t>
            </a:r>
            <a:r>
              <a:rPr lang="cs-CZ" sz="2000" dirty="0" err="1"/>
              <a:t>at</a:t>
            </a:r>
            <a:r>
              <a:rPr lang="cs-CZ" sz="2000" dirty="0"/>
              <a:t> least 1 </a:t>
            </a:r>
            <a:r>
              <a:rPr lang="cs-CZ" sz="2000" dirty="0" err="1"/>
              <a:t>member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a </a:t>
            </a:r>
            <a:r>
              <a:rPr lang="cs-CZ" sz="2000" dirty="0" err="1"/>
              <a:t>different</a:t>
            </a:r>
            <a:r>
              <a:rPr lang="cs-CZ" sz="2000" dirty="0"/>
              <a:t> country</a:t>
            </a:r>
            <a:endParaRPr lang="en-GB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6891C4E-EA0C-609C-2738-44BAE3C37B7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2010424"/>
            <a:ext cx="3311525" cy="2230711"/>
          </a:xfrm>
        </p:spPr>
        <p:txBody>
          <a:bodyPr/>
          <a:lstStyle/>
          <a:p>
            <a:pPr marL="266700" indent="-266700"/>
            <a:r>
              <a:rPr lang="cs-CZ" sz="2000" dirty="0"/>
              <a:t>-</a:t>
            </a:r>
            <a:r>
              <a:rPr lang="cs-CZ" dirty="0"/>
              <a:t> 	</a:t>
            </a:r>
            <a:r>
              <a:rPr lang="cs-CZ" sz="1800" dirty="0" err="1"/>
              <a:t>project</a:t>
            </a:r>
            <a:r>
              <a:rPr lang="cs-CZ" sz="1800" dirty="0"/>
              <a:t> </a:t>
            </a:r>
            <a:r>
              <a:rPr lang="cs-CZ" sz="1800" dirty="0" err="1"/>
              <a:t>brief</a:t>
            </a:r>
            <a:r>
              <a:rPr lang="cs-CZ" sz="1800" dirty="0"/>
              <a:t> (</a:t>
            </a:r>
            <a:r>
              <a:rPr lang="cs-CZ" sz="1800" dirty="0" err="1"/>
              <a:t>incl</a:t>
            </a:r>
            <a:r>
              <a:rPr lang="cs-CZ" sz="1800" dirty="0"/>
              <a:t>. </a:t>
            </a:r>
            <a:r>
              <a:rPr lang="cs-CZ" sz="1800" dirty="0" err="1"/>
              <a:t>outline</a:t>
            </a:r>
            <a:r>
              <a:rPr lang="cs-CZ" sz="1800" dirty="0"/>
              <a:t> business case)</a:t>
            </a:r>
          </a:p>
          <a:p>
            <a:pPr marL="266700" indent="-266700"/>
            <a:r>
              <a:rPr lang="cs-CZ" sz="1800" dirty="0"/>
              <a:t>- 	</a:t>
            </a:r>
            <a:r>
              <a:rPr lang="cs-CZ" sz="1800" dirty="0" err="1"/>
              <a:t>project</a:t>
            </a:r>
            <a:r>
              <a:rPr lang="cs-CZ" sz="1800" dirty="0"/>
              <a:t> </a:t>
            </a:r>
            <a:r>
              <a:rPr lang="cs-CZ" sz="1800" dirty="0" err="1"/>
              <a:t>plan</a:t>
            </a:r>
            <a:endParaRPr lang="cs-CZ" sz="1800" dirty="0"/>
          </a:p>
          <a:p>
            <a:pPr marL="266700" indent="-266700"/>
            <a:r>
              <a:rPr lang="cs-CZ" sz="1800" dirty="0"/>
              <a:t>- 	</a:t>
            </a:r>
            <a:r>
              <a:rPr lang="cs-CZ" sz="1800" dirty="0" err="1"/>
              <a:t>presentation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project</a:t>
            </a:r>
            <a:r>
              <a:rPr lang="cs-CZ" sz="1800" dirty="0"/>
              <a:t> </a:t>
            </a:r>
            <a:r>
              <a:rPr lang="cs-CZ" sz="1800" dirty="0" err="1"/>
              <a:t>plan</a:t>
            </a:r>
            <a:endParaRPr lang="en-GB" sz="1800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B5BA61CC-EB6D-A5DE-664C-70F0D8854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600" dirty="0"/>
              <a:t>… </a:t>
            </a:r>
            <a:r>
              <a:rPr lang="cs-CZ" sz="1600" dirty="0" err="1"/>
              <a:t>designed</a:t>
            </a:r>
            <a:r>
              <a:rPr lang="cs-CZ" sz="1600" dirty="0"/>
              <a:t> to </a:t>
            </a:r>
            <a:r>
              <a:rPr lang="cs-CZ" sz="1600" dirty="0" err="1"/>
              <a:t>help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understand</a:t>
            </a:r>
            <a:r>
              <a:rPr lang="cs-CZ" sz="1600" dirty="0"/>
              <a:t>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practice</a:t>
            </a:r>
            <a:endParaRPr lang="en-GB" sz="160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625E7A98-0906-A9F5-831B-38568E0E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team </a:t>
            </a:r>
            <a:r>
              <a:rPr lang="cs-CZ" dirty="0" err="1"/>
              <a:t>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8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AB5C5C-74EF-81A5-CBE9-6F9ABBA25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See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student </a:t>
            </a:r>
            <a:r>
              <a:rPr lang="cs-CZ" noProof="0" dirty="0" err="1"/>
              <a:t>guide</a:t>
            </a:r>
            <a:r>
              <a:rPr lang="cs-CZ" noProof="0" dirty="0"/>
              <a:t> (</a:t>
            </a:r>
            <a:r>
              <a:rPr lang="cs-CZ" noProof="0" dirty="0" err="1"/>
              <a:t>vial</a:t>
            </a:r>
            <a:r>
              <a:rPr lang="cs-CZ" noProof="0" dirty="0"/>
              <a:t> </a:t>
            </a:r>
            <a:r>
              <a:rPr lang="cs-CZ" noProof="0" dirty="0" err="1"/>
              <a:t>interactive</a:t>
            </a:r>
            <a:r>
              <a:rPr lang="cs-CZ" noProof="0" dirty="0"/>
              <a:t> </a:t>
            </a:r>
            <a:r>
              <a:rPr lang="cs-CZ" noProof="0" dirty="0" err="1"/>
              <a:t>syllabus</a:t>
            </a:r>
            <a:r>
              <a:rPr lang="cs-CZ" noProof="0" dirty="0"/>
              <a:t>)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details</a:t>
            </a:r>
            <a:r>
              <a:rPr lang="cs-CZ" noProof="0" dirty="0"/>
              <a:t> and </a:t>
            </a:r>
            <a:r>
              <a:rPr lang="cs-CZ" noProof="0" dirty="0" err="1"/>
              <a:t>deadlines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92C0C5-175B-1053-91E2-D74FE5E23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390FE4C5-0389-C642-9F36-91A055A7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brief</a:t>
            </a:r>
            <a:r>
              <a:rPr lang="cs-CZ" dirty="0"/>
              <a:t> (</a:t>
            </a:r>
            <a:r>
              <a:rPr lang="cs-CZ" sz="2800" dirty="0" err="1"/>
              <a:t>incl</a:t>
            </a:r>
            <a:r>
              <a:rPr lang="cs-CZ" sz="2800" dirty="0"/>
              <a:t>. </a:t>
            </a:r>
            <a:r>
              <a:rPr lang="cs-CZ" sz="2800" dirty="0" err="1"/>
              <a:t>Outline</a:t>
            </a:r>
            <a:r>
              <a:rPr lang="cs-CZ" sz="2800" dirty="0"/>
              <a:t> Business Case</a:t>
            </a:r>
            <a:r>
              <a:rPr lang="cs-CZ" dirty="0"/>
              <a:t>)</a:t>
            </a:r>
            <a:br>
              <a:rPr lang="cs-CZ" dirty="0"/>
            </a:br>
            <a:endParaRPr lang="en-GB" sz="2000" b="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DDD23126-D505-2AEA-E3B6-260EEB966C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BEF43E1A-B6B8-EE91-B846-B445BA79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600" dirty="0"/>
              <a:t>PROJECT BRIEF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is used to provide full and firm foundation for the initiation of the project and is created during starting up a project.</a:t>
            </a:r>
            <a:endParaRPr lang="cs-CZ" sz="1600" dirty="0"/>
          </a:p>
          <a:p>
            <a:pPr marL="72000" indent="0">
              <a:buNone/>
            </a:pPr>
            <a:r>
              <a:rPr lang="cs-CZ" sz="1600" u="sng" dirty="0" err="1"/>
              <a:t>Composition</a:t>
            </a:r>
            <a:r>
              <a:rPr lang="cs-CZ" sz="1600" u="sng" dirty="0"/>
              <a:t> (</a:t>
            </a:r>
            <a:r>
              <a:rPr lang="cs-CZ" sz="1600" u="sng" dirty="0" err="1"/>
              <a:t>structure</a:t>
            </a:r>
            <a:r>
              <a:rPr lang="cs-CZ" sz="1600" u="sng" dirty="0"/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400" b="1" dirty="0"/>
              <a:t>Project definition </a:t>
            </a:r>
            <a:r>
              <a:rPr lang="en-GB" sz="1400" dirty="0"/>
              <a:t>– explains what the project needs to achieve. It covers the background, definition of project objectives, desired outcomes, project scope and exclusions, constraints and assumptions, and project tolerances.</a:t>
            </a:r>
            <a:endParaRPr lang="cs-CZ" sz="1400" dirty="0"/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400" b="1" dirty="0"/>
              <a:t>Outline business case</a:t>
            </a:r>
            <a:r>
              <a:rPr lang="en-GB" sz="1400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see</a:t>
            </a:r>
            <a:r>
              <a:rPr lang="cs-CZ" sz="1400" dirty="0"/>
              <a:t> </a:t>
            </a:r>
            <a:r>
              <a:rPr lang="cs-CZ" sz="1400" dirty="0" err="1"/>
              <a:t>previous</a:t>
            </a:r>
            <a:r>
              <a:rPr lang="cs-CZ" sz="1400" dirty="0"/>
              <a:t> slide)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400" b="1" dirty="0"/>
              <a:t>Project product description </a:t>
            </a:r>
            <a:r>
              <a:rPr lang="en-GB" sz="1400" dirty="0"/>
              <a:t>– explaining quality expectations and acceptance criteria.</a:t>
            </a:r>
            <a:endParaRPr lang="cs-CZ" sz="1400" dirty="0"/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400" b="1" dirty="0"/>
              <a:t>Project management team structure</a:t>
            </a:r>
            <a:r>
              <a:rPr lang="en-GB" sz="1400" dirty="0"/>
              <a:t> – describing the role of those in the project management team.</a:t>
            </a:r>
            <a:endParaRPr lang="cs-CZ" sz="1400" dirty="0"/>
          </a:p>
          <a:p>
            <a:pPr marL="72000" indent="0">
              <a:buNone/>
            </a:pPr>
            <a:endParaRPr lang="en-GB" dirty="0"/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FAF9D5AA-3380-2887-FFE3-ABAA7269931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(OUTLINE) BUSINESS CASE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d</a:t>
            </a:r>
            <a:r>
              <a:rPr lang="en-GB" sz="1600" dirty="0" err="1"/>
              <a:t>efines</a:t>
            </a:r>
            <a:r>
              <a:rPr lang="en-GB" sz="1600" dirty="0"/>
              <a:t> the justification for undertaking a project based on estimated costs against t</a:t>
            </a:r>
            <a:r>
              <a:rPr lang="cs-CZ" sz="1600" dirty="0"/>
              <a:t>he</a:t>
            </a:r>
            <a:r>
              <a:rPr lang="en-GB" sz="1600" dirty="0"/>
              <a:t> anticipated benefits to be gained and offset by any associated risks. </a:t>
            </a:r>
          </a:p>
          <a:p>
            <a:pPr marL="72000" indent="0">
              <a:buNone/>
            </a:pPr>
            <a:r>
              <a:rPr lang="cs-CZ" sz="1600" u="sng" dirty="0" err="1"/>
              <a:t>Composition</a:t>
            </a:r>
            <a:r>
              <a:rPr lang="cs-CZ" sz="1600" u="sng" dirty="0"/>
              <a:t> (</a:t>
            </a:r>
            <a:r>
              <a:rPr lang="cs-CZ" sz="1600" u="sng" dirty="0" err="1"/>
              <a:t>structure</a:t>
            </a:r>
            <a:r>
              <a:rPr lang="cs-CZ" sz="1600" u="sng" dirty="0"/>
              <a:t>)</a:t>
            </a:r>
          </a:p>
          <a:p>
            <a:pPr lvl="1"/>
            <a:r>
              <a:rPr lang="en-GB" sz="1200" b="1" dirty="0"/>
              <a:t>Reasons</a:t>
            </a:r>
            <a:r>
              <a:rPr lang="en-GB" sz="1200" dirty="0"/>
              <a:t> for undertaking the project</a:t>
            </a:r>
          </a:p>
          <a:p>
            <a:pPr lvl="1"/>
            <a:r>
              <a:rPr lang="en-GB" sz="1200" dirty="0"/>
              <a:t>(</a:t>
            </a:r>
            <a:r>
              <a:rPr lang="cs-CZ" sz="1200" b="1" dirty="0"/>
              <a:t>B</a:t>
            </a:r>
            <a:r>
              <a:rPr lang="en-GB" sz="1200" b="1" dirty="0" err="1"/>
              <a:t>usiness</a:t>
            </a:r>
            <a:r>
              <a:rPr lang="en-GB" sz="1200" b="1" dirty="0"/>
              <a:t>) options </a:t>
            </a:r>
            <a:r>
              <a:rPr lang="en-GB" sz="1200" dirty="0"/>
              <a:t>= how to reach the goals. =&gt; analysis and reasoned recommendation for which one option to choose =&gt; project approach</a:t>
            </a:r>
          </a:p>
          <a:p>
            <a:pPr lvl="2"/>
            <a:r>
              <a:rPr lang="en-GB" sz="1050" dirty="0"/>
              <a:t>Do nothing</a:t>
            </a:r>
          </a:p>
          <a:p>
            <a:pPr lvl="2"/>
            <a:r>
              <a:rPr lang="en-GB" sz="1050" dirty="0"/>
              <a:t>Do the minimum</a:t>
            </a:r>
          </a:p>
          <a:p>
            <a:pPr lvl="2"/>
            <a:r>
              <a:rPr lang="en-GB" sz="1050" dirty="0"/>
              <a:t>Do something</a:t>
            </a:r>
          </a:p>
          <a:p>
            <a:pPr lvl="1"/>
            <a:r>
              <a:rPr lang="en-GB" sz="1200" b="1" dirty="0"/>
              <a:t>Expected benefits</a:t>
            </a:r>
            <a:r>
              <a:rPr lang="cs-CZ" sz="1200" b="1" dirty="0"/>
              <a:t> </a:t>
            </a:r>
            <a:r>
              <a:rPr lang="cs-CZ" sz="1200" dirty="0"/>
              <a:t>– </a:t>
            </a:r>
            <a:r>
              <a:rPr lang="cs-CZ" sz="1200" dirty="0" err="1"/>
              <a:t>desired</a:t>
            </a:r>
            <a:r>
              <a:rPr lang="cs-CZ" sz="1200" dirty="0"/>
              <a:t> </a:t>
            </a:r>
            <a:r>
              <a:rPr lang="cs-CZ" sz="1200" dirty="0" err="1"/>
              <a:t>outcomes</a:t>
            </a:r>
            <a:r>
              <a:rPr lang="cs-CZ" sz="1200" dirty="0"/>
              <a:t> (</a:t>
            </a:r>
            <a:r>
              <a:rPr lang="cs-CZ" sz="1200" dirty="0" err="1"/>
              <a:t>qualitative</a:t>
            </a:r>
            <a:r>
              <a:rPr lang="cs-CZ" sz="1200" dirty="0"/>
              <a:t> and </a:t>
            </a:r>
            <a:r>
              <a:rPr lang="cs-CZ" sz="1200" dirty="0" err="1"/>
              <a:t>quantitative</a:t>
            </a:r>
            <a:r>
              <a:rPr lang="cs-CZ" sz="1200" dirty="0"/>
              <a:t>) </a:t>
            </a:r>
            <a:r>
              <a:rPr lang="cs-CZ" sz="1200" dirty="0" err="1"/>
              <a:t>should</a:t>
            </a:r>
            <a:r>
              <a:rPr lang="cs-CZ" sz="1200" dirty="0"/>
              <a:t> </a:t>
            </a:r>
            <a:r>
              <a:rPr lang="cs-CZ" sz="1200" dirty="0" err="1"/>
              <a:t>be</a:t>
            </a:r>
            <a:r>
              <a:rPr lang="cs-CZ" sz="1200" dirty="0"/>
              <a:t> </a:t>
            </a:r>
            <a:r>
              <a:rPr lang="cs-CZ" sz="1200" dirty="0" err="1"/>
              <a:t>expressed</a:t>
            </a:r>
            <a:r>
              <a:rPr lang="cs-CZ" sz="1200" dirty="0"/>
              <a:t> in </a:t>
            </a:r>
            <a:r>
              <a:rPr lang="cs-CZ" sz="1200" dirty="0" err="1"/>
              <a:t>measurable</a:t>
            </a:r>
            <a:r>
              <a:rPr lang="cs-CZ" sz="1200" dirty="0"/>
              <a:t> </a:t>
            </a:r>
            <a:r>
              <a:rPr lang="cs-CZ" sz="1200" dirty="0" err="1"/>
              <a:t>terms</a:t>
            </a:r>
            <a:r>
              <a:rPr lang="cs-CZ" sz="1200" dirty="0"/>
              <a:t>.</a:t>
            </a:r>
          </a:p>
          <a:p>
            <a:pPr lvl="1"/>
            <a:r>
              <a:rPr lang="cs-CZ" sz="1200" b="1" dirty="0" err="1"/>
              <a:t>Expected</a:t>
            </a:r>
            <a:r>
              <a:rPr lang="cs-CZ" sz="1200" b="1" dirty="0"/>
              <a:t> dis-</a:t>
            </a:r>
            <a:r>
              <a:rPr lang="cs-CZ" sz="1200" b="1" dirty="0" err="1"/>
              <a:t>benefits</a:t>
            </a:r>
            <a:r>
              <a:rPr lang="cs-CZ" sz="1200" b="1" dirty="0"/>
              <a:t> </a:t>
            </a:r>
            <a:r>
              <a:rPr lang="cs-CZ" sz="1200" dirty="0"/>
              <a:t>– (</a:t>
            </a:r>
            <a:r>
              <a:rPr lang="cs-CZ" sz="1200" dirty="0" err="1"/>
              <a:t>potential</a:t>
            </a:r>
            <a:r>
              <a:rPr lang="cs-CZ" sz="1200" dirty="0"/>
              <a:t>) negative </a:t>
            </a:r>
            <a:r>
              <a:rPr lang="cs-CZ" sz="1200" dirty="0" err="1"/>
              <a:t>outcomes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project</a:t>
            </a:r>
            <a:r>
              <a:rPr lang="cs-CZ" sz="1200" dirty="0"/>
              <a:t> </a:t>
            </a:r>
            <a:r>
              <a:rPr lang="cs-CZ" sz="1200" dirty="0" err="1"/>
              <a:t>activities</a:t>
            </a:r>
            <a:endParaRPr lang="cs-CZ" sz="1200" dirty="0"/>
          </a:p>
          <a:p>
            <a:pPr lvl="1"/>
            <a:r>
              <a:rPr lang="cs-CZ" sz="1200" b="1" dirty="0" err="1"/>
              <a:t>Timescal</a:t>
            </a:r>
            <a:r>
              <a:rPr lang="cs-CZ" sz="1200" dirty="0" err="1"/>
              <a:t>e</a:t>
            </a:r>
            <a:endParaRPr lang="cs-CZ" sz="1200" dirty="0"/>
          </a:p>
          <a:p>
            <a:pPr lvl="1"/>
            <a:r>
              <a:rPr lang="cs-CZ" sz="1200" dirty="0"/>
              <a:t>(</a:t>
            </a:r>
            <a:r>
              <a:rPr lang="cs-CZ" sz="1200" dirty="0" err="1"/>
              <a:t>Estimated</a:t>
            </a:r>
            <a:r>
              <a:rPr lang="cs-CZ" sz="1200" dirty="0"/>
              <a:t>) </a:t>
            </a:r>
            <a:r>
              <a:rPr lang="cs-CZ" sz="1200" b="1" dirty="0" err="1"/>
              <a:t>costs</a:t>
            </a:r>
            <a:endParaRPr lang="cs-CZ" sz="1200" b="1" dirty="0"/>
          </a:p>
          <a:p>
            <a:pPr lvl="1"/>
            <a:r>
              <a:rPr lang="cs-CZ" sz="1200" dirty="0"/>
              <a:t>(</a:t>
            </a:r>
            <a:r>
              <a:rPr lang="cs-CZ" sz="1200" dirty="0" err="1"/>
              <a:t>Expected</a:t>
            </a:r>
            <a:r>
              <a:rPr lang="cs-CZ" sz="1200" dirty="0"/>
              <a:t>) </a:t>
            </a:r>
            <a:r>
              <a:rPr lang="cs-CZ" sz="1200" b="1" dirty="0"/>
              <a:t>major </a:t>
            </a:r>
            <a:r>
              <a:rPr lang="cs-CZ" sz="1200" b="1" dirty="0" err="1"/>
              <a:t>risks</a:t>
            </a:r>
            <a:endParaRPr lang="en-GB" sz="1200" b="1" dirty="0"/>
          </a:p>
          <a:p>
            <a:pPr marL="72000" indent="0">
              <a:buNone/>
            </a:pPr>
            <a:endParaRPr lang="en-GB" sz="1600" u="sng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33E12C37-0245-88DE-3D85-EFCC912A46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Deliverable</a:t>
            </a:r>
            <a:r>
              <a:rPr lang="cs-CZ" dirty="0"/>
              <a:t> 1 = 15 %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grade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73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2FFE6E-B5C4-4655-86A9-25C9B96BB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See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student </a:t>
            </a:r>
            <a:r>
              <a:rPr lang="cs-CZ" noProof="0" dirty="0" err="1"/>
              <a:t>guide</a:t>
            </a:r>
            <a:r>
              <a:rPr lang="cs-CZ" noProof="0" dirty="0"/>
              <a:t> (</a:t>
            </a:r>
            <a:r>
              <a:rPr lang="cs-CZ" noProof="0" dirty="0" err="1"/>
              <a:t>vial</a:t>
            </a:r>
            <a:r>
              <a:rPr lang="cs-CZ" noProof="0" dirty="0"/>
              <a:t> </a:t>
            </a:r>
            <a:r>
              <a:rPr lang="cs-CZ" noProof="0" dirty="0" err="1"/>
              <a:t>interactive</a:t>
            </a:r>
            <a:r>
              <a:rPr lang="cs-CZ" noProof="0" dirty="0"/>
              <a:t> </a:t>
            </a:r>
            <a:r>
              <a:rPr lang="cs-CZ" noProof="0" dirty="0" err="1"/>
              <a:t>syllabus</a:t>
            </a:r>
            <a:r>
              <a:rPr lang="cs-CZ" noProof="0" dirty="0"/>
              <a:t>)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details</a:t>
            </a:r>
            <a:r>
              <a:rPr lang="cs-CZ" noProof="0" dirty="0"/>
              <a:t> and </a:t>
            </a:r>
            <a:r>
              <a:rPr lang="cs-CZ" noProof="0" dirty="0" err="1"/>
              <a:t>deadlines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BD09C9-0AF9-F4DD-7D14-746668015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43E314-5C6F-4E6E-9C0C-DA5C571354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Deliverable</a:t>
            </a:r>
            <a:r>
              <a:rPr lang="cs-CZ" dirty="0"/>
              <a:t> 2 = 10 %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grade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3D8CF12-D7EC-399F-409D-54C10DAB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Presentation</a:t>
            </a:r>
            <a:r>
              <a:rPr lang="cs-CZ" dirty="0"/>
              <a:t> (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Project </a:t>
            </a:r>
            <a:r>
              <a:rPr lang="cs-CZ" dirty="0" err="1"/>
              <a:t>Plan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98D47F7-7CB4-90F5-B286-E63BCECAA2E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8B7BEA7-8894-4D4B-2ECA-92A68ED1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full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presented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presentation will take 10 – 12 mins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cs-CZ" sz="1800" b="1" dirty="0" err="1">
                <a:latin typeface="Calibri" panose="020F0502020204030204" pitchFamily="34" charset="0"/>
              </a:rPr>
              <a:t>every</a:t>
            </a:r>
            <a:r>
              <a:rPr lang="cs-CZ" sz="1800" b="1" dirty="0">
                <a:latin typeface="Calibri" panose="020F0502020204030204" pitchFamily="34" charset="0"/>
              </a:rPr>
              <a:t> team </a:t>
            </a:r>
            <a:r>
              <a:rPr lang="cs-CZ" sz="1800" b="1" dirty="0" err="1">
                <a:latin typeface="Calibri" panose="020F0502020204030204" pitchFamily="34" charset="0"/>
              </a:rPr>
              <a:t>member</a:t>
            </a:r>
            <a:r>
              <a:rPr lang="cs-CZ" sz="1800" b="1" dirty="0">
                <a:latin typeface="Calibri" panose="020F0502020204030204" pitchFamily="34" charset="0"/>
              </a:rPr>
              <a:t> </a:t>
            </a:r>
            <a:r>
              <a:rPr lang="cs-CZ" sz="1800" b="1" dirty="0" err="1">
                <a:latin typeface="Calibri" panose="020F0502020204030204" pitchFamily="34" charset="0"/>
              </a:rPr>
              <a:t>required</a:t>
            </a:r>
            <a:r>
              <a:rPr lang="cs-CZ" sz="1800" b="1" dirty="0">
                <a:latin typeface="Calibri" panose="020F0502020204030204" pitchFamily="34" charset="0"/>
              </a:rPr>
              <a:t> to </a:t>
            </a:r>
            <a:r>
              <a:rPr lang="cs-CZ" sz="1800" b="1" dirty="0" err="1">
                <a:latin typeface="Calibri" panose="020F0502020204030204" pitchFamily="34" charset="0"/>
              </a:rPr>
              <a:t>participate</a:t>
            </a:r>
            <a:endParaRPr lang="cs-CZ" sz="1800" b="1" dirty="0">
              <a:latin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isual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aids (slides) for presentations will be prepared and uploaded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000" indent="0">
              <a:buNone/>
            </a:pPr>
            <a:endParaRPr lang="cs-CZ" sz="1800" dirty="0">
              <a:latin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</a:rPr>
              <a:t>feedback </a:t>
            </a:r>
            <a:r>
              <a:rPr lang="cs-CZ" sz="1800" dirty="0" err="1">
                <a:latin typeface="Calibri" panose="020F0502020204030204" pitchFamily="34" charset="0"/>
              </a:rPr>
              <a:t>can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be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used</a:t>
            </a:r>
            <a:r>
              <a:rPr lang="cs-CZ" sz="1800" dirty="0">
                <a:latin typeface="Calibri" panose="020F0502020204030204" pitchFamily="34" charset="0"/>
              </a:rPr>
              <a:t> to </a:t>
            </a:r>
            <a:r>
              <a:rPr lang="cs-CZ" sz="1800" dirty="0" err="1">
                <a:latin typeface="Calibri" panose="020F0502020204030204" pitchFamily="34" charset="0"/>
              </a:rPr>
              <a:t>refine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the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final</a:t>
            </a:r>
            <a:r>
              <a:rPr lang="cs-CZ" sz="1800" dirty="0">
                <a:latin typeface="Calibri" panose="020F0502020204030204" pitchFamily="34" charset="0"/>
              </a:rPr>
              <a:t> draft </a:t>
            </a:r>
            <a:r>
              <a:rPr lang="cs-CZ" sz="1800" dirty="0" err="1">
                <a:latin typeface="Calibri" panose="020F0502020204030204" pitchFamily="34" charset="0"/>
              </a:rPr>
              <a:t>of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your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project</a:t>
            </a:r>
            <a:r>
              <a:rPr lang="cs-CZ" sz="1800" dirty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plan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F57CC94-1A5B-62E5-F21A-B6873B1BC0CA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74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590093-DC14-F58F-FE43-3F184C8A7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See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student </a:t>
            </a:r>
            <a:r>
              <a:rPr lang="cs-CZ" noProof="0" dirty="0" err="1"/>
              <a:t>guide</a:t>
            </a:r>
            <a:r>
              <a:rPr lang="cs-CZ" noProof="0" dirty="0"/>
              <a:t> (</a:t>
            </a:r>
            <a:r>
              <a:rPr lang="cs-CZ" noProof="0" dirty="0" err="1"/>
              <a:t>vial</a:t>
            </a:r>
            <a:r>
              <a:rPr lang="cs-CZ" noProof="0" dirty="0"/>
              <a:t> </a:t>
            </a:r>
            <a:r>
              <a:rPr lang="cs-CZ" noProof="0" dirty="0" err="1"/>
              <a:t>interactive</a:t>
            </a:r>
            <a:r>
              <a:rPr lang="cs-CZ" noProof="0" dirty="0"/>
              <a:t> </a:t>
            </a:r>
            <a:r>
              <a:rPr lang="cs-CZ" noProof="0" dirty="0" err="1"/>
              <a:t>syllabus</a:t>
            </a:r>
            <a:r>
              <a:rPr lang="cs-CZ" noProof="0" dirty="0"/>
              <a:t>)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details</a:t>
            </a:r>
            <a:r>
              <a:rPr lang="cs-CZ" noProof="0" dirty="0"/>
              <a:t> and </a:t>
            </a:r>
            <a:r>
              <a:rPr lang="cs-CZ" noProof="0" dirty="0" err="1"/>
              <a:t>deadlines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C27462-D5DF-6B22-2C97-412F6C679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20E98F-772E-ABCD-2159-D2F24FD4AD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Deliverable</a:t>
            </a:r>
            <a:r>
              <a:rPr lang="cs-CZ" dirty="0"/>
              <a:t> 3 = 35 %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grade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E493CC2-A5CC-50CA-F7B4-62EC1409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</a:t>
            </a:r>
            <a:r>
              <a:rPr lang="cs-CZ" dirty="0"/>
              <a:t> (</a:t>
            </a:r>
            <a:r>
              <a:rPr lang="cs-CZ" dirty="0" err="1"/>
              <a:t>final</a:t>
            </a:r>
            <a:r>
              <a:rPr lang="cs-CZ" dirty="0"/>
              <a:t> draft)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B594087-3D2B-F899-79A0-AD93322AA1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3F01871-D0E1-E21A-E2DA-10FF020F2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</a:t>
            </a:r>
            <a:endParaRPr lang="cs-CZ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a statement of how and when objectives are to be achieved, by providing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products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 required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scope of the plan. It identifies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stages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other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control points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plan should cover not just the activities to create products but also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to manage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creation.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BC8FE87-D9BA-9913-9760-EC9B4F627E3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cs-CZ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assumptions;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 description;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tolerances – time, cost and scope tolerances;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budgets – time and cost budgets, including provisions for risk and changes;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 – incl. a Gannt chart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breakdown structure;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and control details</a:t>
            </a:r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51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BB39DE5D-B11E-E84D-4EE2-1BB3EBE2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in-</a:t>
            </a:r>
            <a:r>
              <a:rPr lang="cs-CZ" sz="2000" dirty="0" err="1"/>
              <a:t>class</a:t>
            </a:r>
            <a:r>
              <a:rPr lang="cs-CZ" sz="2000" dirty="0"/>
              <a:t>, </a:t>
            </a:r>
            <a:r>
              <a:rPr lang="cs-CZ" sz="2000" dirty="0" err="1"/>
              <a:t>paper</a:t>
            </a:r>
            <a:r>
              <a:rPr lang="cs-CZ" sz="2000" dirty="0"/>
              <a:t> </a:t>
            </a:r>
            <a:r>
              <a:rPr lang="cs-CZ" sz="2000" dirty="0" err="1"/>
              <a:t>based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examination</a:t>
            </a:r>
            <a:r>
              <a:rPr lang="cs-CZ" sz="2000" dirty="0"/>
              <a:t> period</a:t>
            </a:r>
          </a:p>
          <a:p>
            <a:pPr>
              <a:lnSpc>
                <a:spcPct val="100000"/>
              </a:lnSpc>
            </a:pPr>
            <a:r>
              <a:rPr lang="cs-CZ" sz="2000" dirty="0" err="1"/>
              <a:t>mock</a:t>
            </a:r>
            <a:r>
              <a:rPr lang="cs-CZ" sz="2000" dirty="0"/>
              <a:t>-up test to </a:t>
            </a:r>
            <a:r>
              <a:rPr lang="cs-CZ" sz="2000" dirty="0" err="1"/>
              <a:t>help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see</a:t>
            </a:r>
            <a:r>
              <a:rPr lang="cs-CZ" sz="2000" dirty="0"/>
              <a:t> </a:t>
            </a: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real</a:t>
            </a:r>
            <a:r>
              <a:rPr lang="cs-CZ" sz="2000" dirty="0"/>
              <a:t> </a:t>
            </a:r>
            <a:r>
              <a:rPr lang="cs-CZ" sz="2000" dirty="0" err="1"/>
              <a:t>thing</a:t>
            </a:r>
            <a:r>
              <a:rPr lang="cs-CZ" sz="2000" dirty="0"/>
              <a:t>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like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30 </a:t>
            </a:r>
            <a:r>
              <a:rPr lang="cs-CZ" sz="2000" dirty="0" err="1"/>
              <a:t>questions</a:t>
            </a:r>
            <a:r>
              <a:rPr lang="cs-CZ" sz="2000" dirty="0"/>
              <a:t>, 40 </a:t>
            </a:r>
            <a:r>
              <a:rPr lang="cs-CZ" sz="2000" dirty="0" err="1"/>
              <a:t>mins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err="1"/>
              <a:t>multiple</a:t>
            </a:r>
            <a:r>
              <a:rPr lang="cs-CZ" sz="2000" dirty="0"/>
              <a:t> </a:t>
            </a:r>
            <a:r>
              <a:rPr lang="cs-CZ" sz="2000" dirty="0" err="1"/>
              <a:t>choice</a:t>
            </a:r>
            <a:r>
              <a:rPr lang="cs-CZ" sz="2000" dirty="0"/>
              <a:t>, 4 </a:t>
            </a:r>
            <a:r>
              <a:rPr lang="cs-CZ" sz="2000" dirty="0" err="1"/>
              <a:t>options</a:t>
            </a:r>
            <a:r>
              <a:rPr lang="cs-CZ" sz="2000" dirty="0"/>
              <a:t>, 1 </a:t>
            </a:r>
            <a:r>
              <a:rPr lang="cs-CZ" sz="2000" dirty="0" err="1"/>
              <a:t>option</a:t>
            </a:r>
            <a:r>
              <a:rPr lang="cs-CZ" sz="2000" dirty="0"/>
              <a:t> </a:t>
            </a:r>
            <a:r>
              <a:rPr lang="cs-CZ" sz="2000" dirty="0" err="1"/>
              <a:t>always</a:t>
            </a:r>
            <a:r>
              <a:rPr lang="cs-CZ" sz="2000" dirty="0"/>
              <a:t> </a:t>
            </a:r>
            <a:r>
              <a:rPr lang="cs-CZ" sz="2000" dirty="0" err="1"/>
              <a:t>correct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1 point per </a:t>
            </a:r>
            <a:r>
              <a:rPr lang="cs-CZ" sz="2000" dirty="0" err="1"/>
              <a:t>correct</a:t>
            </a:r>
            <a:r>
              <a:rPr lang="cs-CZ" sz="2000" dirty="0"/>
              <a:t> </a:t>
            </a:r>
            <a:r>
              <a:rPr lang="cs-CZ" sz="2000" dirty="0" err="1"/>
              <a:t>answer</a:t>
            </a:r>
            <a:r>
              <a:rPr lang="cs-CZ" sz="2000" dirty="0"/>
              <a:t>, no negative </a:t>
            </a:r>
            <a:r>
              <a:rPr lang="cs-CZ" sz="2000" dirty="0" err="1"/>
              <a:t>points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errors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overal </a:t>
            </a:r>
            <a:r>
              <a:rPr lang="cs-CZ" sz="2000" dirty="0" err="1"/>
              <a:t>final</a:t>
            </a:r>
            <a:r>
              <a:rPr lang="cs-CZ" sz="2000" dirty="0"/>
              <a:t> grade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course</a:t>
            </a:r>
            <a:r>
              <a:rPr lang="cs-CZ" sz="2000" dirty="0"/>
              <a:t> </a:t>
            </a:r>
            <a:r>
              <a:rPr lang="cs-CZ" sz="2000" dirty="0" err="1"/>
              <a:t>consists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four</a:t>
            </a:r>
            <a:r>
              <a:rPr lang="cs-CZ" sz="2000" dirty="0"/>
              <a:t> </a:t>
            </a:r>
            <a:r>
              <a:rPr lang="cs-CZ" sz="2000" dirty="0" err="1"/>
              <a:t>deliverables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minimum </a:t>
            </a:r>
            <a:r>
              <a:rPr lang="cs-CZ" sz="2000" dirty="0" err="1"/>
              <a:t>passing</a:t>
            </a:r>
            <a:r>
              <a:rPr lang="cs-CZ" sz="2000" dirty="0"/>
              <a:t> </a:t>
            </a:r>
            <a:r>
              <a:rPr lang="cs-CZ" sz="2000" dirty="0" err="1"/>
              <a:t>mark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60 %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grade </a:t>
            </a:r>
            <a:r>
              <a:rPr lang="cs-CZ" sz="2000" dirty="0" err="1"/>
              <a:t>points</a:t>
            </a:r>
            <a:r>
              <a:rPr lang="cs-CZ" sz="2000" dirty="0"/>
              <a:t>.</a:t>
            </a:r>
          </a:p>
          <a:p>
            <a:pPr marL="72000" indent="0">
              <a:buNone/>
            </a:pPr>
            <a:endParaRPr lang="cs-CZ" dirty="0"/>
          </a:p>
          <a:p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501422-C414-D3F5-A054-822392B7EB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See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student </a:t>
            </a:r>
            <a:r>
              <a:rPr lang="cs-CZ" noProof="0" dirty="0" err="1"/>
              <a:t>guide</a:t>
            </a:r>
            <a:r>
              <a:rPr lang="cs-CZ" noProof="0" dirty="0"/>
              <a:t> (</a:t>
            </a:r>
            <a:r>
              <a:rPr lang="cs-CZ" noProof="0" dirty="0" err="1"/>
              <a:t>vial</a:t>
            </a:r>
            <a:r>
              <a:rPr lang="cs-CZ" noProof="0" dirty="0"/>
              <a:t> </a:t>
            </a:r>
            <a:r>
              <a:rPr lang="cs-CZ" noProof="0" dirty="0" err="1"/>
              <a:t>interactive</a:t>
            </a:r>
            <a:r>
              <a:rPr lang="cs-CZ" noProof="0" dirty="0"/>
              <a:t> </a:t>
            </a:r>
            <a:r>
              <a:rPr lang="cs-CZ" noProof="0" dirty="0" err="1"/>
              <a:t>syllabus</a:t>
            </a:r>
            <a:r>
              <a:rPr lang="cs-CZ" noProof="0" dirty="0"/>
              <a:t>)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details</a:t>
            </a:r>
            <a:r>
              <a:rPr lang="cs-CZ" noProof="0" dirty="0"/>
              <a:t> and </a:t>
            </a:r>
            <a:r>
              <a:rPr lang="cs-CZ" noProof="0" dirty="0" err="1"/>
              <a:t>deadlines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8E15CB-C95E-7634-14C3-989B2B5DC1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ABEC9EC7-E391-F4A2-B4E8-E7906A43F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Written</a:t>
            </a:r>
            <a:r>
              <a:rPr lang="cs-CZ" dirty="0"/>
              <a:t> test = 40 %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grade</a:t>
            </a:r>
            <a:endParaRPr lang="en-GB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B3525341-1775-A397-2A51-F4A63ED5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01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3FD44AF9-45BC-1AB4-B391-219432E9728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definition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outcomes</a:t>
            </a:r>
            <a:endParaRPr lang="en-GB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EEC615-008B-26F1-5457-230E9C365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DE7DCE-CD0F-D8B0-EAD5-B49C4EAC4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BB6E26A9-8828-A8AD-70FB-2024405319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b="1" dirty="0"/>
              <a:t>ASAP</a:t>
            </a:r>
            <a:endParaRPr lang="en-GB" b="1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4B8791C-BEAC-A9A5-8C60-26DBA4F4C4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0"/>
            <a:ext cx="3312000" cy="1723729"/>
          </a:xfrm>
        </p:spPr>
        <p:txBody>
          <a:bodyPr/>
          <a:lstStyle/>
          <a:p>
            <a:r>
              <a:rPr lang="cs-CZ" dirty="0" err="1"/>
              <a:t>Create</a:t>
            </a:r>
            <a:r>
              <a:rPr lang="cs-CZ" dirty="0"/>
              <a:t> a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team </a:t>
            </a:r>
            <a:r>
              <a:rPr lang="cs-CZ" dirty="0" err="1"/>
              <a:t>members</a:t>
            </a:r>
            <a:r>
              <a:rPr lang="cs-CZ" dirty="0"/>
              <a:t> and </a:t>
            </a:r>
            <a:r>
              <a:rPr lang="cs-CZ" dirty="0" err="1"/>
              <a:t>defining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 err="1"/>
              <a:t>Send</a:t>
            </a:r>
            <a:r>
              <a:rPr lang="cs-CZ" dirty="0"/>
              <a:t> by e-mail to </a:t>
            </a:r>
            <a:r>
              <a:rPr lang="cs-CZ" dirty="0" err="1"/>
              <a:t>teacher</a:t>
            </a:r>
            <a:r>
              <a:rPr lang="cs-CZ" dirty="0"/>
              <a:t> by </a:t>
            </a:r>
            <a:r>
              <a:rPr lang="cs-CZ" b="1" dirty="0" err="1"/>
              <a:t>March</a:t>
            </a:r>
            <a:r>
              <a:rPr lang="cs-CZ" b="1" dirty="0"/>
              <a:t> 3</a:t>
            </a:r>
          </a:p>
          <a:p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consulted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in-</a:t>
            </a:r>
            <a:r>
              <a:rPr lang="cs-CZ" dirty="0" err="1"/>
              <a:t>class</a:t>
            </a:r>
            <a:r>
              <a:rPr lang="cs-CZ" dirty="0"/>
              <a:t> meeting on </a:t>
            </a:r>
            <a:r>
              <a:rPr lang="cs-CZ" b="1" dirty="0" err="1"/>
              <a:t>March</a:t>
            </a:r>
            <a:r>
              <a:rPr lang="cs-CZ" b="1" dirty="0"/>
              <a:t> 6</a:t>
            </a:r>
            <a:endParaRPr lang="en-GB" b="1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976A8FB4-0CB2-EFC8-D385-0F6F4D10FE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individual</a:t>
            </a:r>
            <a:r>
              <a:rPr lang="cs-CZ" dirty="0"/>
              <a:t> out-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b="1" dirty="0"/>
              <a:t>as per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schedule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interactive</a:t>
            </a:r>
            <a:r>
              <a:rPr lang="cs-CZ" dirty="0"/>
              <a:t> </a:t>
            </a:r>
            <a:r>
              <a:rPr lang="cs-CZ" dirty="0" err="1"/>
              <a:t>syllabus</a:t>
            </a:r>
            <a:endParaRPr lang="en-GB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17331775-2DFA-72C0-3CA7-742CBEFDA2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deadlines</a:t>
            </a:r>
            <a:endParaRPr lang="en-GB" dirty="0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171EC7D9-1716-A55F-154E-1814B7D72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deadlines</a:t>
            </a:r>
            <a:endParaRPr lang="en-GB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95338CCC-C600-9330-2DCD-1E24B72AF4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deadlines</a:t>
            </a:r>
            <a:endParaRPr lang="en-GB" dirty="0"/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683A9023-0BCA-BF68-78BD-72C9468DE46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cs-CZ" sz="2000" dirty="0" err="1"/>
              <a:t>Forming</a:t>
            </a:r>
            <a:r>
              <a:rPr lang="cs-CZ" sz="2000" dirty="0"/>
              <a:t> Teams </a:t>
            </a:r>
            <a:r>
              <a:rPr lang="cs-CZ" sz="1400" dirty="0"/>
              <a:t>(in-</a:t>
            </a:r>
            <a:r>
              <a:rPr lang="cs-CZ" sz="1400" dirty="0" err="1"/>
              <a:t>class</a:t>
            </a:r>
            <a:r>
              <a:rPr lang="cs-CZ" sz="1400" dirty="0"/>
              <a:t> </a:t>
            </a:r>
            <a:r>
              <a:rPr lang="cs-CZ" sz="1400" dirty="0" err="1"/>
              <a:t>activity</a:t>
            </a:r>
            <a:r>
              <a:rPr lang="cs-CZ" sz="1400" dirty="0"/>
              <a:t>)</a:t>
            </a:r>
            <a:endParaRPr lang="cs-CZ" sz="2000" dirty="0"/>
          </a:p>
          <a:p>
            <a:endParaRPr lang="cs-CZ" sz="2400" dirty="0"/>
          </a:p>
          <a:p>
            <a:r>
              <a:rPr lang="cs-CZ" sz="2400" dirty="0" err="1"/>
              <a:t>Organizing</a:t>
            </a:r>
            <a:r>
              <a:rPr lang="cs-CZ" sz="2400" dirty="0"/>
              <a:t> Teams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communicate</a:t>
            </a:r>
            <a:endParaRPr lang="cs-CZ" sz="2400" dirty="0"/>
          </a:p>
          <a:p>
            <a:r>
              <a:rPr lang="cs-CZ" sz="2400" dirty="0"/>
              <a:t>- </a:t>
            </a:r>
            <a:r>
              <a:rPr lang="cs-CZ" sz="2400" dirty="0" err="1"/>
              <a:t>cooperate</a:t>
            </a:r>
            <a:endParaRPr lang="cs-CZ" sz="2400" dirty="0"/>
          </a:p>
          <a:p>
            <a:r>
              <a:rPr lang="cs-CZ" sz="2400" dirty="0"/>
              <a:t>- </a:t>
            </a:r>
            <a:r>
              <a:rPr lang="cs-CZ" sz="2400" dirty="0" err="1"/>
              <a:t>plan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endParaRPr lang="cs-CZ" sz="2400" dirty="0"/>
          </a:p>
          <a:p>
            <a:endParaRPr lang="en-GB" dirty="0"/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4196D939-C868-E7EC-6DB8-241DD71F1B90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dirty="0"/>
              <a:t>Start </a:t>
            </a:r>
            <a:r>
              <a:rPr lang="cs-CZ" dirty="0" err="1"/>
              <a:t>self</a:t>
            </a:r>
            <a:r>
              <a:rPr lang="cs-CZ" dirty="0"/>
              <a:t>-study</a:t>
            </a:r>
          </a:p>
          <a:p>
            <a:r>
              <a:rPr lang="cs-CZ" dirty="0"/>
              <a:t>- </a:t>
            </a:r>
            <a:r>
              <a:rPr lang="cs-CZ" dirty="0" err="1"/>
              <a:t>videos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textbook</a:t>
            </a:r>
            <a:r>
              <a:rPr lang="cs-CZ" dirty="0"/>
              <a:t> </a:t>
            </a:r>
            <a:r>
              <a:rPr lang="cs-CZ" dirty="0" err="1"/>
              <a:t>reading</a:t>
            </a:r>
            <a:endParaRPr lang="en-GB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423F74F-0608-1C79-B777-FCF73DD9A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A5FC1C7-B854-2430-6AC4-1071DE0F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Immediate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86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25BE4C8E-7F68-DCB5-F0C5-036F63DB2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A4FD24-950C-92AD-0E4B-E20DFEFA6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B3C4DD-4668-0937-C5C7-F2361ADF3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2995F3A5-115D-A537-04E9-15F7F1E51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64E7758F-EBE8-BE3D-8A99-1214955B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58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30376B9-8F58-2422-95AA-D1F8B80528CD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400" dirty="0" err="1"/>
              <a:t>lectures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videos</a:t>
            </a:r>
            <a:endParaRPr lang="cs-CZ" sz="2400" dirty="0"/>
          </a:p>
          <a:p>
            <a:r>
              <a:rPr lang="cs-CZ" sz="2400" dirty="0"/>
              <a:t>- limited </a:t>
            </a:r>
            <a:r>
              <a:rPr lang="cs-CZ" sz="2400" dirty="0" err="1"/>
              <a:t>class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endParaRPr lang="cs-CZ" sz="2400" dirty="0"/>
          </a:p>
          <a:p>
            <a:r>
              <a:rPr lang="cs-CZ" sz="2400" dirty="0"/>
              <a:t>- (</a:t>
            </a:r>
            <a:r>
              <a:rPr lang="cs-CZ" sz="2400" dirty="0" err="1"/>
              <a:t>lots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) </a:t>
            </a:r>
            <a:r>
              <a:rPr lang="cs-CZ" sz="2400" dirty="0" err="1"/>
              <a:t>self</a:t>
            </a:r>
            <a:r>
              <a:rPr lang="cs-CZ" sz="2400" dirty="0"/>
              <a:t>-study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teamwork</a:t>
            </a:r>
            <a:r>
              <a:rPr lang="cs-CZ" sz="2400" dirty="0"/>
              <a:t> on a </a:t>
            </a:r>
            <a:r>
              <a:rPr lang="cs-CZ" sz="2400" dirty="0" err="1"/>
              <a:t>class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=&gt; </a:t>
            </a:r>
            <a:r>
              <a:rPr lang="cs-CZ" sz="2400" dirty="0" err="1"/>
              <a:t>lots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/>
              <a:t>hard </a:t>
            </a:r>
            <a:r>
              <a:rPr lang="cs-CZ" sz="2400" b="1" dirty="0" err="1"/>
              <a:t>work</a:t>
            </a:r>
            <a:r>
              <a:rPr lang="cs-CZ" sz="2400" b="1" dirty="0"/>
              <a:t> </a:t>
            </a:r>
            <a:r>
              <a:rPr lang="cs-CZ" sz="2400" dirty="0" err="1"/>
              <a:t>outside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class</a:t>
            </a:r>
            <a:endParaRPr lang="cs-CZ" sz="2400" dirty="0"/>
          </a:p>
          <a:p>
            <a:r>
              <a:rPr lang="cs-CZ" sz="2400" dirty="0"/>
              <a:t>=&gt; very </a:t>
            </a:r>
            <a:r>
              <a:rPr lang="cs-CZ" sz="2400" dirty="0" err="1"/>
              <a:t>demanding</a:t>
            </a:r>
            <a:r>
              <a:rPr lang="cs-CZ" sz="2400" dirty="0"/>
              <a:t> on </a:t>
            </a:r>
            <a:r>
              <a:rPr lang="cs-CZ" sz="2400" dirty="0" err="1"/>
              <a:t>self-organization</a:t>
            </a:r>
            <a:r>
              <a:rPr lang="cs-CZ" sz="2400" dirty="0"/>
              <a:t>, </a:t>
            </a:r>
            <a:r>
              <a:rPr lang="cs-CZ" sz="2400" b="1" dirty="0" err="1"/>
              <a:t>discipline</a:t>
            </a:r>
            <a:r>
              <a:rPr lang="cs-CZ" sz="2400" dirty="0"/>
              <a:t> and </a:t>
            </a:r>
            <a:r>
              <a:rPr lang="cs-CZ" sz="2400" b="1" dirty="0" err="1"/>
              <a:t>responsibility</a:t>
            </a:r>
            <a:r>
              <a:rPr lang="cs-CZ" sz="2400" b="1" dirty="0"/>
              <a:t>.</a:t>
            </a:r>
            <a:endParaRPr lang="en-GB" sz="24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D60E07-B12B-BB22-73DC-8CB76C80B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D11AD7-5331-C7E1-3FA6-6DD0BBE1D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5D32AF-8C7D-48AC-AB8F-2642E421D4E5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304B621-319D-42B7-BA6B-25D5264B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oganized</a:t>
            </a:r>
            <a:endParaRPr lang="en-GB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55037DA-C4CD-2765-11BE-DA1F6628E9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362D9203-21EA-4BC9-BA93-C24CE9DAD38A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7416023" y="838200"/>
            <a:ext cx="4390496" cy="51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4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997179-ECF4-43B6-F269-6A9C33703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D8AFF7-690F-CEF9-BAED-25B6B8F85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5D32AF-8C7D-48AC-AB8F-2642E421D4E5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6D6627C-0E70-F889-E3C9-5EA5BA98B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66CE82F-0673-83E7-273B-CF3197D0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Self</a:t>
            </a:r>
            <a:r>
              <a:rPr lang="cs-CZ" dirty="0"/>
              <a:t>-study </a:t>
            </a:r>
            <a:r>
              <a:rPr lang="cs-CZ" dirty="0" err="1"/>
              <a:t>resources</a:t>
            </a:r>
            <a:endParaRPr lang="en-GB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6D46B42-3F68-9763-1A26-C2DC4E0189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D454C28-355F-73D0-877E-A74A73AD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interactive</a:t>
            </a:r>
            <a:r>
              <a:rPr lang="cs-CZ" dirty="0"/>
              <a:t> sylabus in </a:t>
            </a:r>
            <a:r>
              <a:rPr lang="cs-CZ" dirty="0" err="1"/>
              <a:t>the</a:t>
            </a:r>
            <a:r>
              <a:rPr lang="cs-CZ" dirty="0"/>
              <a:t> IS</a:t>
            </a:r>
          </a:p>
          <a:p>
            <a:pPr lvl="1"/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info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  <a:p>
            <a:pPr lvl="1"/>
            <a:r>
              <a:rPr lang="cs-CZ" dirty="0" err="1"/>
              <a:t>incl</a:t>
            </a:r>
            <a:r>
              <a:rPr lang="cs-CZ" dirty="0"/>
              <a:t>.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schedule</a:t>
            </a:r>
            <a:endParaRPr lang="cs-CZ" dirty="0"/>
          </a:p>
          <a:p>
            <a:pPr lvl="1"/>
            <a:r>
              <a:rPr lang="cs-CZ" dirty="0" err="1"/>
              <a:t>incl</a:t>
            </a:r>
            <a:r>
              <a:rPr lang="cs-CZ" dirty="0"/>
              <a:t>. </a:t>
            </a:r>
            <a:r>
              <a:rPr lang="cs-CZ" dirty="0" err="1"/>
              <a:t>details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seminar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assignment</a:t>
            </a:r>
            <a:endParaRPr lang="cs-CZ" dirty="0"/>
          </a:p>
          <a:p>
            <a:r>
              <a:rPr lang="cs-CZ" dirty="0"/>
              <a:t>video </a:t>
            </a:r>
            <a:r>
              <a:rPr lang="cs-CZ" dirty="0" err="1"/>
              <a:t>course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</a:t>
            </a:r>
          </a:p>
          <a:p>
            <a:pPr lvl="1"/>
            <a:r>
              <a:rPr lang="cs-CZ" dirty="0"/>
              <a:t>10 video </a:t>
            </a:r>
            <a:r>
              <a:rPr lang="cs-CZ" dirty="0" err="1"/>
              <a:t>lectures</a:t>
            </a:r>
            <a:endParaRPr lang="cs-CZ" dirty="0"/>
          </a:p>
          <a:p>
            <a:pPr lvl="1"/>
            <a:r>
              <a:rPr lang="cs-CZ" dirty="0"/>
              <a:t>MUST SEE source</a:t>
            </a:r>
          </a:p>
          <a:p>
            <a:pPr lvl="1"/>
            <a:r>
              <a:rPr lang="cs-CZ" dirty="0" err="1"/>
              <a:t>assigned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interactive</a:t>
            </a:r>
            <a:r>
              <a:rPr lang="cs-CZ" dirty="0"/>
              <a:t> sylabus)</a:t>
            </a:r>
            <a:endParaRPr lang="en-GB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532B4015-9C81-CB61-DC90-ED434987FE92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textbook</a:t>
            </a:r>
            <a:endParaRPr lang="cs-CZ" dirty="0"/>
          </a:p>
          <a:p>
            <a:pPr lvl="1"/>
            <a:r>
              <a:rPr lang="cs-CZ" dirty="0"/>
              <a:t>MUST READ source (</a:t>
            </a:r>
            <a:r>
              <a:rPr lang="cs-CZ" dirty="0" err="1"/>
              <a:t>absolutely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available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library</a:t>
            </a:r>
            <a:endParaRPr lang="cs-CZ" dirty="0"/>
          </a:p>
          <a:p>
            <a:pPr lvl="1"/>
            <a:r>
              <a:rPr lang="cs-CZ" dirty="0" err="1"/>
              <a:t>available</a:t>
            </a:r>
            <a:r>
              <a:rPr lang="cs-CZ" dirty="0"/>
              <a:t> on-line </a:t>
            </a:r>
            <a:r>
              <a:rPr lang="cs-CZ" dirty="0" err="1"/>
              <a:t>throuch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libray</a:t>
            </a:r>
            <a:r>
              <a:rPr lang="cs-CZ" dirty="0"/>
              <a:t> </a:t>
            </a:r>
            <a:r>
              <a:rPr lang="cs-CZ" dirty="0" err="1"/>
              <a:t>websice</a:t>
            </a:r>
            <a:r>
              <a:rPr lang="cs-CZ" dirty="0"/>
              <a:t> = E-</a:t>
            </a:r>
            <a:r>
              <a:rPr lang="cs-CZ" dirty="0" err="1"/>
              <a:t>loans</a:t>
            </a:r>
            <a:r>
              <a:rPr lang="cs-CZ" dirty="0"/>
              <a:t> </a:t>
            </a:r>
            <a:r>
              <a:rPr lang="cs-CZ" dirty="0" err="1"/>
              <a:t>servlice</a:t>
            </a:r>
            <a:r>
              <a:rPr lang="cs-CZ" dirty="0"/>
              <a:t> (login </a:t>
            </a:r>
            <a:r>
              <a:rPr lang="cs-CZ" dirty="0" err="1"/>
              <a:t>required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 err="1"/>
              <a:t>consultations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teacher</a:t>
            </a:r>
            <a:endParaRPr lang="cs-CZ" dirty="0"/>
          </a:p>
          <a:p>
            <a:pPr lvl="1"/>
            <a:r>
              <a:rPr lang="cs-CZ" dirty="0"/>
              <a:t>on </a:t>
            </a:r>
            <a:r>
              <a:rPr lang="cs-CZ" dirty="0" err="1"/>
              <a:t>demand</a:t>
            </a:r>
            <a:r>
              <a:rPr lang="cs-CZ" dirty="0"/>
              <a:t> – </a:t>
            </a: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e-mail</a:t>
            </a:r>
          </a:p>
          <a:p>
            <a:pPr lvl="1"/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to </a:t>
            </a:r>
            <a:r>
              <a:rPr lang="cs-CZ" dirty="0" err="1"/>
              <a:t>help</a:t>
            </a:r>
            <a:r>
              <a:rPr lang="cs-CZ" dirty="0"/>
              <a:t>, but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let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36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030258"/>
            <a:ext cx="10363200" cy="515552"/>
          </a:xfrm>
        </p:spPr>
        <p:txBody>
          <a:bodyPr/>
          <a:lstStyle/>
          <a:p>
            <a:r>
              <a:rPr lang="en-GB" altLang="en-US" noProof="0" dirty="0"/>
              <a:t>Why We Need Project Management</a:t>
            </a:r>
            <a:r>
              <a:rPr lang="cs-CZ" altLang="en-US" noProof="0" dirty="0"/>
              <a:t>?</a:t>
            </a:r>
            <a:endParaRPr lang="en-GB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D32AF-8C7D-48AC-AB8F-2642E421D4E5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36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2678" y="531722"/>
            <a:ext cx="11809322" cy="665030"/>
          </a:xfrm>
        </p:spPr>
        <p:txBody>
          <a:bodyPr/>
          <a:lstStyle/>
          <a:p>
            <a:r>
              <a:rPr lang="en-GB" altLang="en-US" noProof="0" dirty="0"/>
              <a:t>SNCF / RFF, France</a:t>
            </a:r>
          </a:p>
        </p:txBody>
      </p:sp>
      <p:pic>
        <p:nvPicPr>
          <p:cNvPr id="1638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45" y="1987603"/>
            <a:ext cx="5518080" cy="4138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DE58-ED68-4FBE-AC63-B95B12C93E9A}" type="slidenum">
              <a:rPr lang="cs-CZ" altLang="en-US" smtClean="0"/>
              <a:pPr/>
              <a:t>5</a:t>
            </a:fld>
            <a:endParaRPr lang="cs-CZ" altLang="en-US" dirty="0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 rot="-1302496">
            <a:off x="2172262" y="2426617"/>
            <a:ext cx="5040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€68 million with approximately 1,000 stations left to modify</a:t>
            </a:r>
          </a:p>
        </p:txBody>
      </p:sp>
    </p:spTree>
    <p:extLst>
      <p:ext uri="{BB962C8B-B14F-4D97-AF65-F5344CB8AC3E}">
        <p14:creationId xmlns:p14="http://schemas.microsoft.com/office/powerpoint/2010/main" val="413867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29102" y="551862"/>
            <a:ext cx="11462897" cy="644889"/>
          </a:xfrm>
        </p:spPr>
        <p:txBody>
          <a:bodyPr/>
          <a:lstStyle/>
          <a:p>
            <a:r>
              <a:rPr lang="en-GB" altLang="en-US" noProof="0" dirty="0"/>
              <a:t>Brandenburg Airport, Berlin, Germany</a:t>
            </a:r>
          </a:p>
        </p:txBody>
      </p:sp>
      <p:pic>
        <p:nvPicPr>
          <p:cNvPr id="1843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62" y="1483530"/>
            <a:ext cx="5810876" cy="43560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/>
              <a:t>PR2-EN-L-BPHCS-171215-03</a:t>
            </a:r>
            <a:endParaRPr lang="cs-CZ" altLang="en-US" dirty="0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 rot="-1552868">
            <a:off x="2488264" y="2044221"/>
            <a:ext cx="4627819" cy="369888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From €1.2 billion to approximately €5 billion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05ED-DAD7-48C7-8A80-BD70BB989B92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795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31016" y="483382"/>
            <a:ext cx="11760983" cy="713369"/>
          </a:xfrm>
        </p:spPr>
        <p:txBody>
          <a:bodyPr/>
          <a:lstStyle/>
          <a:p>
            <a:r>
              <a:rPr lang="en-GB" altLang="en-US" noProof="0" dirty="0"/>
              <a:t>NATO HQ, Brussels, Belgium</a:t>
            </a:r>
          </a:p>
        </p:txBody>
      </p:sp>
      <p:pic>
        <p:nvPicPr>
          <p:cNvPr id="2048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7" y="1468825"/>
            <a:ext cx="7418975" cy="4657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 altLang="en-US"/>
              <a:t>PR2-EN-L-BPHCS-171215-03</a:t>
            </a:r>
            <a:endParaRPr lang="cs-CZ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C43-9C2C-408C-A3FA-7990DA1CEDBD}" type="slidenum">
              <a:rPr lang="cs-CZ" altLang="en-US" smtClean="0"/>
              <a:pPr/>
              <a:t>7</a:t>
            </a:fld>
            <a:endParaRPr lang="cs-CZ" altLang="en-US" dirty="0"/>
          </a:p>
        </p:txBody>
      </p:sp>
      <p:sp>
        <p:nvSpPr>
          <p:cNvPr id="7" name="TextBox 6"/>
          <p:cNvSpPr txBox="1"/>
          <p:nvPr/>
        </p:nvSpPr>
        <p:spPr>
          <a:xfrm rot="20525482">
            <a:off x="5481688" y="2123504"/>
            <a:ext cx="5040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Over 10 years behind, over double the cost</a:t>
            </a:r>
            <a:endParaRPr lang="en-GB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1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51862" y="628398"/>
            <a:ext cx="11640137" cy="568354"/>
          </a:xfrm>
        </p:spPr>
        <p:txBody>
          <a:bodyPr/>
          <a:lstStyle/>
          <a:p>
            <a:r>
              <a:rPr lang="en-GB" altLang="en-US" noProof="0" dirty="0">
                <a:solidFill>
                  <a:schemeClr val="tx2"/>
                </a:solidFill>
              </a:rPr>
              <a:t>Why Projects Fail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noProof="0" dirty="0"/>
              <a:t>Lack of project justification, no valid business case.</a:t>
            </a:r>
          </a:p>
          <a:p>
            <a:pPr>
              <a:lnSpc>
                <a:spcPct val="150000"/>
              </a:lnSpc>
            </a:pPr>
            <a:r>
              <a:rPr lang="en-GB" altLang="en-US" sz="2400" noProof="0" dirty="0"/>
              <a:t>Insufficient attention to quality from the start and through development.</a:t>
            </a:r>
          </a:p>
          <a:p>
            <a:pPr>
              <a:lnSpc>
                <a:spcPct val="150000"/>
              </a:lnSpc>
            </a:pPr>
            <a:r>
              <a:rPr lang="en-GB" altLang="en-US" sz="2400" noProof="0" dirty="0"/>
              <a:t>Poorly defined outcomes, confusion over what the project needs to achieve.</a:t>
            </a:r>
          </a:p>
          <a:p>
            <a:pPr>
              <a:lnSpc>
                <a:spcPct val="150000"/>
              </a:lnSpc>
            </a:pPr>
            <a:r>
              <a:rPr lang="en-GB" altLang="en-US" sz="2400" noProof="0" dirty="0"/>
              <a:t>Lack of communication amongst stakeholders.</a:t>
            </a:r>
          </a:p>
          <a:p>
            <a:pPr>
              <a:lnSpc>
                <a:spcPct val="150000"/>
              </a:lnSpc>
            </a:pPr>
            <a:r>
              <a:rPr lang="en-GB" altLang="en-US" sz="2400" noProof="0" dirty="0"/>
              <a:t>Poorly defined roles and responsibilities amongst project personnel.</a:t>
            </a:r>
          </a:p>
          <a:p>
            <a:pPr>
              <a:lnSpc>
                <a:spcPct val="150000"/>
              </a:lnSpc>
            </a:pPr>
            <a:r>
              <a:rPr lang="en-GB" altLang="en-US" sz="2400" noProof="0" dirty="0"/>
              <a:t>Poor cost and time estimating.</a:t>
            </a:r>
          </a:p>
          <a:p>
            <a:pPr>
              <a:lnSpc>
                <a:spcPct val="150000"/>
              </a:lnSpc>
            </a:pPr>
            <a:r>
              <a:rPr lang="en-GB" altLang="en-US" sz="2400" noProof="0" dirty="0"/>
              <a:t>Poor planning and resource coordination.</a:t>
            </a:r>
          </a:p>
          <a:p>
            <a:pPr>
              <a:lnSpc>
                <a:spcPct val="150000"/>
              </a:lnSpc>
            </a:pPr>
            <a:r>
              <a:rPr lang="en-GB" altLang="en-US" sz="2400" noProof="0" dirty="0"/>
              <a:t>Insufficient measurables and lack of progress control.</a:t>
            </a:r>
          </a:p>
          <a:p>
            <a:pPr>
              <a:lnSpc>
                <a:spcPct val="150000"/>
              </a:lnSpc>
            </a:pPr>
            <a:r>
              <a:rPr lang="en-GB" altLang="en-US" sz="2400" noProof="0" dirty="0"/>
              <a:t>Lack of quality control.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30A-37AB-4BF3-96D2-40DD007BBD2E}" type="slidenum">
              <a:rPr lang="cs-CZ" altLang="en-US" smtClean="0"/>
              <a:pPr/>
              <a:t>8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1609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44C0B0-25A2-C757-DFEE-42B58A3085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28000"/>
            <a:ext cx="10034139" cy="252000"/>
          </a:xfrm>
        </p:spPr>
        <p:txBody>
          <a:bodyPr/>
          <a:lstStyle/>
          <a:p>
            <a:pPr algn="r"/>
            <a:r>
              <a:rPr lang="en-CA" sz="1200" dirty="0"/>
              <a:t>(Figure 1.1 Managing Successful Projects with PRINCE2® 6th edition).</a:t>
            </a:r>
            <a:endParaRPr lang="en-GB" sz="1200" dirty="0"/>
          </a:p>
          <a:p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47321-B047-93D1-89E8-D8901E453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CCE22E-0623-BEE1-2116-1BBCC45F07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2BA6A34-57FF-1BDC-A766-A9B2FFE4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management </a:t>
            </a:r>
            <a:r>
              <a:rPr lang="cs-CZ" dirty="0" err="1"/>
              <a:t>approach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D6D069B-979D-C9B2-FD02-918EDE353BA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526624E-EBB2-29B9-E120-0FE476FE5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based</a:t>
            </a:r>
            <a:r>
              <a:rPr lang="cs-CZ" dirty="0"/>
              <a:t> on PRINCE2 (6th </a:t>
            </a:r>
            <a:r>
              <a:rPr lang="cs-CZ" dirty="0" err="1"/>
              <a:t>ed</a:t>
            </a:r>
            <a:r>
              <a:rPr lang="cs-CZ" dirty="0"/>
              <a:t>.)</a:t>
            </a:r>
          </a:p>
          <a:p>
            <a:pPr lvl="1"/>
            <a:r>
              <a:rPr lang="en-GB" altLang="en-US" noProof="0" dirty="0"/>
              <a:t>7 Principles comprised of obligations and best practices.</a:t>
            </a:r>
          </a:p>
          <a:p>
            <a:pPr lvl="1"/>
            <a:r>
              <a:rPr lang="en-GB" altLang="en-US" noProof="0" dirty="0"/>
              <a:t>7 aspects of project management defined as themes to be addressed continually and in parallel throughout the project.</a:t>
            </a:r>
          </a:p>
          <a:p>
            <a:pPr lvl="1"/>
            <a:r>
              <a:rPr lang="en-GB" altLang="en-US" noProof="0" dirty="0"/>
              <a:t>7 PRINCE2 processes address the chronological flow of the project through its lifecycle intertwined with actions pertaining to various themes.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FAA05D1-4E29-74E2-E5C4-9C2C0B3801BE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6251575" y="2216532"/>
            <a:ext cx="5219700" cy="30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82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104</TotalTime>
  <Words>1459</Words>
  <Application>Microsoft Office PowerPoint</Application>
  <PresentationFormat>Širokoúhlá obrazovka</PresentationFormat>
  <Paragraphs>231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Presentation_MU_EN</vt:lpstr>
      <vt:lpstr>Foundations of Business Projects</vt:lpstr>
      <vt:lpstr>How the course is oganized</vt:lpstr>
      <vt:lpstr>Self-study resources</vt:lpstr>
      <vt:lpstr>Why We Need Project Management?</vt:lpstr>
      <vt:lpstr>SNCF / RFF, France</vt:lpstr>
      <vt:lpstr>Brandenburg Airport, Berlin, Germany</vt:lpstr>
      <vt:lpstr>NATO HQ, Brussels, Belgium</vt:lpstr>
      <vt:lpstr>Why Projects Fail</vt:lpstr>
      <vt:lpstr>Our project management approach</vt:lpstr>
      <vt:lpstr>PRINCE2 structure</vt:lpstr>
      <vt:lpstr>Your team project</vt:lpstr>
      <vt:lpstr>Project brief (incl. Outline Business Case) </vt:lpstr>
      <vt:lpstr>Presentation (of the Project Plan)</vt:lpstr>
      <vt:lpstr>Project plan (final draft)</vt:lpstr>
      <vt:lpstr>Exam</vt:lpstr>
      <vt:lpstr>Immediate 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Smutný</dc:creator>
  <cp:lastModifiedBy>Petr Smutný</cp:lastModifiedBy>
  <cp:revision>1</cp:revision>
  <cp:lastPrinted>1601-01-01T00:00:00Z</cp:lastPrinted>
  <dcterms:created xsi:type="dcterms:W3CDTF">2024-02-20T16:39:20Z</dcterms:created>
  <dcterms:modified xsi:type="dcterms:W3CDTF">2024-02-20T18:23:30Z</dcterms:modified>
</cp:coreProperties>
</file>