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438" r:id="rId3"/>
    <p:sldId id="437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52" d="100"/>
          <a:sy n="52" d="100"/>
        </p:scale>
        <p:origin x="821" y="4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24411" y="1524746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6.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Fundraisingový audit, </a:t>
            </a:r>
            <a:br>
              <a:rPr lang="cs-CZ" altLang="cs-CZ" dirty="0"/>
            </a:br>
            <a:r>
              <a:rPr lang="cs-CZ" altLang="cs-CZ" b="0" dirty="0"/>
              <a:t>resp. variantní zadání </a:t>
            </a:r>
            <a:br>
              <a:rPr lang="cs-CZ" altLang="cs-CZ" dirty="0"/>
            </a:br>
            <a:r>
              <a:rPr lang="cs-CZ" altLang="cs-CZ" dirty="0"/>
              <a:t>FUNDRAISINGOVÝ ARGUMENT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2800" b="0" dirty="0"/>
              <a:t>SIMONA ŠKARABELOVÁ</a:t>
            </a:r>
            <a:br>
              <a:rPr lang="cs-CZ" altLang="cs-CZ" sz="2800" b="0" dirty="0"/>
            </a:br>
            <a:r>
              <a:rPr lang="cs-CZ" altLang="cs-CZ" sz="28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5884606"/>
            <a:ext cx="11361600" cy="663677"/>
          </a:xfrm>
        </p:spPr>
        <p:txBody>
          <a:bodyPr/>
          <a:lstStyle/>
          <a:p>
            <a:pPr algn="r"/>
            <a:r>
              <a:rPr lang="cs-CZ" altLang="cs-CZ" sz="1600" dirty="0"/>
              <a:t>Jaro 2023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0589CD-38D6-4E24-B4D6-650819ADEE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93E34B-2D50-4F49-BC78-89763E2F06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4AED8A-893E-4A21-BFB1-9118B726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Fundraising</a:t>
            </a:r>
            <a:r>
              <a:rPr lang="cs-CZ" sz="40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ový</a:t>
            </a:r>
            <a:r>
              <a:rPr lang="en-US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argument –</a:t>
            </a:r>
            <a:br>
              <a:rPr lang="en-US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cs-CZ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odpovídá na otázky: 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BE8C4A0-926A-42D1-9616-32369B42A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5844" y="2256503"/>
            <a:ext cx="9173497" cy="327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81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94950"/>
            <a:ext cx="10753200" cy="545285"/>
          </a:xfrm>
        </p:spPr>
        <p:txBody>
          <a:bodyPr/>
          <a:lstStyle/>
          <a:p>
            <a:r>
              <a:rPr lang="cs-CZ" altLang="cs-CZ" dirty="0"/>
              <a:t>Proveďte fundraisingový audit: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283" y="1258350"/>
            <a:ext cx="10776428" cy="4698318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Současné zdroje, jejich rozložení: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veřejné (dotace a granty) 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vlastní zdroje z prodeje služeb, </a:t>
            </a:r>
          </a:p>
          <a:p>
            <a:pPr lvl="1"/>
            <a:r>
              <a:rPr lang="cs-CZ" altLang="cs-CZ" dirty="0">
                <a:solidFill>
                  <a:srgbClr val="FF0000"/>
                </a:solidFill>
              </a:rPr>
              <a:t>dary (firemní/individuální)</a:t>
            </a:r>
          </a:p>
          <a:p>
            <a:pPr lvl="1"/>
            <a:endParaRPr lang="cs-CZ" alt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altLang="cs-CZ" sz="3200" dirty="0">
                <a:solidFill>
                  <a:srgbClr val="FF0000"/>
                </a:solidFill>
              </a:rPr>
              <a:t>+</a:t>
            </a: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dirty="0">
                <a:solidFill>
                  <a:srgbClr val="FF0000"/>
                </a:solidFill>
              </a:rPr>
              <a:t>buď: 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Odhadněte budoucí potřeby organizace/projektu v horizontu 1 – 3 let (alespoň na rok)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Stanovení cílů na rok  - SMART cíle pro fundraising  </a:t>
            </a:r>
            <a:r>
              <a:rPr lang="cs-CZ" altLang="cs-CZ" sz="1400" dirty="0">
                <a:solidFill>
                  <a:srgbClr val="FF0000"/>
                </a:solidFill>
              </a:rPr>
              <a:t>(např. do prosince 2021 zrealizovat CRFD sbírku na 200 tis na novou investici </a:t>
            </a:r>
            <a:r>
              <a:rPr lang="cs-CZ" altLang="cs-CZ" sz="1400" dirty="0" err="1">
                <a:solidFill>
                  <a:srgbClr val="FF0000"/>
                </a:solidFill>
              </a:rPr>
              <a:t>xy</a:t>
            </a:r>
            <a:r>
              <a:rPr lang="cs-CZ" altLang="cs-CZ" sz="1400" dirty="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Zvolte FNDR metody pro dosažení těchto cílů </a:t>
            </a:r>
            <a:r>
              <a:rPr lang="cs-CZ" altLang="cs-CZ" sz="1400" dirty="0">
                <a:solidFill>
                  <a:srgbClr val="FF0000"/>
                </a:solidFill>
              </a:rPr>
              <a:t>(u dotací a grantů uveďte konkrétní úřady, nadace a jejich programy, u dárců vymyslete, jak s nimi budovat a udržovat vztahy).</a:t>
            </a:r>
            <a:endParaRPr lang="cs-CZ" altLang="cs-CZ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nebo:</a:t>
            </a:r>
          </a:p>
          <a:p>
            <a:pPr lvl="1">
              <a:lnSpc>
                <a:spcPct val="150000"/>
              </a:lnSpc>
            </a:pPr>
            <a:r>
              <a:rPr lang="cs-CZ" altLang="cs-CZ" sz="1600" dirty="0">
                <a:solidFill>
                  <a:srgbClr val="FF0000"/>
                </a:solidFill>
              </a:rPr>
              <a:t>Navrhněte úpravy pro práci s dárci (individuálními a/nebo firemními), např. dárcovskou kampaň, či Crowdfundingovou kampaň</a:t>
            </a:r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6537606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3797</TotalTime>
  <Words>193</Words>
  <Application>Microsoft Office PowerPoint</Application>
  <PresentationFormat>Širokoúhlá obrazovka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Presentation_MU_EN</vt:lpstr>
      <vt:lpstr> Zadání pro 6. seminář MVVS  Fundraisingový audit,  resp. variantní zadání  FUNDRAISINGOVÝ ARGUMENT  SIMONA ŠKARABELOVÁ FILIP HRŮZA           SIMONA ŠKARABELOVÁ FILIP HRŮZA</vt:lpstr>
      <vt:lpstr>Fundraisingový argument – odpovídá na otázky: </vt:lpstr>
      <vt:lpstr>Proveďte fundraisingový audit: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412</cp:revision>
  <cp:lastPrinted>1601-01-01T00:00:00Z</cp:lastPrinted>
  <dcterms:created xsi:type="dcterms:W3CDTF">2018-10-30T11:08:00Z</dcterms:created>
  <dcterms:modified xsi:type="dcterms:W3CDTF">2023-04-12T07:12:56Z</dcterms:modified>
</cp:coreProperties>
</file>