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0" r:id="rId4"/>
    <p:sldId id="263" r:id="rId5"/>
    <p:sldId id="272" r:id="rId6"/>
    <p:sldId id="264" r:id="rId7"/>
    <p:sldId id="265" r:id="rId8"/>
    <p:sldId id="275" r:id="rId9"/>
    <p:sldId id="27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19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07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00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62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572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4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8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668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629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53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7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718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10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hinklilac.blogspot.com/2015/10/the-kind-of-party-everyone-would-go-for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Praxe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99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Smysl?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Prakticky si vyzkoušet, že nabyté znalosti ze školy je možné realizovat ihned v praxi při řešení konkrétních problémových situací</a:t>
            </a:r>
          </a:p>
          <a:p>
            <a:pPr lvl="1"/>
            <a:r>
              <a:rPr lang="cs-CZ" dirty="0"/>
              <a:t>Ideálně si připravit i téma a podklady pro zpracování závěrečné práce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676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 garantem – čili se mnou a s poskytovatelem praxe dohodnout obsahovou náplň a rozsah</a:t>
            </a:r>
          </a:p>
          <a:p>
            <a:r>
              <a:rPr lang="cs-CZ" dirty="0"/>
              <a:t>Za studium jste povinni absolvovat 12 týdnů praxe = 16 kreditů</a:t>
            </a:r>
          </a:p>
          <a:p>
            <a:r>
              <a:rPr lang="cs-CZ" dirty="0"/>
              <a:t>Je možné praxi soustředit do více semestrů poměrově – dokonce je to i žádoucí</a:t>
            </a:r>
          </a:p>
          <a:p>
            <a:r>
              <a:rPr lang="cs-CZ" dirty="0"/>
              <a:t>Dle dohodnutého rozsahu v tomto semestru bude udělen počet kreditů – návrh v dokumentu s obsahem praxe</a:t>
            </a:r>
          </a:p>
        </p:txBody>
      </p:sp>
    </p:spTree>
    <p:extLst>
      <p:ext uri="{BB962C8B-B14F-4D97-AF65-F5344CB8AC3E}">
        <p14:creationId xmlns:p14="http://schemas.microsoft.com/office/powerpoint/2010/main" val="538992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to celé udělat?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r>
              <a:rPr lang="cs-CZ" dirty="0"/>
              <a:t>V IS máte vloženy všechny nezbytné dokumenty – ty je nutno vyplnit a nechat si odsouhlasit (podepsat) mnou a poskytovatelem praxe, následně vložit do IS</a:t>
            </a:r>
          </a:p>
          <a:p>
            <a:r>
              <a:rPr lang="cs-CZ" dirty="0"/>
              <a:t>Teprve následně je možné praxi realizovat</a:t>
            </a:r>
          </a:p>
        </p:txBody>
      </p:sp>
    </p:spTree>
    <p:extLst>
      <p:ext uri="{BB962C8B-B14F-4D97-AF65-F5344CB8AC3E}">
        <p14:creationId xmlns:p14="http://schemas.microsoft.com/office/powerpoint/2010/main" val="1343173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5F2E3-ED4E-B837-0BA4-4AEB31556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F15AF9-3C60-D858-2B4F-6ABF56D8F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Musí odpovídat obsahovému zaměření Vašeho studia!!!</a:t>
            </a:r>
          </a:p>
          <a:p>
            <a:r>
              <a:rPr lang="cs-CZ" dirty="0"/>
              <a:t>Nesmí se jednat o „banální“ administrativní věci, ale spíše o přípravu různých analýz, case </a:t>
            </a:r>
            <a:r>
              <a:rPr lang="cs-CZ" dirty="0" err="1"/>
              <a:t>studies</a:t>
            </a:r>
            <a:r>
              <a:rPr lang="cs-CZ" dirty="0"/>
              <a:t>, workshopy s aktivní účastí, přípravu účetních výkazů, finančních plánů, hodnocení úvěruschopnosti klientů, sestavování účetních výkazů, DP………</a:t>
            </a:r>
          </a:p>
        </p:txBody>
      </p:sp>
    </p:spTree>
    <p:extLst>
      <p:ext uri="{BB962C8B-B14F-4D97-AF65-F5344CB8AC3E}">
        <p14:creationId xmlns:p14="http://schemas.microsoft.com/office/powerpoint/2010/main" val="1462916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Char char="-"/>
            </a:pPr>
            <a:r>
              <a:rPr lang="cs-CZ" b="1" dirty="0"/>
              <a:t>V průběhu semestru, částečně lze i ve zkouškovém období</a:t>
            </a:r>
          </a:p>
          <a:p>
            <a:pPr lvl="1">
              <a:buFontTx/>
              <a:buChar char="-"/>
            </a:pPr>
            <a:r>
              <a:rPr lang="cs-CZ" b="1" dirty="0"/>
              <a:t>Dohlíží poskytovatel praxe, na konci potvrzuje její absolvování (včetně hodnocení) – opět na formulářích v IS</a:t>
            </a:r>
          </a:p>
          <a:p>
            <a:pPr marL="457200" lvl="1" indent="0">
              <a:buNone/>
            </a:pPr>
            <a:endParaRPr lang="cs-CZ" b="1" dirty="0"/>
          </a:p>
          <a:p>
            <a:pPr lvl="1"/>
            <a:endParaRPr lang="cs-CZ" b="1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141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Zakončení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Dva výstupní dokumenty – hodnocení poskytovatele a sebehodnocení – dokumenty v IS</a:t>
            </a:r>
          </a:p>
          <a:p>
            <a:r>
              <a:rPr lang="cs-CZ" dirty="0"/>
              <a:t>Příprava PP prezentace na cca 10 minut, v níž budou představeny dosažené závěry praxe a případný plán jejího pokračování</a:t>
            </a:r>
          </a:p>
          <a:p>
            <a:r>
              <a:rPr lang="cs-CZ" dirty="0"/>
              <a:t>Odprezentování na společném workshopu v květnu 2023</a:t>
            </a:r>
          </a:p>
        </p:txBody>
      </p:sp>
    </p:spTree>
    <p:extLst>
      <p:ext uri="{BB962C8B-B14F-4D97-AF65-F5344CB8AC3E}">
        <p14:creationId xmlns:p14="http://schemas.microsoft.com/office/powerpoint/2010/main" val="3763533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74F14-C6DB-350E-3F69-68C751A24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Závěrečné rady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231FE0-4919-EE5B-4A0E-70222893D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Hurá do toho, už je nejvyšší čas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79AD10F-2F9B-4E70-9EB0-1B1F274BFA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2204864"/>
            <a:ext cx="9144000" cy="362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866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6D8450-186A-45B4-A726-E4C3C7E1B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Dotazy?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676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Office PowerPoint</Application>
  <PresentationFormat>Předvádění na obrazovce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Praxe</vt:lpstr>
      <vt:lpstr>Smysl?</vt:lpstr>
      <vt:lpstr>Postup</vt:lpstr>
      <vt:lpstr>Jak to celé udělat?</vt:lpstr>
      <vt:lpstr>Obsah praxe</vt:lpstr>
      <vt:lpstr>Realizace</vt:lpstr>
      <vt:lpstr>Zakončení</vt:lpstr>
      <vt:lpstr>Závěrečné rady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(ne)psát BP a DP aneb co je taky (ne)možné</dc:title>
  <dc:creator>admin</dc:creator>
  <cp:lastModifiedBy>Petr Valouch</cp:lastModifiedBy>
  <cp:revision>26</cp:revision>
  <dcterms:created xsi:type="dcterms:W3CDTF">2014-01-31T15:43:22Z</dcterms:created>
  <dcterms:modified xsi:type="dcterms:W3CDTF">2023-01-10T12:36:54Z</dcterms:modified>
</cp:coreProperties>
</file>