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Švandová" userId="a08a9d5a-4b6c-4a58-83f4-d41f596116fa" providerId="ADAL" clId="{52C784F3-96D8-459D-AD66-8E218E7A50EE}"/>
    <pc:docChg chg="modSld">
      <pc:chgData name="Eva Švandová" userId="a08a9d5a-4b6c-4a58-83f4-d41f596116fa" providerId="ADAL" clId="{52C784F3-96D8-459D-AD66-8E218E7A50EE}" dt="2021-04-14T10:28:15.485" v="2" actId="1076"/>
      <pc:docMkLst>
        <pc:docMk/>
      </pc:docMkLst>
      <pc:sldChg chg="modSp mod">
        <pc:chgData name="Eva Švandová" userId="a08a9d5a-4b6c-4a58-83f4-d41f596116fa" providerId="ADAL" clId="{52C784F3-96D8-459D-AD66-8E218E7A50EE}" dt="2021-04-14T10:28:15.485" v="2" actId="1076"/>
        <pc:sldMkLst>
          <pc:docMk/>
          <pc:sldMk cId="484483643" sldId="259"/>
        </pc:sldMkLst>
        <pc:picChg chg="mod">
          <ac:chgData name="Eva Švandová" userId="a08a9d5a-4b6c-4a58-83f4-d41f596116fa" providerId="ADAL" clId="{52C784F3-96D8-459D-AD66-8E218E7A50EE}" dt="2021-04-14T10:28:15.485" v="2" actId="1076"/>
          <ac:picMkLst>
            <pc:docMk/>
            <pc:sldMk cId="484483643" sldId="259"/>
            <ac:picMk id="5" creationId="{E473A494-B48B-4DA5-99B2-CAA19C6906E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E9FFE-7531-488D-9C49-53D14952F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404DE3-799D-42DB-B5D1-AB0A04693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2941E3-FCEF-4BF5-BCF0-9EFFCAD5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87FF2A-9FAC-44AD-8E28-EEB337A90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CC3031-F5CF-4503-8FD0-2215BF186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94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9A852-81B9-4A8E-810D-0FF23AA43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CCE27A-A314-4477-A2CE-244D73E06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A8A24C-6C72-43F7-9650-EFFBE9B28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B3CAAA-9C11-47A1-9540-ECCE40585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2C463-6085-4762-B94A-176D51330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41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84F5573-2E76-46CC-ADFB-1C5D38782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70BC00-36B0-4196-8603-56F7019FE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F2BA3C-3BA8-457D-B26B-1A86F2878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F3A682-B25B-48CE-AC2E-4567FE76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5FCA6D-17A7-438F-BB11-9B6E78320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16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8DD59-04D9-4E3B-83A7-AD2344D4C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ACFD82-43E3-4CFD-A39F-32343D94A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F2A8C3-CD39-44DA-BEEE-D4E6A481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4142D4-47F9-4B42-B286-92733C5DE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FBEDE2-28BE-4EE0-AAF3-09B6B1693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54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E44D8-DF4C-4E2A-AEE1-36E45115E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E83D81-EF00-4EE0-BD34-8F15983C4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B19928-06B2-490C-929F-8134EDBD9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E34705-F836-4865-B617-EFFF5752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F3962F-7294-44BD-9F4F-AB889CB5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47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89BDD-22F6-4D40-BC77-1DF4064A5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7C0EE-4B87-4A63-9D2E-FC4AE065D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EE98C4-7D78-4D8B-8DED-612712CE5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EB6694-86D2-48A4-840B-4E7BEC7BD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6A6B14-BF91-4400-BC83-76C4B6704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0E7C32-95C6-4DD1-A245-5314D232C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55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41723-6EDF-49E3-8157-04B253D8E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5737ED-07A1-405D-94F5-58E1F4660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7FBB46-933F-47C5-ADA3-E21163250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749C01F-91BC-4ACC-94B8-C4EFF6157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A456563-45FD-45E7-945F-C1CC0C0F31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8A3E8C1-C3C9-4513-B9F1-F052B495B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337EF0-69F3-4F81-BBF3-5D76AF19E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AD5EAF1-393C-49E8-9AD0-0551CD81A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06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7B2F8-89F3-48C1-8254-37684C69C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00B5CE-7161-43CB-877F-DADE0CCE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EBCAC06-749E-4A9D-B812-D683B186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A5AA2E0-899E-43DD-B513-227782E9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254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79F0AA9-AD7C-4D9D-833D-F5E73CCE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132E70D-FFF1-4C49-9F4A-BDE4FB64B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A1281C-C135-4259-AF42-A6742B75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333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3D510-911E-4184-9185-A66A0877C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9609B-559A-4E43-8091-C6F70FB20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3FFA4D6-AB4D-4800-98A7-2BE5DA06E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09AB4D-E3DC-46B3-844C-5903BDCA8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339FB4-C0D9-4FBA-8192-697FDBC9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FA1B5D-329E-498D-8DCC-FF700BC0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72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C9CE1-8406-4305-9214-11932C03D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E016367-7C94-4E67-B9CE-12E26080EB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BE5AE7-52BF-4B8D-877E-EB7D79207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DBEB39-BBFD-47A7-A7B8-FC30E3F2D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7702D0-69D7-444D-963C-F8E6B0AA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9694B2-7BBC-4435-B47B-DA0F2021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36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8395352-CCDC-47ED-B6D2-08CFB0853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41050B-7158-405B-A21F-5B79EC301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8E4994-977B-4EEC-9EFC-6E27A33BB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E7C21-8D74-4685-91B2-ABE82C51844F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69577-5694-440D-8137-9083104F3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C3EA07-24F2-468C-AF44-97207CF36C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F45AD-4A0C-479B-8C49-E9B5889D53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03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scgames.bauer.uh.edu/viewallgame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89F2B60-11AA-4B0E-9B2F-4104CD9CD9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499" y="1447800"/>
            <a:ext cx="11725001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883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2C22A-B6E8-46FF-8EDE-CC15DCA6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9B645-37E2-4D08-9EE8-B85973007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473A494-B48B-4DA5-99B2-CAA19C690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070" y="454576"/>
            <a:ext cx="10339336" cy="649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483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291E3-1085-4B3E-97E1-93AFC861D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498530-1B45-47D8-8581-7BDA0397A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70841"/>
          </a:xfrm>
        </p:spPr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http://scgames.bauer.uh.edu/viewallgames.asp</a:t>
            </a:r>
            <a:endParaRPr lang="cs-CZ" dirty="0"/>
          </a:p>
          <a:p>
            <a:r>
              <a:rPr lang="cs-CZ" dirty="0" err="1"/>
              <a:t>Masaryk_university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916D00-E4BB-4799-AFF0-7E4D9C3FAA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487" y="3305175"/>
            <a:ext cx="364807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3056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16</Words>
  <Application>Microsoft Office PowerPoint</Application>
  <PresentationFormat>Širokoúhlá obrazovka</PresentationFormat>
  <Paragraphs>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Švandová</dc:creator>
  <cp:lastModifiedBy>Eva Švandová</cp:lastModifiedBy>
  <cp:revision>5</cp:revision>
  <dcterms:created xsi:type="dcterms:W3CDTF">2021-04-14T07:26:46Z</dcterms:created>
  <dcterms:modified xsi:type="dcterms:W3CDTF">2021-04-14T10:28:40Z</dcterms:modified>
</cp:coreProperties>
</file>