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64" r:id="rId3"/>
    <p:sldId id="266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75" r:id="rId12"/>
    <p:sldId id="273" r:id="rId13"/>
    <p:sldId id="276" r:id="rId14"/>
    <p:sldId id="277" r:id="rId15"/>
    <p:sldId id="278" r:id="rId16"/>
    <p:sldId id="279" r:id="rId17"/>
    <p:sldId id="280" r:id="rId18"/>
    <p:sldId id="282" r:id="rId19"/>
    <p:sldId id="284" r:id="rId20"/>
    <p:sldId id="283" r:id="rId21"/>
    <p:sldId id="285" r:id="rId22"/>
    <p:sldId id="286" r:id="rId23"/>
    <p:sldId id="287" r:id="rId24"/>
    <p:sldId id="290" r:id="rId25"/>
    <p:sldId id="288" r:id="rId26"/>
    <p:sldId id="289" r:id="rId27"/>
    <p:sldId id="291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3" r:id="rId37"/>
    <p:sldId id="304" r:id="rId38"/>
    <p:sldId id="305" r:id="rId39"/>
    <p:sldId id="306" r:id="rId40"/>
    <p:sldId id="307" r:id="rId41"/>
    <p:sldId id="308" r:id="rId42"/>
    <p:sldId id="309" r:id="rId43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3333FF"/>
    <a:srgbClr val="B900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7193" autoAdjust="0"/>
  </p:normalViewPr>
  <p:slideViewPr>
    <p:cSldViewPr>
      <p:cViewPr varScale="1">
        <p:scale>
          <a:sx n="66" d="100"/>
          <a:sy n="66" d="100"/>
        </p:scale>
        <p:origin x="576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491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06/relationships/vbaProject" Target="vbaProject.bin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62C2AF-FD34-4CCF-860E-BF2710B33B5B}" type="doc">
      <dgm:prSet loTypeId="urn:microsoft.com/office/officeart/2005/8/layout/lProcess3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1EE00F2D-42CF-4F32-9D18-0FF7598E4A4D}">
      <dgm:prSet custT="1"/>
      <dgm:spPr/>
      <dgm:t>
        <a:bodyPr/>
        <a:lstStyle/>
        <a:p>
          <a:pPr rtl="0"/>
          <a:r>
            <a:rPr lang="cs-CZ" sz="2000" dirty="0"/>
            <a:t>Co je to BMI?</a:t>
          </a:r>
        </a:p>
      </dgm:t>
    </dgm:pt>
    <dgm:pt modelId="{62253A2F-05C2-44B1-90CD-32B25E027435}" type="parTrans" cxnId="{842FA33B-26BE-4F43-A2EA-5468419B6E0C}">
      <dgm:prSet/>
      <dgm:spPr/>
      <dgm:t>
        <a:bodyPr/>
        <a:lstStyle/>
        <a:p>
          <a:endParaRPr lang="cs-CZ"/>
        </a:p>
      </dgm:t>
    </dgm:pt>
    <dgm:pt modelId="{4219DB7C-B933-42F8-B66B-86D5891B16A4}" type="sibTrans" cxnId="{842FA33B-26BE-4F43-A2EA-5468419B6E0C}">
      <dgm:prSet/>
      <dgm:spPr/>
      <dgm:t>
        <a:bodyPr/>
        <a:lstStyle/>
        <a:p>
          <a:endParaRPr lang="cs-CZ"/>
        </a:p>
      </dgm:t>
    </dgm:pt>
    <dgm:pt modelId="{8884A5E8-D3B8-4246-B46E-3D6072079FAC}">
      <dgm:prSet/>
      <dgm:spPr/>
      <dgm:t>
        <a:bodyPr/>
        <a:lstStyle/>
        <a:p>
          <a:pPr rtl="0"/>
          <a:r>
            <a:rPr lang="cs-CZ" i="1" dirty="0"/>
            <a:t>„Index tělesné hmotnosti, obvykle označovaný zkratkou BMI (z anglického body </a:t>
          </a:r>
          <a:r>
            <a:rPr lang="cs-CZ" i="1" dirty="0" err="1"/>
            <a:t>mass</a:t>
          </a:r>
          <a:r>
            <a:rPr lang="cs-CZ" i="1" dirty="0"/>
            <a:t> index) je číslo používané jako indikátor podváhy, normální tělesné hmotnosti, nadváhy a obezity, umožňující statistické porovnávání tělesné hmotnosti lidí s různou výškou.“</a:t>
          </a:r>
        </a:p>
      </dgm:t>
    </dgm:pt>
    <dgm:pt modelId="{D0DDD134-939D-4B42-8F8D-2DFE68913448}" type="parTrans" cxnId="{22B3A1C7-8BAD-4520-AC45-CD3D5E39B284}">
      <dgm:prSet/>
      <dgm:spPr/>
      <dgm:t>
        <a:bodyPr/>
        <a:lstStyle/>
        <a:p>
          <a:endParaRPr lang="cs-CZ"/>
        </a:p>
      </dgm:t>
    </dgm:pt>
    <dgm:pt modelId="{0C435810-A51E-4CD2-81E8-0C505E3CDF39}" type="sibTrans" cxnId="{22B3A1C7-8BAD-4520-AC45-CD3D5E39B284}">
      <dgm:prSet/>
      <dgm:spPr/>
      <dgm:t>
        <a:bodyPr/>
        <a:lstStyle/>
        <a:p>
          <a:endParaRPr lang="cs-CZ"/>
        </a:p>
      </dgm:t>
    </dgm:pt>
    <dgm:pt modelId="{62DA0553-2028-4EC7-BB7C-19C95CAE1195}">
      <dgm:prSet custT="1"/>
      <dgm:spPr/>
      <dgm:t>
        <a:bodyPr/>
        <a:lstStyle/>
        <a:p>
          <a:pPr rtl="0"/>
          <a:r>
            <a:rPr lang="cs-CZ" sz="2000" dirty="0"/>
            <a:t>Jak se BMI počítá?</a:t>
          </a:r>
        </a:p>
      </dgm:t>
    </dgm:pt>
    <dgm:pt modelId="{E83381FD-6C11-4CE2-980E-41B2354564DD}" type="parTrans" cxnId="{1500EEF3-5EF3-45CB-90D8-E06E9AB1297B}">
      <dgm:prSet/>
      <dgm:spPr/>
      <dgm:t>
        <a:bodyPr/>
        <a:lstStyle/>
        <a:p>
          <a:endParaRPr lang="cs-CZ"/>
        </a:p>
      </dgm:t>
    </dgm:pt>
    <dgm:pt modelId="{1B85D481-0B4C-4138-BBB5-A6AEAD1BF49A}" type="sibTrans" cxnId="{1500EEF3-5EF3-45CB-90D8-E06E9AB1297B}">
      <dgm:prSet/>
      <dgm:spPr/>
      <dgm:t>
        <a:bodyPr/>
        <a:lstStyle/>
        <a:p>
          <a:endParaRPr lang="cs-CZ"/>
        </a:p>
      </dgm:t>
    </dgm:pt>
    <dgm:pt modelId="{FDDF6314-4643-462E-92BB-3E35FD6542B8}">
      <dgm:prSet custT="1"/>
      <dgm:spPr/>
      <dgm:t>
        <a:bodyPr/>
        <a:lstStyle/>
        <a:p>
          <a:pPr rtl="0"/>
          <a:r>
            <a:rPr lang="cs-CZ" sz="2000" dirty="0"/>
            <a:t>Jaké má BMI člověk s výškou 170 cm a váhou 75 kg?</a:t>
          </a:r>
        </a:p>
      </dgm:t>
    </dgm:pt>
    <dgm:pt modelId="{0E51E088-C3AB-4AC8-8F43-8BEDB8950C2A}" type="parTrans" cxnId="{47D52015-0CFA-432E-8B87-59DE96B68935}">
      <dgm:prSet/>
      <dgm:spPr/>
      <dgm:t>
        <a:bodyPr/>
        <a:lstStyle/>
        <a:p>
          <a:endParaRPr lang="cs-CZ"/>
        </a:p>
      </dgm:t>
    </dgm:pt>
    <dgm:pt modelId="{BAA1C6A6-7EE9-454B-8375-178E8BADD70F}" type="sibTrans" cxnId="{47D52015-0CFA-432E-8B87-59DE96B68935}">
      <dgm:prSet/>
      <dgm:spPr/>
      <dgm:t>
        <a:bodyPr/>
        <a:lstStyle/>
        <a:p>
          <a:endParaRPr lang="cs-CZ"/>
        </a:p>
      </dgm:t>
    </dgm:pt>
    <dgm:pt modelId="{63C9CC02-C721-4A57-A915-D50764ACC319}">
      <dgm:prSet/>
      <dgm:spPr/>
      <dgm:t>
        <a:bodyPr/>
        <a:lstStyle/>
        <a:p>
          <a:pPr rtl="0"/>
          <a:endParaRPr lang="cs-CZ" dirty="0"/>
        </a:p>
      </dgm:t>
    </dgm:pt>
    <dgm:pt modelId="{AE34895C-2A05-466A-BAC3-19CD17604FDF}" type="parTrans" cxnId="{BFF79BA3-64E2-4B6C-A6F1-CC1A2C39D200}">
      <dgm:prSet/>
      <dgm:spPr/>
      <dgm:t>
        <a:bodyPr/>
        <a:lstStyle/>
        <a:p>
          <a:endParaRPr lang="cs-CZ"/>
        </a:p>
      </dgm:t>
    </dgm:pt>
    <dgm:pt modelId="{8358D4DD-66F6-4B1D-8C1A-CA5126E75552}" type="sibTrans" cxnId="{BFF79BA3-64E2-4B6C-A6F1-CC1A2C39D200}">
      <dgm:prSet/>
      <dgm:spPr/>
      <dgm:t>
        <a:bodyPr/>
        <a:lstStyle/>
        <a:p>
          <a:endParaRPr lang="cs-CZ"/>
        </a:p>
      </dgm:t>
    </dgm:pt>
    <dgm:pt modelId="{F81517A7-948B-460D-B6DC-BD199F4E238C}">
      <dgm:prSet custT="1"/>
      <dgm:spPr/>
      <dgm:t>
        <a:bodyPr/>
        <a:lstStyle/>
        <a:p>
          <a:pPr rtl="0"/>
          <a:r>
            <a:rPr lang="cs-CZ" sz="2000" dirty="0"/>
            <a:t>BMI = 25,95</a:t>
          </a:r>
        </a:p>
      </dgm:t>
    </dgm:pt>
    <dgm:pt modelId="{F30CA8DC-643D-4AD1-A210-482725E09E85}" type="parTrans" cxnId="{8DA5FEF5-62C9-4A9D-90DE-06E72AC76889}">
      <dgm:prSet/>
      <dgm:spPr/>
      <dgm:t>
        <a:bodyPr/>
        <a:lstStyle/>
        <a:p>
          <a:endParaRPr lang="cs-CZ"/>
        </a:p>
      </dgm:t>
    </dgm:pt>
    <dgm:pt modelId="{3E8CBC9B-924C-4653-B215-AFB2AD13B60F}" type="sibTrans" cxnId="{8DA5FEF5-62C9-4A9D-90DE-06E72AC76889}">
      <dgm:prSet/>
      <dgm:spPr/>
      <dgm:t>
        <a:bodyPr/>
        <a:lstStyle/>
        <a:p>
          <a:endParaRPr lang="cs-CZ"/>
        </a:p>
      </dgm:t>
    </dgm:pt>
    <dgm:pt modelId="{DA8A69E5-8390-4ACC-96CD-08ECBB4A26BB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sz="2000" dirty="0"/>
            <a:t>Co z toho vyplývá?</a:t>
          </a:r>
        </a:p>
      </dgm:t>
    </dgm:pt>
    <dgm:pt modelId="{E792A870-F917-45F9-AE27-7AEEA12D8FAD}" type="parTrans" cxnId="{FD1A245C-67A6-4A2C-B624-9965D6396E1D}">
      <dgm:prSet/>
      <dgm:spPr/>
      <dgm:t>
        <a:bodyPr/>
        <a:lstStyle/>
        <a:p>
          <a:endParaRPr lang="cs-CZ"/>
        </a:p>
      </dgm:t>
    </dgm:pt>
    <dgm:pt modelId="{E0DC71A0-0F6F-4990-8981-E35842D29A41}" type="sibTrans" cxnId="{FD1A245C-67A6-4A2C-B624-9965D6396E1D}">
      <dgm:prSet/>
      <dgm:spPr/>
      <dgm:t>
        <a:bodyPr/>
        <a:lstStyle/>
        <a:p>
          <a:endParaRPr lang="cs-CZ"/>
        </a:p>
      </dgm:t>
    </dgm:pt>
    <dgm:pt modelId="{FED79FC9-DBDF-4D07-AF52-49F6B2CFC259}" type="pres">
      <dgm:prSet presAssocID="{8A62C2AF-FD34-4CCF-860E-BF2710B33B5B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1E6A41C-9528-4891-9E66-645CD246AB4A}" type="pres">
      <dgm:prSet presAssocID="{1EE00F2D-42CF-4F32-9D18-0FF7598E4A4D}" presName="horFlow" presStyleCnt="0"/>
      <dgm:spPr/>
    </dgm:pt>
    <dgm:pt modelId="{2E3FABD0-57C2-41E1-A6DE-D97696474CA8}" type="pres">
      <dgm:prSet presAssocID="{1EE00F2D-42CF-4F32-9D18-0FF7598E4A4D}" presName="bigChev" presStyleLbl="node1" presStyleIdx="0" presStyleCnt="3"/>
      <dgm:spPr/>
    </dgm:pt>
    <dgm:pt modelId="{10BD7047-472D-4EE7-A8D8-8CA73A49A2F5}" type="pres">
      <dgm:prSet presAssocID="{D0DDD134-939D-4B42-8F8D-2DFE68913448}" presName="parTrans" presStyleCnt="0"/>
      <dgm:spPr/>
    </dgm:pt>
    <dgm:pt modelId="{3A8C0F3A-AE9F-406A-9F38-C941353A49B9}" type="pres">
      <dgm:prSet presAssocID="{8884A5E8-D3B8-4246-B46E-3D6072079FAC}" presName="node" presStyleLbl="alignAccFollowNode1" presStyleIdx="0" presStyleCnt="4" custScaleX="242025">
        <dgm:presLayoutVars>
          <dgm:bulletEnabled val="1"/>
        </dgm:presLayoutVars>
      </dgm:prSet>
      <dgm:spPr/>
    </dgm:pt>
    <dgm:pt modelId="{17F17231-14A4-4FB9-84C4-6FE866CA3F3A}" type="pres">
      <dgm:prSet presAssocID="{1EE00F2D-42CF-4F32-9D18-0FF7598E4A4D}" presName="vSp" presStyleCnt="0"/>
      <dgm:spPr/>
    </dgm:pt>
    <dgm:pt modelId="{A9AD9F9F-10A6-4203-A719-1A1AF513BDC5}" type="pres">
      <dgm:prSet presAssocID="{62DA0553-2028-4EC7-BB7C-19C95CAE1195}" presName="horFlow" presStyleCnt="0"/>
      <dgm:spPr/>
    </dgm:pt>
    <dgm:pt modelId="{DEAA4ABB-1722-4258-8331-32739C985D38}" type="pres">
      <dgm:prSet presAssocID="{62DA0553-2028-4EC7-BB7C-19C95CAE1195}" presName="bigChev" presStyleLbl="node1" presStyleIdx="1" presStyleCnt="3"/>
      <dgm:spPr/>
    </dgm:pt>
    <dgm:pt modelId="{A0C4D492-4A13-470D-B943-AE82F42736EC}" type="pres">
      <dgm:prSet presAssocID="{AE34895C-2A05-466A-BAC3-19CD17604FDF}" presName="parTrans" presStyleCnt="0"/>
      <dgm:spPr/>
    </dgm:pt>
    <dgm:pt modelId="{736DA93C-6F9C-432F-B028-4B6DC3A4AAC3}" type="pres">
      <dgm:prSet presAssocID="{63C9CC02-C721-4A57-A915-D50764ACC319}" presName="node" presStyleLbl="alignAccFollowNode1" presStyleIdx="1" presStyleCnt="4" custScaleX="242025">
        <dgm:presLayoutVars>
          <dgm:bulletEnabled val="1"/>
        </dgm:presLayoutVars>
      </dgm:prSet>
      <dgm:spPr/>
    </dgm:pt>
    <dgm:pt modelId="{657D27BC-A727-4F77-A257-6C69578823AA}" type="pres">
      <dgm:prSet presAssocID="{62DA0553-2028-4EC7-BB7C-19C95CAE1195}" presName="vSp" presStyleCnt="0"/>
      <dgm:spPr/>
    </dgm:pt>
    <dgm:pt modelId="{D446D12A-6551-42A3-A87C-A03CAF1DA078}" type="pres">
      <dgm:prSet presAssocID="{FDDF6314-4643-462E-92BB-3E35FD6542B8}" presName="horFlow" presStyleCnt="0"/>
      <dgm:spPr/>
    </dgm:pt>
    <dgm:pt modelId="{112B6358-EBFF-4372-B07B-D9D998D06075}" type="pres">
      <dgm:prSet presAssocID="{FDDF6314-4643-462E-92BB-3E35FD6542B8}" presName="bigChev" presStyleLbl="node1" presStyleIdx="2" presStyleCnt="3"/>
      <dgm:spPr/>
    </dgm:pt>
    <dgm:pt modelId="{EF73543C-A08F-4F0C-8C20-F398B9C1CF9E}" type="pres">
      <dgm:prSet presAssocID="{F30CA8DC-643D-4AD1-A210-482725E09E85}" presName="parTrans" presStyleCnt="0"/>
      <dgm:spPr/>
    </dgm:pt>
    <dgm:pt modelId="{0924C46A-2FEA-410B-9C08-94154524D6DD}" type="pres">
      <dgm:prSet presAssocID="{F81517A7-948B-460D-B6DC-BD199F4E238C}" presName="node" presStyleLbl="alignAccFollowNode1" presStyleIdx="2" presStyleCnt="4" custScaleX="129948">
        <dgm:presLayoutVars>
          <dgm:bulletEnabled val="1"/>
        </dgm:presLayoutVars>
      </dgm:prSet>
      <dgm:spPr/>
    </dgm:pt>
    <dgm:pt modelId="{A8A205C0-85B7-4643-BA5A-1C38399597B1}" type="pres">
      <dgm:prSet presAssocID="{3E8CBC9B-924C-4653-B215-AFB2AD13B60F}" presName="sibTrans" presStyleCnt="0"/>
      <dgm:spPr/>
    </dgm:pt>
    <dgm:pt modelId="{CCA01282-84B6-492C-BD86-701D1CA0CDA7}" type="pres">
      <dgm:prSet presAssocID="{DA8A69E5-8390-4ACC-96CD-08ECBB4A26BB}" presName="node" presStyleLbl="alignAccFollowNode1" presStyleIdx="3" presStyleCnt="4" custScaleX="129948">
        <dgm:presLayoutVars>
          <dgm:bulletEnabled val="1"/>
        </dgm:presLayoutVars>
      </dgm:prSet>
      <dgm:spPr/>
    </dgm:pt>
  </dgm:ptLst>
  <dgm:cxnLst>
    <dgm:cxn modelId="{A00DB50C-32D2-47E5-B760-67CAF2DC8420}" type="presOf" srcId="{DA8A69E5-8390-4ACC-96CD-08ECBB4A26BB}" destId="{CCA01282-84B6-492C-BD86-701D1CA0CDA7}" srcOrd="0" destOrd="0" presId="urn:microsoft.com/office/officeart/2005/8/layout/lProcess3"/>
    <dgm:cxn modelId="{47D52015-0CFA-432E-8B87-59DE96B68935}" srcId="{8A62C2AF-FD34-4CCF-860E-BF2710B33B5B}" destId="{FDDF6314-4643-462E-92BB-3E35FD6542B8}" srcOrd="2" destOrd="0" parTransId="{0E51E088-C3AB-4AC8-8F43-8BEDB8950C2A}" sibTransId="{BAA1C6A6-7EE9-454B-8375-178E8BADD70F}"/>
    <dgm:cxn modelId="{B1374A3A-2448-4A68-AE85-97369329DC07}" type="presOf" srcId="{8884A5E8-D3B8-4246-B46E-3D6072079FAC}" destId="{3A8C0F3A-AE9F-406A-9F38-C941353A49B9}" srcOrd="0" destOrd="0" presId="urn:microsoft.com/office/officeart/2005/8/layout/lProcess3"/>
    <dgm:cxn modelId="{842FA33B-26BE-4F43-A2EA-5468419B6E0C}" srcId="{8A62C2AF-FD34-4CCF-860E-BF2710B33B5B}" destId="{1EE00F2D-42CF-4F32-9D18-0FF7598E4A4D}" srcOrd="0" destOrd="0" parTransId="{62253A2F-05C2-44B1-90CD-32B25E027435}" sibTransId="{4219DB7C-B933-42F8-B66B-86D5891B16A4}"/>
    <dgm:cxn modelId="{FD1A245C-67A6-4A2C-B624-9965D6396E1D}" srcId="{FDDF6314-4643-462E-92BB-3E35FD6542B8}" destId="{DA8A69E5-8390-4ACC-96CD-08ECBB4A26BB}" srcOrd="1" destOrd="0" parTransId="{E792A870-F917-45F9-AE27-7AEEA12D8FAD}" sibTransId="{E0DC71A0-0F6F-4990-8981-E35842D29A41}"/>
    <dgm:cxn modelId="{D750B789-2610-4549-93E0-1C1F51D96C86}" type="presOf" srcId="{63C9CC02-C721-4A57-A915-D50764ACC319}" destId="{736DA93C-6F9C-432F-B028-4B6DC3A4AAC3}" srcOrd="0" destOrd="0" presId="urn:microsoft.com/office/officeart/2005/8/layout/lProcess3"/>
    <dgm:cxn modelId="{BFF79BA3-64E2-4B6C-A6F1-CC1A2C39D200}" srcId="{62DA0553-2028-4EC7-BB7C-19C95CAE1195}" destId="{63C9CC02-C721-4A57-A915-D50764ACC319}" srcOrd="0" destOrd="0" parTransId="{AE34895C-2A05-466A-BAC3-19CD17604FDF}" sibTransId="{8358D4DD-66F6-4B1D-8C1A-CA5126E75552}"/>
    <dgm:cxn modelId="{4DC76BA9-ABE3-4DBB-9A4E-87C3A04DAC76}" type="presOf" srcId="{F81517A7-948B-460D-B6DC-BD199F4E238C}" destId="{0924C46A-2FEA-410B-9C08-94154524D6DD}" srcOrd="0" destOrd="0" presId="urn:microsoft.com/office/officeart/2005/8/layout/lProcess3"/>
    <dgm:cxn modelId="{CA3A70C5-9F47-4DDF-A633-C6303B583EA7}" type="presOf" srcId="{1EE00F2D-42CF-4F32-9D18-0FF7598E4A4D}" destId="{2E3FABD0-57C2-41E1-A6DE-D97696474CA8}" srcOrd="0" destOrd="0" presId="urn:microsoft.com/office/officeart/2005/8/layout/lProcess3"/>
    <dgm:cxn modelId="{22B3A1C7-8BAD-4520-AC45-CD3D5E39B284}" srcId="{1EE00F2D-42CF-4F32-9D18-0FF7598E4A4D}" destId="{8884A5E8-D3B8-4246-B46E-3D6072079FAC}" srcOrd="0" destOrd="0" parTransId="{D0DDD134-939D-4B42-8F8D-2DFE68913448}" sibTransId="{0C435810-A51E-4CD2-81E8-0C505E3CDF39}"/>
    <dgm:cxn modelId="{069E8EDD-3724-4E5C-8794-877D6AD38E39}" type="presOf" srcId="{FDDF6314-4643-462E-92BB-3E35FD6542B8}" destId="{112B6358-EBFF-4372-B07B-D9D998D06075}" srcOrd="0" destOrd="0" presId="urn:microsoft.com/office/officeart/2005/8/layout/lProcess3"/>
    <dgm:cxn modelId="{6F498FE3-9002-4573-963A-07922D865F34}" type="presOf" srcId="{8A62C2AF-FD34-4CCF-860E-BF2710B33B5B}" destId="{FED79FC9-DBDF-4D07-AF52-49F6B2CFC259}" srcOrd="0" destOrd="0" presId="urn:microsoft.com/office/officeart/2005/8/layout/lProcess3"/>
    <dgm:cxn modelId="{24E1B0E9-F933-4062-A19D-B124F834FC39}" type="presOf" srcId="{62DA0553-2028-4EC7-BB7C-19C95CAE1195}" destId="{DEAA4ABB-1722-4258-8331-32739C985D38}" srcOrd="0" destOrd="0" presId="urn:microsoft.com/office/officeart/2005/8/layout/lProcess3"/>
    <dgm:cxn modelId="{1500EEF3-5EF3-45CB-90D8-E06E9AB1297B}" srcId="{8A62C2AF-FD34-4CCF-860E-BF2710B33B5B}" destId="{62DA0553-2028-4EC7-BB7C-19C95CAE1195}" srcOrd="1" destOrd="0" parTransId="{E83381FD-6C11-4CE2-980E-41B2354564DD}" sibTransId="{1B85D481-0B4C-4138-BBB5-A6AEAD1BF49A}"/>
    <dgm:cxn modelId="{8DA5FEF5-62C9-4A9D-90DE-06E72AC76889}" srcId="{FDDF6314-4643-462E-92BB-3E35FD6542B8}" destId="{F81517A7-948B-460D-B6DC-BD199F4E238C}" srcOrd="0" destOrd="0" parTransId="{F30CA8DC-643D-4AD1-A210-482725E09E85}" sibTransId="{3E8CBC9B-924C-4653-B215-AFB2AD13B60F}"/>
    <dgm:cxn modelId="{73F79A03-89A8-48CF-8424-20A6CAB5AF45}" type="presParOf" srcId="{FED79FC9-DBDF-4D07-AF52-49F6B2CFC259}" destId="{31E6A41C-9528-4891-9E66-645CD246AB4A}" srcOrd="0" destOrd="0" presId="urn:microsoft.com/office/officeart/2005/8/layout/lProcess3"/>
    <dgm:cxn modelId="{B85B9BA7-FAD6-401A-82A0-23DFC76B6347}" type="presParOf" srcId="{31E6A41C-9528-4891-9E66-645CD246AB4A}" destId="{2E3FABD0-57C2-41E1-A6DE-D97696474CA8}" srcOrd="0" destOrd="0" presId="urn:microsoft.com/office/officeart/2005/8/layout/lProcess3"/>
    <dgm:cxn modelId="{2D08C189-7893-4205-BF40-E967E074C0A1}" type="presParOf" srcId="{31E6A41C-9528-4891-9E66-645CD246AB4A}" destId="{10BD7047-472D-4EE7-A8D8-8CA73A49A2F5}" srcOrd="1" destOrd="0" presId="urn:microsoft.com/office/officeart/2005/8/layout/lProcess3"/>
    <dgm:cxn modelId="{7BFEB751-1E27-4BB5-9BF5-C6A028BA905E}" type="presParOf" srcId="{31E6A41C-9528-4891-9E66-645CD246AB4A}" destId="{3A8C0F3A-AE9F-406A-9F38-C941353A49B9}" srcOrd="2" destOrd="0" presId="urn:microsoft.com/office/officeart/2005/8/layout/lProcess3"/>
    <dgm:cxn modelId="{0BDFCEE0-2DCD-41AE-82C2-3999AA9FCF00}" type="presParOf" srcId="{FED79FC9-DBDF-4D07-AF52-49F6B2CFC259}" destId="{17F17231-14A4-4FB9-84C4-6FE866CA3F3A}" srcOrd="1" destOrd="0" presId="urn:microsoft.com/office/officeart/2005/8/layout/lProcess3"/>
    <dgm:cxn modelId="{38A6804D-DFBE-48B4-8447-8547A20C5B6D}" type="presParOf" srcId="{FED79FC9-DBDF-4D07-AF52-49F6B2CFC259}" destId="{A9AD9F9F-10A6-4203-A719-1A1AF513BDC5}" srcOrd="2" destOrd="0" presId="urn:microsoft.com/office/officeart/2005/8/layout/lProcess3"/>
    <dgm:cxn modelId="{C705ADF5-2BB9-4ACC-8F34-C7DC1371C7C1}" type="presParOf" srcId="{A9AD9F9F-10A6-4203-A719-1A1AF513BDC5}" destId="{DEAA4ABB-1722-4258-8331-32739C985D38}" srcOrd="0" destOrd="0" presId="urn:microsoft.com/office/officeart/2005/8/layout/lProcess3"/>
    <dgm:cxn modelId="{1E0637C5-EE8D-4572-A86B-940E70402B0E}" type="presParOf" srcId="{A9AD9F9F-10A6-4203-A719-1A1AF513BDC5}" destId="{A0C4D492-4A13-470D-B943-AE82F42736EC}" srcOrd="1" destOrd="0" presId="urn:microsoft.com/office/officeart/2005/8/layout/lProcess3"/>
    <dgm:cxn modelId="{2D431389-9BD9-47AC-9E01-5441B9FE562F}" type="presParOf" srcId="{A9AD9F9F-10A6-4203-A719-1A1AF513BDC5}" destId="{736DA93C-6F9C-432F-B028-4B6DC3A4AAC3}" srcOrd="2" destOrd="0" presId="urn:microsoft.com/office/officeart/2005/8/layout/lProcess3"/>
    <dgm:cxn modelId="{987024D3-287B-42C4-BA3B-83C5CE1F610D}" type="presParOf" srcId="{FED79FC9-DBDF-4D07-AF52-49F6B2CFC259}" destId="{657D27BC-A727-4F77-A257-6C69578823AA}" srcOrd="3" destOrd="0" presId="urn:microsoft.com/office/officeart/2005/8/layout/lProcess3"/>
    <dgm:cxn modelId="{759A1B13-C422-4A25-8706-E5B2A4AC2D57}" type="presParOf" srcId="{FED79FC9-DBDF-4D07-AF52-49F6B2CFC259}" destId="{D446D12A-6551-42A3-A87C-A03CAF1DA078}" srcOrd="4" destOrd="0" presId="urn:microsoft.com/office/officeart/2005/8/layout/lProcess3"/>
    <dgm:cxn modelId="{071921FD-EE3E-45F7-A956-7FD4E77619D7}" type="presParOf" srcId="{D446D12A-6551-42A3-A87C-A03CAF1DA078}" destId="{112B6358-EBFF-4372-B07B-D9D998D06075}" srcOrd="0" destOrd="0" presId="urn:microsoft.com/office/officeart/2005/8/layout/lProcess3"/>
    <dgm:cxn modelId="{08AE7241-AB4C-429B-A59E-15C2BD6A7132}" type="presParOf" srcId="{D446D12A-6551-42A3-A87C-A03CAF1DA078}" destId="{EF73543C-A08F-4F0C-8C20-F398B9C1CF9E}" srcOrd="1" destOrd="0" presId="urn:microsoft.com/office/officeart/2005/8/layout/lProcess3"/>
    <dgm:cxn modelId="{9FB7B2AD-6403-4681-8634-08C1F7DEDC1F}" type="presParOf" srcId="{D446D12A-6551-42A3-A87C-A03CAF1DA078}" destId="{0924C46A-2FEA-410B-9C08-94154524D6DD}" srcOrd="2" destOrd="0" presId="urn:microsoft.com/office/officeart/2005/8/layout/lProcess3"/>
    <dgm:cxn modelId="{900D2374-F3FE-4581-8B74-CE3C54E7098B}" type="presParOf" srcId="{D446D12A-6551-42A3-A87C-A03CAF1DA078}" destId="{A8A205C0-85B7-4643-BA5A-1C38399597B1}" srcOrd="3" destOrd="0" presId="urn:microsoft.com/office/officeart/2005/8/layout/lProcess3"/>
    <dgm:cxn modelId="{D11FD966-CD39-4C69-B4C1-32B1E2769205}" type="presParOf" srcId="{D446D12A-6551-42A3-A87C-A03CAF1DA078}" destId="{CCA01282-84B6-492C-BD86-701D1CA0CDA7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4B450BA-3B78-40F0-9444-3606E0F4E810}" type="doc">
      <dgm:prSet loTypeId="urn:microsoft.com/office/officeart/2005/8/layout/process2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3CED9BE1-6383-4D72-B9F2-4D78038E04BF}">
      <dgm:prSet phldrT="[Text]"/>
      <dgm:spPr/>
      <dgm:t>
        <a:bodyPr/>
        <a:lstStyle/>
        <a:p>
          <a:r>
            <a:rPr lang="cs-CZ" b="0" dirty="0"/>
            <a:t>Zjištění absolutní výše položek</a:t>
          </a:r>
        </a:p>
      </dgm:t>
    </dgm:pt>
    <dgm:pt modelId="{92D063B6-05A9-4D8A-B04F-A948F88A9010}" type="parTrans" cxnId="{E0F451FA-50C1-4E3E-9E49-FA23139BA431}">
      <dgm:prSet/>
      <dgm:spPr/>
      <dgm:t>
        <a:bodyPr/>
        <a:lstStyle/>
        <a:p>
          <a:endParaRPr lang="cs-CZ"/>
        </a:p>
      </dgm:t>
    </dgm:pt>
    <dgm:pt modelId="{5E133D69-6EE8-4BF3-905D-EADF16EBF796}" type="sibTrans" cxnId="{E0F451FA-50C1-4E3E-9E49-FA23139BA431}">
      <dgm:prSet/>
      <dgm:spPr/>
      <dgm:t>
        <a:bodyPr/>
        <a:lstStyle/>
        <a:p>
          <a:endParaRPr lang="cs-CZ"/>
        </a:p>
      </dgm:t>
    </dgm:pt>
    <dgm:pt modelId="{D93CC2F3-E63A-4373-BAAE-9ED526A401D5}">
      <dgm:prSet phldrT="[Text]"/>
      <dgm:spPr/>
      <dgm:t>
        <a:bodyPr/>
        <a:lstStyle/>
        <a:p>
          <a:r>
            <a:rPr lang="cs-CZ" b="0" dirty="0"/>
            <a:t>Zjištění podílů položek (vertikální rozbor)</a:t>
          </a:r>
        </a:p>
      </dgm:t>
    </dgm:pt>
    <dgm:pt modelId="{FDEB60C4-CB81-40E4-B6DC-C636B79E7852}" type="parTrans" cxnId="{703AFFC1-B5AD-419C-BE28-38308858A9A0}">
      <dgm:prSet/>
      <dgm:spPr/>
      <dgm:t>
        <a:bodyPr/>
        <a:lstStyle/>
        <a:p>
          <a:endParaRPr lang="cs-CZ"/>
        </a:p>
      </dgm:t>
    </dgm:pt>
    <dgm:pt modelId="{C5FDC4C8-20E0-4A79-A76E-E4812529AC0E}" type="sibTrans" cxnId="{703AFFC1-B5AD-419C-BE28-38308858A9A0}">
      <dgm:prSet/>
      <dgm:spPr/>
      <dgm:t>
        <a:bodyPr/>
        <a:lstStyle/>
        <a:p>
          <a:endParaRPr lang="cs-CZ"/>
        </a:p>
      </dgm:t>
    </dgm:pt>
    <dgm:pt modelId="{E868BE7E-8507-4339-9C35-6B3BEB161AF9}">
      <dgm:prSet phldrT="[Text]"/>
      <dgm:spPr/>
      <dgm:t>
        <a:bodyPr/>
        <a:lstStyle/>
        <a:p>
          <a:r>
            <a:rPr lang="cs-CZ" b="0" dirty="0"/>
            <a:t>Zjištění časového vývoje položek (horizontální rozbor)</a:t>
          </a:r>
        </a:p>
      </dgm:t>
    </dgm:pt>
    <dgm:pt modelId="{CD2898BF-9F00-4AFB-88C1-C7B7AD0549F6}" type="parTrans" cxnId="{E2916523-F3F2-4E6B-B571-31E8DC39461A}">
      <dgm:prSet/>
      <dgm:spPr/>
      <dgm:t>
        <a:bodyPr/>
        <a:lstStyle/>
        <a:p>
          <a:endParaRPr lang="cs-CZ"/>
        </a:p>
      </dgm:t>
    </dgm:pt>
    <dgm:pt modelId="{A0A4EE2D-083B-4C47-9A37-320EE8E7856D}" type="sibTrans" cxnId="{E2916523-F3F2-4E6B-B571-31E8DC39461A}">
      <dgm:prSet/>
      <dgm:spPr/>
      <dgm:t>
        <a:bodyPr/>
        <a:lstStyle/>
        <a:p>
          <a:endParaRPr lang="cs-CZ"/>
        </a:p>
      </dgm:t>
    </dgm:pt>
    <dgm:pt modelId="{D9FD8D48-B9EF-4DB9-8DD0-C2AA5398122A}">
      <dgm:prSet phldrT="[Text]"/>
      <dgm:spPr/>
      <dgm:t>
        <a:bodyPr/>
        <a:lstStyle/>
        <a:p>
          <a:r>
            <a:rPr lang="cs-CZ" b="0" dirty="0"/>
            <a:t>Co znám/neznám</a:t>
          </a:r>
        </a:p>
      </dgm:t>
    </dgm:pt>
    <dgm:pt modelId="{E2C2E277-AB19-4459-910A-F5193091FAAD}" type="parTrans" cxnId="{14BD723F-B293-48ED-B828-9C3797E308FD}">
      <dgm:prSet/>
      <dgm:spPr/>
      <dgm:t>
        <a:bodyPr/>
        <a:lstStyle/>
        <a:p>
          <a:endParaRPr lang="cs-CZ"/>
        </a:p>
      </dgm:t>
    </dgm:pt>
    <dgm:pt modelId="{15090DF5-0DE5-46CF-A753-1CF8184DD638}" type="sibTrans" cxnId="{14BD723F-B293-48ED-B828-9C3797E308FD}">
      <dgm:prSet/>
      <dgm:spPr/>
      <dgm:t>
        <a:bodyPr/>
        <a:lstStyle/>
        <a:p>
          <a:endParaRPr lang="cs-CZ"/>
        </a:p>
      </dgm:t>
    </dgm:pt>
    <dgm:pt modelId="{0F5FEBA8-9267-42A2-AB3B-D4CF682D448C}">
      <dgm:prSet phldrT="[Text]"/>
      <dgm:spPr/>
      <dgm:t>
        <a:bodyPr/>
        <a:lstStyle/>
        <a:p>
          <a:r>
            <a:rPr lang="cs-CZ" b="0" dirty="0"/>
            <a:t>Co je/není důležité</a:t>
          </a:r>
        </a:p>
      </dgm:t>
    </dgm:pt>
    <dgm:pt modelId="{7D871B36-8AC9-4992-93FA-DBD5806B53F2}" type="parTrans" cxnId="{F6718170-D821-4F4A-AD11-DE39A2407918}">
      <dgm:prSet/>
      <dgm:spPr/>
      <dgm:t>
        <a:bodyPr/>
        <a:lstStyle/>
        <a:p>
          <a:endParaRPr lang="cs-CZ"/>
        </a:p>
      </dgm:t>
    </dgm:pt>
    <dgm:pt modelId="{FFCB0A49-90D9-4E2B-890E-86E498CCC8B9}" type="sibTrans" cxnId="{F6718170-D821-4F4A-AD11-DE39A2407918}">
      <dgm:prSet/>
      <dgm:spPr/>
      <dgm:t>
        <a:bodyPr/>
        <a:lstStyle/>
        <a:p>
          <a:endParaRPr lang="cs-CZ"/>
        </a:p>
      </dgm:t>
    </dgm:pt>
    <dgm:pt modelId="{4AA1AB2C-A6F7-4020-8188-064937DA2CDF}">
      <dgm:prSet phldrT="[Text]"/>
      <dgm:spPr/>
      <dgm:t>
        <a:bodyPr/>
        <a:lstStyle/>
        <a:p>
          <a:r>
            <a:rPr lang="cs-CZ" b="0" dirty="0"/>
            <a:t>Co se lepší/horší</a:t>
          </a:r>
        </a:p>
      </dgm:t>
    </dgm:pt>
    <dgm:pt modelId="{4426CE82-CF18-4771-B290-86FBB57DBDBC}" type="parTrans" cxnId="{43301E5E-FF41-4167-87C9-507F461434EE}">
      <dgm:prSet/>
      <dgm:spPr/>
      <dgm:t>
        <a:bodyPr/>
        <a:lstStyle/>
        <a:p>
          <a:endParaRPr lang="cs-CZ"/>
        </a:p>
      </dgm:t>
    </dgm:pt>
    <dgm:pt modelId="{459B8FAC-95C3-462C-9C4D-33CA5BAD6C8A}" type="sibTrans" cxnId="{43301E5E-FF41-4167-87C9-507F461434EE}">
      <dgm:prSet/>
      <dgm:spPr/>
      <dgm:t>
        <a:bodyPr/>
        <a:lstStyle/>
        <a:p>
          <a:endParaRPr lang="cs-CZ"/>
        </a:p>
      </dgm:t>
    </dgm:pt>
    <dgm:pt modelId="{E6BFF195-08D3-42DD-9D5B-0B70E04C34F3}" type="pres">
      <dgm:prSet presAssocID="{54B450BA-3B78-40F0-9444-3606E0F4E810}" presName="linearFlow" presStyleCnt="0">
        <dgm:presLayoutVars>
          <dgm:resizeHandles val="exact"/>
        </dgm:presLayoutVars>
      </dgm:prSet>
      <dgm:spPr/>
    </dgm:pt>
    <dgm:pt modelId="{733AFB33-C291-4D1F-A2B2-FA40ABD65B39}" type="pres">
      <dgm:prSet presAssocID="{3CED9BE1-6383-4D72-B9F2-4D78038E04BF}" presName="node" presStyleLbl="node1" presStyleIdx="0" presStyleCnt="3">
        <dgm:presLayoutVars>
          <dgm:bulletEnabled val="1"/>
        </dgm:presLayoutVars>
      </dgm:prSet>
      <dgm:spPr/>
    </dgm:pt>
    <dgm:pt modelId="{500C80F3-B60D-4947-96F3-D471478016E1}" type="pres">
      <dgm:prSet presAssocID="{5E133D69-6EE8-4BF3-905D-EADF16EBF796}" presName="sibTrans" presStyleLbl="sibTrans2D1" presStyleIdx="0" presStyleCnt="2"/>
      <dgm:spPr/>
    </dgm:pt>
    <dgm:pt modelId="{3AC2A192-640F-4EE6-8C59-AEB63A5CBE3D}" type="pres">
      <dgm:prSet presAssocID="{5E133D69-6EE8-4BF3-905D-EADF16EBF796}" presName="connectorText" presStyleLbl="sibTrans2D1" presStyleIdx="0" presStyleCnt="2"/>
      <dgm:spPr/>
    </dgm:pt>
    <dgm:pt modelId="{874113A5-10F4-42E5-A8C7-B88EFE77CB24}" type="pres">
      <dgm:prSet presAssocID="{D93CC2F3-E63A-4373-BAAE-9ED526A401D5}" presName="node" presStyleLbl="node1" presStyleIdx="1" presStyleCnt="3">
        <dgm:presLayoutVars>
          <dgm:bulletEnabled val="1"/>
        </dgm:presLayoutVars>
      </dgm:prSet>
      <dgm:spPr/>
    </dgm:pt>
    <dgm:pt modelId="{EBAB7139-97C5-4EB5-8496-6093DBC0D413}" type="pres">
      <dgm:prSet presAssocID="{C5FDC4C8-20E0-4A79-A76E-E4812529AC0E}" presName="sibTrans" presStyleLbl="sibTrans2D1" presStyleIdx="1" presStyleCnt="2"/>
      <dgm:spPr/>
    </dgm:pt>
    <dgm:pt modelId="{46F69ADB-9492-4328-9283-BA15AFF1B116}" type="pres">
      <dgm:prSet presAssocID="{C5FDC4C8-20E0-4A79-A76E-E4812529AC0E}" presName="connectorText" presStyleLbl="sibTrans2D1" presStyleIdx="1" presStyleCnt="2"/>
      <dgm:spPr/>
    </dgm:pt>
    <dgm:pt modelId="{CBB802DB-5938-454C-AFB3-00E4DAD5720F}" type="pres">
      <dgm:prSet presAssocID="{E868BE7E-8507-4339-9C35-6B3BEB161AF9}" presName="node" presStyleLbl="node1" presStyleIdx="2" presStyleCnt="3">
        <dgm:presLayoutVars>
          <dgm:bulletEnabled val="1"/>
        </dgm:presLayoutVars>
      </dgm:prSet>
      <dgm:spPr/>
    </dgm:pt>
  </dgm:ptLst>
  <dgm:cxnLst>
    <dgm:cxn modelId="{3D077709-5135-4B3E-A4F7-B22D85190D2E}" type="presOf" srcId="{C5FDC4C8-20E0-4A79-A76E-E4812529AC0E}" destId="{EBAB7139-97C5-4EB5-8496-6093DBC0D413}" srcOrd="0" destOrd="0" presId="urn:microsoft.com/office/officeart/2005/8/layout/process2"/>
    <dgm:cxn modelId="{E2916523-F3F2-4E6B-B571-31E8DC39461A}" srcId="{54B450BA-3B78-40F0-9444-3606E0F4E810}" destId="{E868BE7E-8507-4339-9C35-6B3BEB161AF9}" srcOrd="2" destOrd="0" parTransId="{CD2898BF-9F00-4AFB-88C1-C7B7AD0549F6}" sibTransId="{A0A4EE2D-083B-4C47-9A37-320EE8E7856D}"/>
    <dgm:cxn modelId="{14BD723F-B293-48ED-B828-9C3797E308FD}" srcId="{3CED9BE1-6383-4D72-B9F2-4D78038E04BF}" destId="{D9FD8D48-B9EF-4DB9-8DD0-C2AA5398122A}" srcOrd="0" destOrd="0" parTransId="{E2C2E277-AB19-4459-910A-F5193091FAAD}" sibTransId="{15090DF5-0DE5-46CF-A753-1CF8184DD638}"/>
    <dgm:cxn modelId="{43301E5E-FF41-4167-87C9-507F461434EE}" srcId="{E868BE7E-8507-4339-9C35-6B3BEB161AF9}" destId="{4AA1AB2C-A6F7-4020-8188-064937DA2CDF}" srcOrd="0" destOrd="0" parTransId="{4426CE82-CF18-4771-B290-86FBB57DBDBC}" sibTransId="{459B8FAC-95C3-462C-9C4D-33CA5BAD6C8A}"/>
    <dgm:cxn modelId="{0046DE6F-2AB9-41EC-A673-EDAA9E00C91F}" type="presOf" srcId="{54B450BA-3B78-40F0-9444-3606E0F4E810}" destId="{E6BFF195-08D3-42DD-9D5B-0B70E04C34F3}" srcOrd="0" destOrd="0" presId="urn:microsoft.com/office/officeart/2005/8/layout/process2"/>
    <dgm:cxn modelId="{F6718170-D821-4F4A-AD11-DE39A2407918}" srcId="{D93CC2F3-E63A-4373-BAAE-9ED526A401D5}" destId="{0F5FEBA8-9267-42A2-AB3B-D4CF682D448C}" srcOrd="0" destOrd="0" parTransId="{7D871B36-8AC9-4992-93FA-DBD5806B53F2}" sibTransId="{FFCB0A49-90D9-4E2B-890E-86E498CCC8B9}"/>
    <dgm:cxn modelId="{DE87DE7C-F758-428D-9B20-3049142D0C1E}" type="presOf" srcId="{4AA1AB2C-A6F7-4020-8188-064937DA2CDF}" destId="{CBB802DB-5938-454C-AFB3-00E4DAD5720F}" srcOrd="0" destOrd="1" presId="urn:microsoft.com/office/officeart/2005/8/layout/process2"/>
    <dgm:cxn modelId="{35F7228B-CB4A-41A1-80AE-D84D70719FFE}" type="presOf" srcId="{D93CC2F3-E63A-4373-BAAE-9ED526A401D5}" destId="{874113A5-10F4-42E5-A8C7-B88EFE77CB24}" srcOrd="0" destOrd="0" presId="urn:microsoft.com/office/officeart/2005/8/layout/process2"/>
    <dgm:cxn modelId="{FBDF478E-EEFC-4818-B456-29FD21010C4B}" type="presOf" srcId="{D9FD8D48-B9EF-4DB9-8DD0-C2AA5398122A}" destId="{733AFB33-C291-4D1F-A2B2-FA40ABD65B39}" srcOrd="0" destOrd="1" presId="urn:microsoft.com/office/officeart/2005/8/layout/process2"/>
    <dgm:cxn modelId="{87BEB593-937E-4CA6-8F71-E283507284CF}" type="presOf" srcId="{0F5FEBA8-9267-42A2-AB3B-D4CF682D448C}" destId="{874113A5-10F4-42E5-A8C7-B88EFE77CB24}" srcOrd="0" destOrd="1" presId="urn:microsoft.com/office/officeart/2005/8/layout/process2"/>
    <dgm:cxn modelId="{3F059DB4-7A2E-44F0-9BAC-71900649610A}" type="presOf" srcId="{5E133D69-6EE8-4BF3-905D-EADF16EBF796}" destId="{500C80F3-B60D-4947-96F3-D471478016E1}" srcOrd="0" destOrd="0" presId="urn:microsoft.com/office/officeart/2005/8/layout/process2"/>
    <dgm:cxn modelId="{703AFFC1-B5AD-419C-BE28-38308858A9A0}" srcId="{54B450BA-3B78-40F0-9444-3606E0F4E810}" destId="{D93CC2F3-E63A-4373-BAAE-9ED526A401D5}" srcOrd="1" destOrd="0" parTransId="{FDEB60C4-CB81-40E4-B6DC-C636B79E7852}" sibTransId="{C5FDC4C8-20E0-4A79-A76E-E4812529AC0E}"/>
    <dgm:cxn modelId="{260E90CC-D087-44D1-8292-D57D62A75B6D}" type="presOf" srcId="{E868BE7E-8507-4339-9C35-6B3BEB161AF9}" destId="{CBB802DB-5938-454C-AFB3-00E4DAD5720F}" srcOrd="0" destOrd="0" presId="urn:microsoft.com/office/officeart/2005/8/layout/process2"/>
    <dgm:cxn modelId="{909E3DDB-E1D3-48F0-A515-EE7F8E3DABA3}" type="presOf" srcId="{5E133D69-6EE8-4BF3-905D-EADF16EBF796}" destId="{3AC2A192-640F-4EE6-8C59-AEB63A5CBE3D}" srcOrd="1" destOrd="0" presId="urn:microsoft.com/office/officeart/2005/8/layout/process2"/>
    <dgm:cxn modelId="{D076B2DF-E7C4-4C02-AAD8-848BA16B5DB0}" type="presOf" srcId="{C5FDC4C8-20E0-4A79-A76E-E4812529AC0E}" destId="{46F69ADB-9492-4328-9283-BA15AFF1B116}" srcOrd="1" destOrd="0" presId="urn:microsoft.com/office/officeart/2005/8/layout/process2"/>
    <dgm:cxn modelId="{54D3CEF0-FF6A-400B-AE9B-E27C3BD5801C}" type="presOf" srcId="{3CED9BE1-6383-4D72-B9F2-4D78038E04BF}" destId="{733AFB33-C291-4D1F-A2B2-FA40ABD65B39}" srcOrd="0" destOrd="0" presId="urn:microsoft.com/office/officeart/2005/8/layout/process2"/>
    <dgm:cxn modelId="{E0F451FA-50C1-4E3E-9E49-FA23139BA431}" srcId="{54B450BA-3B78-40F0-9444-3606E0F4E810}" destId="{3CED9BE1-6383-4D72-B9F2-4D78038E04BF}" srcOrd="0" destOrd="0" parTransId="{92D063B6-05A9-4D8A-B04F-A948F88A9010}" sibTransId="{5E133D69-6EE8-4BF3-905D-EADF16EBF796}"/>
    <dgm:cxn modelId="{90BFA7EA-C883-44E0-B4BC-F6419BCA784A}" type="presParOf" srcId="{E6BFF195-08D3-42DD-9D5B-0B70E04C34F3}" destId="{733AFB33-C291-4D1F-A2B2-FA40ABD65B39}" srcOrd="0" destOrd="0" presId="urn:microsoft.com/office/officeart/2005/8/layout/process2"/>
    <dgm:cxn modelId="{5F90A06D-584A-4977-BF0A-32861768D0C4}" type="presParOf" srcId="{E6BFF195-08D3-42DD-9D5B-0B70E04C34F3}" destId="{500C80F3-B60D-4947-96F3-D471478016E1}" srcOrd="1" destOrd="0" presId="urn:microsoft.com/office/officeart/2005/8/layout/process2"/>
    <dgm:cxn modelId="{6DC272E7-2039-4554-AC4F-3B2E20C815C7}" type="presParOf" srcId="{500C80F3-B60D-4947-96F3-D471478016E1}" destId="{3AC2A192-640F-4EE6-8C59-AEB63A5CBE3D}" srcOrd="0" destOrd="0" presId="urn:microsoft.com/office/officeart/2005/8/layout/process2"/>
    <dgm:cxn modelId="{618BBD65-FF59-4E7A-91D8-FD3232601E15}" type="presParOf" srcId="{E6BFF195-08D3-42DD-9D5B-0B70E04C34F3}" destId="{874113A5-10F4-42E5-A8C7-B88EFE77CB24}" srcOrd="2" destOrd="0" presId="urn:microsoft.com/office/officeart/2005/8/layout/process2"/>
    <dgm:cxn modelId="{D3173F63-3151-4BDE-853C-EB277E3F205C}" type="presParOf" srcId="{E6BFF195-08D3-42DD-9D5B-0B70E04C34F3}" destId="{EBAB7139-97C5-4EB5-8496-6093DBC0D413}" srcOrd="3" destOrd="0" presId="urn:microsoft.com/office/officeart/2005/8/layout/process2"/>
    <dgm:cxn modelId="{4BE88C6A-8D8D-4F87-AE07-73DB237343AA}" type="presParOf" srcId="{EBAB7139-97C5-4EB5-8496-6093DBC0D413}" destId="{46F69ADB-9492-4328-9283-BA15AFF1B116}" srcOrd="0" destOrd="0" presId="urn:microsoft.com/office/officeart/2005/8/layout/process2"/>
    <dgm:cxn modelId="{6A77D943-A4D1-482A-8453-7FE58CD07770}" type="presParOf" srcId="{E6BFF195-08D3-42DD-9D5B-0B70E04C34F3}" destId="{CBB802DB-5938-454C-AFB3-00E4DAD5720F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804BCCC-29AA-41F8-AAE6-2870B8517D5F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223107F7-E09B-4426-89E5-D2B0D4913087}">
      <dgm:prSet phldrT="[Text]"/>
      <dgm:spPr/>
      <dgm:t>
        <a:bodyPr/>
        <a:lstStyle/>
        <a:p>
          <a:r>
            <a:rPr lang="cs-CZ" dirty="0"/>
            <a:t>Extrapolace – stagnace</a:t>
          </a:r>
        </a:p>
      </dgm:t>
    </dgm:pt>
    <dgm:pt modelId="{6641F23B-D19B-4E04-A9BE-EC53242005DD}" type="parTrans" cxnId="{22273F51-7A1F-4F2F-80E3-532BF1CBE66C}">
      <dgm:prSet/>
      <dgm:spPr/>
      <dgm:t>
        <a:bodyPr/>
        <a:lstStyle/>
        <a:p>
          <a:endParaRPr lang="cs-CZ"/>
        </a:p>
      </dgm:t>
    </dgm:pt>
    <dgm:pt modelId="{AAE8A47E-6A69-4A98-9F3B-2EAAE181838A}" type="sibTrans" cxnId="{22273F51-7A1F-4F2F-80E3-532BF1CBE66C}">
      <dgm:prSet/>
      <dgm:spPr/>
      <dgm:t>
        <a:bodyPr/>
        <a:lstStyle/>
        <a:p>
          <a:endParaRPr lang="cs-CZ"/>
        </a:p>
      </dgm:t>
    </dgm:pt>
    <dgm:pt modelId="{DADF8BE6-D758-40C8-B55F-3C22FFB25823}">
      <dgm:prSet phldrT="[Text]"/>
      <dgm:spPr/>
      <dgm:t>
        <a:bodyPr/>
        <a:lstStyle/>
        <a:p>
          <a:r>
            <a:rPr lang="cs-CZ" dirty="0"/>
            <a:t>Extrapolace – průměrné tempo růstu</a:t>
          </a:r>
        </a:p>
      </dgm:t>
    </dgm:pt>
    <dgm:pt modelId="{EEE328EA-6EC7-4299-82E7-98C118BC2108}" type="sibTrans" cxnId="{FAE31A63-1E3B-4EAF-BEC6-8123A5D3095A}">
      <dgm:prSet/>
      <dgm:spPr/>
      <dgm:t>
        <a:bodyPr/>
        <a:lstStyle/>
        <a:p>
          <a:endParaRPr lang="cs-CZ"/>
        </a:p>
      </dgm:t>
    </dgm:pt>
    <dgm:pt modelId="{A58CCFC9-C718-4E67-866F-564EC25F1E28}" type="parTrans" cxnId="{FAE31A63-1E3B-4EAF-BEC6-8123A5D3095A}">
      <dgm:prSet/>
      <dgm:spPr/>
      <dgm:t>
        <a:bodyPr/>
        <a:lstStyle/>
        <a:p>
          <a:endParaRPr lang="cs-CZ"/>
        </a:p>
      </dgm:t>
    </dgm:pt>
    <dgm:pt modelId="{75A4EA20-EA23-442B-A18E-00C6271FD5B7}">
      <dgm:prSet phldrT="[Text]"/>
      <dgm:spPr/>
      <dgm:t>
        <a:bodyPr/>
        <a:lstStyle/>
        <a:p>
          <a:r>
            <a:rPr lang="cs-CZ" dirty="0"/>
            <a:t>Extrapolace – lineární predikce</a:t>
          </a:r>
        </a:p>
      </dgm:t>
    </dgm:pt>
    <dgm:pt modelId="{5AAD32C7-BFB4-4037-BF1E-9FD5724F719F}" type="sibTrans" cxnId="{A23F0DE0-0022-49E7-B829-B1958A530ADE}">
      <dgm:prSet/>
      <dgm:spPr/>
      <dgm:t>
        <a:bodyPr/>
        <a:lstStyle/>
        <a:p>
          <a:endParaRPr lang="cs-CZ"/>
        </a:p>
      </dgm:t>
    </dgm:pt>
    <dgm:pt modelId="{EA588704-7605-4483-97F5-CC69DBA62D41}" type="parTrans" cxnId="{A23F0DE0-0022-49E7-B829-B1958A530ADE}">
      <dgm:prSet/>
      <dgm:spPr/>
      <dgm:t>
        <a:bodyPr/>
        <a:lstStyle/>
        <a:p>
          <a:endParaRPr lang="cs-CZ"/>
        </a:p>
      </dgm:t>
    </dgm:pt>
    <dgm:pt modelId="{CF3D3363-2CE6-4212-85D6-A2D71EFBB227}">
      <dgm:prSet phldrT="[Text]"/>
      <dgm:spPr/>
      <dgm:t>
        <a:bodyPr/>
        <a:lstStyle/>
        <a:p>
          <a:r>
            <a:rPr lang="cs-CZ" dirty="0"/>
            <a:t>Extrapolace – ostatní</a:t>
          </a:r>
        </a:p>
      </dgm:t>
    </dgm:pt>
    <dgm:pt modelId="{5A7883AF-1FE7-4F08-9492-38DA0E84C843}" type="parTrans" cxnId="{69B2EEEC-3AC3-4478-91B2-031C9D23D534}">
      <dgm:prSet/>
      <dgm:spPr/>
      <dgm:t>
        <a:bodyPr/>
        <a:lstStyle/>
        <a:p>
          <a:endParaRPr lang="cs-CZ"/>
        </a:p>
      </dgm:t>
    </dgm:pt>
    <dgm:pt modelId="{7E383553-1559-4515-8FD5-39EF807B43F3}" type="sibTrans" cxnId="{69B2EEEC-3AC3-4478-91B2-031C9D23D534}">
      <dgm:prSet/>
      <dgm:spPr/>
      <dgm:t>
        <a:bodyPr/>
        <a:lstStyle/>
        <a:p>
          <a:endParaRPr lang="cs-CZ"/>
        </a:p>
      </dgm:t>
    </dgm:pt>
    <dgm:pt modelId="{4ED0D3F7-6E2A-4D4E-AA9F-B2D4D02907F9}">
      <dgm:prSet phldrT="[Text]"/>
      <dgm:spPr/>
      <dgm:t>
        <a:bodyPr/>
        <a:lstStyle/>
        <a:p>
          <a:r>
            <a:rPr lang="cs-CZ" dirty="0"/>
            <a:t>Regrese, odhady,...</a:t>
          </a:r>
        </a:p>
      </dgm:t>
    </dgm:pt>
    <dgm:pt modelId="{0A114170-349D-4714-9D3D-ED8132BECA2D}" type="parTrans" cxnId="{EE7EB30A-BF98-475F-B930-E2667DF60669}">
      <dgm:prSet/>
      <dgm:spPr/>
      <dgm:t>
        <a:bodyPr/>
        <a:lstStyle/>
        <a:p>
          <a:endParaRPr lang="cs-CZ"/>
        </a:p>
      </dgm:t>
    </dgm:pt>
    <dgm:pt modelId="{01566817-E1B6-4B69-A74F-C254F5689EB2}" type="sibTrans" cxnId="{EE7EB30A-BF98-475F-B930-E2667DF60669}">
      <dgm:prSet/>
      <dgm:spPr/>
      <dgm:t>
        <a:bodyPr/>
        <a:lstStyle/>
        <a:p>
          <a:endParaRPr lang="cs-CZ"/>
        </a:p>
      </dgm:t>
    </dgm:pt>
    <dgm:pt modelId="{01BBEA52-39D6-4AB0-AA65-F01B36E38DD8}">
      <dgm:prSet phldrT="[Text]"/>
      <dgm:spPr/>
      <dgm:t>
        <a:bodyPr/>
        <a:lstStyle/>
        <a:p>
          <a:endParaRPr lang="cs-CZ" dirty="0"/>
        </a:p>
      </dgm:t>
    </dgm:pt>
    <dgm:pt modelId="{16F7C1D3-2BB1-4E0E-86B7-B072FE4B7664}" type="parTrans" cxnId="{F953A3C1-E84D-4C0D-BC7F-78F8FDE35467}">
      <dgm:prSet/>
      <dgm:spPr/>
      <dgm:t>
        <a:bodyPr/>
        <a:lstStyle/>
        <a:p>
          <a:endParaRPr lang="cs-CZ"/>
        </a:p>
      </dgm:t>
    </dgm:pt>
    <dgm:pt modelId="{C6B44CB0-76B9-4AC7-88D4-5C9A7E0E4CA4}" type="sibTrans" cxnId="{F953A3C1-E84D-4C0D-BC7F-78F8FDE35467}">
      <dgm:prSet/>
      <dgm:spPr/>
      <dgm:t>
        <a:bodyPr/>
        <a:lstStyle/>
        <a:p>
          <a:endParaRPr lang="cs-CZ"/>
        </a:p>
      </dgm:t>
    </dgm:pt>
    <dgm:pt modelId="{B1F65CB5-91E8-4A88-9ED2-B14F86D76099}">
      <dgm:prSet phldrT="[Text]"/>
      <dgm:spPr/>
      <dgm:t>
        <a:bodyPr/>
        <a:lstStyle/>
        <a:p>
          <a:endParaRPr lang="cs-CZ" dirty="0"/>
        </a:p>
      </dgm:t>
    </dgm:pt>
    <dgm:pt modelId="{30544D05-594E-4536-BAED-BB201A42390A}" type="parTrans" cxnId="{A6E3026F-EFD4-4C50-AFC3-45207FCD0455}">
      <dgm:prSet/>
      <dgm:spPr/>
      <dgm:t>
        <a:bodyPr/>
        <a:lstStyle/>
        <a:p>
          <a:endParaRPr lang="cs-CZ"/>
        </a:p>
      </dgm:t>
    </dgm:pt>
    <dgm:pt modelId="{F8A6BAED-98AB-4235-8AE7-AA997B0EB293}" type="sibTrans" cxnId="{A6E3026F-EFD4-4C50-AFC3-45207FCD0455}">
      <dgm:prSet/>
      <dgm:spPr/>
      <dgm:t>
        <a:bodyPr/>
        <a:lstStyle/>
        <a:p>
          <a:endParaRPr lang="cs-CZ"/>
        </a:p>
      </dgm:t>
    </dgm:pt>
    <dgm:pt modelId="{0A297449-A24F-41EE-90B8-9D62E94F9478}">
      <dgm:prSet phldrT="[Text]"/>
      <dgm:spPr/>
      <dgm:t>
        <a:bodyPr/>
        <a:lstStyle/>
        <a:p>
          <a:endParaRPr lang="cs-CZ" dirty="0"/>
        </a:p>
      </dgm:t>
    </dgm:pt>
    <dgm:pt modelId="{8DD322C7-9B24-4432-B1D3-89DADFCE0FF8}" type="parTrans" cxnId="{60654B55-1519-4588-A047-25A71F441EA9}">
      <dgm:prSet/>
      <dgm:spPr/>
      <dgm:t>
        <a:bodyPr/>
        <a:lstStyle/>
        <a:p>
          <a:endParaRPr lang="cs-CZ"/>
        </a:p>
      </dgm:t>
    </dgm:pt>
    <dgm:pt modelId="{493FD278-6138-43F5-A084-2569241156ED}" type="sibTrans" cxnId="{60654B55-1519-4588-A047-25A71F441EA9}">
      <dgm:prSet/>
      <dgm:spPr/>
      <dgm:t>
        <a:bodyPr/>
        <a:lstStyle/>
        <a:p>
          <a:endParaRPr lang="cs-CZ"/>
        </a:p>
      </dgm:t>
    </dgm:pt>
    <dgm:pt modelId="{408B8F09-EEE4-4B55-A961-2042CCCA5825}">
      <dgm:prSet phldrT="[Text]"/>
      <dgm:spPr/>
      <dgm:t>
        <a:bodyPr/>
        <a:lstStyle/>
        <a:p>
          <a:endParaRPr lang="cs-CZ" dirty="0"/>
        </a:p>
      </dgm:t>
    </dgm:pt>
    <dgm:pt modelId="{49F61075-0BFF-4979-9FAE-60ED207F9A22}" type="parTrans" cxnId="{1377ADC2-F409-4250-9D72-767E95D341B2}">
      <dgm:prSet/>
      <dgm:spPr/>
      <dgm:t>
        <a:bodyPr/>
        <a:lstStyle/>
        <a:p>
          <a:endParaRPr lang="cs-CZ"/>
        </a:p>
      </dgm:t>
    </dgm:pt>
    <dgm:pt modelId="{809B8D7E-FFA2-43DA-BB63-8A3DC3C7EEB0}" type="sibTrans" cxnId="{1377ADC2-F409-4250-9D72-767E95D341B2}">
      <dgm:prSet/>
      <dgm:spPr/>
      <dgm:t>
        <a:bodyPr/>
        <a:lstStyle/>
        <a:p>
          <a:endParaRPr lang="cs-CZ"/>
        </a:p>
      </dgm:t>
    </dgm:pt>
    <dgm:pt modelId="{98BE3AE2-6329-4109-85C5-30750979B8D8}">
      <dgm:prSet phldrT="[Text]"/>
      <dgm:spPr/>
      <dgm:t>
        <a:bodyPr/>
        <a:lstStyle/>
        <a:p>
          <a:endParaRPr lang="cs-CZ" dirty="0"/>
        </a:p>
      </dgm:t>
    </dgm:pt>
    <dgm:pt modelId="{FF6C7ED5-3197-4BB7-966F-30BBDE4069D8}" type="parTrans" cxnId="{0660D267-5544-4E8F-896F-29A987CE7AFA}">
      <dgm:prSet/>
      <dgm:spPr/>
      <dgm:t>
        <a:bodyPr/>
        <a:lstStyle/>
        <a:p>
          <a:endParaRPr lang="cs-CZ"/>
        </a:p>
      </dgm:t>
    </dgm:pt>
    <dgm:pt modelId="{71D11F82-8E4A-4308-B582-6D3C5713FBCF}" type="sibTrans" cxnId="{0660D267-5544-4E8F-896F-29A987CE7AFA}">
      <dgm:prSet/>
      <dgm:spPr/>
      <dgm:t>
        <a:bodyPr/>
        <a:lstStyle/>
        <a:p>
          <a:endParaRPr lang="cs-CZ"/>
        </a:p>
      </dgm:t>
    </dgm:pt>
    <dgm:pt modelId="{969C77F2-75AC-4F14-ADCC-027D8DFD4CB8}">
      <dgm:prSet phldrT="[Text]"/>
      <dgm:spPr/>
      <dgm:t>
        <a:bodyPr/>
        <a:lstStyle/>
        <a:p>
          <a:endParaRPr lang="cs-CZ" dirty="0"/>
        </a:p>
      </dgm:t>
    </dgm:pt>
    <dgm:pt modelId="{2465939F-1733-4B5C-9888-261E3036AC55}" type="parTrans" cxnId="{1550A06D-EE03-4FD5-9E6F-F02FC334CB2B}">
      <dgm:prSet/>
      <dgm:spPr/>
      <dgm:t>
        <a:bodyPr/>
        <a:lstStyle/>
        <a:p>
          <a:endParaRPr lang="cs-CZ"/>
        </a:p>
      </dgm:t>
    </dgm:pt>
    <dgm:pt modelId="{857EBDE1-97FE-4498-BCD0-B811F793B60F}" type="sibTrans" cxnId="{1550A06D-EE03-4FD5-9E6F-F02FC334CB2B}">
      <dgm:prSet/>
      <dgm:spPr/>
      <dgm:t>
        <a:bodyPr/>
        <a:lstStyle/>
        <a:p>
          <a:endParaRPr lang="cs-CZ"/>
        </a:p>
      </dgm:t>
    </dgm:pt>
    <dgm:pt modelId="{CC682A80-1710-44C3-B6BB-E6788536CBF8}">
      <dgm:prSet phldrT="[Text]"/>
      <dgm:spPr/>
      <dgm:t>
        <a:bodyPr/>
        <a:lstStyle/>
        <a:p>
          <a:endParaRPr lang="cs-CZ" dirty="0"/>
        </a:p>
      </dgm:t>
    </dgm:pt>
    <dgm:pt modelId="{6C4B2FF3-DA37-406F-BDF2-8D71C923F2A4}" type="parTrans" cxnId="{F88CF6F7-CCAC-490D-AC9B-A187CAF87A45}">
      <dgm:prSet/>
      <dgm:spPr/>
      <dgm:t>
        <a:bodyPr/>
        <a:lstStyle/>
        <a:p>
          <a:endParaRPr lang="cs-CZ"/>
        </a:p>
      </dgm:t>
    </dgm:pt>
    <dgm:pt modelId="{962562CC-676C-4555-BE66-7E2B4B3A7EA9}" type="sibTrans" cxnId="{F88CF6F7-CCAC-490D-AC9B-A187CAF87A45}">
      <dgm:prSet/>
      <dgm:spPr/>
      <dgm:t>
        <a:bodyPr/>
        <a:lstStyle/>
        <a:p>
          <a:endParaRPr lang="cs-CZ"/>
        </a:p>
      </dgm:t>
    </dgm:pt>
    <dgm:pt modelId="{ABD6415A-6E7C-467F-A64F-6EC192848BD1}" type="pres">
      <dgm:prSet presAssocID="{5804BCCC-29AA-41F8-AAE6-2870B8517D5F}" presName="linear" presStyleCnt="0">
        <dgm:presLayoutVars>
          <dgm:dir/>
          <dgm:animLvl val="lvl"/>
          <dgm:resizeHandles val="exact"/>
        </dgm:presLayoutVars>
      </dgm:prSet>
      <dgm:spPr/>
    </dgm:pt>
    <dgm:pt modelId="{935C8C1F-F997-4665-8E6D-9F4F0993D327}" type="pres">
      <dgm:prSet presAssocID="{223107F7-E09B-4426-89E5-D2B0D4913087}" presName="parentLin" presStyleCnt="0"/>
      <dgm:spPr/>
    </dgm:pt>
    <dgm:pt modelId="{21940D2F-79BB-413D-9920-A499C573BDDA}" type="pres">
      <dgm:prSet presAssocID="{223107F7-E09B-4426-89E5-D2B0D4913087}" presName="parentLeftMargin" presStyleLbl="node1" presStyleIdx="0" presStyleCnt="4"/>
      <dgm:spPr/>
    </dgm:pt>
    <dgm:pt modelId="{A2FF8D00-25E5-4A56-A6C0-0E6EB849CC11}" type="pres">
      <dgm:prSet presAssocID="{223107F7-E09B-4426-89E5-D2B0D491308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2316B2A-EBCC-485B-8461-C637D791A055}" type="pres">
      <dgm:prSet presAssocID="{223107F7-E09B-4426-89E5-D2B0D4913087}" presName="negativeSpace" presStyleCnt="0"/>
      <dgm:spPr/>
    </dgm:pt>
    <dgm:pt modelId="{30BFB8B5-6B58-48D2-85A0-723442A1D46B}" type="pres">
      <dgm:prSet presAssocID="{223107F7-E09B-4426-89E5-D2B0D4913087}" presName="childText" presStyleLbl="conFgAcc1" presStyleIdx="0" presStyleCnt="4">
        <dgm:presLayoutVars>
          <dgm:bulletEnabled val="1"/>
        </dgm:presLayoutVars>
      </dgm:prSet>
      <dgm:spPr/>
    </dgm:pt>
    <dgm:pt modelId="{DE285E25-91BD-428F-ABE2-4224946BFB35}" type="pres">
      <dgm:prSet presAssocID="{AAE8A47E-6A69-4A98-9F3B-2EAAE181838A}" presName="spaceBetweenRectangles" presStyleCnt="0"/>
      <dgm:spPr/>
    </dgm:pt>
    <dgm:pt modelId="{BBFF8B5D-332F-4849-8138-C9B75062DB81}" type="pres">
      <dgm:prSet presAssocID="{75A4EA20-EA23-442B-A18E-00C6271FD5B7}" presName="parentLin" presStyleCnt="0"/>
      <dgm:spPr/>
    </dgm:pt>
    <dgm:pt modelId="{1C10501F-85C1-4C11-9C7F-8D7566902AC3}" type="pres">
      <dgm:prSet presAssocID="{75A4EA20-EA23-442B-A18E-00C6271FD5B7}" presName="parentLeftMargin" presStyleLbl="node1" presStyleIdx="0" presStyleCnt="4"/>
      <dgm:spPr/>
    </dgm:pt>
    <dgm:pt modelId="{33B92FB2-7425-4BB8-8662-58F0DB508248}" type="pres">
      <dgm:prSet presAssocID="{75A4EA20-EA23-442B-A18E-00C6271FD5B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D6FF32A-24A8-4B15-BC99-96F890699050}" type="pres">
      <dgm:prSet presAssocID="{75A4EA20-EA23-442B-A18E-00C6271FD5B7}" presName="negativeSpace" presStyleCnt="0"/>
      <dgm:spPr/>
    </dgm:pt>
    <dgm:pt modelId="{4C7D3865-8ABD-432E-9EBD-51A8646D99E1}" type="pres">
      <dgm:prSet presAssocID="{75A4EA20-EA23-442B-A18E-00C6271FD5B7}" presName="childText" presStyleLbl="conFgAcc1" presStyleIdx="1" presStyleCnt="4">
        <dgm:presLayoutVars>
          <dgm:bulletEnabled val="1"/>
        </dgm:presLayoutVars>
      </dgm:prSet>
      <dgm:spPr/>
    </dgm:pt>
    <dgm:pt modelId="{F18C68F2-13AC-48D2-B5F5-511782B9ECE3}" type="pres">
      <dgm:prSet presAssocID="{5AAD32C7-BFB4-4037-BF1E-9FD5724F719F}" presName="spaceBetweenRectangles" presStyleCnt="0"/>
      <dgm:spPr/>
    </dgm:pt>
    <dgm:pt modelId="{B5D38ABB-134F-43C2-8B88-F47D54E25946}" type="pres">
      <dgm:prSet presAssocID="{DADF8BE6-D758-40C8-B55F-3C22FFB25823}" presName="parentLin" presStyleCnt="0"/>
      <dgm:spPr/>
    </dgm:pt>
    <dgm:pt modelId="{F33DA823-A712-471C-9144-D04B94FCBA37}" type="pres">
      <dgm:prSet presAssocID="{DADF8BE6-D758-40C8-B55F-3C22FFB25823}" presName="parentLeftMargin" presStyleLbl="node1" presStyleIdx="1" presStyleCnt="4"/>
      <dgm:spPr/>
    </dgm:pt>
    <dgm:pt modelId="{40F8A520-C555-4F35-91A2-0EA451829238}" type="pres">
      <dgm:prSet presAssocID="{DADF8BE6-D758-40C8-B55F-3C22FFB2582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E7E8C84-74BF-4F2A-9156-EC315C56F666}" type="pres">
      <dgm:prSet presAssocID="{DADF8BE6-D758-40C8-B55F-3C22FFB25823}" presName="negativeSpace" presStyleCnt="0"/>
      <dgm:spPr/>
    </dgm:pt>
    <dgm:pt modelId="{91541002-22D1-445D-9703-EC197AD292C3}" type="pres">
      <dgm:prSet presAssocID="{DADF8BE6-D758-40C8-B55F-3C22FFB25823}" presName="childText" presStyleLbl="conFgAcc1" presStyleIdx="2" presStyleCnt="4">
        <dgm:presLayoutVars>
          <dgm:bulletEnabled val="1"/>
        </dgm:presLayoutVars>
      </dgm:prSet>
      <dgm:spPr/>
    </dgm:pt>
    <dgm:pt modelId="{D44FBF2E-69AB-4BF1-9AF8-BB991939F0B4}" type="pres">
      <dgm:prSet presAssocID="{EEE328EA-6EC7-4299-82E7-98C118BC2108}" presName="spaceBetweenRectangles" presStyleCnt="0"/>
      <dgm:spPr/>
    </dgm:pt>
    <dgm:pt modelId="{1A40F20D-B99E-4711-B74E-718BBCCD5CD6}" type="pres">
      <dgm:prSet presAssocID="{CF3D3363-2CE6-4212-85D6-A2D71EFBB227}" presName="parentLin" presStyleCnt="0"/>
      <dgm:spPr/>
    </dgm:pt>
    <dgm:pt modelId="{DCC91E89-73B2-4EA4-8DB5-6BE1F8A45F32}" type="pres">
      <dgm:prSet presAssocID="{CF3D3363-2CE6-4212-85D6-A2D71EFBB227}" presName="parentLeftMargin" presStyleLbl="node1" presStyleIdx="2" presStyleCnt="4"/>
      <dgm:spPr/>
    </dgm:pt>
    <dgm:pt modelId="{FF3F85A9-BB17-4A4A-9482-C4C2E70A0147}" type="pres">
      <dgm:prSet presAssocID="{CF3D3363-2CE6-4212-85D6-A2D71EFBB227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F8CED74-2843-4FF0-9C10-7487CB0F55AF}" type="pres">
      <dgm:prSet presAssocID="{CF3D3363-2CE6-4212-85D6-A2D71EFBB227}" presName="negativeSpace" presStyleCnt="0"/>
      <dgm:spPr/>
    </dgm:pt>
    <dgm:pt modelId="{4B3635EA-AE43-4DB3-8310-2C3FB4006268}" type="pres">
      <dgm:prSet presAssocID="{CF3D3363-2CE6-4212-85D6-A2D71EFBB22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431A303-6FEC-4310-9C6A-C8DE3AB2DFBC}" type="presOf" srcId="{B1F65CB5-91E8-4A88-9ED2-B14F86D76099}" destId="{4C7D3865-8ABD-432E-9EBD-51A8646D99E1}" srcOrd="0" destOrd="1" presId="urn:microsoft.com/office/officeart/2005/8/layout/list1"/>
    <dgm:cxn modelId="{EE7EB30A-BF98-475F-B930-E2667DF60669}" srcId="{CF3D3363-2CE6-4212-85D6-A2D71EFBB227}" destId="{4ED0D3F7-6E2A-4D4E-AA9F-B2D4D02907F9}" srcOrd="0" destOrd="0" parTransId="{0A114170-349D-4714-9D3D-ED8132BECA2D}" sibTransId="{01566817-E1B6-4B69-A74F-C254F5689EB2}"/>
    <dgm:cxn modelId="{6B7F792C-E871-4B92-AFD8-C8C592C0D6B5}" type="presOf" srcId="{CF3D3363-2CE6-4212-85D6-A2D71EFBB227}" destId="{FF3F85A9-BB17-4A4A-9482-C4C2E70A0147}" srcOrd="1" destOrd="0" presId="urn:microsoft.com/office/officeart/2005/8/layout/list1"/>
    <dgm:cxn modelId="{2842BC2F-B041-4556-8396-5028C163B9BA}" type="presOf" srcId="{DADF8BE6-D758-40C8-B55F-3C22FFB25823}" destId="{F33DA823-A712-471C-9144-D04B94FCBA37}" srcOrd="0" destOrd="0" presId="urn:microsoft.com/office/officeart/2005/8/layout/list1"/>
    <dgm:cxn modelId="{FAE31A63-1E3B-4EAF-BEC6-8123A5D3095A}" srcId="{5804BCCC-29AA-41F8-AAE6-2870B8517D5F}" destId="{DADF8BE6-D758-40C8-B55F-3C22FFB25823}" srcOrd="2" destOrd="0" parTransId="{A58CCFC9-C718-4E67-866F-564EC25F1E28}" sibTransId="{EEE328EA-6EC7-4299-82E7-98C118BC2108}"/>
    <dgm:cxn modelId="{72D3E063-0D7E-41A2-AB62-E7FC710EC9E6}" type="presOf" srcId="{CC682A80-1710-44C3-B6BB-E6788536CBF8}" destId="{91541002-22D1-445D-9703-EC197AD292C3}" srcOrd="0" destOrd="0" presId="urn:microsoft.com/office/officeart/2005/8/layout/list1"/>
    <dgm:cxn modelId="{9D93A766-4884-4BF9-91ED-8BF765638F97}" type="presOf" srcId="{75A4EA20-EA23-442B-A18E-00C6271FD5B7}" destId="{1C10501F-85C1-4C11-9C7F-8D7566902AC3}" srcOrd="0" destOrd="0" presId="urn:microsoft.com/office/officeart/2005/8/layout/list1"/>
    <dgm:cxn modelId="{0660D267-5544-4E8F-896F-29A987CE7AFA}" srcId="{75A4EA20-EA23-442B-A18E-00C6271FD5B7}" destId="{98BE3AE2-6329-4109-85C5-30750979B8D8}" srcOrd="0" destOrd="0" parTransId="{FF6C7ED5-3197-4BB7-966F-30BBDE4069D8}" sibTransId="{71D11F82-8E4A-4308-B582-6D3C5713FBCF}"/>
    <dgm:cxn modelId="{81AA4268-E31F-4D27-B386-38EF6FCA00B3}" type="presOf" srcId="{223107F7-E09B-4426-89E5-D2B0D4913087}" destId="{21940D2F-79BB-413D-9920-A499C573BDDA}" srcOrd="0" destOrd="0" presId="urn:microsoft.com/office/officeart/2005/8/layout/list1"/>
    <dgm:cxn modelId="{1550A06D-EE03-4FD5-9E6F-F02FC334CB2B}" srcId="{223107F7-E09B-4426-89E5-D2B0D4913087}" destId="{969C77F2-75AC-4F14-ADCC-027D8DFD4CB8}" srcOrd="0" destOrd="0" parTransId="{2465939F-1733-4B5C-9888-261E3036AC55}" sibTransId="{857EBDE1-97FE-4498-BCD0-B811F793B60F}"/>
    <dgm:cxn modelId="{3704EA4E-C949-4B97-969C-B9C36474C2BC}" type="presOf" srcId="{408B8F09-EEE4-4B55-A961-2042CCCA5825}" destId="{91541002-22D1-445D-9703-EC197AD292C3}" srcOrd="0" destOrd="1" presId="urn:microsoft.com/office/officeart/2005/8/layout/list1"/>
    <dgm:cxn modelId="{A6E3026F-EFD4-4C50-AFC3-45207FCD0455}" srcId="{75A4EA20-EA23-442B-A18E-00C6271FD5B7}" destId="{B1F65CB5-91E8-4A88-9ED2-B14F86D76099}" srcOrd="1" destOrd="0" parTransId="{30544D05-594E-4536-BAED-BB201A42390A}" sibTransId="{F8A6BAED-98AB-4235-8AE7-AA997B0EB293}"/>
    <dgm:cxn modelId="{22273F51-7A1F-4F2F-80E3-532BF1CBE66C}" srcId="{5804BCCC-29AA-41F8-AAE6-2870B8517D5F}" destId="{223107F7-E09B-4426-89E5-D2B0D4913087}" srcOrd="0" destOrd="0" parTransId="{6641F23B-D19B-4E04-A9BE-EC53242005DD}" sibTransId="{AAE8A47E-6A69-4A98-9F3B-2EAAE181838A}"/>
    <dgm:cxn modelId="{D03A5B52-8478-4F94-ACB7-424F1EE9515A}" type="presOf" srcId="{DADF8BE6-D758-40C8-B55F-3C22FFB25823}" destId="{40F8A520-C555-4F35-91A2-0EA451829238}" srcOrd="1" destOrd="0" presId="urn:microsoft.com/office/officeart/2005/8/layout/list1"/>
    <dgm:cxn modelId="{D9EB5E53-AF47-4BB3-8E28-F071A8FC27A4}" type="presOf" srcId="{4ED0D3F7-6E2A-4D4E-AA9F-B2D4D02907F9}" destId="{4B3635EA-AE43-4DB3-8310-2C3FB4006268}" srcOrd="0" destOrd="0" presId="urn:microsoft.com/office/officeart/2005/8/layout/list1"/>
    <dgm:cxn modelId="{60654B55-1519-4588-A047-25A71F441EA9}" srcId="{DADF8BE6-D758-40C8-B55F-3C22FFB25823}" destId="{0A297449-A24F-41EE-90B8-9D62E94F9478}" srcOrd="2" destOrd="0" parTransId="{8DD322C7-9B24-4432-B1D3-89DADFCE0FF8}" sibTransId="{493FD278-6138-43F5-A084-2569241156ED}"/>
    <dgm:cxn modelId="{037CB679-5CBF-4C5D-9FA0-F247F2A76E7A}" type="presOf" srcId="{01BBEA52-39D6-4AB0-AA65-F01B36E38DD8}" destId="{30BFB8B5-6B58-48D2-85A0-723442A1D46B}" srcOrd="0" destOrd="1" presId="urn:microsoft.com/office/officeart/2005/8/layout/list1"/>
    <dgm:cxn modelId="{7E619FAD-9C73-4C14-B121-E293C545EB6A}" type="presOf" srcId="{223107F7-E09B-4426-89E5-D2B0D4913087}" destId="{A2FF8D00-25E5-4A56-A6C0-0E6EB849CC11}" srcOrd="1" destOrd="0" presId="urn:microsoft.com/office/officeart/2005/8/layout/list1"/>
    <dgm:cxn modelId="{F953A3C1-E84D-4C0D-BC7F-78F8FDE35467}" srcId="{223107F7-E09B-4426-89E5-D2B0D4913087}" destId="{01BBEA52-39D6-4AB0-AA65-F01B36E38DD8}" srcOrd="1" destOrd="0" parTransId="{16F7C1D3-2BB1-4E0E-86B7-B072FE4B7664}" sibTransId="{C6B44CB0-76B9-4AC7-88D4-5C9A7E0E4CA4}"/>
    <dgm:cxn modelId="{1377ADC2-F409-4250-9D72-767E95D341B2}" srcId="{DADF8BE6-D758-40C8-B55F-3C22FFB25823}" destId="{408B8F09-EEE4-4B55-A961-2042CCCA5825}" srcOrd="1" destOrd="0" parTransId="{49F61075-0BFF-4979-9FAE-60ED207F9A22}" sibTransId="{809B8D7E-FFA2-43DA-BB63-8A3DC3C7EEB0}"/>
    <dgm:cxn modelId="{A44B1FDB-2CF7-4897-B15E-46BBAC457E87}" type="presOf" srcId="{98BE3AE2-6329-4109-85C5-30750979B8D8}" destId="{4C7D3865-8ABD-432E-9EBD-51A8646D99E1}" srcOrd="0" destOrd="0" presId="urn:microsoft.com/office/officeart/2005/8/layout/list1"/>
    <dgm:cxn modelId="{A23F0DE0-0022-49E7-B829-B1958A530ADE}" srcId="{5804BCCC-29AA-41F8-AAE6-2870B8517D5F}" destId="{75A4EA20-EA23-442B-A18E-00C6271FD5B7}" srcOrd="1" destOrd="0" parTransId="{EA588704-7605-4483-97F5-CC69DBA62D41}" sibTransId="{5AAD32C7-BFB4-4037-BF1E-9FD5724F719F}"/>
    <dgm:cxn modelId="{87E02DE8-AF13-4400-87C1-93F87188A5C7}" type="presOf" srcId="{CF3D3363-2CE6-4212-85D6-A2D71EFBB227}" destId="{DCC91E89-73B2-4EA4-8DB5-6BE1F8A45F32}" srcOrd="0" destOrd="0" presId="urn:microsoft.com/office/officeart/2005/8/layout/list1"/>
    <dgm:cxn modelId="{72769EE8-56BA-4822-806B-AF9BA295F609}" type="presOf" srcId="{0A297449-A24F-41EE-90B8-9D62E94F9478}" destId="{91541002-22D1-445D-9703-EC197AD292C3}" srcOrd="0" destOrd="2" presId="urn:microsoft.com/office/officeart/2005/8/layout/list1"/>
    <dgm:cxn modelId="{69B2EEEC-3AC3-4478-91B2-031C9D23D534}" srcId="{5804BCCC-29AA-41F8-AAE6-2870B8517D5F}" destId="{CF3D3363-2CE6-4212-85D6-A2D71EFBB227}" srcOrd="3" destOrd="0" parTransId="{5A7883AF-1FE7-4F08-9492-38DA0E84C843}" sibTransId="{7E383553-1559-4515-8FD5-39EF807B43F3}"/>
    <dgm:cxn modelId="{C6CBC0F0-29B2-44A1-99C1-2E85F8C12782}" type="presOf" srcId="{5804BCCC-29AA-41F8-AAE6-2870B8517D5F}" destId="{ABD6415A-6E7C-467F-A64F-6EC192848BD1}" srcOrd="0" destOrd="0" presId="urn:microsoft.com/office/officeart/2005/8/layout/list1"/>
    <dgm:cxn modelId="{2BFE09F3-F2F4-4BFD-8F53-5DD273AF2826}" type="presOf" srcId="{75A4EA20-EA23-442B-A18E-00C6271FD5B7}" destId="{33B92FB2-7425-4BB8-8662-58F0DB508248}" srcOrd="1" destOrd="0" presId="urn:microsoft.com/office/officeart/2005/8/layout/list1"/>
    <dgm:cxn modelId="{F88CF6F7-CCAC-490D-AC9B-A187CAF87A45}" srcId="{DADF8BE6-D758-40C8-B55F-3C22FFB25823}" destId="{CC682A80-1710-44C3-B6BB-E6788536CBF8}" srcOrd="0" destOrd="0" parTransId="{6C4B2FF3-DA37-406F-BDF2-8D71C923F2A4}" sibTransId="{962562CC-676C-4555-BE66-7E2B4B3A7EA9}"/>
    <dgm:cxn modelId="{F8814CFD-E2E2-4AB3-9859-60AAF55D84F5}" type="presOf" srcId="{969C77F2-75AC-4F14-ADCC-027D8DFD4CB8}" destId="{30BFB8B5-6B58-48D2-85A0-723442A1D46B}" srcOrd="0" destOrd="0" presId="urn:microsoft.com/office/officeart/2005/8/layout/list1"/>
    <dgm:cxn modelId="{9CEB6E84-0488-4813-BD25-76D12504BF3C}" type="presParOf" srcId="{ABD6415A-6E7C-467F-A64F-6EC192848BD1}" destId="{935C8C1F-F997-4665-8E6D-9F4F0993D327}" srcOrd="0" destOrd="0" presId="urn:microsoft.com/office/officeart/2005/8/layout/list1"/>
    <dgm:cxn modelId="{1FA797AD-6541-49E4-8676-7181F4D0B9A4}" type="presParOf" srcId="{935C8C1F-F997-4665-8E6D-9F4F0993D327}" destId="{21940D2F-79BB-413D-9920-A499C573BDDA}" srcOrd="0" destOrd="0" presId="urn:microsoft.com/office/officeart/2005/8/layout/list1"/>
    <dgm:cxn modelId="{D724440D-4EC4-4DC5-89D6-856319A44D51}" type="presParOf" srcId="{935C8C1F-F997-4665-8E6D-9F4F0993D327}" destId="{A2FF8D00-25E5-4A56-A6C0-0E6EB849CC11}" srcOrd="1" destOrd="0" presId="urn:microsoft.com/office/officeart/2005/8/layout/list1"/>
    <dgm:cxn modelId="{524B3FCC-36B1-4EEA-BEC5-B6CC87CCEF70}" type="presParOf" srcId="{ABD6415A-6E7C-467F-A64F-6EC192848BD1}" destId="{92316B2A-EBCC-485B-8461-C637D791A055}" srcOrd="1" destOrd="0" presId="urn:microsoft.com/office/officeart/2005/8/layout/list1"/>
    <dgm:cxn modelId="{66E19B14-1430-4DDD-A9FF-5EE760573A56}" type="presParOf" srcId="{ABD6415A-6E7C-467F-A64F-6EC192848BD1}" destId="{30BFB8B5-6B58-48D2-85A0-723442A1D46B}" srcOrd="2" destOrd="0" presId="urn:microsoft.com/office/officeart/2005/8/layout/list1"/>
    <dgm:cxn modelId="{BFB35253-1274-4A5C-B32F-E4314D1C1894}" type="presParOf" srcId="{ABD6415A-6E7C-467F-A64F-6EC192848BD1}" destId="{DE285E25-91BD-428F-ABE2-4224946BFB35}" srcOrd="3" destOrd="0" presId="urn:microsoft.com/office/officeart/2005/8/layout/list1"/>
    <dgm:cxn modelId="{38306B0E-46D3-436A-9953-3C25B032C117}" type="presParOf" srcId="{ABD6415A-6E7C-467F-A64F-6EC192848BD1}" destId="{BBFF8B5D-332F-4849-8138-C9B75062DB81}" srcOrd="4" destOrd="0" presId="urn:microsoft.com/office/officeart/2005/8/layout/list1"/>
    <dgm:cxn modelId="{01A7B3F1-75F7-499E-A7AC-051376116414}" type="presParOf" srcId="{BBFF8B5D-332F-4849-8138-C9B75062DB81}" destId="{1C10501F-85C1-4C11-9C7F-8D7566902AC3}" srcOrd="0" destOrd="0" presId="urn:microsoft.com/office/officeart/2005/8/layout/list1"/>
    <dgm:cxn modelId="{01ED6F13-1567-4798-A178-FBFB220A1865}" type="presParOf" srcId="{BBFF8B5D-332F-4849-8138-C9B75062DB81}" destId="{33B92FB2-7425-4BB8-8662-58F0DB508248}" srcOrd="1" destOrd="0" presId="urn:microsoft.com/office/officeart/2005/8/layout/list1"/>
    <dgm:cxn modelId="{4B7A5A61-8C4B-45BB-8B57-972112699915}" type="presParOf" srcId="{ABD6415A-6E7C-467F-A64F-6EC192848BD1}" destId="{1D6FF32A-24A8-4B15-BC99-96F890699050}" srcOrd="5" destOrd="0" presId="urn:microsoft.com/office/officeart/2005/8/layout/list1"/>
    <dgm:cxn modelId="{D39996CD-8019-44E6-B2A1-04D1CEFDAB1C}" type="presParOf" srcId="{ABD6415A-6E7C-467F-A64F-6EC192848BD1}" destId="{4C7D3865-8ABD-432E-9EBD-51A8646D99E1}" srcOrd="6" destOrd="0" presId="urn:microsoft.com/office/officeart/2005/8/layout/list1"/>
    <dgm:cxn modelId="{D20C33A7-5C50-4B1A-B473-0A08F48307D2}" type="presParOf" srcId="{ABD6415A-6E7C-467F-A64F-6EC192848BD1}" destId="{F18C68F2-13AC-48D2-B5F5-511782B9ECE3}" srcOrd="7" destOrd="0" presId="urn:microsoft.com/office/officeart/2005/8/layout/list1"/>
    <dgm:cxn modelId="{57764010-8D68-4204-AF2D-1AEB65F7E223}" type="presParOf" srcId="{ABD6415A-6E7C-467F-A64F-6EC192848BD1}" destId="{B5D38ABB-134F-43C2-8B88-F47D54E25946}" srcOrd="8" destOrd="0" presId="urn:microsoft.com/office/officeart/2005/8/layout/list1"/>
    <dgm:cxn modelId="{B35A0FF9-2751-46ED-B39C-854600FFC4E0}" type="presParOf" srcId="{B5D38ABB-134F-43C2-8B88-F47D54E25946}" destId="{F33DA823-A712-471C-9144-D04B94FCBA37}" srcOrd="0" destOrd="0" presId="urn:microsoft.com/office/officeart/2005/8/layout/list1"/>
    <dgm:cxn modelId="{1F64E527-AD03-44B0-AC3D-970DF5245648}" type="presParOf" srcId="{B5D38ABB-134F-43C2-8B88-F47D54E25946}" destId="{40F8A520-C555-4F35-91A2-0EA451829238}" srcOrd="1" destOrd="0" presId="urn:microsoft.com/office/officeart/2005/8/layout/list1"/>
    <dgm:cxn modelId="{629B451E-7E5F-4DA5-B925-B377E90247E6}" type="presParOf" srcId="{ABD6415A-6E7C-467F-A64F-6EC192848BD1}" destId="{6E7E8C84-74BF-4F2A-9156-EC315C56F666}" srcOrd="9" destOrd="0" presId="urn:microsoft.com/office/officeart/2005/8/layout/list1"/>
    <dgm:cxn modelId="{4E18E3D3-0C8F-484B-842B-729A518167D2}" type="presParOf" srcId="{ABD6415A-6E7C-467F-A64F-6EC192848BD1}" destId="{91541002-22D1-445D-9703-EC197AD292C3}" srcOrd="10" destOrd="0" presId="urn:microsoft.com/office/officeart/2005/8/layout/list1"/>
    <dgm:cxn modelId="{4673C7E6-B756-4F4C-A9EA-02C21E30BCA5}" type="presParOf" srcId="{ABD6415A-6E7C-467F-A64F-6EC192848BD1}" destId="{D44FBF2E-69AB-4BF1-9AF8-BB991939F0B4}" srcOrd="11" destOrd="0" presId="urn:microsoft.com/office/officeart/2005/8/layout/list1"/>
    <dgm:cxn modelId="{C3708FCE-EBBE-4096-A336-6932FBA7D2C9}" type="presParOf" srcId="{ABD6415A-6E7C-467F-A64F-6EC192848BD1}" destId="{1A40F20D-B99E-4711-B74E-718BBCCD5CD6}" srcOrd="12" destOrd="0" presId="urn:microsoft.com/office/officeart/2005/8/layout/list1"/>
    <dgm:cxn modelId="{283869AB-B581-4831-AD3F-551B3C5BFE6F}" type="presParOf" srcId="{1A40F20D-B99E-4711-B74E-718BBCCD5CD6}" destId="{DCC91E89-73B2-4EA4-8DB5-6BE1F8A45F32}" srcOrd="0" destOrd="0" presId="urn:microsoft.com/office/officeart/2005/8/layout/list1"/>
    <dgm:cxn modelId="{5BFD38E0-3C81-43E6-BE6D-8A9BDB77D646}" type="presParOf" srcId="{1A40F20D-B99E-4711-B74E-718BBCCD5CD6}" destId="{FF3F85A9-BB17-4A4A-9482-C4C2E70A0147}" srcOrd="1" destOrd="0" presId="urn:microsoft.com/office/officeart/2005/8/layout/list1"/>
    <dgm:cxn modelId="{0D21C646-B5ED-426B-BFBC-972955763F17}" type="presParOf" srcId="{ABD6415A-6E7C-467F-A64F-6EC192848BD1}" destId="{2F8CED74-2843-4FF0-9C10-7487CB0F55AF}" srcOrd="13" destOrd="0" presId="urn:microsoft.com/office/officeart/2005/8/layout/list1"/>
    <dgm:cxn modelId="{522754A7-9E4A-474D-A8D9-83073984B3E5}" type="presParOf" srcId="{ABD6415A-6E7C-467F-A64F-6EC192848BD1}" destId="{4B3635EA-AE43-4DB3-8310-2C3FB400626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B8392DF-0E32-45BA-B956-449C52BF7EB6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F865C530-477D-46D7-9F40-3D3F607EC522}">
      <dgm:prSet/>
      <dgm:spPr/>
      <dgm:t>
        <a:bodyPr/>
        <a:lstStyle/>
        <a:p>
          <a:pPr rtl="0"/>
          <a:r>
            <a:rPr lang="cs-CZ"/>
            <a:t>Ukazatele rentability</a:t>
          </a:r>
        </a:p>
      </dgm:t>
    </dgm:pt>
    <dgm:pt modelId="{C753BA4F-5E14-43A7-B9FB-2140A912C2E9}" type="parTrans" cxnId="{28D2DC92-E83B-4D63-8EA1-32A5B889F329}">
      <dgm:prSet/>
      <dgm:spPr/>
      <dgm:t>
        <a:bodyPr/>
        <a:lstStyle/>
        <a:p>
          <a:endParaRPr lang="cs-CZ"/>
        </a:p>
      </dgm:t>
    </dgm:pt>
    <dgm:pt modelId="{352B6DE7-85E3-48A0-A862-9AD9486C7E54}" type="sibTrans" cxnId="{28D2DC92-E83B-4D63-8EA1-32A5B889F329}">
      <dgm:prSet/>
      <dgm:spPr/>
      <dgm:t>
        <a:bodyPr/>
        <a:lstStyle/>
        <a:p>
          <a:endParaRPr lang="cs-CZ"/>
        </a:p>
      </dgm:t>
    </dgm:pt>
    <dgm:pt modelId="{11D636FB-7D73-4B6F-A9D0-A65AE5B1C06C}">
      <dgm:prSet/>
      <dgm:spPr/>
      <dgm:t>
        <a:bodyPr/>
        <a:lstStyle/>
        <a:p>
          <a:pPr rtl="0"/>
          <a:r>
            <a:rPr lang="cs-CZ"/>
            <a:t>Ukazatele aktivity (efektivnosti)</a:t>
          </a:r>
        </a:p>
      </dgm:t>
    </dgm:pt>
    <dgm:pt modelId="{778675AD-C1F3-4C9A-B71B-8B5350588E6F}" type="parTrans" cxnId="{84573C9D-BA3D-46E4-BB7D-5B57299B1F62}">
      <dgm:prSet/>
      <dgm:spPr/>
      <dgm:t>
        <a:bodyPr/>
        <a:lstStyle/>
        <a:p>
          <a:endParaRPr lang="cs-CZ"/>
        </a:p>
      </dgm:t>
    </dgm:pt>
    <dgm:pt modelId="{EF4DFCD5-58CB-4008-8CA1-81D57073E1BA}" type="sibTrans" cxnId="{84573C9D-BA3D-46E4-BB7D-5B57299B1F62}">
      <dgm:prSet/>
      <dgm:spPr/>
      <dgm:t>
        <a:bodyPr/>
        <a:lstStyle/>
        <a:p>
          <a:endParaRPr lang="cs-CZ"/>
        </a:p>
      </dgm:t>
    </dgm:pt>
    <dgm:pt modelId="{9418AD02-44B1-4EF5-91C0-68A91C5B2818}">
      <dgm:prSet/>
      <dgm:spPr/>
      <dgm:t>
        <a:bodyPr/>
        <a:lstStyle/>
        <a:p>
          <a:pPr rtl="0"/>
          <a:r>
            <a:rPr lang="cs-CZ"/>
            <a:t>Ukazatele finanční závislosti (zadluženosti)</a:t>
          </a:r>
        </a:p>
      </dgm:t>
    </dgm:pt>
    <dgm:pt modelId="{35CE9C83-C36F-464B-873B-FEC096C5B032}" type="parTrans" cxnId="{F55BDE48-33DA-4DED-B547-D1F77C0E2809}">
      <dgm:prSet/>
      <dgm:spPr/>
      <dgm:t>
        <a:bodyPr/>
        <a:lstStyle/>
        <a:p>
          <a:endParaRPr lang="cs-CZ"/>
        </a:p>
      </dgm:t>
    </dgm:pt>
    <dgm:pt modelId="{58D3182A-FA09-4412-A753-0DFDB5F25C1E}" type="sibTrans" cxnId="{F55BDE48-33DA-4DED-B547-D1F77C0E2809}">
      <dgm:prSet/>
      <dgm:spPr/>
      <dgm:t>
        <a:bodyPr/>
        <a:lstStyle/>
        <a:p>
          <a:endParaRPr lang="cs-CZ"/>
        </a:p>
      </dgm:t>
    </dgm:pt>
    <dgm:pt modelId="{7CD21C90-0647-40C2-996F-9E1AD562E95F}">
      <dgm:prSet/>
      <dgm:spPr/>
      <dgm:t>
        <a:bodyPr/>
        <a:lstStyle/>
        <a:p>
          <a:pPr rtl="0"/>
          <a:r>
            <a:rPr lang="cs-CZ"/>
            <a:t>Ukazatele likvidity (platební schopnosti)</a:t>
          </a:r>
        </a:p>
      </dgm:t>
    </dgm:pt>
    <dgm:pt modelId="{EDB5F187-C903-4A33-9FCD-EB455888BF0C}" type="parTrans" cxnId="{654A8107-B78F-4622-84C4-0093E5E265BA}">
      <dgm:prSet/>
      <dgm:spPr/>
      <dgm:t>
        <a:bodyPr/>
        <a:lstStyle/>
        <a:p>
          <a:endParaRPr lang="cs-CZ"/>
        </a:p>
      </dgm:t>
    </dgm:pt>
    <dgm:pt modelId="{18B393D2-71EB-44BF-9E09-C0A47300DD24}" type="sibTrans" cxnId="{654A8107-B78F-4622-84C4-0093E5E265BA}">
      <dgm:prSet/>
      <dgm:spPr/>
      <dgm:t>
        <a:bodyPr/>
        <a:lstStyle/>
        <a:p>
          <a:endParaRPr lang="cs-CZ"/>
        </a:p>
      </dgm:t>
    </dgm:pt>
    <dgm:pt modelId="{0BA8C287-FF10-456C-933D-2909011BAD97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Ukazatele tržní hodnoty (vycházející z údajů kapitálového trhu)</a:t>
          </a:r>
        </a:p>
      </dgm:t>
    </dgm:pt>
    <dgm:pt modelId="{06DA41E2-32D9-4B3D-BA7F-44FBF83B49E8}" type="parTrans" cxnId="{821A5923-7BF7-48CD-990B-C396D97A899C}">
      <dgm:prSet/>
      <dgm:spPr/>
      <dgm:t>
        <a:bodyPr/>
        <a:lstStyle/>
        <a:p>
          <a:endParaRPr lang="cs-CZ"/>
        </a:p>
      </dgm:t>
    </dgm:pt>
    <dgm:pt modelId="{762F74CD-5B6A-46FD-8410-EE56855ADC3B}" type="sibTrans" cxnId="{821A5923-7BF7-48CD-990B-C396D97A899C}">
      <dgm:prSet/>
      <dgm:spPr/>
      <dgm:t>
        <a:bodyPr/>
        <a:lstStyle/>
        <a:p>
          <a:endParaRPr lang="cs-CZ"/>
        </a:p>
      </dgm:t>
    </dgm:pt>
    <dgm:pt modelId="{F8D50C72-07F9-4138-A541-15FDA10901B4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Ukazatele cash-</a:t>
          </a:r>
          <a:r>
            <a:rPr lang="cs-CZ" dirty="0" err="1"/>
            <a:t>flow</a:t>
          </a:r>
          <a:r>
            <a:rPr lang="cs-CZ" dirty="0"/>
            <a:t> a čistého pracovního kapitálu</a:t>
          </a:r>
        </a:p>
      </dgm:t>
    </dgm:pt>
    <dgm:pt modelId="{DD0E7E9F-3712-4AEE-8122-155C1635076F}" type="parTrans" cxnId="{2A8CAF72-2C26-421D-BA93-656BC8279C0C}">
      <dgm:prSet/>
      <dgm:spPr/>
      <dgm:t>
        <a:bodyPr/>
        <a:lstStyle/>
        <a:p>
          <a:endParaRPr lang="cs-CZ"/>
        </a:p>
      </dgm:t>
    </dgm:pt>
    <dgm:pt modelId="{948156D5-139A-4418-801E-47933934C6E0}" type="sibTrans" cxnId="{2A8CAF72-2C26-421D-BA93-656BC8279C0C}">
      <dgm:prSet/>
      <dgm:spPr/>
      <dgm:t>
        <a:bodyPr/>
        <a:lstStyle/>
        <a:p>
          <a:endParaRPr lang="cs-CZ"/>
        </a:p>
      </dgm:t>
    </dgm:pt>
    <dgm:pt modelId="{D67A1003-BF24-4D4A-BEB3-36A18E035691}" type="pres">
      <dgm:prSet presAssocID="{9B8392DF-0E32-45BA-B956-449C52BF7EB6}" presName="diagram" presStyleCnt="0">
        <dgm:presLayoutVars>
          <dgm:dir/>
          <dgm:resizeHandles val="exact"/>
        </dgm:presLayoutVars>
      </dgm:prSet>
      <dgm:spPr/>
    </dgm:pt>
    <dgm:pt modelId="{41252F66-B0CE-4486-8B0E-6F5412A53B5E}" type="pres">
      <dgm:prSet presAssocID="{F865C530-477D-46D7-9F40-3D3F607EC522}" presName="node" presStyleLbl="node1" presStyleIdx="0" presStyleCnt="6">
        <dgm:presLayoutVars>
          <dgm:bulletEnabled val="1"/>
        </dgm:presLayoutVars>
      </dgm:prSet>
      <dgm:spPr/>
    </dgm:pt>
    <dgm:pt modelId="{E20D96B6-3A03-43BA-8A39-B800E55E578D}" type="pres">
      <dgm:prSet presAssocID="{352B6DE7-85E3-48A0-A862-9AD9486C7E54}" presName="sibTrans" presStyleCnt="0"/>
      <dgm:spPr/>
    </dgm:pt>
    <dgm:pt modelId="{913B6CBA-649B-45D2-BD6D-1FDF2CA0FD3E}" type="pres">
      <dgm:prSet presAssocID="{11D636FB-7D73-4B6F-A9D0-A65AE5B1C06C}" presName="node" presStyleLbl="node1" presStyleIdx="1" presStyleCnt="6">
        <dgm:presLayoutVars>
          <dgm:bulletEnabled val="1"/>
        </dgm:presLayoutVars>
      </dgm:prSet>
      <dgm:spPr/>
    </dgm:pt>
    <dgm:pt modelId="{C5FED365-2629-49BE-895C-BF18E21E3919}" type="pres">
      <dgm:prSet presAssocID="{EF4DFCD5-58CB-4008-8CA1-81D57073E1BA}" presName="sibTrans" presStyleCnt="0"/>
      <dgm:spPr/>
    </dgm:pt>
    <dgm:pt modelId="{A7490EE9-3444-42C5-A2CC-25354352D0CA}" type="pres">
      <dgm:prSet presAssocID="{9418AD02-44B1-4EF5-91C0-68A91C5B2818}" presName="node" presStyleLbl="node1" presStyleIdx="2" presStyleCnt="6">
        <dgm:presLayoutVars>
          <dgm:bulletEnabled val="1"/>
        </dgm:presLayoutVars>
      </dgm:prSet>
      <dgm:spPr/>
    </dgm:pt>
    <dgm:pt modelId="{149E7C83-8E48-474C-9175-F6D2A938D9E1}" type="pres">
      <dgm:prSet presAssocID="{58D3182A-FA09-4412-A753-0DFDB5F25C1E}" presName="sibTrans" presStyleCnt="0"/>
      <dgm:spPr/>
    </dgm:pt>
    <dgm:pt modelId="{0B09C2D2-DD97-4463-A267-2B87BE81C5F3}" type="pres">
      <dgm:prSet presAssocID="{7CD21C90-0647-40C2-996F-9E1AD562E95F}" presName="node" presStyleLbl="node1" presStyleIdx="3" presStyleCnt="6">
        <dgm:presLayoutVars>
          <dgm:bulletEnabled val="1"/>
        </dgm:presLayoutVars>
      </dgm:prSet>
      <dgm:spPr/>
    </dgm:pt>
    <dgm:pt modelId="{8E1629F9-7C0C-4E62-9303-68E21267BD21}" type="pres">
      <dgm:prSet presAssocID="{18B393D2-71EB-44BF-9E09-C0A47300DD24}" presName="sibTrans" presStyleCnt="0"/>
      <dgm:spPr/>
    </dgm:pt>
    <dgm:pt modelId="{E0826881-61B5-4C02-A3F7-60C7665B9C43}" type="pres">
      <dgm:prSet presAssocID="{0BA8C287-FF10-456C-933D-2909011BAD97}" presName="node" presStyleLbl="node1" presStyleIdx="4" presStyleCnt="6">
        <dgm:presLayoutVars>
          <dgm:bulletEnabled val="1"/>
        </dgm:presLayoutVars>
      </dgm:prSet>
      <dgm:spPr/>
    </dgm:pt>
    <dgm:pt modelId="{56FF976C-6136-4157-B586-4032133387FA}" type="pres">
      <dgm:prSet presAssocID="{762F74CD-5B6A-46FD-8410-EE56855ADC3B}" presName="sibTrans" presStyleCnt="0"/>
      <dgm:spPr/>
    </dgm:pt>
    <dgm:pt modelId="{6B5D74D2-3FDF-4F98-B6FE-73563C6CDE12}" type="pres">
      <dgm:prSet presAssocID="{F8D50C72-07F9-4138-A541-15FDA10901B4}" presName="node" presStyleLbl="node1" presStyleIdx="5" presStyleCnt="6">
        <dgm:presLayoutVars>
          <dgm:bulletEnabled val="1"/>
        </dgm:presLayoutVars>
      </dgm:prSet>
      <dgm:spPr/>
    </dgm:pt>
  </dgm:ptLst>
  <dgm:cxnLst>
    <dgm:cxn modelId="{654A8107-B78F-4622-84C4-0093E5E265BA}" srcId="{9B8392DF-0E32-45BA-B956-449C52BF7EB6}" destId="{7CD21C90-0647-40C2-996F-9E1AD562E95F}" srcOrd="3" destOrd="0" parTransId="{EDB5F187-C903-4A33-9FCD-EB455888BF0C}" sibTransId="{18B393D2-71EB-44BF-9E09-C0A47300DD24}"/>
    <dgm:cxn modelId="{821A5923-7BF7-48CD-990B-C396D97A899C}" srcId="{9B8392DF-0E32-45BA-B956-449C52BF7EB6}" destId="{0BA8C287-FF10-456C-933D-2909011BAD97}" srcOrd="4" destOrd="0" parTransId="{06DA41E2-32D9-4B3D-BA7F-44FBF83B49E8}" sibTransId="{762F74CD-5B6A-46FD-8410-EE56855ADC3B}"/>
    <dgm:cxn modelId="{42DA6C62-433E-48B7-8936-122CA88F48F5}" type="presOf" srcId="{0BA8C287-FF10-456C-933D-2909011BAD97}" destId="{E0826881-61B5-4C02-A3F7-60C7665B9C43}" srcOrd="0" destOrd="0" presId="urn:microsoft.com/office/officeart/2005/8/layout/default"/>
    <dgm:cxn modelId="{F55BDE48-33DA-4DED-B547-D1F77C0E2809}" srcId="{9B8392DF-0E32-45BA-B956-449C52BF7EB6}" destId="{9418AD02-44B1-4EF5-91C0-68A91C5B2818}" srcOrd="2" destOrd="0" parTransId="{35CE9C83-C36F-464B-873B-FEC096C5B032}" sibTransId="{58D3182A-FA09-4412-A753-0DFDB5F25C1E}"/>
    <dgm:cxn modelId="{E54B284E-FE78-46B1-9329-57ABBCC133A5}" type="presOf" srcId="{F865C530-477D-46D7-9F40-3D3F607EC522}" destId="{41252F66-B0CE-4486-8B0E-6F5412A53B5E}" srcOrd="0" destOrd="0" presId="urn:microsoft.com/office/officeart/2005/8/layout/default"/>
    <dgm:cxn modelId="{2A8CAF72-2C26-421D-BA93-656BC8279C0C}" srcId="{9B8392DF-0E32-45BA-B956-449C52BF7EB6}" destId="{F8D50C72-07F9-4138-A541-15FDA10901B4}" srcOrd="5" destOrd="0" parTransId="{DD0E7E9F-3712-4AEE-8122-155C1635076F}" sibTransId="{948156D5-139A-4418-801E-47933934C6E0}"/>
    <dgm:cxn modelId="{28D2DC92-E83B-4D63-8EA1-32A5B889F329}" srcId="{9B8392DF-0E32-45BA-B956-449C52BF7EB6}" destId="{F865C530-477D-46D7-9F40-3D3F607EC522}" srcOrd="0" destOrd="0" parTransId="{C753BA4F-5E14-43A7-B9FB-2140A912C2E9}" sibTransId="{352B6DE7-85E3-48A0-A862-9AD9486C7E54}"/>
    <dgm:cxn modelId="{0F3E489C-9E99-4B7A-A403-E853721D5DCC}" type="presOf" srcId="{11D636FB-7D73-4B6F-A9D0-A65AE5B1C06C}" destId="{913B6CBA-649B-45D2-BD6D-1FDF2CA0FD3E}" srcOrd="0" destOrd="0" presId="urn:microsoft.com/office/officeart/2005/8/layout/default"/>
    <dgm:cxn modelId="{84573C9D-BA3D-46E4-BB7D-5B57299B1F62}" srcId="{9B8392DF-0E32-45BA-B956-449C52BF7EB6}" destId="{11D636FB-7D73-4B6F-A9D0-A65AE5B1C06C}" srcOrd="1" destOrd="0" parTransId="{778675AD-C1F3-4C9A-B71B-8B5350588E6F}" sibTransId="{EF4DFCD5-58CB-4008-8CA1-81D57073E1BA}"/>
    <dgm:cxn modelId="{FA92B7B7-C836-478E-B300-C3B7387DF4A6}" type="presOf" srcId="{7CD21C90-0647-40C2-996F-9E1AD562E95F}" destId="{0B09C2D2-DD97-4463-A267-2B87BE81C5F3}" srcOrd="0" destOrd="0" presId="urn:microsoft.com/office/officeart/2005/8/layout/default"/>
    <dgm:cxn modelId="{88F802DA-2E6F-4EBA-B84B-9F03F693A763}" type="presOf" srcId="{F8D50C72-07F9-4138-A541-15FDA10901B4}" destId="{6B5D74D2-3FDF-4F98-B6FE-73563C6CDE12}" srcOrd="0" destOrd="0" presId="urn:microsoft.com/office/officeart/2005/8/layout/default"/>
    <dgm:cxn modelId="{6FA5ABDA-AE61-4050-BC1E-8095ADD456FF}" type="presOf" srcId="{9B8392DF-0E32-45BA-B956-449C52BF7EB6}" destId="{D67A1003-BF24-4D4A-BEB3-36A18E035691}" srcOrd="0" destOrd="0" presId="urn:microsoft.com/office/officeart/2005/8/layout/default"/>
    <dgm:cxn modelId="{E2CCB2DF-71E3-4C45-B638-7154974583DB}" type="presOf" srcId="{9418AD02-44B1-4EF5-91C0-68A91C5B2818}" destId="{A7490EE9-3444-42C5-A2CC-25354352D0CA}" srcOrd="0" destOrd="0" presId="urn:microsoft.com/office/officeart/2005/8/layout/default"/>
    <dgm:cxn modelId="{D81AD211-F0F1-4B59-987C-11D79018A5D1}" type="presParOf" srcId="{D67A1003-BF24-4D4A-BEB3-36A18E035691}" destId="{41252F66-B0CE-4486-8B0E-6F5412A53B5E}" srcOrd="0" destOrd="0" presId="urn:microsoft.com/office/officeart/2005/8/layout/default"/>
    <dgm:cxn modelId="{AEFE9A71-B132-4DE3-B4C6-8DE459F46A74}" type="presParOf" srcId="{D67A1003-BF24-4D4A-BEB3-36A18E035691}" destId="{E20D96B6-3A03-43BA-8A39-B800E55E578D}" srcOrd="1" destOrd="0" presId="urn:microsoft.com/office/officeart/2005/8/layout/default"/>
    <dgm:cxn modelId="{BBEC8A75-8727-4BFF-8DC4-EAA8F5D72435}" type="presParOf" srcId="{D67A1003-BF24-4D4A-BEB3-36A18E035691}" destId="{913B6CBA-649B-45D2-BD6D-1FDF2CA0FD3E}" srcOrd="2" destOrd="0" presId="urn:microsoft.com/office/officeart/2005/8/layout/default"/>
    <dgm:cxn modelId="{C48404DE-D866-4ED1-8222-DCF9E3A1A966}" type="presParOf" srcId="{D67A1003-BF24-4D4A-BEB3-36A18E035691}" destId="{C5FED365-2629-49BE-895C-BF18E21E3919}" srcOrd="3" destOrd="0" presId="urn:microsoft.com/office/officeart/2005/8/layout/default"/>
    <dgm:cxn modelId="{1C45E977-84D7-4A48-BC07-90B2EA3BDE5D}" type="presParOf" srcId="{D67A1003-BF24-4D4A-BEB3-36A18E035691}" destId="{A7490EE9-3444-42C5-A2CC-25354352D0CA}" srcOrd="4" destOrd="0" presId="urn:microsoft.com/office/officeart/2005/8/layout/default"/>
    <dgm:cxn modelId="{444DD678-AEC9-43C2-B740-E58991ED7B18}" type="presParOf" srcId="{D67A1003-BF24-4D4A-BEB3-36A18E035691}" destId="{149E7C83-8E48-474C-9175-F6D2A938D9E1}" srcOrd="5" destOrd="0" presId="urn:microsoft.com/office/officeart/2005/8/layout/default"/>
    <dgm:cxn modelId="{F80B8F2B-7A32-4620-B739-CE7DC2181C6A}" type="presParOf" srcId="{D67A1003-BF24-4D4A-BEB3-36A18E035691}" destId="{0B09C2D2-DD97-4463-A267-2B87BE81C5F3}" srcOrd="6" destOrd="0" presId="urn:microsoft.com/office/officeart/2005/8/layout/default"/>
    <dgm:cxn modelId="{8342E8F9-5EDD-442E-8C32-420A8B0A6306}" type="presParOf" srcId="{D67A1003-BF24-4D4A-BEB3-36A18E035691}" destId="{8E1629F9-7C0C-4E62-9303-68E21267BD21}" srcOrd="7" destOrd="0" presId="urn:microsoft.com/office/officeart/2005/8/layout/default"/>
    <dgm:cxn modelId="{2D37A80E-9EE1-4F3E-A24D-2DFDE3D9F026}" type="presParOf" srcId="{D67A1003-BF24-4D4A-BEB3-36A18E035691}" destId="{E0826881-61B5-4C02-A3F7-60C7665B9C43}" srcOrd="8" destOrd="0" presId="urn:microsoft.com/office/officeart/2005/8/layout/default"/>
    <dgm:cxn modelId="{DE53E7B2-7561-4EAD-8DCE-D73541B0AA25}" type="presParOf" srcId="{D67A1003-BF24-4D4A-BEB3-36A18E035691}" destId="{56FF976C-6136-4157-B586-4032133387FA}" srcOrd="9" destOrd="0" presId="urn:microsoft.com/office/officeart/2005/8/layout/default"/>
    <dgm:cxn modelId="{E48E81F5-67FF-4A9A-9673-F22E9A55963F}" type="presParOf" srcId="{D67A1003-BF24-4D4A-BEB3-36A18E035691}" destId="{6B5D74D2-3FDF-4F98-B6FE-73563C6CDE1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A461909-CA18-41EB-AE74-FABE90F202F7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2339632-8CDB-4EC7-906F-46232F08B5C7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/>
            <a:t>Provozní výsledek hospodaření</a:t>
          </a:r>
        </a:p>
      </dgm:t>
    </dgm:pt>
    <dgm:pt modelId="{C6E0EC1F-41D2-47F3-AB18-047827D0EBC7}" type="parTrans" cxnId="{17F607D8-8910-41A2-9446-C26444FC8476}">
      <dgm:prSet/>
      <dgm:spPr/>
      <dgm:t>
        <a:bodyPr/>
        <a:lstStyle/>
        <a:p>
          <a:endParaRPr lang="cs-CZ"/>
        </a:p>
      </dgm:t>
    </dgm:pt>
    <dgm:pt modelId="{F6DD275D-57F1-4874-8706-F50A0BDA474D}" type="sibTrans" cxnId="{17F607D8-8910-41A2-9446-C26444FC8476}">
      <dgm:prSet/>
      <dgm:spPr/>
      <dgm:t>
        <a:bodyPr/>
        <a:lstStyle/>
        <a:p>
          <a:endParaRPr lang="cs-CZ"/>
        </a:p>
      </dgm:t>
    </dgm:pt>
    <dgm:pt modelId="{63D0B17E-A94D-49B0-984C-949F7C8FA00A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Finanční výsledek hospodaření</a:t>
          </a:r>
        </a:p>
      </dgm:t>
    </dgm:pt>
    <dgm:pt modelId="{B6C4515D-C6CC-4DF1-AACF-F0CAB4AD0B19}" type="parTrans" cxnId="{93709AFA-2230-47A4-822C-EAB22095D293}">
      <dgm:prSet/>
      <dgm:spPr/>
      <dgm:t>
        <a:bodyPr/>
        <a:lstStyle/>
        <a:p>
          <a:endParaRPr lang="cs-CZ"/>
        </a:p>
      </dgm:t>
    </dgm:pt>
    <dgm:pt modelId="{84830E80-35B9-4CA5-B8D9-864E8D7F9314}" type="sibTrans" cxnId="{93709AFA-2230-47A4-822C-EAB22095D293}">
      <dgm:prSet/>
      <dgm:spPr/>
      <dgm:t>
        <a:bodyPr/>
        <a:lstStyle/>
        <a:p>
          <a:endParaRPr lang="cs-CZ"/>
        </a:p>
      </dgm:t>
    </dgm:pt>
    <dgm:pt modelId="{2EAA9E73-820B-4E96-965D-6F16410058EB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Výsledek hospodaření před zdaněním</a:t>
          </a:r>
        </a:p>
      </dgm:t>
    </dgm:pt>
    <dgm:pt modelId="{0D9A3A2E-C5FC-49FC-9382-2593E303A787}" type="parTrans" cxnId="{E5D7465D-4F5C-45F9-9B65-1AE37ED4C58C}">
      <dgm:prSet/>
      <dgm:spPr/>
      <dgm:t>
        <a:bodyPr/>
        <a:lstStyle/>
        <a:p>
          <a:endParaRPr lang="cs-CZ"/>
        </a:p>
      </dgm:t>
    </dgm:pt>
    <dgm:pt modelId="{B7DFAFFE-4A30-4F7C-9398-FC7A9E694B86}" type="sibTrans" cxnId="{E5D7465D-4F5C-45F9-9B65-1AE37ED4C58C}">
      <dgm:prSet/>
      <dgm:spPr/>
      <dgm:t>
        <a:bodyPr/>
        <a:lstStyle/>
        <a:p>
          <a:endParaRPr lang="cs-CZ"/>
        </a:p>
      </dgm:t>
    </dgm:pt>
    <dgm:pt modelId="{D086CD0D-A1DB-47CA-9A37-BEB2C19A033D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Výsledek hospodaření po zdanění</a:t>
          </a:r>
        </a:p>
      </dgm:t>
    </dgm:pt>
    <dgm:pt modelId="{A09781B0-950E-4E6D-A3AA-4E6A32474BDE}" type="parTrans" cxnId="{A4D00217-9682-4490-872D-93059B787DA2}">
      <dgm:prSet/>
      <dgm:spPr/>
      <dgm:t>
        <a:bodyPr/>
        <a:lstStyle/>
        <a:p>
          <a:endParaRPr lang="cs-CZ"/>
        </a:p>
      </dgm:t>
    </dgm:pt>
    <dgm:pt modelId="{EE59F92F-BCEA-4673-A71B-33DA77E35EDE}" type="sibTrans" cxnId="{A4D00217-9682-4490-872D-93059B787DA2}">
      <dgm:prSet/>
      <dgm:spPr/>
      <dgm:t>
        <a:bodyPr/>
        <a:lstStyle/>
        <a:p>
          <a:endParaRPr lang="cs-CZ"/>
        </a:p>
      </dgm:t>
    </dgm:pt>
    <dgm:pt modelId="{15B9A1C5-BFAA-4945-9815-570072DBB1D0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Výsledek hospodaření za účetní období </a:t>
          </a:r>
        </a:p>
      </dgm:t>
    </dgm:pt>
    <dgm:pt modelId="{12DF663B-614A-4509-B4F7-A6EA9459FD08}" type="parTrans" cxnId="{8D4369BA-4FB0-4AC8-9F5E-C35E81EDA7FE}">
      <dgm:prSet/>
      <dgm:spPr/>
      <dgm:t>
        <a:bodyPr/>
        <a:lstStyle/>
        <a:p>
          <a:endParaRPr lang="cs-CZ"/>
        </a:p>
      </dgm:t>
    </dgm:pt>
    <dgm:pt modelId="{F0E1CF3C-574A-4A7F-8175-4CFF9BC9F0B3}" type="sibTrans" cxnId="{8D4369BA-4FB0-4AC8-9F5E-C35E81EDA7FE}">
      <dgm:prSet/>
      <dgm:spPr/>
      <dgm:t>
        <a:bodyPr/>
        <a:lstStyle/>
        <a:p>
          <a:endParaRPr lang="cs-CZ"/>
        </a:p>
      </dgm:t>
    </dgm:pt>
    <dgm:pt modelId="{95F4AE74-787C-4D16-8BFC-22F6DC8DB927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/>
            <a:t>Čistý obrat za účetní období </a:t>
          </a:r>
          <a:endParaRPr lang="cs-CZ" dirty="0"/>
        </a:p>
      </dgm:t>
    </dgm:pt>
    <dgm:pt modelId="{68505438-939A-48EA-AA54-559535A8EAF9}" type="parTrans" cxnId="{2F7D3B63-FE9E-4C24-8222-15582CF35F5E}">
      <dgm:prSet/>
      <dgm:spPr/>
      <dgm:t>
        <a:bodyPr/>
        <a:lstStyle/>
        <a:p>
          <a:endParaRPr lang="cs-CZ"/>
        </a:p>
      </dgm:t>
    </dgm:pt>
    <dgm:pt modelId="{1FF46875-6A2F-4000-BB2F-9A8C4DF0567D}" type="sibTrans" cxnId="{2F7D3B63-FE9E-4C24-8222-15582CF35F5E}">
      <dgm:prSet/>
      <dgm:spPr/>
      <dgm:t>
        <a:bodyPr/>
        <a:lstStyle/>
        <a:p>
          <a:endParaRPr lang="cs-CZ"/>
        </a:p>
      </dgm:t>
    </dgm:pt>
    <dgm:pt modelId="{80F90932-A94B-4DD1-824E-3A286A39E5D0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EBIT</a:t>
          </a:r>
        </a:p>
      </dgm:t>
    </dgm:pt>
    <dgm:pt modelId="{74421EB6-C7D0-4EE6-BA4C-4F0ED8CDDDD7}" type="parTrans" cxnId="{AE3958A0-4987-4733-837C-C0FFC1920EFF}">
      <dgm:prSet/>
      <dgm:spPr/>
      <dgm:t>
        <a:bodyPr/>
        <a:lstStyle/>
        <a:p>
          <a:endParaRPr lang="cs-CZ"/>
        </a:p>
      </dgm:t>
    </dgm:pt>
    <dgm:pt modelId="{946DAB94-5641-4C44-8B19-14568AD65E12}" type="sibTrans" cxnId="{AE3958A0-4987-4733-837C-C0FFC1920EFF}">
      <dgm:prSet/>
      <dgm:spPr/>
      <dgm:t>
        <a:bodyPr/>
        <a:lstStyle/>
        <a:p>
          <a:endParaRPr lang="cs-CZ"/>
        </a:p>
      </dgm:t>
    </dgm:pt>
    <dgm:pt modelId="{B73578D9-BA4C-4C0D-8EB1-C1A78F4F0D46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EAT</a:t>
          </a:r>
        </a:p>
      </dgm:t>
    </dgm:pt>
    <dgm:pt modelId="{6FA577A4-B814-467F-B47A-9B5AC8C02F56}" type="parTrans" cxnId="{918D99F2-A9E5-4E5F-A3F9-B4A0A875C249}">
      <dgm:prSet/>
      <dgm:spPr/>
      <dgm:t>
        <a:bodyPr/>
        <a:lstStyle/>
        <a:p>
          <a:endParaRPr lang="cs-CZ"/>
        </a:p>
      </dgm:t>
    </dgm:pt>
    <dgm:pt modelId="{5A83302E-AB79-470C-891D-9AD4A99DFCE3}" type="sibTrans" cxnId="{918D99F2-A9E5-4E5F-A3F9-B4A0A875C249}">
      <dgm:prSet/>
      <dgm:spPr/>
      <dgm:t>
        <a:bodyPr/>
        <a:lstStyle/>
        <a:p>
          <a:endParaRPr lang="cs-CZ"/>
        </a:p>
      </dgm:t>
    </dgm:pt>
    <dgm:pt modelId="{E3081B53-DE12-4DC7-BFB3-65B5A09E9E88}">
      <dgm:prSet phldrT="[Text]"/>
      <dgm:spPr/>
      <dgm:t>
        <a:bodyPr/>
        <a:lstStyle/>
        <a:p>
          <a:r>
            <a:rPr lang="cs-CZ" dirty="0"/>
            <a:t>...</a:t>
          </a:r>
        </a:p>
      </dgm:t>
    </dgm:pt>
    <dgm:pt modelId="{DAD55C6D-2508-439B-BE1C-93417051EE04}" type="parTrans" cxnId="{AC93933D-6A77-4892-B02C-D97B935850A5}">
      <dgm:prSet/>
      <dgm:spPr/>
      <dgm:t>
        <a:bodyPr/>
        <a:lstStyle/>
        <a:p>
          <a:endParaRPr lang="cs-CZ"/>
        </a:p>
      </dgm:t>
    </dgm:pt>
    <dgm:pt modelId="{AA870777-20EC-4B5D-B73C-3BABD15C3F26}" type="sibTrans" cxnId="{AC93933D-6A77-4892-B02C-D97B935850A5}">
      <dgm:prSet/>
      <dgm:spPr/>
      <dgm:t>
        <a:bodyPr/>
        <a:lstStyle/>
        <a:p>
          <a:endParaRPr lang="cs-CZ"/>
        </a:p>
      </dgm:t>
    </dgm:pt>
    <dgm:pt modelId="{8B1455F5-B467-49D1-AB32-47184579EB56}" type="pres">
      <dgm:prSet presAssocID="{2A461909-CA18-41EB-AE74-FABE90F202F7}" presName="diagram" presStyleCnt="0">
        <dgm:presLayoutVars>
          <dgm:dir/>
          <dgm:resizeHandles val="exact"/>
        </dgm:presLayoutVars>
      </dgm:prSet>
      <dgm:spPr/>
    </dgm:pt>
    <dgm:pt modelId="{8541E0D6-C432-4159-8236-59D0B36C9F8D}" type="pres">
      <dgm:prSet presAssocID="{12339632-8CDB-4EC7-906F-46232F08B5C7}" presName="node" presStyleLbl="node1" presStyleIdx="0" presStyleCnt="9">
        <dgm:presLayoutVars>
          <dgm:bulletEnabled val="1"/>
        </dgm:presLayoutVars>
      </dgm:prSet>
      <dgm:spPr/>
    </dgm:pt>
    <dgm:pt modelId="{93D8296E-E860-4B39-942D-CA79FF5DD3FD}" type="pres">
      <dgm:prSet presAssocID="{F6DD275D-57F1-4874-8706-F50A0BDA474D}" presName="sibTrans" presStyleCnt="0"/>
      <dgm:spPr/>
    </dgm:pt>
    <dgm:pt modelId="{D3396119-51EB-478F-8559-DDF8A8C75818}" type="pres">
      <dgm:prSet presAssocID="{63D0B17E-A94D-49B0-984C-949F7C8FA00A}" presName="node" presStyleLbl="node1" presStyleIdx="1" presStyleCnt="9">
        <dgm:presLayoutVars>
          <dgm:bulletEnabled val="1"/>
        </dgm:presLayoutVars>
      </dgm:prSet>
      <dgm:spPr/>
    </dgm:pt>
    <dgm:pt modelId="{C96E5158-3067-4DC2-92C4-5512CC7F9B53}" type="pres">
      <dgm:prSet presAssocID="{84830E80-35B9-4CA5-B8D9-864E8D7F9314}" presName="sibTrans" presStyleCnt="0"/>
      <dgm:spPr/>
    </dgm:pt>
    <dgm:pt modelId="{9680E9E6-145B-49D1-9976-2284D137E288}" type="pres">
      <dgm:prSet presAssocID="{2EAA9E73-820B-4E96-965D-6F16410058EB}" presName="node" presStyleLbl="node1" presStyleIdx="2" presStyleCnt="9">
        <dgm:presLayoutVars>
          <dgm:bulletEnabled val="1"/>
        </dgm:presLayoutVars>
      </dgm:prSet>
      <dgm:spPr/>
    </dgm:pt>
    <dgm:pt modelId="{2F86F486-3EDD-404A-96D6-CF49F284FB51}" type="pres">
      <dgm:prSet presAssocID="{B7DFAFFE-4A30-4F7C-9398-FC7A9E694B86}" presName="sibTrans" presStyleCnt="0"/>
      <dgm:spPr/>
    </dgm:pt>
    <dgm:pt modelId="{9C3A733F-C2EF-4464-844B-C87C01209D97}" type="pres">
      <dgm:prSet presAssocID="{D086CD0D-A1DB-47CA-9A37-BEB2C19A033D}" presName="node" presStyleLbl="node1" presStyleIdx="3" presStyleCnt="9">
        <dgm:presLayoutVars>
          <dgm:bulletEnabled val="1"/>
        </dgm:presLayoutVars>
      </dgm:prSet>
      <dgm:spPr/>
    </dgm:pt>
    <dgm:pt modelId="{F3D32E69-1C26-44A6-96FB-C651D5B93F0F}" type="pres">
      <dgm:prSet presAssocID="{EE59F92F-BCEA-4673-A71B-33DA77E35EDE}" presName="sibTrans" presStyleCnt="0"/>
      <dgm:spPr/>
    </dgm:pt>
    <dgm:pt modelId="{17B41F08-E148-4602-B1D6-15B1678D5507}" type="pres">
      <dgm:prSet presAssocID="{15B9A1C5-BFAA-4945-9815-570072DBB1D0}" presName="node" presStyleLbl="node1" presStyleIdx="4" presStyleCnt="9">
        <dgm:presLayoutVars>
          <dgm:bulletEnabled val="1"/>
        </dgm:presLayoutVars>
      </dgm:prSet>
      <dgm:spPr/>
    </dgm:pt>
    <dgm:pt modelId="{5073D5F1-6D81-4E49-8D58-14E363A2D3D2}" type="pres">
      <dgm:prSet presAssocID="{F0E1CF3C-574A-4A7F-8175-4CFF9BC9F0B3}" presName="sibTrans" presStyleCnt="0"/>
      <dgm:spPr/>
    </dgm:pt>
    <dgm:pt modelId="{0BA52A6D-1EA1-4E43-AD3C-AA659A1A243B}" type="pres">
      <dgm:prSet presAssocID="{95F4AE74-787C-4D16-8BFC-22F6DC8DB927}" presName="node" presStyleLbl="node1" presStyleIdx="5" presStyleCnt="9">
        <dgm:presLayoutVars>
          <dgm:bulletEnabled val="1"/>
        </dgm:presLayoutVars>
      </dgm:prSet>
      <dgm:spPr/>
    </dgm:pt>
    <dgm:pt modelId="{1A7DC1C3-E0FA-4F0F-B7E7-3AB31C78560B}" type="pres">
      <dgm:prSet presAssocID="{1FF46875-6A2F-4000-BB2F-9A8C4DF0567D}" presName="sibTrans" presStyleCnt="0"/>
      <dgm:spPr/>
    </dgm:pt>
    <dgm:pt modelId="{50354D1B-480F-4275-BD53-20D45DE1B85E}" type="pres">
      <dgm:prSet presAssocID="{80F90932-A94B-4DD1-824E-3A286A39E5D0}" presName="node" presStyleLbl="node1" presStyleIdx="6" presStyleCnt="9">
        <dgm:presLayoutVars>
          <dgm:bulletEnabled val="1"/>
        </dgm:presLayoutVars>
      </dgm:prSet>
      <dgm:spPr/>
    </dgm:pt>
    <dgm:pt modelId="{B0D0B597-1C69-46A8-86E7-8330A0D3118C}" type="pres">
      <dgm:prSet presAssocID="{946DAB94-5641-4C44-8B19-14568AD65E12}" presName="sibTrans" presStyleCnt="0"/>
      <dgm:spPr/>
    </dgm:pt>
    <dgm:pt modelId="{487F25CD-3A1C-4C79-AAA4-338452306CC8}" type="pres">
      <dgm:prSet presAssocID="{B73578D9-BA4C-4C0D-8EB1-C1A78F4F0D46}" presName="node" presStyleLbl="node1" presStyleIdx="7" presStyleCnt="9" custLinFactNeighborX="-2777" custLinFactNeighborY="1923">
        <dgm:presLayoutVars>
          <dgm:bulletEnabled val="1"/>
        </dgm:presLayoutVars>
      </dgm:prSet>
      <dgm:spPr/>
    </dgm:pt>
    <dgm:pt modelId="{CC14AA77-999E-4125-9DB4-62607A476E0B}" type="pres">
      <dgm:prSet presAssocID="{5A83302E-AB79-470C-891D-9AD4A99DFCE3}" presName="sibTrans" presStyleCnt="0"/>
      <dgm:spPr/>
    </dgm:pt>
    <dgm:pt modelId="{B6E6A7B4-E6AB-4919-99B6-537E424D1EBB}" type="pres">
      <dgm:prSet presAssocID="{E3081B53-DE12-4DC7-BFB3-65B5A09E9E88}" presName="node" presStyleLbl="node1" presStyleIdx="8" presStyleCnt="9">
        <dgm:presLayoutVars>
          <dgm:bulletEnabled val="1"/>
        </dgm:presLayoutVars>
      </dgm:prSet>
      <dgm:spPr/>
    </dgm:pt>
  </dgm:ptLst>
  <dgm:cxnLst>
    <dgm:cxn modelId="{A4D00217-9682-4490-872D-93059B787DA2}" srcId="{2A461909-CA18-41EB-AE74-FABE90F202F7}" destId="{D086CD0D-A1DB-47CA-9A37-BEB2C19A033D}" srcOrd="3" destOrd="0" parTransId="{A09781B0-950E-4E6D-A3AA-4E6A32474BDE}" sibTransId="{EE59F92F-BCEA-4673-A71B-33DA77E35EDE}"/>
    <dgm:cxn modelId="{3C46FD1F-C1FC-4FD3-BE4A-5010CFF736E0}" type="presOf" srcId="{2A461909-CA18-41EB-AE74-FABE90F202F7}" destId="{8B1455F5-B467-49D1-AB32-47184579EB56}" srcOrd="0" destOrd="0" presId="urn:microsoft.com/office/officeart/2005/8/layout/default"/>
    <dgm:cxn modelId="{33B7F52E-5F91-4010-BB64-9B37AA2FF184}" type="presOf" srcId="{12339632-8CDB-4EC7-906F-46232F08B5C7}" destId="{8541E0D6-C432-4159-8236-59D0B36C9F8D}" srcOrd="0" destOrd="0" presId="urn:microsoft.com/office/officeart/2005/8/layout/default"/>
    <dgm:cxn modelId="{AC93933D-6A77-4892-B02C-D97B935850A5}" srcId="{2A461909-CA18-41EB-AE74-FABE90F202F7}" destId="{E3081B53-DE12-4DC7-BFB3-65B5A09E9E88}" srcOrd="8" destOrd="0" parTransId="{DAD55C6D-2508-439B-BE1C-93417051EE04}" sibTransId="{AA870777-20EC-4B5D-B73C-3BABD15C3F26}"/>
    <dgm:cxn modelId="{E5D7465D-4F5C-45F9-9B65-1AE37ED4C58C}" srcId="{2A461909-CA18-41EB-AE74-FABE90F202F7}" destId="{2EAA9E73-820B-4E96-965D-6F16410058EB}" srcOrd="2" destOrd="0" parTransId="{0D9A3A2E-C5FC-49FC-9382-2593E303A787}" sibTransId="{B7DFAFFE-4A30-4F7C-9398-FC7A9E694B86}"/>
    <dgm:cxn modelId="{2F7D3B63-FE9E-4C24-8222-15582CF35F5E}" srcId="{2A461909-CA18-41EB-AE74-FABE90F202F7}" destId="{95F4AE74-787C-4D16-8BFC-22F6DC8DB927}" srcOrd="5" destOrd="0" parTransId="{68505438-939A-48EA-AA54-559535A8EAF9}" sibTransId="{1FF46875-6A2F-4000-BB2F-9A8C4DF0567D}"/>
    <dgm:cxn modelId="{0AE8AC98-4D0B-4A0F-B310-01DBA94B89AC}" type="presOf" srcId="{80F90932-A94B-4DD1-824E-3A286A39E5D0}" destId="{50354D1B-480F-4275-BD53-20D45DE1B85E}" srcOrd="0" destOrd="0" presId="urn:microsoft.com/office/officeart/2005/8/layout/default"/>
    <dgm:cxn modelId="{7282419E-969D-4681-95F3-63CF8BA3DA6D}" type="presOf" srcId="{E3081B53-DE12-4DC7-BFB3-65B5A09E9E88}" destId="{B6E6A7B4-E6AB-4919-99B6-537E424D1EBB}" srcOrd="0" destOrd="0" presId="urn:microsoft.com/office/officeart/2005/8/layout/default"/>
    <dgm:cxn modelId="{AE3958A0-4987-4733-837C-C0FFC1920EFF}" srcId="{2A461909-CA18-41EB-AE74-FABE90F202F7}" destId="{80F90932-A94B-4DD1-824E-3A286A39E5D0}" srcOrd="6" destOrd="0" parTransId="{74421EB6-C7D0-4EE6-BA4C-4F0ED8CDDDD7}" sibTransId="{946DAB94-5641-4C44-8B19-14568AD65E12}"/>
    <dgm:cxn modelId="{72B7E6B1-A6BF-40BC-962E-2EBC931C3CFE}" type="presOf" srcId="{B73578D9-BA4C-4C0D-8EB1-C1A78F4F0D46}" destId="{487F25CD-3A1C-4C79-AAA4-338452306CC8}" srcOrd="0" destOrd="0" presId="urn:microsoft.com/office/officeart/2005/8/layout/default"/>
    <dgm:cxn modelId="{8D4369BA-4FB0-4AC8-9F5E-C35E81EDA7FE}" srcId="{2A461909-CA18-41EB-AE74-FABE90F202F7}" destId="{15B9A1C5-BFAA-4945-9815-570072DBB1D0}" srcOrd="4" destOrd="0" parTransId="{12DF663B-614A-4509-B4F7-A6EA9459FD08}" sibTransId="{F0E1CF3C-574A-4A7F-8175-4CFF9BC9F0B3}"/>
    <dgm:cxn modelId="{C54A49CF-7E1B-43E1-8C2E-BD1C54192A2F}" type="presOf" srcId="{95F4AE74-787C-4D16-8BFC-22F6DC8DB927}" destId="{0BA52A6D-1EA1-4E43-AD3C-AA659A1A243B}" srcOrd="0" destOrd="0" presId="urn:microsoft.com/office/officeart/2005/8/layout/default"/>
    <dgm:cxn modelId="{2033BCD4-038D-428E-87C1-B95561E80CAA}" type="presOf" srcId="{63D0B17E-A94D-49B0-984C-949F7C8FA00A}" destId="{D3396119-51EB-478F-8559-DDF8A8C75818}" srcOrd="0" destOrd="0" presId="urn:microsoft.com/office/officeart/2005/8/layout/default"/>
    <dgm:cxn modelId="{17F607D8-8910-41A2-9446-C26444FC8476}" srcId="{2A461909-CA18-41EB-AE74-FABE90F202F7}" destId="{12339632-8CDB-4EC7-906F-46232F08B5C7}" srcOrd="0" destOrd="0" parTransId="{C6E0EC1F-41D2-47F3-AB18-047827D0EBC7}" sibTransId="{F6DD275D-57F1-4874-8706-F50A0BDA474D}"/>
    <dgm:cxn modelId="{714C58E2-C7CA-42ED-A0D9-EA4A4245BDB3}" type="presOf" srcId="{D086CD0D-A1DB-47CA-9A37-BEB2C19A033D}" destId="{9C3A733F-C2EF-4464-844B-C87C01209D97}" srcOrd="0" destOrd="0" presId="urn:microsoft.com/office/officeart/2005/8/layout/default"/>
    <dgm:cxn modelId="{52363CEC-9935-4897-8AA2-82CB7BF3547E}" type="presOf" srcId="{15B9A1C5-BFAA-4945-9815-570072DBB1D0}" destId="{17B41F08-E148-4602-B1D6-15B1678D5507}" srcOrd="0" destOrd="0" presId="urn:microsoft.com/office/officeart/2005/8/layout/default"/>
    <dgm:cxn modelId="{0BC22DED-BFA2-4BC9-A906-6203FD60F179}" type="presOf" srcId="{2EAA9E73-820B-4E96-965D-6F16410058EB}" destId="{9680E9E6-145B-49D1-9976-2284D137E288}" srcOrd="0" destOrd="0" presId="urn:microsoft.com/office/officeart/2005/8/layout/default"/>
    <dgm:cxn modelId="{918D99F2-A9E5-4E5F-A3F9-B4A0A875C249}" srcId="{2A461909-CA18-41EB-AE74-FABE90F202F7}" destId="{B73578D9-BA4C-4C0D-8EB1-C1A78F4F0D46}" srcOrd="7" destOrd="0" parTransId="{6FA577A4-B814-467F-B47A-9B5AC8C02F56}" sibTransId="{5A83302E-AB79-470C-891D-9AD4A99DFCE3}"/>
    <dgm:cxn modelId="{93709AFA-2230-47A4-822C-EAB22095D293}" srcId="{2A461909-CA18-41EB-AE74-FABE90F202F7}" destId="{63D0B17E-A94D-49B0-984C-949F7C8FA00A}" srcOrd="1" destOrd="0" parTransId="{B6C4515D-C6CC-4DF1-AACF-F0CAB4AD0B19}" sibTransId="{84830E80-35B9-4CA5-B8D9-864E8D7F9314}"/>
    <dgm:cxn modelId="{29A5DE85-495B-47F1-A714-CE6C93D9481F}" type="presParOf" srcId="{8B1455F5-B467-49D1-AB32-47184579EB56}" destId="{8541E0D6-C432-4159-8236-59D0B36C9F8D}" srcOrd="0" destOrd="0" presId="urn:microsoft.com/office/officeart/2005/8/layout/default"/>
    <dgm:cxn modelId="{739AE4B3-FB5F-4D90-A1FD-55DB7D96351E}" type="presParOf" srcId="{8B1455F5-B467-49D1-AB32-47184579EB56}" destId="{93D8296E-E860-4B39-942D-CA79FF5DD3FD}" srcOrd="1" destOrd="0" presId="urn:microsoft.com/office/officeart/2005/8/layout/default"/>
    <dgm:cxn modelId="{8B30049B-AE50-47B5-A221-184B65A70DFD}" type="presParOf" srcId="{8B1455F5-B467-49D1-AB32-47184579EB56}" destId="{D3396119-51EB-478F-8559-DDF8A8C75818}" srcOrd="2" destOrd="0" presId="urn:microsoft.com/office/officeart/2005/8/layout/default"/>
    <dgm:cxn modelId="{CE07741B-15CA-4EC7-9C58-0F561F5DB844}" type="presParOf" srcId="{8B1455F5-B467-49D1-AB32-47184579EB56}" destId="{C96E5158-3067-4DC2-92C4-5512CC7F9B53}" srcOrd="3" destOrd="0" presId="urn:microsoft.com/office/officeart/2005/8/layout/default"/>
    <dgm:cxn modelId="{CBF2635D-0BDA-478C-AC8D-9D24CF1AD885}" type="presParOf" srcId="{8B1455F5-B467-49D1-AB32-47184579EB56}" destId="{9680E9E6-145B-49D1-9976-2284D137E288}" srcOrd="4" destOrd="0" presId="urn:microsoft.com/office/officeart/2005/8/layout/default"/>
    <dgm:cxn modelId="{044D2D3B-C251-46DB-B85F-C4064FC0120C}" type="presParOf" srcId="{8B1455F5-B467-49D1-AB32-47184579EB56}" destId="{2F86F486-3EDD-404A-96D6-CF49F284FB51}" srcOrd="5" destOrd="0" presId="urn:microsoft.com/office/officeart/2005/8/layout/default"/>
    <dgm:cxn modelId="{81A088FA-7976-4297-BD8E-70ADE732FF18}" type="presParOf" srcId="{8B1455F5-B467-49D1-AB32-47184579EB56}" destId="{9C3A733F-C2EF-4464-844B-C87C01209D97}" srcOrd="6" destOrd="0" presId="urn:microsoft.com/office/officeart/2005/8/layout/default"/>
    <dgm:cxn modelId="{75FC2A64-1623-4E9E-8F7D-DE31F8404148}" type="presParOf" srcId="{8B1455F5-B467-49D1-AB32-47184579EB56}" destId="{F3D32E69-1C26-44A6-96FB-C651D5B93F0F}" srcOrd="7" destOrd="0" presId="urn:microsoft.com/office/officeart/2005/8/layout/default"/>
    <dgm:cxn modelId="{3373B29E-28F7-4B8C-9CE1-D67F93D5E197}" type="presParOf" srcId="{8B1455F5-B467-49D1-AB32-47184579EB56}" destId="{17B41F08-E148-4602-B1D6-15B1678D5507}" srcOrd="8" destOrd="0" presId="urn:microsoft.com/office/officeart/2005/8/layout/default"/>
    <dgm:cxn modelId="{B3A7516D-27C4-47D9-B270-CFE03CEB176B}" type="presParOf" srcId="{8B1455F5-B467-49D1-AB32-47184579EB56}" destId="{5073D5F1-6D81-4E49-8D58-14E363A2D3D2}" srcOrd="9" destOrd="0" presId="urn:microsoft.com/office/officeart/2005/8/layout/default"/>
    <dgm:cxn modelId="{E7939897-8E15-4A2A-8BF4-3A626D0703A1}" type="presParOf" srcId="{8B1455F5-B467-49D1-AB32-47184579EB56}" destId="{0BA52A6D-1EA1-4E43-AD3C-AA659A1A243B}" srcOrd="10" destOrd="0" presId="urn:microsoft.com/office/officeart/2005/8/layout/default"/>
    <dgm:cxn modelId="{47055067-A8DE-4B88-93A4-85F19870D2AF}" type="presParOf" srcId="{8B1455F5-B467-49D1-AB32-47184579EB56}" destId="{1A7DC1C3-E0FA-4F0F-B7E7-3AB31C78560B}" srcOrd="11" destOrd="0" presId="urn:microsoft.com/office/officeart/2005/8/layout/default"/>
    <dgm:cxn modelId="{5DEC71B4-477E-4370-9581-FED7DDC31AB6}" type="presParOf" srcId="{8B1455F5-B467-49D1-AB32-47184579EB56}" destId="{50354D1B-480F-4275-BD53-20D45DE1B85E}" srcOrd="12" destOrd="0" presId="urn:microsoft.com/office/officeart/2005/8/layout/default"/>
    <dgm:cxn modelId="{88B9B611-194B-409C-83ED-04FB58ADB7E5}" type="presParOf" srcId="{8B1455F5-B467-49D1-AB32-47184579EB56}" destId="{B0D0B597-1C69-46A8-86E7-8330A0D3118C}" srcOrd="13" destOrd="0" presId="urn:microsoft.com/office/officeart/2005/8/layout/default"/>
    <dgm:cxn modelId="{2FA787FC-4069-475D-909E-F01068BCC78B}" type="presParOf" srcId="{8B1455F5-B467-49D1-AB32-47184579EB56}" destId="{487F25CD-3A1C-4C79-AAA4-338452306CC8}" srcOrd="14" destOrd="0" presId="urn:microsoft.com/office/officeart/2005/8/layout/default"/>
    <dgm:cxn modelId="{E28A99D7-E499-42A7-82FF-1C6BADA4FBCC}" type="presParOf" srcId="{8B1455F5-B467-49D1-AB32-47184579EB56}" destId="{CC14AA77-999E-4125-9DB4-62607A476E0B}" srcOrd="15" destOrd="0" presId="urn:microsoft.com/office/officeart/2005/8/layout/default"/>
    <dgm:cxn modelId="{461C6B44-B1E2-456B-8432-3CCA43449882}" type="presParOf" srcId="{8B1455F5-B467-49D1-AB32-47184579EB56}" destId="{B6E6A7B4-E6AB-4919-99B6-537E424D1EB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4A56FA3-FE4B-4C2A-A386-6C370F79E5A1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5DBEB3A5-7EC3-441A-8C09-F7C56E9AE6DA}">
      <dgm:prSet phldrT="[Text]" custT="1"/>
      <dgm:spPr/>
      <dgm:t>
        <a:bodyPr anchor="t"/>
        <a:lstStyle/>
        <a:p>
          <a:r>
            <a:rPr lang="cs-CZ" sz="2000" dirty="0"/>
            <a:t>Rentabilita vlastního kapitálu</a:t>
          </a:r>
        </a:p>
      </dgm:t>
    </dgm:pt>
    <dgm:pt modelId="{FE91661F-0863-4218-ABD5-0667708AEE22}" type="parTrans" cxnId="{D8DD2B3F-197C-4FEF-A35D-39A6FF7827B5}">
      <dgm:prSet/>
      <dgm:spPr/>
      <dgm:t>
        <a:bodyPr/>
        <a:lstStyle/>
        <a:p>
          <a:endParaRPr lang="cs-CZ"/>
        </a:p>
      </dgm:t>
    </dgm:pt>
    <dgm:pt modelId="{38918C70-7F0F-41FC-A785-A2447B87FA23}" type="sibTrans" cxnId="{D8DD2B3F-197C-4FEF-A35D-39A6FF7827B5}">
      <dgm:prSet/>
      <dgm:spPr/>
      <dgm:t>
        <a:bodyPr/>
        <a:lstStyle/>
        <a:p>
          <a:endParaRPr lang="cs-CZ"/>
        </a:p>
      </dgm:t>
    </dgm:pt>
    <dgm:pt modelId="{DAF26A98-AB06-4C90-AFE8-432ABA5A1634}">
      <dgm:prSet phldrT="[Text]" custT="1"/>
      <dgm:spPr/>
      <dgm:t>
        <a:bodyPr anchor="t"/>
        <a:lstStyle/>
        <a:p>
          <a:r>
            <a:rPr lang="cs-CZ" sz="2000" dirty="0"/>
            <a:t>Rentabilita aktiv</a:t>
          </a:r>
        </a:p>
      </dgm:t>
    </dgm:pt>
    <dgm:pt modelId="{E317A81A-1E54-4FA2-946F-DD060EBE705C}" type="parTrans" cxnId="{A13690E1-2A29-4652-8558-F5EAC001F7A6}">
      <dgm:prSet/>
      <dgm:spPr/>
      <dgm:t>
        <a:bodyPr/>
        <a:lstStyle/>
        <a:p>
          <a:endParaRPr lang="cs-CZ"/>
        </a:p>
      </dgm:t>
    </dgm:pt>
    <dgm:pt modelId="{F6C9FA69-918A-4E1E-A21B-1136842215A4}" type="sibTrans" cxnId="{A13690E1-2A29-4652-8558-F5EAC001F7A6}">
      <dgm:prSet/>
      <dgm:spPr/>
      <dgm:t>
        <a:bodyPr/>
        <a:lstStyle/>
        <a:p>
          <a:endParaRPr lang="cs-CZ"/>
        </a:p>
      </dgm:t>
    </dgm:pt>
    <dgm:pt modelId="{4F85AF44-AA88-488C-96D0-C4E50F8F40EB}">
      <dgm:prSet phldrT="[Text]" custT="1"/>
      <dgm:spPr/>
      <dgm:t>
        <a:bodyPr anchor="t"/>
        <a:lstStyle/>
        <a:p>
          <a:r>
            <a:rPr lang="cs-CZ" sz="2000" dirty="0"/>
            <a:t>Rentabilita tržeb</a:t>
          </a:r>
        </a:p>
      </dgm:t>
    </dgm:pt>
    <dgm:pt modelId="{983BB787-42B8-4589-BE14-FE13AFEEEEBB}" type="parTrans" cxnId="{1A67865A-DD8B-46E0-965C-E4A036902355}">
      <dgm:prSet/>
      <dgm:spPr/>
      <dgm:t>
        <a:bodyPr/>
        <a:lstStyle/>
        <a:p>
          <a:endParaRPr lang="cs-CZ"/>
        </a:p>
      </dgm:t>
    </dgm:pt>
    <dgm:pt modelId="{FFFEE9A8-E1DC-4CC6-9391-6B4562F009AD}" type="sibTrans" cxnId="{1A67865A-DD8B-46E0-965C-E4A036902355}">
      <dgm:prSet/>
      <dgm:spPr/>
      <dgm:t>
        <a:bodyPr/>
        <a:lstStyle/>
        <a:p>
          <a:endParaRPr lang="cs-CZ"/>
        </a:p>
      </dgm:t>
    </dgm:pt>
    <dgm:pt modelId="{93CBE1A8-3BF6-415C-9A28-706301590E73}">
      <dgm:prSet phldrT="[Text]" custT="1"/>
      <dgm:spPr/>
      <dgm:t>
        <a:bodyPr anchor="t"/>
        <a:lstStyle/>
        <a:p>
          <a:r>
            <a:rPr lang="cs-CZ" sz="2000" dirty="0"/>
            <a:t>Rentabilita dlouhodobě investovaného kapitálu</a:t>
          </a:r>
        </a:p>
      </dgm:t>
    </dgm:pt>
    <dgm:pt modelId="{8AE548A1-AAA4-4360-85BF-697CC292E709}" type="parTrans" cxnId="{7BB35667-F765-4B5E-91C4-DE42C57A79C8}">
      <dgm:prSet/>
      <dgm:spPr/>
      <dgm:t>
        <a:bodyPr/>
        <a:lstStyle/>
        <a:p>
          <a:endParaRPr lang="cs-CZ"/>
        </a:p>
      </dgm:t>
    </dgm:pt>
    <dgm:pt modelId="{7E1DEEC9-52C8-4BF5-B7FD-5455F4659DAB}" type="sibTrans" cxnId="{7BB35667-F765-4B5E-91C4-DE42C57A79C8}">
      <dgm:prSet/>
      <dgm:spPr/>
      <dgm:t>
        <a:bodyPr/>
        <a:lstStyle/>
        <a:p>
          <a:endParaRPr lang="cs-CZ"/>
        </a:p>
      </dgm:t>
    </dgm:pt>
    <dgm:pt modelId="{ED07E632-D920-4348-B8E3-6BBCDF3D5209}" type="pres">
      <dgm:prSet presAssocID="{F4A56FA3-FE4B-4C2A-A386-6C370F79E5A1}" presName="diagram" presStyleCnt="0">
        <dgm:presLayoutVars>
          <dgm:dir/>
          <dgm:resizeHandles val="exact"/>
        </dgm:presLayoutVars>
      </dgm:prSet>
      <dgm:spPr/>
    </dgm:pt>
    <dgm:pt modelId="{21F7B428-D964-4C46-A306-6602D00A67D5}" type="pres">
      <dgm:prSet presAssocID="{5DBEB3A5-7EC3-441A-8C09-F7C56E9AE6DA}" presName="node" presStyleLbl="node1" presStyleIdx="0" presStyleCnt="4">
        <dgm:presLayoutVars>
          <dgm:bulletEnabled val="1"/>
        </dgm:presLayoutVars>
      </dgm:prSet>
      <dgm:spPr/>
    </dgm:pt>
    <dgm:pt modelId="{B0C6A8B2-0971-4640-9682-7B27DBC40780}" type="pres">
      <dgm:prSet presAssocID="{38918C70-7F0F-41FC-A785-A2447B87FA23}" presName="sibTrans" presStyleCnt="0"/>
      <dgm:spPr/>
    </dgm:pt>
    <dgm:pt modelId="{377BE95E-7919-4750-BCA2-7E561C088F16}" type="pres">
      <dgm:prSet presAssocID="{DAF26A98-AB06-4C90-AFE8-432ABA5A1634}" presName="node" presStyleLbl="node1" presStyleIdx="1" presStyleCnt="4">
        <dgm:presLayoutVars>
          <dgm:bulletEnabled val="1"/>
        </dgm:presLayoutVars>
      </dgm:prSet>
      <dgm:spPr/>
    </dgm:pt>
    <dgm:pt modelId="{771C2CC0-CFF6-446D-A8FA-1D324E515881}" type="pres">
      <dgm:prSet presAssocID="{F6C9FA69-918A-4E1E-A21B-1136842215A4}" presName="sibTrans" presStyleCnt="0"/>
      <dgm:spPr/>
    </dgm:pt>
    <dgm:pt modelId="{D4EA53F6-BB73-44AA-A8F3-0EA94966D32D}" type="pres">
      <dgm:prSet presAssocID="{4F85AF44-AA88-488C-96D0-C4E50F8F40EB}" presName="node" presStyleLbl="node1" presStyleIdx="2" presStyleCnt="4">
        <dgm:presLayoutVars>
          <dgm:bulletEnabled val="1"/>
        </dgm:presLayoutVars>
      </dgm:prSet>
      <dgm:spPr/>
    </dgm:pt>
    <dgm:pt modelId="{AF799FBC-70AD-4B19-8BE6-41FA73A68F26}" type="pres">
      <dgm:prSet presAssocID="{FFFEE9A8-E1DC-4CC6-9391-6B4562F009AD}" presName="sibTrans" presStyleCnt="0"/>
      <dgm:spPr/>
    </dgm:pt>
    <dgm:pt modelId="{DFB2109D-81AB-4EB6-8050-05BA13CF95CC}" type="pres">
      <dgm:prSet presAssocID="{93CBE1A8-3BF6-415C-9A28-706301590E73}" presName="node" presStyleLbl="node1" presStyleIdx="3" presStyleCnt="4" custScaleX="177898">
        <dgm:presLayoutVars>
          <dgm:bulletEnabled val="1"/>
        </dgm:presLayoutVars>
      </dgm:prSet>
      <dgm:spPr/>
    </dgm:pt>
  </dgm:ptLst>
  <dgm:cxnLst>
    <dgm:cxn modelId="{5FAA341D-2AB9-4B9D-A0A5-10FF71560A30}" type="presOf" srcId="{F4A56FA3-FE4B-4C2A-A386-6C370F79E5A1}" destId="{ED07E632-D920-4348-B8E3-6BBCDF3D5209}" srcOrd="0" destOrd="0" presId="urn:microsoft.com/office/officeart/2005/8/layout/default"/>
    <dgm:cxn modelId="{D8DD2B3F-197C-4FEF-A35D-39A6FF7827B5}" srcId="{F4A56FA3-FE4B-4C2A-A386-6C370F79E5A1}" destId="{5DBEB3A5-7EC3-441A-8C09-F7C56E9AE6DA}" srcOrd="0" destOrd="0" parTransId="{FE91661F-0863-4218-ABD5-0667708AEE22}" sibTransId="{38918C70-7F0F-41FC-A785-A2447B87FA23}"/>
    <dgm:cxn modelId="{7BB35667-F765-4B5E-91C4-DE42C57A79C8}" srcId="{F4A56FA3-FE4B-4C2A-A386-6C370F79E5A1}" destId="{93CBE1A8-3BF6-415C-9A28-706301590E73}" srcOrd="3" destOrd="0" parTransId="{8AE548A1-AAA4-4360-85BF-697CC292E709}" sibTransId="{7E1DEEC9-52C8-4BF5-B7FD-5455F4659DAB}"/>
    <dgm:cxn modelId="{92A2D651-D14A-4B0F-BBEE-9B423A944EE6}" type="presOf" srcId="{DAF26A98-AB06-4C90-AFE8-432ABA5A1634}" destId="{377BE95E-7919-4750-BCA2-7E561C088F16}" srcOrd="0" destOrd="0" presId="urn:microsoft.com/office/officeart/2005/8/layout/default"/>
    <dgm:cxn modelId="{1A67865A-DD8B-46E0-965C-E4A036902355}" srcId="{F4A56FA3-FE4B-4C2A-A386-6C370F79E5A1}" destId="{4F85AF44-AA88-488C-96D0-C4E50F8F40EB}" srcOrd="2" destOrd="0" parTransId="{983BB787-42B8-4589-BE14-FE13AFEEEEBB}" sibTransId="{FFFEE9A8-E1DC-4CC6-9391-6B4562F009AD}"/>
    <dgm:cxn modelId="{5A622D9E-863E-4F54-A66A-CFF49757D44A}" type="presOf" srcId="{4F85AF44-AA88-488C-96D0-C4E50F8F40EB}" destId="{D4EA53F6-BB73-44AA-A8F3-0EA94966D32D}" srcOrd="0" destOrd="0" presId="urn:microsoft.com/office/officeart/2005/8/layout/default"/>
    <dgm:cxn modelId="{A9C283B6-806F-4BF5-B4AA-7E0889DA3914}" type="presOf" srcId="{5DBEB3A5-7EC3-441A-8C09-F7C56E9AE6DA}" destId="{21F7B428-D964-4C46-A306-6602D00A67D5}" srcOrd="0" destOrd="0" presId="urn:microsoft.com/office/officeart/2005/8/layout/default"/>
    <dgm:cxn modelId="{A13690E1-2A29-4652-8558-F5EAC001F7A6}" srcId="{F4A56FA3-FE4B-4C2A-A386-6C370F79E5A1}" destId="{DAF26A98-AB06-4C90-AFE8-432ABA5A1634}" srcOrd="1" destOrd="0" parTransId="{E317A81A-1E54-4FA2-946F-DD060EBE705C}" sibTransId="{F6C9FA69-918A-4E1E-A21B-1136842215A4}"/>
    <dgm:cxn modelId="{039EFBF6-1E05-4EAE-906D-20840A1572D2}" type="presOf" srcId="{93CBE1A8-3BF6-415C-9A28-706301590E73}" destId="{DFB2109D-81AB-4EB6-8050-05BA13CF95CC}" srcOrd="0" destOrd="0" presId="urn:microsoft.com/office/officeart/2005/8/layout/default"/>
    <dgm:cxn modelId="{76B56FFF-884F-4A26-8C24-31521963E07C}" type="presParOf" srcId="{ED07E632-D920-4348-B8E3-6BBCDF3D5209}" destId="{21F7B428-D964-4C46-A306-6602D00A67D5}" srcOrd="0" destOrd="0" presId="urn:microsoft.com/office/officeart/2005/8/layout/default"/>
    <dgm:cxn modelId="{30D9608E-17D2-40FB-8793-7B630DA45B72}" type="presParOf" srcId="{ED07E632-D920-4348-B8E3-6BBCDF3D5209}" destId="{B0C6A8B2-0971-4640-9682-7B27DBC40780}" srcOrd="1" destOrd="0" presId="urn:microsoft.com/office/officeart/2005/8/layout/default"/>
    <dgm:cxn modelId="{9FFEFD8C-7DDA-4ACE-B897-BCF74B8C5E3F}" type="presParOf" srcId="{ED07E632-D920-4348-B8E3-6BBCDF3D5209}" destId="{377BE95E-7919-4750-BCA2-7E561C088F16}" srcOrd="2" destOrd="0" presId="urn:microsoft.com/office/officeart/2005/8/layout/default"/>
    <dgm:cxn modelId="{14D6FA0B-DB4B-401E-A68D-D62E345F026F}" type="presParOf" srcId="{ED07E632-D920-4348-B8E3-6BBCDF3D5209}" destId="{771C2CC0-CFF6-446D-A8FA-1D324E515881}" srcOrd="3" destOrd="0" presId="urn:microsoft.com/office/officeart/2005/8/layout/default"/>
    <dgm:cxn modelId="{0E5F67BE-334C-4C98-A017-79F3E3345DB2}" type="presParOf" srcId="{ED07E632-D920-4348-B8E3-6BBCDF3D5209}" destId="{D4EA53F6-BB73-44AA-A8F3-0EA94966D32D}" srcOrd="4" destOrd="0" presId="urn:microsoft.com/office/officeart/2005/8/layout/default"/>
    <dgm:cxn modelId="{B1F26567-16C8-41CF-B77F-8106F08FA2FF}" type="presParOf" srcId="{ED07E632-D920-4348-B8E3-6BBCDF3D5209}" destId="{AF799FBC-70AD-4B19-8BE6-41FA73A68F26}" srcOrd="5" destOrd="0" presId="urn:microsoft.com/office/officeart/2005/8/layout/default"/>
    <dgm:cxn modelId="{9458F250-66CE-49F9-9D75-9B61EC9BC23B}" type="presParOf" srcId="{ED07E632-D920-4348-B8E3-6BBCDF3D5209}" destId="{DFB2109D-81AB-4EB6-8050-05BA13CF95C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4A56FA3-FE4B-4C2A-A386-6C370F79E5A1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5DBEB3A5-7EC3-441A-8C09-F7C56E9AE6DA}">
      <dgm:prSet phldrT="[Text]" custT="1"/>
      <dgm:spPr/>
      <dgm:t>
        <a:bodyPr anchor="t"/>
        <a:lstStyle/>
        <a:p>
          <a:r>
            <a:rPr lang="cs-CZ" sz="2000" dirty="0"/>
            <a:t>Obrat aktiv</a:t>
          </a:r>
        </a:p>
      </dgm:t>
    </dgm:pt>
    <dgm:pt modelId="{FE91661F-0863-4218-ABD5-0667708AEE22}" type="parTrans" cxnId="{D8DD2B3F-197C-4FEF-A35D-39A6FF7827B5}">
      <dgm:prSet/>
      <dgm:spPr/>
      <dgm:t>
        <a:bodyPr/>
        <a:lstStyle/>
        <a:p>
          <a:endParaRPr lang="cs-CZ"/>
        </a:p>
      </dgm:t>
    </dgm:pt>
    <dgm:pt modelId="{38918C70-7F0F-41FC-A785-A2447B87FA23}" type="sibTrans" cxnId="{D8DD2B3F-197C-4FEF-A35D-39A6FF7827B5}">
      <dgm:prSet/>
      <dgm:spPr/>
      <dgm:t>
        <a:bodyPr/>
        <a:lstStyle/>
        <a:p>
          <a:endParaRPr lang="cs-CZ"/>
        </a:p>
      </dgm:t>
    </dgm:pt>
    <dgm:pt modelId="{DAF26A98-AB06-4C90-AFE8-432ABA5A1634}">
      <dgm:prSet phldrT="[Text]" custT="1"/>
      <dgm:spPr/>
      <dgm:t>
        <a:bodyPr anchor="t"/>
        <a:lstStyle/>
        <a:p>
          <a:r>
            <a:rPr lang="cs-CZ" sz="2000" dirty="0"/>
            <a:t>Doba obratu zásob</a:t>
          </a:r>
        </a:p>
      </dgm:t>
    </dgm:pt>
    <dgm:pt modelId="{E317A81A-1E54-4FA2-946F-DD060EBE705C}" type="parTrans" cxnId="{A13690E1-2A29-4652-8558-F5EAC001F7A6}">
      <dgm:prSet/>
      <dgm:spPr/>
      <dgm:t>
        <a:bodyPr/>
        <a:lstStyle/>
        <a:p>
          <a:endParaRPr lang="cs-CZ"/>
        </a:p>
      </dgm:t>
    </dgm:pt>
    <dgm:pt modelId="{F6C9FA69-918A-4E1E-A21B-1136842215A4}" type="sibTrans" cxnId="{A13690E1-2A29-4652-8558-F5EAC001F7A6}">
      <dgm:prSet/>
      <dgm:spPr/>
      <dgm:t>
        <a:bodyPr/>
        <a:lstStyle/>
        <a:p>
          <a:endParaRPr lang="cs-CZ"/>
        </a:p>
      </dgm:t>
    </dgm:pt>
    <dgm:pt modelId="{4F85AF44-AA88-488C-96D0-C4E50F8F40EB}">
      <dgm:prSet phldrT="[Text]" custT="1"/>
      <dgm:spPr/>
      <dgm:t>
        <a:bodyPr anchor="t"/>
        <a:lstStyle/>
        <a:p>
          <a:r>
            <a:rPr lang="cs-CZ" sz="2000" dirty="0"/>
            <a:t>Doba obratu pohledávek</a:t>
          </a:r>
        </a:p>
      </dgm:t>
    </dgm:pt>
    <dgm:pt modelId="{983BB787-42B8-4589-BE14-FE13AFEEEEBB}" type="parTrans" cxnId="{1A67865A-DD8B-46E0-965C-E4A036902355}">
      <dgm:prSet/>
      <dgm:spPr/>
      <dgm:t>
        <a:bodyPr/>
        <a:lstStyle/>
        <a:p>
          <a:endParaRPr lang="cs-CZ"/>
        </a:p>
      </dgm:t>
    </dgm:pt>
    <dgm:pt modelId="{FFFEE9A8-E1DC-4CC6-9391-6B4562F009AD}" type="sibTrans" cxnId="{1A67865A-DD8B-46E0-965C-E4A036902355}">
      <dgm:prSet/>
      <dgm:spPr/>
      <dgm:t>
        <a:bodyPr/>
        <a:lstStyle/>
        <a:p>
          <a:endParaRPr lang="cs-CZ"/>
        </a:p>
      </dgm:t>
    </dgm:pt>
    <dgm:pt modelId="{93CBE1A8-3BF6-415C-9A28-706301590E73}">
      <dgm:prSet phldrT="[Text]" custT="1"/>
      <dgm:spPr/>
      <dgm:t>
        <a:bodyPr anchor="t"/>
        <a:lstStyle/>
        <a:p>
          <a:r>
            <a:rPr lang="cs-CZ" sz="2000" dirty="0"/>
            <a:t>Doba obratu závazků</a:t>
          </a:r>
        </a:p>
      </dgm:t>
    </dgm:pt>
    <dgm:pt modelId="{8AE548A1-AAA4-4360-85BF-697CC292E709}" type="parTrans" cxnId="{7BB35667-F765-4B5E-91C4-DE42C57A79C8}">
      <dgm:prSet/>
      <dgm:spPr/>
      <dgm:t>
        <a:bodyPr/>
        <a:lstStyle/>
        <a:p>
          <a:endParaRPr lang="cs-CZ"/>
        </a:p>
      </dgm:t>
    </dgm:pt>
    <dgm:pt modelId="{7E1DEEC9-52C8-4BF5-B7FD-5455F4659DAB}" type="sibTrans" cxnId="{7BB35667-F765-4B5E-91C4-DE42C57A79C8}">
      <dgm:prSet/>
      <dgm:spPr/>
      <dgm:t>
        <a:bodyPr/>
        <a:lstStyle/>
        <a:p>
          <a:endParaRPr lang="cs-CZ"/>
        </a:p>
      </dgm:t>
    </dgm:pt>
    <dgm:pt modelId="{ED07E632-D920-4348-B8E3-6BBCDF3D5209}" type="pres">
      <dgm:prSet presAssocID="{F4A56FA3-FE4B-4C2A-A386-6C370F79E5A1}" presName="diagram" presStyleCnt="0">
        <dgm:presLayoutVars>
          <dgm:dir/>
          <dgm:resizeHandles val="exact"/>
        </dgm:presLayoutVars>
      </dgm:prSet>
      <dgm:spPr/>
    </dgm:pt>
    <dgm:pt modelId="{21F7B428-D964-4C46-A306-6602D00A67D5}" type="pres">
      <dgm:prSet presAssocID="{5DBEB3A5-7EC3-441A-8C09-F7C56E9AE6DA}" presName="node" presStyleLbl="node1" presStyleIdx="0" presStyleCnt="4">
        <dgm:presLayoutVars>
          <dgm:bulletEnabled val="1"/>
        </dgm:presLayoutVars>
      </dgm:prSet>
      <dgm:spPr/>
    </dgm:pt>
    <dgm:pt modelId="{B0C6A8B2-0971-4640-9682-7B27DBC40780}" type="pres">
      <dgm:prSet presAssocID="{38918C70-7F0F-41FC-A785-A2447B87FA23}" presName="sibTrans" presStyleCnt="0"/>
      <dgm:spPr/>
    </dgm:pt>
    <dgm:pt modelId="{377BE95E-7919-4750-BCA2-7E561C088F16}" type="pres">
      <dgm:prSet presAssocID="{DAF26A98-AB06-4C90-AFE8-432ABA5A1634}" presName="node" presStyleLbl="node1" presStyleIdx="1" presStyleCnt="4">
        <dgm:presLayoutVars>
          <dgm:bulletEnabled val="1"/>
        </dgm:presLayoutVars>
      </dgm:prSet>
      <dgm:spPr/>
    </dgm:pt>
    <dgm:pt modelId="{771C2CC0-CFF6-446D-A8FA-1D324E515881}" type="pres">
      <dgm:prSet presAssocID="{F6C9FA69-918A-4E1E-A21B-1136842215A4}" presName="sibTrans" presStyleCnt="0"/>
      <dgm:spPr/>
    </dgm:pt>
    <dgm:pt modelId="{D4EA53F6-BB73-44AA-A8F3-0EA94966D32D}" type="pres">
      <dgm:prSet presAssocID="{4F85AF44-AA88-488C-96D0-C4E50F8F40EB}" presName="node" presStyleLbl="node1" presStyleIdx="2" presStyleCnt="4" custScaleX="151745">
        <dgm:presLayoutVars>
          <dgm:bulletEnabled val="1"/>
        </dgm:presLayoutVars>
      </dgm:prSet>
      <dgm:spPr/>
    </dgm:pt>
    <dgm:pt modelId="{AF799FBC-70AD-4B19-8BE6-41FA73A68F26}" type="pres">
      <dgm:prSet presAssocID="{FFFEE9A8-E1DC-4CC6-9391-6B4562F009AD}" presName="sibTrans" presStyleCnt="0"/>
      <dgm:spPr/>
    </dgm:pt>
    <dgm:pt modelId="{DFB2109D-81AB-4EB6-8050-05BA13CF95CC}" type="pres">
      <dgm:prSet presAssocID="{93CBE1A8-3BF6-415C-9A28-706301590E73}" presName="node" presStyleLbl="node1" presStyleIdx="3" presStyleCnt="4" custScaleX="151745">
        <dgm:presLayoutVars>
          <dgm:bulletEnabled val="1"/>
        </dgm:presLayoutVars>
      </dgm:prSet>
      <dgm:spPr/>
    </dgm:pt>
  </dgm:ptLst>
  <dgm:cxnLst>
    <dgm:cxn modelId="{5FAA341D-2AB9-4B9D-A0A5-10FF71560A30}" type="presOf" srcId="{F4A56FA3-FE4B-4C2A-A386-6C370F79E5A1}" destId="{ED07E632-D920-4348-B8E3-6BBCDF3D5209}" srcOrd="0" destOrd="0" presId="urn:microsoft.com/office/officeart/2005/8/layout/default"/>
    <dgm:cxn modelId="{D8DD2B3F-197C-4FEF-A35D-39A6FF7827B5}" srcId="{F4A56FA3-FE4B-4C2A-A386-6C370F79E5A1}" destId="{5DBEB3A5-7EC3-441A-8C09-F7C56E9AE6DA}" srcOrd="0" destOrd="0" parTransId="{FE91661F-0863-4218-ABD5-0667708AEE22}" sibTransId="{38918C70-7F0F-41FC-A785-A2447B87FA23}"/>
    <dgm:cxn modelId="{7BB35667-F765-4B5E-91C4-DE42C57A79C8}" srcId="{F4A56FA3-FE4B-4C2A-A386-6C370F79E5A1}" destId="{93CBE1A8-3BF6-415C-9A28-706301590E73}" srcOrd="3" destOrd="0" parTransId="{8AE548A1-AAA4-4360-85BF-697CC292E709}" sibTransId="{7E1DEEC9-52C8-4BF5-B7FD-5455F4659DAB}"/>
    <dgm:cxn modelId="{92A2D651-D14A-4B0F-BBEE-9B423A944EE6}" type="presOf" srcId="{DAF26A98-AB06-4C90-AFE8-432ABA5A1634}" destId="{377BE95E-7919-4750-BCA2-7E561C088F16}" srcOrd="0" destOrd="0" presId="urn:microsoft.com/office/officeart/2005/8/layout/default"/>
    <dgm:cxn modelId="{1A67865A-DD8B-46E0-965C-E4A036902355}" srcId="{F4A56FA3-FE4B-4C2A-A386-6C370F79E5A1}" destId="{4F85AF44-AA88-488C-96D0-C4E50F8F40EB}" srcOrd="2" destOrd="0" parTransId="{983BB787-42B8-4589-BE14-FE13AFEEEEBB}" sibTransId="{FFFEE9A8-E1DC-4CC6-9391-6B4562F009AD}"/>
    <dgm:cxn modelId="{5A622D9E-863E-4F54-A66A-CFF49757D44A}" type="presOf" srcId="{4F85AF44-AA88-488C-96D0-C4E50F8F40EB}" destId="{D4EA53F6-BB73-44AA-A8F3-0EA94966D32D}" srcOrd="0" destOrd="0" presId="urn:microsoft.com/office/officeart/2005/8/layout/default"/>
    <dgm:cxn modelId="{A9C283B6-806F-4BF5-B4AA-7E0889DA3914}" type="presOf" srcId="{5DBEB3A5-7EC3-441A-8C09-F7C56E9AE6DA}" destId="{21F7B428-D964-4C46-A306-6602D00A67D5}" srcOrd="0" destOrd="0" presId="urn:microsoft.com/office/officeart/2005/8/layout/default"/>
    <dgm:cxn modelId="{A13690E1-2A29-4652-8558-F5EAC001F7A6}" srcId="{F4A56FA3-FE4B-4C2A-A386-6C370F79E5A1}" destId="{DAF26A98-AB06-4C90-AFE8-432ABA5A1634}" srcOrd="1" destOrd="0" parTransId="{E317A81A-1E54-4FA2-946F-DD060EBE705C}" sibTransId="{F6C9FA69-918A-4E1E-A21B-1136842215A4}"/>
    <dgm:cxn modelId="{039EFBF6-1E05-4EAE-906D-20840A1572D2}" type="presOf" srcId="{93CBE1A8-3BF6-415C-9A28-706301590E73}" destId="{DFB2109D-81AB-4EB6-8050-05BA13CF95CC}" srcOrd="0" destOrd="0" presId="urn:microsoft.com/office/officeart/2005/8/layout/default"/>
    <dgm:cxn modelId="{76B56FFF-884F-4A26-8C24-31521963E07C}" type="presParOf" srcId="{ED07E632-D920-4348-B8E3-6BBCDF3D5209}" destId="{21F7B428-D964-4C46-A306-6602D00A67D5}" srcOrd="0" destOrd="0" presId="urn:microsoft.com/office/officeart/2005/8/layout/default"/>
    <dgm:cxn modelId="{30D9608E-17D2-40FB-8793-7B630DA45B72}" type="presParOf" srcId="{ED07E632-D920-4348-B8E3-6BBCDF3D5209}" destId="{B0C6A8B2-0971-4640-9682-7B27DBC40780}" srcOrd="1" destOrd="0" presId="urn:microsoft.com/office/officeart/2005/8/layout/default"/>
    <dgm:cxn modelId="{9FFEFD8C-7DDA-4ACE-B897-BCF74B8C5E3F}" type="presParOf" srcId="{ED07E632-D920-4348-B8E3-6BBCDF3D5209}" destId="{377BE95E-7919-4750-BCA2-7E561C088F16}" srcOrd="2" destOrd="0" presId="urn:microsoft.com/office/officeart/2005/8/layout/default"/>
    <dgm:cxn modelId="{14D6FA0B-DB4B-401E-A68D-D62E345F026F}" type="presParOf" srcId="{ED07E632-D920-4348-B8E3-6BBCDF3D5209}" destId="{771C2CC0-CFF6-446D-A8FA-1D324E515881}" srcOrd="3" destOrd="0" presId="urn:microsoft.com/office/officeart/2005/8/layout/default"/>
    <dgm:cxn modelId="{0E5F67BE-334C-4C98-A017-79F3E3345DB2}" type="presParOf" srcId="{ED07E632-D920-4348-B8E3-6BBCDF3D5209}" destId="{D4EA53F6-BB73-44AA-A8F3-0EA94966D32D}" srcOrd="4" destOrd="0" presId="urn:microsoft.com/office/officeart/2005/8/layout/default"/>
    <dgm:cxn modelId="{B1F26567-16C8-41CF-B77F-8106F08FA2FF}" type="presParOf" srcId="{ED07E632-D920-4348-B8E3-6BBCDF3D5209}" destId="{AF799FBC-70AD-4B19-8BE6-41FA73A68F26}" srcOrd="5" destOrd="0" presId="urn:microsoft.com/office/officeart/2005/8/layout/default"/>
    <dgm:cxn modelId="{9458F250-66CE-49F9-9D75-9B61EC9BC23B}" type="presParOf" srcId="{ED07E632-D920-4348-B8E3-6BBCDF3D5209}" destId="{DFB2109D-81AB-4EB6-8050-05BA13CF95C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4A56FA3-FE4B-4C2A-A386-6C370F79E5A1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5DBEB3A5-7EC3-441A-8C09-F7C56E9AE6DA}">
      <dgm:prSet phldrT="[Text]" custT="1"/>
      <dgm:spPr/>
      <dgm:t>
        <a:bodyPr anchor="t"/>
        <a:lstStyle/>
        <a:p>
          <a:r>
            <a:rPr lang="cs-CZ" sz="2000" dirty="0"/>
            <a:t>Míra zadluženosti VK</a:t>
          </a:r>
        </a:p>
      </dgm:t>
    </dgm:pt>
    <dgm:pt modelId="{FE91661F-0863-4218-ABD5-0667708AEE22}" type="parTrans" cxnId="{D8DD2B3F-197C-4FEF-A35D-39A6FF7827B5}">
      <dgm:prSet/>
      <dgm:spPr/>
      <dgm:t>
        <a:bodyPr/>
        <a:lstStyle/>
        <a:p>
          <a:endParaRPr lang="cs-CZ"/>
        </a:p>
      </dgm:t>
    </dgm:pt>
    <dgm:pt modelId="{38918C70-7F0F-41FC-A785-A2447B87FA23}" type="sibTrans" cxnId="{D8DD2B3F-197C-4FEF-A35D-39A6FF7827B5}">
      <dgm:prSet/>
      <dgm:spPr/>
      <dgm:t>
        <a:bodyPr/>
        <a:lstStyle/>
        <a:p>
          <a:endParaRPr lang="cs-CZ"/>
        </a:p>
      </dgm:t>
    </dgm:pt>
    <dgm:pt modelId="{DAF26A98-AB06-4C90-AFE8-432ABA5A1634}">
      <dgm:prSet phldrT="[Text]" custT="1"/>
      <dgm:spPr/>
      <dgm:t>
        <a:bodyPr anchor="t"/>
        <a:lstStyle/>
        <a:p>
          <a:r>
            <a:rPr lang="cs-CZ" sz="2000" dirty="0"/>
            <a:t>Míra celkové zadluženosti</a:t>
          </a:r>
        </a:p>
      </dgm:t>
    </dgm:pt>
    <dgm:pt modelId="{E317A81A-1E54-4FA2-946F-DD060EBE705C}" type="parTrans" cxnId="{A13690E1-2A29-4652-8558-F5EAC001F7A6}">
      <dgm:prSet/>
      <dgm:spPr/>
      <dgm:t>
        <a:bodyPr/>
        <a:lstStyle/>
        <a:p>
          <a:endParaRPr lang="cs-CZ"/>
        </a:p>
      </dgm:t>
    </dgm:pt>
    <dgm:pt modelId="{F6C9FA69-918A-4E1E-A21B-1136842215A4}" type="sibTrans" cxnId="{A13690E1-2A29-4652-8558-F5EAC001F7A6}">
      <dgm:prSet/>
      <dgm:spPr/>
      <dgm:t>
        <a:bodyPr/>
        <a:lstStyle/>
        <a:p>
          <a:endParaRPr lang="cs-CZ"/>
        </a:p>
      </dgm:t>
    </dgm:pt>
    <dgm:pt modelId="{4F85AF44-AA88-488C-96D0-C4E50F8F40EB}">
      <dgm:prSet phldrT="[Text]" custT="1"/>
      <dgm:spPr/>
      <dgm:t>
        <a:bodyPr anchor="t"/>
        <a:lstStyle/>
        <a:p>
          <a:r>
            <a:rPr lang="cs-CZ" sz="2000" dirty="0"/>
            <a:t>Úrokové krytí</a:t>
          </a:r>
        </a:p>
      </dgm:t>
    </dgm:pt>
    <dgm:pt modelId="{983BB787-42B8-4589-BE14-FE13AFEEEEBB}" type="parTrans" cxnId="{1A67865A-DD8B-46E0-965C-E4A036902355}">
      <dgm:prSet/>
      <dgm:spPr/>
      <dgm:t>
        <a:bodyPr/>
        <a:lstStyle/>
        <a:p>
          <a:endParaRPr lang="cs-CZ"/>
        </a:p>
      </dgm:t>
    </dgm:pt>
    <dgm:pt modelId="{FFFEE9A8-E1DC-4CC6-9391-6B4562F009AD}" type="sibTrans" cxnId="{1A67865A-DD8B-46E0-965C-E4A036902355}">
      <dgm:prSet/>
      <dgm:spPr/>
      <dgm:t>
        <a:bodyPr/>
        <a:lstStyle/>
        <a:p>
          <a:endParaRPr lang="cs-CZ"/>
        </a:p>
      </dgm:t>
    </dgm:pt>
    <dgm:pt modelId="{ED07E632-D920-4348-B8E3-6BBCDF3D5209}" type="pres">
      <dgm:prSet presAssocID="{F4A56FA3-FE4B-4C2A-A386-6C370F79E5A1}" presName="diagram" presStyleCnt="0">
        <dgm:presLayoutVars>
          <dgm:dir/>
          <dgm:resizeHandles val="exact"/>
        </dgm:presLayoutVars>
      </dgm:prSet>
      <dgm:spPr/>
    </dgm:pt>
    <dgm:pt modelId="{21F7B428-D964-4C46-A306-6602D00A67D5}" type="pres">
      <dgm:prSet presAssocID="{5DBEB3A5-7EC3-441A-8C09-F7C56E9AE6DA}" presName="node" presStyleLbl="node1" presStyleIdx="0" presStyleCnt="3">
        <dgm:presLayoutVars>
          <dgm:bulletEnabled val="1"/>
        </dgm:presLayoutVars>
      </dgm:prSet>
      <dgm:spPr/>
    </dgm:pt>
    <dgm:pt modelId="{B0C6A8B2-0971-4640-9682-7B27DBC40780}" type="pres">
      <dgm:prSet presAssocID="{38918C70-7F0F-41FC-A785-A2447B87FA23}" presName="sibTrans" presStyleCnt="0"/>
      <dgm:spPr/>
    </dgm:pt>
    <dgm:pt modelId="{377BE95E-7919-4750-BCA2-7E561C088F16}" type="pres">
      <dgm:prSet presAssocID="{DAF26A98-AB06-4C90-AFE8-432ABA5A1634}" presName="node" presStyleLbl="node1" presStyleIdx="1" presStyleCnt="3">
        <dgm:presLayoutVars>
          <dgm:bulletEnabled val="1"/>
        </dgm:presLayoutVars>
      </dgm:prSet>
      <dgm:spPr/>
    </dgm:pt>
    <dgm:pt modelId="{771C2CC0-CFF6-446D-A8FA-1D324E515881}" type="pres">
      <dgm:prSet presAssocID="{F6C9FA69-918A-4E1E-A21B-1136842215A4}" presName="sibTrans" presStyleCnt="0"/>
      <dgm:spPr/>
    </dgm:pt>
    <dgm:pt modelId="{D4EA53F6-BB73-44AA-A8F3-0EA94966D32D}" type="pres">
      <dgm:prSet presAssocID="{4F85AF44-AA88-488C-96D0-C4E50F8F40EB}" presName="node" presStyleLbl="node1" presStyleIdx="2" presStyleCnt="3" custScaleX="100043">
        <dgm:presLayoutVars>
          <dgm:bulletEnabled val="1"/>
        </dgm:presLayoutVars>
      </dgm:prSet>
      <dgm:spPr/>
    </dgm:pt>
  </dgm:ptLst>
  <dgm:cxnLst>
    <dgm:cxn modelId="{5FAA341D-2AB9-4B9D-A0A5-10FF71560A30}" type="presOf" srcId="{F4A56FA3-FE4B-4C2A-A386-6C370F79E5A1}" destId="{ED07E632-D920-4348-B8E3-6BBCDF3D5209}" srcOrd="0" destOrd="0" presId="urn:microsoft.com/office/officeart/2005/8/layout/default"/>
    <dgm:cxn modelId="{D8DD2B3F-197C-4FEF-A35D-39A6FF7827B5}" srcId="{F4A56FA3-FE4B-4C2A-A386-6C370F79E5A1}" destId="{5DBEB3A5-7EC3-441A-8C09-F7C56E9AE6DA}" srcOrd="0" destOrd="0" parTransId="{FE91661F-0863-4218-ABD5-0667708AEE22}" sibTransId="{38918C70-7F0F-41FC-A785-A2447B87FA23}"/>
    <dgm:cxn modelId="{92A2D651-D14A-4B0F-BBEE-9B423A944EE6}" type="presOf" srcId="{DAF26A98-AB06-4C90-AFE8-432ABA5A1634}" destId="{377BE95E-7919-4750-BCA2-7E561C088F16}" srcOrd="0" destOrd="0" presId="urn:microsoft.com/office/officeart/2005/8/layout/default"/>
    <dgm:cxn modelId="{1A67865A-DD8B-46E0-965C-E4A036902355}" srcId="{F4A56FA3-FE4B-4C2A-A386-6C370F79E5A1}" destId="{4F85AF44-AA88-488C-96D0-C4E50F8F40EB}" srcOrd="2" destOrd="0" parTransId="{983BB787-42B8-4589-BE14-FE13AFEEEEBB}" sibTransId="{FFFEE9A8-E1DC-4CC6-9391-6B4562F009AD}"/>
    <dgm:cxn modelId="{5A622D9E-863E-4F54-A66A-CFF49757D44A}" type="presOf" srcId="{4F85AF44-AA88-488C-96D0-C4E50F8F40EB}" destId="{D4EA53F6-BB73-44AA-A8F3-0EA94966D32D}" srcOrd="0" destOrd="0" presId="urn:microsoft.com/office/officeart/2005/8/layout/default"/>
    <dgm:cxn modelId="{A9C283B6-806F-4BF5-B4AA-7E0889DA3914}" type="presOf" srcId="{5DBEB3A5-7EC3-441A-8C09-F7C56E9AE6DA}" destId="{21F7B428-D964-4C46-A306-6602D00A67D5}" srcOrd="0" destOrd="0" presId="urn:microsoft.com/office/officeart/2005/8/layout/default"/>
    <dgm:cxn modelId="{A13690E1-2A29-4652-8558-F5EAC001F7A6}" srcId="{F4A56FA3-FE4B-4C2A-A386-6C370F79E5A1}" destId="{DAF26A98-AB06-4C90-AFE8-432ABA5A1634}" srcOrd="1" destOrd="0" parTransId="{E317A81A-1E54-4FA2-946F-DD060EBE705C}" sibTransId="{F6C9FA69-918A-4E1E-A21B-1136842215A4}"/>
    <dgm:cxn modelId="{76B56FFF-884F-4A26-8C24-31521963E07C}" type="presParOf" srcId="{ED07E632-D920-4348-B8E3-6BBCDF3D5209}" destId="{21F7B428-D964-4C46-A306-6602D00A67D5}" srcOrd="0" destOrd="0" presId="urn:microsoft.com/office/officeart/2005/8/layout/default"/>
    <dgm:cxn modelId="{30D9608E-17D2-40FB-8793-7B630DA45B72}" type="presParOf" srcId="{ED07E632-D920-4348-B8E3-6BBCDF3D5209}" destId="{B0C6A8B2-0971-4640-9682-7B27DBC40780}" srcOrd="1" destOrd="0" presId="urn:microsoft.com/office/officeart/2005/8/layout/default"/>
    <dgm:cxn modelId="{9FFEFD8C-7DDA-4ACE-B897-BCF74B8C5E3F}" type="presParOf" srcId="{ED07E632-D920-4348-B8E3-6BBCDF3D5209}" destId="{377BE95E-7919-4750-BCA2-7E561C088F16}" srcOrd="2" destOrd="0" presId="urn:microsoft.com/office/officeart/2005/8/layout/default"/>
    <dgm:cxn modelId="{14D6FA0B-DB4B-401E-A68D-D62E345F026F}" type="presParOf" srcId="{ED07E632-D920-4348-B8E3-6BBCDF3D5209}" destId="{771C2CC0-CFF6-446D-A8FA-1D324E515881}" srcOrd="3" destOrd="0" presId="urn:microsoft.com/office/officeart/2005/8/layout/default"/>
    <dgm:cxn modelId="{0E5F67BE-334C-4C98-A017-79F3E3345DB2}" type="presParOf" srcId="{ED07E632-D920-4348-B8E3-6BBCDF3D5209}" destId="{D4EA53F6-BB73-44AA-A8F3-0EA94966D32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4A56FA3-FE4B-4C2A-A386-6C370F79E5A1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5DBEB3A5-7EC3-441A-8C09-F7C56E9AE6DA}">
      <dgm:prSet phldrT="[Text]" custT="1"/>
      <dgm:spPr/>
      <dgm:t>
        <a:bodyPr anchor="t"/>
        <a:lstStyle/>
        <a:p>
          <a:r>
            <a:rPr lang="cs-CZ" sz="2000" dirty="0"/>
            <a:t>Okamžitá likvidita</a:t>
          </a:r>
        </a:p>
      </dgm:t>
    </dgm:pt>
    <dgm:pt modelId="{FE91661F-0863-4218-ABD5-0667708AEE22}" type="parTrans" cxnId="{D8DD2B3F-197C-4FEF-A35D-39A6FF7827B5}">
      <dgm:prSet/>
      <dgm:spPr/>
      <dgm:t>
        <a:bodyPr/>
        <a:lstStyle/>
        <a:p>
          <a:endParaRPr lang="cs-CZ"/>
        </a:p>
      </dgm:t>
    </dgm:pt>
    <dgm:pt modelId="{38918C70-7F0F-41FC-A785-A2447B87FA23}" type="sibTrans" cxnId="{D8DD2B3F-197C-4FEF-A35D-39A6FF7827B5}">
      <dgm:prSet/>
      <dgm:spPr/>
      <dgm:t>
        <a:bodyPr/>
        <a:lstStyle/>
        <a:p>
          <a:endParaRPr lang="cs-CZ"/>
        </a:p>
      </dgm:t>
    </dgm:pt>
    <dgm:pt modelId="{DAF26A98-AB06-4C90-AFE8-432ABA5A1634}">
      <dgm:prSet phldrT="[Text]" custT="1"/>
      <dgm:spPr/>
      <dgm:t>
        <a:bodyPr anchor="t"/>
        <a:lstStyle/>
        <a:p>
          <a:r>
            <a:rPr lang="cs-CZ" sz="2000" dirty="0"/>
            <a:t>Krátkodobá likvidita</a:t>
          </a:r>
        </a:p>
      </dgm:t>
    </dgm:pt>
    <dgm:pt modelId="{E317A81A-1E54-4FA2-946F-DD060EBE705C}" type="parTrans" cxnId="{A13690E1-2A29-4652-8558-F5EAC001F7A6}">
      <dgm:prSet/>
      <dgm:spPr/>
      <dgm:t>
        <a:bodyPr/>
        <a:lstStyle/>
        <a:p>
          <a:endParaRPr lang="cs-CZ"/>
        </a:p>
      </dgm:t>
    </dgm:pt>
    <dgm:pt modelId="{F6C9FA69-918A-4E1E-A21B-1136842215A4}" type="sibTrans" cxnId="{A13690E1-2A29-4652-8558-F5EAC001F7A6}">
      <dgm:prSet/>
      <dgm:spPr/>
      <dgm:t>
        <a:bodyPr/>
        <a:lstStyle/>
        <a:p>
          <a:endParaRPr lang="cs-CZ"/>
        </a:p>
      </dgm:t>
    </dgm:pt>
    <dgm:pt modelId="{4F85AF44-AA88-488C-96D0-C4E50F8F40EB}">
      <dgm:prSet phldrT="[Text]" custT="1"/>
      <dgm:spPr/>
      <dgm:t>
        <a:bodyPr anchor="t"/>
        <a:lstStyle/>
        <a:p>
          <a:r>
            <a:rPr lang="cs-CZ" sz="2000" dirty="0"/>
            <a:t>Dlouhodobá likvidita</a:t>
          </a:r>
        </a:p>
      </dgm:t>
    </dgm:pt>
    <dgm:pt modelId="{983BB787-42B8-4589-BE14-FE13AFEEEEBB}" type="parTrans" cxnId="{1A67865A-DD8B-46E0-965C-E4A036902355}">
      <dgm:prSet/>
      <dgm:spPr/>
      <dgm:t>
        <a:bodyPr/>
        <a:lstStyle/>
        <a:p>
          <a:endParaRPr lang="cs-CZ"/>
        </a:p>
      </dgm:t>
    </dgm:pt>
    <dgm:pt modelId="{FFFEE9A8-E1DC-4CC6-9391-6B4562F009AD}" type="sibTrans" cxnId="{1A67865A-DD8B-46E0-965C-E4A036902355}">
      <dgm:prSet/>
      <dgm:spPr/>
      <dgm:t>
        <a:bodyPr/>
        <a:lstStyle/>
        <a:p>
          <a:endParaRPr lang="cs-CZ"/>
        </a:p>
      </dgm:t>
    </dgm:pt>
    <dgm:pt modelId="{ED07E632-D920-4348-B8E3-6BBCDF3D5209}" type="pres">
      <dgm:prSet presAssocID="{F4A56FA3-FE4B-4C2A-A386-6C370F79E5A1}" presName="diagram" presStyleCnt="0">
        <dgm:presLayoutVars>
          <dgm:dir/>
          <dgm:resizeHandles val="exact"/>
        </dgm:presLayoutVars>
      </dgm:prSet>
      <dgm:spPr/>
    </dgm:pt>
    <dgm:pt modelId="{21F7B428-D964-4C46-A306-6602D00A67D5}" type="pres">
      <dgm:prSet presAssocID="{5DBEB3A5-7EC3-441A-8C09-F7C56E9AE6DA}" presName="node" presStyleLbl="node1" presStyleIdx="0" presStyleCnt="3" custScaleX="333545">
        <dgm:presLayoutVars>
          <dgm:bulletEnabled val="1"/>
        </dgm:presLayoutVars>
      </dgm:prSet>
      <dgm:spPr/>
    </dgm:pt>
    <dgm:pt modelId="{B0C6A8B2-0971-4640-9682-7B27DBC40780}" type="pres">
      <dgm:prSet presAssocID="{38918C70-7F0F-41FC-A785-A2447B87FA23}" presName="sibTrans" presStyleCnt="0"/>
      <dgm:spPr/>
    </dgm:pt>
    <dgm:pt modelId="{377BE95E-7919-4750-BCA2-7E561C088F16}" type="pres">
      <dgm:prSet presAssocID="{DAF26A98-AB06-4C90-AFE8-432ABA5A1634}" presName="node" presStyleLbl="node1" presStyleIdx="1" presStyleCnt="3" custScaleX="333545">
        <dgm:presLayoutVars>
          <dgm:bulletEnabled val="1"/>
        </dgm:presLayoutVars>
      </dgm:prSet>
      <dgm:spPr/>
    </dgm:pt>
    <dgm:pt modelId="{771C2CC0-CFF6-446D-A8FA-1D324E515881}" type="pres">
      <dgm:prSet presAssocID="{F6C9FA69-918A-4E1E-A21B-1136842215A4}" presName="sibTrans" presStyleCnt="0"/>
      <dgm:spPr/>
    </dgm:pt>
    <dgm:pt modelId="{D4EA53F6-BB73-44AA-A8F3-0EA94966D32D}" type="pres">
      <dgm:prSet presAssocID="{4F85AF44-AA88-488C-96D0-C4E50F8F40EB}" presName="node" presStyleLbl="node1" presStyleIdx="2" presStyleCnt="3" custScaleX="333545">
        <dgm:presLayoutVars>
          <dgm:bulletEnabled val="1"/>
        </dgm:presLayoutVars>
      </dgm:prSet>
      <dgm:spPr/>
    </dgm:pt>
  </dgm:ptLst>
  <dgm:cxnLst>
    <dgm:cxn modelId="{5FAA341D-2AB9-4B9D-A0A5-10FF71560A30}" type="presOf" srcId="{F4A56FA3-FE4B-4C2A-A386-6C370F79E5A1}" destId="{ED07E632-D920-4348-B8E3-6BBCDF3D5209}" srcOrd="0" destOrd="0" presId="urn:microsoft.com/office/officeart/2005/8/layout/default"/>
    <dgm:cxn modelId="{D8DD2B3F-197C-4FEF-A35D-39A6FF7827B5}" srcId="{F4A56FA3-FE4B-4C2A-A386-6C370F79E5A1}" destId="{5DBEB3A5-7EC3-441A-8C09-F7C56E9AE6DA}" srcOrd="0" destOrd="0" parTransId="{FE91661F-0863-4218-ABD5-0667708AEE22}" sibTransId="{38918C70-7F0F-41FC-A785-A2447B87FA23}"/>
    <dgm:cxn modelId="{92A2D651-D14A-4B0F-BBEE-9B423A944EE6}" type="presOf" srcId="{DAF26A98-AB06-4C90-AFE8-432ABA5A1634}" destId="{377BE95E-7919-4750-BCA2-7E561C088F16}" srcOrd="0" destOrd="0" presId="urn:microsoft.com/office/officeart/2005/8/layout/default"/>
    <dgm:cxn modelId="{1A67865A-DD8B-46E0-965C-E4A036902355}" srcId="{F4A56FA3-FE4B-4C2A-A386-6C370F79E5A1}" destId="{4F85AF44-AA88-488C-96D0-C4E50F8F40EB}" srcOrd="2" destOrd="0" parTransId="{983BB787-42B8-4589-BE14-FE13AFEEEEBB}" sibTransId="{FFFEE9A8-E1DC-4CC6-9391-6B4562F009AD}"/>
    <dgm:cxn modelId="{5A622D9E-863E-4F54-A66A-CFF49757D44A}" type="presOf" srcId="{4F85AF44-AA88-488C-96D0-C4E50F8F40EB}" destId="{D4EA53F6-BB73-44AA-A8F3-0EA94966D32D}" srcOrd="0" destOrd="0" presId="urn:microsoft.com/office/officeart/2005/8/layout/default"/>
    <dgm:cxn modelId="{A9C283B6-806F-4BF5-B4AA-7E0889DA3914}" type="presOf" srcId="{5DBEB3A5-7EC3-441A-8C09-F7C56E9AE6DA}" destId="{21F7B428-D964-4C46-A306-6602D00A67D5}" srcOrd="0" destOrd="0" presId="urn:microsoft.com/office/officeart/2005/8/layout/default"/>
    <dgm:cxn modelId="{A13690E1-2A29-4652-8558-F5EAC001F7A6}" srcId="{F4A56FA3-FE4B-4C2A-A386-6C370F79E5A1}" destId="{DAF26A98-AB06-4C90-AFE8-432ABA5A1634}" srcOrd="1" destOrd="0" parTransId="{E317A81A-1E54-4FA2-946F-DD060EBE705C}" sibTransId="{F6C9FA69-918A-4E1E-A21B-1136842215A4}"/>
    <dgm:cxn modelId="{76B56FFF-884F-4A26-8C24-31521963E07C}" type="presParOf" srcId="{ED07E632-D920-4348-B8E3-6BBCDF3D5209}" destId="{21F7B428-D964-4C46-A306-6602D00A67D5}" srcOrd="0" destOrd="0" presId="urn:microsoft.com/office/officeart/2005/8/layout/default"/>
    <dgm:cxn modelId="{30D9608E-17D2-40FB-8793-7B630DA45B72}" type="presParOf" srcId="{ED07E632-D920-4348-B8E3-6BBCDF3D5209}" destId="{B0C6A8B2-0971-4640-9682-7B27DBC40780}" srcOrd="1" destOrd="0" presId="urn:microsoft.com/office/officeart/2005/8/layout/default"/>
    <dgm:cxn modelId="{9FFEFD8C-7DDA-4ACE-B897-BCF74B8C5E3F}" type="presParOf" srcId="{ED07E632-D920-4348-B8E3-6BBCDF3D5209}" destId="{377BE95E-7919-4750-BCA2-7E561C088F16}" srcOrd="2" destOrd="0" presId="urn:microsoft.com/office/officeart/2005/8/layout/default"/>
    <dgm:cxn modelId="{14D6FA0B-DB4B-401E-A68D-D62E345F026F}" type="presParOf" srcId="{ED07E632-D920-4348-B8E3-6BBCDF3D5209}" destId="{771C2CC0-CFF6-446D-A8FA-1D324E515881}" srcOrd="3" destOrd="0" presId="urn:microsoft.com/office/officeart/2005/8/layout/default"/>
    <dgm:cxn modelId="{0E5F67BE-334C-4C98-A017-79F3E3345DB2}" type="presParOf" srcId="{ED07E632-D920-4348-B8E3-6BBCDF3D5209}" destId="{D4EA53F6-BB73-44AA-A8F3-0EA94966D32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67B86BA-A47D-46E7-BE9D-10AA8081ED96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B7B1401C-B2D2-44FB-B0FA-706E0F12DE65}">
      <dgm:prSet phldrT="[Text]"/>
      <dgm:spPr/>
      <dgm:t>
        <a:bodyPr/>
        <a:lstStyle/>
        <a:p>
          <a:r>
            <a:rPr lang="cs-CZ"/>
            <a:t>Vztah aktivity a rentability</a:t>
          </a:r>
        </a:p>
      </dgm:t>
    </dgm:pt>
    <dgm:pt modelId="{9C736326-05D2-401A-A8D5-A0B29675A793}" type="parTrans" cxnId="{85CC7EFD-165F-40EE-B8D4-22D985B69C2A}">
      <dgm:prSet/>
      <dgm:spPr/>
      <dgm:t>
        <a:bodyPr/>
        <a:lstStyle/>
        <a:p>
          <a:endParaRPr lang="cs-CZ"/>
        </a:p>
      </dgm:t>
    </dgm:pt>
    <dgm:pt modelId="{BE8DD9B6-CFC3-4683-8FEE-A795DB46C76F}" type="sibTrans" cxnId="{85CC7EFD-165F-40EE-B8D4-22D985B69C2A}">
      <dgm:prSet/>
      <dgm:spPr/>
      <dgm:t>
        <a:bodyPr/>
        <a:lstStyle/>
        <a:p>
          <a:endParaRPr lang="cs-CZ"/>
        </a:p>
      </dgm:t>
    </dgm:pt>
    <dgm:pt modelId="{9D04D965-1C4E-484D-A298-8C2E5DA4DF23}">
      <dgm:prSet/>
      <dgm:spPr/>
      <dgm:t>
        <a:bodyPr/>
        <a:lstStyle/>
        <a:p>
          <a:r>
            <a:rPr lang="cs-CZ" dirty="0"/>
            <a:t>Obrat aktiv roste </a:t>
          </a:r>
          <a:r>
            <a:rPr lang="cs-CZ" dirty="0">
              <a:sym typeface="Symbol" pitchFamily="18" charset="2"/>
            </a:rPr>
            <a:t> ziskovost roste</a:t>
          </a:r>
        </a:p>
      </dgm:t>
    </dgm:pt>
    <dgm:pt modelId="{1F93ACF5-E2AE-4E80-AC45-BCF488172193}" type="parTrans" cxnId="{BCFCFF0F-6D56-447D-B54F-2D0C11756A40}">
      <dgm:prSet/>
      <dgm:spPr/>
      <dgm:t>
        <a:bodyPr/>
        <a:lstStyle/>
        <a:p>
          <a:endParaRPr lang="cs-CZ"/>
        </a:p>
      </dgm:t>
    </dgm:pt>
    <dgm:pt modelId="{40994088-91F0-4517-823F-EAB5201FDCEC}" type="sibTrans" cxnId="{BCFCFF0F-6D56-447D-B54F-2D0C11756A40}">
      <dgm:prSet/>
      <dgm:spPr/>
      <dgm:t>
        <a:bodyPr/>
        <a:lstStyle/>
        <a:p>
          <a:endParaRPr lang="cs-CZ"/>
        </a:p>
      </dgm:t>
    </dgm:pt>
    <dgm:pt modelId="{C8DA531E-36CB-4E1D-8FC0-57F727BCD441}">
      <dgm:prSet/>
      <dgm:spPr/>
      <dgm:t>
        <a:bodyPr/>
        <a:lstStyle/>
        <a:p>
          <a:r>
            <a:rPr lang="cs-CZ"/>
            <a:t>Vztah likvidity a rentability</a:t>
          </a:r>
          <a:endParaRPr lang="cs-CZ" dirty="0"/>
        </a:p>
      </dgm:t>
    </dgm:pt>
    <dgm:pt modelId="{199EF263-A7C9-44CA-9A4D-EB7DEF426CEB}" type="parTrans" cxnId="{A061B6DB-E6AC-4692-865C-1497B297F191}">
      <dgm:prSet/>
      <dgm:spPr/>
      <dgm:t>
        <a:bodyPr/>
        <a:lstStyle/>
        <a:p>
          <a:endParaRPr lang="cs-CZ"/>
        </a:p>
      </dgm:t>
    </dgm:pt>
    <dgm:pt modelId="{EBBF32E4-8222-4F99-AFC7-C435B33E0789}" type="sibTrans" cxnId="{A061B6DB-E6AC-4692-865C-1497B297F191}">
      <dgm:prSet/>
      <dgm:spPr/>
      <dgm:t>
        <a:bodyPr/>
        <a:lstStyle/>
        <a:p>
          <a:endParaRPr lang="cs-CZ"/>
        </a:p>
      </dgm:t>
    </dgm:pt>
    <dgm:pt modelId="{6AE094FD-84C3-457B-A498-FC52EA33A58F}">
      <dgm:prSet/>
      <dgm:spPr/>
      <dgm:t>
        <a:bodyPr/>
        <a:lstStyle/>
        <a:p>
          <a:r>
            <a:rPr lang="cs-CZ" dirty="0"/>
            <a:t>Likvidita roste </a:t>
          </a:r>
          <a:r>
            <a:rPr lang="cs-CZ" dirty="0">
              <a:sym typeface="Symbol" pitchFamily="18" charset="2"/>
            </a:rPr>
            <a:t> ziskovost klesá</a:t>
          </a:r>
          <a:endParaRPr lang="cs-CZ" dirty="0"/>
        </a:p>
      </dgm:t>
    </dgm:pt>
    <dgm:pt modelId="{F5C7E10D-DCC9-4E74-914B-CE63FFE44DF6}" type="parTrans" cxnId="{777111CC-561D-4A54-BF52-0F291376BCEE}">
      <dgm:prSet/>
      <dgm:spPr/>
      <dgm:t>
        <a:bodyPr/>
        <a:lstStyle/>
        <a:p>
          <a:endParaRPr lang="cs-CZ"/>
        </a:p>
      </dgm:t>
    </dgm:pt>
    <dgm:pt modelId="{DB36BADF-4DA8-479F-B59E-E4BE3A0D9881}" type="sibTrans" cxnId="{777111CC-561D-4A54-BF52-0F291376BCEE}">
      <dgm:prSet/>
      <dgm:spPr/>
      <dgm:t>
        <a:bodyPr/>
        <a:lstStyle/>
        <a:p>
          <a:endParaRPr lang="cs-CZ"/>
        </a:p>
      </dgm:t>
    </dgm:pt>
    <dgm:pt modelId="{E6A77AD0-8E44-434D-9C47-96AF988521F4}">
      <dgm:prSet/>
      <dgm:spPr/>
      <dgm:t>
        <a:bodyPr/>
        <a:lstStyle/>
        <a:p>
          <a:r>
            <a:rPr lang="cs-CZ"/>
            <a:t>Vztah zadluženosti a rentability</a:t>
          </a:r>
          <a:endParaRPr lang="cs-CZ" dirty="0"/>
        </a:p>
      </dgm:t>
    </dgm:pt>
    <dgm:pt modelId="{617C1E89-7B52-45A6-95CB-79C8E389C1F4}" type="parTrans" cxnId="{DEBB22D1-55A2-483F-AAE8-CB485C7BD29E}">
      <dgm:prSet/>
      <dgm:spPr/>
      <dgm:t>
        <a:bodyPr/>
        <a:lstStyle/>
        <a:p>
          <a:endParaRPr lang="cs-CZ"/>
        </a:p>
      </dgm:t>
    </dgm:pt>
    <dgm:pt modelId="{DE301788-BFBA-4923-B955-E24EE44BC855}" type="sibTrans" cxnId="{DEBB22D1-55A2-483F-AAE8-CB485C7BD29E}">
      <dgm:prSet/>
      <dgm:spPr/>
      <dgm:t>
        <a:bodyPr/>
        <a:lstStyle/>
        <a:p>
          <a:endParaRPr lang="cs-CZ"/>
        </a:p>
      </dgm:t>
    </dgm:pt>
    <dgm:pt modelId="{D60B0B4B-7E6C-40A5-99CB-4B8C2CF243AE}">
      <dgm:prSet/>
      <dgm:spPr/>
      <dgm:t>
        <a:bodyPr/>
        <a:lstStyle/>
        <a:p>
          <a:r>
            <a:rPr lang="cs-CZ" dirty="0"/>
            <a:t>Zadluženost (nízká) roste </a:t>
          </a:r>
          <a:r>
            <a:rPr lang="cs-CZ" dirty="0">
              <a:sym typeface="Symbol" pitchFamily="18" charset="2"/>
            </a:rPr>
            <a:t> ziskovost roste</a:t>
          </a:r>
        </a:p>
      </dgm:t>
    </dgm:pt>
    <dgm:pt modelId="{4D06DBF1-3D2A-4147-85C4-51AA6F8099F4}" type="parTrans" cxnId="{50B28C3F-D913-49D2-81AF-1F57442F6DEA}">
      <dgm:prSet/>
      <dgm:spPr/>
      <dgm:t>
        <a:bodyPr/>
        <a:lstStyle/>
        <a:p>
          <a:endParaRPr lang="cs-CZ"/>
        </a:p>
      </dgm:t>
    </dgm:pt>
    <dgm:pt modelId="{EFB7F7A3-DB02-43C2-8F78-65E1337335BD}" type="sibTrans" cxnId="{50B28C3F-D913-49D2-81AF-1F57442F6DEA}">
      <dgm:prSet/>
      <dgm:spPr/>
      <dgm:t>
        <a:bodyPr/>
        <a:lstStyle/>
        <a:p>
          <a:endParaRPr lang="cs-CZ"/>
        </a:p>
      </dgm:t>
    </dgm:pt>
    <dgm:pt modelId="{641079C9-C47B-44F1-81A7-3BC8F6871F05}">
      <dgm:prSet/>
      <dgm:spPr/>
      <dgm:t>
        <a:bodyPr/>
        <a:lstStyle/>
        <a:p>
          <a:r>
            <a:rPr lang="cs-CZ" dirty="0">
              <a:sym typeface="Symbol" pitchFamily="18" charset="2"/>
            </a:rPr>
            <a:t>Zadluženost (vysoká) roste  ziskovost klesá</a:t>
          </a:r>
        </a:p>
      </dgm:t>
    </dgm:pt>
    <dgm:pt modelId="{69E93BAE-1943-4376-A947-0BDBC9C3FC13}" type="parTrans" cxnId="{008C26BF-C7CF-4B1B-B87A-8F824054AC64}">
      <dgm:prSet/>
      <dgm:spPr/>
      <dgm:t>
        <a:bodyPr/>
        <a:lstStyle/>
        <a:p>
          <a:endParaRPr lang="cs-CZ"/>
        </a:p>
      </dgm:t>
    </dgm:pt>
    <dgm:pt modelId="{9D5F11E4-7BD8-4BD0-876A-D8FBEC8CFFAF}" type="sibTrans" cxnId="{008C26BF-C7CF-4B1B-B87A-8F824054AC64}">
      <dgm:prSet/>
      <dgm:spPr/>
      <dgm:t>
        <a:bodyPr/>
        <a:lstStyle/>
        <a:p>
          <a:endParaRPr lang="cs-CZ"/>
        </a:p>
      </dgm:t>
    </dgm:pt>
    <dgm:pt modelId="{0B2E3873-7953-4BFA-ADB9-E09D32C949CF}" type="pres">
      <dgm:prSet presAssocID="{667B86BA-A47D-46E7-BE9D-10AA8081ED96}" presName="linear" presStyleCnt="0">
        <dgm:presLayoutVars>
          <dgm:dir/>
          <dgm:animLvl val="lvl"/>
          <dgm:resizeHandles val="exact"/>
        </dgm:presLayoutVars>
      </dgm:prSet>
      <dgm:spPr/>
    </dgm:pt>
    <dgm:pt modelId="{21399969-0E80-4067-9E26-65E1E3AB0E5A}" type="pres">
      <dgm:prSet presAssocID="{B7B1401C-B2D2-44FB-B0FA-706E0F12DE65}" presName="parentLin" presStyleCnt="0"/>
      <dgm:spPr/>
    </dgm:pt>
    <dgm:pt modelId="{D2A69DFE-0F8B-42FF-B595-766D75B0A166}" type="pres">
      <dgm:prSet presAssocID="{B7B1401C-B2D2-44FB-B0FA-706E0F12DE65}" presName="parentLeftMargin" presStyleLbl="node1" presStyleIdx="0" presStyleCnt="3"/>
      <dgm:spPr/>
    </dgm:pt>
    <dgm:pt modelId="{3B904DBB-1303-4078-8279-B771F8FE4917}" type="pres">
      <dgm:prSet presAssocID="{B7B1401C-B2D2-44FB-B0FA-706E0F12DE6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5883F06-95ED-4C53-A304-654583413307}" type="pres">
      <dgm:prSet presAssocID="{B7B1401C-B2D2-44FB-B0FA-706E0F12DE65}" presName="negativeSpace" presStyleCnt="0"/>
      <dgm:spPr/>
    </dgm:pt>
    <dgm:pt modelId="{636A96C5-AC00-4AC1-AEBB-F5B2950B8A5C}" type="pres">
      <dgm:prSet presAssocID="{B7B1401C-B2D2-44FB-B0FA-706E0F12DE65}" presName="childText" presStyleLbl="conFgAcc1" presStyleIdx="0" presStyleCnt="3">
        <dgm:presLayoutVars>
          <dgm:bulletEnabled val="1"/>
        </dgm:presLayoutVars>
      </dgm:prSet>
      <dgm:spPr/>
    </dgm:pt>
    <dgm:pt modelId="{AC35F382-E174-4847-9BEF-CE0C4316550F}" type="pres">
      <dgm:prSet presAssocID="{BE8DD9B6-CFC3-4683-8FEE-A795DB46C76F}" presName="spaceBetweenRectangles" presStyleCnt="0"/>
      <dgm:spPr/>
    </dgm:pt>
    <dgm:pt modelId="{D0E81BC9-F852-4418-BE7D-24D88ED3BD98}" type="pres">
      <dgm:prSet presAssocID="{C8DA531E-36CB-4E1D-8FC0-57F727BCD441}" presName="parentLin" presStyleCnt="0"/>
      <dgm:spPr/>
    </dgm:pt>
    <dgm:pt modelId="{E3910AAC-3375-4701-AE25-30FB65F1B1F7}" type="pres">
      <dgm:prSet presAssocID="{C8DA531E-36CB-4E1D-8FC0-57F727BCD441}" presName="parentLeftMargin" presStyleLbl="node1" presStyleIdx="0" presStyleCnt="3"/>
      <dgm:spPr/>
    </dgm:pt>
    <dgm:pt modelId="{6399F72C-27D5-4B94-AB10-C93CD5C0B62D}" type="pres">
      <dgm:prSet presAssocID="{C8DA531E-36CB-4E1D-8FC0-57F727BCD44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E48E92A-8AFF-4E4C-884F-42F8A4F06747}" type="pres">
      <dgm:prSet presAssocID="{C8DA531E-36CB-4E1D-8FC0-57F727BCD441}" presName="negativeSpace" presStyleCnt="0"/>
      <dgm:spPr/>
    </dgm:pt>
    <dgm:pt modelId="{B934705F-EDE6-4BDA-998F-05825982511E}" type="pres">
      <dgm:prSet presAssocID="{C8DA531E-36CB-4E1D-8FC0-57F727BCD441}" presName="childText" presStyleLbl="conFgAcc1" presStyleIdx="1" presStyleCnt="3">
        <dgm:presLayoutVars>
          <dgm:bulletEnabled val="1"/>
        </dgm:presLayoutVars>
      </dgm:prSet>
      <dgm:spPr/>
    </dgm:pt>
    <dgm:pt modelId="{036FF8FF-DB83-409B-8282-F9929C6DDE5B}" type="pres">
      <dgm:prSet presAssocID="{EBBF32E4-8222-4F99-AFC7-C435B33E0789}" presName="spaceBetweenRectangles" presStyleCnt="0"/>
      <dgm:spPr/>
    </dgm:pt>
    <dgm:pt modelId="{0C5A85B4-68F1-4E62-A905-D4719AF9F3D4}" type="pres">
      <dgm:prSet presAssocID="{E6A77AD0-8E44-434D-9C47-96AF988521F4}" presName="parentLin" presStyleCnt="0"/>
      <dgm:spPr/>
    </dgm:pt>
    <dgm:pt modelId="{D27E2D52-C1D2-40F6-B6AB-DBA32785783C}" type="pres">
      <dgm:prSet presAssocID="{E6A77AD0-8E44-434D-9C47-96AF988521F4}" presName="parentLeftMargin" presStyleLbl="node1" presStyleIdx="1" presStyleCnt="3"/>
      <dgm:spPr/>
    </dgm:pt>
    <dgm:pt modelId="{133FC52C-FB95-4B4F-A41C-FC0B32821192}" type="pres">
      <dgm:prSet presAssocID="{E6A77AD0-8E44-434D-9C47-96AF988521F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D4294D5-7131-4BEA-B95F-55ABC6F9C2B3}" type="pres">
      <dgm:prSet presAssocID="{E6A77AD0-8E44-434D-9C47-96AF988521F4}" presName="negativeSpace" presStyleCnt="0"/>
      <dgm:spPr/>
    </dgm:pt>
    <dgm:pt modelId="{55CE112F-8BBD-4561-BC14-94EE014C8132}" type="pres">
      <dgm:prSet presAssocID="{E6A77AD0-8E44-434D-9C47-96AF988521F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B5ED303-CD46-4854-9DF0-8D0C51CD4BCE}" type="presOf" srcId="{C8DA531E-36CB-4E1D-8FC0-57F727BCD441}" destId="{E3910AAC-3375-4701-AE25-30FB65F1B1F7}" srcOrd="0" destOrd="0" presId="urn:microsoft.com/office/officeart/2005/8/layout/list1"/>
    <dgm:cxn modelId="{C564DD03-889B-467C-B955-E3A848CB93E0}" type="presOf" srcId="{B7B1401C-B2D2-44FB-B0FA-706E0F12DE65}" destId="{3B904DBB-1303-4078-8279-B771F8FE4917}" srcOrd="1" destOrd="0" presId="urn:microsoft.com/office/officeart/2005/8/layout/list1"/>
    <dgm:cxn modelId="{BCFCFF0F-6D56-447D-B54F-2D0C11756A40}" srcId="{B7B1401C-B2D2-44FB-B0FA-706E0F12DE65}" destId="{9D04D965-1C4E-484D-A298-8C2E5DA4DF23}" srcOrd="0" destOrd="0" parTransId="{1F93ACF5-E2AE-4E80-AC45-BCF488172193}" sibTransId="{40994088-91F0-4517-823F-EAB5201FDCEC}"/>
    <dgm:cxn modelId="{A433EE13-165A-4BB5-B35A-0488FC877B82}" type="presOf" srcId="{667B86BA-A47D-46E7-BE9D-10AA8081ED96}" destId="{0B2E3873-7953-4BFA-ADB9-E09D32C949CF}" srcOrd="0" destOrd="0" presId="urn:microsoft.com/office/officeart/2005/8/layout/list1"/>
    <dgm:cxn modelId="{937F7C30-32F0-41BC-8852-F07E68C4AB90}" type="presOf" srcId="{B7B1401C-B2D2-44FB-B0FA-706E0F12DE65}" destId="{D2A69DFE-0F8B-42FF-B595-766D75B0A166}" srcOrd="0" destOrd="0" presId="urn:microsoft.com/office/officeart/2005/8/layout/list1"/>
    <dgm:cxn modelId="{50B28C3F-D913-49D2-81AF-1F57442F6DEA}" srcId="{E6A77AD0-8E44-434D-9C47-96AF988521F4}" destId="{D60B0B4B-7E6C-40A5-99CB-4B8C2CF243AE}" srcOrd="0" destOrd="0" parTransId="{4D06DBF1-3D2A-4147-85C4-51AA6F8099F4}" sibTransId="{EFB7F7A3-DB02-43C2-8F78-65E1337335BD}"/>
    <dgm:cxn modelId="{DB796D58-9E13-480D-A2EC-5FE8D2690CDE}" type="presOf" srcId="{C8DA531E-36CB-4E1D-8FC0-57F727BCD441}" destId="{6399F72C-27D5-4B94-AB10-C93CD5C0B62D}" srcOrd="1" destOrd="0" presId="urn:microsoft.com/office/officeart/2005/8/layout/list1"/>
    <dgm:cxn modelId="{9E437A8A-D952-40E7-BF2E-EA25E8174491}" type="presOf" srcId="{E6A77AD0-8E44-434D-9C47-96AF988521F4}" destId="{D27E2D52-C1D2-40F6-B6AB-DBA32785783C}" srcOrd="0" destOrd="0" presId="urn:microsoft.com/office/officeart/2005/8/layout/list1"/>
    <dgm:cxn modelId="{94581A8C-8F4D-4B68-A794-44C45B957F72}" type="presOf" srcId="{9D04D965-1C4E-484D-A298-8C2E5DA4DF23}" destId="{636A96C5-AC00-4AC1-AEBB-F5B2950B8A5C}" srcOrd="0" destOrd="0" presId="urn:microsoft.com/office/officeart/2005/8/layout/list1"/>
    <dgm:cxn modelId="{915C8FBE-CF7F-4DD2-825F-8A2C53A22D9D}" type="presOf" srcId="{E6A77AD0-8E44-434D-9C47-96AF988521F4}" destId="{133FC52C-FB95-4B4F-A41C-FC0B32821192}" srcOrd="1" destOrd="0" presId="urn:microsoft.com/office/officeart/2005/8/layout/list1"/>
    <dgm:cxn modelId="{008C26BF-C7CF-4B1B-B87A-8F824054AC64}" srcId="{E6A77AD0-8E44-434D-9C47-96AF988521F4}" destId="{641079C9-C47B-44F1-81A7-3BC8F6871F05}" srcOrd="1" destOrd="0" parTransId="{69E93BAE-1943-4376-A947-0BDBC9C3FC13}" sibTransId="{9D5F11E4-7BD8-4BD0-876A-D8FBEC8CFFAF}"/>
    <dgm:cxn modelId="{777111CC-561D-4A54-BF52-0F291376BCEE}" srcId="{C8DA531E-36CB-4E1D-8FC0-57F727BCD441}" destId="{6AE094FD-84C3-457B-A498-FC52EA33A58F}" srcOrd="0" destOrd="0" parTransId="{F5C7E10D-DCC9-4E74-914B-CE63FFE44DF6}" sibTransId="{DB36BADF-4DA8-479F-B59E-E4BE3A0D9881}"/>
    <dgm:cxn modelId="{DEBB22D1-55A2-483F-AAE8-CB485C7BD29E}" srcId="{667B86BA-A47D-46E7-BE9D-10AA8081ED96}" destId="{E6A77AD0-8E44-434D-9C47-96AF988521F4}" srcOrd="2" destOrd="0" parTransId="{617C1E89-7B52-45A6-95CB-79C8E389C1F4}" sibTransId="{DE301788-BFBA-4923-B955-E24EE44BC855}"/>
    <dgm:cxn modelId="{A061B6DB-E6AC-4692-865C-1497B297F191}" srcId="{667B86BA-A47D-46E7-BE9D-10AA8081ED96}" destId="{C8DA531E-36CB-4E1D-8FC0-57F727BCD441}" srcOrd="1" destOrd="0" parTransId="{199EF263-A7C9-44CA-9A4D-EB7DEF426CEB}" sibTransId="{EBBF32E4-8222-4F99-AFC7-C435B33E0789}"/>
    <dgm:cxn modelId="{88A42ADC-2CF5-4021-8FC6-96ABFB4ECC94}" type="presOf" srcId="{641079C9-C47B-44F1-81A7-3BC8F6871F05}" destId="{55CE112F-8BBD-4561-BC14-94EE014C8132}" srcOrd="0" destOrd="1" presId="urn:microsoft.com/office/officeart/2005/8/layout/list1"/>
    <dgm:cxn modelId="{2763D3F8-8C97-46C3-B3B7-66ADE84ED3F1}" type="presOf" srcId="{6AE094FD-84C3-457B-A498-FC52EA33A58F}" destId="{B934705F-EDE6-4BDA-998F-05825982511E}" srcOrd="0" destOrd="0" presId="urn:microsoft.com/office/officeart/2005/8/layout/list1"/>
    <dgm:cxn modelId="{F8C33FF9-D3CE-45F2-B534-D497EE760AA3}" type="presOf" srcId="{D60B0B4B-7E6C-40A5-99CB-4B8C2CF243AE}" destId="{55CE112F-8BBD-4561-BC14-94EE014C8132}" srcOrd="0" destOrd="0" presId="urn:microsoft.com/office/officeart/2005/8/layout/list1"/>
    <dgm:cxn modelId="{85CC7EFD-165F-40EE-B8D4-22D985B69C2A}" srcId="{667B86BA-A47D-46E7-BE9D-10AA8081ED96}" destId="{B7B1401C-B2D2-44FB-B0FA-706E0F12DE65}" srcOrd="0" destOrd="0" parTransId="{9C736326-05D2-401A-A8D5-A0B29675A793}" sibTransId="{BE8DD9B6-CFC3-4683-8FEE-A795DB46C76F}"/>
    <dgm:cxn modelId="{FAE42BB8-2386-4F30-BC06-7F22F0C4263E}" type="presParOf" srcId="{0B2E3873-7953-4BFA-ADB9-E09D32C949CF}" destId="{21399969-0E80-4067-9E26-65E1E3AB0E5A}" srcOrd="0" destOrd="0" presId="urn:microsoft.com/office/officeart/2005/8/layout/list1"/>
    <dgm:cxn modelId="{AF2F4F8F-EFC9-44E2-BE88-9A30A7158BAE}" type="presParOf" srcId="{21399969-0E80-4067-9E26-65E1E3AB0E5A}" destId="{D2A69DFE-0F8B-42FF-B595-766D75B0A166}" srcOrd="0" destOrd="0" presId="urn:microsoft.com/office/officeart/2005/8/layout/list1"/>
    <dgm:cxn modelId="{397C6621-9816-47C7-9650-A631F5FB9308}" type="presParOf" srcId="{21399969-0E80-4067-9E26-65E1E3AB0E5A}" destId="{3B904DBB-1303-4078-8279-B771F8FE4917}" srcOrd="1" destOrd="0" presId="urn:microsoft.com/office/officeart/2005/8/layout/list1"/>
    <dgm:cxn modelId="{80326AC6-A1B7-4649-9D81-4F92C6BDCDCA}" type="presParOf" srcId="{0B2E3873-7953-4BFA-ADB9-E09D32C949CF}" destId="{D5883F06-95ED-4C53-A304-654583413307}" srcOrd="1" destOrd="0" presId="urn:microsoft.com/office/officeart/2005/8/layout/list1"/>
    <dgm:cxn modelId="{A72174B2-2252-400F-91D1-1F464B363C90}" type="presParOf" srcId="{0B2E3873-7953-4BFA-ADB9-E09D32C949CF}" destId="{636A96C5-AC00-4AC1-AEBB-F5B2950B8A5C}" srcOrd="2" destOrd="0" presId="urn:microsoft.com/office/officeart/2005/8/layout/list1"/>
    <dgm:cxn modelId="{96CDF322-5A89-4645-8F2F-DD1662BCDF9F}" type="presParOf" srcId="{0B2E3873-7953-4BFA-ADB9-E09D32C949CF}" destId="{AC35F382-E174-4847-9BEF-CE0C4316550F}" srcOrd="3" destOrd="0" presId="urn:microsoft.com/office/officeart/2005/8/layout/list1"/>
    <dgm:cxn modelId="{A0EF0F90-B318-4280-AA08-B077C0303151}" type="presParOf" srcId="{0B2E3873-7953-4BFA-ADB9-E09D32C949CF}" destId="{D0E81BC9-F852-4418-BE7D-24D88ED3BD98}" srcOrd="4" destOrd="0" presId="urn:microsoft.com/office/officeart/2005/8/layout/list1"/>
    <dgm:cxn modelId="{AF49D5DB-86AF-41FF-8817-50F7F5C2AD39}" type="presParOf" srcId="{D0E81BC9-F852-4418-BE7D-24D88ED3BD98}" destId="{E3910AAC-3375-4701-AE25-30FB65F1B1F7}" srcOrd="0" destOrd="0" presId="urn:microsoft.com/office/officeart/2005/8/layout/list1"/>
    <dgm:cxn modelId="{36D6EAAB-11BC-4080-8253-02A53A9E5CF2}" type="presParOf" srcId="{D0E81BC9-F852-4418-BE7D-24D88ED3BD98}" destId="{6399F72C-27D5-4B94-AB10-C93CD5C0B62D}" srcOrd="1" destOrd="0" presId="urn:microsoft.com/office/officeart/2005/8/layout/list1"/>
    <dgm:cxn modelId="{4BDF47AB-0661-402F-9745-2DDFEA698355}" type="presParOf" srcId="{0B2E3873-7953-4BFA-ADB9-E09D32C949CF}" destId="{FE48E92A-8AFF-4E4C-884F-42F8A4F06747}" srcOrd="5" destOrd="0" presId="urn:microsoft.com/office/officeart/2005/8/layout/list1"/>
    <dgm:cxn modelId="{EE8793EA-A6F0-4270-B221-88C6B3B0B2B0}" type="presParOf" srcId="{0B2E3873-7953-4BFA-ADB9-E09D32C949CF}" destId="{B934705F-EDE6-4BDA-998F-05825982511E}" srcOrd="6" destOrd="0" presId="urn:microsoft.com/office/officeart/2005/8/layout/list1"/>
    <dgm:cxn modelId="{CEE86A48-CAA4-482C-8BFE-DCF8666202BF}" type="presParOf" srcId="{0B2E3873-7953-4BFA-ADB9-E09D32C949CF}" destId="{036FF8FF-DB83-409B-8282-F9929C6DDE5B}" srcOrd="7" destOrd="0" presId="urn:microsoft.com/office/officeart/2005/8/layout/list1"/>
    <dgm:cxn modelId="{1DB8E551-00C1-4C00-BBA7-4D6AD60E953A}" type="presParOf" srcId="{0B2E3873-7953-4BFA-ADB9-E09D32C949CF}" destId="{0C5A85B4-68F1-4E62-A905-D4719AF9F3D4}" srcOrd="8" destOrd="0" presId="urn:microsoft.com/office/officeart/2005/8/layout/list1"/>
    <dgm:cxn modelId="{29C3235D-6DBC-4217-8155-DAF6D2F38BD5}" type="presParOf" srcId="{0C5A85B4-68F1-4E62-A905-D4719AF9F3D4}" destId="{D27E2D52-C1D2-40F6-B6AB-DBA32785783C}" srcOrd="0" destOrd="0" presId="urn:microsoft.com/office/officeart/2005/8/layout/list1"/>
    <dgm:cxn modelId="{6AD8015D-8654-47E1-92B4-89C02FCB6C04}" type="presParOf" srcId="{0C5A85B4-68F1-4E62-A905-D4719AF9F3D4}" destId="{133FC52C-FB95-4B4F-A41C-FC0B32821192}" srcOrd="1" destOrd="0" presId="urn:microsoft.com/office/officeart/2005/8/layout/list1"/>
    <dgm:cxn modelId="{725EF814-88DC-40DE-8C27-81D32903250A}" type="presParOf" srcId="{0B2E3873-7953-4BFA-ADB9-E09D32C949CF}" destId="{FD4294D5-7131-4BEA-B95F-55ABC6F9C2B3}" srcOrd="9" destOrd="0" presId="urn:microsoft.com/office/officeart/2005/8/layout/list1"/>
    <dgm:cxn modelId="{8E68F1DA-49F3-444D-B44D-2BDAE9CDC818}" type="presParOf" srcId="{0B2E3873-7953-4BFA-ADB9-E09D32C949CF}" destId="{55CE112F-8BBD-4561-BC14-94EE014C813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970F7CF-DE5D-49F0-B0E1-87E5955A2AFB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B50832AD-217C-4710-B4A8-7EB7499CEA8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/>
            <a:t>... Je rozsah, v jakém je cizí kapitál použit k financování podniku</a:t>
          </a:r>
        </a:p>
      </dgm:t>
    </dgm:pt>
    <dgm:pt modelId="{79D69779-F579-4F9C-AA66-60202634D5C1}" type="parTrans" cxnId="{6C2C3C96-A733-49DB-B892-29164D6C0416}">
      <dgm:prSet/>
      <dgm:spPr/>
      <dgm:t>
        <a:bodyPr/>
        <a:lstStyle/>
        <a:p>
          <a:endParaRPr lang="cs-CZ"/>
        </a:p>
      </dgm:t>
    </dgm:pt>
    <dgm:pt modelId="{8ABCEA72-4F17-433F-9365-89291616BC86}" type="sibTrans" cxnId="{6C2C3C96-A733-49DB-B892-29164D6C0416}">
      <dgm:prSet/>
      <dgm:spPr/>
      <dgm:t>
        <a:bodyPr/>
        <a:lstStyle/>
        <a:p>
          <a:endParaRPr lang="cs-CZ"/>
        </a:p>
      </dgm:t>
    </dgm:pt>
    <dgm:pt modelId="{601BA82A-478F-4997-A955-BFFB3E7780AC}">
      <dgm:prSet/>
      <dgm:spPr/>
      <dgm:t>
        <a:bodyPr/>
        <a:lstStyle/>
        <a:p>
          <a:pPr rtl="0"/>
          <a:r>
            <a:rPr lang="cs-CZ"/>
            <a:t>... je založena na principu, že cizí kapitál je levnější než vlastní kapitál</a:t>
          </a:r>
        </a:p>
      </dgm:t>
    </dgm:pt>
    <dgm:pt modelId="{850D688A-5A60-4B41-B460-C90C620E6626}" type="parTrans" cxnId="{F9A431E2-C4E4-454F-A4BD-30754E978A95}">
      <dgm:prSet/>
      <dgm:spPr/>
      <dgm:t>
        <a:bodyPr/>
        <a:lstStyle/>
        <a:p>
          <a:endParaRPr lang="cs-CZ"/>
        </a:p>
      </dgm:t>
    </dgm:pt>
    <dgm:pt modelId="{040C88B8-5486-4EB0-A572-DF50A9A84E3E}" type="sibTrans" cxnId="{F9A431E2-C4E4-454F-A4BD-30754E978A95}">
      <dgm:prSet/>
      <dgm:spPr/>
      <dgm:t>
        <a:bodyPr/>
        <a:lstStyle/>
        <a:p>
          <a:endParaRPr lang="cs-CZ"/>
        </a:p>
      </dgm:t>
    </dgm:pt>
    <dgm:pt modelId="{4B88E68B-AF78-4FE2-A56C-684D6C2CF695}">
      <dgm:prSet/>
      <dgm:spPr/>
      <dgm:t>
        <a:bodyPr/>
        <a:lstStyle/>
        <a:p>
          <a:pPr rtl="0"/>
          <a:r>
            <a:rPr lang="cs-CZ" dirty="0"/>
            <a:t>... zvyšuje míru výnosnosti vlastního kapitálu</a:t>
          </a:r>
        </a:p>
      </dgm:t>
    </dgm:pt>
    <dgm:pt modelId="{E58AA385-4CFF-4B55-9B7E-84149CB61E04}" type="parTrans" cxnId="{F8814769-99E3-4A23-850F-807F50562246}">
      <dgm:prSet/>
      <dgm:spPr/>
      <dgm:t>
        <a:bodyPr/>
        <a:lstStyle/>
        <a:p>
          <a:endParaRPr lang="cs-CZ"/>
        </a:p>
      </dgm:t>
    </dgm:pt>
    <dgm:pt modelId="{AC85E74D-7956-4AA7-B371-005BA9A61724}" type="sibTrans" cxnId="{F8814769-99E3-4A23-850F-807F50562246}">
      <dgm:prSet/>
      <dgm:spPr/>
      <dgm:t>
        <a:bodyPr/>
        <a:lstStyle/>
        <a:p>
          <a:endParaRPr lang="cs-CZ"/>
        </a:p>
      </dgm:t>
    </dgm:pt>
    <dgm:pt modelId="{905AD80A-9CDA-4A1B-9C2F-F40136D8B03E}">
      <dgm:prSet/>
      <dgm:spPr/>
      <dgm:t>
        <a:bodyPr/>
        <a:lstStyle/>
        <a:p>
          <a:pPr rtl="0"/>
          <a:r>
            <a:rPr lang="cs-CZ" dirty="0"/>
            <a:t>Vyšší zadluženost zvyšuje riziko podnikání a úrokovou míru cizího kapitálu</a:t>
          </a:r>
        </a:p>
      </dgm:t>
    </dgm:pt>
    <dgm:pt modelId="{19F84B0E-AD90-42E3-85B4-3FDF2CF60F7F}" type="parTrans" cxnId="{6C1DBDF6-A85D-4A38-A1D1-8E23F7A61BB5}">
      <dgm:prSet/>
      <dgm:spPr/>
      <dgm:t>
        <a:bodyPr/>
        <a:lstStyle/>
        <a:p>
          <a:endParaRPr lang="cs-CZ"/>
        </a:p>
      </dgm:t>
    </dgm:pt>
    <dgm:pt modelId="{A268994A-831F-4319-8A0B-ECB956D56285}" type="sibTrans" cxnId="{6C1DBDF6-A85D-4A38-A1D1-8E23F7A61BB5}">
      <dgm:prSet/>
      <dgm:spPr/>
      <dgm:t>
        <a:bodyPr/>
        <a:lstStyle/>
        <a:p>
          <a:endParaRPr lang="cs-CZ"/>
        </a:p>
      </dgm:t>
    </dgm:pt>
    <dgm:pt modelId="{D64E617E-6441-4ED1-A73D-708074C51E2E}">
      <dgm:prSet/>
      <dgm:spPr/>
      <dgm:t>
        <a:bodyPr/>
        <a:lstStyle/>
        <a:p>
          <a:pPr rtl="0"/>
          <a:r>
            <a:rPr lang="cs-CZ"/>
            <a:t>Výhodnost použití cizího kapitálu se zjišťuje porovnáním ROE a ROA</a:t>
          </a:r>
        </a:p>
      </dgm:t>
    </dgm:pt>
    <dgm:pt modelId="{30BC25BD-B185-46B7-9BB4-78D324C0CAFA}" type="parTrans" cxnId="{6E824614-5DF6-47CE-A713-6840454C186E}">
      <dgm:prSet/>
      <dgm:spPr/>
      <dgm:t>
        <a:bodyPr/>
        <a:lstStyle/>
        <a:p>
          <a:endParaRPr lang="cs-CZ"/>
        </a:p>
      </dgm:t>
    </dgm:pt>
    <dgm:pt modelId="{1DD1E523-872F-444F-9903-2985CAA9BA6A}" type="sibTrans" cxnId="{6E824614-5DF6-47CE-A713-6840454C186E}">
      <dgm:prSet/>
      <dgm:spPr/>
      <dgm:t>
        <a:bodyPr/>
        <a:lstStyle/>
        <a:p>
          <a:endParaRPr lang="cs-CZ"/>
        </a:p>
      </dgm:t>
    </dgm:pt>
    <dgm:pt modelId="{69C8406D-A961-427C-87EC-E139119D07FF}" type="pres">
      <dgm:prSet presAssocID="{D970F7CF-DE5D-49F0-B0E1-87E5955A2AFB}" presName="diagram" presStyleCnt="0">
        <dgm:presLayoutVars>
          <dgm:dir/>
          <dgm:resizeHandles val="exact"/>
        </dgm:presLayoutVars>
      </dgm:prSet>
      <dgm:spPr/>
    </dgm:pt>
    <dgm:pt modelId="{59E8C5F8-248D-4609-B76C-8E7429588C43}" type="pres">
      <dgm:prSet presAssocID="{B50832AD-217C-4710-B4A8-7EB7499CEA81}" presName="node" presStyleLbl="node1" presStyleIdx="0" presStyleCnt="5">
        <dgm:presLayoutVars>
          <dgm:bulletEnabled val="1"/>
        </dgm:presLayoutVars>
      </dgm:prSet>
      <dgm:spPr/>
    </dgm:pt>
    <dgm:pt modelId="{1831D572-A895-4ABF-8280-A6AAE9AA0968}" type="pres">
      <dgm:prSet presAssocID="{8ABCEA72-4F17-433F-9365-89291616BC86}" presName="sibTrans" presStyleCnt="0"/>
      <dgm:spPr/>
    </dgm:pt>
    <dgm:pt modelId="{7BA3AE89-011F-4F67-969F-09CA15141DFD}" type="pres">
      <dgm:prSet presAssocID="{601BA82A-478F-4997-A955-BFFB3E7780AC}" presName="node" presStyleLbl="node1" presStyleIdx="1" presStyleCnt="5">
        <dgm:presLayoutVars>
          <dgm:bulletEnabled val="1"/>
        </dgm:presLayoutVars>
      </dgm:prSet>
      <dgm:spPr/>
    </dgm:pt>
    <dgm:pt modelId="{7A361B3A-03F0-4E42-A0A9-6D2946EE9865}" type="pres">
      <dgm:prSet presAssocID="{040C88B8-5486-4EB0-A572-DF50A9A84E3E}" presName="sibTrans" presStyleCnt="0"/>
      <dgm:spPr/>
    </dgm:pt>
    <dgm:pt modelId="{EFA5E812-DD4D-4FA0-8884-EC5C87576D20}" type="pres">
      <dgm:prSet presAssocID="{4B88E68B-AF78-4FE2-A56C-684D6C2CF695}" presName="node" presStyleLbl="node1" presStyleIdx="2" presStyleCnt="5">
        <dgm:presLayoutVars>
          <dgm:bulletEnabled val="1"/>
        </dgm:presLayoutVars>
      </dgm:prSet>
      <dgm:spPr/>
    </dgm:pt>
    <dgm:pt modelId="{D473C2BD-0F03-43C5-BA0F-38D27D0FF0C0}" type="pres">
      <dgm:prSet presAssocID="{AC85E74D-7956-4AA7-B371-005BA9A61724}" presName="sibTrans" presStyleCnt="0"/>
      <dgm:spPr/>
    </dgm:pt>
    <dgm:pt modelId="{777F96D0-D08E-411B-8198-538D49154AF0}" type="pres">
      <dgm:prSet presAssocID="{905AD80A-9CDA-4A1B-9C2F-F40136D8B03E}" presName="node" presStyleLbl="node1" presStyleIdx="3" presStyleCnt="5">
        <dgm:presLayoutVars>
          <dgm:bulletEnabled val="1"/>
        </dgm:presLayoutVars>
      </dgm:prSet>
      <dgm:spPr/>
    </dgm:pt>
    <dgm:pt modelId="{C638CB51-D361-49AC-88C2-5BDAE7010FF3}" type="pres">
      <dgm:prSet presAssocID="{A268994A-831F-4319-8A0B-ECB956D56285}" presName="sibTrans" presStyleCnt="0"/>
      <dgm:spPr/>
    </dgm:pt>
    <dgm:pt modelId="{58AA5967-563A-4AE7-9228-F1AF9697582B}" type="pres">
      <dgm:prSet presAssocID="{D64E617E-6441-4ED1-A73D-708074C51E2E}" presName="node" presStyleLbl="node1" presStyleIdx="4" presStyleCnt="5">
        <dgm:presLayoutVars>
          <dgm:bulletEnabled val="1"/>
        </dgm:presLayoutVars>
      </dgm:prSet>
      <dgm:spPr/>
    </dgm:pt>
  </dgm:ptLst>
  <dgm:cxnLst>
    <dgm:cxn modelId="{6C004F06-0D03-4C78-867B-41C20FAA927E}" type="presOf" srcId="{D64E617E-6441-4ED1-A73D-708074C51E2E}" destId="{58AA5967-563A-4AE7-9228-F1AF9697582B}" srcOrd="0" destOrd="0" presId="urn:microsoft.com/office/officeart/2005/8/layout/default"/>
    <dgm:cxn modelId="{6E824614-5DF6-47CE-A713-6840454C186E}" srcId="{D970F7CF-DE5D-49F0-B0E1-87E5955A2AFB}" destId="{D64E617E-6441-4ED1-A73D-708074C51E2E}" srcOrd="4" destOrd="0" parTransId="{30BC25BD-B185-46B7-9BB4-78D324C0CAFA}" sibTransId="{1DD1E523-872F-444F-9903-2985CAA9BA6A}"/>
    <dgm:cxn modelId="{56413E1F-F841-4119-B1D7-4D805CCFD1B2}" type="presOf" srcId="{905AD80A-9CDA-4A1B-9C2F-F40136D8B03E}" destId="{777F96D0-D08E-411B-8198-538D49154AF0}" srcOrd="0" destOrd="0" presId="urn:microsoft.com/office/officeart/2005/8/layout/default"/>
    <dgm:cxn modelId="{F8814769-99E3-4A23-850F-807F50562246}" srcId="{D970F7CF-DE5D-49F0-B0E1-87E5955A2AFB}" destId="{4B88E68B-AF78-4FE2-A56C-684D6C2CF695}" srcOrd="2" destOrd="0" parTransId="{E58AA385-4CFF-4B55-9B7E-84149CB61E04}" sibTransId="{AC85E74D-7956-4AA7-B371-005BA9A61724}"/>
    <dgm:cxn modelId="{AE37C46D-D55B-4482-A7F2-B5B943512F6E}" type="presOf" srcId="{D970F7CF-DE5D-49F0-B0E1-87E5955A2AFB}" destId="{69C8406D-A961-427C-87EC-E139119D07FF}" srcOrd="0" destOrd="0" presId="urn:microsoft.com/office/officeart/2005/8/layout/default"/>
    <dgm:cxn modelId="{6C2C3C96-A733-49DB-B892-29164D6C0416}" srcId="{D970F7CF-DE5D-49F0-B0E1-87E5955A2AFB}" destId="{B50832AD-217C-4710-B4A8-7EB7499CEA81}" srcOrd="0" destOrd="0" parTransId="{79D69779-F579-4F9C-AA66-60202634D5C1}" sibTransId="{8ABCEA72-4F17-433F-9365-89291616BC86}"/>
    <dgm:cxn modelId="{95302AD0-F0A8-4884-B185-654370F8872C}" type="presOf" srcId="{B50832AD-217C-4710-B4A8-7EB7499CEA81}" destId="{59E8C5F8-248D-4609-B76C-8E7429588C43}" srcOrd="0" destOrd="0" presId="urn:microsoft.com/office/officeart/2005/8/layout/default"/>
    <dgm:cxn modelId="{58F0C2D9-FBDE-4F44-976A-E8E530FB35EB}" type="presOf" srcId="{601BA82A-478F-4997-A955-BFFB3E7780AC}" destId="{7BA3AE89-011F-4F67-969F-09CA15141DFD}" srcOrd="0" destOrd="0" presId="urn:microsoft.com/office/officeart/2005/8/layout/default"/>
    <dgm:cxn modelId="{F9A431E2-C4E4-454F-A4BD-30754E978A95}" srcId="{D970F7CF-DE5D-49F0-B0E1-87E5955A2AFB}" destId="{601BA82A-478F-4997-A955-BFFB3E7780AC}" srcOrd="1" destOrd="0" parTransId="{850D688A-5A60-4B41-B460-C90C620E6626}" sibTransId="{040C88B8-5486-4EB0-A572-DF50A9A84E3E}"/>
    <dgm:cxn modelId="{6C1DBDF6-A85D-4A38-A1D1-8E23F7A61BB5}" srcId="{D970F7CF-DE5D-49F0-B0E1-87E5955A2AFB}" destId="{905AD80A-9CDA-4A1B-9C2F-F40136D8B03E}" srcOrd="3" destOrd="0" parTransId="{19F84B0E-AD90-42E3-85B4-3FDF2CF60F7F}" sibTransId="{A268994A-831F-4319-8A0B-ECB956D56285}"/>
    <dgm:cxn modelId="{4C1D20FC-78BE-4A44-9938-90BE20909E42}" type="presOf" srcId="{4B88E68B-AF78-4FE2-A56C-684D6C2CF695}" destId="{EFA5E812-DD4D-4FA0-8884-EC5C87576D20}" srcOrd="0" destOrd="0" presId="urn:microsoft.com/office/officeart/2005/8/layout/default"/>
    <dgm:cxn modelId="{B0D78E9C-0A49-4593-B801-1C1E6F0F96DE}" type="presParOf" srcId="{69C8406D-A961-427C-87EC-E139119D07FF}" destId="{59E8C5F8-248D-4609-B76C-8E7429588C43}" srcOrd="0" destOrd="0" presId="urn:microsoft.com/office/officeart/2005/8/layout/default"/>
    <dgm:cxn modelId="{A8D6A352-F81F-49F3-B6F1-279EAE07267B}" type="presParOf" srcId="{69C8406D-A961-427C-87EC-E139119D07FF}" destId="{1831D572-A895-4ABF-8280-A6AAE9AA0968}" srcOrd="1" destOrd="0" presId="urn:microsoft.com/office/officeart/2005/8/layout/default"/>
    <dgm:cxn modelId="{B4DB83FA-8BF5-4587-9584-429F784B8D68}" type="presParOf" srcId="{69C8406D-A961-427C-87EC-E139119D07FF}" destId="{7BA3AE89-011F-4F67-969F-09CA15141DFD}" srcOrd="2" destOrd="0" presId="urn:microsoft.com/office/officeart/2005/8/layout/default"/>
    <dgm:cxn modelId="{18B36CC5-9021-48AF-A792-AD3BCA7D7D01}" type="presParOf" srcId="{69C8406D-A961-427C-87EC-E139119D07FF}" destId="{7A361B3A-03F0-4E42-A0A9-6D2946EE9865}" srcOrd="3" destOrd="0" presId="urn:microsoft.com/office/officeart/2005/8/layout/default"/>
    <dgm:cxn modelId="{FDDFB092-DBA8-48CB-BB59-4A447E9ECC8B}" type="presParOf" srcId="{69C8406D-A961-427C-87EC-E139119D07FF}" destId="{EFA5E812-DD4D-4FA0-8884-EC5C87576D20}" srcOrd="4" destOrd="0" presId="urn:microsoft.com/office/officeart/2005/8/layout/default"/>
    <dgm:cxn modelId="{F9599BB9-F1C5-4475-9501-D408DFFC985C}" type="presParOf" srcId="{69C8406D-A961-427C-87EC-E139119D07FF}" destId="{D473C2BD-0F03-43C5-BA0F-38D27D0FF0C0}" srcOrd="5" destOrd="0" presId="urn:microsoft.com/office/officeart/2005/8/layout/default"/>
    <dgm:cxn modelId="{8719D094-384F-4858-9CE3-648D5A4EC3FD}" type="presParOf" srcId="{69C8406D-A961-427C-87EC-E139119D07FF}" destId="{777F96D0-D08E-411B-8198-538D49154AF0}" srcOrd="6" destOrd="0" presId="urn:microsoft.com/office/officeart/2005/8/layout/default"/>
    <dgm:cxn modelId="{6D92F88E-A4C8-4475-BC5B-F37AB1E92D48}" type="presParOf" srcId="{69C8406D-A961-427C-87EC-E139119D07FF}" destId="{C638CB51-D361-49AC-88C2-5BDAE7010FF3}" srcOrd="7" destOrd="0" presId="urn:microsoft.com/office/officeart/2005/8/layout/default"/>
    <dgm:cxn modelId="{9E193FBB-1E00-4E9C-886F-7185FE23D4DC}" type="presParOf" srcId="{69C8406D-A961-427C-87EC-E139119D07FF}" destId="{58AA5967-563A-4AE7-9228-F1AF9697582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51AFE1-3380-442F-8A82-1407A7BEE62F}" type="doc">
      <dgm:prSet loTypeId="urn:microsoft.com/office/officeart/2005/8/layout/balance1" loCatId="relationship" qsTypeId="urn:microsoft.com/office/officeart/2005/8/quickstyle/simple3" qsCatId="simple" csTypeId="urn:microsoft.com/office/officeart/2005/8/colors/accent5_3" csCatId="accent5" phldr="1"/>
      <dgm:spPr/>
      <dgm:t>
        <a:bodyPr/>
        <a:lstStyle/>
        <a:p>
          <a:endParaRPr lang="cs-CZ"/>
        </a:p>
      </dgm:t>
    </dgm:pt>
    <dgm:pt modelId="{0B69D9E6-7E60-411B-9263-16C071D18AF8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Průměr ČR</a:t>
          </a:r>
        </a:p>
      </dgm:t>
    </dgm:pt>
    <dgm:pt modelId="{CE6544C1-3E1C-4F47-9EE7-2AD0211C98FA}" type="parTrans" cxnId="{C1B0071E-B65E-42BC-99B9-6AF4563DF42C}">
      <dgm:prSet/>
      <dgm:spPr/>
      <dgm:t>
        <a:bodyPr/>
        <a:lstStyle/>
        <a:p>
          <a:endParaRPr lang="cs-CZ"/>
        </a:p>
      </dgm:t>
    </dgm:pt>
    <dgm:pt modelId="{F38A0B6F-34CC-4E23-B020-86B6B57BD77E}" type="sibTrans" cxnId="{C1B0071E-B65E-42BC-99B9-6AF4563DF42C}">
      <dgm:prSet/>
      <dgm:spPr/>
      <dgm:t>
        <a:bodyPr/>
        <a:lstStyle/>
        <a:p>
          <a:endParaRPr lang="cs-CZ"/>
        </a:p>
      </dgm:t>
    </dgm:pt>
    <dgm:pt modelId="{20E3918D-0E8D-4FF6-AD55-1C2CDE5A7C6F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26,60</a:t>
          </a:r>
        </a:p>
      </dgm:t>
    </dgm:pt>
    <dgm:pt modelId="{2393AC12-0B6E-4E68-8B4B-FB7AD9F11AAF}" type="parTrans" cxnId="{C3F54CA7-46F7-4F9E-81B3-C0BB8E6922D7}">
      <dgm:prSet/>
      <dgm:spPr/>
      <dgm:t>
        <a:bodyPr/>
        <a:lstStyle/>
        <a:p>
          <a:endParaRPr lang="cs-CZ"/>
        </a:p>
      </dgm:t>
    </dgm:pt>
    <dgm:pt modelId="{2BE0A153-429F-4331-8DB5-D466C6A973A4}" type="sibTrans" cxnId="{C3F54CA7-46F7-4F9E-81B3-C0BB8E6922D7}">
      <dgm:prSet/>
      <dgm:spPr/>
      <dgm:t>
        <a:bodyPr/>
        <a:lstStyle/>
        <a:p>
          <a:endParaRPr lang="cs-CZ"/>
        </a:p>
      </dgm:t>
    </dgm:pt>
    <dgm:pt modelId="{F1B895C2-6E11-45BD-9069-D5961A11EEC1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Cíl od trenéra</a:t>
          </a:r>
        </a:p>
      </dgm:t>
    </dgm:pt>
    <dgm:pt modelId="{CD7A2EC1-88FE-426B-BA23-B03AB3888E9A}" type="parTrans" cxnId="{7F1552C1-881E-4DB0-85FB-F5B387560AFC}">
      <dgm:prSet/>
      <dgm:spPr/>
      <dgm:t>
        <a:bodyPr/>
        <a:lstStyle/>
        <a:p>
          <a:endParaRPr lang="cs-CZ"/>
        </a:p>
      </dgm:t>
    </dgm:pt>
    <dgm:pt modelId="{00B7A80E-C919-4BAF-A591-A9D0EA2219D6}" type="sibTrans" cxnId="{7F1552C1-881E-4DB0-85FB-F5B387560AFC}">
      <dgm:prSet/>
      <dgm:spPr/>
      <dgm:t>
        <a:bodyPr/>
        <a:lstStyle/>
        <a:p>
          <a:endParaRPr lang="cs-CZ"/>
        </a:p>
      </dgm:t>
    </dgm:pt>
    <dgm:pt modelId="{461057F8-9899-4614-BA77-6E28DD074B7B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21,20</a:t>
          </a:r>
        </a:p>
      </dgm:t>
    </dgm:pt>
    <dgm:pt modelId="{D672B86A-F4E7-49BB-B5F0-662B8DA389ED}" type="parTrans" cxnId="{CFC6D7F6-F86B-4866-A1BB-DA9DD80ADB79}">
      <dgm:prSet/>
      <dgm:spPr/>
      <dgm:t>
        <a:bodyPr/>
        <a:lstStyle/>
        <a:p>
          <a:endParaRPr lang="cs-CZ"/>
        </a:p>
      </dgm:t>
    </dgm:pt>
    <dgm:pt modelId="{7D143970-DA6D-44C7-A9DF-E0B4743A9014}" type="sibTrans" cxnId="{CFC6D7F6-F86B-4866-A1BB-DA9DD80ADB79}">
      <dgm:prSet/>
      <dgm:spPr/>
      <dgm:t>
        <a:bodyPr/>
        <a:lstStyle/>
        <a:p>
          <a:endParaRPr lang="cs-CZ"/>
        </a:p>
      </dgm:t>
    </dgm:pt>
    <dgm:pt modelId="{0ADB9ECD-C56E-4330-B15E-BD1E92F47733}" type="pres">
      <dgm:prSet presAssocID="{0B51AFE1-3380-442F-8A82-1407A7BEE62F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859C0DC3-D89E-4E1A-AD3E-2C103B4216D9}" type="pres">
      <dgm:prSet presAssocID="{0B51AFE1-3380-442F-8A82-1407A7BEE62F}" presName="dummyMaxCanvas" presStyleCnt="0"/>
      <dgm:spPr/>
    </dgm:pt>
    <dgm:pt modelId="{80C01DF4-3E3B-4D51-8CF5-959E481E5EA9}" type="pres">
      <dgm:prSet presAssocID="{0B51AFE1-3380-442F-8A82-1407A7BEE62F}" presName="parentComposite" presStyleCnt="0"/>
      <dgm:spPr/>
    </dgm:pt>
    <dgm:pt modelId="{92C5B80A-5332-4FA9-A099-2D69E8DD9C56}" type="pres">
      <dgm:prSet presAssocID="{0B51AFE1-3380-442F-8A82-1407A7BEE62F}" presName="parent1" presStyleLbl="alignAccFollowNode1" presStyleIdx="0" presStyleCnt="4" custScaleY="128334" custLinFactNeighborX="182" custLinFactNeighborY="23458">
        <dgm:presLayoutVars>
          <dgm:chMax val="4"/>
        </dgm:presLayoutVars>
      </dgm:prSet>
      <dgm:spPr/>
    </dgm:pt>
    <dgm:pt modelId="{3AB99D98-EC13-495E-98E5-EFA1029AD860}" type="pres">
      <dgm:prSet presAssocID="{0B51AFE1-3380-442F-8A82-1407A7BEE62F}" presName="parent2" presStyleLbl="alignAccFollowNode1" presStyleIdx="1" presStyleCnt="4" custScaleY="128334" custLinFactNeighborX="182" custLinFactNeighborY="23458">
        <dgm:presLayoutVars>
          <dgm:chMax val="4"/>
        </dgm:presLayoutVars>
      </dgm:prSet>
      <dgm:spPr/>
    </dgm:pt>
    <dgm:pt modelId="{B1CA3375-378F-4B44-A15C-0BEA64FFB384}" type="pres">
      <dgm:prSet presAssocID="{0B51AFE1-3380-442F-8A82-1407A7BEE62F}" presName="childrenComposite" presStyleCnt="0"/>
      <dgm:spPr/>
    </dgm:pt>
    <dgm:pt modelId="{01AA28DE-A391-4CFE-ABD6-203396905F36}" type="pres">
      <dgm:prSet presAssocID="{0B51AFE1-3380-442F-8A82-1407A7BEE62F}" presName="dummyMaxCanvas_ChildArea" presStyleCnt="0"/>
      <dgm:spPr/>
    </dgm:pt>
    <dgm:pt modelId="{7D8C19BB-2245-4EB9-966F-C4CAA65252B2}" type="pres">
      <dgm:prSet presAssocID="{0B51AFE1-3380-442F-8A82-1407A7BEE62F}" presName="fulcrum" presStyleLbl="alignAccFollowNode1" presStyleIdx="2" presStyleCnt="4"/>
      <dgm:spPr/>
    </dgm:pt>
    <dgm:pt modelId="{23B106FD-A60F-4BE0-A6A1-9309DAA09A67}" type="pres">
      <dgm:prSet presAssocID="{0B51AFE1-3380-442F-8A82-1407A7BEE62F}" presName="balance_11" presStyleLbl="alignAccFollowNode1" presStyleIdx="3" presStyleCnt="4">
        <dgm:presLayoutVars>
          <dgm:bulletEnabled val="1"/>
        </dgm:presLayoutVars>
      </dgm:prSet>
      <dgm:spPr/>
    </dgm:pt>
    <dgm:pt modelId="{CFDED6EB-3FE6-4570-9B6C-9FE89DFCD1DF}" type="pres">
      <dgm:prSet presAssocID="{0B51AFE1-3380-442F-8A82-1407A7BEE62F}" presName="left_11_1" presStyleLbl="node1" presStyleIdx="0" presStyleCnt="2" custScaleY="55165">
        <dgm:presLayoutVars>
          <dgm:bulletEnabled val="1"/>
        </dgm:presLayoutVars>
      </dgm:prSet>
      <dgm:spPr/>
    </dgm:pt>
    <dgm:pt modelId="{D74615D2-B9B8-4C2A-B3DF-CAB700DD3495}" type="pres">
      <dgm:prSet presAssocID="{0B51AFE1-3380-442F-8A82-1407A7BEE62F}" presName="right_11_1" presStyleLbl="node1" presStyleIdx="1" presStyleCnt="2" custScaleY="55165">
        <dgm:presLayoutVars>
          <dgm:bulletEnabled val="1"/>
        </dgm:presLayoutVars>
      </dgm:prSet>
      <dgm:spPr/>
    </dgm:pt>
  </dgm:ptLst>
  <dgm:cxnLst>
    <dgm:cxn modelId="{64493E06-720D-460E-A33C-E45C44298ABC}" type="presOf" srcId="{F1B895C2-6E11-45BD-9069-D5961A11EEC1}" destId="{3AB99D98-EC13-495E-98E5-EFA1029AD860}" srcOrd="0" destOrd="0" presId="urn:microsoft.com/office/officeart/2005/8/layout/balance1"/>
    <dgm:cxn modelId="{C1B0071E-B65E-42BC-99B9-6AF4563DF42C}" srcId="{0B51AFE1-3380-442F-8A82-1407A7BEE62F}" destId="{0B69D9E6-7E60-411B-9263-16C071D18AF8}" srcOrd="0" destOrd="0" parTransId="{CE6544C1-3E1C-4F47-9EE7-2AD0211C98FA}" sibTransId="{F38A0B6F-34CC-4E23-B020-86B6B57BD77E}"/>
    <dgm:cxn modelId="{C3F54CA7-46F7-4F9E-81B3-C0BB8E6922D7}" srcId="{0B69D9E6-7E60-411B-9263-16C071D18AF8}" destId="{20E3918D-0E8D-4FF6-AD55-1C2CDE5A7C6F}" srcOrd="0" destOrd="0" parTransId="{2393AC12-0B6E-4E68-8B4B-FB7AD9F11AAF}" sibTransId="{2BE0A153-429F-4331-8DB5-D466C6A973A4}"/>
    <dgm:cxn modelId="{7F1552C1-881E-4DB0-85FB-F5B387560AFC}" srcId="{0B51AFE1-3380-442F-8A82-1407A7BEE62F}" destId="{F1B895C2-6E11-45BD-9069-D5961A11EEC1}" srcOrd="1" destOrd="0" parTransId="{CD7A2EC1-88FE-426B-BA23-B03AB3888E9A}" sibTransId="{00B7A80E-C919-4BAF-A591-A9D0EA2219D6}"/>
    <dgm:cxn modelId="{4B6E90C6-99C1-41D9-B028-CC899CB5DD78}" type="presOf" srcId="{20E3918D-0E8D-4FF6-AD55-1C2CDE5A7C6F}" destId="{CFDED6EB-3FE6-4570-9B6C-9FE89DFCD1DF}" srcOrd="0" destOrd="0" presId="urn:microsoft.com/office/officeart/2005/8/layout/balance1"/>
    <dgm:cxn modelId="{56814AE6-8E1A-43FB-8E2E-F9FCB7A94A1D}" type="presOf" srcId="{461057F8-9899-4614-BA77-6E28DD074B7B}" destId="{D74615D2-B9B8-4C2A-B3DF-CAB700DD3495}" srcOrd="0" destOrd="0" presId="urn:microsoft.com/office/officeart/2005/8/layout/balance1"/>
    <dgm:cxn modelId="{2F8FF2E9-C32D-4FA5-ADD8-A933DB792D90}" type="presOf" srcId="{0B51AFE1-3380-442F-8A82-1407A7BEE62F}" destId="{0ADB9ECD-C56E-4330-B15E-BD1E92F47733}" srcOrd="0" destOrd="0" presId="urn:microsoft.com/office/officeart/2005/8/layout/balance1"/>
    <dgm:cxn modelId="{CFC6D7F6-F86B-4866-A1BB-DA9DD80ADB79}" srcId="{F1B895C2-6E11-45BD-9069-D5961A11EEC1}" destId="{461057F8-9899-4614-BA77-6E28DD074B7B}" srcOrd="0" destOrd="0" parTransId="{D672B86A-F4E7-49BB-B5F0-662B8DA389ED}" sibTransId="{7D143970-DA6D-44C7-A9DF-E0B4743A9014}"/>
    <dgm:cxn modelId="{70D3EFFA-96F7-4975-B713-6E25E1A3F43F}" type="presOf" srcId="{0B69D9E6-7E60-411B-9263-16C071D18AF8}" destId="{92C5B80A-5332-4FA9-A099-2D69E8DD9C56}" srcOrd="0" destOrd="0" presId="urn:microsoft.com/office/officeart/2005/8/layout/balance1"/>
    <dgm:cxn modelId="{C9665595-8B76-4981-97C3-5F5663F4993E}" type="presParOf" srcId="{0ADB9ECD-C56E-4330-B15E-BD1E92F47733}" destId="{859C0DC3-D89E-4E1A-AD3E-2C103B4216D9}" srcOrd="0" destOrd="0" presId="urn:microsoft.com/office/officeart/2005/8/layout/balance1"/>
    <dgm:cxn modelId="{1DD68F50-8A92-434A-860E-DDF771350EF4}" type="presParOf" srcId="{0ADB9ECD-C56E-4330-B15E-BD1E92F47733}" destId="{80C01DF4-3E3B-4D51-8CF5-959E481E5EA9}" srcOrd="1" destOrd="0" presId="urn:microsoft.com/office/officeart/2005/8/layout/balance1"/>
    <dgm:cxn modelId="{EDA16813-02B4-4098-90D2-EF0191B04166}" type="presParOf" srcId="{80C01DF4-3E3B-4D51-8CF5-959E481E5EA9}" destId="{92C5B80A-5332-4FA9-A099-2D69E8DD9C56}" srcOrd="0" destOrd="0" presId="urn:microsoft.com/office/officeart/2005/8/layout/balance1"/>
    <dgm:cxn modelId="{7355F5A6-59B4-47EF-9ADA-9189713E09C5}" type="presParOf" srcId="{80C01DF4-3E3B-4D51-8CF5-959E481E5EA9}" destId="{3AB99D98-EC13-495E-98E5-EFA1029AD860}" srcOrd="1" destOrd="0" presId="urn:microsoft.com/office/officeart/2005/8/layout/balance1"/>
    <dgm:cxn modelId="{5F2F3909-8509-4DE4-B49F-F3DE093948AD}" type="presParOf" srcId="{0ADB9ECD-C56E-4330-B15E-BD1E92F47733}" destId="{B1CA3375-378F-4B44-A15C-0BEA64FFB384}" srcOrd="2" destOrd="0" presId="urn:microsoft.com/office/officeart/2005/8/layout/balance1"/>
    <dgm:cxn modelId="{488D4682-5F7E-426A-94A9-734DACCE75B1}" type="presParOf" srcId="{B1CA3375-378F-4B44-A15C-0BEA64FFB384}" destId="{01AA28DE-A391-4CFE-ABD6-203396905F36}" srcOrd="0" destOrd="0" presId="urn:microsoft.com/office/officeart/2005/8/layout/balance1"/>
    <dgm:cxn modelId="{4A45F452-BAF5-41AD-8777-AE5AB94B5E1F}" type="presParOf" srcId="{B1CA3375-378F-4B44-A15C-0BEA64FFB384}" destId="{7D8C19BB-2245-4EB9-966F-C4CAA65252B2}" srcOrd="1" destOrd="0" presId="urn:microsoft.com/office/officeart/2005/8/layout/balance1"/>
    <dgm:cxn modelId="{B9964F61-CE86-4F87-8C64-2CED516EB09B}" type="presParOf" srcId="{B1CA3375-378F-4B44-A15C-0BEA64FFB384}" destId="{23B106FD-A60F-4BE0-A6A1-9309DAA09A67}" srcOrd="2" destOrd="0" presId="urn:microsoft.com/office/officeart/2005/8/layout/balance1"/>
    <dgm:cxn modelId="{A521EB24-5FD6-48D3-8D1A-EFFD3CADEBCE}" type="presParOf" srcId="{B1CA3375-378F-4B44-A15C-0BEA64FFB384}" destId="{CFDED6EB-3FE6-4570-9B6C-9FE89DFCD1DF}" srcOrd="3" destOrd="0" presId="urn:microsoft.com/office/officeart/2005/8/layout/balance1"/>
    <dgm:cxn modelId="{9502FFA7-8AD3-4072-BB0D-8AE6156E90B5}" type="presParOf" srcId="{B1CA3375-378F-4B44-A15C-0BEA64FFB384}" destId="{D74615D2-B9B8-4C2A-B3DF-CAB700DD3495}" srcOrd="4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D970F7CF-DE5D-49F0-B0E1-87E5955A2AFB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B50832AD-217C-4710-B4A8-7EB7499CEA81}">
      <dgm:prSet/>
      <dgm:spPr/>
      <dgm:t>
        <a:bodyPr/>
        <a:lstStyle/>
        <a:p>
          <a:pPr rtl="0"/>
          <a:r>
            <a:rPr lang="cs-CZ" dirty="0"/>
            <a:t>... Je rozsah, v jakém je cizí kapitál použit k financování podniku</a:t>
          </a:r>
        </a:p>
      </dgm:t>
    </dgm:pt>
    <dgm:pt modelId="{79D69779-F579-4F9C-AA66-60202634D5C1}" type="parTrans" cxnId="{6C2C3C96-A733-49DB-B892-29164D6C0416}">
      <dgm:prSet/>
      <dgm:spPr/>
      <dgm:t>
        <a:bodyPr/>
        <a:lstStyle/>
        <a:p>
          <a:endParaRPr lang="cs-CZ"/>
        </a:p>
      </dgm:t>
    </dgm:pt>
    <dgm:pt modelId="{8ABCEA72-4F17-433F-9365-89291616BC86}" type="sibTrans" cxnId="{6C2C3C96-A733-49DB-B892-29164D6C0416}">
      <dgm:prSet/>
      <dgm:spPr/>
      <dgm:t>
        <a:bodyPr/>
        <a:lstStyle/>
        <a:p>
          <a:endParaRPr lang="cs-CZ"/>
        </a:p>
      </dgm:t>
    </dgm:pt>
    <dgm:pt modelId="{601BA82A-478F-4997-A955-BFFB3E7780AC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/>
            <a:t>... je založena na principu, že cizí kapitál je levnější než vlastní kapitál</a:t>
          </a:r>
        </a:p>
      </dgm:t>
    </dgm:pt>
    <dgm:pt modelId="{850D688A-5A60-4B41-B460-C90C620E6626}" type="parTrans" cxnId="{F9A431E2-C4E4-454F-A4BD-30754E978A95}">
      <dgm:prSet/>
      <dgm:spPr/>
      <dgm:t>
        <a:bodyPr/>
        <a:lstStyle/>
        <a:p>
          <a:endParaRPr lang="cs-CZ"/>
        </a:p>
      </dgm:t>
    </dgm:pt>
    <dgm:pt modelId="{040C88B8-5486-4EB0-A572-DF50A9A84E3E}" type="sibTrans" cxnId="{F9A431E2-C4E4-454F-A4BD-30754E978A95}">
      <dgm:prSet/>
      <dgm:spPr/>
      <dgm:t>
        <a:bodyPr/>
        <a:lstStyle/>
        <a:p>
          <a:endParaRPr lang="cs-CZ"/>
        </a:p>
      </dgm:t>
    </dgm:pt>
    <dgm:pt modelId="{4B88E68B-AF78-4FE2-A56C-684D6C2CF695}">
      <dgm:prSet/>
      <dgm:spPr/>
      <dgm:t>
        <a:bodyPr/>
        <a:lstStyle/>
        <a:p>
          <a:pPr rtl="0"/>
          <a:r>
            <a:rPr lang="cs-CZ" dirty="0"/>
            <a:t>... zvyšuje míru výnosnosti vlastního kapitálu</a:t>
          </a:r>
        </a:p>
      </dgm:t>
    </dgm:pt>
    <dgm:pt modelId="{E58AA385-4CFF-4B55-9B7E-84149CB61E04}" type="parTrans" cxnId="{F8814769-99E3-4A23-850F-807F50562246}">
      <dgm:prSet/>
      <dgm:spPr/>
      <dgm:t>
        <a:bodyPr/>
        <a:lstStyle/>
        <a:p>
          <a:endParaRPr lang="cs-CZ"/>
        </a:p>
      </dgm:t>
    </dgm:pt>
    <dgm:pt modelId="{AC85E74D-7956-4AA7-B371-005BA9A61724}" type="sibTrans" cxnId="{F8814769-99E3-4A23-850F-807F50562246}">
      <dgm:prSet/>
      <dgm:spPr/>
      <dgm:t>
        <a:bodyPr/>
        <a:lstStyle/>
        <a:p>
          <a:endParaRPr lang="cs-CZ"/>
        </a:p>
      </dgm:t>
    </dgm:pt>
    <dgm:pt modelId="{905AD80A-9CDA-4A1B-9C2F-F40136D8B03E}">
      <dgm:prSet/>
      <dgm:spPr/>
      <dgm:t>
        <a:bodyPr/>
        <a:lstStyle/>
        <a:p>
          <a:pPr rtl="0"/>
          <a:r>
            <a:rPr lang="cs-CZ" dirty="0"/>
            <a:t>Vyšší zadluženost zvyšuje riziko podnikání a úrokovou míru cizího kapitálu</a:t>
          </a:r>
        </a:p>
      </dgm:t>
    </dgm:pt>
    <dgm:pt modelId="{19F84B0E-AD90-42E3-85B4-3FDF2CF60F7F}" type="parTrans" cxnId="{6C1DBDF6-A85D-4A38-A1D1-8E23F7A61BB5}">
      <dgm:prSet/>
      <dgm:spPr/>
      <dgm:t>
        <a:bodyPr/>
        <a:lstStyle/>
        <a:p>
          <a:endParaRPr lang="cs-CZ"/>
        </a:p>
      </dgm:t>
    </dgm:pt>
    <dgm:pt modelId="{A268994A-831F-4319-8A0B-ECB956D56285}" type="sibTrans" cxnId="{6C1DBDF6-A85D-4A38-A1D1-8E23F7A61BB5}">
      <dgm:prSet/>
      <dgm:spPr/>
      <dgm:t>
        <a:bodyPr/>
        <a:lstStyle/>
        <a:p>
          <a:endParaRPr lang="cs-CZ"/>
        </a:p>
      </dgm:t>
    </dgm:pt>
    <dgm:pt modelId="{D64E617E-6441-4ED1-A73D-708074C51E2E}">
      <dgm:prSet/>
      <dgm:spPr/>
      <dgm:t>
        <a:bodyPr/>
        <a:lstStyle/>
        <a:p>
          <a:pPr rtl="0"/>
          <a:r>
            <a:rPr lang="cs-CZ"/>
            <a:t>Výhodnost použití cizího kapitálu se zjišťuje porovnáním ROE a ROA</a:t>
          </a:r>
        </a:p>
      </dgm:t>
    </dgm:pt>
    <dgm:pt modelId="{30BC25BD-B185-46B7-9BB4-78D324C0CAFA}" type="parTrans" cxnId="{6E824614-5DF6-47CE-A713-6840454C186E}">
      <dgm:prSet/>
      <dgm:spPr/>
      <dgm:t>
        <a:bodyPr/>
        <a:lstStyle/>
        <a:p>
          <a:endParaRPr lang="cs-CZ"/>
        </a:p>
      </dgm:t>
    </dgm:pt>
    <dgm:pt modelId="{1DD1E523-872F-444F-9903-2985CAA9BA6A}" type="sibTrans" cxnId="{6E824614-5DF6-47CE-A713-6840454C186E}">
      <dgm:prSet/>
      <dgm:spPr/>
      <dgm:t>
        <a:bodyPr/>
        <a:lstStyle/>
        <a:p>
          <a:endParaRPr lang="cs-CZ"/>
        </a:p>
      </dgm:t>
    </dgm:pt>
    <dgm:pt modelId="{69C8406D-A961-427C-87EC-E139119D07FF}" type="pres">
      <dgm:prSet presAssocID="{D970F7CF-DE5D-49F0-B0E1-87E5955A2AFB}" presName="diagram" presStyleCnt="0">
        <dgm:presLayoutVars>
          <dgm:dir/>
          <dgm:resizeHandles val="exact"/>
        </dgm:presLayoutVars>
      </dgm:prSet>
      <dgm:spPr/>
    </dgm:pt>
    <dgm:pt modelId="{59E8C5F8-248D-4609-B76C-8E7429588C43}" type="pres">
      <dgm:prSet presAssocID="{B50832AD-217C-4710-B4A8-7EB7499CEA81}" presName="node" presStyleLbl="node1" presStyleIdx="0" presStyleCnt="5">
        <dgm:presLayoutVars>
          <dgm:bulletEnabled val="1"/>
        </dgm:presLayoutVars>
      </dgm:prSet>
      <dgm:spPr/>
    </dgm:pt>
    <dgm:pt modelId="{1831D572-A895-4ABF-8280-A6AAE9AA0968}" type="pres">
      <dgm:prSet presAssocID="{8ABCEA72-4F17-433F-9365-89291616BC86}" presName="sibTrans" presStyleCnt="0"/>
      <dgm:spPr/>
    </dgm:pt>
    <dgm:pt modelId="{7BA3AE89-011F-4F67-969F-09CA15141DFD}" type="pres">
      <dgm:prSet presAssocID="{601BA82A-478F-4997-A955-BFFB3E7780AC}" presName="node" presStyleLbl="node1" presStyleIdx="1" presStyleCnt="5">
        <dgm:presLayoutVars>
          <dgm:bulletEnabled val="1"/>
        </dgm:presLayoutVars>
      </dgm:prSet>
      <dgm:spPr/>
    </dgm:pt>
    <dgm:pt modelId="{7A361B3A-03F0-4E42-A0A9-6D2946EE9865}" type="pres">
      <dgm:prSet presAssocID="{040C88B8-5486-4EB0-A572-DF50A9A84E3E}" presName="sibTrans" presStyleCnt="0"/>
      <dgm:spPr/>
    </dgm:pt>
    <dgm:pt modelId="{EFA5E812-DD4D-4FA0-8884-EC5C87576D20}" type="pres">
      <dgm:prSet presAssocID="{4B88E68B-AF78-4FE2-A56C-684D6C2CF695}" presName="node" presStyleLbl="node1" presStyleIdx="2" presStyleCnt="5">
        <dgm:presLayoutVars>
          <dgm:bulletEnabled val="1"/>
        </dgm:presLayoutVars>
      </dgm:prSet>
      <dgm:spPr/>
    </dgm:pt>
    <dgm:pt modelId="{D473C2BD-0F03-43C5-BA0F-38D27D0FF0C0}" type="pres">
      <dgm:prSet presAssocID="{AC85E74D-7956-4AA7-B371-005BA9A61724}" presName="sibTrans" presStyleCnt="0"/>
      <dgm:spPr/>
    </dgm:pt>
    <dgm:pt modelId="{777F96D0-D08E-411B-8198-538D49154AF0}" type="pres">
      <dgm:prSet presAssocID="{905AD80A-9CDA-4A1B-9C2F-F40136D8B03E}" presName="node" presStyleLbl="node1" presStyleIdx="3" presStyleCnt="5">
        <dgm:presLayoutVars>
          <dgm:bulletEnabled val="1"/>
        </dgm:presLayoutVars>
      </dgm:prSet>
      <dgm:spPr/>
    </dgm:pt>
    <dgm:pt modelId="{C638CB51-D361-49AC-88C2-5BDAE7010FF3}" type="pres">
      <dgm:prSet presAssocID="{A268994A-831F-4319-8A0B-ECB956D56285}" presName="sibTrans" presStyleCnt="0"/>
      <dgm:spPr/>
    </dgm:pt>
    <dgm:pt modelId="{58AA5967-563A-4AE7-9228-F1AF9697582B}" type="pres">
      <dgm:prSet presAssocID="{D64E617E-6441-4ED1-A73D-708074C51E2E}" presName="node" presStyleLbl="node1" presStyleIdx="4" presStyleCnt="5">
        <dgm:presLayoutVars>
          <dgm:bulletEnabled val="1"/>
        </dgm:presLayoutVars>
      </dgm:prSet>
      <dgm:spPr/>
    </dgm:pt>
  </dgm:ptLst>
  <dgm:cxnLst>
    <dgm:cxn modelId="{6C004F06-0D03-4C78-867B-41C20FAA927E}" type="presOf" srcId="{D64E617E-6441-4ED1-A73D-708074C51E2E}" destId="{58AA5967-563A-4AE7-9228-F1AF9697582B}" srcOrd="0" destOrd="0" presId="urn:microsoft.com/office/officeart/2005/8/layout/default"/>
    <dgm:cxn modelId="{6E824614-5DF6-47CE-A713-6840454C186E}" srcId="{D970F7CF-DE5D-49F0-B0E1-87E5955A2AFB}" destId="{D64E617E-6441-4ED1-A73D-708074C51E2E}" srcOrd="4" destOrd="0" parTransId="{30BC25BD-B185-46B7-9BB4-78D324C0CAFA}" sibTransId="{1DD1E523-872F-444F-9903-2985CAA9BA6A}"/>
    <dgm:cxn modelId="{56413E1F-F841-4119-B1D7-4D805CCFD1B2}" type="presOf" srcId="{905AD80A-9CDA-4A1B-9C2F-F40136D8B03E}" destId="{777F96D0-D08E-411B-8198-538D49154AF0}" srcOrd="0" destOrd="0" presId="urn:microsoft.com/office/officeart/2005/8/layout/default"/>
    <dgm:cxn modelId="{F8814769-99E3-4A23-850F-807F50562246}" srcId="{D970F7CF-DE5D-49F0-B0E1-87E5955A2AFB}" destId="{4B88E68B-AF78-4FE2-A56C-684D6C2CF695}" srcOrd="2" destOrd="0" parTransId="{E58AA385-4CFF-4B55-9B7E-84149CB61E04}" sibTransId="{AC85E74D-7956-4AA7-B371-005BA9A61724}"/>
    <dgm:cxn modelId="{AE37C46D-D55B-4482-A7F2-B5B943512F6E}" type="presOf" srcId="{D970F7CF-DE5D-49F0-B0E1-87E5955A2AFB}" destId="{69C8406D-A961-427C-87EC-E139119D07FF}" srcOrd="0" destOrd="0" presId="urn:microsoft.com/office/officeart/2005/8/layout/default"/>
    <dgm:cxn modelId="{6C2C3C96-A733-49DB-B892-29164D6C0416}" srcId="{D970F7CF-DE5D-49F0-B0E1-87E5955A2AFB}" destId="{B50832AD-217C-4710-B4A8-7EB7499CEA81}" srcOrd="0" destOrd="0" parTransId="{79D69779-F579-4F9C-AA66-60202634D5C1}" sibTransId="{8ABCEA72-4F17-433F-9365-89291616BC86}"/>
    <dgm:cxn modelId="{95302AD0-F0A8-4884-B185-654370F8872C}" type="presOf" srcId="{B50832AD-217C-4710-B4A8-7EB7499CEA81}" destId="{59E8C5F8-248D-4609-B76C-8E7429588C43}" srcOrd="0" destOrd="0" presId="urn:microsoft.com/office/officeart/2005/8/layout/default"/>
    <dgm:cxn modelId="{58F0C2D9-FBDE-4F44-976A-E8E530FB35EB}" type="presOf" srcId="{601BA82A-478F-4997-A955-BFFB3E7780AC}" destId="{7BA3AE89-011F-4F67-969F-09CA15141DFD}" srcOrd="0" destOrd="0" presId="urn:microsoft.com/office/officeart/2005/8/layout/default"/>
    <dgm:cxn modelId="{F9A431E2-C4E4-454F-A4BD-30754E978A95}" srcId="{D970F7CF-DE5D-49F0-B0E1-87E5955A2AFB}" destId="{601BA82A-478F-4997-A955-BFFB3E7780AC}" srcOrd="1" destOrd="0" parTransId="{850D688A-5A60-4B41-B460-C90C620E6626}" sibTransId="{040C88B8-5486-4EB0-A572-DF50A9A84E3E}"/>
    <dgm:cxn modelId="{6C1DBDF6-A85D-4A38-A1D1-8E23F7A61BB5}" srcId="{D970F7CF-DE5D-49F0-B0E1-87E5955A2AFB}" destId="{905AD80A-9CDA-4A1B-9C2F-F40136D8B03E}" srcOrd="3" destOrd="0" parTransId="{19F84B0E-AD90-42E3-85B4-3FDF2CF60F7F}" sibTransId="{A268994A-831F-4319-8A0B-ECB956D56285}"/>
    <dgm:cxn modelId="{4C1D20FC-78BE-4A44-9938-90BE20909E42}" type="presOf" srcId="{4B88E68B-AF78-4FE2-A56C-684D6C2CF695}" destId="{EFA5E812-DD4D-4FA0-8884-EC5C87576D20}" srcOrd="0" destOrd="0" presId="urn:microsoft.com/office/officeart/2005/8/layout/default"/>
    <dgm:cxn modelId="{B0D78E9C-0A49-4593-B801-1C1E6F0F96DE}" type="presParOf" srcId="{69C8406D-A961-427C-87EC-E139119D07FF}" destId="{59E8C5F8-248D-4609-B76C-8E7429588C43}" srcOrd="0" destOrd="0" presId="urn:microsoft.com/office/officeart/2005/8/layout/default"/>
    <dgm:cxn modelId="{A8D6A352-F81F-49F3-B6F1-279EAE07267B}" type="presParOf" srcId="{69C8406D-A961-427C-87EC-E139119D07FF}" destId="{1831D572-A895-4ABF-8280-A6AAE9AA0968}" srcOrd="1" destOrd="0" presId="urn:microsoft.com/office/officeart/2005/8/layout/default"/>
    <dgm:cxn modelId="{B4DB83FA-8BF5-4587-9584-429F784B8D68}" type="presParOf" srcId="{69C8406D-A961-427C-87EC-E139119D07FF}" destId="{7BA3AE89-011F-4F67-969F-09CA15141DFD}" srcOrd="2" destOrd="0" presId="urn:microsoft.com/office/officeart/2005/8/layout/default"/>
    <dgm:cxn modelId="{18B36CC5-9021-48AF-A792-AD3BCA7D7D01}" type="presParOf" srcId="{69C8406D-A961-427C-87EC-E139119D07FF}" destId="{7A361B3A-03F0-4E42-A0A9-6D2946EE9865}" srcOrd="3" destOrd="0" presId="urn:microsoft.com/office/officeart/2005/8/layout/default"/>
    <dgm:cxn modelId="{FDDFB092-DBA8-48CB-BB59-4A447E9ECC8B}" type="presParOf" srcId="{69C8406D-A961-427C-87EC-E139119D07FF}" destId="{EFA5E812-DD4D-4FA0-8884-EC5C87576D20}" srcOrd="4" destOrd="0" presId="urn:microsoft.com/office/officeart/2005/8/layout/default"/>
    <dgm:cxn modelId="{F9599BB9-F1C5-4475-9501-D408DFFC985C}" type="presParOf" srcId="{69C8406D-A961-427C-87EC-E139119D07FF}" destId="{D473C2BD-0F03-43C5-BA0F-38D27D0FF0C0}" srcOrd="5" destOrd="0" presId="urn:microsoft.com/office/officeart/2005/8/layout/default"/>
    <dgm:cxn modelId="{8719D094-384F-4858-9CE3-648D5A4EC3FD}" type="presParOf" srcId="{69C8406D-A961-427C-87EC-E139119D07FF}" destId="{777F96D0-D08E-411B-8198-538D49154AF0}" srcOrd="6" destOrd="0" presId="urn:microsoft.com/office/officeart/2005/8/layout/default"/>
    <dgm:cxn modelId="{6D92F88E-A4C8-4475-BC5B-F37AB1E92D48}" type="presParOf" srcId="{69C8406D-A961-427C-87EC-E139119D07FF}" destId="{C638CB51-D361-49AC-88C2-5BDAE7010FF3}" srcOrd="7" destOrd="0" presId="urn:microsoft.com/office/officeart/2005/8/layout/default"/>
    <dgm:cxn modelId="{9E193FBB-1E00-4E9C-886F-7185FE23D4DC}" type="presParOf" srcId="{69C8406D-A961-427C-87EC-E139119D07FF}" destId="{58AA5967-563A-4AE7-9228-F1AF9697582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16C57A16-6A19-46A5-8427-584E7C4734BF}" type="doc">
      <dgm:prSet loTypeId="urn:microsoft.com/office/officeart/2005/8/layout/orgChart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36A3E4F9-A6AB-4D1F-87A2-A3DAD1BB90E6}">
      <dgm:prSet phldrT="[Text]"/>
      <dgm:spPr/>
      <dgm:t>
        <a:bodyPr/>
        <a:lstStyle/>
        <a:p>
          <a:r>
            <a:rPr lang="cs-CZ"/>
            <a:t>Levnější = výnosnější</a:t>
          </a:r>
        </a:p>
      </dgm:t>
    </dgm:pt>
    <dgm:pt modelId="{81E90ED1-675D-4290-BF5D-50658F2E4581}" type="parTrans" cxnId="{BAD93499-EA4C-4919-B843-4FCBDB19C893}">
      <dgm:prSet/>
      <dgm:spPr/>
      <dgm:t>
        <a:bodyPr/>
        <a:lstStyle/>
        <a:p>
          <a:endParaRPr lang="cs-CZ"/>
        </a:p>
      </dgm:t>
    </dgm:pt>
    <dgm:pt modelId="{A7601D18-95F1-48D3-AC8C-A5CCAC69510C}" type="sibTrans" cxnId="{BAD93499-EA4C-4919-B843-4FCBDB19C893}">
      <dgm:prSet/>
      <dgm:spPr/>
      <dgm:t>
        <a:bodyPr/>
        <a:lstStyle/>
        <a:p>
          <a:endParaRPr lang="cs-CZ"/>
        </a:p>
      </dgm:t>
    </dgm:pt>
    <dgm:pt modelId="{CCC8D55B-2962-4029-9FA4-8E89462CE147}">
      <dgm:prSet/>
      <dgm:spPr/>
      <dgm:t>
        <a:bodyPr/>
        <a:lstStyle/>
        <a:p>
          <a:r>
            <a:rPr lang="cs-CZ"/>
            <a:t>Cílem podnikatele je zvyšovat rentabilitu vlastního kapitálu</a:t>
          </a:r>
          <a:endParaRPr lang="cs-CZ" dirty="0"/>
        </a:p>
      </dgm:t>
    </dgm:pt>
    <dgm:pt modelId="{2D23CD81-F6B7-4B01-A104-4A3840788C59}" type="parTrans" cxnId="{303CA5C2-1832-4DDE-A347-CF729A73111E}">
      <dgm:prSet/>
      <dgm:spPr/>
      <dgm:t>
        <a:bodyPr/>
        <a:lstStyle/>
        <a:p>
          <a:endParaRPr lang="cs-CZ"/>
        </a:p>
      </dgm:t>
    </dgm:pt>
    <dgm:pt modelId="{880E5E4C-B7D1-44C8-AD24-C8394123A22D}" type="sibTrans" cxnId="{303CA5C2-1832-4DDE-A347-CF729A73111E}">
      <dgm:prSet/>
      <dgm:spPr/>
      <dgm:t>
        <a:bodyPr/>
        <a:lstStyle/>
        <a:p>
          <a:endParaRPr lang="cs-CZ"/>
        </a:p>
      </dgm:t>
    </dgm:pt>
    <dgm:pt modelId="{E3CC7D30-7607-4318-BB98-25E3A7409225}">
      <dgm:prSet/>
      <dgm:spPr/>
      <dgm:t>
        <a:bodyPr/>
        <a:lstStyle/>
        <a:p>
          <a:r>
            <a:rPr lang="cs-CZ" dirty="0"/>
            <a:t>Neúročený cizí kapitál, náklady na vlastní kapitál, daňový štít</a:t>
          </a:r>
        </a:p>
      </dgm:t>
    </dgm:pt>
    <dgm:pt modelId="{6E09B897-8B6C-42AB-8647-F2FA5E3B9EF0}" type="parTrans" cxnId="{0702A5DC-F96B-46D2-B107-CB3C15930A62}">
      <dgm:prSet/>
      <dgm:spPr/>
      <dgm:t>
        <a:bodyPr/>
        <a:lstStyle/>
        <a:p>
          <a:endParaRPr lang="cs-CZ"/>
        </a:p>
      </dgm:t>
    </dgm:pt>
    <dgm:pt modelId="{8F35BA87-8B36-49D7-8E98-06DB8233BDB0}" type="sibTrans" cxnId="{0702A5DC-F96B-46D2-B107-CB3C15930A62}">
      <dgm:prSet/>
      <dgm:spPr/>
      <dgm:t>
        <a:bodyPr/>
        <a:lstStyle/>
        <a:p>
          <a:endParaRPr lang="cs-CZ"/>
        </a:p>
      </dgm:t>
    </dgm:pt>
    <dgm:pt modelId="{54254CB5-BB53-4657-AA3D-7068F816633B}" type="pres">
      <dgm:prSet presAssocID="{16C57A16-6A19-46A5-8427-584E7C4734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4DE8DA0-CBB4-440E-AA43-20F4557673A8}" type="pres">
      <dgm:prSet presAssocID="{36A3E4F9-A6AB-4D1F-87A2-A3DAD1BB90E6}" presName="hierRoot1" presStyleCnt="0">
        <dgm:presLayoutVars>
          <dgm:hierBranch val="init"/>
        </dgm:presLayoutVars>
      </dgm:prSet>
      <dgm:spPr/>
    </dgm:pt>
    <dgm:pt modelId="{0DDFA95E-36C6-4A5E-9879-5808CF0AD8C0}" type="pres">
      <dgm:prSet presAssocID="{36A3E4F9-A6AB-4D1F-87A2-A3DAD1BB90E6}" presName="rootComposite1" presStyleCnt="0"/>
      <dgm:spPr/>
    </dgm:pt>
    <dgm:pt modelId="{B83073BD-AD37-4A95-9A5E-0056C86A98A5}" type="pres">
      <dgm:prSet presAssocID="{36A3E4F9-A6AB-4D1F-87A2-A3DAD1BB90E6}" presName="rootText1" presStyleLbl="node0" presStyleIdx="0" presStyleCnt="1">
        <dgm:presLayoutVars>
          <dgm:chPref val="3"/>
        </dgm:presLayoutVars>
      </dgm:prSet>
      <dgm:spPr/>
    </dgm:pt>
    <dgm:pt modelId="{2BEE3F56-FA73-4CB5-8DFF-47BE55B5DFCA}" type="pres">
      <dgm:prSet presAssocID="{36A3E4F9-A6AB-4D1F-87A2-A3DAD1BB90E6}" presName="rootConnector1" presStyleLbl="node1" presStyleIdx="0" presStyleCnt="0"/>
      <dgm:spPr/>
    </dgm:pt>
    <dgm:pt modelId="{9DF7D168-DAEE-4F1F-A2A7-81D09CEEC56B}" type="pres">
      <dgm:prSet presAssocID="{36A3E4F9-A6AB-4D1F-87A2-A3DAD1BB90E6}" presName="hierChild2" presStyleCnt="0"/>
      <dgm:spPr/>
    </dgm:pt>
    <dgm:pt modelId="{C115E7B1-2FD2-46C3-A410-6D91C52CDE5B}" type="pres">
      <dgm:prSet presAssocID="{2D23CD81-F6B7-4B01-A104-4A3840788C59}" presName="Name37" presStyleLbl="parChTrans1D2" presStyleIdx="0" presStyleCnt="2"/>
      <dgm:spPr/>
    </dgm:pt>
    <dgm:pt modelId="{7CAD3787-3294-4E5D-8604-7386B89098BD}" type="pres">
      <dgm:prSet presAssocID="{CCC8D55B-2962-4029-9FA4-8E89462CE147}" presName="hierRoot2" presStyleCnt="0">
        <dgm:presLayoutVars>
          <dgm:hierBranch val="init"/>
        </dgm:presLayoutVars>
      </dgm:prSet>
      <dgm:spPr/>
    </dgm:pt>
    <dgm:pt modelId="{5BCB43C8-A869-448F-AC0C-4841923CDA63}" type="pres">
      <dgm:prSet presAssocID="{CCC8D55B-2962-4029-9FA4-8E89462CE147}" presName="rootComposite" presStyleCnt="0"/>
      <dgm:spPr/>
    </dgm:pt>
    <dgm:pt modelId="{158D4BFC-1FA4-425E-B85C-BFB1F0204950}" type="pres">
      <dgm:prSet presAssocID="{CCC8D55B-2962-4029-9FA4-8E89462CE147}" presName="rootText" presStyleLbl="node2" presStyleIdx="0" presStyleCnt="2">
        <dgm:presLayoutVars>
          <dgm:chPref val="3"/>
        </dgm:presLayoutVars>
      </dgm:prSet>
      <dgm:spPr/>
    </dgm:pt>
    <dgm:pt modelId="{7597005B-47EC-4521-BD67-D845FCE6E8C8}" type="pres">
      <dgm:prSet presAssocID="{CCC8D55B-2962-4029-9FA4-8E89462CE147}" presName="rootConnector" presStyleLbl="node2" presStyleIdx="0" presStyleCnt="2"/>
      <dgm:spPr/>
    </dgm:pt>
    <dgm:pt modelId="{6ED9D3EF-3C0A-4888-BC46-77DAD18AB250}" type="pres">
      <dgm:prSet presAssocID="{CCC8D55B-2962-4029-9FA4-8E89462CE147}" presName="hierChild4" presStyleCnt="0"/>
      <dgm:spPr/>
    </dgm:pt>
    <dgm:pt modelId="{CEBC812F-42A3-4B2B-BF26-1629C598252E}" type="pres">
      <dgm:prSet presAssocID="{CCC8D55B-2962-4029-9FA4-8E89462CE147}" presName="hierChild5" presStyleCnt="0"/>
      <dgm:spPr/>
    </dgm:pt>
    <dgm:pt modelId="{5B462D1B-9D6A-42A2-8A2A-1B02F43D33C9}" type="pres">
      <dgm:prSet presAssocID="{6E09B897-8B6C-42AB-8647-F2FA5E3B9EF0}" presName="Name37" presStyleLbl="parChTrans1D2" presStyleIdx="1" presStyleCnt="2"/>
      <dgm:spPr/>
    </dgm:pt>
    <dgm:pt modelId="{43B5121B-2BCD-4990-B7C9-273ECC3765C5}" type="pres">
      <dgm:prSet presAssocID="{E3CC7D30-7607-4318-BB98-25E3A7409225}" presName="hierRoot2" presStyleCnt="0">
        <dgm:presLayoutVars>
          <dgm:hierBranch val="init"/>
        </dgm:presLayoutVars>
      </dgm:prSet>
      <dgm:spPr/>
    </dgm:pt>
    <dgm:pt modelId="{0A3D9FFA-3E7F-4CED-A516-14A71D751330}" type="pres">
      <dgm:prSet presAssocID="{E3CC7D30-7607-4318-BB98-25E3A7409225}" presName="rootComposite" presStyleCnt="0"/>
      <dgm:spPr/>
    </dgm:pt>
    <dgm:pt modelId="{F4480F77-3364-48F9-82AA-B54ECADB3C2B}" type="pres">
      <dgm:prSet presAssocID="{E3CC7D30-7607-4318-BB98-25E3A7409225}" presName="rootText" presStyleLbl="node2" presStyleIdx="1" presStyleCnt="2">
        <dgm:presLayoutVars>
          <dgm:chPref val="3"/>
        </dgm:presLayoutVars>
      </dgm:prSet>
      <dgm:spPr/>
    </dgm:pt>
    <dgm:pt modelId="{EC28F70E-0AC9-46E3-B0FF-6A958FC03A16}" type="pres">
      <dgm:prSet presAssocID="{E3CC7D30-7607-4318-BB98-25E3A7409225}" presName="rootConnector" presStyleLbl="node2" presStyleIdx="1" presStyleCnt="2"/>
      <dgm:spPr/>
    </dgm:pt>
    <dgm:pt modelId="{B3F1E6BD-3A48-4F61-818C-DBA98DD6865A}" type="pres">
      <dgm:prSet presAssocID="{E3CC7D30-7607-4318-BB98-25E3A7409225}" presName="hierChild4" presStyleCnt="0"/>
      <dgm:spPr/>
    </dgm:pt>
    <dgm:pt modelId="{DC3198E0-B178-4165-A9F6-9B2FF8FA7584}" type="pres">
      <dgm:prSet presAssocID="{E3CC7D30-7607-4318-BB98-25E3A7409225}" presName="hierChild5" presStyleCnt="0"/>
      <dgm:spPr/>
    </dgm:pt>
    <dgm:pt modelId="{8EF0630F-DC44-4622-89E4-5A45BDD1468B}" type="pres">
      <dgm:prSet presAssocID="{36A3E4F9-A6AB-4D1F-87A2-A3DAD1BB90E6}" presName="hierChild3" presStyleCnt="0"/>
      <dgm:spPr/>
    </dgm:pt>
  </dgm:ptLst>
  <dgm:cxnLst>
    <dgm:cxn modelId="{75093206-1104-4068-9F54-75C87D044AD8}" type="presOf" srcId="{6E09B897-8B6C-42AB-8647-F2FA5E3B9EF0}" destId="{5B462D1B-9D6A-42A2-8A2A-1B02F43D33C9}" srcOrd="0" destOrd="0" presId="urn:microsoft.com/office/officeart/2005/8/layout/orgChart1"/>
    <dgm:cxn modelId="{C4D32511-7E71-478B-A9EC-62E07D167CC0}" type="presOf" srcId="{36A3E4F9-A6AB-4D1F-87A2-A3DAD1BB90E6}" destId="{B83073BD-AD37-4A95-9A5E-0056C86A98A5}" srcOrd="0" destOrd="0" presId="urn:microsoft.com/office/officeart/2005/8/layout/orgChart1"/>
    <dgm:cxn modelId="{6FC66E20-EFEA-4EB4-872A-7FCF91041A5F}" type="presOf" srcId="{2D23CD81-F6B7-4B01-A104-4A3840788C59}" destId="{C115E7B1-2FD2-46C3-A410-6D91C52CDE5B}" srcOrd="0" destOrd="0" presId="urn:microsoft.com/office/officeart/2005/8/layout/orgChart1"/>
    <dgm:cxn modelId="{C03DE145-2C12-423E-8A48-241198EB5052}" type="presOf" srcId="{E3CC7D30-7607-4318-BB98-25E3A7409225}" destId="{EC28F70E-0AC9-46E3-B0FF-6A958FC03A16}" srcOrd="1" destOrd="0" presId="urn:microsoft.com/office/officeart/2005/8/layout/orgChart1"/>
    <dgm:cxn modelId="{9F91D469-9A32-4E84-9891-BC4F66038F30}" type="presOf" srcId="{16C57A16-6A19-46A5-8427-584E7C4734BF}" destId="{54254CB5-BB53-4657-AA3D-7068F816633B}" srcOrd="0" destOrd="0" presId="urn:microsoft.com/office/officeart/2005/8/layout/orgChart1"/>
    <dgm:cxn modelId="{7CD2E28D-5862-4E10-B47F-471383272E86}" type="presOf" srcId="{36A3E4F9-A6AB-4D1F-87A2-A3DAD1BB90E6}" destId="{2BEE3F56-FA73-4CB5-8DFF-47BE55B5DFCA}" srcOrd="1" destOrd="0" presId="urn:microsoft.com/office/officeart/2005/8/layout/orgChart1"/>
    <dgm:cxn modelId="{BAD93499-EA4C-4919-B843-4FCBDB19C893}" srcId="{16C57A16-6A19-46A5-8427-584E7C4734BF}" destId="{36A3E4F9-A6AB-4D1F-87A2-A3DAD1BB90E6}" srcOrd="0" destOrd="0" parTransId="{81E90ED1-675D-4290-BF5D-50658F2E4581}" sibTransId="{A7601D18-95F1-48D3-AC8C-A5CCAC69510C}"/>
    <dgm:cxn modelId="{FC6D50AC-BFD1-4455-BF5A-68FD954266D9}" type="presOf" srcId="{CCC8D55B-2962-4029-9FA4-8E89462CE147}" destId="{158D4BFC-1FA4-425E-B85C-BFB1F0204950}" srcOrd="0" destOrd="0" presId="urn:microsoft.com/office/officeart/2005/8/layout/orgChart1"/>
    <dgm:cxn modelId="{303CA5C2-1832-4DDE-A347-CF729A73111E}" srcId="{36A3E4F9-A6AB-4D1F-87A2-A3DAD1BB90E6}" destId="{CCC8D55B-2962-4029-9FA4-8E89462CE147}" srcOrd="0" destOrd="0" parTransId="{2D23CD81-F6B7-4B01-A104-4A3840788C59}" sibTransId="{880E5E4C-B7D1-44C8-AD24-C8394123A22D}"/>
    <dgm:cxn modelId="{367BF3C3-CC29-4F26-AC5B-7F1D7B812F09}" type="presOf" srcId="{CCC8D55B-2962-4029-9FA4-8E89462CE147}" destId="{7597005B-47EC-4521-BD67-D845FCE6E8C8}" srcOrd="1" destOrd="0" presId="urn:microsoft.com/office/officeart/2005/8/layout/orgChart1"/>
    <dgm:cxn modelId="{3EF03AC9-9A6E-4553-A3C4-FF9C9B5EF7A0}" type="presOf" srcId="{E3CC7D30-7607-4318-BB98-25E3A7409225}" destId="{F4480F77-3364-48F9-82AA-B54ECADB3C2B}" srcOrd="0" destOrd="0" presId="urn:microsoft.com/office/officeart/2005/8/layout/orgChart1"/>
    <dgm:cxn modelId="{0702A5DC-F96B-46D2-B107-CB3C15930A62}" srcId="{36A3E4F9-A6AB-4D1F-87A2-A3DAD1BB90E6}" destId="{E3CC7D30-7607-4318-BB98-25E3A7409225}" srcOrd="1" destOrd="0" parTransId="{6E09B897-8B6C-42AB-8647-F2FA5E3B9EF0}" sibTransId="{8F35BA87-8B36-49D7-8E98-06DB8233BDB0}"/>
    <dgm:cxn modelId="{EB877389-A55A-4BA9-8DF0-9F779D7368BD}" type="presParOf" srcId="{54254CB5-BB53-4657-AA3D-7068F816633B}" destId="{A4DE8DA0-CBB4-440E-AA43-20F4557673A8}" srcOrd="0" destOrd="0" presId="urn:microsoft.com/office/officeart/2005/8/layout/orgChart1"/>
    <dgm:cxn modelId="{3D087CE7-8A36-4344-81B9-2EC57AC753D4}" type="presParOf" srcId="{A4DE8DA0-CBB4-440E-AA43-20F4557673A8}" destId="{0DDFA95E-36C6-4A5E-9879-5808CF0AD8C0}" srcOrd="0" destOrd="0" presId="urn:microsoft.com/office/officeart/2005/8/layout/orgChart1"/>
    <dgm:cxn modelId="{2E02882F-81D0-4582-BAC9-66EC9CE86185}" type="presParOf" srcId="{0DDFA95E-36C6-4A5E-9879-5808CF0AD8C0}" destId="{B83073BD-AD37-4A95-9A5E-0056C86A98A5}" srcOrd="0" destOrd="0" presId="urn:microsoft.com/office/officeart/2005/8/layout/orgChart1"/>
    <dgm:cxn modelId="{1D63F460-8753-4408-91FB-497A26AF6E03}" type="presParOf" srcId="{0DDFA95E-36C6-4A5E-9879-5808CF0AD8C0}" destId="{2BEE3F56-FA73-4CB5-8DFF-47BE55B5DFCA}" srcOrd="1" destOrd="0" presId="urn:microsoft.com/office/officeart/2005/8/layout/orgChart1"/>
    <dgm:cxn modelId="{30FB8D17-711A-44F5-A8AD-B918C330F4B3}" type="presParOf" srcId="{A4DE8DA0-CBB4-440E-AA43-20F4557673A8}" destId="{9DF7D168-DAEE-4F1F-A2A7-81D09CEEC56B}" srcOrd="1" destOrd="0" presId="urn:microsoft.com/office/officeart/2005/8/layout/orgChart1"/>
    <dgm:cxn modelId="{AE999A08-FE19-47BA-A45F-784B1CA82B9C}" type="presParOf" srcId="{9DF7D168-DAEE-4F1F-A2A7-81D09CEEC56B}" destId="{C115E7B1-2FD2-46C3-A410-6D91C52CDE5B}" srcOrd="0" destOrd="0" presId="urn:microsoft.com/office/officeart/2005/8/layout/orgChart1"/>
    <dgm:cxn modelId="{A3FE29BD-9A5B-419A-813B-308490C93AD0}" type="presParOf" srcId="{9DF7D168-DAEE-4F1F-A2A7-81D09CEEC56B}" destId="{7CAD3787-3294-4E5D-8604-7386B89098BD}" srcOrd="1" destOrd="0" presId="urn:microsoft.com/office/officeart/2005/8/layout/orgChart1"/>
    <dgm:cxn modelId="{FEFE5DF7-71F5-4CEB-B71E-658971C3ABDF}" type="presParOf" srcId="{7CAD3787-3294-4E5D-8604-7386B89098BD}" destId="{5BCB43C8-A869-448F-AC0C-4841923CDA63}" srcOrd="0" destOrd="0" presId="urn:microsoft.com/office/officeart/2005/8/layout/orgChart1"/>
    <dgm:cxn modelId="{BA78367E-222A-4F35-ACCB-FF2D72FAE652}" type="presParOf" srcId="{5BCB43C8-A869-448F-AC0C-4841923CDA63}" destId="{158D4BFC-1FA4-425E-B85C-BFB1F0204950}" srcOrd="0" destOrd="0" presId="urn:microsoft.com/office/officeart/2005/8/layout/orgChart1"/>
    <dgm:cxn modelId="{DCD25753-0623-4FCB-A5B8-8366EA12940C}" type="presParOf" srcId="{5BCB43C8-A869-448F-AC0C-4841923CDA63}" destId="{7597005B-47EC-4521-BD67-D845FCE6E8C8}" srcOrd="1" destOrd="0" presId="urn:microsoft.com/office/officeart/2005/8/layout/orgChart1"/>
    <dgm:cxn modelId="{F0968C1D-EBFD-4FBF-8FDD-AABE8012B474}" type="presParOf" srcId="{7CAD3787-3294-4E5D-8604-7386B89098BD}" destId="{6ED9D3EF-3C0A-4888-BC46-77DAD18AB250}" srcOrd="1" destOrd="0" presId="urn:microsoft.com/office/officeart/2005/8/layout/orgChart1"/>
    <dgm:cxn modelId="{4A87EB76-F569-4981-B05B-CF0C24BD4C9E}" type="presParOf" srcId="{7CAD3787-3294-4E5D-8604-7386B89098BD}" destId="{CEBC812F-42A3-4B2B-BF26-1629C598252E}" srcOrd="2" destOrd="0" presId="urn:microsoft.com/office/officeart/2005/8/layout/orgChart1"/>
    <dgm:cxn modelId="{5AE73E95-C019-4504-9D2C-C14C28932CE0}" type="presParOf" srcId="{9DF7D168-DAEE-4F1F-A2A7-81D09CEEC56B}" destId="{5B462D1B-9D6A-42A2-8A2A-1B02F43D33C9}" srcOrd="2" destOrd="0" presId="urn:microsoft.com/office/officeart/2005/8/layout/orgChart1"/>
    <dgm:cxn modelId="{9DF9CA53-3C13-4917-AF00-352501CE95A6}" type="presParOf" srcId="{9DF7D168-DAEE-4F1F-A2A7-81D09CEEC56B}" destId="{43B5121B-2BCD-4990-B7C9-273ECC3765C5}" srcOrd="3" destOrd="0" presId="urn:microsoft.com/office/officeart/2005/8/layout/orgChart1"/>
    <dgm:cxn modelId="{1566DB20-B36B-4CE8-8AFB-CD4A11D38C66}" type="presParOf" srcId="{43B5121B-2BCD-4990-B7C9-273ECC3765C5}" destId="{0A3D9FFA-3E7F-4CED-A516-14A71D751330}" srcOrd="0" destOrd="0" presId="urn:microsoft.com/office/officeart/2005/8/layout/orgChart1"/>
    <dgm:cxn modelId="{4A577397-AFB3-4C15-AAFB-0F0AE4EC13D8}" type="presParOf" srcId="{0A3D9FFA-3E7F-4CED-A516-14A71D751330}" destId="{F4480F77-3364-48F9-82AA-B54ECADB3C2B}" srcOrd="0" destOrd="0" presId="urn:microsoft.com/office/officeart/2005/8/layout/orgChart1"/>
    <dgm:cxn modelId="{939B7976-BC93-4A7B-BF1C-1A6A0C86E769}" type="presParOf" srcId="{0A3D9FFA-3E7F-4CED-A516-14A71D751330}" destId="{EC28F70E-0AC9-46E3-B0FF-6A958FC03A16}" srcOrd="1" destOrd="0" presId="urn:microsoft.com/office/officeart/2005/8/layout/orgChart1"/>
    <dgm:cxn modelId="{22A76437-CCC8-4DF9-BC10-DEC466DDE0B6}" type="presParOf" srcId="{43B5121B-2BCD-4990-B7C9-273ECC3765C5}" destId="{B3F1E6BD-3A48-4F61-818C-DBA98DD6865A}" srcOrd="1" destOrd="0" presId="urn:microsoft.com/office/officeart/2005/8/layout/orgChart1"/>
    <dgm:cxn modelId="{2745089A-E334-460D-88E0-62AD869857BB}" type="presParOf" srcId="{43B5121B-2BCD-4990-B7C9-273ECC3765C5}" destId="{DC3198E0-B178-4165-A9F6-9B2FF8FA7584}" srcOrd="2" destOrd="0" presId="urn:microsoft.com/office/officeart/2005/8/layout/orgChart1"/>
    <dgm:cxn modelId="{5228F870-BBAC-4AD0-BD25-22C8A1190EB5}" type="presParOf" srcId="{A4DE8DA0-CBB4-440E-AA43-20F4557673A8}" destId="{8EF0630F-DC44-4622-89E4-5A45BDD146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D970F7CF-DE5D-49F0-B0E1-87E5955A2AFB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B50832AD-217C-4710-B4A8-7EB7499CEA81}">
      <dgm:prSet/>
      <dgm:spPr/>
      <dgm:t>
        <a:bodyPr/>
        <a:lstStyle/>
        <a:p>
          <a:pPr rtl="0"/>
          <a:r>
            <a:rPr lang="cs-CZ" dirty="0"/>
            <a:t>... Je rozsah, v jakém je cizí kapitál použit k financování podniku</a:t>
          </a:r>
        </a:p>
      </dgm:t>
    </dgm:pt>
    <dgm:pt modelId="{79D69779-F579-4F9C-AA66-60202634D5C1}" type="parTrans" cxnId="{6C2C3C96-A733-49DB-B892-29164D6C0416}">
      <dgm:prSet/>
      <dgm:spPr/>
      <dgm:t>
        <a:bodyPr/>
        <a:lstStyle/>
        <a:p>
          <a:endParaRPr lang="cs-CZ"/>
        </a:p>
      </dgm:t>
    </dgm:pt>
    <dgm:pt modelId="{8ABCEA72-4F17-433F-9365-89291616BC86}" type="sibTrans" cxnId="{6C2C3C96-A733-49DB-B892-29164D6C0416}">
      <dgm:prSet/>
      <dgm:spPr/>
      <dgm:t>
        <a:bodyPr/>
        <a:lstStyle/>
        <a:p>
          <a:endParaRPr lang="cs-CZ"/>
        </a:p>
      </dgm:t>
    </dgm:pt>
    <dgm:pt modelId="{601BA82A-478F-4997-A955-BFFB3E7780AC}">
      <dgm:prSet/>
      <dgm:spPr/>
      <dgm:t>
        <a:bodyPr/>
        <a:lstStyle/>
        <a:p>
          <a:pPr rtl="0"/>
          <a:r>
            <a:rPr lang="cs-CZ"/>
            <a:t>... je založena na principu, že cizí kapitál je levnější než vlastní kapitál</a:t>
          </a:r>
        </a:p>
      </dgm:t>
    </dgm:pt>
    <dgm:pt modelId="{850D688A-5A60-4B41-B460-C90C620E6626}" type="parTrans" cxnId="{F9A431E2-C4E4-454F-A4BD-30754E978A95}">
      <dgm:prSet/>
      <dgm:spPr/>
      <dgm:t>
        <a:bodyPr/>
        <a:lstStyle/>
        <a:p>
          <a:endParaRPr lang="cs-CZ"/>
        </a:p>
      </dgm:t>
    </dgm:pt>
    <dgm:pt modelId="{040C88B8-5486-4EB0-A572-DF50A9A84E3E}" type="sibTrans" cxnId="{F9A431E2-C4E4-454F-A4BD-30754E978A95}">
      <dgm:prSet/>
      <dgm:spPr/>
      <dgm:t>
        <a:bodyPr/>
        <a:lstStyle/>
        <a:p>
          <a:endParaRPr lang="cs-CZ"/>
        </a:p>
      </dgm:t>
    </dgm:pt>
    <dgm:pt modelId="{4B88E68B-AF78-4FE2-A56C-684D6C2CF695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... zvyšuje míru výnosnosti vlastního kapitálu</a:t>
          </a:r>
        </a:p>
      </dgm:t>
    </dgm:pt>
    <dgm:pt modelId="{E58AA385-4CFF-4B55-9B7E-84149CB61E04}" type="parTrans" cxnId="{F8814769-99E3-4A23-850F-807F50562246}">
      <dgm:prSet/>
      <dgm:spPr/>
      <dgm:t>
        <a:bodyPr/>
        <a:lstStyle/>
        <a:p>
          <a:endParaRPr lang="cs-CZ"/>
        </a:p>
      </dgm:t>
    </dgm:pt>
    <dgm:pt modelId="{AC85E74D-7956-4AA7-B371-005BA9A61724}" type="sibTrans" cxnId="{F8814769-99E3-4A23-850F-807F50562246}">
      <dgm:prSet/>
      <dgm:spPr/>
      <dgm:t>
        <a:bodyPr/>
        <a:lstStyle/>
        <a:p>
          <a:endParaRPr lang="cs-CZ"/>
        </a:p>
      </dgm:t>
    </dgm:pt>
    <dgm:pt modelId="{905AD80A-9CDA-4A1B-9C2F-F40136D8B03E}">
      <dgm:prSet/>
      <dgm:spPr/>
      <dgm:t>
        <a:bodyPr/>
        <a:lstStyle/>
        <a:p>
          <a:pPr rtl="0"/>
          <a:r>
            <a:rPr lang="cs-CZ" dirty="0"/>
            <a:t>Vyšší zadluženost zvyšuje riziko podnikání a úrokovou míru cizího kapitálu</a:t>
          </a:r>
        </a:p>
      </dgm:t>
    </dgm:pt>
    <dgm:pt modelId="{19F84B0E-AD90-42E3-85B4-3FDF2CF60F7F}" type="parTrans" cxnId="{6C1DBDF6-A85D-4A38-A1D1-8E23F7A61BB5}">
      <dgm:prSet/>
      <dgm:spPr/>
      <dgm:t>
        <a:bodyPr/>
        <a:lstStyle/>
        <a:p>
          <a:endParaRPr lang="cs-CZ"/>
        </a:p>
      </dgm:t>
    </dgm:pt>
    <dgm:pt modelId="{A268994A-831F-4319-8A0B-ECB956D56285}" type="sibTrans" cxnId="{6C1DBDF6-A85D-4A38-A1D1-8E23F7A61BB5}">
      <dgm:prSet/>
      <dgm:spPr/>
      <dgm:t>
        <a:bodyPr/>
        <a:lstStyle/>
        <a:p>
          <a:endParaRPr lang="cs-CZ"/>
        </a:p>
      </dgm:t>
    </dgm:pt>
    <dgm:pt modelId="{D64E617E-6441-4ED1-A73D-708074C51E2E}">
      <dgm:prSet/>
      <dgm:spPr/>
      <dgm:t>
        <a:bodyPr/>
        <a:lstStyle/>
        <a:p>
          <a:pPr rtl="0"/>
          <a:r>
            <a:rPr lang="cs-CZ"/>
            <a:t>Výhodnost použití cizího kapitálu se zjišťuje porovnáním ROE a ROA</a:t>
          </a:r>
        </a:p>
      </dgm:t>
    </dgm:pt>
    <dgm:pt modelId="{30BC25BD-B185-46B7-9BB4-78D324C0CAFA}" type="parTrans" cxnId="{6E824614-5DF6-47CE-A713-6840454C186E}">
      <dgm:prSet/>
      <dgm:spPr/>
      <dgm:t>
        <a:bodyPr/>
        <a:lstStyle/>
        <a:p>
          <a:endParaRPr lang="cs-CZ"/>
        </a:p>
      </dgm:t>
    </dgm:pt>
    <dgm:pt modelId="{1DD1E523-872F-444F-9903-2985CAA9BA6A}" type="sibTrans" cxnId="{6E824614-5DF6-47CE-A713-6840454C186E}">
      <dgm:prSet/>
      <dgm:spPr/>
      <dgm:t>
        <a:bodyPr/>
        <a:lstStyle/>
        <a:p>
          <a:endParaRPr lang="cs-CZ"/>
        </a:p>
      </dgm:t>
    </dgm:pt>
    <dgm:pt modelId="{69C8406D-A961-427C-87EC-E139119D07FF}" type="pres">
      <dgm:prSet presAssocID="{D970F7CF-DE5D-49F0-B0E1-87E5955A2AFB}" presName="diagram" presStyleCnt="0">
        <dgm:presLayoutVars>
          <dgm:dir/>
          <dgm:resizeHandles val="exact"/>
        </dgm:presLayoutVars>
      </dgm:prSet>
      <dgm:spPr/>
    </dgm:pt>
    <dgm:pt modelId="{59E8C5F8-248D-4609-B76C-8E7429588C43}" type="pres">
      <dgm:prSet presAssocID="{B50832AD-217C-4710-B4A8-7EB7499CEA81}" presName="node" presStyleLbl="node1" presStyleIdx="0" presStyleCnt="5">
        <dgm:presLayoutVars>
          <dgm:bulletEnabled val="1"/>
        </dgm:presLayoutVars>
      </dgm:prSet>
      <dgm:spPr/>
    </dgm:pt>
    <dgm:pt modelId="{1831D572-A895-4ABF-8280-A6AAE9AA0968}" type="pres">
      <dgm:prSet presAssocID="{8ABCEA72-4F17-433F-9365-89291616BC86}" presName="sibTrans" presStyleCnt="0"/>
      <dgm:spPr/>
    </dgm:pt>
    <dgm:pt modelId="{7BA3AE89-011F-4F67-969F-09CA15141DFD}" type="pres">
      <dgm:prSet presAssocID="{601BA82A-478F-4997-A955-BFFB3E7780AC}" presName="node" presStyleLbl="node1" presStyleIdx="1" presStyleCnt="5">
        <dgm:presLayoutVars>
          <dgm:bulletEnabled val="1"/>
        </dgm:presLayoutVars>
      </dgm:prSet>
      <dgm:spPr/>
    </dgm:pt>
    <dgm:pt modelId="{7A361B3A-03F0-4E42-A0A9-6D2946EE9865}" type="pres">
      <dgm:prSet presAssocID="{040C88B8-5486-4EB0-A572-DF50A9A84E3E}" presName="sibTrans" presStyleCnt="0"/>
      <dgm:spPr/>
    </dgm:pt>
    <dgm:pt modelId="{EFA5E812-DD4D-4FA0-8884-EC5C87576D20}" type="pres">
      <dgm:prSet presAssocID="{4B88E68B-AF78-4FE2-A56C-684D6C2CF695}" presName="node" presStyleLbl="node1" presStyleIdx="2" presStyleCnt="5">
        <dgm:presLayoutVars>
          <dgm:bulletEnabled val="1"/>
        </dgm:presLayoutVars>
      </dgm:prSet>
      <dgm:spPr/>
    </dgm:pt>
    <dgm:pt modelId="{D473C2BD-0F03-43C5-BA0F-38D27D0FF0C0}" type="pres">
      <dgm:prSet presAssocID="{AC85E74D-7956-4AA7-B371-005BA9A61724}" presName="sibTrans" presStyleCnt="0"/>
      <dgm:spPr/>
    </dgm:pt>
    <dgm:pt modelId="{777F96D0-D08E-411B-8198-538D49154AF0}" type="pres">
      <dgm:prSet presAssocID="{905AD80A-9CDA-4A1B-9C2F-F40136D8B03E}" presName="node" presStyleLbl="node1" presStyleIdx="3" presStyleCnt="5">
        <dgm:presLayoutVars>
          <dgm:bulletEnabled val="1"/>
        </dgm:presLayoutVars>
      </dgm:prSet>
      <dgm:spPr/>
    </dgm:pt>
    <dgm:pt modelId="{C638CB51-D361-49AC-88C2-5BDAE7010FF3}" type="pres">
      <dgm:prSet presAssocID="{A268994A-831F-4319-8A0B-ECB956D56285}" presName="sibTrans" presStyleCnt="0"/>
      <dgm:spPr/>
    </dgm:pt>
    <dgm:pt modelId="{58AA5967-563A-4AE7-9228-F1AF9697582B}" type="pres">
      <dgm:prSet presAssocID="{D64E617E-6441-4ED1-A73D-708074C51E2E}" presName="node" presStyleLbl="node1" presStyleIdx="4" presStyleCnt="5">
        <dgm:presLayoutVars>
          <dgm:bulletEnabled val="1"/>
        </dgm:presLayoutVars>
      </dgm:prSet>
      <dgm:spPr/>
    </dgm:pt>
  </dgm:ptLst>
  <dgm:cxnLst>
    <dgm:cxn modelId="{6C004F06-0D03-4C78-867B-41C20FAA927E}" type="presOf" srcId="{D64E617E-6441-4ED1-A73D-708074C51E2E}" destId="{58AA5967-563A-4AE7-9228-F1AF9697582B}" srcOrd="0" destOrd="0" presId="urn:microsoft.com/office/officeart/2005/8/layout/default"/>
    <dgm:cxn modelId="{6E824614-5DF6-47CE-A713-6840454C186E}" srcId="{D970F7CF-DE5D-49F0-B0E1-87E5955A2AFB}" destId="{D64E617E-6441-4ED1-A73D-708074C51E2E}" srcOrd="4" destOrd="0" parTransId="{30BC25BD-B185-46B7-9BB4-78D324C0CAFA}" sibTransId="{1DD1E523-872F-444F-9903-2985CAA9BA6A}"/>
    <dgm:cxn modelId="{56413E1F-F841-4119-B1D7-4D805CCFD1B2}" type="presOf" srcId="{905AD80A-9CDA-4A1B-9C2F-F40136D8B03E}" destId="{777F96D0-D08E-411B-8198-538D49154AF0}" srcOrd="0" destOrd="0" presId="urn:microsoft.com/office/officeart/2005/8/layout/default"/>
    <dgm:cxn modelId="{F8814769-99E3-4A23-850F-807F50562246}" srcId="{D970F7CF-DE5D-49F0-B0E1-87E5955A2AFB}" destId="{4B88E68B-AF78-4FE2-A56C-684D6C2CF695}" srcOrd="2" destOrd="0" parTransId="{E58AA385-4CFF-4B55-9B7E-84149CB61E04}" sibTransId="{AC85E74D-7956-4AA7-B371-005BA9A61724}"/>
    <dgm:cxn modelId="{AE37C46D-D55B-4482-A7F2-B5B943512F6E}" type="presOf" srcId="{D970F7CF-DE5D-49F0-B0E1-87E5955A2AFB}" destId="{69C8406D-A961-427C-87EC-E139119D07FF}" srcOrd="0" destOrd="0" presId="urn:microsoft.com/office/officeart/2005/8/layout/default"/>
    <dgm:cxn modelId="{6C2C3C96-A733-49DB-B892-29164D6C0416}" srcId="{D970F7CF-DE5D-49F0-B0E1-87E5955A2AFB}" destId="{B50832AD-217C-4710-B4A8-7EB7499CEA81}" srcOrd="0" destOrd="0" parTransId="{79D69779-F579-4F9C-AA66-60202634D5C1}" sibTransId="{8ABCEA72-4F17-433F-9365-89291616BC86}"/>
    <dgm:cxn modelId="{95302AD0-F0A8-4884-B185-654370F8872C}" type="presOf" srcId="{B50832AD-217C-4710-B4A8-7EB7499CEA81}" destId="{59E8C5F8-248D-4609-B76C-8E7429588C43}" srcOrd="0" destOrd="0" presId="urn:microsoft.com/office/officeart/2005/8/layout/default"/>
    <dgm:cxn modelId="{58F0C2D9-FBDE-4F44-976A-E8E530FB35EB}" type="presOf" srcId="{601BA82A-478F-4997-A955-BFFB3E7780AC}" destId="{7BA3AE89-011F-4F67-969F-09CA15141DFD}" srcOrd="0" destOrd="0" presId="urn:microsoft.com/office/officeart/2005/8/layout/default"/>
    <dgm:cxn modelId="{F9A431E2-C4E4-454F-A4BD-30754E978A95}" srcId="{D970F7CF-DE5D-49F0-B0E1-87E5955A2AFB}" destId="{601BA82A-478F-4997-A955-BFFB3E7780AC}" srcOrd="1" destOrd="0" parTransId="{850D688A-5A60-4B41-B460-C90C620E6626}" sibTransId="{040C88B8-5486-4EB0-A572-DF50A9A84E3E}"/>
    <dgm:cxn modelId="{6C1DBDF6-A85D-4A38-A1D1-8E23F7A61BB5}" srcId="{D970F7CF-DE5D-49F0-B0E1-87E5955A2AFB}" destId="{905AD80A-9CDA-4A1B-9C2F-F40136D8B03E}" srcOrd="3" destOrd="0" parTransId="{19F84B0E-AD90-42E3-85B4-3FDF2CF60F7F}" sibTransId="{A268994A-831F-4319-8A0B-ECB956D56285}"/>
    <dgm:cxn modelId="{4C1D20FC-78BE-4A44-9938-90BE20909E42}" type="presOf" srcId="{4B88E68B-AF78-4FE2-A56C-684D6C2CF695}" destId="{EFA5E812-DD4D-4FA0-8884-EC5C87576D20}" srcOrd="0" destOrd="0" presId="urn:microsoft.com/office/officeart/2005/8/layout/default"/>
    <dgm:cxn modelId="{B0D78E9C-0A49-4593-B801-1C1E6F0F96DE}" type="presParOf" srcId="{69C8406D-A961-427C-87EC-E139119D07FF}" destId="{59E8C5F8-248D-4609-B76C-8E7429588C43}" srcOrd="0" destOrd="0" presId="urn:microsoft.com/office/officeart/2005/8/layout/default"/>
    <dgm:cxn modelId="{A8D6A352-F81F-49F3-B6F1-279EAE07267B}" type="presParOf" srcId="{69C8406D-A961-427C-87EC-E139119D07FF}" destId="{1831D572-A895-4ABF-8280-A6AAE9AA0968}" srcOrd="1" destOrd="0" presId="urn:microsoft.com/office/officeart/2005/8/layout/default"/>
    <dgm:cxn modelId="{B4DB83FA-8BF5-4587-9584-429F784B8D68}" type="presParOf" srcId="{69C8406D-A961-427C-87EC-E139119D07FF}" destId="{7BA3AE89-011F-4F67-969F-09CA15141DFD}" srcOrd="2" destOrd="0" presId="urn:microsoft.com/office/officeart/2005/8/layout/default"/>
    <dgm:cxn modelId="{18B36CC5-9021-48AF-A792-AD3BCA7D7D01}" type="presParOf" srcId="{69C8406D-A961-427C-87EC-E139119D07FF}" destId="{7A361B3A-03F0-4E42-A0A9-6D2946EE9865}" srcOrd="3" destOrd="0" presId="urn:microsoft.com/office/officeart/2005/8/layout/default"/>
    <dgm:cxn modelId="{FDDFB092-DBA8-48CB-BB59-4A447E9ECC8B}" type="presParOf" srcId="{69C8406D-A961-427C-87EC-E139119D07FF}" destId="{EFA5E812-DD4D-4FA0-8884-EC5C87576D20}" srcOrd="4" destOrd="0" presId="urn:microsoft.com/office/officeart/2005/8/layout/default"/>
    <dgm:cxn modelId="{F9599BB9-F1C5-4475-9501-D408DFFC985C}" type="presParOf" srcId="{69C8406D-A961-427C-87EC-E139119D07FF}" destId="{D473C2BD-0F03-43C5-BA0F-38D27D0FF0C0}" srcOrd="5" destOrd="0" presId="urn:microsoft.com/office/officeart/2005/8/layout/default"/>
    <dgm:cxn modelId="{8719D094-384F-4858-9CE3-648D5A4EC3FD}" type="presParOf" srcId="{69C8406D-A961-427C-87EC-E139119D07FF}" destId="{777F96D0-D08E-411B-8198-538D49154AF0}" srcOrd="6" destOrd="0" presId="urn:microsoft.com/office/officeart/2005/8/layout/default"/>
    <dgm:cxn modelId="{6D92F88E-A4C8-4475-BC5B-F37AB1E92D48}" type="presParOf" srcId="{69C8406D-A961-427C-87EC-E139119D07FF}" destId="{C638CB51-D361-49AC-88C2-5BDAE7010FF3}" srcOrd="7" destOrd="0" presId="urn:microsoft.com/office/officeart/2005/8/layout/default"/>
    <dgm:cxn modelId="{9E193FBB-1E00-4E9C-886F-7185FE23D4DC}" type="presParOf" srcId="{69C8406D-A961-427C-87EC-E139119D07FF}" destId="{58AA5967-563A-4AE7-9228-F1AF9697582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6E191CF-0BC0-4754-9FD6-057AC6016F9A}" type="doc">
      <dgm:prSet loTypeId="urn:microsoft.com/office/officeart/2005/8/layout/orgChart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88D9ED65-A366-4635-83EC-5639881D24CD}">
      <dgm:prSet/>
      <dgm:spPr/>
      <dgm:t>
        <a:bodyPr/>
        <a:lstStyle/>
        <a:p>
          <a:pPr rtl="0"/>
          <a:r>
            <a:rPr lang="cs-CZ"/>
            <a:t>...za předpokladu, že míra zhodnocení vloženého kapitálu podnikem je vyšší než úroková míra z cizího kapitálu</a:t>
          </a:r>
        </a:p>
      </dgm:t>
    </dgm:pt>
    <dgm:pt modelId="{3256679B-1045-4A13-9B34-93678FFB4B87}" type="parTrans" cxnId="{F8B2C754-20C7-44CE-A658-3325894CBF10}">
      <dgm:prSet/>
      <dgm:spPr/>
      <dgm:t>
        <a:bodyPr/>
        <a:lstStyle/>
        <a:p>
          <a:endParaRPr lang="cs-CZ"/>
        </a:p>
      </dgm:t>
    </dgm:pt>
    <dgm:pt modelId="{F22ECAF3-F169-4B5F-9BA6-71B678AC3646}" type="sibTrans" cxnId="{F8B2C754-20C7-44CE-A658-3325894CBF10}">
      <dgm:prSet/>
      <dgm:spPr/>
      <dgm:t>
        <a:bodyPr/>
        <a:lstStyle/>
        <a:p>
          <a:endParaRPr lang="cs-CZ"/>
        </a:p>
      </dgm:t>
    </dgm:pt>
    <dgm:pt modelId="{23706D9C-56AD-4E50-9B38-56548BBD6219}">
      <dgm:prSet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cs-CZ" dirty="0"/>
            <a:t>Cizí kapitál je stimul zvyšující zisk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cs-CZ" dirty="0">
              <a:sym typeface="Symbol" panose="05050102010706020507" pitchFamily="18" charset="2"/>
            </a:rPr>
            <a:t>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cs-CZ" dirty="0"/>
            <a:t>Se tejným vlastním kapitálem vydělám více</a:t>
          </a:r>
        </a:p>
      </dgm:t>
    </dgm:pt>
    <dgm:pt modelId="{C8142283-FE62-4652-85A2-1E217C47DE0B}" type="parTrans" cxnId="{CB5CB67E-986A-4A0E-A473-01E22EC00145}">
      <dgm:prSet/>
      <dgm:spPr/>
      <dgm:t>
        <a:bodyPr/>
        <a:lstStyle/>
        <a:p>
          <a:endParaRPr lang="cs-CZ"/>
        </a:p>
      </dgm:t>
    </dgm:pt>
    <dgm:pt modelId="{4D61DA5F-7A9D-4454-96A4-4842460507EA}" type="sibTrans" cxnId="{CB5CB67E-986A-4A0E-A473-01E22EC00145}">
      <dgm:prSet/>
      <dgm:spPr/>
      <dgm:t>
        <a:bodyPr/>
        <a:lstStyle/>
        <a:p>
          <a:endParaRPr lang="cs-CZ"/>
        </a:p>
      </dgm:t>
    </dgm:pt>
    <dgm:pt modelId="{9AD2017C-38EE-4DEE-969E-C1FE6F0F227D}">
      <dgm:prSet/>
      <dgm:spPr/>
      <dgm:t>
        <a:bodyPr/>
        <a:lstStyle/>
        <a:p>
          <a:pPr rtl="0"/>
          <a:r>
            <a:rPr lang="cs-CZ"/>
            <a:t>Na nákladových úrocích zaplatím méně, než kolik peněz vydělám</a:t>
          </a:r>
        </a:p>
      </dgm:t>
    </dgm:pt>
    <dgm:pt modelId="{8718D16F-F45E-4C0E-AA4D-F3CD0C0094F9}" type="parTrans" cxnId="{1AA26463-F55D-4758-84E8-14F3D09C3C87}">
      <dgm:prSet/>
      <dgm:spPr/>
      <dgm:t>
        <a:bodyPr/>
        <a:lstStyle/>
        <a:p>
          <a:endParaRPr lang="cs-CZ"/>
        </a:p>
      </dgm:t>
    </dgm:pt>
    <dgm:pt modelId="{60947C89-A3CB-48E7-ADC0-E3C8F97FA988}" type="sibTrans" cxnId="{1AA26463-F55D-4758-84E8-14F3D09C3C87}">
      <dgm:prSet/>
      <dgm:spPr/>
      <dgm:t>
        <a:bodyPr/>
        <a:lstStyle/>
        <a:p>
          <a:endParaRPr lang="cs-CZ"/>
        </a:p>
      </dgm:t>
    </dgm:pt>
    <dgm:pt modelId="{1A9804A3-60F7-4EE6-9F28-AD30C33656EE}" type="pres">
      <dgm:prSet presAssocID="{E6E191CF-0BC0-4754-9FD6-057AC6016F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D8E57CB-6835-4397-A444-2C3C8FE43D38}" type="pres">
      <dgm:prSet presAssocID="{88D9ED65-A366-4635-83EC-5639881D24CD}" presName="hierRoot1" presStyleCnt="0">
        <dgm:presLayoutVars>
          <dgm:hierBranch val="init"/>
        </dgm:presLayoutVars>
      </dgm:prSet>
      <dgm:spPr/>
    </dgm:pt>
    <dgm:pt modelId="{CD223AB6-0299-4AAE-BFBB-67769B19F3D4}" type="pres">
      <dgm:prSet presAssocID="{88D9ED65-A366-4635-83EC-5639881D24CD}" presName="rootComposite1" presStyleCnt="0"/>
      <dgm:spPr/>
    </dgm:pt>
    <dgm:pt modelId="{2B7E557D-1977-40F0-A9BE-41C01EB0D497}" type="pres">
      <dgm:prSet presAssocID="{88D9ED65-A366-4635-83EC-5639881D24CD}" presName="rootText1" presStyleLbl="node0" presStyleIdx="0" presStyleCnt="1" custScaleY="162428">
        <dgm:presLayoutVars>
          <dgm:chPref val="3"/>
        </dgm:presLayoutVars>
      </dgm:prSet>
      <dgm:spPr/>
    </dgm:pt>
    <dgm:pt modelId="{5EC10E8C-4774-4F5A-B9AD-7EACA7800693}" type="pres">
      <dgm:prSet presAssocID="{88D9ED65-A366-4635-83EC-5639881D24CD}" presName="rootConnector1" presStyleLbl="node1" presStyleIdx="0" presStyleCnt="0"/>
      <dgm:spPr/>
    </dgm:pt>
    <dgm:pt modelId="{21102F22-E958-437C-965A-CB9E20BD4E6A}" type="pres">
      <dgm:prSet presAssocID="{88D9ED65-A366-4635-83EC-5639881D24CD}" presName="hierChild2" presStyleCnt="0"/>
      <dgm:spPr/>
    </dgm:pt>
    <dgm:pt modelId="{6F0BB6E9-ACCA-4D5F-91F0-5BD76AC87A91}" type="pres">
      <dgm:prSet presAssocID="{C8142283-FE62-4652-85A2-1E217C47DE0B}" presName="Name37" presStyleLbl="parChTrans1D2" presStyleIdx="0" presStyleCnt="2"/>
      <dgm:spPr/>
    </dgm:pt>
    <dgm:pt modelId="{4F0704F4-85F7-4332-AE5C-943D62D972EB}" type="pres">
      <dgm:prSet presAssocID="{23706D9C-56AD-4E50-9B38-56548BBD6219}" presName="hierRoot2" presStyleCnt="0">
        <dgm:presLayoutVars>
          <dgm:hierBranch val="init"/>
        </dgm:presLayoutVars>
      </dgm:prSet>
      <dgm:spPr/>
    </dgm:pt>
    <dgm:pt modelId="{F2BC3B8D-B0E0-4A73-812F-DAEE33BF62E5}" type="pres">
      <dgm:prSet presAssocID="{23706D9C-56AD-4E50-9B38-56548BBD6219}" presName="rootComposite" presStyleCnt="0"/>
      <dgm:spPr/>
    </dgm:pt>
    <dgm:pt modelId="{FD43D633-33AF-4A9C-9CCB-ADB08CE8A80B}" type="pres">
      <dgm:prSet presAssocID="{23706D9C-56AD-4E50-9B38-56548BBD6219}" presName="rootText" presStyleLbl="node2" presStyleIdx="0" presStyleCnt="2" custScaleY="162428">
        <dgm:presLayoutVars>
          <dgm:chPref val="3"/>
        </dgm:presLayoutVars>
      </dgm:prSet>
      <dgm:spPr/>
    </dgm:pt>
    <dgm:pt modelId="{70B5AA91-3345-4F85-B4C5-AC549C144D1C}" type="pres">
      <dgm:prSet presAssocID="{23706D9C-56AD-4E50-9B38-56548BBD6219}" presName="rootConnector" presStyleLbl="node2" presStyleIdx="0" presStyleCnt="2"/>
      <dgm:spPr/>
    </dgm:pt>
    <dgm:pt modelId="{F7442567-15FE-4D55-AB00-529C8CF6C4E1}" type="pres">
      <dgm:prSet presAssocID="{23706D9C-56AD-4E50-9B38-56548BBD6219}" presName="hierChild4" presStyleCnt="0"/>
      <dgm:spPr/>
    </dgm:pt>
    <dgm:pt modelId="{1E143389-2B95-4ACC-9138-DCE907B42F6A}" type="pres">
      <dgm:prSet presAssocID="{23706D9C-56AD-4E50-9B38-56548BBD6219}" presName="hierChild5" presStyleCnt="0"/>
      <dgm:spPr/>
    </dgm:pt>
    <dgm:pt modelId="{D2E99981-6B0E-4049-A125-E1FEB4158B1F}" type="pres">
      <dgm:prSet presAssocID="{8718D16F-F45E-4C0E-AA4D-F3CD0C0094F9}" presName="Name37" presStyleLbl="parChTrans1D2" presStyleIdx="1" presStyleCnt="2"/>
      <dgm:spPr/>
    </dgm:pt>
    <dgm:pt modelId="{486D7621-FAC7-4166-BB93-44B7A351B929}" type="pres">
      <dgm:prSet presAssocID="{9AD2017C-38EE-4DEE-969E-C1FE6F0F227D}" presName="hierRoot2" presStyleCnt="0">
        <dgm:presLayoutVars>
          <dgm:hierBranch val="init"/>
        </dgm:presLayoutVars>
      </dgm:prSet>
      <dgm:spPr/>
    </dgm:pt>
    <dgm:pt modelId="{F67FD200-4577-48F5-88E6-BCE0745D75F1}" type="pres">
      <dgm:prSet presAssocID="{9AD2017C-38EE-4DEE-969E-C1FE6F0F227D}" presName="rootComposite" presStyleCnt="0"/>
      <dgm:spPr/>
    </dgm:pt>
    <dgm:pt modelId="{6A110F95-8626-482C-B246-5AD5C17D34D5}" type="pres">
      <dgm:prSet presAssocID="{9AD2017C-38EE-4DEE-969E-C1FE6F0F227D}" presName="rootText" presStyleLbl="node2" presStyleIdx="1" presStyleCnt="2" custScaleY="162428">
        <dgm:presLayoutVars>
          <dgm:chPref val="3"/>
        </dgm:presLayoutVars>
      </dgm:prSet>
      <dgm:spPr/>
    </dgm:pt>
    <dgm:pt modelId="{3067AC32-4BC2-4E2B-AF33-BCE8877EE6EB}" type="pres">
      <dgm:prSet presAssocID="{9AD2017C-38EE-4DEE-969E-C1FE6F0F227D}" presName="rootConnector" presStyleLbl="node2" presStyleIdx="1" presStyleCnt="2"/>
      <dgm:spPr/>
    </dgm:pt>
    <dgm:pt modelId="{7D482396-18F1-4E05-9091-769DF7EB9457}" type="pres">
      <dgm:prSet presAssocID="{9AD2017C-38EE-4DEE-969E-C1FE6F0F227D}" presName="hierChild4" presStyleCnt="0"/>
      <dgm:spPr/>
    </dgm:pt>
    <dgm:pt modelId="{9DAA941E-B5EC-40F8-A5D6-6CE1A09AD339}" type="pres">
      <dgm:prSet presAssocID="{9AD2017C-38EE-4DEE-969E-C1FE6F0F227D}" presName="hierChild5" presStyleCnt="0"/>
      <dgm:spPr/>
    </dgm:pt>
    <dgm:pt modelId="{EDF6B66B-8EE6-4E45-A591-6D793AF49374}" type="pres">
      <dgm:prSet presAssocID="{88D9ED65-A366-4635-83EC-5639881D24CD}" presName="hierChild3" presStyleCnt="0"/>
      <dgm:spPr/>
    </dgm:pt>
  </dgm:ptLst>
  <dgm:cxnLst>
    <dgm:cxn modelId="{E7AD0562-8D70-4534-91C6-49BEDC1DC92D}" type="presOf" srcId="{88D9ED65-A366-4635-83EC-5639881D24CD}" destId="{2B7E557D-1977-40F0-A9BE-41C01EB0D497}" srcOrd="0" destOrd="0" presId="urn:microsoft.com/office/officeart/2005/8/layout/orgChart1"/>
    <dgm:cxn modelId="{1AA26463-F55D-4758-84E8-14F3D09C3C87}" srcId="{88D9ED65-A366-4635-83EC-5639881D24CD}" destId="{9AD2017C-38EE-4DEE-969E-C1FE6F0F227D}" srcOrd="1" destOrd="0" parTransId="{8718D16F-F45E-4C0E-AA4D-F3CD0C0094F9}" sibTransId="{60947C89-A3CB-48E7-ADC0-E3C8F97FA988}"/>
    <dgm:cxn modelId="{26850C49-EBAA-410D-85C0-66E84E3E3DC0}" type="presOf" srcId="{E6E191CF-0BC0-4754-9FD6-057AC6016F9A}" destId="{1A9804A3-60F7-4EE6-9F28-AD30C33656EE}" srcOrd="0" destOrd="0" presId="urn:microsoft.com/office/officeart/2005/8/layout/orgChart1"/>
    <dgm:cxn modelId="{F8B2C754-20C7-44CE-A658-3325894CBF10}" srcId="{E6E191CF-0BC0-4754-9FD6-057AC6016F9A}" destId="{88D9ED65-A366-4635-83EC-5639881D24CD}" srcOrd="0" destOrd="0" parTransId="{3256679B-1045-4A13-9B34-93678FFB4B87}" sibTransId="{F22ECAF3-F169-4B5F-9BA6-71B678AC3646}"/>
    <dgm:cxn modelId="{9D982159-2820-4D1F-A263-3EF3AE965758}" type="presOf" srcId="{23706D9C-56AD-4E50-9B38-56548BBD6219}" destId="{FD43D633-33AF-4A9C-9CCB-ADB08CE8A80B}" srcOrd="0" destOrd="0" presId="urn:microsoft.com/office/officeart/2005/8/layout/orgChart1"/>
    <dgm:cxn modelId="{CB5CB67E-986A-4A0E-A473-01E22EC00145}" srcId="{88D9ED65-A366-4635-83EC-5639881D24CD}" destId="{23706D9C-56AD-4E50-9B38-56548BBD6219}" srcOrd="0" destOrd="0" parTransId="{C8142283-FE62-4652-85A2-1E217C47DE0B}" sibTransId="{4D61DA5F-7A9D-4454-96A4-4842460507EA}"/>
    <dgm:cxn modelId="{186A10AE-E589-48F0-8B75-A3D1AA24C783}" type="presOf" srcId="{C8142283-FE62-4652-85A2-1E217C47DE0B}" destId="{6F0BB6E9-ACCA-4D5F-91F0-5BD76AC87A91}" srcOrd="0" destOrd="0" presId="urn:microsoft.com/office/officeart/2005/8/layout/orgChart1"/>
    <dgm:cxn modelId="{7BD445B2-BD8B-4325-8A53-A66D43C95CEF}" type="presOf" srcId="{88D9ED65-A366-4635-83EC-5639881D24CD}" destId="{5EC10E8C-4774-4F5A-B9AD-7EACA7800693}" srcOrd="1" destOrd="0" presId="urn:microsoft.com/office/officeart/2005/8/layout/orgChart1"/>
    <dgm:cxn modelId="{76FBD5CC-400D-4214-89DB-B8CCF2ED9C39}" type="presOf" srcId="{9AD2017C-38EE-4DEE-969E-C1FE6F0F227D}" destId="{6A110F95-8626-482C-B246-5AD5C17D34D5}" srcOrd="0" destOrd="0" presId="urn:microsoft.com/office/officeart/2005/8/layout/orgChart1"/>
    <dgm:cxn modelId="{442D77CF-4DA4-4203-8626-48BB9F91EBD2}" type="presOf" srcId="{9AD2017C-38EE-4DEE-969E-C1FE6F0F227D}" destId="{3067AC32-4BC2-4E2B-AF33-BCE8877EE6EB}" srcOrd="1" destOrd="0" presId="urn:microsoft.com/office/officeart/2005/8/layout/orgChart1"/>
    <dgm:cxn modelId="{6069E5DD-AD5E-42C8-A773-8792950E2CD1}" type="presOf" srcId="{8718D16F-F45E-4C0E-AA4D-F3CD0C0094F9}" destId="{D2E99981-6B0E-4049-A125-E1FEB4158B1F}" srcOrd="0" destOrd="0" presId="urn:microsoft.com/office/officeart/2005/8/layout/orgChart1"/>
    <dgm:cxn modelId="{D96B2AED-2A3F-44C5-9F11-A373F14DE78C}" type="presOf" srcId="{23706D9C-56AD-4E50-9B38-56548BBD6219}" destId="{70B5AA91-3345-4F85-B4C5-AC549C144D1C}" srcOrd="1" destOrd="0" presId="urn:microsoft.com/office/officeart/2005/8/layout/orgChart1"/>
    <dgm:cxn modelId="{54ABD442-16F6-4357-9D6D-0E43CFFF4AFB}" type="presParOf" srcId="{1A9804A3-60F7-4EE6-9F28-AD30C33656EE}" destId="{ED8E57CB-6835-4397-A444-2C3C8FE43D38}" srcOrd="0" destOrd="0" presId="urn:microsoft.com/office/officeart/2005/8/layout/orgChart1"/>
    <dgm:cxn modelId="{00366F2D-425A-43CA-9C46-083EA48383F9}" type="presParOf" srcId="{ED8E57CB-6835-4397-A444-2C3C8FE43D38}" destId="{CD223AB6-0299-4AAE-BFBB-67769B19F3D4}" srcOrd="0" destOrd="0" presId="urn:microsoft.com/office/officeart/2005/8/layout/orgChart1"/>
    <dgm:cxn modelId="{B84C6E82-EFF7-42DA-9707-8246A7BA4082}" type="presParOf" srcId="{CD223AB6-0299-4AAE-BFBB-67769B19F3D4}" destId="{2B7E557D-1977-40F0-A9BE-41C01EB0D497}" srcOrd="0" destOrd="0" presId="urn:microsoft.com/office/officeart/2005/8/layout/orgChart1"/>
    <dgm:cxn modelId="{FB19DCF5-0D50-4D06-9985-0CAE72C75A9E}" type="presParOf" srcId="{CD223AB6-0299-4AAE-BFBB-67769B19F3D4}" destId="{5EC10E8C-4774-4F5A-B9AD-7EACA7800693}" srcOrd="1" destOrd="0" presId="urn:microsoft.com/office/officeart/2005/8/layout/orgChart1"/>
    <dgm:cxn modelId="{5E138515-4798-446C-8B15-AAB855100E20}" type="presParOf" srcId="{ED8E57CB-6835-4397-A444-2C3C8FE43D38}" destId="{21102F22-E958-437C-965A-CB9E20BD4E6A}" srcOrd="1" destOrd="0" presId="urn:microsoft.com/office/officeart/2005/8/layout/orgChart1"/>
    <dgm:cxn modelId="{BEC0D2A6-B697-45EB-A828-AE26B94595B6}" type="presParOf" srcId="{21102F22-E958-437C-965A-CB9E20BD4E6A}" destId="{6F0BB6E9-ACCA-4D5F-91F0-5BD76AC87A91}" srcOrd="0" destOrd="0" presId="urn:microsoft.com/office/officeart/2005/8/layout/orgChart1"/>
    <dgm:cxn modelId="{EAD44DE2-2E60-4478-997B-8E0106E36532}" type="presParOf" srcId="{21102F22-E958-437C-965A-CB9E20BD4E6A}" destId="{4F0704F4-85F7-4332-AE5C-943D62D972EB}" srcOrd="1" destOrd="0" presId="urn:microsoft.com/office/officeart/2005/8/layout/orgChart1"/>
    <dgm:cxn modelId="{4F274D8D-C8DF-4024-8944-41E0E41AEEAE}" type="presParOf" srcId="{4F0704F4-85F7-4332-AE5C-943D62D972EB}" destId="{F2BC3B8D-B0E0-4A73-812F-DAEE33BF62E5}" srcOrd="0" destOrd="0" presId="urn:microsoft.com/office/officeart/2005/8/layout/orgChart1"/>
    <dgm:cxn modelId="{33638921-3609-41BD-AD78-C87C582BCDFB}" type="presParOf" srcId="{F2BC3B8D-B0E0-4A73-812F-DAEE33BF62E5}" destId="{FD43D633-33AF-4A9C-9CCB-ADB08CE8A80B}" srcOrd="0" destOrd="0" presId="urn:microsoft.com/office/officeart/2005/8/layout/orgChart1"/>
    <dgm:cxn modelId="{5B36DD3C-74C3-4955-B9DD-6ECD506DE0AF}" type="presParOf" srcId="{F2BC3B8D-B0E0-4A73-812F-DAEE33BF62E5}" destId="{70B5AA91-3345-4F85-B4C5-AC549C144D1C}" srcOrd="1" destOrd="0" presId="urn:microsoft.com/office/officeart/2005/8/layout/orgChart1"/>
    <dgm:cxn modelId="{16E172C9-EA1D-4694-AFD5-E7544DAC194C}" type="presParOf" srcId="{4F0704F4-85F7-4332-AE5C-943D62D972EB}" destId="{F7442567-15FE-4D55-AB00-529C8CF6C4E1}" srcOrd="1" destOrd="0" presId="urn:microsoft.com/office/officeart/2005/8/layout/orgChart1"/>
    <dgm:cxn modelId="{F86E25F9-89AE-4D08-AFEF-FA5A2E3D8ACB}" type="presParOf" srcId="{4F0704F4-85F7-4332-AE5C-943D62D972EB}" destId="{1E143389-2B95-4ACC-9138-DCE907B42F6A}" srcOrd="2" destOrd="0" presId="urn:microsoft.com/office/officeart/2005/8/layout/orgChart1"/>
    <dgm:cxn modelId="{C746FF53-DC1F-4895-B3E1-140546354AAC}" type="presParOf" srcId="{21102F22-E958-437C-965A-CB9E20BD4E6A}" destId="{D2E99981-6B0E-4049-A125-E1FEB4158B1F}" srcOrd="2" destOrd="0" presId="urn:microsoft.com/office/officeart/2005/8/layout/orgChart1"/>
    <dgm:cxn modelId="{20DB60D9-8898-440F-BE16-CCD48E3E5850}" type="presParOf" srcId="{21102F22-E958-437C-965A-CB9E20BD4E6A}" destId="{486D7621-FAC7-4166-BB93-44B7A351B929}" srcOrd="3" destOrd="0" presId="urn:microsoft.com/office/officeart/2005/8/layout/orgChart1"/>
    <dgm:cxn modelId="{C052F323-ADD5-4CB9-A7EC-9E103B461F77}" type="presParOf" srcId="{486D7621-FAC7-4166-BB93-44B7A351B929}" destId="{F67FD200-4577-48F5-88E6-BCE0745D75F1}" srcOrd="0" destOrd="0" presId="urn:microsoft.com/office/officeart/2005/8/layout/orgChart1"/>
    <dgm:cxn modelId="{2C481F47-110E-4FD0-AE53-F075DBC80306}" type="presParOf" srcId="{F67FD200-4577-48F5-88E6-BCE0745D75F1}" destId="{6A110F95-8626-482C-B246-5AD5C17D34D5}" srcOrd="0" destOrd="0" presId="urn:microsoft.com/office/officeart/2005/8/layout/orgChart1"/>
    <dgm:cxn modelId="{BA47F0E6-9D5D-401A-9D32-B0AC95AC43DC}" type="presParOf" srcId="{F67FD200-4577-48F5-88E6-BCE0745D75F1}" destId="{3067AC32-4BC2-4E2B-AF33-BCE8877EE6EB}" srcOrd="1" destOrd="0" presId="urn:microsoft.com/office/officeart/2005/8/layout/orgChart1"/>
    <dgm:cxn modelId="{EEB9DE6E-90F0-4E26-A532-848B83E246AE}" type="presParOf" srcId="{486D7621-FAC7-4166-BB93-44B7A351B929}" destId="{7D482396-18F1-4E05-9091-769DF7EB9457}" srcOrd="1" destOrd="0" presId="urn:microsoft.com/office/officeart/2005/8/layout/orgChart1"/>
    <dgm:cxn modelId="{431A44E2-EF29-4256-B458-E5C829BC6532}" type="presParOf" srcId="{486D7621-FAC7-4166-BB93-44B7A351B929}" destId="{9DAA941E-B5EC-40F8-A5D6-6CE1A09AD339}" srcOrd="2" destOrd="0" presId="urn:microsoft.com/office/officeart/2005/8/layout/orgChart1"/>
    <dgm:cxn modelId="{5749E5CC-68EA-4843-9865-C612687FDF48}" type="presParOf" srcId="{ED8E57CB-6835-4397-A444-2C3C8FE43D38}" destId="{EDF6B66B-8EE6-4E45-A591-6D793AF4937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D970F7CF-DE5D-49F0-B0E1-87E5955A2AFB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B50832AD-217C-4710-B4A8-7EB7499CEA81}">
      <dgm:prSet/>
      <dgm:spPr/>
      <dgm:t>
        <a:bodyPr/>
        <a:lstStyle/>
        <a:p>
          <a:pPr rtl="0"/>
          <a:r>
            <a:rPr lang="cs-CZ" dirty="0"/>
            <a:t>... Je rozsah, v jakém je cizí kapitál použit k financování podniku</a:t>
          </a:r>
        </a:p>
      </dgm:t>
    </dgm:pt>
    <dgm:pt modelId="{79D69779-F579-4F9C-AA66-60202634D5C1}" type="parTrans" cxnId="{6C2C3C96-A733-49DB-B892-29164D6C0416}">
      <dgm:prSet/>
      <dgm:spPr/>
      <dgm:t>
        <a:bodyPr/>
        <a:lstStyle/>
        <a:p>
          <a:endParaRPr lang="cs-CZ"/>
        </a:p>
      </dgm:t>
    </dgm:pt>
    <dgm:pt modelId="{8ABCEA72-4F17-433F-9365-89291616BC86}" type="sibTrans" cxnId="{6C2C3C96-A733-49DB-B892-29164D6C0416}">
      <dgm:prSet/>
      <dgm:spPr/>
      <dgm:t>
        <a:bodyPr/>
        <a:lstStyle/>
        <a:p>
          <a:endParaRPr lang="cs-CZ"/>
        </a:p>
      </dgm:t>
    </dgm:pt>
    <dgm:pt modelId="{601BA82A-478F-4997-A955-BFFB3E7780AC}">
      <dgm:prSet/>
      <dgm:spPr/>
      <dgm:t>
        <a:bodyPr/>
        <a:lstStyle/>
        <a:p>
          <a:pPr rtl="0"/>
          <a:r>
            <a:rPr lang="cs-CZ"/>
            <a:t>... je založena na principu, že cizí kapitál je levnější než vlastní kapitál</a:t>
          </a:r>
        </a:p>
      </dgm:t>
    </dgm:pt>
    <dgm:pt modelId="{850D688A-5A60-4B41-B460-C90C620E6626}" type="parTrans" cxnId="{F9A431E2-C4E4-454F-A4BD-30754E978A95}">
      <dgm:prSet/>
      <dgm:spPr/>
      <dgm:t>
        <a:bodyPr/>
        <a:lstStyle/>
        <a:p>
          <a:endParaRPr lang="cs-CZ"/>
        </a:p>
      </dgm:t>
    </dgm:pt>
    <dgm:pt modelId="{040C88B8-5486-4EB0-A572-DF50A9A84E3E}" type="sibTrans" cxnId="{F9A431E2-C4E4-454F-A4BD-30754E978A95}">
      <dgm:prSet/>
      <dgm:spPr/>
      <dgm:t>
        <a:bodyPr/>
        <a:lstStyle/>
        <a:p>
          <a:endParaRPr lang="cs-CZ"/>
        </a:p>
      </dgm:t>
    </dgm:pt>
    <dgm:pt modelId="{4B88E68B-AF78-4FE2-A56C-684D6C2CF695}">
      <dgm:prSet/>
      <dgm:spPr/>
      <dgm:t>
        <a:bodyPr/>
        <a:lstStyle/>
        <a:p>
          <a:pPr rtl="0"/>
          <a:r>
            <a:rPr lang="cs-CZ" dirty="0"/>
            <a:t>... zvyšuje míru výnosnosti vlastního kapitálu</a:t>
          </a:r>
        </a:p>
      </dgm:t>
    </dgm:pt>
    <dgm:pt modelId="{E58AA385-4CFF-4B55-9B7E-84149CB61E04}" type="parTrans" cxnId="{F8814769-99E3-4A23-850F-807F50562246}">
      <dgm:prSet/>
      <dgm:spPr/>
      <dgm:t>
        <a:bodyPr/>
        <a:lstStyle/>
        <a:p>
          <a:endParaRPr lang="cs-CZ"/>
        </a:p>
      </dgm:t>
    </dgm:pt>
    <dgm:pt modelId="{AC85E74D-7956-4AA7-B371-005BA9A61724}" type="sibTrans" cxnId="{F8814769-99E3-4A23-850F-807F50562246}">
      <dgm:prSet/>
      <dgm:spPr/>
      <dgm:t>
        <a:bodyPr/>
        <a:lstStyle/>
        <a:p>
          <a:endParaRPr lang="cs-CZ"/>
        </a:p>
      </dgm:t>
    </dgm:pt>
    <dgm:pt modelId="{905AD80A-9CDA-4A1B-9C2F-F40136D8B03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Vyšší zadluženost zvyšuje riziko podnikání a úrokovou míru cizího kapitálu</a:t>
          </a:r>
        </a:p>
      </dgm:t>
    </dgm:pt>
    <dgm:pt modelId="{19F84B0E-AD90-42E3-85B4-3FDF2CF60F7F}" type="parTrans" cxnId="{6C1DBDF6-A85D-4A38-A1D1-8E23F7A61BB5}">
      <dgm:prSet/>
      <dgm:spPr/>
      <dgm:t>
        <a:bodyPr/>
        <a:lstStyle/>
        <a:p>
          <a:endParaRPr lang="cs-CZ"/>
        </a:p>
      </dgm:t>
    </dgm:pt>
    <dgm:pt modelId="{A268994A-831F-4319-8A0B-ECB956D56285}" type="sibTrans" cxnId="{6C1DBDF6-A85D-4A38-A1D1-8E23F7A61BB5}">
      <dgm:prSet/>
      <dgm:spPr/>
      <dgm:t>
        <a:bodyPr/>
        <a:lstStyle/>
        <a:p>
          <a:endParaRPr lang="cs-CZ"/>
        </a:p>
      </dgm:t>
    </dgm:pt>
    <dgm:pt modelId="{D64E617E-6441-4ED1-A73D-708074C51E2E}">
      <dgm:prSet/>
      <dgm:spPr/>
      <dgm:t>
        <a:bodyPr/>
        <a:lstStyle/>
        <a:p>
          <a:pPr rtl="0"/>
          <a:r>
            <a:rPr lang="cs-CZ"/>
            <a:t>Výhodnost použití cizího kapitálu se zjišťuje porovnáním ROE a ROA</a:t>
          </a:r>
        </a:p>
      </dgm:t>
    </dgm:pt>
    <dgm:pt modelId="{30BC25BD-B185-46B7-9BB4-78D324C0CAFA}" type="parTrans" cxnId="{6E824614-5DF6-47CE-A713-6840454C186E}">
      <dgm:prSet/>
      <dgm:spPr/>
      <dgm:t>
        <a:bodyPr/>
        <a:lstStyle/>
        <a:p>
          <a:endParaRPr lang="cs-CZ"/>
        </a:p>
      </dgm:t>
    </dgm:pt>
    <dgm:pt modelId="{1DD1E523-872F-444F-9903-2985CAA9BA6A}" type="sibTrans" cxnId="{6E824614-5DF6-47CE-A713-6840454C186E}">
      <dgm:prSet/>
      <dgm:spPr/>
      <dgm:t>
        <a:bodyPr/>
        <a:lstStyle/>
        <a:p>
          <a:endParaRPr lang="cs-CZ"/>
        </a:p>
      </dgm:t>
    </dgm:pt>
    <dgm:pt modelId="{69C8406D-A961-427C-87EC-E139119D07FF}" type="pres">
      <dgm:prSet presAssocID="{D970F7CF-DE5D-49F0-B0E1-87E5955A2AFB}" presName="diagram" presStyleCnt="0">
        <dgm:presLayoutVars>
          <dgm:dir/>
          <dgm:resizeHandles val="exact"/>
        </dgm:presLayoutVars>
      </dgm:prSet>
      <dgm:spPr/>
    </dgm:pt>
    <dgm:pt modelId="{59E8C5F8-248D-4609-B76C-8E7429588C43}" type="pres">
      <dgm:prSet presAssocID="{B50832AD-217C-4710-B4A8-7EB7499CEA81}" presName="node" presStyleLbl="node1" presStyleIdx="0" presStyleCnt="5">
        <dgm:presLayoutVars>
          <dgm:bulletEnabled val="1"/>
        </dgm:presLayoutVars>
      </dgm:prSet>
      <dgm:spPr/>
    </dgm:pt>
    <dgm:pt modelId="{1831D572-A895-4ABF-8280-A6AAE9AA0968}" type="pres">
      <dgm:prSet presAssocID="{8ABCEA72-4F17-433F-9365-89291616BC86}" presName="sibTrans" presStyleCnt="0"/>
      <dgm:spPr/>
    </dgm:pt>
    <dgm:pt modelId="{7BA3AE89-011F-4F67-969F-09CA15141DFD}" type="pres">
      <dgm:prSet presAssocID="{601BA82A-478F-4997-A955-BFFB3E7780AC}" presName="node" presStyleLbl="node1" presStyleIdx="1" presStyleCnt="5">
        <dgm:presLayoutVars>
          <dgm:bulletEnabled val="1"/>
        </dgm:presLayoutVars>
      </dgm:prSet>
      <dgm:spPr/>
    </dgm:pt>
    <dgm:pt modelId="{7A361B3A-03F0-4E42-A0A9-6D2946EE9865}" type="pres">
      <dgm:prSet presAssocID="{040C88B8-5486-4EB0-A572-DF50A9A84E3E}" presName="sibTrans" presStyleCnt="0"/>
      <dgm:spPr/>
    </dgm:pt>
    <dgm:pt modelId="{EFA5E812-DD4D-4FA0-8884-EC5C87576D20}" type="pres">
      <dgm:prSet presAssocID="{4B88E68B-AF78-4FE2-A56C-684D6C2CF695}" presName="node" presStyleLbl="node1" presStyleIdx="2" presStyleCnt="5">
        <dgm:presLayoutVars>
          <dgm:bulletEnabled val="1"/>
        </dgm:presLayoutVars>
      </dgm:prSet>
      <dgm:spPr/>
    </dgm:pt>
    <dgm:pt modelId="{D473C2BD-0F03-43C5-BA0F-38D27D0FF0C0}" type="pres">
      <dgm:prSet presAssocID="{AC85E74D-7956-4AA7-B371-005BA9A61724}" presName="sibTrans" presStyleCnt="0"/>
      <dgm:spPr/>
    </dgm:pt>
    <dgm:pt modelId="{777F96D0-D08E-411B-8198-538D49154AF0}" type="pres">
      <dgm:prSet presAssocID="{905AD80A-9CDA-4A1B-9C2F-F40136D8B03E}" presName="node" presStyleLbl="node1" presStyleIdx="3" presStyleCnt="5">
        <dgm:presLayoutVars>
          <dgm:bulletEnabled val="1"/>
        </dgm:presLayoutVars>
      </dgm:prSet>
      <dgm:spPr/>
    </dgm:pt>
    <dgm:pt modelId="{C638CB51-D361-49AC-88C2-5BDAE7010FF3}" type="pres">
      <dgm:prSet presAssocID="{A268994A-831F-4319-8A0B-ECB956D56285}" presName="sibTrans" presStyleCnt="0"/>
      <dgm:spPr/>
    </dgm:pt>
    <dgm:pt modelId="{58AA5967-563A-4AE7-9228-F1AF9697582B}" type="pres">
      <dgm:prSet presAssocID="{D64E617E-6441-4ED1-A73D-708074C51E2E}" presName="node" presStyleLbl="node1" presStyleIdx="4" presStyleCnt="5">
        <dgm:presLayoutVars>
          <dgm:bulletEnabled val="1"/>
        </dgm:presLayoutVars>
      </dgm:prSet>
      <dgm:spPr/>
    </dgm:pt>
  </dgm:ptLst>
  <dgm:cxnLst>
    <dgm:cxn modelId="{6C004F06-0D03-4C78-867B-41C20FAA927E}" type="presOf" srcId="{D64E617E-6441-4ED1-A73D-708074C51E2E}" destId="{58AA5967-563A-4AE7-9228-F1AF9697582B}" srcOrd="0" destOrd="0" presId="urn:microsoft.com/office/officeart/2005/8/layout/default"/>
    <dgm:cxn modelId="{6E824614-5DF6-47CE-A713-6840454C186E}" srcId="{D970F7CF-DE5D-49F0-B0E1-87E5955A2AFB}" destId="{D64E617E-6441-4ED1-A73D-708074C51E2E}" srcOrd="4" destOrd="0" parTransId="{30BC25BD-B185-46B7-9BB4-78D324C0CAFA}" sibTransId="{1DD1E523-872F-444F-9903-2985CAA9BA6A}"/>
    <dgm:cxn modelId="{56413E1F-F841-4119-B1D7-4D805CCFD1B2}" type="presOf" srcId="{905AD80A-9CDA-4A1B-9C2F-F40136D8B03E}" destId="{777F96D0-D08E-411B-8198-538D49154AF0}" srcOrd="0" destOrd="0" presId="urn:microsoft.com/office/officeart/2005/8/layout/default"/>
    <dgm:cxn modelId="{F8814769-99E3-4A23-850F-807F50562246}" srcId="{D970F7CF-DE5D-49F0-B0E1-87E5955A2AFB}" destId="{4B88E68B-AF78-4FE2-A56C-684D6C2CF695}" srcOrd="2" destOrd="0" parTransId="{E58AA385-4CFF-4B55-9B7E-84149CB61E04}" sibTransId="{AC85E74D-7956-4AA7-B371-005BA9A61724}"/>
    <dgm:cxn modelId="{AE37C46D-D55B-4482-A7F2-B5B943512F6E}" type="presOf" srcId="{D970F7CF-DE5D-49F0-B0E1-87E5955A2AFB}" destId="{69C8406D-A961-427C-87EC-E139119D07FF}" srcOrd="0" destOrd="0" presId="urn:microsoft.com/office/officeart/2005/8/layout/default"/>
    <dgm:cxn modelId="{6C2C3C96-A733-49DB-B892-29164D6C0416}" srcId="{D970F7CF-DE5D-49F0-B0E1-87E5955A2AFB}" destId="{B50832AD-217C-4710-B4A8-7EB7499CEA81}" srcOrd="0" destOrd="0" parTransId="{79D69779-F579-4F9C-AA66-60202634D5C1}" sibTransId="{8ABCEA72-4F17-433F-9365-89291616BC86}"/>
    <dgm:cxn modelId="{95302AD0-F0A8-4884-B185-654370F8872C}" type="presOf" srcId="{B50832AD-217C-4710-B4A8-7EB7499CEA81}" destId="{59E8C5F8-248D-4609-B76C-8E7429588C43}" srcOrd="0" destOrd="0" presId="urn:microsoft.com/office/officeart/2005/8/layout/default"/>
    <dgm:cxn modelId="{58F0C2D9-FBDE-4F44-976A-E8E530FB35EB}" type="presOf" srcId="{601BA82A-478F-4997-A955-BFFB3E7780AC}" destId="{7BA3AE89-011F-4F67-969F-09CA15141DFD}" srcOrd="0" destOrd="0" presId="urn:microsoft.com/office/officeart/2005/8/layout/default"/>
    <dgm:cxn modelId="{F9A431E2-C4E4-454F-A4BD-30754E978A95}" srcId="{D970F7CF-DE5D-49F0-B0E1-87E5955A2AFB}" destId="{601BA82A-478F-4997-A955-BFFB3E7780AC}" srcOrd="1" destOrd="0" parTransId="{850D688A-5A60-4B41-B460-C90C620E6626}" sibTransId="{040C88B8-5486-4EB0-A572-DF50A9A84E3E}"/>
    <dgm:cxn modelId="{6C1DBDF6-A85D-4A38-A1D1-8E23F7A61BB5}" srcId="{D970F7CF-DE5D-49F0-B0E1-87E5955A2AFB}" destId="{905AD80A-9CDA-4A1B-9C2F-F40136D8B03E}" srcOrd="3" destOrd="0" parTransId="{19F84B0E-AD90-42E3-85B4-3FDF2CF60F7F}" sibTransId="{A268994A-831F-4319-8A0B-ECB956D56285}"/>
    <dgm:cxn modelId="{4C1D20FC-78BE-4A44-9938-90BE20909E42}" type="presOf" srcId="{4B88E68B-AF78-4FE2-A56C-684D6C2CF695}" destId="{EFA5E812-DD4D-4FA0-8884-EC5C87576D20}" srcOrd="0" destOrd="0" presId="urn:microsoft.com/office/officeart/2005/8/layout/default"/>
    <dgm:cxn modelId="{B0D78E9C-0A49-4593-B801-1C1E6F0F96DE}" type="presParOf" srcId="{69C8406D-A961-427C-87EC-E139119D07FF}" destId="{59E8C5F8-248D-4609-B76C-8E7429588C43}" srcOrd="0" destOrd="0" presId="urn:microsoft.com/office/officeart/2005/8/layout/default"/>
    <dgm:cxn modelId="{A8D6A352-F81F-49F3-B6F1-279EAE07267B}" type="presParOf" srcId="{69C8406D-A961-427C-87EC-E139119D07FF}" destId="{1831D572-A895-4ABF-8280-A6AAE9AA0968}" srcOrd="1" destOrd="0" presId="urn:microsoft.com/office/officeart/2005/8/layout/default"/>
    <dgm:cxn modelId="{B4DB83FA-8BF5-4587-9584-429F784B8D68}" type="presParOf" srcId="{69C8406D-A961-427C-87EC-E139119D07FF}" destId="{7BA3AE89-011F-4F67-969F-09CA15141DFD}" srcOrd="2" destOrd="0" presId="urn:microsoft.com/office/officeart/2005/8/layout/default"/>
    <dgm:cxn modelId="{18B36CC5-9021-48AF-A792-AD3BCA7D7D01}" type="presParOf" srcId="{69C8406D-A961-427C-87EC-E139119D07FF}" destId="{7A361B3A-03F0-4E42-A0A9-6D2946EE9865}" srcOrd="3" destOrd="0" presId="urn:microsoft.com/office/officeart/2005/8/layout/default"/>
    <dgm:cxn modelId="{FDDFB092-DBA8-48CB-BB59-4A447E9ECC8B}" type="presParOf" srcId="{69C8406D-A961-427C-87EC-E139119D07FF}" destId="{EFA5E812-DD4D-4FA0-8884-EC5C87576D20}" srcOrd="4" destOrd="0" presId="urn:microsoft.com/office/officeart/2005/8/layout/default"/>
    <dgm:cxn modelId="{F9599BB9-F1C5-4475-9501-D408DFFC985C}" type="presParOf" srcId="{69C8406D-A961-427C-87EC-E139119D07FF}" destId="{D473C2BD-0F03-43C5-BA0F-38D27D0FF0C0}" srcOrd="5" destOrd="0" presId="urn:microsoft.com/office/officeart/2005/8/layout/default"/>
    <dgm:cxn modelId="{8719D094-384F-4858-9CE3-648D5A4EC3FD}" type="presParOf" srcId="{69C8406D-A961-427C-87EC-E139119D07FF}" destId="{777F96D0-D08E-411B-8198-538D49154AF0}" srcOrd="6" destOrd="0" presId="urn:microsoft.com/office/officeart/2005/8/layout/default"/>
    <dgm:cxn modelId="{6D92F88E-A4C8-4475-BC5B-F37AB1E92D48}" type="presParOf" srcId="{69C8406D-A961-427C-87EC-E139119D07FF}" destId="{C638CB51-D361-49AC-88C2-5BDAE7010FF3}" srcOrd="7" destOrd="0" presId="urn:microsoft.com/office/officeart/2005/8/layout/default"/>
    <dgm:cxn modelId="{9E193FBB-1E00-4E9C-886F-7185FE23D4DC}" type="presParOf" srcId="{69C8406D-A961-427C-87EC-E139119D07FF}" destId="{58AA5967-563A-4AE7-9228-F1AF9697582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95C1C7FA-852E-4268-B419-AA051BA87F5F}" type="doc">
      <dgm:prSet loTypeId="urn:microsoft.com/office/officeart/2005/8/layout/default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cs-CZ"/>
        </a:p>
      </dgm:t>
    </dgm:pt>
    <dgm:pt modelId="{199439E0-0389-4343-B8E8-FE738C7074CF}">
      <dgm:prSet phldrT="[Text]"/>
      <dgm:spPr/>
      <dgm:t>
        <a:bodyPr/>
        <a:lstStyle/>
        <a:p>
          <a:r>
            <a:rPr lang="cs-CZ"/>
            <a:t>Rizikovost – tlak</a:t>
          </a:r>
          <a:r>
            <a:rPr lang="cs-CZ" baseline="0"/>
            <a:t> na likviditu, návrhy na konkurz, obtížnější získání dalšího kapitálu</a:t>
          </a:r>
          <a:endParaRPr lang="cs-CZ"/>
        </a:p>
      </dgm:t>
    </dgm:pt>
    <dgm:pt modelId="{B97E03C2-E9A8-47CD-A3DE-596CB0785D40}" type="parTrans" cxnId="{305B910B-6DE0-4659-8F82-65E12A3B0C33}">
      <dgm:prSet/>
      <dgm:spPr/>
      <dgm:t>
        <a:bodyPr/>
        <a:lstStyle/>
        <a:p>
          <a:endParaRPr lang="cs-CZ"/>
        </a:p>
      </dgm:t>
    </dgm:pt>
    <dgm:pt modelId="{BABEF759-9DB7-46CF-AB07-7C35794F689E}" type="sibTrans" cxnId="{305B910B-6DE0-4659-8F82-65E12A3B0C33}">
      <dgm:prSet/>
      <dgm:spPr/>
      <dgm:t>
        <a:bodyPr/>
        <a:lstStyle/>
        <a:p>
          <a:endParaRPr lang="cs-CZ"/>
        </a:p>
      </dgm:t>
    </dgm:pt>
    <dgm:pt modelId="{95185532-EBC0-4415-A1C5-9BE168C395BE}">
      <dgm:prSet/>
      <dgm:spPr/>
      <dgm:t>
        <a:bodyPr/>
        <a:lstStyle/>
        <a:p>
          <a:r>
            <a:rPr lang="cs-CZ"/>
            <a:t>S vyšším množstvím cizího kapitálu klesá pravděpodobnost</a:t>
          </a:r>
          <a:r>
            <a:rPr lang="cs-CZ" baseline="0"/>
            <a:t> splacení všech závazků, věřitel tedy požaduje zahrnutí vyššího rizika do splátek - úroků</a:t>
          </a:r>
          <a:endParaRPr lang="en-GB" dirty="0"/>
        </a:p>
      </dgm:t>
    </dgm:pt>
    <dgm:pt modelId="{87169EE6-01EB-44BC-8970-55A028AE8350}" type="parTrans" cxnId="{3A6A8705-767E-4200-BC78-8381DEF56A88}">
      <dgm:prSet/>
      <dgm:spPr/>
      <dgm:t>
        <a:bodyPr/>
        <a:lstStyle/>
        <a:p>
          <a:endParaRPr lang="cs-CZ"/>
        </a:p>
      </dgm:t>
    </dgm:pt>
    <dgm:pt modelId="{396E4701-0B58-4928-B924-5DC7DA4F3DC3}" type="sibTrans" cxnId="{3A6A8705-767E-4200-BC78-8381DEF56A88}">
      <dgm:prSet/>
      <dgm:spPr/>
      <dgm:t>
        <a:bodyPr/>
        <a:lstStyle/>
        <a:p>
          <a:endParaRPr lang="cs-CZ"/>
        </a:p>
      </dgm:t>
    </dgm:pt>
    <dgm:pt modelId="{F1A17815-A424-4EBC-BFCE-434F07AFF03B}" type="pres">
      <dgm:prSet presAssocID="{95C1C7FA-852E-4268-B419-AA051BA87F5F}" presName="diagram" presStyleCnt="0">
        <dgm:presLayoutVars>
          <dgm:dir/>
          <dgm:resizeHandles val="exact"/>
        </dgm:presLayoutVars>
      </dgm:prSet>
      <dgm:spPr/>
    </dgm:pt>
    <dgm:pt modelId="{7CDD20FC-66F3-405D-A828-8CA2D4F4496F}" type="pres">
      <dgm:prSet presAssocID="{199439E0-0389-4343-B8E8-FE738C7074CF}" presName="node" presStyleLbl="node1" presStyleIdx="0" presStyleCnt="2">
        <dgm:presLayoutVars>
          <dgm:bulletEnabled val="1"/>
        </dgm:presLayoutVars>
      </dgm:prSet>
      <dgm:spPr/>
    </dgm:pt>
    <dgm:pt modelId="{53B100A9-9CB6-4821-AE62-6091758D4EB4}" type="pres">
      <dgm:prSet presAssocID="{BABEF759-9DB7-46CF-AB07-7C35794F689E}" presName="sibTrans" presStyleCnt="0"/>
      <dgm:spPr/>
    </dgm:pt>
    <dgm:pt modelId="{7CA1871B-6905-4EEA-B41B-C9FDF4CDAE96}" type="pres">
      <dgm:prSet presAssocID="{95185532-EBC0-4415-A1C5-9BE168C395BE}" presName="node" presStyleLbl="node1" presStyleIdx="1" presStyleCnt="2">
        <dgm:presLayoutVars>
          <dgm:bulletEnabled val="1"/>
        </dgm:presLayoutVars>
      </dgm:prSet>
      <dgm:spPr/>
    </dgm:pt>
  </dgm:ptLst>
  <dgm:cxnLst>
    <dgm:cxn modelId="{3A6A8705-767E-4200-BC78-8381DEF56A88}" srcId="{95C1C7FA-852E-4268-B419-AA051BA87F5F}" destId="{95185532-EBC0-4415-A1C5-9BE168C395BE}" srcOrd="1" destOrd="0" parTransId="{87169EE6-01EB-44BC-8970-55A028AE8350}" sibTransId="{396E4701-0B58-4928-B924-5DC7DA4F3DC3}"/>
    <dgm:cxn modelId="{305B910B-6DE0-4659-8F82-65E12A3B0C33}" srcId="{95C1C7FA-852E-4268-B419-AA051BA87F5F}" destId="{199439E0-0389-4343-B8E8-FE738C7074CF}" srcOrd="0" destOrd="0" parTransId="{B97E03C2-E9A8-47CD-A3DE-596CB0785D40}" sibTransId="{BABEF759-9DB7-46CF-AB07-7C35794F689E}"/>
    <dgm:cxn modelId="{E16FA51F-45EE-4BCC-89B3-0587508D913D}" type="presOf" srcId="{199439E0-0389-4343-B8E8-FE738C7074CF}" destId="{7CDD20FC-66F3-405D-A828-8CA2D4F4496F}" srcOrd="0" destOrd="0" presId="urn:microsoft.com/office/officeart/2005/8/layout/default"/>
    <dgm:cxn modelId="{E6F65FCE-ED93-4A8F-9570-10748AD17F6C}" type="presOf" srcId="{95C1C7FA-852E-4268-B419-AA051BA87F5F}" destId="{F1A17815-A424-4EBC-BFCE-434F07AFF03B}" srcOrd="0" destOrd="0" presId="urn:microsoft.com/office/officeart/2005/8/layout/default"/>
    <dgm:cxn modelId="{C5377EDD-6882-496F-BA07-7E9A334FDF1B}" type="presOf" srcId="{95185532-EBC0-4415-A1C5-9BE168C395BE}" destId="{7CA1871B-6905-4EEA-B41B-C9FDF4CDAE96}" srcOrd="0" destOrd="0" presId="urn:microsoft.com/office/officeart/2005/8/layout/default"/>
    <dgm:cxn modelId="{06D21E9A-DBA0-4E4B-B8BC-EEEC30C16C19}" type="presParOf" srcId="{F1A17815-A424-4EBC-BFCE-434F07AFF03B}" destId="{7CDD20FC-66F3-405D-A828-8CA2D4F4496F}" srcOrd="0" destOrd="0" presId="urn:microsoft.com/office/officeart/2005/8/layout/default"/>
    <dgm:cxn modelId="{0339CE9C-D3C2-485C-A183-CB77BE377657}" type="presParOf" srcId="{F1A17815-A424-4EBC-BFCE-434F07AFF03B}" destId="{53B100A9-9CB6-4821-AE62-6091758D4EB4}" srcOrd="1" destOrd="0" presId="urn:microsoft.com/office/officeart/2005/8/layout/default"/>
    <dgm:cxn modelId="{2C594EB6-407C-43E4-B58C-6CA28B5916D4}" type="presParOf" srcId="{F1A17815-A424-4EBC-BFCE-434F07AFF03B}" destId="{7CA1871B-6905-4EEA-B41B-C9FDF4CDAE9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D970F7CF-DE5D-49F0-B0E1-87E5955A2AFB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B50832AD-217C-4710-B4A8-7EB7499CEA81}">
      <dgm:prSet/>
      <dgm:spPr/>
      <dgm:t>
        <a:bodyPr/>
        <a:lstStyle/>
        <a:p>
          <a:pPr rtl="0"/>
          <a:r>
            <a:rPr lang="cs-CZ" dirty="0"/>
            <a:t>... Je rozsah, v jakém je cizí kapitál použit k financování podniku</a:t>
          </a:r>
        </a:p>
      </dgm:t>
    </dgm:pt>
    <dgm:pt modelId="{79D69779-F579-4F9C-AA66-60202634D5C1}" type="parTrans" cxnId="{6C2C3C96-A733-49DB-B892-29164D6C0416}">
      <dgm:prSet/>
      <dgm:spPr/>
      <dgm:t>
        <a:bodyPr/>
        <a:lstStyle/>
        <a:p>
          <a:endParaRPr lang="cs-CZ"/>
        </a:p>
      </dgm:t>
    </dgm:pt>
    <dgm:pt modelId="{8ABCEA72-4F17-433F-9365-89291616BC86}" type="sibTrans" cxnId="{6C2C3C96-A733-49DB-B892-29164D6C0416}">
      <dgm:prSet/>
      <dgm:spPr/>
      <dgm:t>
        <a:bodyPr/>
        <a:lstStyle/>
        <a:p>
          <a:endParaRPr lang="cs-CZ"/>
        </a:p>
      </dgm:t>
    </dgm:pt>
    <dgm:pt modelId="{601BA82A-478F-4997-A955-BFFB3E7780AC}">
      <dgm:prSet/>
      <dgm:spPr/>
      <dgm:t>
        <a:bodyPr/>
        <a:lstStyle/>
        <a:p>
          <a:pPr rtl="0"/>
          <a:r>
            <a:rPr lang="cs-CZ"/>
            <a:t>... je založena na principu, že cizí kapitál je levnější než vlastní kapitál</a:t>
          </a:r>
        </a:p>
      </dgm:t>
    </dgm:pt>
    <dgm:pt modelId="{850D688A-5A60-4B41-B460-C90C620E6626}" type="parTrans" cxnId="{F9A431E2-C4E4-454F-A4BD-30754E978A95}">
      <dgm:prSet/>
      <dgm:spPr/>
      <dgm:t>
        <a:bodyPr/>
        <a:lstStyle/>
        <a:p>
          <a:endParaRPr lang="cs-CZ"/>
        </a:p>
      </dgm:t>
    </dgm:pt>
    <dgm:pt modelId="{040C88B8-5486-4EB0-A572-DF50A9A84E3E}" type="sibTrans" cxnId="{F9A431E2-C4E4-454F-A4BD-30754E978A95}">
      <dgm:prSet/>
      <dgm:spPr/>
      <dgm:t>
        <a:bodyPr/>
        <a:lstStyle/>
        <a:p>
          <a:endParaRPr lang="cs-CZ"/>
        </a:p>
      </dgm:t>
    </dgm:pt>
    <dgm:pt modelId="{4B88E68B-AF78-4FE2-A56C-684D6C2CF695}">
      <dgm:prSet/>
      <dgm:spPr/>
      <dgm:t>
        <a:bodyPr/>
        <a:lstStyle/>
        <a:p>
          <a:pPr rtl="0"/>
          <a:r>
            <a:rPr lang="cs-CZ" dirty="0"/>
            <a:t>... zvyšuje míru výnosnosti vlastního kapitálu</a:t>
          </a:r>
        </a:p>
      </dgm:t>
    </dgm:pt>
    <dgm:pt modelId="{E58AA385-4CFF-4B55-9B7E-84149CB61E04}" type="parTrans" cxnId="{F8814769-99E3-4A23-850F-807F50562246}">
      <dgm:prSet/>
      <dgm:spPr/>
      <dgm:t>
        <a:bodyPr/>
        <a:lstStyle/>
        <a:p>
          <a:endParaRPr lang="cs-CZ"/>
        </a:p>
      </dgm:t>
    </dgm:pt>
    <dgm:pt modelId="{AC85E74D-7956-4AA7-B371-005BA9A61724}" type="sibTrans" cxnId="{F8814769-99E3-4A23-850F-807F50562246}">
      <dgm:prSet/>
      <dgm:spPr/>
      <dgm:t>
        <a:bodyPr/>
        <a:lstStyle/>
        <a:p>
          <a:endParaRPr lang="cs-CZ"/>
        </a:p>
      </dgm:t>
    </dgm:pt>
    <dgm:pt modelId="{905AD80A-9CDA-4A1B-9C2F-F40136D8B03E}">
      <dgm:prSet/>
      <dgm:spPr/>
      <dgm:t>
        <a:bodyPr/>
        <a:lstStyle/>
        <a:p>
          <a:pPr rtl="0"/>
          <a:r>
            <a:rPr lang="cs-CZ" dirty="0"/>
            <a:t>Vyšší zadluženost zvyšuje riziko podnikání a úrokovou míru cizího kapitálu</a:t>
          </a:r>
        </a:p>
      </dgm:t>
    </dgm:pt>
    <dgm:pt modelId="{19F84B0E-AD90-42E3-85B4-3FDF2CF60F7F}" type="parTrans" cxnId="{6C1DBDF6-A85D-4A38-A1D1-8E23F7A61BB5}">
      <dgm:prSet/>
      <dgm:spPr/>
      <dgm:t>
        <a:bodyPr/>
        <a:lstStyle/>
        <a:p>
          <a:endParaRPr lang="cs-CZ"/>
        </a:p>
      </dgm:t>
    </dgm:pt>
    <dgm:pt modelId="{A268994A-831F-4319-8A0B-ECB956D56285}" type="sibTrans" cxnId="{6C1DBDF6-A85D-4A38-A1D1-8E23F7A61BB5}">
      <dgm:prSet/>
      <dgm:spPr/>
      <dgm:t>
        <a:bodyPr/>
        <a:lstStyle/>
        <a:p>
          <a:endParaRPr lang="cs-CZ"/>
        </a:p>
      </dgm:t>
    </dgm:pt>
    <dgm:pt modelId="{D64E617E-6441-4ED1-A73D-708074C51E2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/>
            <a:t>Výhodnost použití cizího kapitálu se zjišťuje porovnáním ROE a ROA</a:t>
          </a:r>
        </a:p>
      </dgm:t>
    </dgm:pt>
    <dgm:pt modelId="{30BC25BD-B185-46B7-9BB4-78D324C0CAFA}" type="parTrans" cxnId="{6E824614-5DF6-47CE-A713-6840454C186E}">
      <dgm:prSet/>
      <dgm:spPr/>
      <dgm:t>
        <a:bodyPr/>
        <a:lstStyle/>
        <a:p>
          <a:endParaRPr lang="cs-CZ"/>
        </a:p>
      </dgm:t>
    </dgm:pt>
    <dgm:pt modelId="{1DD1E523-872F-444F-9903-2985CAA9BA6A}" type="sibTrans" cxnId="{6E824614-5DF6-47CE-A713-6840454C186E}">
      <dgm:prSet/>
      <dgm:spPr/>
      <dgm:t>
        <a:bodyPr/>
        <a:lstStyle/>
        <a:p>
          <a:endParaRPr lang="cs-CZ"/>
        </a:p>
      </dgm:t>
    </dgm:pt>
    <dgm:pt modelId="{69C8406D-A961-427C-87EC-E139119D07FF}" type="pres">
      <dgm:prSet presAssocID="{D970F7CF-DE5D-49F0-B0E1-87E5955A2AFB}" presName="diagram" presStyleCnt="0">
        <dgm:presLayoutVars>
          <dgm:dir/>
          <dgm:resizeHandles val="exact"/>
        </dgm:presLayoutVars>
      </dgm:prSet>
      <dgm:spPr/>
    </dgm:pt>
    <dgm:pt modelId="{59E8C5F8-248D-4609-B76C-8E7429588C43}" type="pres">
      <dgm:prSet presAssocID="{B50832AD-217C-4710-B4A8-7EB7499CEA81}" presName="node" presStyleLbl="node1" presStyleIdx="0" presStyleCnt="5">
        <dgm:presLayoutVars>
          <dgm:bulletEnabled val="1"/>
        </dgm:presLayoutVars>
      </dgm:prSet>
      <dgm:spPr/>
    </dgm:pt>
    <dgm:pt modelId="{1831D572-A895-4ABF-8280-A6AAE9AA0968}" type="pres">
      <dgm:prSet presAssocID="{8ABCEA72-4F17-433F-9365-89291616BC86}" presName="sibTrans" presStyleCnt="0"/>
      <dgm:spPr/>
    </dgm:pt>
    <dgm:pt modelId="{7BA3AE89-011F-4F67-969F-09CA15141DFD}" type="pres">
      <dgm:prSet presAssocID="{601BA82A-478F-4997-A955-BFFB3E7780AC}" presName="node" presStyleLbl="node1" presStyleIdx="1" presStyleCnt="5">
        <dgm:presLayoutVars>
          <dgm:bulletEnabled val="1"/>
        </dgm:presLayoutVars>
      </dgm:prSet>
      <dgm:spPr/>
    </dgm:pt>
    <dgm:pt modelId="{7A361B3A-03F0-4E42-A0A9-6D2946EE9865}" type="pres">
      <dgm:prSet presAssocID="{040C88B8-5486-4EB0-A572-DF50A9A84E3E}" presName="sibTrans" presStyleCnt="0"/>
      <dgm:spPr/>
    </dgm:pt>
    <dgm:pt modelId="{EFA5E812-DD4D-4FA0-8884-EC5C87576D20}" type="pres">
      <dgm:prSet presAssocID="{4B88E68B-AF78-4FE2-A56C-684D6C2CF695}" presName="node" presStyleLbl="node1" presStyleIdx="2" presStyleCnt="5">
        <dgm:presLayoutVars>
          <dgm:bulletEnabled val="1"/>
        </dgm:presLayoutVars>
      </dgm:prSet>
      <dgm:spPr/>
    </dgm:pt>
    <dgm:pt modelId="{D473C2BD-0F03-43C5-BA0F-38D27D0FF0C0}" type="pres">
      <dgm:prSet presAssocID="{AC85E74D-7956-4AA7-B371-005BA9A61724}" presName="sibTrans" presStyleCnt="0"/>
      <dgm:spPr/>
    </dgm:pt>
    <dgm:pt modelId="{777F96D0-D08E-411B-8198-538D49154AF0}" type="pres">
      <dgm:prSet presAssocID="{905AD80A-9CDA-4A1B-9C2F-F40136D8B03E}" presName="node" presStyleLbl="node1" presStyleIdx="3" presStyleCnt="5">
        <dgm:presLayoutVars>
          <dgm:bulletEnabled val="1"/>
        </dgm:presLayoutVars>
      </dgm:prSet>
      <dgm:spPr/>
    </dgm:pt>
    <dgm:pt modelId="{C638CB51-D361-49AC-88C2-5BDAE7010FF3}" type="pres">
      <dgm:prSet presAssocID="{A268994A-831F-4319-8A0B-ECB956D56285}" presName="sibTrans" presStyleCnt="0"/>
      <dgm:spPr/>
    </dgm:pt>
    <dgm:pt modelId="{58AA5967-563A-4AE7-9228-F1AF9697582B}" type="pres">
      <dgm:prSet presAssocID="{D64E617E-6441-4ED1-A73D-708074C51E2E}" presName="node" presStyleLbl="node1" presStyleIdx="4" presStyleCnt="5">
        <dgm:presLayoutVars>
          <dgm:bulletEnabled val="1"/>
        </dgm:presLayoutVars>
      </dgm:prSet>
      <dgm:spPr/>
    </dgm:pt>
  </dgm:ptLst>
  <dgm:cxnLst>
    <dgm:cxn modelId="{6C004F06-0D03-4C78-867B-41C20FAA927E}" type="presOf" srcId="{D64E617E-6441-4ED1-A73D-708074C51E2E}" destId="{58AA5967-563A-4AE7-9228-F1AF9697582B}" srcOrd="0" destOrd="0" presId="urn:microsoft.com/office/officeart/2005/8/layout/default"/>
    <dgm:cxn modelId="{6E824614-5DF6-47CE-A713-6840454C186E}" srcId="{D970F7CF-DE5D-49F0-B0E1-87E5955A2AFB}" destId="{D64E617E-6441-4ED1-A73D-708074C51E2E}" srcOrd="4" destOrd="0" parTransId="{30BC25BD-B185-46B7-9BB4-78D324C0CAFA}" sibTransId="{1DD1E523-872F-444F-9903-2985CAA9BA6A}"/>
    <dgm:cxn modelId="{56413E1F-F841-4119-B1D7-4D805CCFD1B2}" type="presOf" srcId="{905AD80A-9CDA-4A1B-9C2F-F40136D8B03E}" destId="{777F96D0-D08E-411B-8198-538D49154AF0}" srcOrd="0" destOrd="0" presId="urn:microsoft.com/office/officeart/2005/8/layout/default"/>
    <dgm:cxn modelId="{F8814769-99E3-4A23-850F-807F50562246}" srcId="{D970F7CF-DE5D-49F0-B0E1-87E5955A2AFB}" destId="{4B88E68B-AF78-4FE2-A56C-684D6C2CF695}" srcOrd="2" destOrd="0" parTransId="{E58AA385-4CFF-4B55-9B7E-84149CB61E04}" sibTransId="{AC85E74D-7956-4AA7-B371-005BA9A61724}"/>
    <dgm:cxn modelId="{AE37C46D-D55B-4482-A7F2-B5B943512F6E}" type="presOf" srcId="{D970F7CF-DE5D-49F0-B0E1-87E5955A2AFB}" destId="{69C8406D-A961-427C-87EC-E139119D07FF}" srcOrd="0" destOrd="0" presId="urn:microsoft.com/office/officeart/2005/8/layout/default"/>
    <dgm:cxn modelId="{6C2C3C96-A733-49DB-B892-29164D6C0416}" srcId="{D970F7CF-DE5D-49F0-B0E1-87E5955A2AFB}" destId="{B50832AD-217C-4710-B4A8-7EB7499CEA81}" srcOrd="0" destOrd="0" parTransId="{79D69779-F579-4F9C-AA66-60202634D5C1}" sibTransId="{8ABCEA72-4F17-433F-9365-89291616BC86}"/>
    <dgm:cxn modelId="{95302AD0-F0A8-4884-B185-654370F8872C}" type="presOf" srcId="{B50832AD-217C-4710-B4A8-7EB7499CEA81}" destId="{59E8C5F8-248D-4609-B76C-8E7429588C43}" srcOrd="0" destOrd="0" presId="urn:microsoft.com/office/officeart/2005/8/layout/default"/>
    <dgm:cxn modelId="{58F0C2D9-FBDE-4F44-976A-E8E530FB35EB}" type="presOf" srcId="{601BA82A-478F-4997-A955-BFFB3E7780AC}" destId="{7BA3AE89-011F-4F67-969F-09CA15141DFD}" srcOrd="0" destOrd="0" presId="urn:microsoft.com/office/officeart/2005/8/layout/default"/>
    <dgm:cxn modelId="{F9A431E2-C4E4-454F-A4BD-30754E978A95}" srcId="{D970F7CF-DE5D-49F0-B0E1-87E5955A2AFB}" destId="{601BA82A-478F-4997-A955-BFFB3E7780AC}" srcOrd="1" destOrd="0" parTransId="{850D688A-5A60-4B41-B460-C90C620E6626}" sibTransId="{040C88B8-5486-4EB0-A572-DF50A9A84E3E}"/>
    <dgm:cxn modelId="{6C1DBDF6-A85D-4A38-A1D1-8E23F7A61BB5}" srcId="{D970F7CF-DE5D-49F0-B0E1-87E5955A2AFB}" destId="{905AD80A-9CDA-4A1B-9C2F-F40136D8B03E}" srcOrd="3" destOrd="0" parTransId="{19F84B0E-AD90-42E3-85B4-3FDF2CF60F7F}" sibTransId="{A268994A-831F-4319-8A0B-ECB956D56285}"/>
    <dgm:cxn modelId="{4C1D20FC-78BE-4A44-9938-90BE20909E42}" type="presOf" srcId="{4B88E68B-AF78-4FE2-A56C-684D6C2CF695}" destId="{EFA5E812-DD4D-4FA0-8884-EC5C87576D20}" srcOrd="0" destOrd="0" presId="urn:microsoft.com/office/officeart/2005/8/layout/default"/>
    <dgm:cxn modelId="{B0D78E9C-0A49-4593-B801-1C1E6F0F96DE}" type="presParOf" srcId="{69C8406D-A961-427C-87EC-E139119D07FF}" destId="{59E8C5F8-248D-4609-B76C-8E7429588C43}" srcOrd="0" destOrd="0" presId="urn:microsoft.com/office/officeart/2005/8/layout/default"/>
    <dgm:cxn modelId="{A8D6A352-F81F-49F3-B6F1-279EAE07267B}" type="presParOf" srcId="{69C8406D-A961-427C-87EC-E139119D07FF}" destId="{1831D572-A895-4ABF-8280-A6AAE9AA0968}" srcOrd="1" destOrd="0" presId="urn:microsoft.com/office/officeart/2005/8/layout/default"/>
    <dgm:cxn modelId="{B4DB83FA-8BF5-4587-9584-429F784B8D68}" type="presParOf" srcId="{69C8406D-A961-427C-87EC-E139119D07FF}" destId="{7BA3AE89-011F-4F67-969F-09CA15141DFD}" srcOrd="2" destOrd="0" presId="urn:microsoft.com/office/officeart/2005/8/layout/default"/>
    <dgm:cxn modelId="{18B36CC5-9021-48AF-A792-AD3BCA7D7D01}" type="presParOf" srcId="{69C8406D-A961-427C-87EC-E139119D07FF}" destId="{7A361B3A-03F0-4E42-A0A9-6D2946EE9865}" srcOrd="3" destOrd="0" presId="urn:microsoft.com/office/officeart/2005/8/layout/default"/>
    <dgm:cxn modelId="{FDDFB092-DBA8-48CB-BB59-4A447E9ECC8B}" type="presParOf" srcId="{69C8406D-A961-427C-87EC-E139119D07FF}" destId="{EFA5E812-DD4D-4FA0-8884-EC5C87576D20}" srcOrd="4" destOrd="0" presId="urn:microsoft.com/office/officeart/2005/8/layout/default"/>
    <dgm:cxn modelId="{F9599BB9-F1C5-4475-9501-D408DFFC985C}" type="presParOf" srcId="{69C8406D-A961-427C-87EC-E139119D07FF}" destId="{D473C2BD-0F03-43C5-BA0F-38D27D0FF0C0}" srcOrd="5" destOrd="0" presId="urn:microsoft.com/office/officeart/2005/8/layout/default"/>
    <dgm:cxn modelId="{8719D094-384F-4858-9CE3-648D5A4EC3FD}" type="presParOf" srcId="{69C8406D-A961-427C-87EC-E139119D07FF}" destId="{777F96D0-D08E-411B-8198-538D49154AF0}" srcOrd="6" destOrd="0" presId="urn:microsoft.com/office/officeart/2005/8/layout/default"/>
    <dgm:cxn modelId="{6D92F88E-A4C8-4475-BC5B-F37AB1E92D48}" type="presParOf" srcId="{69C8406D-A961-427C-87EC-E139119D07FF}" destId="{C638CB51-D361-49AC-88C2-5BDAE7010FF3}" srcOrd="7" destOrd="0" presId="urn:microsoft.com/office/officeart/2005/8/layout/default"/>
    <dgm:cxn modelId="{9E193FBB-1E00-4E9C-886F-7185FE23D4DC}" type="presParOf" srcId="{69C8406D-A961-427C-87EC-E139119D07FF}" destId="{58AA5967-563A-4AE7-9228-F1AF9697582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6D741DED-3EA9-48D6-9618-A58741DD7EB4}" type="doc">
      <dgm:prSet loTypeId="urn:microsoft.com/office/officeart/2009/3/layout/PlusandMinus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503D6FFF-92AF-4020-9C29-ACC966D5075D}">
      <dgm:prSet phldrT="[Text]"/>
      <dgm:spPr/>
      <dgm:t>
        <a:bodyPr/>
        <a:lstStyle/>
        <a:p>
          <a:r>
            <a:rPr lang="cs-CZ" dirty="0"/>
            <a:t>Důvody pro cizí kapitál</a:t>
          </a:r>
        </a:p>
      </dgm:t>
    </dgm:pt>
    <dgm:pt modelId="{C83840D4-1D8E-4745-8567-F7ECB79AC014}" type="parTrans" cxnId="{9BDA013A-0D00-4721-8202-DFA6A0D32BC8}">
      <dgm:prSet/>
      <dgm:spPr/>
      <dgm:t>
        <a:bodyPr/>
        <a:lstStyle/>
        <a:p>
          <a:endParaRPr lang="cs-CZ"/>
        </a:p>
      </dgm:t>
    </dgm:pt>
    <dgm:pt modelId="{BE067E6C-0E21-4E17-B912-540DDCBA61E0}" type="sibTrans" cxnId="{9BDA013A-0D00-4721-8202-DFA6A0D32BC8}">
      <dgm:prSet/>
      <dgm:spPr/>
      <dgm:t>
        <a:bodyPr/>
        <a:lstStyle/>
        <a:p>
          <a:endParaRPr lang="cs-CZ"/>
        </a:p>
      </dgm:t>
    </dgm:pt>
    <dgm:pt modelId="{4ADB6184-C47E-4AE1-8739-F64D0EDC7046}">
      <dgm:prSet phldrT="[Text]"/>
      <dgm:spPr/>
      <dgm:t>
        <a:bodyPr/>
        <a:lstStyle/>
        <a:p>
          <a:r>
            <a:rPr lang="cs-CZ" dirty="0"/>
            <a:t>Důvody proti cizímu kapitálu</a:t>
          </a:r>
        </a:p>
      </dgm:t>
    </dgm:pt>
    <dgm:pt modelId="{8217C684-1858-4A9A-A5DB-3C522E3AC076}" type="sibTrans" cxnId="{25779D8D-8F70-49FF-8C80-946DD3E7CA3C}">
      <dgm:prSet/>
      <dgm:spPr/>
      <dgm:t>
        <a:bodyPr/>
        <a:lstStyle/>
        <a:p>
          <a:endParaRPr lang="cs-CZ"/>
        </a:p>
      </dgm:t>
    </dgm:pt>
    <dgm:pt modelId="{60741950-325C-4B9E-8F47-19E4A0FD02EB}" type="parTrans" cxnId="{25779D8D-8F70-49FF-8C80-946DD3E7CA3C}">
      <dgm:prSet/>
      <dgm:spPr/>
      <dgm:t>
        <a:bodyPr/>
        <a:lstStyle/>
        <a:p>
          <a:endParaRPr lang="cs-CZ"/>
        </a:p>
      </dgm:t>
    </dgm:pt>
    <dgm:pt modelId="{3901C107-A3E5-4E29-BD0E-768DDF2E3F16}">
      <dgm:prSet/>
      <dgm:spPr/>
      <dgm:t>
        <a:bodyPr/>
        <a:lstStyle/>
        <a:p>
          <a:r>
            <a:rPr lang="cs-CZ" dirty="0"/>
            <a:t>Použitím cizího kapitálu nevznikají poskytovateli žádná práva v přímém řízení podniku.</a:t>
          </a:r>
          <a:endParaRPr lang="cs-CZ" b="1" dirty="0"/>
        </a:p>
      </dgm:t>
    </dgm:pt>
    <dgm:pt modelId="{E3CAB87E-2D6E-445B-B084-77B02DE9C6B0}" type="parTrans" cxnId="{19197C42-4E82-4BF6-B03D-7ACC29DD8484}">
      <dgm:prSet/>
      <dgm:spPr/>
      <dgm:t>
        <a:bodyPr/>
        <a:lstStyle/>
        <a:p>
          <a:endParaRPr lang="cs-CZ"/>
        </a:p>
      </dgm:t>
    </dgm:pt>
    <dgm:pt modelId="{25BB7E44-2B2E-45F3-BAFB-6EBDEDEFE424}" type="sibTrans" cxnId="{19197C42-4E82-4BF6-B03D-7ACC29DD8484}">
      <dgm:prSet/>
      <dgm:spPr/>
      <dgm:t>
        <a:bodyPr/>
        <a:lstStyle/>
        <a:p>
          <a:endParaRPr lang="cs-CZ"/>
        </a:p>
      </dgm:t>
    </dgm:pt>
    <dgm:pt modelId="{48A59740-AB5F-436C-A1A7-F3CA85AF50B1}">
      <dgm:prSet/>
      <dgm:spPr/>
      <dgm:t>
        <a:bodyPr/>
        <a:lstStyle/>
        <a:p>
          <a:r>
            <a:rPr lang="cs-CZ" dirty="0"/>
            <a:t>Cizí kapitál je většinou levnější než vlastní kapitál, jeho použití zvyšuje rentabilitu podniku.</a:t>
          </a:r>
        </a:p>
      </dgm:t>
    </dgm:pt>
    <dgm:pt modelId="{B5E066B6-0972-4FC2-B360-3C834C439AFF}" type="parTrans" cxnId="{7EA3D2EA-7931-4243-BB41-F4ADE735B004}">
      <dgm:prSet/>
      <dgm:spPr/>
      <dgm:t>
        <a:bodyPr/>
        <a:lstStyle/>
        <a:p>
          <a:endParaRPr lang="cs-CZ"/>
        </a:p>
      </dgm:t>
    </dgm:pt>
    <dgm:pt modelId="{2C6022AC-3205-4A29-BA14-5E25F245D59F}" type="sibTrans" cxnId="{7EA3D2EA-7931-4243-BB41-F4ADE735B004}">
      <dgm:prSet/>
      <dgm:spPr/>
      <dgm:t>
        <a:bodyPr/>
        <a:lstStyle/>
        <a:p>
          <a:endParaRPr lang="cs-CZ"/>
        </a:p>
      </dgm:t>
    </dgm:pt>
    <dgm:pt modelId="{7DC29C74-423B-4B8F-AA03-A0E5EFFD796E}">
      <dgm:prSet phldrT="[Text]"/>
      <dgm:spPr/>
      <dgm:t>
        <a:bodyPr/>
        <a:lstStyle/>
        <a:p>
          <a:r>
            <a:rPr lang="cs-CZ" dirty="0"/>
            <a:t>Podnikatel nemá dostatečný vlastní kapitál při založení podniku, nebo přechodně nedisponuje potřebným kapitálem.</a:t>
          </a:r>
        </a:p>
      </dgm:t>
    </dgm:pt>
    <dgm:pt modelId="{4BE3116E-5C5B-4922-B113-A9EEEF601C33}" type="parTrans" cxnId="{0BCAD0CE-5ABC-4A91-A437-5ADC8263BF63}">
      <dgm:prSet/>
      <dgm:spPr/>
      <dgm:t>
        <a:bodyPr/>
        <a:lstStyle/>
        <a:p>
          <a:endParaRPr lang="cs-CZ"/>
        </a:p>
      </dgm:t>
    </dgm:pt>
    <dgm:pt modelId="{9D901F89-DC37-4BEE-8EC5-9512AA7C3FA8}" type="sibTrans" cxnId="{0BCAD0CE-5ABC-4A91-A437-5ADC8263BF63}">
      <dgm:prSet/>
      <dgm:spPr/>
      <dgm:t>
        <a:bodyPr/>
        <a:lstStyle/>
        <a:p>
          <a:endParaRPr lang="cs-CZ"/>
        </a:p>
      </dgm:t>
    </dgm:pt>
    <dgm:pt modelId="{5255EC11-EB36-4596-8805-980DAF8654DF}">
      <dgm:prSet phldrT="[Text]"/>
      <dgm:spPr/>
      <dgm:t>
        <a:bodyPr/>
        <a:lstStyle/>
        <a:p>
          <a:r>
            <a:rPr lang="cs-CZ"/>
            <a:t>Cizí kapitál zvyšuje zadluženost podniku a tím snižuje jeho finanční stabilitu.</a:t>
          </a:r>
          <a:endParaRPr lang="cs-CZ" dirty="0"/>
        </a:p>
      </dgm:t>
    </dgm:pt>
    <dgm:pt modelId="{3E68841E-5D0A-484F-99B2-064B3FBAE1D2}" type="parTrans" cxnId="{71EF6178-7788-4071-87AF-26D389048994}">
      <dgm:prSet/>
      <dgm:spPr/>
      <dgm:t>
        <a:bodyPr/>
        <a:lstStyle/>
        <a:p>
          <a:endParaRPr lang="cs-CZ"/>
        </a:p>
      </dgm:t>
    </dgm:pt>
    <dgm:pt modelId="{CBB85764-C90A-4AC9-89E4-000A44BA76AA}" type="sibTrans" cxnId="{71EF6178-7788-4071-87AF-26D389048994}">
      <dgm:prSet/>
      <dgm:spPr/>
      <dgm:t>
        <a:bodyPr/>
        <a:lstStyle/>
        <a:p>
          <a:endParaRPr lang="cs-CZ"/>
        </a:p>
      </dgm:t>
    </dgm:pt>
    <dgm:pt modelId="{03130248-A5E4-45B8-BB94-9AA9A07C5D25}">
      <dgm:prSet/>
      <dgm:spPr/>
      <dgm:t>
        <a:bodyPr/>
        <a:lstStyle/>
        <a:p>
          <a:r>
            <a:rPr lang="cs-CZ"/>
            <a:t>Každý další dluh je dražší a je obtížnější jej získat, neboť potenciální věřitelé se obávají o svůj kapitál.</a:t>
          </a:r>
          <a:endParaRPr lang="cs-CZ" b="1" dirty="0"/>
        </a:p>
      </dgm:t>
    </dgm:pt>
    <dgm:pt modelId="{8AAAA22B-D296-47FC-8148-188E67446D1F}" type="parTrans" cxnId="{B450F0BE-3D9B-49BE-B37D-9E8A1E9D4D2B}">
      <dgm:prSet/>
      <dgm:spPr/>
      <dgm:t>
        <a:bodyPr/>
        <a:lstStyle/>
        <a:p>
          <a:endParaRPr lang="cs-CZ"/>
        </a:p>
      </dgm:t>
    </dgm:pt>
    <dgm:pt modelId="{F8502FD4-3227-4CE8-A111-2AFF7E3B28F1}" type="sibTrans" cxnId="{B450F0BE-3D9B-49BE-B37D-9E8A1E9D4D2B}">
      <dgm:prSet/>
      <dgm:spPr/>
      <dgm:t>
        <a:bodyPr/>
        <a:lstStyle/>
        <a:p>
          <a:endParaRPr lang="cs-CZ"/>
        </a:p>
      </dgm:t>
    </dgm:pt>
    <dgm:pt modelId="{C9611950-3F34-4D8C-AE46-E3A6AE16B256}">
      <dgm:prSet/>
      <dgm:spPr/>
      <dgm:t>
        <a:bodyPr/>
        <a:lstStyle/>
        <a:p>
          <a:r>
            <a:rPr lang="cs-CZ"/>
            <a:t>Vysoký podíl cizího kapitálu omezuje jednání managementu, které musí být přizpůsobeno věřitelům. </a:t>
          </a:r>
          <a:endParaRPr lang="cs-CZ" dirty="0"/>
        </a:p>
      </dgm:t>
    </dgm:pt>
    <dgm:pt modelId="{36F10B4E-D71D-4099-A3EB-35B237B9C815}" type="parTrans" cxnId="{4FA54B70-5F65-4EC2-B301-85BE751AE596}">
      <dgm:prSet/>
      <dgm:spPr/>
      <dgm:t>
        <a:bodyPr/>
        <a:lstStyle/>
        <a:p>
          <a:endParaRPr lang="cs-CZ"/>
        </a:p>
      </dgm:t>
    </dgm:pt>
    <dgm:pt modelId="{B80C77FA-D812-4D99-8765-2914AB0ABA52}" type="sibTrans" cxnId="{4FA54B70-5F65-4EC2-B301-85BE751AE596}">
      <dgm:prSet/>
      <dgm:spPr/>
      <dgm:t>
        <a:bodyPr/>
        <a:lstStyle/>
        <a:p>
          <a:endParaRPr lang="cs-CZ"/>
        </a:p>
      </dgm:t>
    </dgm:pt>
    <dgm:pt modelId="{EBCFDF9F-933B-4CD4-89B8-B3DF148298D6}" type="pres">
      <dgm:prSet presAssocID="{6D741DED-3EA9-48D6-9618-A58741DD7EB4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A068BEB9-A2A7-434B-9B37-5D911FE62B25}" type="pres">
      <dgm:prSet presAssocID="{6D741DED-3EA9-48D6-9618-A58741DD7EB4}" presName="Background" presStyleLbl="bgImgPlace1" presStyleIdx="0" presStyleCnt="1"/>
      <dgm:spPr/>
    </dgm:pt>
    <dgm:pt modelId="{FAC3111A-466C-409A-84D4-1DF00AC310BE}" type="pres">
      <dgm:prSet presAssocID="{6D741DED-3EA9-48D6-9618-A58741DD7EB4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7586C2E1-F4B4-4B34-BE09-4B6FEBCE9B81}" type="pres">
      <dgm:prSet presAssocID="{6D741DED-3EA9-48D6-9618-A58741DD7EB4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07AA929E-000D-443B-A3A1-822F9F568B13}" type="pres">
      <dgm:prSet presAssocID="{6D741DED-3EA9-48D6-9618-A58741DD7EB4}" presName="Plus" presStyleLbl="alignNode1" presStyleIdx="0" presStyleCnt="2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</dgm:pt>
    <dgm:pt modelId="{3E42250D-7B69-47C8-8970-1AD54E66E0D3}" type="pres">
      <dgm:prSet presAssocID="{6D741DED-3EA9-48D6-9618-A58741DD7EB4}" presName="Minus" presStyleLbl="alignNode1" presStyleIdx="1" presStyleCnt="2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</dgm:pt>
    <dgm:pt modelId="{411042FF-470E-4051-AA86-12BF95EE819B}" type="pres">
      <dgm:prSet presAssocID="{6D741DED-3EA9-48D6-9618-A58741DD7EB4}" presName="Divider" presStyleLbl="parChTrans1D1" presStyleIdx="0" presStyleCnt="1"/>
      <dgm:spPr/>
    </dgm:pt>
  </dgm:ptLst>
  <dgm:cxnLst>
    <dgm:cxn modelId="{59533A06-15F7-4EB9-BB7E-203FB51452F7}" type="presOf" srcId="{503D6FFF-92AF-4020-9C29-ACC966D5075D}" destId="{FAC3111A-466C-409A-84D4-1DF00AC310BE}" srcOrd="0" destOrd="0" presId="urn:microsoft.com/office/officeart/2009/3/layout/PlusandMinus"/>
    <dgm:cxn modelId="{380F0109-E362-496D-95CE-6974FC4F696E}" type="presOf" srcId="{4ADB6184-C47E-4AE1-8739-F64D0EDC7046}" destId="{7586C2E1-F4B4-4B34-BE09-4B6FEBCE9B81}" srcOrd="0" destOrd="0" presId="urn:microsoft.com/office/officeart/2009/3/layout/PlusandMinus"/>
    <dgm:cxn modelId="{18769F21-0CD6-4FAA-9AFC-BB310611E5A2}" type="presOf" srcId="{03130248-A5E4-45B8-BB94-9AA9A07C5D25}" destId="{7586C2E1-F4B4-4B34-BE09-4B6FEBCE9B81}" srcOrd="0" destOrd="2" presId="urn:microsoft.com/office/officeart/2009/3/layout/PlusandMinus"/>
    <dgm:cxn modelId="{9BDA013A-0D00-4721-8202-DFA6A0D32BC8}" srcId="{6D741DED-3EA9-48D6-9618-A58741DD7EB4}" destId="{503D6FFF-92AF-4020-9C29-ACC966D5075D}" srcOrd="0" destOrd="0" parTransId="{C83840D4-1D8E-4745-8567-F7ECB79AC014}" sibTransId="{BE067E6C-0E21-4E17-B912-540DDCBA61E0}"/>
    <dgm:cxn modelId="{19197C42-4E82-4BF6-B03D-7ACC29DD8484}" srcId="{503D6FFF-92AF-4020-9C29-ACC966D5075D}" destId="{3901C107-A3E5-4E29-BD0E-768DDF2E3F16}" srcOrd="1" destOrd="0" parTransId="{E3CAB87E-2D6E-445B-B084-77B02DE9C6B0}" sibTransId="{25BB7E44-2B2E-45F3-BAFB-6EBDEDEFE424}"/>
    <dgm:cxn modelId="{2004406B-4DDB-48CA-A05A-1FB54987F182}" type="presOf" srcId="{C9611950-3F34-4D8C-AE46-E3A6AE16B256}" destId="{7586C2E1-F4B4-4B34-BE09-4B6FEBCE9B81}" srcOrd="0" destOrd="3" presId="urn:microsoft.com/office/officeart/2009/3/layout/PlusandMinus"/>
    <dgm:cxn modelId="{4FA54B70-5F65-4EC2-B301-85BE751AE596}" srcId="{4ADB6184-C47E-4AE1-8739-F64D0EDC7046}" destId="{C9611950-3F34-4D8C-AE46-E3A6AE16B256}" srcOrd="2" destOrd="0" parTransId="{36F10B4E-D71D-4099-A3EB-35B237B9C815}" sibTransId="{B80C77FA-D812-4D99-8765-2914AB0ABA52}"/>
    <dgm:cxn modelId="{71EF6178-7788-4071-87AF-26D389048994}" srcId="{4ADB6184-C47E-4AE1-8739-F64D0EDC7046}" destId="{5255EC11-EB36-4596-8805-980DAF8654DF}" srcOrd="0" destOrd="0" parTransId="{3E68841E-5D0A-484F-99B2-064B3FBAE1D2}" sibTransId="{CBB85764-C90A-4AC9-89E4-000A44BA76AA}"/>
    <dgm:cxn modelId="{25779D8D-8F70-49FF-8C80-946DD3E7CA3C}" srcId="{6D741DED-3EA9-48D6-9618-A58741DD7EB4}" destId="{4ADB6184-C47E-4AE1-8739-F64D0EDC7046}" srcOrd="1" destOrd="0" parTransId="{60741950-325C-4B9E-8F47-19E4A0FD02EB}" sibTransId="{8217C684-1858-4A9A-A5DB-3C522E3AC076}"/>
    <dgm:cxn modelId="{A2D7958F-1F19-46A9-A144-27DADBBB06C9}" type="presOf" srcId="{7DC29C74-423B-4B8F-AA03-A0E5EFFD796E}" destId="{FAC3111A-466C-409A-84D4-1DF00AC310BE}" srcOrd="0" destOrd="1" presId="urn:microsoft.com/office/officeart/2009/3/layout/PlusandMinus"/>
    <dgm:cxn modelId="{4919B790-66D2-4860-B448-1579890DE995}" type="presOf" srcId="{5255EC11-EB36-4596-8805-980DAF8654DF}" destId="{7586C2E1-F4B4-4B34-BE09-4B6FEBCE9B81}" srcOrd="0" destOrd="1" presId="urn:microsoft.com/office/officeart/2009/3/layout/PlusandMinus"/>
    <dgm:cxn modelId="{B450F0BE-3D9B-49BE-B37D-9E8A1E9D4D2B}" srcId="{4ADB6184-C47E-4AE1-8739-F64D0EDC7046}" destId="{03130248-A5E4-45B8-BB94-9AA9A07C5D25}" srcOrd="1" destOrd="0" parTransId="{8AAAA22B-D296-47FC-8148-188E67446D1F}" sibTransId="{F8502FD4-3227-4CE8-A111-2AFF7E3B28F1}"/>
    <dgm:cxn modelId="{351694C2-9A20-4740-8130-E233DFAB457D}" type="presOf" srcId="{6D741DED-3EA9-48D6-9618-A58741DD7EB4}" destId="{EBCFDF9F-933B-4CD4-89B8-B3DF148298D6}" srcOrd="0" destOrd="0" presId="urn:microsoft.com/office/officeart/2009/3/layout/PlusandMinus"/>
    <dgm:cxn modelId="{0BCAD0CE-5ABC-4A91-A437-5ADC8263BF63}" srcId="{503D6FFF-92AF-4020-9C29-ACC966D5075D}" destId="{7DC29C74-423B-4B8F-AA03-A0E5EFFD796E}" srcOrd="0" destOrd="0" parTransId="{4BE3116E-5C5B-4922-B113-A9EEEF601C33}" sibTransId="{9D901F89-DC37-4BEE-8EC5-9512AA7C3FA8}"/>
    <dgm:cxn modelId="{055CB3D8-7A28-434E-809D-8F723EEF286C}" type="presOf" srcId="{48A59740-AB5F-436C-A1A7-F3CA85AF50B1}" destId="{FAC3111A-466C-409A-84D4-1DF00AC310BE}" srcOrd="0" destOrd="3" presId="urn:microsoft.com/office/officeart/2009/3/layout/PlusandMinus"/>
    <dgm:cxn modelId="{7EA3D2EA-7931-4243-BB41-F4ADE735B004}" srcId="{503D6FFF-92AF-4020-9C29-ACC966D5075D}" destId="{48A59740-AB5F-436C-A1A7-F3CA85AF50B1}" srcOrd="2" destOrd="0" parTransId="{B5E066B6-0972-4FC2-B360-3C834C439AFF}" sibTransId="{2C6022AC-3205-4A29-BA14-5E25F245D59F}"/>
    <dgm:cxn modelId="{71833BF4-C383-45D8-BB40-841362E8D41E}" type="presOf" srcId="{3901C107-A3E5-4E29-BD0E-768DDF2E3F16}" destId="{FAC3111A-466C-409A-84D4-1DF00AC310BE}" srcOrd="0" destOrd="2" presId="urn:microsoft.com/office/officeart/2009/3/layout/PlusandMinus"/>
    <dgm:cxn modelId="{CB2491BC-9A82-42C8-AE51-FC44DCD580E9}" type="presParOf" srcId="{EBCFDF9F-933B-4CD4-89B8-B3DF148298D6}" destId="{A068BEB9-A2A7-434B-9B37-5D911FE62B25}" srcOrd="0" destOrd="0" presId="urn:microsoft.com/office/officeart/2009/3/layout/PlusandMinus"/>
    <dgm:cxn modelId="{A433CB53-A92D-48F9-BCCE-E2CF19C0C19E}" type="presParOf" srcId="{EBCFDF9F-933B-4CD4-89B8-B3DF148298D6}" destId="{FAC3111A-466C-409A-84D4-1DF00AC310BE}" srcOrd="1" destOrd="0" presId="urn:microsoft.com/office/officeart/2009/3/layout/PlusandMinus"/>
    <dgm:cxn modelId="{2AED271D-AB0A-4521-8E2F-F9DEAC5F991E}" type="presParOf" srcId="{EBCFDF9F-933B-4CD4-89B8-B3DF148298D6}" destId="{7586C2E1-F4B4-4B34-BE09-4B6FEBCE9B81}" srcOrd="2" destOrd="0" presId="urn:microsoft.com/office/officeart/2009/3/layout/PlusandMinus"/>
    <dgm:cxn modelId="{42A4A860-008A-440C-ACF4-27B04707AB78}" type="presParOf" srcId="{EBCFDF9F-933B-4CD4-89B8-B3DF148298D6}" destId="{07AA929E-000D-443B-A3A1-822F9F568B13}" srcOrd="3" destOrd="0" presId="urn:microsoft.com/office/officeart/2009/3/layout/PlusandMinus"/>
    <dgm:cxn modelId="{7587AFA0-ED9A-45C0-AD04-448248A8DEFE}" type="presParOf" srcId="{EBCFDF9F-933B-4CD4-89B8-B3DF148298D6}" destId="{3E42250D-7B69-47C8-8970-1AD54E66E0D3}" srcOrd="4" destOrd="0" presId="urn:microsoft.com/office/officeart/2009/3/layout/PlusandMinus"/>
    <dgm:cxn modelId="{0D470A5F-82A1-446D-803C-B8F0114ADC8E}" type="presParOf" srcId="{EBCFDF9F-933B-4CD4-89B8-B3DF148298D6}" destId="{411042FF-470E-4051-AA86-12BF95EE819B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81F7D955-6AEC-4AC9-BA6B-4DBBB3E6B139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4240ADBB-6965-4D20-AAD3-1B80D1339EFA}">
      <dgm:prSet/>
      <dgm:spPr/>
      <dgm:t>
        <a:bodyPr/>
        <a:lstStyle/>
        <a:p>
          <a:pPr rtl="0"/>
          <a:r>
            <a:rPr lang="cs-CZ" dirty="0"/>
            <a:t>Provozní páka je změna zisku v souvislosti se změnou objemu výroby (tržeb) při různých proporcích mezi fixními a variabilními náklady</a:t>
          </a:r>
        </a:p>
      </dgm:t>
    </dgm:pt>
    <dgm:pt modelId="{E8E2A0E7-1B19-4B5A-B6BF-DC471817B231}" type="parTrans" cxnId="{B109ACED-D566-4B95-9661-F451DE54CE30}">
      <dgm:prSet/>
      <dgm:spPr/>
      <dgm:t>
        <a:bodyPr/>
        <a:lstStyle/>
        <a:p>
          <a:endParaRPr lang="cs-CZ"/>
        </a:p>
      </dgm:t>
    </dgm:pt>
    <dgm:pt modelId="{81E377A9-C6B6-4124-ABC0-C86B000573F8}" type="sibTrans" cxnId="{B109ACED-D566-4B95-9661-F451DE54CE30}">
      <dgm:prSet/>
      <dgm:spPr/>
      <dgm:t>
        <a:bodyPr/>
        <a:lstStyle/>
        <a:p>
          <a:endParaRPr lang="cs-CZ"/>
        </a:p>
      </dgm:t>
    </dgm:pt>
    <dgm:pt modelId="{4FF9E86A-B5C1-44FE-9BAD-BC912A82B1D0}">
      <dgm:prSet/>
      <dgm:spPr/>
      <dgm:t>
        <a:bodyPr/>
        <a:lstStyle/>
        <a:p>
          <a:pPr rtl="0"/>
          <a:r>
            <a:rPr lang="cs-CZ"/>
            <a:t>Čím je podíl fixních nákladů na celkových nákladech podniku vyšší, tím větší jsou změny zisku při změnách tržeb</a:t>
          </a:r>
        </a:p>
      </dgm:t>
    </dgm:pt>
    <dgm:pt modelId="{5D36D641-15CC-418A-81C9-B4F03F5201B1}" type="parTrans" cxnId="{A97D2F23-8C26-490F-9374-07C7DE47998A}">
      <dgm:prSet/>
      <dgm:spPr/>
      <dgm:t>
        <a:bodyPr/>
        <a:lstStyle/>
        <a:p>
          <a:endParaRPr lang="cs-CZ"/>
        </a:p>
      </dgm:t>
    </dgm:pt>
    <dgm:pt modelId="{C7637D90-BB82-456B-B913-2879E550D4A2}" type="sibTrans" cxnId="{A97D2F23-8C26-490F-9374-07C7DE47998A}">
      <dgm:prSet/>
      <dgm:spPr/>
      <dgm:t>
        <a:bodyPr/>
        <a:lstStyle/>
        <a:p>
          <a:endParaRPr lang="cs-CZ"/>
        </a:p>
      </dgm:t>
    </dgm:pt>
    <dgm:pt modelId="{F2832D6E-659C-4327-B229-A080551AB864}">
      <dgm:prSet/>
      <dgm:spPr/>
      <dgm:t>
        <a:bodyPr anchor="ctr"/>
        <a:lstStyle/>
        <a:p>
          <a:pPr algn="l" rtl="0"/>
          <a:r>
            <a:rPr lang="cs-CZ" dirty="0"/>
            <a:t>Stupeň provozní páky</a:t>
          </a:r>
        </a:p>
      </dgm:t>
    </dgm:pt>
    <dgm:pt modelId="{347D1837-76C6-43DE-A72E-091B2E977B04}" type="parTrans" cxnId="{5E2429DD-C6CD-42F9-8A75-DEA814360B5E}">
      <dgm:prSet/>
      <dgm:spPr/>
      <dgm:t>
        <a:bodyPr/>
        <a:lstStyle/>
        <a:p>
          <a:endParaRPr lang="cs-CZ"/>
        </a:p>
      </dgm:t>
    </dgm:pt>
    <dgm:pt modelId="{2B766F60-5EDE-4BB1-9160-247DA4B97538}" type="sibTrans" cxnId="{5E2429DD-C6CD-42F9-8A75-DEA814360B5E}">
      <dgm:prSet/>
      <dgm:spPr/>
      <dgm:t>
        <a:bodyPr/>
        <a:lstStyle/>
        <a:p>
          <a:endParaRPr lang="cs-CZ"/>
        </a:p>
      </dgm:t>
    </dgm:pt>
    <dgm:pt modelId="{35269C58-73D7-47C0-AD65-D5185C6CAA07}" type="pres">
      <dgm:prSet presAssocID="{81F7D955-6AEC-4AC9-BA6B-4DBBB3E6B139}" presName="diagram" presStyleCnt="0">
        <dgm:presLayoutVars>
          <dgm:dir/>
          <dgm:resizeHandles val="exact"/>
        </dgm:presLayoutVars>
      </dgm:prSet>
      <dgm:spPr/>
    </dgm:pt>
    <dgm:pt modelId="{42925DEC-850A-41F0-A137-66BFC12C04E9}" type="pres">
      <dgm:prSet presAssocID="{4240ADBB-6965-4D20-AAD3-1B80D1339EFA}" presName="node" presStyleLbl="node1" presStyleIdx="0" presStyleCnt="3" custScaleX="195005">
        <dgm:presLayoutVars>
          <dgm:bulletEnabled val="1"/>
        </dgm:presLayoutVars>
      </dgm:prSet>
      <dgm:spPr/>
    </dgm:pt>
    <dgm:pt modelId="{EFAB6C6C-F834-4E5C-A8E8-82996A918BA9}" type="pres">
      <dgm:prSet presAssocID="{81E377A9-C6B6-4124-ABC0-C86B000573F8}" presName="sibTrans" presStyleCnt="0"/>
      <dgm:spPr/>
    </dgm:pt>
    <dgm:pt modelId="{03DC4836-F36C-4250-842F-3FC37153DDDE}" type="pres">
      <dgm:prSet presAssocID="{4FF9E86A-B5C1-44FE-9BAD-BC912A82B1D0}" presName="node" presStyleLbl="node1" presStyleIdx="1" presStyleCnt="3" custScaleX="195005">
        <dgm:presLayoutVars>
          <dgm:bulletEnabled val="1"/>
        </dgm:presLayoutVars>
      </dgm:prSet>
      <dgm:spPr/>
    </dgm:pt>
    <dgm:pt modelId="{7FD7E31E-2BA4-42E5-A516-292408F40B64}" type="pres">
      <dgm:prSet presAssocID="{C7637D90-BB82-456B-B913-2879E550D4A2}" presName="sibTrans" presStyleCnt="0"/>
      <dgm:spPr/>
    </dgm:pt>
    <dgm:pt modelId="{C0D9731C-93B4-4D6D-9E7F-07EC8D8A0B96}" type="pres">
      <dgm:prSet presAssocID="{F2832D6E-659C-4327-B229-A080551AB864}" presName="node" presStyleLbl="node1" presStyleIdx="2" presStyleCnt="3" custScaleX="195005">
        <dgm:presLayoutVars>
          <dgm:bulletEnabled val="1"/>
        </dgm:presLayoutVars>
      </dgm:prSet>
      <dgm:spPr/>
    </dgm:pt>
  </dgm:ptLst>
  <dgm:cxnLst>
    <dgm:cxn modelId="{8EE27501-F8DB-400E-91BB-6B2B7E8AA6F4}" type="presOf" srcId="{81F7D955-6AEC-4AC9-BA6B-4DBBB3E6B139}" destId="{35269C58-73D7-47C0-AD65-D5185C6CAA07}" srcOrd="0" destOrd="0" presId="urn:microsoft.com/office/officeart/2005/8/layout/default"/>
    <dgm:cxn modelId="{A97D2F23-8C26-490F-9374-07C7DE47998A}" srcId="{81F7D955-6AEC-4AC9-BA6B-4DBBB3E6B139}" destId="{4FF9E86A-B5C1-44FE-9BAD-BC912A82B1D0}" srcOrd="1" destOrd="0" parTransId="{5D36D641-15CC-418A-81C9-B4F03F5201B1}" sibTransId="{C7637D90-BB82-456B-B913-2879E550D4A2}"/>
    <dgm:cxn modelId="{939B9879-6899-4B96-96A8-0079B1A273C4}" type="presOf" srcId="{4FF9E86A-B5C1-44FE-9BAD-BC912A82B1D0}" destId="{03DC4836-F36C-4250-842F-3FC37153DDDE}" srcOrd="0" destOrd="0" presId="urn:microsoft.com/office/officeart/2005/8/layout/default"/>
    <dgm:cxn modelId="{0C35137C-E922-4502-9594-9019DBDFE100}" type="presOf" srcId="{F2832D6E-659C-4327-B229-A080551AB864}" destId="{C0D9731C-93B4-4D6D-9E7F-07EC8D8A0B96}" srcOrd="0" destOrd="0" presId="urn:microsoft.com/office/officeart/2005/8/layout/default"/>
    <dgm:cxn modelId="{D9C87D7E-8F21-4B75-91DD-639CED192004}" type="presOf" srcId="{4240ADBB-6965-4D20-AAD3-1B80D1339EFA}" destId="{42925DEC-850A-41F0-A137-66BFC12C04E9}" srcOrd="0" destOrd="0" presId="urn:microsoft.com/office/officeart/2005/8/layout/default"/>
    <dgm:cxn modelId="{5E2429DD-C6CD-42F9-8A75-DEA814360B5E}" srcId="{81F7D955-6AEC-4AC9-BA6B-4DBBB3E6B139}" destId="{F2832D6E-659C-4327-B229-A080551AB864}" srcOrd="2" destOrd="0" parTransId="{347D1837-76C6-43DE-A72E-091B2E977B04}" sibTransId="{2B766F60-5EDE-4BB1-9160-247DA4B97538}"/>
    <dgm:cxn modelId="{B109ACED-D566-4B95-9661-F451DE54CE30}" srcId="{81F7D955-6AEC-4AC9-BA6B-4DBBB3E6B139}" destId="{4240ADBB-6965-4D20-AAD3-1B80D1339EFA}" srcOrd="0" destOrd="0" parTransId="{E8E2A0E7-1B19-4B5A-B6BF-DC471817B231}" sibTransId="{81E377A9-C6B6-4124-ABC0-C86B000573F8}"/>
    <dgm:cxn modelId="{EBBBD671-4722-4679-8C98-D8A7F12B550A}" type="presParOf" srcId="{35269C58-73D7-47C0-AD65-D5185C6CAA07}" destId="{42925DEC-850A-41F0-A137-66BFC12C04E9}" srcOrd="0" destOrd="0" presId="urn:microsoft.com/office/officeart/2005/8/layout/default"/>
    <dgm:cxn modelId="{8DB15500-6262-43CB-9FD6-FC0F83DC4A43}" type="presParOf" srcId="{35269C58-73D7-47C0-AD65-D5185C6CAA07}" destId="{EFAB6C6C-F834-4E5C-A8E8-82996A918BA9}" srcOrd="1" destOrd="0" presId="urn:microsoft.com/office/officeart/2005/8/layout/default"/>
    <dgm:cxn modelId="{3DC7EFCD-3CCE-4CBF-AF38-0B9C406E3221}" type="presParOf" srcId="{35269C58-73D7-47C0-AD65-D5185C6CAA07}" destId="{03DC4836-F36C-4250-842F-3FC37153DDDE}" srcOrd="2" destOrd="0" presId="urn:microsoft.com/office/officeart/2005/8/layout/default"/>
    <dgm:cxn modelId="{0AACC67D-12C0-4025-91C4-DFB7E0E33F77}" type="presParOf" srcId="{35269C58-73D7-47C0-AD65-D5185C6CAA07}" destId="{7FD7E31E-2BA4-42E5-A516-292408F40B64}" srcOrd="3" destOrd="0" presId="urn:microsoft.com/office/officeart/2005/8/layout/default"/>
    <dgm:cxn modelId="{349375A6-EA3B-4293-9FA2-1590E72D6283}" type="presParOf" srcId="{35269C58-73D7-47C0-AD65-D5185C6CAA07}" destId="{C0D9731C-93B4-4D6D-9E7F-07EC8D8A0B9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85DCF7D0-DA67-400C-9B29-FE32FB62C32E}" type="doc">
      <dgm:prSet loTypeId="urn:microsoft.com/office/officeart/2005/8/layout/defaul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516E765F-F91F-42E8-A4BC-57879BA3CFBF}">
      <dgm:prSet phldrT="[Text]"/>
      <dgm:spPr/>
      <dgm:t>
        <a:bodyPr/>
        <a:lstStyle/>
        <a:p>
          <a:r>
            <a:rPr lang="cs-CZ" dirty="0"/>
            <a:t>Potřeba znát dvě období (dva objemy výroby)</a:t>
          </a:r>
        </a:p>
      </dgm:t>
    </dgm:pt>
    <dgm:pt modelId="{36A85FFF-EE58-49C6-B4B8-8CA7F9F0BFAE}" type="parTrans" cxnId="{61FE2A9C-6FBA-4E2C-95A9-B614728FC607}">
      <dgm:prSet/>
      <dgm:spPr/>
      <dgm:t>
        <a:bodyPr/>
        <a:lstStyle/>
        <a:p>
          <a:endParaRPr lang="cs-CZ"/>
        </a:p>
      </dgm:t>
    </dgm:pt>
    <dgm:pt modelId="{02900991-972A-4B4B-B5B0-EEC81314D96F}" type="sibTrans" cxnId="{61FE2A9C-6FBA-4E2C-95A9-B614728FC607}">
      <dgm:prSet/>
      <dgm:spPr/>
      <dgm:t>
        <a:bodyPr/>
        <a:lstStyle/>
        <a:p>
          <a:endParaRPr lang="cs-CZ"/>
        </a:p>
      </dgm:t>
    </dgm:pt>
    <dgm:pt modelId="{A086C8CE-1D39-4C35-821F-8D3105CE831F}">
      <dgm:prSet phldrT="[Text]"/>
      <dgm:spPr/>
      <dgm:t>
        <a:bodyPr/>
        <a:lstStyle/>
        <a:p>
          <a:r>
            <a:rPr lang="cs-CZ" dirty="0"/>
            <a:t>Jasně nedefinuje </a:t>
          </a:r>
          <a:r>
            <a:rPr lang="cs-CZ" b="1" dirty="0"/>
            <a:t>tržby</a:t>
          </a:r>
          <a:r>
            <a:rPr lang="cs-CZ" dirty="0"/>
            <a:t> a </a:t>
          </a:r>
          <a:r>
            <a:rPr lang="cs-CZ" b="1" dirty="0"/>
            <a:t>zisk</a:t>
          </a:r>
          <a:endParaRPr lang="cs-CZ" dirty="0"/>
        </a:p>
      </dgm:t>
    </dgm:pt>
    <dgm:pt modelId="{D71BA69D-0AFA-49C0-BD3E-F6A48D29755E}" type="parTrans" cxnId="{65F480A1-359A-4B52-984E-AC24CB7B2466}">
      <dgm:prSet/>
      <dgm:spPr/>
      <dgm:t>
        <a:bodyPr/>
        <a:lstStyle/>
        <a:p>
          <a:endParaRPr lang="cs-CZ"/>
        </a:p>
      </dgm:t>
    </dgm:pt>
    <dgm:pt modelId="{AB69BE8A-B78D-43E6-BD85-389F7935536C}" type="sibTrans" cxnId="{65F480A1-359A-4B52-984E-AC24CB7B2466}">
      <dgm:prSet/>
      <dgm:spPr/>
      <dgm:t>
        <a:bodyPr/>
        <a:lstStyle/>
        <a:p>
          <a:endParaRPr lang="cs-CZ"/>
        </a:p>
      </dgm:t>
    </dgm:pt>
    <dgm:pt modelId="{1984F0A6-0CD9-4A38-9B1D-8B274BBD3FAB}">
      <dgm:prSet/>
      <dgm:spPr/>
      <dgm:t>
        <a:bodyPr/>
        <a:lstStyle/>
        <a:p>
          <a:r>
            <a:rPr lang="cs-CZ"/>
            <a:t>Tržby z výrobní/obchodní činnosti</a:t>
          </a:r>
          <a:endParaRPr lang="cs-CZ" dirty="0"/>
        </a:p>
      </dgm:t>
    </dgm:pt>
    <dgm:pt modelId="{55DC40A5-14BF-446E-891A-FBADFEE07E21}" type="parTrans" cxnId="{6B63DA7E-6336-4DB7-9CCE-993D7B695948}">
      <dgm:prSet/>
      <dgm:spPr/>
      <dgm:t>
        <a:bodyPr/>
        <a:lstStyle/>
        <a:p>
          <a:endParaRPr lang="cs-CZ"/>
        </a:p>
      </dgm:t>
    </dgm:pt>
    <dgm:pt modelId="{13C6BC93-B868-470E-B1CB-CB158160F386}" type="sibTrans" cxnId="{6B63DA7E-6336-4DB7-9CCE-993D7B695948}">
      <dgm:prSet/>
      <dgm:spPr/>
      <dgm:t>
        <a:bodyPr/>
        <a:lstStyle/>
        <a:p>
          <a:endParaRPr lang="cs-CZ"/>
        </a:p>
      </dgm:t>
    </dgm:pt>
    <dgm:pt modelId="{B0CCEDDA-C244-4BFD-8AFA-443292E75047}">
      <dgm:prSet/>
      <dgm:spPr/>
      <dgm:t>
        <a:bodyPr/>
        <a:lstStyle/>
        <a:p>
          <a:r>
            <a:rPr lang="cs-CZ"/>
            <a:t>Provozní hospodářský výsledek</a:t>
          </a:r>
          <a:endParaRPr lang="cs-CZ" dirty="0"/>
        </a:p>
      </dgm:t>
    </dgm:pt>
    <dgm:pt modelId="{1E74A9B6-847B-42E6-A6D5-90A7A27C20A0}" type="parTrans" cxnId="{F7585C07-0243-41CF-BFAA-457CBA5144E0}">
      <dgm:prSet/>
      <dgm:spPr/>
      <dgm:t>
        <a:bodyPr/>
        <a:lstStyle/>
        <a:p>
          <a:endParaRPr lang="cs-CZ"/>
        </a:p>
      </dgm:t>
    </dgm:pt>
    <dgm:pt modelId="{753D63AF-C060-4AC3-923C-863535DFEB32}" type="sibTrans" cxnId="{F7585C07-0243-41CF-BFAA-457CBA5144E0}">
      <dgm:prSet/>
      <dgm:spPr/>
      <dgm:t>
        <a:bodyPr/>
        <a:lstStyle/>
        <a:p>
          <a:endParaRPr lang="cs-CZ"/>
        </a:p>
      </dgm:t>
    </dgm:pt>
    <dgm:pt modelId="{20E811C0-EF12-4A2B-AFB9-2055F1F65B51}">
      <dgm:prSet/>
      <dgm:spPr/>
      <dgm:t>
        <a:bodyPr/>
        <a:lstStyle/>
        <a:p>
          <a:r>
            <a:rPr lang="cs-CZ"/>
            <a:t>Z </a:t>
          </a:r>
          <a:r>
            <a:rPr lang="cs-CZ" i="1"/>
            <a:t>S</a:t>
          </a:r>
          <a:r>
            <a:rPr lang="cs-CZ"/>
            <a:t> nelze vyvodit strukturu FN a VN – těžko dávat doporučení</a:t>
          </a:r>
          <a:endParaRPr lang="cs-CZ" dirty="0"/>
        </a:p>
      </dgm:t>
    </dgm:pt>
    <dgm:pt modelId="{457DD7AB-4789-4709-AC1F-F65EE40F8DB6}" type="parTrans" cxnId="{4AAB8D5A-DBA7-49E2-9985-6862839C6EC1}">
      <dgm:prSet/>
      <dgm:spPr/>
      <dgm:t>
        <a:bodyPr/>
        <a:lstStyle/>
        <a:p>
          <a:endParaRPr lang="cs-CZ"/>
        </a:p>
      </dgm:t>
    </dgm:pt>
    <dgm:pt modelId="{F7EDC305-5F53-4769-89B4-26F36E1457F3}" type="sibTrans" cxnId="{4AAB8D5A-DBA7-49E2-9985-6862839C6EC1}">
      <dgm:prSet/>
      <dgm:spPr/>
      <dgm:t>
        <a:bodyPr/>
        <a:lstStyle/>
        <a:p>
          <a:endParaRPr lang="cs-CZ"/>
        </a:p>
      </dgm:t>
    </dgm:pt>
    <dgm:pt modelId="{76A33A70-7ABB-4BBB-8D13-CB98984C8B6A}">
      <dgm:prSet/>
      <dgm:spPr/>
      <dgm:t>
        <a:bodyPr/>
        <a:lstStyle/>
        <a:p>
          <a:r>
            <a:rPr lang="cs-CZ" dirty="0"/>
            <a:t>U provozní páky je potřeba rozlišit ve výsledovce fixní a variabilní náklady</a:t>
          </a:r>
        </a:p>
      </dgm:t>
    </dgm:pt>
    <dgm:pt modelId="{F6A8DACE-3671-4D8E-9736-27CB88FB8ADD}" type="parTrans" cxnId="{0E715B7E-E62C-4C35-8366-FBCB0935DB72}">
      <dgm:prSet/>
      <dgm:spPr/>
      <dgm:t>
        <a:bodyPr/>
        <a:lstStyle/>
        <a:p>
          <a:endParaRPr lang="cs-CZ"/>
        </a:p>
      </dgm:t>
    </dgm:pt>
    <dgm:pt modelId="{BFFACBFD-0201-4936-A242-83E116BF28F1}" type="sibTrans" cxnId="{0E715B7E-E62C-4C35-8366-FBCB0935DB72}">
      <dgm:prSet/>
      <dgm:spPr/>
      <dgm:t>
        <a:bodyPr/>
        <a:lstStyle/>
        <a:p>
          <a:endParaRPr lang="cs-CZ"/>
        </a:p>
      </dgm:t>
    </dgm:pt>
    <dgm:pt modelId="{5EED6193-733A-4C92-BAE6-3A9BB1571364}" type="pres">
      <dgm:prSet presAssocID="{85DCF7D0-DA67-400C-9B29-FE32FB62C32E}" presName="diagram" presStyleCnt="0">
        <dgm:presLayoutVars>
          <dgm:dir/>
          <dgm:resizeHandles val="exact"/>
        </dgm:presLayoutVars>
      </dgm:prSet>
      <dgm:spPr/>
    </dgm:pt>
    <dgm:pt modelId="{46108594-F096-4DD4-A0C2-8E144651C16B}" type="pres">
      <dgm:prSet presAssocID="{516E765F-F91F-42E8-A4BC-57879BA3CFBF}" presName="node" presStyleLbl="node1" presStyleIdx="0" presStyleCnt="4" custScaleX="196364">
        <dgm:presLayoutVars>
          <dgm:bulletEnabled val="1"/>
        </dgm:presLayoutVars>
      </dgm:prSet>
      <dgm:spPr/>
    </dgm:pt>
    <dgm:pt modelId="{E2518BA3-A5DB-4948-8B13-6F7324769A88}" type="pres">
      <dgm:prSet presAssocID="{02900991-972A-4B4B-B5B0-EEC81314D96F}" presName="sibTrans" presStyleCnt="0"/>
      <dgm:spPr/>
    </dgm:pt>
    <dgm:pt modelId="{B65D09E5-46A2-4160-A9D2-F466D5076E41}" type="pres">
      <dgm:prSet presAssocID="{A086C8CE-1D39-4C35-821F-8D3105CE831F}" presName="node" presStyleLbl="node1" presStyleIdx="1" presStyleCnt="4" custScaleX="196364">
        <dgm:presLayoutVars>
          <dgm:bulletEnabled val="1"/>
        </dgm:presLayoutVars>
      </dgm:prSet>
      <dgm:spPr/>
    </dgm:pt>
    <dgm:pt modelId="{61A46A41-9E0C-49F3-AB2B-8BFD52D0AF96}" type="pres">
      <dgm:prSet presAssocID="{AB69BE8A-B78D-43E6-BD85-389F7935536C}" presName="sibTrans" presStyleCnt="0"/>
      <dgm:spPr/>
    </dgm:pt>
    <dgm:pt modelId="{F3ACAD67-6EBA-49E1-BD12-05D6237326D6}" type="pres">
      <dgm:prSet presAssocID="{20E811C0-EF12-4A2B-AFB9-2055F1F65B51}" presName="node" presStyleLbl="node1" presStyleIdx="2" presStyleCnt="4" custScaleX="196364">
        <dgm:presLayoutVars>
          <dgm:bulletEnabled val="1"/>
        </dgm:presLayoutVars>
      </dgm:prSet>
      <dgm:spPr/>
    </dgm:pt>
    <dgm:pt modelId="{7B36C2F0-2766-4FE8-B5D8-C353A582A325}" type="pres">
      <dgm:prSet presAssocID="{F7EDC305-5F53-4769-89B4-26F36E1457F3}" presName="sibTrans" presStyleCnt="0"/>
      <dgm:spPr/>
    </dgm:pt>
    <dgm:pt modelId="{29E5EFAE-440D-4DD7-ACCE-283696A5DDFB}" type="pres">
      <dgm:prSet presAssocID="{76A33A70-7ABB-4BBB-8D13-CB98984C8B6A}" presName="node" presStyleLbl="node1" presStyleIdx="3" presStyleCnt="4" custScaleX="196364">
        <dgm:presLayoutVars>
          <dgm:bulletEnabled val="1"/>
        </dgm:presLayoutVars>
      </dgm:prSet>
      <dgm:spPr/>
    </dgm:pt>
  </dgm:ptLst>
  <dgm:cxnLst>
    <dgm:cxn modelId="{F7585C07-0243-41CF-BFAA-457CBA5144E0}" srcId="{A086C8CE-1D39-4C35-821F-8D3105CE831F}" destId="{B0CCEDDA-C244-4BFD-8AFA-443292E75047}" srcOrd="1" destOrd="0" parTransId="{1E74A9B6-847B-42E6-A6D5-90A7A27C20A0}" sibTransId="{753D63AF-C060-4AC3-923C-863535DFEB32}"/>
    <dgm:cxn modelId="{C6B40225-90B2-42E5-AAC5-8C56903DA633}" type="presOf" srcId="{1984F0A6-0CD9-4A38-9B1D-8B274BBD3FAB}" destId="{B65D09E5-46A2-4160-A9D2-F466D5076E41}" srcOrd="0" destOrd="1" presId="urn:microsoft.com/office/officeart/2005/8/layout/default"/>
    <dgm:cxn modelId="{9C35FC26-7C67-4B37-9F98-E7DA105353DB}" type="presOf" srcId="{85DCF7D0-DA67-400C-9B29-FE32FB62C32E}" destId="{5EED6193-733A-4C92-BAE6-3A9BB1571364}" srcOrd="0" destOrd="0" presId="urn:microsoft.com/office/officeart/2005/8/layout/default"/>
    <dgm:cxn modelId="{B3214448-790B-4E5E-A06A-B692477FD3A1}" type="presOf" srcId="{76A33A70-7ABB-4BBB-8D13-CB98984C8B6A}" destId="{29E5EFAE-440D-4DD7-ACCE-283696A5DDFB}" srcOrd="0" destOrd="0" presId="urn:microsoft.com/office/officeart/2005/8/layout/default"/>
    <dgm:cxn modelId="{A69E0957-17FC-4731-9EC1-9B966D166BD0}" type="presOf" srcId="{B0CCEDDA-C244-4BFD-8AFA-443292E75047}" destId="{B65D09E5-46A2-4160-A9D2-F466D5076E41}" srcOrd="0" destOrd="2" presId="urn:microsoft.com/office/officeart/2005/8/layout/default"/>
    <dgm:cxn modelId="{F52A1059-D4E2-4742-8177-146A1950F737}" type="presOf" srcId="{20E811C0-EF12-4A2B-AFB9-2055F1F65B51}" destId="{F3ACAD67-6EBA-49E1-BD12-05D6237326D6}" srcOrd="0" destOrd="0" presId="urn:microsoft.com/office/officeart/2005/8/layout/default"/>
    <dgm:cxn modelId="{4AAB8D5A-DBA7-49E2-9985-6862839C6EC1}" srcId="{85DCF7D0-DA67-400C-9B29-FE32FB62C32E}" destId="{20E811C0-EF12-4A2B-AFB9-2055F1F65B51}" srcOrd="2" destOrd="0" parTransId="{457DD7AB-4789-4709-AC1F-F65EE40F8DB6}" sibTransId="{F7EDC305-5F53-4769-89B4-26F36E1457F3}"/>
    <dgm:cxn modelId="{0E715B7E-E62C-4C35-8366-FBCB0935DB72}" srcId="{85DCF7D0-DA67-400C-9B29-FE32FB62C32E}" destId="{76A33A70-7ABB-4BBB-8D13-CB98984C8B6A}" srcOrd="3" destOrd="0" parTransId="{F6A8DACE-3671-4D8E-9736-27CB88FB8ADD}" sibTransId="{BFFACBFD-0201-4936-A242-83E116BF28F1}"/>
    <dgm:cxn modelId="{6B63DA7E-6336-4DB7-9CCE-993D7B695948}" srcId="{A086C8CE-1D39-4C35-821F-8D3105CE831F}" destId="{1984F0A6-0CD9-4A38-9B1D-8B274BBD3FAB}" srcOrd="0" destOrd="0" parTransId="{55DC40A5-14BF-446E-891A-FBADFEE07E21}" sibTransId="{13C6BC93-B868-470E-B1CB-CB158160F386}"/>
    <dgm:cxn modelId="{D8C10185-2418-40CD-BA0D-FE779380F5B4}" type="presOf" srcId="{516E765F-F91F-42E8-A4BC-57879BA3CFBF}" destId="{46108594-F096-4DD4-A0C2-8E144651C16B}" srcOrd="0" destOrd="0" presId="urn:microsoft.com/office/officeart/2005/8/layout/default"/>
    <dgm:cxn modelId="{95A61998-0193-4746-9026-F1F5B1EDC75F}" type="presOf" srcId="{A086C8CE-1D39-4C35-821F-8D3105CE831F}" destId="{B65D09E5-46A2-4160-A9D2-F466D5076E41}" srcOrd="0" destOrd="0" presId="urn:microsoft.com/office/officeart/2005/8/layout/default"/>
    <dgm:cxn modelId="{61FE2A9C-6FBA-4E2C-95A9-B614728FC607}" srcId="{85DCF7D0-DA67-400C-9B29-FE32FB62C32E}" destId="{516E765F-F91F-42E8-A4BC-57879BA3CFBF}" srcOrd="0" destOrd="0" parTransId="{36A85FFF-EE58-49C6-B4B8-8CA7F9F0BFAE}" sibTransId="{02900991-972A-4B4B-B5B0-EEC81314D96F}"/>
    <dgm:cxn modelId="{65F480A1-359A-4B52-984E-AC24CB7B2466}" srcId="{85DCF7D0-DA67-400C-9B29-FE32FB62C32E}" destId="{A086C8CE-1D39-4C35-821F-8D3105CE831F}" srcOrd="1" destOrd="0" parTransId="{D71BA69D-0AFA-49C0-BD3E-F6A48D29755E}" sibTransId="{AB69BE8A-B78D-43E6-BD85-389F7935536C}"/>
    <dgm:cxn modelId="{A8F75357-F926-42A9-842C-4EEA94FEE95A}" type="presParOf" srcId="{5EED6193-733A-4C92-BAE6-3A9BB1571364}" destId="{46108594-F096-4DD4-A0C2-8E144651C16B}" srcOrd="0" destOrd="0" presId="urn:microsoft.com/office/officeart/2005/8/layout/default"/>
    <dgm:cxn modelId="{9BE72198-37D8-4950-A840-16BB329ADCDE}" type="presParOf" srcId="{5EED6193-733A-4C92-BAE6-3A9BB1571364}" destId="{E2518BA3-A5DB-4948-8B13-6F7324769A88}" srcOrd="1" destOrd="0" presId="urn:microsoft.com/office/officeart/2005/8/layout/default"/>
    <dgm:cxn modelId="{340B51A4-1A51-4CE8-A163-D51ABA14F61B}" type="presParOf" srcId="{5EED6193-733A-4C92-BAE6-3A9BB1571364}" destId="{B65D09E5-46A2-4160-A9D2-F466D5076E41}" srcOrd="2" destOrd="0" presId="urn:microsoft.com/office/officeart/2005/8/layout/default"/>
    <dgm:cxn modelId="{8BFC7ABE-5E23-4BE9-8F3C-F197005D54C9}" type="presParOf" srcId="{5EED6193-733A-4C92-BAE6-3A9BB1571364}" destId="{61A46A41-9E0C-49F3-AB2B-8BFD52D0AF96}" srcOrd="3" destOrd="0" presId="urn:microsoft.com/office/officeart/2005/8/layout/default"/>
    <dgm:cxn modelId="{F17AF204-E26C-4A22-A1AD-41F6D8A10059}" type="presParOf" srcId="{5EED6193-733A-4C92-BAE6-3A9BB1571364}" destId="{F3ACAD67-6EBA-49E1-BD12-05D6237326D6}" srcOrd="4" destOrd="0" presId="urn:microsoft.com/office/officeart/2005/8/layout/default"/>
    <dgm:cxn modelId="{B0983C1A-2C6F-4BED-B9AD-72B6F7B0DD8B}" type="presParOf" srcId="{5EED6193-733A-4C92-BAE6-3A9BB1571364}" destId="{7B36C2F0-2766-4FE8-B5D8-C353A582A325}" srcOrd="5" destOrd="0" presId="urn:microsoft.com/office/officeart/2005/8/layout/default"/>
    <dgm:cxn modelId="{A33F83B5-F4F1-40A5-A925-D4A7FCEE6406}" type="presParOf" srcId="{5EED6193-733A-4C92-BAE6-3A9BB1571364}" destId="{29E5EFAE-440D-4DD7-ACCE-283696A5DDF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BDD1D0-DF91-4CBF-B215-64E720F4E5A4}" type="doc">
      <dgm:prSet loTypeId="urn:microsoft.com/office/officeart/2005/8/layout/defaul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AEC66626-F9AE-442F-B166-B091E95AD007}">
      <dgm:prSet phldrT="[Text]"/>
      <dgm:spPr/>
      <dgm:t>
        <a:bodyPr/>
        <a:lstStyle/>
        <a:p>
          <a:r>
            <a:rPr lang="cs-CZ" b="0"/>
            <a:t>Princip peněžních toků</a:t>
          </a:r>
        </a:p>
      </dgm:t>
    </dgm:pt>
    <dgm:pt modelId="{345012D9-642B-4DB0-9A42-60D372A2EFA2}" type="parTrans" cxnId="{A2194B0D-DA58-4A1B-BA1B-E6E154ED02A5}">
      <dgm:prSet/>
      <dgm:spPr/>
      <dgm:t>
        <a:bodyPr/>
        <a:lstStyle/>
        <a:p>
          <a:endParaRPr lang="cs-CZ" b="0"/>
        </a:p>
      </dgm:t>
    </dgm:pt>
    <dgm:pt modelId="{3F8B4E0A-F1A3-487E-9653-82B90EA87FD3}" type="sibTrans" cxnId="{A2194B0D-DA58-4A1B-BA1B-E6E154ED02A5}">
      <dgm:prSet/>
      <dgm:spPr/>
      <dgm:t>
        <a:bodyPr/>
        <a:lstStyle/>
        <a:p>
          <a:endParaRPr lang="cs-CZ" b="0"/>
        </a:p>
      </dgm:t>
    </dgm:pt>
    <dgm:pt modelId="{5B1FD261-0D47-4260-A7B9-50A87A189188}">
      <dgm:prSet/>
      <dgm:spPr/>
      <dgm:t>
        <a:bodyPr/>
        <a:lstStyle/>
        <a:p>
          <a:r>
            <a:rPr lang="cs-CZ" b="0" dirty="0"/>
            <a:t>Princip čisté současné hodnoty</a:t>
          </a:r>
        </a:p>
      </dgm:t>
    </dgm:pt>
    <dgm:pt modelId="{3614972D-5AF2-43F6-A18A-0BE34F6CC62B}" type="parTrans" cxnId="{BE6CA7F1-C440-447F-B3A5-BC0D1EA5F61E}">
      <dgm:prSet/>
      <dgm:spPr/>
      <dgm:t>
        <a:bodyPr/>
        <a:lstStyle/>
        <a:p>
          <a:endParaRPr lang="cs-CZ" b="0"/>
        </a:p>
      </dgm:t>
    </dgm:pt>
    <dgm:pt modelId="{9543D036-F9D3-497A-B635-064855D344E8}" type="sibTrans" cxnId="{BE6CA7F1-C440-447F-B3A5-BC0D1EA5F61E}">
      <dgm:prSet/>
      <dgm:spPr/>
      <dgm:t>
        <a:bodyPr/>
        <a:lstStyle/>
        <a:p>
          <a:endParaRPr lang="cs-CZ" b="0"/>
        </a:p>
      </dgm:t>
    </dgm:pt>
    <dgm:pt modelId="{40AB31AA-63DF-42D1-83CE-4D0F03D1BC0F}">
      <dgm:prSet/>
      <dgm:spPr/>
      <dgm:t>
        <a:bodyPr/>
        <a:lstStyle/>
        <a:p>
          <a:r>
            <a:rPr lang="cs-CZ" b="0"/>
            <a:t>Princip respektování faktoru času</a:t>
          </a:r>
          <a:endParaRPr lang="cs-CZ" b="0" dirty="0"/>
        </a:p>
      </dgm:t>
    </dgm:pt>
    <dgm:pt modelId="{D3E0F587-3B29-4FF5-95FE-5D459FED53A8}" type="parTrans" cxnId="{DD1EDCE6-4A82-4183-BA10-32096FA3C260}">
      <dgm:prSet/>
      <dgm:spPr/>
      <dgm:t>
        <a:bodyPr/>
        <a:lstStyle/>
        <a:p>
          <a:endParaRPr lang="cs-CZ" b="0"/>
        </a:p>
      </dgm:t>
    </dgm:pt>
    <dgm:pt modelId="{779931A7-64DD-42D8-AA62-9F7EE81A01E1}" type="sibTrans" cxnId="{DD1EDCE6-4A82-4183-BA10-32096FA3C260}">
      <dgm:prSet/>
      <dgm:spPr/>
      <dgm:t>
        <a:bodyPr/>
        <a:lstStyle/>
        <a:p>
          <a:endParaRPr lang="cs-CZ" b="0"/>
        </a:p>
      </dgm:t>
    </dgm:pt>
    <dgm:pt modelId="{F443869C-F9E8-43A1-B73D-B8982CC61B39}">
      <dgm:prSet/>
      <dgm:spPr/>
      <dgm:t>
        <a:bodyPr/>
        <a:lstStyle/>
        <a:p>
          <a:r>
            <a:rPr lang="cs-CZ" b="0"/>
            <a:t>Princip zohledňování rizika</a:t>
          </a:r>
          <a:endParaRPr lang="cs-CZ" b="0" dirty="0"/>
        </a:p>
      </dgm:t>
    </dgm:pt>
    <dgm:pt modelId="{CC22AA0B-2E03-48E4-A9E6-358C983913CC}" type="parTrans" cxnId="{DBA25564-4FA4-4073-8823-74C3240982BE}">
      <dgm:prSet/>
      <dgm:spPr/>
      <dgm:t>
        <a:bodyPr/>
        <a:lstStyle/>
        <a:p>
          <a:endParaRPr lang="cs-CZ" b="0"/>
        </a:p>
      </dgm:t>
    </dgm:pt>
    <dgm:pt modelId="{C344CF74-4D2D-4EDF-B1FC-4B7711F24C5D}" type="sibTrans" cxnId="{DBA25564-4FA4-4073-8823-74C3240982BE}">
      <dgm:prSet/>
      <dgm:spPr/>
      <dgm:t>
        <a:bodyPr/>
        <a:lstStyle/>
        <a:p>
          <a:endParaRPr lang="cs-CZ" b="0"/>
        </a:p>
      </dgm:t>
    </dgm:pt>
    <dgm:pt modelId="{74A8B0F5-9517-4390-8CF1-8A5B9D613BE4}">
      <dgm:prSet/>
      <dgm:spPr/>
      <dgm:t>
        <a:bodyPr/>
        <a:lstStyle/>
        <a:p>
          <a:r>
            <a:rPr lang="cs-CZ" b="0"/>
            <a:t>Princip optimalizace kapitálové struktury</a:t>
          </a:r>
          <a:endParaRPr lang="cs-CZ" b="0" dirty="0"/>
        </a:p>
      </dgm:t>
    </dgm:pt>
    <dgm:pt modelId="{A781E885-9F87-48B9-B1B6-E2D8848D790F}" type="parTrans" cxnId="{4B7B64CE-0292-4932-A3E1-5E04E85D6AF3}">
      <dgm:prSet/>
      <dgm:spPr/>
      <dgm:t>
        <a:bodyPr/>
        <a:lstStyle/>
        <a:p>
          <a:endParaRPr lang="cs-CZ" b="0"/>
        </a:p>
      </dgm:t>
    </dgm:pt>
    <dgm:pt modelId="{0FD47196-243D-4508-9497-B54525832A84}" type="sibTrans" cxnId="{4B7B64CE-0292-4932-A3E1-5E04E85D6AF3}">
      <dgm:prSet/>
      <dgm:spPr/>
      <dgm:t>
        <a:bodyPr/>
        <a:lstStyle/>
        <a:p>
          <a:endParaRPr lang="cs-CZ" b="0"/>
        </a:p>
      </dgm:t>
    </dgm:pt>
    <dgm:pt modelId="{0C3A95E5-6CDA-4E79-BF45-944931153AD8}">
      <dgm:prSet/>
      <dgm:spPr/>
      <dgm:t>
        <a:bodyPr/>
        <a:lstStyle/>
        <a:p>
          <a:r>
            <a:rPr lang="cs-CZ" b="0"/>
            <a:t>Princip plánování a analýzy finančních údajů</a:t>
          </a:r>
          <a:endParaRPr lang="cs-CZ" b="0" dirty="0"/>
        </a:p>
      </dgm:t>
    </dgm:pt>
    <dgm:pt modelId="{C2439A6C-8C58-4D8B-A25B-A5AEAB37C5DB}" type="parTrans" cxnId="{40D512A8-3A41-4D86-80F5-631ABF6DE644}">
      <dgm:prSet/>
      <dgm:spPr/>
      <dgm:t>
        <a:bodyPr/>
        <a:lstStyle/>
        <a:p>
          <a:endParaRPr lang="cs-CZ" b="0"/>
        </a:p>
      </dgm:t>
    </dgm:pt>
    <dgm:pt modelId="{F9E3E686-65AD-4930-B707-F492CAAD17D3}" type="sibTrans" cxnId="{40D512A8-3A41-4D86-80F5-631ABF6DE644}">
      <dgm:prSet/>
      <dgm:spPr/>
      <dgm:t>
        <a:bodyPr/>
        <a:lstStyle/>
        <a:p>
          <a:endParaRPr lang="cs-CZ" b="0"/>
        </a:p>
      </dgm:t>
    </dgm:pt>
    <dgm:pt modelId="{99D11611-8A29-4C03-8D52-DF47E3D06CDB}" type="pres">
      <dgm:prSet presAssocID="{3FBDD1D0-DF91-4CBF-B215-64E720F4E5A4}" presName="diagram" presStyleCnt="0">
        <dgm:presLayoutVars>
          <dgm:dir/>
          <dgm:resizeHandles val="exact"/>
        </dgm:presLayoutVars>
      </dgm:prSet>
      <dgm:spPr/>
    </dgm:pt>
    <dgm:pt modelId="{90EAC3FD-E067-490D-A9F4-C0C61D6B27E4}" type="pres">
      <dgm:prSet presAssocID="{AEC66626-F9AE-442F-B166-B091E95AD007}" presName="node" presStyleLbl="node1" presStyleIdx="0" presStyleCnt="6">
        <dgm:presLayoutVars>
          <dgm:bulletEnabled val="1"/>
        </dgm:presLayoutVars>
      </dgm:prSet>
      <dgm:spPr/>
    </dgm:pt>
    <dgm:pt modelId="{3A2344B7-B07C-4CBD-B03B-413D09BECE89}" type="pres">
      <dgm:prSet presAssocID="{3F8B4E0A-F1A3-487E-9653-82B90EA87FD3}" presName="sibTrans" presStyleCnt="0"/>
      <dgm:spPr/>
    </dgm:pt>
    <dgm:pt modelId="{9C7B4DED-FCD1-42C5-87BA-FF065802524C}" type="pres">
      <dgm:prSet presAssocID="{5B1FD261-0D47-4260-A7B9-50A87A189188}" presName="node" presStyleLbl="node1" presStyleIdx="1" presStyleCnt="6">
        <dgm:presLayoutVars>
          <dgm:bulletEnabled val="1"/>
        </dgm:presLayoutVars>
      </dgm:prSet>
      <dgm:spPr/>
    </dgm:pt>
    <dgm:pt modelId="{CD115731-E0B7-4436-BC30-ED47A83407F8}" type="pres">
      <dgm:prSet presAssocID="{9543D036-F9D3-497A-B635-064855D344E8}" presName="sibTrans" presStyleCnt="0"/>
      <dgm:spPr/>
    </dgm:pt>
    <dgm:pt modelId="{1FF44399-BEFB-450D-A1A2-001DF23CBCF5}" type="pres">
      <dgm:prSet presAssocID="{40AB31AA-63DF-42D1-83CE-4D0F03D1BC0F}" presName="node" presStyleLbl="node1" presStyleIdx="2" presStyleCnt="6">
        <dgm:presLayoutVars>
          <dgm:bulletEnabled val="1"/>
        </dgm:presLayoutVars>
      </dgm:prSet>
      <dgm:spPr/>
    </dgm:pt>
    <dgm:pt modelId="{40346D1C-596C-4A9D-9FA9-DAAB078F3F29}" type="pres">
      <dgm:prSet presAssocID="{779931A7-64DD-42D8-AA62-9F7EE81A01E1}" presName="sibTrans" presStyleCnt="0"/>
      <dgm:spPr/>
    </dgm:pt>
    <dgm:pt modelId="{341B922B-0E5D-4227-80C5-400B6124CC5D}" type="pres">
      <dgm:prSet presAssocID="{F443869C-F9E8-43A1-B73D-B8982CC61B39}" presName="node" presStyleLbl="node1" presStyleIdx="3" presStyleCnt="6">
        <dgm:presLayoutVars>
          <dgm:bulletEnabled val="1"/>
        </dgm:presLayoutVars>
      </dgm:prSet>
      <dgm:spPr/>
    </dgm:pt>
    <dgm:pt modelId="{DA2FB0D8-9BC5-4C25-9D18-6276D5D71BB5}" type="pres">
      <dgm:prSet presAssocID="{C344CF74-4D2D-4EDF-B1FC-4B7711F24C5D}" presName="sibTrans" presStyleCnt="0"/>
      <dgm:spPr/>
    </dgm:pt>
    <dgm:pt modelId="{CDB31FBD-F241-475B-AD5E-8A4FAD422B31}" type="pres">
      <dgm:prSet presAssocID="{74A8B0F5-9517-4390-8CF1-8A5B9D613BE4}" presName="node" presStyleLbl="node1" presStyleIdx="4" presStyleCnt="6">
        <dgm:presLayoutVars>
          <dgm:bulletEnabled val="1"/>
        </dgm:presLayoutVars>
      </dgm:prSet>
      <dgm:spPr/>
    </dgm:pt>
    <dgm:pt modelId="{A36DB51F-512F-4BD5-9AAA-EE0E729FC015}" type="pres">
      <dgm:prSet presAssocID="{0FD47196-243D-4508-9497-B54525832A84}" presName="sibTrans" presStyleCnt="0"/>
      <dgm:spPr/>
    </dgm:pt>
    <dgm:pt modelId="{A1E2CCF2-1629-4F41-B8C2-8AEEA3E9FEE3}" type="pres">
      <dgm:prSet presAssocID="{0C3A95E5-6CDA-4E79-BF45-944931153AD8}" presName="node" presStyleLbl="node1" presStyleIdx="5" presStyleCnt="6">
        <dgm:presLayoutVars>
          <dgm:bulletEnabled val="1"/>
        </dgm:presLayoutVars>
      </dgm:prSet>
      <dgm:spPr/>
    </dgm:pt>
  </dgm:ptLst>
  <dgm:cxnLst>
    <dgm:cxn modelId="{A2194B0D-DA58-4A1B-BA1B-E6E154ED02A5}" srcId="{3FBDD1D0-DF91-4CBF-B215-64E720F4E5A4}" destId="{AEC66626-F9AE-442F-B166-B091E95AD007}" srcOrd="0" destOrd="0" parTransId="{345012D9-642B-4DB0-9A42-60D372A2EFA2}" sibTransId="{3F8B4E0A-F1A3-487E-9653-82B90EA87FD3}"/>
    <dgm:cxn modelId="{38996810-4F1D-488C-88B7-01272DC9225B}" type="presOf" srcId="{F443869C-F9E8-43A1-B73D-B8982CC61B39}" destId="{341B922B-0E5D-4227-80C5-400B6124CC5D}" srcOrd="0" destOrd="0" presId="urn:microsoft.com/office/officeart/2005/8/layout/default"/>
    <dgm:cxn modelId="{363B4117-591E-4F68-AABB-413F9D0609EA}" type="presOf" srcId="{74A8B0F5-9517-4390-8CF1-8A5B9D613BE4}" destId="{CDB31FBD-F241-475B-AD5E-8A4FAD422B31}" srcOrd="0" destOrd="0" presId="urn:microsoft.com/office/officeart/2005/8/layout/default"/>
    <dgm:cxn modelId="{E8A08024-8612-419E-9BA8-00A418739804}" type="presOf" srcId="{5B1FD261-0D47-4260-A7B9-50A87A189188}" destId="{9C7B4DED-FCD1-42C5-87BA-FF065802524C}" srcOrd="0" destOrd="0" presId="urn:microsoft.com/office/officeart/2005/8/layout/default"/>
    <dgm:cxn modelId="{89854A2E-C0E6-4384-A4B7-8C286BF83885}" type="presOf" srcId="{0C3A95E5-6CDA-4E79-BF45-944931153AD8}" destId="{A1E2CCF2-1629-4F41-B8C2-8AEEA3E9FEE3}" srcOrd="0" destOrd="0" presId="urn:microsoft.com/office/officeart/2005/8/layout/default"/>
    <dgm:cxn modelId="{C590A43F-39D6-4128-8558-5714046B4F04}" type="presOf" srcId="{AEC66626-F9AE-442F-B166-B091E95AD007}" destId="{90EAC3FD-E067-490D-A9F4-C0C61D6B27E4}" srcOrd="0" destOrd="0" presId="urn:microsoft.com/office/officeart/2005/8/layout/default"/>
    <dgm:cxn modelId="{DBA25564-4FA4-4073-8823-74C3240982BE}" srcId="{3FBDD1D0-DF91-4CBF-B215-64E720F4E5A4}" destId="{F443869C-F9E8-43A1-B73D-B8982CC61B39}" srcOrd="3" destOrd="0" parTransId="{CC22AA0B-2E03-48E4-A9E6-358C983913CC}" sibTransId="{C344CF74-4D2D-4EDF-B1FC-4B7711F24C5D}"/>
    <dgm:cxn modelId="{0A3C8054-ED2C-4BB7-B40F-00839D9A925E}" type="presOf" srcId="{40AB31AA-63DF-42D1-83CE-4D0F03D1BC0F}" destId="{1FF44399-BEFB-450D-A1A2-001DF23CBCF5}" srcOrd="0" destOrd="0" presId="urn:microsoft.com/office/officeart/2005/8/layout/default"/>
    <dgm:cxn modelId="{40D512A8-3A41-4D86-80F5-631ABF6DE644}" srcId="{3FBDD1D0-DF91-4CBF-B215-64E720F4E5A4}" destId="{0C3A95E5-6CDA-4E79-BF45-944931153AD8}" srcOrd="5" destOrd="0" parTransId="{C2439A6C-8C58-4D8B-A25B-A5AEAB37C5DB}" sibTransId="{F9E3E686-65AD-4930-B707-F492CAAD17D3}"/>
    <dgm:cxn modelId="{EDF71FCC-1168-499C-9AEE-363A7800AA56}" type="presOf" srcId="{3FBDD1D0-DF91-4CBF-B215-64E720F4E5A4}" destId="{99D11611-8A29-4C03-8D52-DF47E3D06CDB}" srcOrd="0" destOrd="0" presId="urn:microsoft.com/office/officeart/2005/8/layout/default"/>
    <dgm:cxn modelId="{4B7B64CE-0292-4932-A3E1-5E04E85D6AF3}" srcId="{3FBDD1D0-DF91-4CBF-B215-64E720F4E5A4}" destId="{74A8B0F5-9517-4390-8CF1-8A5B9D613BE4}" srcOrd="4" destOrd="0" parTransId="{A781E885-9F87-48B9-B1B6-E2D8848D790F}" sibTransId="{0FD47196-243D-4508-9497-B54525832A84}"/>
    <dgm:cxn modelId="{DD1EDCE6-4A82-4183-BA10-32096FA3C260}" srcId="{3FBDD1D0-DF91-4CBF-B215-64E720F4E5A4}" destId="{40AB31AA-63DF-42D1-83CE-4D0F03D1BC0F}" srcOrd="2" destOrd="0" parTransId="{D3E0F587-3B29-4FF5-95FE-5D459FED53A8}" sibTransId="{779931A7-64DD-42D8-AA62-9F7EE81A01E1}"/>
    <dgm:cxn modelId="{BE6CA7F1-C440-447F-B3A5-BC0D1EA5F61E}" srcId="{3FBDD1D0-DF91-4CBF-B215-64E720F4E5A4}" destId="{5B1FD261-0D47-4260-A7B9-50A87A189188}" srcOrd="1" destOrd="0" parTransId="{3614972D-5AF2-43F6-A18A-0BE34F6CC62B}" sibTransId="{9543D036-F9D3-497A-B635-064855D344E8}"/>
    <dgm:cxn modelId="{38A8DEEA-1CC5-4BBA-9515-5717A0E7BB4B}" type="presParOf" srcId="{99D11611-8A29-4C03-8D52-DF47E3D06CDB}" destId="{90EAC3FD-E067-490D-A9F4-C0C61D6B27E4}" srcOrd="0" destOrd="0" presId="urn:microsoft.com/office/officeart/2005/8/layout/default"/>
    <dgm:cxn modelId="{D3E8D8E7-63C1-4C33-9C94-926AC4A03875}" type="presParOf" srcId="{99D11611-8A29-4C03-8D52-DF47E3D06CDB}" destId="{3A2344B7-B07C-4CBD-B03B-413D09BECE89}" srcOrd="1" destOrd="0" presId="urn:microsoft.com/office/officeart/2005/8/layout/default"/>
    <dgm:cxn modelId="{17EF774B-C7DE-4F47-B5E3-C6278E73AE3E}" type="presParOf" srcId="{99D11611-8A29-4C03-8D52-DF47E3D06CDB}" destId="{9C7B4DED-FCD1-42C5-87BA-FF065802524C}" srcOrd="2" destOrd="0" presId="urn:microsoft.com/office/officeart/2005/8/layout/default"/>
    <dgm:cxn modelId="{CA268343-CFC8-4BE9-B981-A1B25F403864}" type="presParOf" srcId="{99D11611-8A29-4C03-8D52-DF47E3D06CDB}" destId="{CD115731-E0B7-4436-BC30-ED47A83407F8}" srcOrd="3" destOrd="0" presId="urn:microsoft.com/office/officeart/2005/8/layout/default"/>
    <dgm:cxn modelId="{C4661408-01ED-4241-85C7-BCF2B9031516}" type="presParOf" srcId="{99D11611-8A29-4C03-8D52-DF47E3D06CDB}" destId="{1FF44399-BEFB-450D-A1A2-001DF23CBCF5}" srcOrd="4" destOrd="0" presId="urn:microsoft.com/office/officeart/2005/8/layout/default"/>
    <dgm:cxn modelId="{EFB27C12-B2F4-4D10-82E5-58EC594CE963}" type="presParOf" srcId="{99D11611-8A29-4C03-8D52-DF47E3D06CDB}" destId="{40346D1C-596C-4A9D-9FA9-DAAB078F3F29}" srcOrd="5" destOrd="0" presId="urn:microsoft.com/office/officeart/2005/8/layout/default"/>
    <dgm:cxn modelId="{07FE8A50-B5DF-4762-97ED-1F5867AF0E07}" type="presParOf" srcId="{99D11611-8A29-4C03-8D52-DF47E3D06CDB}" destId="{341B922B-0E5D-4227-80C5-400B6124CC5D}" srcOrd="6" destOrd="0" presId="urn:microsoft.com/office/officeart/2005/8/layout/default"/>
    <dgm:cxn modelId="{3103F983-449B-4BFF-B353-BE779990484B}" type="presParOf" srcId="{99D11611-8A29-4C03-8D52-DF47E3D06CDB}" destId="{DA2FB0D8-9BC5-4C25-9D18-6276D5D71BB5}" srcOrd="7" destOrd="0" presId="urn:microsoft.com/office/officeart/2005/8/layout/default"/>
    <dgm:cxn modelId="{0E6B6116-A6ED-4F95-811A-81EF2752B7DE}" type="presParOf" srcId="{99D11611-8A29-4C03-8D52-DF47E3D06CDB}" destId="{CDB31FBD-F241-475B-AD5E-8A4FAD422B31}" srcOrd="8" destOrd="0" presId="urn:microsoft.com/office/officeart/2005/8/layout/default"/>
    <dgm:cxn modelId="{E97D08FB-094C-4E11-B8D2-AEAC8E661B23}" type="presParOf" srcId="{99D11611-8A29-4C03-8D52-DF47E3D06CDB}" destId="{A36DB51F-512F-4BD5-9AAA-EE0E729FC015}" srcOrd="9" destOrd="0" presId="urn:microsoft.com/office/officeart/2005/8/layout/default"/>
    <dgm:cxn modelId="{2E7625FC-7F04-4027-B57A-94ADFD539BA9}" type="presParOf" srcId="{99D11611-8A29-4C03-8D52-DF47E3D06CDB}" destId="{A1E2CCF2-1629-4F41-B8C2-8AEEA3E9FEE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6FCC3931-34C9-445B-B4D9-C322968213A0}" type="doc">
      <dgm:prSet loTypeId="urn:microsoft.com/office/officeart/2005/8/layout/default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cs-CZ"/>
        </a:p>
      </dgm:t>
    </dgm:pt>
    <dgm:pt modelId="{5568B8C8-BD69-427D-8289-16F9FD4C98A1}">
      <dgm:prSet/>
      <dgm:spPr/>
      <dgm:t>
        <a:bodyPr/>
        <a:lstStyle/>
        <a:p>
          <a:pPr rtl="0"/>
          <a:r>
            <a:rPr lang="cs-CZ" dirty="0"/>
            <a:t>Jednoduché modely, které zobrazují vzájemné vazby mezi dílčími ukazateli vyššího řádu</a:t>
          </a:r>
        </a:p>
      </dgm:t>
    </dgm:pt>
    <dgm:pt modelId="{9321450C-F578-4F3E-AC40-06A64609F8AE}" type="parTrans" cxnId="{5EB66099-544D-4D02-B2C5-E6429716BECD}">
      <dgm:prSet/>
      <dgm:spPr/>
      <dgm:t>
        <a:bodyPr/>
        <a:lstStyle/>
        <a:p>
          <a:endParaRPr lang="cs-CZ"/>
        </a:p>
      </dgm:t>
    </dgm:pt>
    <dgm:pt modelId="{CB70F02B-E8E5-4936-9EA4-DFA7396E7B86}" type="sibTrans" cxnId="{5EB66099-544D-4D02-B2C5-E6429716BECD}">
      <dgm:prSet/>
      <dgm:spPr/>
      <dgm:t>
        <a:bodyPr/>
        <a:lstStyle/>
        <a:p>
          <a:endParaRPr lang="cs-CZ"/>
        </a:p>
      </dgm:t>
    </dgm:pt>
    <dgm:pt modelId="{E8DDF80E-52E4-43C6-BC8E-3EBCBEDE61DD}">
      <dgm:prSet/>
      <dgm:spPr/>
      <dgm:t>
        <a:bodyPr/>
        <a:lstStyle/>
        <a:p>
          <a:pPr rtl="0"/>
          <a:r>
            <a:rPr lang="cs-CZ" dirty="0"/>
            <a:t>Vysvětlují vliv změny jednoho nebo více ukazatelů na celé hospodaření podniku</a:t>
          </a:r>
        </a:p>
      </dgm:t>
    </dgm:pt>
    <dgm:pt modelId="{2993B2FA-E714-45BF-9C8C-A0AB2EFC4753}" type="parTrans" cxnId="{3F5A0094-6990-46BB-85F3-15DDB3D06209}">
      <dgm:prSet/>
      <dgm:spPr/>
      <dgm:t>
        <a:bodyPr/>
        <a:lstStyle/>
        <a:p>
          <a:endParaRPr lang="cs-CZ"/>
        </a:p>
      </dgm:t>
    </dgm:pt>
    <dgm:pt modelId="{37BDED57-E8D3-4C73-B46E-B24EFCC126C1}" type="sibTrans" cxnId="{3F5A0094-6990-46BB-85F3-15DDB3D06209}">
      <dgm:prSet/>
      <dgm:spPr/>
      <dgm:t>
        <a:bodyPr/>
        <a:lstStyle/>
        <a:p>
          <a:endParaRPr lang="cs-CZ"/>
        </a:p>
      </dgm:t>
    </dgm:pt>
    <dgm:pt modelId="{ACDF0272-C6B9-4EFB-8881-038D02D3EF95}">
      <dgm:prSet/>
      <dgm:spPr/>
      <dgm:t>
        <a:bodyPr/>
        <a:lstStyle/>
        <a:p>
          <a:pPr rtl="0"/>
          <a:r>
            <a:rPr lang="cs-CZ" dirty="0"/>
            <a:t>Ulehčují a zpřehledňují analýzu dosavadního vývoje podniku</a:t>
          </a:r>
        </a:p>
      </dgm:t>
    </dgm:pt>
    <dgm:pt modelId="{03A06DDA-9D12-44CC-9022-B870A9C1F8E4}" type="parTrans" cxnId="{91C21604-665E-4441-B249-F29B27DA3189}">
      <dgm:prSet/>
      <dgm:spPr/>
      <dgm:t>
        <a:bodyPr/>
        <a:lstStyle/>
        <a:p>
          <a:endParaRPr lang="cs-CZ"/>
        </a:p>
      </dgm:t>
    </dgm:pt>
    <dgm:pt modelId="{6BCD4D32-3A55-4379-B8E6-5DB1D079EC21}" type="sibTrans" cxnId="{91C21604-665E-4441-B249-F29B27DA3189}">
      <dgm:prSet/>
      <dgm:spPr/>
      <dgm:t>
        <a:bodyPr/>
        <a:lstStyle/>
        <a:p>
          <a:endParaRPr lang="cs-CZ"/>
        </a:p>
      </dgm:t>
    </dgm:pt>
    <dgm:pt modelId="{36F6EC3D-F83C-4E3A-804F-C9ADB49B6226}">
      <dgm:prSet/>
      <dgm:spPr/>
      <dgm:t>
        <a:bodyPr/>
        <a:lstStyle/>
        <a:p>
          <a:pPr rtl="0"/>
          <a:r>
            <a:rPr lang="cs-CZ" dirty="0"/>
            <a:t>Poskytují podklady pro výběr rozhodnutí z hlediska cílů podniku</a:t>
          </a:r>
        </a:p>
      </dgm:t>
    </dgm:pt>
    <dgm:pt modelId="{7CAE9112-4DD5-4CD1-8FB4-49276F26A4F3}" type="parTrans" cxnId="{5AFF13AE-293B-4E96-9649-935AF460369D}">
      <dgm:prSet/>
      <dgm:spPr/>
      <dgm:t>
        <a:bodyPr/>
        <a:lstStyle/>
        <a:p>
          <a:endParaRPr lang="cs-CZ"/>
        </a:p>
      </dgm:t>
    </dgm:pt>
    <dgm:pt modelId="{50C95771-875F-4B2A-ABCD-56EC8CAE1DCF}" type="sibTrans" cxnId="{5AFF13AE-293B-4E96-9649-935AF460369D}">
      <dgm:prSet/>
      <dgm:spPr/>
      <dgm:t>
        <a:bodyPr/>
        <a:lstStyle/>
        <a:p>
          <a:endParaRPr lang="cs-CZ"/>
        </a:p>
      </dgm:t>
    </dgm:pt>
    <dgm:pt modelId="{5F2659FD-3B01-4644-8FFC-3D671912A172}">
      <dgm:prSet/>
      <dgm:spPr/>
      <dgm:t>
        <a:bodyPr/>
        <a:lstStyle/>
        <a:p>
          <a:pPr rtl="0"/>
          <a:r>
            <a:rPr lang="cs-CZ" dirty="0"/>
            <a:t>Liší se vrcholovým rozkládaným ukazatelem</a:t>
          </a:r>
        </a:p>
      </dgm:t>
    </dgm:pt>
    <dgm:pt modelId="{1D6CAD63-10F1-4182-BB10-7846311CA2BB}" type="parTrans" cxnId="{F7A20C15-CD91-47E3-95DA-37416F931DA5}">
      <dgm:prSet/>
      <dgm:spPr/>
      <dgm:t>
        <a:bodyPr/>
        <a:lstStyle/>
        <a:p>
          <a:endParaRPr lang="cs-CZ"/>
        </a:p>
      </dgm:t>
    </dgm:pt>
    <dgm:pt modelId="{1C19E7ED-2F2B-40BC-991A-D9E27CE907BA}" type="sibTrans" cxnId="{F7A20C15-CD91-47E3-95DA-37416F931DA5}">
      <dgm:prSet/>
      <dgm:spPr/>
      <dgm:t>
        <a:bodyPr/>
        <a:lstStyle/>
        <a:p>
          <a:endParaRPr lang="cs-CZ"/>
        </a:p>
      </dgm:t>
    </dgm:pt>
    <dgm:pt modelId="{548FF21A-537E-4883-8B6B-AB0F596571D8}">
      <dgm:prSet/>
      <dgm:spPr/>
      <dgm:t>
        <a:bodyPr/>
        <a:lstStyle/>
        <a:p>
          <a:pPr rtl="0"/>
          <a:r>
            <a:rPr lang="cs-CZ" dirty="0"/>
            <a:t>ROE</a:t>
          </a:r>
        </a:p>
      </dgm:t>
    </dgm:pt>
    <dgm:pt modelId="{5BE3BF05-28E5-4501-A90D-7349E2EF393D}" type="parTrans" cxnId="{E3CEC2CF-DBB5-49FF-AF40-47A3B52F3A4A}">
      <dgm:prSet/>
      <dgm:spPr/>
      <dgm:t>
        <a:bodyPr/>
        <a:lstStyle/>
        <a:p>
          <a:endParaRPr lang="cs-CZ"/>
        </a:p>
      </dgm:t>
    </dgm:pt>
    <dgm:pt modelId="{AF7ADAF9-4678-4739-A494-9FFB6453D29A}" type="sibTrans" cxnId="{E3CEC2CF-DBB5-49FF-AF40-47A3B52F3A4A}">
      <dgm:prSet/>
      <dgm:spPr/>
      <dgm:t>
        <a:bodyPr/>
        <a:lstStyle/>
        <a:p>
          <a:endParaRPr lang="cs-CZ"/>
        </a:p>
      </dgm:t>
    </dgm:pt>
    <dgm:pt modelId="{2B4FE37C-F2EC-4CA5-91F6-B02BA50EA139}">
      <dgm:prSet/>
      <dgm:spPr/>
      <dgm:t>
        <a:bodyPr/>
        <a:lstStyle/>
        <a:p>
          <a:pPr rtl="0"/>
          <a:r>
            <a:rPr lang="cs-CZ" dirty="0"/>
            <a:t>Likvidita</a:t>
          </a:r>
        </a:p>
      </dgm:t>
    </dgm:pt>
    <dgm:pt modelId="{31734961-7AB6-4F45-BC42-68BC71410726}" type="parTrans" cxnId="{5FD6F4B1-F5F3-4FD5-AF01-8A0B7A497FB5}">
      <dgm:prSet/>
      <dgm:spPr/>
      <dgm:t>
        <a:bodyPr/>
        <a:lstStyle/>
        <a:p>
          <a:endParaRPr lang="cs-CZ"/>
        </a:p>
      </dgm:t>
    </dgm:pt>
    <dgm:pt modelId="{17799F20-F7E2-455D-8373-33AF568F2D81}" type="sibTrans" cxnId="{5FD6F4B1-F5F3-4FD5-AF01-8A0B7A497FB5}">
      <dgm:prSet/>
      <dgm:spPr/>
      <dgm:t>
        <a:bodyPr/>
        <a:lstStyle/>
        <a:p>
          <a:endParaRPr lang="cs-CZ"/>
        </a:p>
      </dgm:t>
    </dgm:pt>
    <dgm:pt modelId="{6FB06A2F-AE6E-4E79-9DDF-02C41FEA4B01}">
      <dgm:prSet/>
      <dgm:spPr/>
      <dgm:t>
        <a:bodyPr/>
        <a:lstStyle/>
        <a:p>
          <a:pPr rtl="0"/>
          <a:r>
            <a:rPr lang="cs-CZ" dirty="0"/>
            <a:t>EVA</a:t>
          </a:r>
        </a:p>
      </dgm:t>
    </dgm:pt>
    <dgm:pt modelId="{A7798CFF-1776-4DDB-909A-16BFA094D558}" type="parTrans" cxnId="{6896BFB5-FF46-4037-BD07-67A4E83C365D}">
      <dgm:prSet/>
      <dgm:spPr/>
      <dgm:t>
        <a:bodyPr/>
        <a:lstStyle/>
        <a:p>
          <a:endParaRPr lang="cs-CZ"/>
        </a:p>
      </dgm:t>
    </dgm:pt>
    <dgm:pt modelId="{C5E390FD-B290-4F50-878F-9C5C32560ECB}" type="sibTrans" cxnId="{6896BFB5-FF46-4037-BD07-67A4E83C365D}">
      <dgm:prSet/>
      <dgm:spPr/>
      <dgm:t>
        <a:bodyPr/>
        <a:lstStyle/>
        <a:p>
          <a:endParaRPr lang="cs-CZ"/>
        </a:p>
      </dgm:t>
    </dgm:pt>
    <dgm:pt modelId="{055F595D-FF0C-4C79-A468-2AB74C7EB180}">
      <dgm:prSet/>
      <dgm:spPr/>
      <dgm:t>
        <a:bodyPr/>
        <a:lstStyle/>
        <a:p>
          <a:pPr rtl="0"/>
          <a:r>
            <a:rPr lang="cs-CZ" dirty="0"/>
            <a:t>Aditivní a multiplikativní rozklad</a:t>
          </a:r>
        </a:p>
      </dgm:t>
    </dgm:pt>
    <dgm:pt modelId="{9CF85AC7-5217-448D-9220-1E06FDD41DA3}" type="parTrans" cxnId="{269FF750-51C6-4ED1-88AF-060E5697CDC7}">
      <dgm:prSet/>
      <dgm:spPr/>
      <dgm:t>
        <a:bodyPr/>
        <a:lstStyle/>
        <a:p>
          <a:endParaRPr lang="cs-CZ"/>
        </a:p>
      </dgm:t>
    </dgm:pt>
    <dgm:pt modelId="{E9B70DE5-5099-4017-AD55-D0B5B445807E}" type="sibTrans" cxnId="{269FF750-51C6-4ED1-88AF-060E5697CDC7}">
      <dgm:prSet/>
      <dgm:spPr/>
      <dgm:t>
        <a:bodyPr/>
        <a:lstStyle/>
        <a:p>
          <a:endParaRPr lang="cs-CZ"/>
        </a:p>
      </dgm:t>
    </dgm:pt>
    <dgm:pt modelId="{9262303D-9716-4B40-A575-05AA71D073F5}" type="pres">
      <dgm:prSet presAssocID="{6FCC3931-34C9-445B-B4D9-C322968213A0}" presName="diagram" presStyleCnt="0">
        <dgm:presLayoutVars>
          <dgm:dir/>
          <dgm:resizeHandles val="exact"/>
        </dgm:presLayoutVars>
      </dgm:prSet>
      <dgm:spPr/>
    </dgm:pt>
    <dgm:pt modelId="{D8C71910-D498-4FC7-820D-0AE0D12C057C}" type="pres">
      <dgm:prSet presAssocID="{5568B8C8-BD69-427D-8289-16F9FD4C98A1}" presName="node" presStyleLbl="node1" presStyleIdx="0" presStyleCnt="6">
        <dgm:presLayoutVars>
          <dgm:bulletEnabled val="1"/>
        </dgm:presLayoutVars>
      </dgm:prSet>
      <dgm:spPr/>
    </dgm:pt>
    <dgm:pt modelId="{8586AD28-EAC6-4BE8-9AF3-79E9EDC0A5B0}" type="pres">
      <dgm:prSet presAssocID="{CB70F02B-E8E5-4936-9EA4-DFA7396E7B86}" presName="sibTrans" presStyleCnt="0"/>
      <dgm:spPr/>
    </dgm:pt>
    <dgm:pt modelId="{117B6377-1952-4927-8364-F6E37E3B16EE}" type="pres">
      <dgm:prSet presAssocID="{E8DDF80E-52E4-43C6-BC8E-3EBCBEDE61DD}" presName="node" presStyleLbl="node1" presStyleIdx="1" presStyleCnt="6">
        <dgm:presLayoutVars>
          <dgm:bulletEnabled val="1"/>
        </dgm:presLayoutVars>
      </dgm:prSet>
      <dgm:spPr/>
    </dgm:pt>
    <dgm:pt modelId="{568BB878-2714-4A21-8C0E-27E670C540D3}" type="pres">
      <dgm:prSet presAssocID="{37BDED57-E8D3-4C73-B46E-B24EFCC126C1}" presName="sibTrans" presStyleCnt="0"/>
      <dgm:spPr/>
    </dgm:pt>
    <dgm:pt modelId="{6520E728-9427-4EFF-9C95-7A9BAC760D72}" type="pres">
      <dgm:prSet presAssocID="{ACDF0272-C6B9-4EFB-8881-038D02D3EF95}" presName="node" presStyleLbl="node1" presStyleIdx="2" presStyleCnt="6">
        <dgm:presLayoutVars>
          <dgm:bulletEnabled val="1"/>
        </dgm:presLayoutVars>
      </dgm:prSet>
      <dgm:spPr/>
    </dgm:pt>
    <dgm:pt modelId="{3C88D295-3883-4D4B-8049-421039F2C156}" type="pres">
      <dgm:prSet presAssocID="{6BCD4D32-3A55-4379-B8E6-5DB1D079EC21}" presName="sibTrans" presStyleCnt="0"/>
      <dgm:spPr/>
    </dgm:pt>
    <dgm:pt modelId="{1C4951C9-3577-4A71-AF63-71B620276702}" type="pres">
      <dgm:prSet presAssocID="{36F6EC3D-F83C-4E3A-804F-C9ADB49B6226}" presName="node" presStyleLbl="node1" presStyleIdx="3" presStyleCnt="6">
        <dgm:presLayoutVars>
          <dgm:bulletEnabled val="1"/>
        </dgm:presLayoutVars>
      </dgm:prSet>
      <dgm:spPr/>
    </dgm:pt>
    <dgm:pt modelId="{99A04846-539F-4362-8D0E-49AEB9E79ACF}" type="pres">
      <dgm:prSet presAssocID="{50C95771-875F-4B2A-ABCD-56EC8CAE1DCF}" presName="sibTrans" presStyleCnt="0"/>
      <dgm:spPr/>
    </dgm:pt>
    <dgm:pt modelId="{19EB4C5C-C4A6-4AB1-83B1-89E02B062DF4}" type="pres">
      <dgm:prSet presAssocID="{5F2659FD-3B01-4644-8FFC-3D671912A172}" presName="node" presStyleLbl="node1" presStyleIdx="4" presStyleCnt="6">
        <dgm:presLayoutVars>
          <dgm:bulletEnabled val="1"/>
        </dgm:presLayoutVars>
      </dgm:prSet>
      <dgm:spPr/>
    </dgm:pt>
    <dgm:pt modelId="{CD87D30D-F804-4F27-9082-0BB0E18BC971}" type="pres">
      <dgm:prSet presAssocID="{1C19E7ED-2F2B-40BC-991A-D9E27CE907BA}" presName="sibTrans" presStyleCnt="0"/>
      <dgm:spPr/>
    </dgm:pt>
    <dgm:pt modelId="{1970BA80-3C87-4969-82A9-D1CD7877D1D1}" type="pres">
      <dgm:prSet presAssocID="{055F595D-FF0C-4C79-A468-2AB74C7EB180}" presName="node" presStyleLbl="node1" presStyleIdx="5" presStyleCnt="6">
        <dgm:presLayoutVars>
          <dgm:bulletEnabled val="1"/>
        </dgm:presLayoutVars>
      </dgm:prSet>
      <dgm:spPr/>
    </dgm:pt>
  </dgm:ptLst>
  <dgm:cxnLst>
    <dgm:cxn modelId="{91C21604-665E-4441-B249-F29B27DA3189}" srcId="{6FCC3931-34C9-445B-B4D9-C322968213A0}" destId="{ACDF0272-C6B9-4EFB-8881-038D02D3EF95}" srcOrd="2" destOrd="0" parTransId="{03A06DDA-9D12-44CC-9022-B870A9C1F8E4}" sibTransId="{6BCD4D32-3A55-4379-B8E6-5DB1D079EC21}"/>
    <dgm:cxn modelId="{F7A20C15-CD91-47E3-95DA-37416F931DA5}" srcId="{6FCC3931-34C9-445B-B4D9-C322968213A0}" destId="{5F2659FD-3B01-4644-8FFC-3D671912A172}" srcOrd="4" destOrd="0" parTransId="{1D6CAD63-10F1-4182-BB10-7846311CA2BB}" sibTransId="{1C19E7ED-2F2B-40BC-991A-D9E27CE907BA}"/>
    <dgm:cxn modelId="{2AD6DD27-E2A1-4E71-9DC7-1D9546FC4601}" type="presOf" srcId="{5F2659FD-3B01-4644-8FFC-3D671912A172}" destId="{19EB4C5C-C4A6-4AB1-83B1-89E02B062DF4}" srcOrd="0" destOrd="0" presId="urn:microsoft.com/office/officeart/2005/8/layout/default"/>
    <dgm:cxn modelId="{5915865B-DB13-4CE1-B4E7-2F2356477CA7}" type="presOf" srcId="{055F595D-FF0C-4C79-A468-2AB74C7EB180}" destId="{1970BA80-3C87-4969-82A9-D1CD7877D1D1}" srcOrd="0" destOrd="0" presId="urn:microsoft.com/office/officeart/2005/8/layout/default"/>
    <dgm:cxn modelId="{95C2FD5B-2EC3-4DCC-B517-F9B652250140}" type="presOf" srcId="{ACDF0272-C6B9-4EFB-8881-038D02D3EF95}" destId="{6520E728-9427-4EFF-9C95-7A9BAC760D72}" srcOrd="0" destOrd="0" presId="urn:microsoft.com/office/officeart/2005/8/layout/default"/>
    <dgm:cxn modelId="{6AD24D65-1B57-4C6E-8263-212A253039BC}" type="presOf" srcId="{2B4FE37C-F2EC-4CA5-91F6-B02BA50EA139}" destId="{19EB4C5C-C4A6-4AB1-83B1-89E02B062DF4}" srcOrd="0" destOrd="2" presId="urn:microsoft.com/office/officeart/2005/8/layout/default"/>
    <dgm:cxn modelId="{F92CE567-831F-4651-A8A1-566262CF79AB}" type="presOf" srcId="{548FF21A-537E-4883-8B6B-AB0F596571D8}" destId="{19EB4C5C-C4A6-4AB1-83B1-89E02B062DF4}" srcOrd="0" destOrd="1" presId="urn:microsoft.com/office/officeart/2005/8/layout/default"/>
    <dgm:cxn modelId="{269FF750-51C6-4ED1-88AF-060E5697CDC7}" srcId="{6FCC3931-34C9-445B-B4D9-C322968213A0}" destId="{055F595D-FF0C-4C79-A468-2AB74C7EB180}" srcOrd="5" destOrd="0" parTransId="{9CF85AC7-5217-448D-9220-1E06FDD41DA3}" sibTransId="{E9B70DE5-5099-4017-AD55-D0B5B445807E}"/>
    <dgm:cxn modelId="{3F5A0094-6990-46BB-85F3-15DDB3D06209}" srcId="{6FCC3931-34C9-445B-B4D9-C322968213A0}" destId="{E8DDF80E-52E4-43C6-BC8E-3EBCBEDE61DD}" srcOrd="1" destOrd="0" parTransId="{2993B2FA-E714-45BF-9C8C-A0AB2EFC4753}" sibTransId="{37BDED57-E8D3-4C73-B46E-B24EFCC126C1}"/>
    <dgm:cxn modelId="{5EB66099-544D-4D02-B2C5-E6429716BECD}" srcId="{6FCC3931-34C9-445B-B4D9-C322968213A0}" destId="{5568B8C8-BD69-427D-8289-16F9FD4C98A1}" srcOrd="0" destOrd="0" parTransId="{9321450C-F578-4F3E-AC40-06A64609F8AE}" sibTransId="{CB70F02B-E8E5-4936-9EA4-DFA7396E7B86}"/>
    <dgm:cxn modelId="{314C859A-5C53-41C8-926F-4C1256C274A8}" type="presOf" srcId="{6FB06A2F-AE6E-4E79-9DDF-02C41FEA4B01}" destId="{19EB4C5C-C4A6-4AB1-83B1-89E02B062DF4}" srcOrd="0" destOrd="3" presId="urn:microsoft.com/office/officeart/2005/8/layout/default"/>
    <dgm:cxn modelId="{5AFF13AE-293B-4E96-9649-935AF460369D}" srcId="{6FCC3931-34C9-445B-B4D9-C322968213A0}" destId="{36F6EC3D-F83C-4E3A-804F-C9ADB49B6226}" srcOrd="3" destOrd="0" parTransId="{7CAE9112-4DD5-4CD1-8FB4-49276F26A4F3}" sibTransId="{50C95771-875F-4B2A-ABCD-56EC8CAE1DCF}"/>
    <dgm:cxn modelId="{5FD6F4B1-F5F3-4FD5-AF01-8A0B7A497FB5}" srcId="{5F2659FD-3B01-4644-8FFC-3D671912A172}" destId="{2B4FE37C-F2EC-4CA5-91F6-B02BA50EA139}" srcOrd="1" destOrd="0" parTransId="{31734961-7AB6-4F45-BC42-68BC71410726}" sibTransId="{17799F20-F7E2-455D-8373-33AF568F2D81}"/>
    <dgm:cxn modelId="{4CDFD5B2-3A4A-44D4-AB8A-237A42B275A2}" type="presOf" srcId="{6FCC3931-34C9-445B-B4D9-C322968213A0}" destId="{9262303D-9716-4B40-A575-05AA71D073F5}" srcOrd="0" destOrd="0" presId="urn:microsoft.com/office/officeart/2005/8/layout/default"/>
    <dgm:cxn modelId="{6896BFB5-FF46-4037-BD07-67A4E83C365D}" srcId="{5F2659FD-3B01-4644-8FFC-3D671912A172}" destId="{6FB06A2F-AE6E-4E79-9DDF-02C41FEA4B01}" srcOrd="2" destOrd="0" parTransId="{A7798CFF-1776-4DDB-909A-16BFA094D558}" sibTransId="{C5E390FD-B290-4F50-878F-9C5C32560ECB}"/>
    <dgm:cxn modelId="{82C35CC4-D075-48B2-A6F0-128B32F6E448}" type="presOf" srcId="{36F6EC3D-F83C-4E3A-804F-C9ADB49B6226}" destId="{1C4951C9-3577-4A71-AF63-71B620276702}" srcOrd="0" destOrd="0" presId="urn:microsoft.com/office/officeart/2005/8/layout/default"/>
    <dgm:cxn modelId="{E3CEC2CF-DBB5-49FF-AF40-47A3B52F3A4A}" srcId="{5F2659FD-3B01-4644-8FFC-3D671912A172}" destId="{548FF21A-537E-4883-8B6B-AB0F596571D8}" srcOrd="0" destOrd="0" parTransId="{5BE3BF05-28E5-4501-A90D-7349E2EF393D}" sibTransId="{AF7ADAF9-4678-4739-A494-9FFB6453D29A}"/>
    <dgm:cxn modelId="{9A03E6D5-D858-4CA5-8745-F9ADA061E84A}" type="presOf" srcId="{5568B8C8-BD69-427D-8289-16F9FD4C98A1}" destId="{D8C71910-D498-4FC7-820D-0AE0D12C057C}" srcOrd="0" destOrd="0" presId="urn:microsoft.com/office/officeart/2005/8/layout/default"/>
    <dgm:cxn modelId="{9F94B7E8-41F5-4845-8622-D6A5105C4EEE}" type="presOf" srcId="{E8DDF80E-52E4-43C6-BC8E-3EBCBEDE61DD}" destId="{117B6377-1952-4927-8364-F6E37E3B16EE}" srcOrd="0" destOrd="0" presId="urn:microsoft.com/office/officeart/2005/8/layout/default"/>
    <dgm:cxn modelId="{88676E75-4E4A-4D76-BAA8-098014AC38D1}" type="presParOf" srcId="{9262303D-9716-4B40-A575-05AA71D073F5}" destId="{D8C71910-D498-4FC7-820D-0AE0D12C057C}" srcOrd="0" destOrd="0" presId="urn:microsoft.com/office/officeart/2005/8/layout/default"/>
    <dgm:cxn modelId="{F6B32E58-CF68-4DFC-A61C-B727F17B09DE}" type="presParOf" srcId="{9262303D-9716-4B40-A575-05AA71D073F5}" destId="{8586AD28-EAC6-4BE8-9AF3-79E9EDC0A5B0}" srcOrd="1" destOrd="0" presId="urn:microsoft.com/office/officeart/2005/8/layout/default"/>
    <dgm:cxn modelId="{567DC9DF-153E-4F68-BAE0-A6DD645F247E}" type="presParOf" srcId="{9262303D-9716-4B40-A575-05AA71D073F5}" destId="{117B6377-1952-4927-8364-F6E37E3B16EE}" srcOrd="2" destOrd="0" presId="urn:microsoft.com/office/officeart/2005/8/layout/default"/>
    <dgm:cxn modelId="{0230EFBE-2E73-49C0-AD26-7F0896084253}" type="presParOf" srcId="{9262303D-9716-4B40-A575-05AA71D073F5}" destId="{568BB878-2714-4A21-8C0E-27E670C540D3}" srcOrd="3" destOrd="0" presId="urn:microsoft.com/office/officeart/2005/8/layout/default"/>
    <dgm:cxn modelId="{5AF5D5A4-ADFF-469A-9AB8-2283DE5CB5C4}" type="presParOf" srcId="{9262303D-9716-4B40-A575-05AA71D073F5}" destId="{6520E728-9427-4EFF-9C95-7A9BAC760D72}" srcOrd="4" destOrd="0" presId="urn:microsoft.com/office/officeart/2005/8/layout/default"/>
    <dgm:cxn modelId="{E8AF7294-DA5C-4D92-9DBA-A8934BAB51EA}" type="presParOf" srcId="{9262303D-9716-4B40-A575-05AA71D073F5}" destId="{3C88D295-3883-4D4B-8049-421039F2C156}" srcOrd="5" destOrd="0" presId="urn:microsoft.com/office/officeart/2005/8/layout/default"/>
    <dgm:cxn modelId="{C6AAB574-CC2A-45D6-AC43-5A30C83A3CCF}" type="presParOf" srcId="{9262303D-9716-4B40-A575-05AA71D073F5}" destId="{1C4951C9-3577-4A71-AF63-71B620276702}" srcOrd="6" destOrd="0" presId="urn:microsoft.com/office/officeart/2005/8/layout/default"/>
    <dgm:cxn modelId="{7A80386F-F92C-4C9B-9306-254983BBC69B}" type="presParOf" srcId="{9262303D-9716-4B40-A575-05AA71D073F5}" destId="{99A04846-539F-4362-8D0E-49AEB9E79ACF}" srcOrd="7" destOrd="0" presId="urn:microsoft.com/office/officeart/2005/8/layout/default"/>
    <dgm:cxn modelId="{CA9C7AFB-BE96-42F2-A7C9-780DC693E50F}" type="presParOf" srcId="{9262303D-9716-4B40-A575-05AA71D073F5}" destId="{19EB4C5C-C4A6-4AB1-83B1-89E02B062DF4}" srcOrd="8" destOrd="0" presId="urn:microsoft.com/office/officeart/2005/8/layout/default"/>
    <dgm:cxn modelId="{2A353EC6-ABFD-45BB-AB29-B8EC01DD410C}" type="presParOf" srcId="{9262303D-9716-4B40-A575-05AA71D073F5}" destId="{CD87D30D-F804-4F27-9082-0BB0E18BC971}" srcOrd="9" destOrd="0" presId="urn:microsoft.com/office/officeart/2005/8/layout/default"/>
    <dgm:cxn modelId="{3B7F7ADD-CCA3-403B-B2AA-2627C40B9EDF}" type="presParOf" srcId="{9262303D-9716-4B40-A575-05AA71D073F5}" destId="{1970BA80-3C87-4969-82A9-D1CD7877D1D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6FCC3931-34C9-445B-B4D9-C322968213A0}" type="doc">
      <dgm:prSet loTypeId="urn:microsoft.com/office/officeart/2005/8/layout/default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cs-CZ"/>
        </a:p>
      </dgm:t>
    </dgm:pt>
    <dgm:pt modelId="{5568B8C8-BD69-427D-8289-16F9FD4C98A1}">
      <dgm:prSet/>
      <dgm:spPr/>
      <dgm:t>
        <a:bodyPr/>
        <a:lstStyle/>
        <a:p>
          <a:pPr rtl="0"/>
          <a:r>
            <a:rPr lang="cs-CZ" dirty="0"/>
            <a:t>Rentabilita vlastního kapitálu</a:t>
          </a:r>
        </a:p>
      </dgm:t>
    </dgm:pt>
    <dgm:pt modelId="{9321450C-F578-4F3E-AC40-06A64609F8AE}" type="parTrans" cxnId="{5EB66099-544D-4D02-B2C5-E6429716BECD}">
      <dgm:prSet/>
      <dgm:spPr/>
      <dgm:t>
        <a:bodyPr/>
        <a:lstStyle/>
        <a:p>
          <a:endParaRPr lang="cs-CZ"/>
        </a:p>
      </dgm:t>
    </dgm:pt>
    <dgm:pt modelId="{CB70F02B-E8E5-4936-9EA4-DFA7396E7B86}" type="sibTrans" cxnId="{5EB66099-544D-4D02-B2C5-E6429716BECD}">
      <dgm:prSet/>
      <dgm:spPr/>
      <dgm:t>
        <a:bodyPr/>
        <a:lstStyle/>
        <a:p>
          <a:endParaRPr lang="cs-CZ"/>
        </a:p>
      </dgm:t>
    </dgm:pt>
    <dgm:pt modelId="{7197C579-A7D9-49B7-A23E-1626CC436EE3}">
      <dgm:prSet/>
      <dgm:spPr/>
      <dgm:t>
        <a:bodyPr/>
        <a:lstStyle/>
        <a:p>
          <a:pPr rtl="0"/>
          <a:r>
            <a:rPr lang="cs-CZ" dirty="0"/>
            <a:t>Který faktor se nejvíce podílí na zhodnocování vloženého kapitálu?</a:t>
          </a:r>
        </a:p>
      </dgm:t>
    </dgm:pt>
    <dgm:pt modelId="{B1637B76-07DA-4EF4-A732-C544CC5F46B6}" type="parTrans" cxnId="{A28B00FE-39A6-4475-801C-39AF7E1F180D}">
      <dgm:prSet/>
      <dgm:spPr/>
      <dgm:t>
        <a:bodyPr/>
        <a:lstStyle/>
        <a:p>
          <a:endParaRPr lang="cs-CZ"/>
        </a:p>
      </dgm:t>
    </dgm:pt>
    <dgm:pt modelId="{C2145327-A2A6-41C6-83A0-6A49CE4A8505}" type="sibTrans" cxnId="{A28B00FE-39A6-4475-801C-39AF7E1F180D}">
      <dgm:prSet/>
      <dgm:spPr/>
      <dgm:t>
        <a:bodyPr/>
        <a:lstStyle/>
        <a:p>
          <a:endParaRPr lang="cs-CZ"/>
        </a:p>
      </dgm:t>
    </dgm:pt>
    <dgm:pt modelId="{09C6EDC7-36B3-4DE8-8C9D-AB96A0CB9E3F}">
      <dgm:prSet/>
      <dgm:spPr/>
      <dgm:t>
        <a:bodyPr/>
        <a:lstStyle/>
        <a:p>
          <a:pPr rtl="0"/>
          <a:r>
            <a:rPr lang="cs-CZ" dirty="0"/>
            <a:t>Možnost přesného vyjádření vlivu, zde např. logaritmická metoda</a:t>
          </a:r>
        </a:p>
      </dgm:t>
    </dgm:pt>
    <dgm:pt modelId="{806B5319-9886-4952-B93C-F453504ACA0B}" type="parTrans" cxnId="{1EEAD51E-CA7F-4F79-8F8A-708E9C32E3C7}">
      <dgm:prSet/>
      <dgm:spPr/>
      <dgm:t>
        <a:bodyPr/>
        <a:lstStyle/>
        <a:p>
          <a:endParaRPr lang="cs-CZ"/>
        </a:p>
      </dgm:t>
    </dgm:pt>
    <dgm:pt modelId="{C85F53DB-1C83-4BE0-A8DB-B853AB7D9D9E}" type="sibTrans" cxnId="{1EEAD51E-CA7F-4F79-8F8A-708E9C32E3C7}">
      <dgm:prSet/>
      <dgm:spPr/>
      <dgm:t>
        <a:bodyPr/>
        <a:lstStyle/>
        <a:p>
          <a:endParaRPr lang="cs-CZ"/>
        </a:p>
      </dgm:t>
    </dgm:pt>
    <dgm:pt modelId="{9262303D-9716-4B40-A575-05AA71D073F5}" type="pres">
      <dgm:prSet presAssocID="{6FCC3931-34C9-445B-B4D9-C322968213A0}" presName="diagram" presStyleCnt="0">
        <dgm:presLayoutVars>
          <dgm:dir/>
          <dgm:resizeHandles val="exact"/>
        </dgm:presLayoutVars>
      </dgm:prSet>
      <dgm:spPr/>
    </dgm:pt>
    <dgm:pt modelId="{D8C71910-D498-4FC7-820D-0AE0D12C057C}" type="pres">
      <dgm:prSet presAssocID="{5568B8C8-BD69-427D-8289-16F9FD4C98A1}" presName="node" presStyleLbl="node1" presStyleIdx="0" presStyleCnt="3">
        <dgm:presLayoutVars>
          <dgm:bulletEnabled val="1"/>
        </dgm:presLayoutVars>
      </dgm:prSet>
      <dgm:spPr/>
    </dgm:pt>
    <dgm:pt modelId="{8586AD28-EAC6-4BE8-9AF3-79E9EDC0A5B0}" type="pres">
      <dgm:prSet presAssocID="{CB70F02B-E8E5-4936-9EA4-DFA7396E7B86}" presName="sibTrans" presStyleCnt="0"/>
      <dgm:spPr/>
    </dgm:pt>
    <dgm:pt modelId="{C2FF89CF-19D1-4A42-957A-4E865C14F9D5}" type="pres">
      <dgm:prSet presAssocID="{7197C579-A7D9-49B7-A23E-1626CC436EE3}" presName="node" presStyleLbl="node1" presStyleIdx="1" presStyleCnt="3">
        <dgm:presLayoutVars>
          <dgm:bulletEnabled val="1"/>
        </dgm:presLayoutVars>
      </dgm:prSet>
      <dgm:spPr/>
    </dgm:pt>
    <dgm:pt modelId="{040CFE1C-168E-47BA-95D3-F65CF848ABC7}" type="pres">
      <dgm:prSet presAssocID="{C2145327-A2A6-41C6-83A0-6A49CE4A8505}" presName="sibTrans" presStyleCnt="0"/>
      <dgm:spPr/>
    </dgm:pt>
    <dgm:pt modelId="{466A2ECB-F8D5-4725-84E9-B94974E3908F}" type="pres">
      <dgm:prSet presAssocID="{09C6EDC7-36B3-4DE8-8C9D-AB96A0CB9E3F}" presName="node" presStyleLbl="node1" presStyleIdx="2" presStyleCnt="3">
        <dgm:presLayoutVars>
          <dgm:bulletEnabled val="1"/>
        </dgm:presLayoutVars>
      </dgm:prSet>
      <dgm:spPr/>
    </dgm:pt>
  </dgm:ptLst>
  <dgm:cxnLst>
    <dgm:cxn modelId="{1EEAD51E-CA7F-4F79-8F8A-708E9C32E3C7}" srcId="{6FCC3931-34C9-445B-B4D9-C322968213A0}" destId="{09C6EDC7-36B3-4DE8-8C9D-AB96A0CB9E3F}" srcOrd="2" destOrd="0" parTransId="{806B5319-9886-4952-B93C-F453504ACA0B}" sibTransId="{C85F53DB-1C83-4BE0-A8DB-B853AB7D9D9E}"/>
    <dgm:cxn modelId="{61040939-3388-4B88-B68E-006DF1DBEE50}" type="presOf" srcId="{09C6EDC7-36B3-4DE8-8C9D-AB96A0CB9E3F}" destId="{466A2ECB-F8D5-4725-84E9-B94974E3908F}" srcOrd="0" destOrd="0" presId="urn:microsoft.com/office/officeart/2005/8/layout/default"/>
    <dgm:cxn modelId="{5EB66099-544D-4D02-B2C5-E6429716BECD}" srcId="{6FCC3931-34C9-445B-B4D9-C322968213A0}" destId="{5568B8C8-BD69-427D-8289-16F9FD4C98A1}" srcOrd="0" destOrd="0" parTransId="{9321450C-F578-4F3E-AC40-06A64609F8AE}" sibTransId="{CB70F02B-E8E5-4936-9EA4-DFA7396E7B86}"/>
    <dgm:cxn modelId="{4CDFD5B2-3A4A-44D4-AB8A-237A42B275A2}" type="presOf" srcId="{6FCC3931-34C9-445B-B4D9-C322968213A0}" destId="{9262303D-9716-4B40-A575-05AA71D073F5}" srcOrd="0" destOrd="0" presId="urn:microsoft.com/office/officeart/2005/8/layout/default"/>
    <dgm:cxn modelId="{D0A43DC7-8690-4674-A09B-45FD861F813C}" type="presOf" srcId="{7197C579-A7D9-49B7-A23E-1626CC436EE3}" destId="{C2FF89CF-19D1-4A42-957A-4E865C14F9D5}" srcOrd="0" destOrd="0" presId="urn:microsoft.com/office/officeart/2005/8/layout/default"/>
    <dgm:cxn modelId="{9A03E6D5-D858-4CA5-8745-F9ADA061E84A}" type="presOf" srcId="{5568B8C8-BD69-427D-8289-16F9FD4C98A1}" destId="{D8C71910-D498-4FC7-820D-0AE0D12C057C}" srcOrd="0" destOrd="0" presId="urn:microsoft.com/office/officeart/2005/8/layout/default"/>
    <dgm:cxn modelId="{A28B00FE-39A6-4475-801C-39AF7E1F180D}" srcId="{6FCC3931-34C9-445B-B4D9-C322968213A0}" destId="{7197C579-A7D9-49B7-A23E-1626CC436EE3}" srcOrd="1" destOrd="0" parTransId="{B1637B76-07DA-4EF4-A732-C544CC5F46B6}" sibTransId="{C2145327-A2A6-41C6-83A0-6A49CE4A8505}"/>
    <dgm:cxn modelId="{88676E75-4E4A-4D76-BAA8-098014AC38D1}" type="presParOf" srcId="{9262303D-9716-4B40-A575-05AA71D073F5}" destId="{D8C71910-D498-4FC7-820D-0AE0D12C057C}" srcOrd="0" destOrd="0" presId="urn:microsoft.com/office/officeart/2005/8/layout/default"/>
    <dgm:cxn modelId="{1DDC7F28-6C19-4883-B60E-103622303E1A}" type="presParOf" srcId="{9262303D-9716-4B40-A575-05AA71D073F5}" destId="{8586AD28-EAC6-4BE8-9AF3-79E9EDC0A5B0}" srcOrd="1" destOrd="0" presId="urn:microsoft.com/office/officeart/2005/8/layout/default"/>
    <dgm:cxn modelId="{3F711E58-B441-45AC-91E6-3B34BA874190}" type="presParOf" srcId="{9262303D-9716-4B40-A575-05AA71D073F5}" destId="{C2FF89CF-19D1-4A42-957A-4E865C14F9D5}" srcOrd="2" destOrd="0" presId="urn:microsoft.com/office/officeart/2005/8/layout/default"/>
    <dgm:cxn modelId="{A3035C4A-1C06-4BA4-BC48-6473DF5635FF}" type="presParOf" srcId="{9262303D-9716-4B40-A575-05AA71D073F5}" destId="{040CFE1C-168E-47BA-95D3-F65CF848ABC7}" srcOrd="3" destOrd="0" presId="urn:microsoft.com/office/officeart/2005/8/layout/default"/>
    <dgm:cxn modelId="{B7F06071-C680-4B8E-BC10-61180BF82D6A}" type="presParOf" srcId="{9262303D-9716-4B40-A575-05AA71D073F5}" destId="{466A2ECB-F8D5-4725-84E9-B94974E3908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6FCC3931-34C9-445B-B4D9-C322968213A0}" type="doc">
      <dgm:prSet loTypeId="urn:microsoft.com/office/officeart/2005/8/layout/default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cs-CZ"/>
        </a:p>
      </dgm:t>
    </dgm:pt>
    <dgm:pt modelId="{5568B8C8-BD69-427D-8289-16F9FD4C98A1}">
      <dgm:prSet/>
      <dgm:spPr/>
      <dgm:t>
        <a:bodyPr/>
        <a:lstStyle/>
        <a:p>
          <a:pPr rtl="0"/>
          <a:r>
            <a:rPr lang="cs-CZ" dirty="0"/>
            <a:t>Rentabilita vlastního kapitálu</a:t>
          </a:r>
        </a:p>
      </dgm:t>
    </dgm:pt>
    <dgm:pt modelId="{9321450C-F578-4F3E-AC40-06A64609F8AE}" type="parTrans" cxnId="{5EB66099-544D-4D02-B2C5-E6429716BECD}">
      <dgm:prSet/>
      <dgm:spPr/>
      <dgm:t>
        <a:bodyPr/>
        <a:lstStyle/>
        <a:p>
          <a:endParaRPr lang="cs-CZ"/>
        </a:p>
      </dgm:t>
    </dgm:pt>
    <dgm:pt modelId="{CB70F02B-E8E5-4936-9EA4-DFA7396E7B86}" type="sibTrans" cxnId="{5EB66099-544D-4D02-B2C5-E6429716BECD}">
      <dgm:prSet/>
      <dgm:spPr/>
      <dgm:t>
        <a:bodyPr/>
        <a:lstStyle/>
        <a:p>
          <a:endParaRPr lang="cs-CZ"/>
        </a:p>
      </dgm:t>
    </dgm:pt>
    <dgm:pt modelId="{7197C579-A7D9-49B7-A23E-1626CC436EE3}">
      <dgm:prSet/>
      <dgm:spPr/>
      <dgm:t>
        <a:bodyPr/>
        <a:lstStyle/>
        <a:p>
          <a:pPr rtl="0"/>
          <a:r>
            <a:rPr lang="cs-CZ" dirty="0"/>
            <a:t>Který faktor se nejvíce podílí na zhodnocování vloženého kapitálu?</a:t>
          </a:r>
        </a:p>
      </dgm:t>
    </dgm:pt>
    <dgm:pt modelId="{B1637B76-07DA-4EF4-A732-C544CC5F46B6}" type="parTrans" cxnId="{A28B00FE-39A6-4475-801C-39AF7E1F180D}">
      <dgm:prSet/>
      <dgm:spPr/>
      <dgm:t>
        <a:bodyPr/>
        <a:lstStyle/>
        <a:p>
          <a:endParaRPr lang="cs-CZ"/>
        </a:p>
      </dgm:t>
    </dgm:pt>
    <dgm:pt modelId="{C2145327-A2A6-41C6-83A0-6A49CE4A8505}" type="sibTrans" cxnId="{A28B00FE-39A6-4475-801C-39AF7E1F180D}">
      <dgm:prSet/>
      <dgm:spPr/>
      <dgm:t>
        <a:bodyPr/>
        <a:lstStyle/>
        <a:p>
          <a:endParaRPr lang="cs-CZ"/>
        </a:p>
      </dgm:t>
    </dgm:pt>
    <dgm:pt modelId="{09C6EDC7-36B3-4DE8-8C9D-AB96A0CB9E3F}">
      <dgm:prSet/>
      <dgm:spPr/>
      <dgm:t>
        <a:bodyPr/>
        <a:lstStyle/>
        <a:p>
          <a:pPr rtl="0"/>
          <a:r>
            <a:rPr lang="cs-CZ" dirty="0"/>
            <a:t>Možnost přesného vyjádření vlivu, zde např. logaritmická metoda</a:t>
          </a:r>
        </a:p>
      </dgm:t>
    </dgm:pt>
    <dgm:pt modelId="{806B5319-9886-4952-B93C-F453504ACA0B}" type="parTrans" cxnId="{1EEAD51E-CA7F-4F79-8F8A-708E9C32E3C7}">
      <dgm:prSet/>
      <dgm:spPr/>
      <dgm:t>
        <a:bodyPr/>
        <a:lstStyle/>
        <a:p>
          <a:endParaRPr lang="cs-CZ"/>
        </a:p>
      </dgm:t>
    </dgm:pt>
    <dgm:pt modelId="{C85F53DB-1C83-4BE0-A8DB-B853AB7D9D9E}" type="sibTrans" cxnId="{1EEAD51E-CA7F-4F79-8F8A-708E9C32E3C7}">
      <dgm:prSet/>
      <dgm:spPr/>
      <dgm:t>
        <a:bodyPr/>
        <a:lstStyle/>
        <a:p>
          <a:endParaRPr lang="cs-CZ"/>
        </a:p>
      </dgm:t>
    </dgm:pt>
    <dgm:pt modelId="{9262303D-9716-4B40-A575-05AA71D073F5}" type="pres">
      <dgm:prSet presAssocID="{6FCC3931-34C9-445B-B4D9-C322968213A0}" presName="diagram" presStyleCnt="0">
        <dgm:presLayoutVars>
          <dgm:dir/>
          <dgm:resizeHandles val="exact"/>
        </dgm:presLayoutVars>
      </dgm:prSet>
      <dgm:spPr/>
    </dgm:pt>
    <dgm:pt modelId="{D8C71910-D498-4FC7-820D-0AE0D12C057C}" type="pres">
      <dgm:prSet presAssocID="{5568B8C8-BD69-427D-8289-16F9FD4C98A1}" presName="node" presStyleLbl="node1" presStyleIdx="0" presStyleCnt="3">
        <dgm:presLayoutVars>
          <dgm:bulletEnabled val="1"/>
        </dgm:presLayoutVars>
      </dgm:prSet>
      <dgm:spPr/>
    </dgm:pt>
    <dgm:pt modelId="{8586AD28-EAC6-4BE8-9AF3-79E9EDC0A5B0}" type="pres">
      <dgm:prSet presAssocID="{CB70F02B-E8E5-4936-9EA4-DFA7396E7B86}" presName="sibTrans" presStyleCnt="0"/>
      <dgm:spPr/>
    </dgm:pt>
    <dgm:pt modelId="{C2FF89CF-19D1-4A42-957A-4E865C14F9D5}" type="pres">
      <dgm:prSet presAssocID="{7197C579-A7D9-49B7-A23E-1626CC436EE3}" presName="node" presStyleLbl="node1" presStyleIdx="1" presStyleCnt="3">
        <dgm:presLayoutVars>
          <dgm:bulletEnabled val="1"/>
        </dgm:presLayoutVars>
      </dgm:prSet>
      <dgm:spPr/>
    </dgm:pt>
    <dgm:pt modelId="{040CFE1C-168E-47BA-95D3-F65CF848ABC7}" type="pres">
      <dgm:prSet presAssocID="{C2145327-A2A6-41C6-83A0-6A49CE4A8505}" presName="sibTrans" presStyleCnt="0"/>
      <dgm:spPr/>
    </dgm:pt>
    <dgm:pt modelId="{466A2ECB-F8D5-4725-84E9-B94974E3908F}" type="pres">
      <dgm:prSet presAssocID="{09C6EDC7-36B3-4DE8-8C9D-AB96A0CB9E3F}" presName="node" presStyleLbl="node1" presStyleIdx="2" presStyleCnt="3">
        <dgm:presLayoutVars>
          <dgm:bulletEnabled val="1"/>
        </dgm:presLayoutVars>
      </dgm:prSet>
      <dgm:spPr/>
    </dgm:pt>
  </dgm:ptLst>
  <dgm:cxnLst>
    <dgm:cxn modelId="{1EEAD51E-CA7F-4F79-8F8A-708E9C32E3C7}" srcId="{6FCC3931-34C9-445B-B4D9-C322968213A0}" destId="{09C6EDC7-36B3-4DE8-8C9D-AB96A0CB9E3F}" srcOrd="2" destOrd="0" parTransId="{806B5319-9886-4952-B93C-F453504ACA0B}" sibTransId="{C85F53DB-1C83-4BE0-A8DB-B853AB7D9D9E}"/>
    <dgm:cxn modelId="{61040939-3388-4B88-B68E-006DF1DBEE50}" type="presOf" srcId="{09C6EDC7-36B3-4DE8-8C9D-AB96A0CB9E3F}" destId="{466A2ECB-F8D5-4725-84E9-B94974E3908F}" srcOrd="0" destOrd="0" presId="urn:microsoft.com/office/officeart/2005/8/layout/default"/>
    <dgm:cxn modelId="{5EB66099-544D-4D02-B2C5-E6429716BECD}" srcId="{6FCC3931-34C9-445B-B4D9-C322968213A0}" destId="{5568B8C8-BD69-427D-8289-16F9FD4C98A1}" srcOrd="0" destOrd="0" parTransId="{9321450C-F578-4F3E-AC40-06A64609F8AE}" sibTransId="{CB70F02B-E8E5-4936-9EA4-DFA7396E7B86}"/>
    <dgm:cxn modelId="{4CDFD5B2-3A4A-44D4-AB8A-237A42B275A2}" type="presOf" srcId="{6FCC3931-34C9-445B-B4D9-C322968213A0}" destId="{9262303D-9716-4B40-A575-05AA71D073F5}" srcOrd="0" destOrd="0" presId="urn:microsoft.com/office/officeart/2005/8/layout/default"/>
    <dgm:cxn modelId="{D0A43DC7-8690-4674-A09B-45FD861F813C}" type="presOf" srcId="{7197C579-A7D9-49B7-A23E-1626CC436EE3}" destId="{C2FF89CF-19D1-4A42-957A-4E865C14F9D5}" srcOrd="0" destOrd="0" presId="urn:microsoft.com/office/officeart/2005/8/layout/default"/>
    <dgm:cxn modelId="{9A03E6D5-D858-4CA5-8745-F9ADA061E84A}" type="presOf" srcId="{5568B8C8-BD69-427D-8289-16F9FD4C98A1}" destId="{D8C71910-D498-4FC7-820D-0AE0D12C057C}" srcOrd="0" destOrd="0" presId="urn:microsoft.com/office/officeart/2005/8/layout/default"/>
    <dgm:cxn modelId="{A28B00FE-39A6-4475-801C-39AF7E1F180D}" srcId="{6FCC3931-34C9-445B-B4D9-C322968213A0}" destId="{7197C579-A7D9-49B7-A23E-1626CC436EE3}" srcOrd="1" destOrd="0" parTransId="{B1637B76-07DA-4EF4-A732-C544CC5F46B6}" sibTransId="{C2145327-A2A6-41C6-83A0-6A49CE4A8505}"/>
    <dgm:cxn modelId="{88676E75-4E4A-4D76-BAA8-098014AC38D1}" type="presParOf" srcId="{9262303D-9716-4B40-A575-05AA71D073F5}" destId="{D8C71910-D498-4FC7-820D-0AE0D12C057C}" srcOrd="0" destOrd="0" presId="urn:microsoft.com/office/officeart/2005/8/layout/default"/>
    <dgm:cxn modelId="{1DDC7F28-6C19-4883-B60E-103622303E1A}" type="presParOf" srcId="{9262303D-9716-4B40-A575-05AA71D073F5}" destId="{8586AD28-EAC6-4BE8-9AF3-79E9EDC0A5B0}" srcOrd="1" destOrd="0" presId="urn:microsoft.com/office/officeart/2005/8/layout/default"/>
    <dgm:cxn modelId="{3F711E58-B441-45AC-91E6-3B34BA874190}" type="presParOf" srcId="{9262303D-9716-4B40-A575-05AA71D073F5}" destId="{C2FF89CF-19D1-4A42-957A-4E865C14F9D5}" srcOrd="2" destOrd="0" presId="urn:microsoft.com/office/officeart/2005/8/layout/default"/>
    <dgm:cxn modelId="{A3035C4A-1C06-4BA4-BC48-6473DF5635FF}" type="presParOf" srcId="{9262303D-9716-4B40-A575-05AA71D073F5}" destId="{040CFE1C-168E-47BA-95D3-F65CF848ABC7}" srcOrd="3" destOrd="0" presId="urn:microsoft.com/office/officeart/2005/8/layout/default"/>
    <dgm:cxn modelId="{B7F06071-C680-4B8E-BC10-61180BF82D6A}" type="presParOf" srcId="{9262303D-9716-4B40-A575-05AA71D073F5}" destId="{466A2ECB-F8D5-4725-84E9-B94974E3908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33CED890-E0C5-4968-8646-0EA9A144E711}" type="doc">
      <dgm:prSet loTypeId="urn:microsoft.com/office/officeart/2008/layout/HalfCircleOrganizationChart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941E9040-DC24-488E-8BD7-5F6004FAA396}">
      <dgm:prSet phldrT="[Text]"/>
      <dgm:spPr/>
      <dgm:t>
        <a:bodyPr/>
        <a:lstStyle/>
        <a:p>
          <a:r>
            <a:rPr lang="cs-CZ" dirty="0"/>
            <a:t>ROE</a:t>
          </a:r>
        </a:p>
      </dgm:t>
    </dgm:pt>
    <dgm:pt modelId="{ED249083-4ED3-49AC-B114-7A7E1F23E829}" type="parTrans" cxnId="{EB018BB5-BA65-4E12-A966-E8C19BD0ED6D}">
      <dgm:prSet/>
      <dgm:spPr/>
      <dgm:t>
        <a:bodyPr/>
        <a:lstStyle/>
        <a:p>
          <a:endParaRPr lang="cs-CZ"/>
        </a:p>
      </dgm:t>
    </dgm:pt>
    <dgm:pt modelId="{95285466-320D-4BFF-8132-DB75470825C2}" type="sibTrans" cxnId="{EB018BB5-BA65-4E12-A966-E8C19BD0ED6D}">
      <dgm:prSet/>
      <dgm:spPr/>
      <dgm:t>
        <a:bodyPr/>
        <a:lstStyle/>
        <a:p>
          <a:endParaRPr lang="cs-CZ"/>
        </a:p>
      </dgm:t>
    </dgm:pt>
    <dgm:pt modelId="{B8AC5A29-8424-437D-B534-9C5AC733DB2F}">
      <dgm:prSet phldrT="[Text]"/>
      <dgm:spPr/>
      <dgm:t>
        <a:bodyPr/>
        <a:lstStyle/>
        <a:p>
          <a:r>
            <a:rPr lang="cs-CZ" dirty="0"/>
            <a:t>Rentabilita tržeb</a:t>
          </a:r>
        </a:p>
      </dgm:t>
    </dgm:pt>
    <dgm:pt modelId="{35636B8E-FEDE-4AA5-BAE5-113D586F2ECA}" type="parTrans" cxnId="{2EC477E0-6AC9-4DE3-A3F4-3A0A750A63AD}">
      <dgm:prSet/>
      <dgm:spPr/>
      <dgm:t>
        <a:bodyPr/>
        <a:lstStyle/>
        <a:p>
          <a:endParaRPr lang="cs-CZ"/>
        </a:p>
      </dgm:t>
    </dgm:pt>
    <dgm:pt modelId="{23AFA262-8F78-46C7-83D0-251F720A8BB3}" type="sibTrans" cxnId="{2EC477E0-6AC9-4DE3-A3F4-3A0A750A63AD}">
      <dgm:prSet/>
      <dgm:spPr/>
      <dgm:t>
        <a:bodyPr/>
        <a:lstStyle/>
        <a:p>
          <a:endParaRPr lang="cs-CZ"/>
        </a:p>
      </dgm:t>
    </dgm:pt>
    <dgm:pt modelId="{E9D6EA2A-93B7-4D31-B99F-267C9BDB916E}">
      <dgm:prSet phldrT="[Text]"/>
      <dgm:spPr/>
      <dgm:t>
        <a:bodyPr/>
        <a:lstStyle/>
        <a:p>
          <a:r>
            <a:rPr lang="cs-CZ" dirty="0"/>
            <a:t>Obrat aktiv</a:t>
          </a:r>
        </a:p>
      </dgm:t>
    </dgm:pt>
    <dgm:pt modelId="{F75F60F9-75D5-421D-9651-A77DAF251BC3}" type="parTrans" cxnId="{6E9D97E5-AD82-4C49-8A2C-C47A8F670B57}">
      <dgm:prSet/>
      <dgm:spPr/>
      <dgm:t>
        <a:bodyPr/>
        <a:lstStyle/>
        <a:p>
          <a:endParaRPr lang="cs-CZ"/>
        </a:p>
      </dgm:t>
    </dgm:pt>
    <dgm:pt modelId="{94E687BA-D19A-41C5-B7B2-C2555C3EEA91}" type="sibTrans" cxnId="{6E9D97E5-AD82-4C49-8A2C-C47A8F670B57}">
      <dgm:prSet/>
      <dgm:spPr/>
      <dgm:t>
        <a:bodyPr/>
        <a:lstStyle/>
        <a:p>
          <a:endParaRPr lang="cs-CZ"/>
        </a:p>
      </dgm:t>
    </dgm:pt>
    <dgm:pt modelId="{09040B2D-9335-4565-B8C3-EC33EBDD36AE}">
      <dgm:prSet phldrT="[Text]"/>
      <dgm:spPr/>
      <dgm:t>
        <a:bodyPr/>
        <a:lstStyle/>
        <a:p>
          <a:r>
            <a:rPr lang="cs-CZ" dirty="0"/>
            <a:t>Finanční páka</a:t>
          </a:r>
        </a:p>
      </dgm:t>
    </dgm:pt>
    <dgm:pt modelId="{F248FEAB-1297-4802-A0A7-50998B8D1838}" type="parTrans" cxnId="{6D5B92CD-A6B3-4A50-9835-0BBA4934E397}">
      <dgm:prSet/>
      <dgm:spPr/>
      <dgm:t>
        <a:bodyPr/>
        <a:lstStyle/>
        <a:p>
          <a:endParaRPr lang="cs-CZ"/>
        </a:p>
      </dgm:t>
    </dgm:pt>
    <dgm:pt modelId="{04DC02C7-993E-43C9-B214-F4243C68C80F}" type="sibTrans" cxnId="{6D5B92CD-A6B3-4A50-9835-0BBA4934E397}">
      <dgm:prSet/>
      <dgm:spPr/>
      <dgm:t>
        <a:bodyPr/>
        <a:lstStyle/>
        <a:p>
          <a:endParaRPr lang="cs-CZ"/>
        </a:p>
      </dgm:t>
    </dgm:pt>
    <dgm:pt modelId="{B6BCA6C0-495A-4695-AC94-24FCB8E7286F}" type="pres">
      <dgm:prSet presAssocID="{33CED890-E0C5-4968-8646-0EA9A144E711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09A899A-D868-4278-B236-27A14AFAC14A}" type="pres">
      <dgm:prSet presAssocID="{941E9040-DC24-488E-8BD7-5F6004FAA396}" presName="hierRoot1" presStyleCnt="0">
        <dgm:presLayoutVars>
          <dgm:hierBranch val="init"/>
        </dgm:presLayoutVars>
      </dgm:prSet>
      <dgm:spPr/>
    </dgm:pt>
    <dgm:pt modelId="{2471AEA1-E352-40FC-BEA4-8DD690A51860}" type="pres">
      <dgm:prSet presAssocID="{941E9040-DC24-488E-8BD7-5F6004FAA396}" presName="rootComposite1" presStyleCnt="0"/>
      <dgm:spPr/>
    </dgm:pt>
    <dgm:pt modelId="{313E320C-2A7D-449A-B0D9-54EFC5B21555}" type="pres">
      <dgm:prSet presAssocID="{941E9040-DC24-488E-8BD7-5F6004FAA396}" presName="rootText1" presStyleLbl="alignAcc1" presStyleIdx="0" presStyleCnt="0">
        <dgm:presLayoutVars>
          <dgm:chPref val="3"/>
        </dgm:presLayoutVars>
      </dgm:prSet>
      <dgm:spPr/>
    </dgm:pt>
    <dgm:pt modelId="{B5E164C1-47F4-4180-AC9F-2BA764BEDA76}" type="pres">
      <dgm:prSet presAssocID="{941E9040-DC24-488E-8BD7-5F6004FAA396}" presName="topArc1" presStyleLbl="parChTrans1D1" presStyleIdx="0" presStyleCnt="8"/>
      <dgm:spPr/>
    </dgm:pt>
    <dgm:pt modelId="{2852CD65-F857-47C4-B108-FE8897E86D91}" type="pres">
      <dgm:prSet presAssocID="{941E9040-DC24-488E-8BD7-5F6004FAA396}" presName="bottomArc1" presStyleLbl="parChTrans1D1" presStyleIdx="1" presStyleCnt="8"/>
      <dgm:spPr/>
    </dgm:pt>
    <dgm:pt modelId="{9758DB5E-D745-4476-9B48-7C7DD1103B2F}" type="pres">
      <dgm:prSet presAssocID="{941E9040-DC24-488E-8BD7-5F6004FAA396}" presName="topConnNode1" presStyleLbl="node1" presStyleIdx="0" presStyleCnt="0"/>
      <dgm:spPr/>
    </dgm:pt>
    <dgm:pt modelId="{774B5EE4-AD0C-4A90-B6AA-93F9950C6636}" type="pres">
      <dgm:prSet presAssocID="{941E9040-DC24-488E-8BD7-5F6004FAA396}" presName="hierChild2" presStyleCnt="0"/>
      <dgm:spPr/>
    </dgm:pt>
    <dgm:pt modelId="{627994D0-381A-44F8-8AC1-B601FDCE8A49}" type="pres">
      <dgm:prSet presAssocID="{35636B8E-FEDE-4AA5-BAE5-113D586F2ECA}" presName="Name28" presStyleLbl="parChTrans1D2" presStyleIdx="0" presStyleCnt="3"/>
      <dgm:spPr/>
    </dgm:pt>
    <dgm:pt modelId="{21C92E93-8947-45E7-B1D9-7AC13237DCB7}" type="pres">
      <dgm:prSet presAssocID="{B8AC5A29-8424-437D-B534-9C5AC733DB2F}" presName="hierRoot2" presStyleCnt="0">
        <dgm:presLayoutVars>
          <dgm:hierBranch val="init"/>
        </dgm:presLayoutVars>
      </dgm:prSet>
      <dgm:spPr/>
    </dgm:pt>
    <dgm:pt modelId="{02A6D201-389F-402A-908F-EF14DB149C5E}" type="pres">
      <dgm:prSet presAssocID="{B8AC5A29-8424-437D-B534-9C5AC733DB2F}" presName="rootComposite2" presStyleCnt="0"/>
      <dgm:spPr/>
    </dgm:pt>
    <dgm:pt modelId="{D3229C9F-5908-4FC0-9870-6AACDDE49D4C}" type="pres">
      <dgm:prSet presAssocID="{B8AC5A29-8424-437D-B534-9C5AC733DB2F}" presName="rootText2" presStyleLbl="alignAcc1" presStyleIdx="0" presStyleCnt="0">
        <dgm:presLayoutVars>
          <dgm:chPref val="3"/>
        </dgm:presLayoutVars>
      </dgm:prSet>
      <dgm:spPr/>
    </dgm:pt>
    <dgm:pt modelId="{E80499A8-BD0E-4A16-96DB-2BCB5A6E5B1C}" type="pres">
      <dgm:prSet presAssocID="{B8AC5A29-8424-437D-B534-9C5AC733DB2F}" presName="topArc2" presStyleLbl="parChTrans1D1" presStyleIdx="2" presStyleCnt="8"/>
      <dgm:spPr/>
    </dgm:pt>
    <dgm:pt modelId="{14D564AF-95FE-4238-B78F-F132AC7E0FA3}" type="pres">
      <dgm:prSet presAssocID="{B8AC5A29-8424-437D-B534-9C5AC733DB2F}" presName="bottomArc2" presStyleLbl="parChTrans1D1" presStyleIdx="3" presStyleCnt="8"/>
      <dgm:spPr/>
    </dgm:pt>
    <dgm:pt modelId="{C2F9C914-BC73-44EC-830E-97A85E61F067}" type="pres">
      <dgm:prSet presAssocID="{B8AC5A29-8424-437D-B534-9C5AC733DB2F}" presName="topConnNode2" presStyleLbl="node2" presStyleIdx="0" presStyleCnt="0"/>
      <dgm:spPr/>
    </dgm:pt>
    <dgm:pt modelId="{FD1EF08E-F526-4A65-BDC8-4CF3E2E2F5A4}" type="pres">
      <dgm:prSet presAssocID="{B8AC5A29-8424-437D-B534-9C5AC733DB2F}" presName="hierChild4" presStyleCnt="0"/>
      <dgm:spPr/>
    </dgm:pt>
    <dgm:pt modelId="{DF3BBB0C-8954-422A-9AB5-F58C4424CEB1}" type="pres">
      <dgm:prSet presAssocID="{B8AC5A29-8424-437D-B534-9C5AC733DB2F}" presName="hierChild5" presStyleCnt="0"/>
      <dgm:spPr/>
    </dgm:pt>
    <dgm:pt modelId="{5D5C4023-A128-4A52-BF0C-5CBD4336C6BA}" type="pres">
      <dgm:prSet presAssocID="{F75F60F9-75D5-421D-9651-A77DAF251BC3}" presName="Name28" presStyleLbl="parChTrans1D2" presStyleIdx="1" presStyleCnt="3"/>
      <dgm:spPr/>
    </dgm:pt>
    <dgm:pt modelId="{05D770B5-E0C0-4F36-99D2-AC260BC6AA49}" type="pres">
      <dgm:prSet presAssocID="{E9D6EA2A-93B7-4D31-B99F-267C9BDB916E}" presName="hierRoot2" presStyleCnt="0">
        <dgm:presLayoutVars>
          <dgm:hierBranch val="init"/>
        </dgm:presLayoutVars>
      </dgm:prSet>
      <dgm:spPr/>
    </dgm:pt>
    <dgm:pt modelId="{081ACBC2-8B9A-411C-8EB1-71D860BC6B5E}" type="pres">
      <dgm:prSet presAssocID="{E9D6EA2A-93B7-4D31-B99F-267C9BDB916E}" presName="rootComposite2" presStyleCnt="0"/>
      <dgm:spPr/>
    </dgm:pt>
    <dgm:pt modelId="{B0C57E1B-6C01-4C7F-9C4B-E64569313C4E}" type="pres">
      <dgm:prSet presAssocID="{E9D6EA2A-93B7-4D31-B99F-267C9BDB916E}" presName="rootText2" presStyleLbl="alignAcc1" presStyleIdx="0" presStyleCnt="0">
        <dgm:presLayoutVars>
          <dgm:chPref val="3"/>
        </dgm:presLayoutVars>
      </dgm:prSet>
      <dgm:spPr/>
    </dgm:pt>
    <dgm:pt modelId="{CB9EA2A9-ED07-43A5-BF97-CDB88937C941}" type="pres">
      <dgm:prSet presAssocID="{E9D6EA2A-93B7-4D31-B99F-267C9BDB916E}" presName="topArc2" presStyleLbl="parChTrans1D1" presStyleIdx="4" presStyleCnt="8"/>
      <dgm:spPr/>
    </dgm:pt>
    <dgm:pt modelId="{E4A1DA6B-97E9-427C-B6AA-BE05575DD128}" type="pres">
      <dgm:prSet presAssocID="{E9D6EA2A-93B7-4D31-B99F-267C9BDB916E}" presName="bottomArc2" presStyleLbl="parChTrans1D1" presStyleIdx="5" presStyleCnt="8"/>
      <dgm:spPr/>
    </dgm:pt>
    <dgm:pt modelId="{6D3BE3F1-9D85-41D8-9FE8-C9C90A8F64C9}" type="pres">
      <dgm:prSet presAssocID="{E9D6EA2A-93B7-4D31-B99F-267C9BDB916E}" presName="topConnNode2" presStyleLbl="node2" presStyleIdx="0" presStyleCnt="0"/>
      <dgm:spPr/>
    </dgm:pt>
    <dgm:pt modelId="{23A51B10-081F-4D7A-8873-6EB60105F546}" type="pres">
      <dgm:prSet presAssocID="{E9D6EA2A-93B7-4D31-B99F-267C9BDB916E}" presName="hierChild4" presStyleCnt="0"/>
      <dgm:spPr/>
    </dgm:pt>
    <dgm:pt modelId="{E0EE0F6D-6ADD-4901-BF14-D58823C08B46}" type="pres">
      <dgm:prSet presAssocID="{E9D6EA2A-93B7-4D31-B99F-267C9BDB916E}" presName="hierChild5" presStyleCnt="0"/>
      <dgm:spPr/>
    </dgm:pt>
    <dgm:pt modelId="{0744724F-E8F8-4EB7-900B-8B6E1F4413D2}" type="pres">
      <dgm:prSet presAssocID="{F248FEAB-1297-4802-A0A7-50998B8D1838}" presName="Name28" presStyleLbl="parChTrans1D2" presStyleIdx="2" presStyleCnt="3"/>
      <dgm:spPr/>
    </dgm:pt>
    <dgm:pt modelId="{F5A7B29B-E441-46FA-84BE-87A5F8AA086D}" type="pres">
      <dgm:prSet presAssocID="{09040B2D-9335-4565-B8C3-EC33EBDD36AE}" presName="hierRoot2" presStyleCnt="0">
        <dgm:presLayoutVars>
          <dgm:hierBranch val="init"/>
        </dgm:presLayoutVars>
      </dgm:prSet>
      <dgm:spPr/>
    </dgm:pt>
    <dgm:pt modelId="{8F0BF093-E8E7-4E4A-9C6F-23778E980383}" type="pres">
      <dgm:prSet presAssocID="{09040B2D-9335-4565-B8C3-EC33EBDD36AE}" presName="rootComposite2" presStyleCnt="0"/>
      <dgm:spPr/>
    </dgm:pt>
    <dgm:pt modelId="{F98E7976-789B-48F1-B98A-D430653DE4FA}" type="pres">
      <dgm:prSet presAssocID="{09040B2D-9335-4565-B8C3-EC33EBDD36AE}" presName="rootText2" presStyleLbl="alignAcc1" presStyleIdx="0" presStyleCnt="0">
        <dgm:presLayoutVars>
          <dgm:chPref val="3"/>
        </dgm:presLayoutVars>
      </dgm:prSet>
      <dgm:spPr/>
    </dgm:pt>
    <dgm:pt modelId="{785D899C-3245-4266-97E4-50BEAD55682B}" type="pres">
      <dgm:prSet presAssocID="{09040B2D-9335-4565-B8C3-EC33EBDD36AE}" presName="topArc2" presStyleLbl="parChTrans1D1" presStyleIdx="6" presStyleCnt="8"/>
      <dgm:spPr/>
    </dgm:pt>
    <dgm:pt modelId="{14AC8534-5235-4414-8F60-F8D8AC3B1533}" type="pres">
      <dgm:prSet presAssocID="{09040B2D-9335-4565-B8C3-EC33EBDD36AE}" presName="bottomArc2" presStyleLbl="parChTrans1D1" presStyleIdx="7" presStyleCnt="8"/>
      <dgm:spPr/>
    </dgm:pt>
    <dgm:pt modelId="{EB50E0BD-470E-4ED5-AC16-E2DD2EF59BE4}" type="pres">
      <dgm:prSet presAssocID="{09040B2D-9335-4565-B8C3-EC33EBDD36AE}" presName="topConnNode2" presStyleLbl="node2" presStyleIdx="0" presStyleCnt="0"/>
      <dgm:spPr/>
    </dgm:pt>
    <dgm:pt modelId="{4D23EFDE-652D-4328-8B04-866B41A8786D}" type="pres">
      <dgm:prSet presAssocID="{09040B2D-9335-4565-B8C3-EC33EBDD36AE}" presName="hierChild4" presStyleCnt="0"/>
      <dgm:spPr/>
    </dgm:pt>
    <dgm:pt modelId="{0963AE58-D93D-4168-A6DC-621D8EF8CA53}" type="pres">
      <dgm:prSet presAssocID="{09040B2D-9335-4565-B8C3-EC33EBDD36AE}" presName="hierChild5" presStyleCnt="0"/>
      <dgm:spPr/>
    </dgm:pt>
    <dgm:pt modelId="{1BE6762B-4A77-481B-80BF-9F96EA5032C2}" type="pres">
      <dgm:prSet presAssocID="{941E9040-DC24-488E-8BD7-5F6004FAA396}" presName="hierChild3" presStyleCnt="0"/>
      <dgm:spPr/>
    </dgm:pt>
  </dgm:ptLst>
  <dgm:cxnLst>
    <dgm:cxn modelId="{0A03470A-1387-4D1F-83ED-2FA7A612CCBD}" type="presOf" srcId="{09040B2D-9335-4565-B8C3-EC33EBDD36AE}" destId="{F98E7976-789B-48F1-B98A-D430653DE4FA}" srcOrd="0" destOrd="0" presId="urn:microsoft.com/office/officeart/2008/layout/HalfCircleOrganizationChart"/>
    <dgm:cxn modelId="{439EA810-8F81-4ACC-9310-725CFE412739}" type="presOf" srcId="{E9D6EA2A-93B7-4D31-B99F-267C9BDB916E}" destId="{B0C57E1B-6C01-4C7F-9C4B-E64569313C4E}" srcOrd="0" destOrd="0" presId="urn:microsoft.com/office/officeart/2008/layout/HalfCircleOrganizationChart"/>
    <dgm:cxn modelId="{5AAD0721-A2E1-4C54-A2BC-947F1E60C902}" type="presOf" srcId="{941E9040-DC24-488E-8BD7-5F6004FAA396}" destId="{313E320C-2A7D-449A-B0D9-54EFC5B21555}" srcOrd="0" destOrd="0" presId="urn:microsoft.com/office/officeart/2008/layout/HalfCircleOrganizationChart"/>
    <dgm:cxn modelId="{05078E2D-F766-4C6F-97B5-E98570DEBC93}" type="presOf" srcId="{F248FEAB-1297-4802-A0A7-50998B8D1838}" destId="{0744724F-E8F8-4EB7-900B-8B6E1F4413D2}" srcOrd="0" destOrd="0" presId="urn:microsoft.com/office/officeart/2008/layout/HalfCircleOrganizationChart"/>
    <dgm:cxn modelId="{5E266562-FB4C-4DF1-A126-3E214521F6FD}" type="presOf" srcId="{F75F60F9-75D5-421D-9651-A77DAF251BC3}" destId="{5D5C4023-A128-4A52-BF0C-5CBD4336C6BA}" srcOrd="0" destOrd="0" presId="urn:microsoft.com/office/officeart/2008/layout/HalfCircleOrganizationChart"/>
    <dgm:cxn modelId="{F0501144-A8FF-40BF-9404-9A9DA83E9B43}" type="presOf" srcId="{B8AC5A29-8424-437D-B534-9C5AC733DB2F}" destId="{D3229C9F-5908-4FC0-9870-6AACDDE49D4C}" srcOrd="0" destOrd="0" presId="urn:microsoft.com/office/officeart/2008/layout/HalfCircleOrganizationChart"/>
    <dgm:cxn modelId="{311E3C7F-302F-484D-9C9E-D93624F2ECC0}" type="presOf" srcId="{33CED890-E0C5-4968-8646-0EA9A144E711}" destId="{B6BCA6C0-495A-4695-AC94-24FCB8E7286F}" srcOrd="0" destOrd="0" presId="urn:microsoft.com/office/officeart/2008/layout/HalfCircleOrganizationChart"/>
    <dgm:cxn modelId="{DF21368F-2940-4E24-9F0E-D45710AFBE24}" type="presOf" srcId="{E9D6EA2A-93B7-4D31-B99F-267C9BDB916E}" destId="{6D3BE3F1-9D85-41D8-9FE8-C9C90A8F64C9}" srcOrd="1" destOrd="0" presId="urn:microsoft.com/office/officeart/2008/layout/HalfCircleOrganizationChart"/>
    <dgm:cxn modelId="{698064A0-94AB-4A08-A9F2-1A265F530540}" type="presOf" srcId="{B8AC5A29-8424-437D-B534-9C5AC733DB2F}" destId="{C2F9C914-BC73-44EC-830E-97A85E61F067}" srcOrd="1" destOrd="0" presId="urn:microsoft.com/office/officeart/2008/layout/HalfCircleOrganizationChart"/>
    <dgm:cxn modelId="{D3D8ACAD-D8A6-42DA-9EEC-FB7CCC6367B2}" type="presOf" srcId="{09040B2D-9335-4565-B8C3-EC33EBDD36AE}" destId="{EB50E0BD-470E-4ED5-AC16-E2DD2EF59BE4}" srcOrd="1" destOrd="0" presId="urn:microsoft.com/office/officeart/2008/layout/HalfCircleOrganizationChart"/>
    <dgm:cxn modelId="{0F762BB3-BD7A-408B-9383-8F15E609F6E6}" type="presOf" srcId="{35636B8E-FEDE-4AA5-BAE5-113D586F2ECA}" destId="{627994D0-381A-44F8-8AC1-B601FDCE8A49}" srcOrd="0" destOrd="0" presId="urn:microsoft.com/office/officeart/2008/layout/HalfCircleOrganizationChart"/>
    <dgm:cxn modelId="{EB018BB5-BA65-4E12-A966-E8C19BD0ED6D}" srcId="{33CED890-E0C5-4968-8646-0EA9A144E711}" destId="{941E9040-DC24-488E-8BD7-5F6004FAA396}" srcOrd="0" destOrd="0" parTransId="{ED249083-4ED3-49AC-B114-7A7E1F23E829}" sibTransId="{95285466-320D-4BFF-8132-DB75470825C2}"/>
    <dgm:cxn modelId="{6D5B92CD-A6B3-4A50-9835-0BBA4934E397}" srcId="{941E9040-DC24-488E-8BD7-5F6004FAA396}" destId="{09040B2D-9335-4565-B8C3-EC33EBDD36AE}" srcOrd="2" destOrd="0" parTransId="{F248FEAB-1297-4802-A0A7-50998B8D1838}" sibTransId="{04DC02C7-993E-43C9-B214-F4243C68C80F}"/>
    <dgm:cxn modelId="{2EC477E0-6AC9-4DE3-A3F4-3A0A750A63AD}" srcId="{941E9040-DC24-488E-8BD7-5F6004FAA396}" destId="{B8AC5A29-8424-437D-B534-9C5AC733DB2F}" srcOrd="0" destOrd="0" parTransId="{35636B8E-FEDE-4AA5-BAE5-113D586F2ECA}" sibTransId="{23AFA262-8F78-46C7-83D0-251F720A8BB3}"/>
    <dgm:cxn modelId="{6E9D97E5-AD82-4C49-8A2C-C47A8F670B57}" srcId="{941E9040-DC24-488E-8BD7-5F6004FAA396}" destId="{E9D6EA2A-93B7-4D31-B99F-267C9BDB916E}" srcOrd="1" destOrd="0" parTransId="{F75F60F9-75D5-421D-9651-A77DAF251BC3}" sibTransId="{94E687BA-D19A-41C5-B7B2-C2555C3EEA91}"/>
    <dgm:cxn modelId="{45A8A2F3-5985-49BF-99C9-B71B0715DDB7}" type="presOf" srcId="{941E9040-DC24-488E-8BD7-5F6004FAA396}" destId="{9758DB5E-D745-4476-9B48-7C7DD1103B2F}" srcOrd="1" destOrd="0" presId="urn:microsoft.com/office/officeart/2008/layout/HalfCircleOrganizationChart"/>
    <dgm:cxn modelId="{127BF525-B02C-4D66-8236-E7777A82F2C7}" type="presParOf" srcId="{B6BCA6C0-495A-4695-AC94-24FCB8E7286F}" destId="{609A899A-D868-4278-B236-27A14AFAC14A}" srcOrd="0" destOrd="0" presId="urn:microsoft.com/office/officeart/2008/layout/HalfCircleOrganizationChart"/>
    <dgm:cxn modelId="{BFA50106-E837-44CF-B442-311F17964AD8}" type="presParOf" srcId="{609A899A-D868-4278-B236-27A14AFAC14A}" destId="{2471AEA1-E352-40FC-BEA4-8DD690A51860}" srcOrd="0" destOrd="0" presId="urn:microsoft.com/office/officeart/2008/layout/HalfCircleOrganizationChart"/>
    <dgm:cxn modelId="{6B5B4EC1-0213-4383-BCC5-1AF0BCC4228C}" type="presParOf" srcId="{2471AEA1-E352-40FC-BEA4-8DD690A51860}" destId="{313E320C-2A7D-449A-B0D9-54EFC5B21555}" srcOrd="0" destOrd="0" presId="urn:microsoft.com/office/officeart/2008/layout/HalfCircleOrganizationChart"/>
    <dgm:cxn modelId="{4459DD09-1709-4047-B483-A9D447FA4813}" type="presParOf" srcId="{2471AEA1-E352-40FC-BEA4-8DD690A51860}" destId="{B5E164C1-47F4-4180-AC9F-2BA764BEDA76}" srcOrd="1" destOrd="0" presId="urn:microsoft.com/office/officeart/2008/layout/HalfCircleOrganizationChart"/>
    <dgm:cxn modelId="{910B2BDC-4833-49A3-88B5-7AD7677FAC10}" type="presParOf" srcId="{2471AEA1-E352-40FC-BEA4-8DD690A51860}" destId="{2852CD65-F857-47C4-B108-FE8897E86D91}" srcOrd="2" destOrd="0" presId="urn:microsoft.com/office/officeart/2008/layout/HalfCircleOrganizationChart"/>
    <dgm:cxn modelId="{F05F19D3-484C-40FE-ADB6-ACC1F335D418}" type="presParOf" srcId="{2471AEA1-E352-40FC-BEA4-8DD690A51860}" destId="{9758DB5E-D745-4476-9B48-7C7DD1103B2F}" srcOrd="3" destOrd="0" presId="urn:microsoft.com/office/officeart/2008/layout/HalfCircleOrganizationChart"/>
    <dgm:cxn modelId="{89058ED5-9BDA-4753-8085-1D7E231F243A}" type="presParOf" srcId="{609A899A-D868-4278-B236-27A14AFAC14A}" destId="{774B5EE4-AD0C-4A90-B6AA-93F9950C6636}" srcOrd="1" destOrd="0" presId="urn:microsoft.com/office/officeart/2008/layout/HalfCircleOrganizationChart"/>
    <dgm:cxn modelId="{20E6DC55-BF9B-4C0D-AECF-26AD2D18C640}" type="presParOf" srcId="{774B5EE4-AD0C-4A90-B6AA-93F9950C6636}" destId="{627994D0-381A-44F8-8AC1-B601FDCE8A49}" srcOrd="0" destOrd="0" presId="urn:microsoft.com/office/officeart/2008/layout/HalfCircleOrganizationChart"/>
    <dgm:cxn modelId="{2028A239-0EEF-4C72-83EA-5FA7B5CA23E2}" type="presParOf" srcId="{774B5EE4-AD0C-4A90-B6AA-93F9950C6636}" destId="{21C92E93-8947-45E7-B1D9-7AC13237DCB7}" srcOrd="1" destOrd="0" presId="urn:microsoft.com/office/officeart/2008/layout/HalfCircleOrganizationChart"/>
    <dgm:cxn modelId="{194FA346-BC00-415A-ABA4-F0EF069356D1}" type="presParOf" srcId="{21C92E93-8947-45E7-B1D9-7AC13237DCB7}" destId="{02A6D201-389F-402A-908F-EF14DB149C5E}" srcOrd="0" destOrd="0" presId="urn:microsoft.com/office/officeart/2008/layout/HalfCircleOrganizationChart"/>
    <dgm:cxn modelId="{6D14B526-78B4-442C-A060-2EB05F643F91}" type="presParOf" srcId="{02A6D201-389F-402A-908F-EF14DB149C5E}" destId="{D3229C9F-5908-4FC0-9870-6AACDDE49D4C}" srcOrd="0" destOrd="0" presId="urn:microsoft.com/office/officeart/2008/layout/HalfCircleOrganizationChart"/>
    <dgm:cxn modelId="{9E1134C4-0F90-4F62-84C0-914E6E7DBB3D}" type="presParOf" srcId="{02A6D201-389F-402A-908F-EF14DB149C5E}" destId="{E80499A8-BD0E-4A16-96DB-2BCB5A6E5B1C}" srcOrd="1" destOrd="0" presId="urn:microsoft.com/office/officeart/2008/layout/HalfCircleOrganizationChart"/>
    <dgm:cxn modelId="{C8290B27-E809-47D3-A000-D710DCEE99CB}" type="presParOf" srcId="{02A6D201-389F-402A-908F-EF14DB149C5E}" destId="{14D564AF-95FE-4238-B78F-F132AC7E0FA3}" srcOrd="2" destOrd="0" presId="urn:microsoft.com/office/officeart/2008/layout/HalfCircleOrganizationChart"/>
    <dgm:cxn modelId="{DB9E8829-25EA-4B02-8AA8-64773AC044C8}" type="presParOf" srcId="{02A6D201-389F-402A-908F-EF14DB149C5E}" destId="{C2F9C914-BC73-44EC-830E-97A85E61F067}" srcOrd="3" destOrd="0" presId="urn:microsoft.com/office/officeart/2008/layout/HalfCircleOrganizationChart"/>
    <dgm:cxn modelId="{08EC9113-025D-4155-A6E4-F1BA59DE691C}" type="presParOf" srcId="{21C92E93-8947-45E7-B1D9-7AC13237DCB7}" destId="{FD1EF08E-F526-4A65-BDC8-4CF3E2E2F5A4}" srcOrd="1" destOrd="0" presId="urn:microsoft.com/office/officeart/2008/layout/HalfCircleOrganizationChart"/>
    <dgm:cxn modelId="{326C00EA-E603-4D35-AF81-E4079D2A23E5}" type="presParOf" srcId="{21C92E93-8947-45E7-B1D9-7AC13237DCB7}" destId="{DF3BBB0C-8954-422A-9AB5-F58C4424CEB1}" srcOrd="2" destOrd="0" presId="urn:microsoft.com/office/officeart/2008/layout/HalfCircleOrganizationChart"/>
    <dgm:cxn modelId="{3FCAB37A-3D64-4998-AE4D-5596ADFC1B47}" type="presParOf" srcId="{774B5EE4-AD0C-4A90-B6AA-93F9950C6636}" destId="{5D5C4023-A128-4A52-BF0C-5CBD4336C6BA}" srcOrd="2" destOrd="0" presId="urn:microsoft.com/office/officeart/2008/layout/HalfCircleOrganizationChart"/>
    <dgm:cxn modelId="{8384AAE4-06E0-4B42-A6B6-08512F867694}" type="presParOf" srcId="{774B5EE4-AD0C-4A90-B6AA-93F9950C6636}" destId="{05D770B5-E0C0-4F36-99D2-AC260BC6AA49}" srcOrd="3" destOrd="0" presId="urn:microsoft.com/office/officeart/2008/layout/HalfCircleOrganizationChart"/>
    <dgm:cxn modelId="{E402BC51-D1F9-4B07-980E-1BEFCA7980AA}" type="presParOf" srcId="{05D770B5-E0C0-4F36-99D2-AC260BC6AA49}" destId="{081ACBC2-8B9A-411C-8EB1-71D860BC6B5E}" srcOrd="0" destOrd="0" presId="urn:microsoft.com/office/officeart/2008/layout/HalfCircleOrganizationChart"/>
    <dgm:cxn modelId="{D5A22637-FA62-42B9-9520-7F25A240911B}" type="presParOf" srcId="{081ACBC2-8B9A-411C-8EB1-71D860BC6B5E}" destId="{B0C57E1B-6C01-4C7F-9C4B-E64569313C4E}" srcOrd="0" destOrd="0" presId="urn:microsoft.com/office/officeart/2008/layout/HalfCircleOrganizationChart"/>
    <dgm:cxn modelId="{B2618EAF-B3B5-4437-8DFC-0EA97122AB89}" type="presParOf" srcId="{081ACBC2-8B9A-411C-8EB1-71D860BC6B5E}" destId="{CB9EA2A9-ED07-43A5-BF97-CDB88937C941}" srcOrd="1" destOrd="0" presId="urn:microsoft.com/office/officeart/2008/layout/HalfCircleOrganizationChart"/>
    <dgm:cxn modelId="{9DD60396-E28F-425B-ABE0-6B27DDE04289}" type="presParOf" srcId="{081ACBC2-8B9A-411C-8EB1-71D860BC6B5E}" destId="{E4A1DA6B-97E9-427C-B6AA-BE05575DD128}" srcOrd="2" destOrd="0" presId="urn:microsoft.com/office/officeart/2008/layout/HalfCircleOrganizationChart"/>
    <dgm:cxn modelId="{896D94B8-A921-49EC-B510-0F0FD7281AA3}" type="presParOf" srcId="{081ACBC2-8B9A-411C-8EB1-71D860BC6B5E}" destId="{6D3BE3F1-9D85-41D8-9FE8-C9C90A8F64C9}" srcOrd="3" destOrd="0" presId="urn:microsoft.com/office/officeart/2008/layout/HalfCircleOrganizationChart"/>
    <dgm:cxn modelId="{111BBCB3-29BD-4DD2-AFFB-C08A55F308E7}" type="presParOf" srcId="{05D770B5-E0C0-4F36-99D2-AC260BC6AA49}" destId="{23A51B10-081F-4D7A-8873-6EB60105F546}" srcOrd="1" destOrd="0" presId="urn:microsoft.com/office/officeart/2008/layout/HalfCircleOrganizationChart"/>
    <dgm:cxn modelId="{88D6B08A-6C15-4D27-9ED4-C791BB302CDB}" type="presParOf" srcId="{05D770B5-E0C0-4F36-99D2-AC260BC6AA49}" destId="{E0EE0F6D-6ADD-4901-BF14-D58823C08B46}" srcOrd="2" destOrd="0" presId="urn:microsoft.com/office/officeart/2008/layout/HalfCircleOrganizationChart"/>
    <dgm:cxn modelId="{22A9BE04-BF44-43F3-B789-A4E3A5CFCEF0}" type="presParOf" srcId="{774B5EE4-AD0C-4A90-B6AA-93F9950C6636}" destId="{0744724F-E8F8-4EB7-900B-8B6E1F4413D2}" srcOrd="4" destOrd="0" presId="urn:microsoft.com/office/officeart/2008/layout/HalfCircleOrganizationChart"/>
    <dgm:cxn modelId="{CF56DD16-A274-49C6-9487-B37312411AC3}" type="presParOf" srcId="{774B5EE4-AD0C-4A90-B6AA-93F9950C6636}" destId="{F5A7B29B-E441-46FA-84BE-87A5F8AA086D}" srcOrd="5" destOrd="0" presId="urn:microsoft.com/office/officeart/2008/layout/HalfCircleOrganizationChart"/>
    <dgm:cxn modelId="{C1FF810D-B220-4FAE-9313-70CBE1316BE1}" type="presParOf" srcId="{F5A7B29B-E441-46FA-84BE-87A5F8AA086D}" destId="{8F0BF093-E8E7-4E4A-9C6F-23778E980383}" srcOrd="0" destOrd="0" presId="urn:microsoft.com/office/officeart/2008/layout/HalfCircleOrganizationChart"/>
    <dgm:cxn modelId="{645DB813-9358-4469-B25B-3A8F0CE5A682}" type="presParOf" srcId="{8F0BF093-E8E7-4E4A-9C6F-23778E980383}" destId="{F98E7976-789B-48F1-B98A-D430653DE4FA}" srcOrd="0" destOrd="0" presId="urn:microsoft.com/office/officeart/2008/layout/HalfCircleOrganizationChart"/>
    <dgm:cxn modelId="{F83B1A10-E183-45EF-AD2B-4F8F6213A13E}" type="presParOf" srcId="{8F0BF093-E8E7-4E4A-9C6F-23778E980383}" destId="{785D899C-3245-4266-97E4-50BEAD55682B}" srcOrd="1" destOrd="0" presId="urn:microsoft.com/office/officeart/2008/layout/HalfCircleOrganizationChart"/>
    <dgm:cxn modelId="{21F8F341-28F2-4353-819A-E93C522670A7}" type="presParOf" srcId="{8F0BF093-E8E7-4E4A-9C6F-23778E980383}" destId="{14AC8534-5235-4414-8F60-F8D8AC3B1533}" srcOrd="2" destOrd="0" presId="urn:microsoft.com/office/officeart/2008/layout/HalfCircleOrganizationChart"/>
    <dgm:cxn modelId="{217DF97A-4EED-4F87-8629-6B9C62AFA433}" type="presParOf" srcId="{8F0BF093-E8E7-4E4A-9C6F-23778E980383}" destId="{EB50E0BD-470E-4ED5-AC16-E2DD2EF59BE4}" srcOrd="3" destOrd="0" presId="urn:microsoft.com/office/officeart/2008/layout/HalfCircleOrganizationChart"/>
    <dgm:cxn modelId="{28FB33BB-9F53-431B-9F73-CCC31A972C2E}" type="presParOf" srcId="{F5A7B29B-E441-46FA-84BE-87A5F8AA086D}" destId="{4D23EFDE-652D-4328-8B04-866B41A8786D}" srcOrd="1" destOrd="0" presId="urn:microsoft.com/office/officeart/2008/layout/HalfCircleOrganizationChart"/>
    <dgm:cxn modelId="{96AD7D1E-D7FF-4285-ACE3-34A54D54098C}" type="presParOf" srcId="{F5A7B29B-E441-46FA-84BE-87A5F8AA086D}" destId="{0963AE58-D93D-4168-A6DC-621D8EF8CA53}" srcOrd="2" destOrd="0" presId="urn:microsoft.com/office/officeart/2008/layout/HalfCircleOrganizationChart"/>
    <dgm:cxn modelId="{53E3696B-47E6-47E9-9ED6-7B0824612802}" type="presParOf" srcId="{609A899A-D868-4278-B236-27A14AFAC14A}" destId="{1BE6762B-4A77-481B-80BF-9F96EA5032C2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6FCC3931-34C9-445B-B4D9-C322968213A0}" type="doc">
      <dgm:prSet loTypeId="urn:microsoft.com/office/officeart/2005/8/layout/default" loCatId="list" qsTypeId="urn:microsoft.com/office/officeart/2005/8/quickstyle/simple3" qsCatId="simple" csTypeId="urn:microsoft.com/office/officeart/2005/8/colors/accent5_4" csCatId="accent5" phldr="1"/>
      <dgm:spPr/>
      <dgm:t>
        <a:bodyPr/>
        <a:lstStyle/>
        <a:p>
          <a:endParaRPr lang="cs-CZ"/>
        </a:p>
      </dgm:t>
    </dgm:pt>
    <dgm:pt modelId="{5568B8C8-BD69-427D-8289-16F9FD4C98A1}">
      <dgm:prSet/>
      <dgm:spPr/>
      <dgm:t>
        <a:bodyPr/>
        <a:lstStyle/>
        <a:p>
          <a:pPr rtl="0"/>
          <a:r>
            <a:rPr lang="cs-CZ" dirty="0"/>
            <a:t>Rentabilita vlastního kapitálu</a:t>
          </a:r>
        </a:p>
      </dgm:t>
    </dgm:pt>
    <dgm:pt modelId="{9321450C-F578-4F3E-AC40-06A64609F8AE}" type="parTrans" cxnId="{5EB66099-544D-4D02-B2C5-E6429716BECD}">
      <dgm:prSet/>
      <dgm:spPr/>
      <dgm:t>
        <a:bodyPr/>
        <a:lstStyle/>
        <a:p>
          <a:endParaRPr lang="cs-CZ"/>
        </a:p>
      </dgm:t>
    </dgm:pt>
    <dgm:pt modelId="{CB70F02B-E8E5-4936-9EA4-DFA7396E7B86}" type="sibTrans" cxnId="{5EB66099-544D-4D02-B2C5-E6429716BECD}">
      <dgm:prSet/>
      <dgm:spPr/>
      <dgm:t>
        <a:bodyPr/>
        <a:lstStyle/>
        <a:p>
          <a:endParaRPr lang="cs-CZ"/>
        </a:p>
      </dgm:t>
    </dgm:pt>
    <dgm:pt modelId="{7197C579-A7D9-49B7-A23E-1626CC436EE3}">
      <dgm:prSet/>
      <dgm:spPr/>
      <dgm:t>
        <a:bodyPr/>
        <a:lstStyle/>
        <a:p>
          <a:pPr rtl="0"/>
          <a:r>
            <a:rPr lang="cs-CZ" dirty="0"/>
            <a:t>Který faktor se nejvíce podílí na zhodnocování vloženého kapitálu?</a:t>
          </a:r>
        </a:p>
      </dgm:t>
    </dgm:pt>
    <dgm:pt modelId="{B1637B76-07DA-4EF4-A732-C544CC5F46B6}" type="parTrans" cxnId="{A28B00FE-39A6-4475-801C-39AF7E1F180D}">
      <dgm:prSet/>
      <dgm:spPr/>
      <dgm:t>
        <a:bodyPr/>
        <a:lstStyle/>
        <a:p>
          <a:endParaRPr lang="cs-CZ"/>
        </a:p>
      </dgm:t>
    </dgm:pt>
    <dgm:pt modelId="{C2145327-A2A6-41C6-83A0-6A49CE4A8505}" type="sibTrans" cxnId="{A28B00FE-39A6-4475-801C-39AF7E1F180D}">
      <dgm:prSet/>
      <dgm:spPr/>
      <dgm:t>
        <a:bodyPr/>
        <a:lstStyle/>
        <a:p>
          <a:endParaRPr lang="cs-CZ"/>
        </a:p>
      </dgm:t>
    </dgm:pt>
    <dgm:pt modelId="{09C6EDC7-36B3-4DE8-8C9D-AB96A0CB9E3F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Možnost přesného vyjádření vlivu, zde např. logaritmická metoda</a:t>
          </a:r>
        </a:p>
      </dgm:t>
    </dgm:pt>
    <dgm:pt modelId="{806B5319-9886-4952-B93C-F453504ACA0B}" type="parTrans" cxnId="{1EEAD51E-CA7F-4F79-8F8A-708E9C32E3C7}">
      <dgm:prSet/>
      <dgm:spPr/>
      <dgm:t>
        <a:bodyPr/>
        <a:lstStyle/>
        <a:p>
          <a:endParaRPr lang="cs-CZ"/>
        </a:p>
      </dgm:t>
    </dgm:pt>
    <dgm:pt modelId="{C85F53DB-1C83-4BE0-A8DB-B853AB7D9D9E}" type="sibTrans" cxnId="{1EEAD51E-CA7F-4F79-8F8A-708E9C32E3C7}">
      <dgm:prSet/>
      <dgm:spPr/>
      <dgm:t>
        <a:bodyPr/>
        <a:lstStyle/>
        <a:p>
          <a:endParaRPr lang="cs-CZ"/>
        </a:p>
      </dgm:t>
    </dgm:pt>
    <dgm:pt modelId="{9262303D-9716-4B40-A575-05AA71D073F5}" type="pres">
      <dgm:prSet presAssocID="{6FCC3931-34C9-445B-B4D9-C322968213A0}" presName="diagram" presStyleCnt="0">
        <dgm:presLayoutVars>
          <dgm:dir/>
          <dgm:resizeHandles val="exact"/>
        </dgm:presLayoutVars>
      </dgm:prSet>
      <dgm:spPr/>
    </dgm:pt>
    <dgm:pt modelId="{D8C71910-D498-4FC7-820D-0AE0D12C057C}" type="pres">
      <dgm:prSet presAssocID="{5568B8C8-BD69-427D-8289-16F9FD4C98A1}" presName="node" presStyleLbl="node1" presStyleIdx="0" presStyleCnt="3">
        <dgm:presLayoutVars>
          <dgm:bulletEnabled val="1"/>
        </dgm:presLayoutVars>
      </dgm:prSet>
      <dgm:spPr/>
    </dgm:pt>
    <dgm:pt modelId="{8586AD28-EAC6-4BE8-9AF3-79E9EDC0A5B0}" type="pres">
      <dgm:prSet presAssocID="{CB70F02B-E8E5-4936-9EA4-DFA7396E7B86}" presName="sibTrans" presStyleCnt="0"/>
      <dgm:spPr/>
    </dgm:pt>
    <dgm:pt modelId="{C2FF89CF-19D1-4A42-957A-4E865C14F9D5}" type="pres">
      <dgm:prSet presAssocID="{7197C579-A7D9-49B7-A23E-1626CC436EE3}" presName="node" presStyleLbl="node1" presStyleIdx="1" presStyleCnt="3">
        <dgm:presLayoutVars>
          <dgm:bulletEnabled val="1"/>
        </dgm:presLayoutVars>
      </dgm:prSet>
      <dgm:spPr/>
    </dgm:pt>
    <dgm:pt modelId="{040CFE1C-168E-47BA-95D3-F65CF848ABC7}" type="pres">
      <dgm:prSet presAssocID="{C2145327-A2A6-41C6-83A0-6A49CE4A8505}" presName="sibTrans" presStyleCnt="0"/>
      <dgm:spPr/>
    </dgm:pt>
    <dgm:pt modelId="{466A2ECB-F8D5-4725-84E9-B94974E3908F}" type="pres">
      <dgm:prSet presAssocID="{09C6EDC7-36B3-4DE8-8C9D-AB96A0CB9E3F}" presName="node" presStyleLbl="node1" presStyleIdx="2" presStyleCnt="3">
        <dgm:presLayoutVars>
          <dgm:bulletEnabled val="1"/>
        </dgm:presLayoutVars>
      </dgm:prSet>
      <dgm:spPr/>
    </dgm:pt>
  </dgm:ptLst>
  <dgm:cxnLst>
    <dgm:cxn modelId="{1EEAD51E-CA7F-4F79-8F8A-708E9C32E3C7}" srcId="{6FCC3931-34C9-445B-B4D9-C322968213A0}" destId="{09C6EDC7-36B3-4DE8-8C9D-AB96A0CB9E3F}" srcOrd="2" destOrd="0" parTransId="{806B5319-9886-4952-B93C-F453504ACA0B}" sibTransId="{C85F53DB-1C83-4BE0-A8DB-B853AB7D9D9E}"/>
    <dgm:cxn modelId="{61040939-3388-4B88-B68E-006DF1DBEE50}" type="presOf" srcId="{09C6EDC7-36B3-4DE8-8C9D-AB96A0CB9E3F}" destId="{466A2ECB-F8D5-4725-84E9-B94974E3908F}" srcOrd="0" destOrd="0" presId="urn:microsoft.com/office/officeart/2005/8/layout/default"/>
    <dgm:cxn modelId="{5EB66099-544D-4D02-B2C5-E6429716BECD}" srcId="{6FCC3931-34C9-445B-B4D9-C322968213A0}" destId="{5568B8C8-BD69-427D-8289-16F9FD4C98A1}" srcOrd="0" destOrd="0" parTransId="{9321450C-F578-4F3E-AC40-06A64609F8AE}" sibTransId="{CB70F02B-E8E5-4936-9EA4-DFA7396E7B86}"/>
    <dgm:cxn modelId="{4CDFD5B2-3A4A-44D4-AB8A-237A42B275A2}" type="presOf" srcId="{6FCC3931-34C9-445B-B4D9-C322968213A0}" destId="{9262303D-9716-4B40-A575-05AA71D073F5}" srcOrd="0" destOrd="0" presId="urn:microsoft.com/office/officeart/2005/8/layout/default"/>
    <dgm:cxn modelId="{D0A43DC7-8690-4674-A09B-45FD861F813C}" type="presOf" srcId="{7197C579-A7D9-49B7-A23E-1626CC436EE3}" destId="{C2FF89CF-19D1-4A42-957A-4E865C14F9D5}" srcOrd="0" destOrd="0" presId="urn:microsoft.com/office/officeart/2005/8/layout/default"/>
    <dgm:cxn modelId="{9A03E6D5-D858-4CA5-8745-F9ADA061E84A}" type="presOf" srcId="{5568B8C8-BD69-427D-8289-16F9FD4C98A1}" destId="{D8C71910-D498-4FC7-820D-0AE0D12C057C}" srcOrd="0" destOrd="0" presId="urn:microsoft.com/office/officeart/2005/8/layout/default"/>
    <dgm:cxn modelId="{A28B00FE-39A6-4475-801C-39AF7E1F180D}" srcId="{6FCC3931-34C9-445B-B4D9-C322968213A0}" destId="{7197C579-A7D9-49B7-A23E-1626CC436EE3}" srcOrd="1" destOrd="0" parTransId="{B1637B76-07DA-4EF4-A732-C544CC5F46B6}" sibTransId="{C2145327-A2A6-41C6-83A0-6A49CE4A8505}"/>
    <dgm:cxn modelId="{88676E75-4E4A-4D76-BAA8-098014AC38D1}" type="presParOf" srcId="{9262303D-9716-4B40-A575-05AA71D073F5}" destId="{D8C71910-D498-4FC7-820D-0AE0D12C057C}" srcOrd="0" destOrd="0" presId="urn:microsoft.com/office/officeart/2005/8/layout/default"/>
    <dgm:cxn modelId="{1DDC7F28-6C19-4883-B60E-103622303E1A}" type="presParOf" srcId="{9262303D-9716-4B40-A575-05AA71D073F5}" destId="{8586AD28-EAC6-4BE8-9AF3-79E9EDC0A5B0}" srcOrd="1" destOrd="0" presId="urn:microsoft.com/office/officeart/2005/8/layout/default"/>
    <dgm:cxn modelId="{3F711E58-B441-45AC-91E6-3B34BA874190}" type="presParOf" srcId="{9262303D-9716-4B40-A575-05AA71D073F5}" destId="{C2FF89CF-19D1-4A42-957A-4E865C14F9D5}" srcOrd="2" destOrd="0" presId="urn:microsoft.com/office/officeart/2005/8/layout/default"/>
    <dgm:cxn modelId="{A3035C4A-1C06-4BA4-BC48-6473DF5635FF}" type="presParOf" srcId="{9262303D-9716-4B40-A575-05AA71D073F5}" destId="{040CFE1C-168E-47BA-95D3-F65CF848ABC7}" srcOrd="3" destOrd="0" presId="urn:microsoft.com/office/officeart/2005/8/layout/default"/>
    <dgm:cxn modelId="{B7F06071-C680-4B8E-BC10-61180BF82D6A}" type="presParOf" srcId="{9262303D-9716-4B40-A575-05AA71D073F5}" destId="{466A2ECB-F8D5-4725-84E9-B94974E3908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5167E8-B836-4ED0-872E-068C33D32468}" type="doc">
      <dgm:prSet loTypeId="urn:microsoft.com/office/officeart/2005/8/layout/bProcess3" loCatId="process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DE5E568E-57B4-45A6-990E-B9C4933B374F}">
      <dgm:prSet/>
      <dgm:spPr/>
      <dgm:t>
        <a:bodyPr/>
        <a:lstStyle/>
        <a:p>
          <a:pPr rtl="0"/>
          <a:r>
            <a:rPr lang="cs-CZ" b="1" dirty="0"/>
            <a:t>Analýza</a:t>
          </a:r>
          <a:r>
            <a:rPr lang="cs-CZ" dirty="0"/>
            <a:t> finančních a investičních možností podniku</a:t>
          </a:r>
        </a:p>
      </dgm:t>
    </dgm:pt>
    <dgm:pt modelId="{AC336060-5559-4A51-B59B-E1CC1A6F8271}" type="parTrans" cxnId="{25FFCDE4-9FE9-420B-94CD-E2400BE6A75B}">
      <dgm:prSet/>
      <dgm:spPr/>
      <dgm:t>
        <a:bodyPr/>
        <a:lstStyle/>
        <a:p>
          <a:endParaRPr lang="cs-CZ"/>
        </a:p>
      </dgm:t>
    </dgm:pt>
    <dgm:pt modelId="{0F1C27BC-B9C5-450E-8C69-3920E0BAAB63}" type="sibTrans" cxnId="{25FFCDE4-9FE9-420B-94CD-E2400BE6A75B}">
      <dgm:prSet/>
      <dgm:spPr/>
      <dgm:t>
        <a:bodyPr/>
        <a:lstStyle/>
        <a:p>
          <a:endParaRPr lang="cs-CZ"/>
        </a:p>
      </dgm:t>
    </dgm:pt>
    <dgm:pt modelId="{46455DD0-7049-4E87-9B27-3643585394B4}">
      <dgm:prSet/>
      <dgm:spPr/>
      <dgm:t>
        <a:bodyPr/>
        <a:lstStyle/>
        <a:p>
          <a:pPr rtl="0"/>
          <a:r>
            <a:rPr lang="cs-CZ" b="1" dirty="0"/>
            <a:t>Stanovení</a:t>
          </a:r>
          <a:r>
            <a:rPr lang="cs-CZ" dirty="0"/>
            <a:t> finančních </a:t>
          </a:r>
          <a:r>
            <a:rPr lang="cs-CZ" b="1" dirty="0"/>
            <a:t>cílů</a:t>
          </a:r>
          <a:r>
            <a:rPr lang="cs-CZ" dirty="0"/>
            <a:t> podniku</a:t>
          </a:r>
        </a:p>
      </dgm:t>
    </dgm:pt>
    <dgm:pt modelId="{FD4419E3-C3FD-40DD-A1A1-94D3E4BB21FA}" type="parTrans" cxnId="{ADD303F6-8621-4292-8238-B45C2CA43962}">
      <dgm:prSet/>
      <dgm:spPr/>
      <dgm:t>
        <a:bodyPr/>
        <a:lstStyle/>
        <a:p>
          <a:endParaRPr lang="cs-CZ"/>
        </a:p>
      </dgm:t>
    </dgm:pt>
    <dgm:pt modelId="{95A4EEEF-8643-4F4E-B8B7-2FBF42D26FEA}" type="sibTrans" cxnId="{ADD303F6-8621-4292-8238-B45C2CA43962}">
      <dgm:prSet/>
      <dgm:spPr/>
      <dgm:t>
        <a:bodyPr/>
        <a:lstStyle/>
        <a:p>
          <a:endParaRPr lang="cs-CZ"/>
        </a:p>
      </dgm:t>
    </dgm:pt>
    <dgm:pt modelId="{D560A58C-8CE9-482B-ADD3-8E8C2FF5980C}">
      <dgm:prSet/>
      <dgm:spPr/>
      <dgm:t>
        <a:bodyPr/>
        <a:lstStyle/>
        <a:p>
          <a:pPr rtl="0"/>
          <a:r>
            <a:rPr lang="cs-CZ" b="1" dirty="0"/>
            <a:t>Zpracování variant</a:t>
          </a:r>
          <a:r>
            <a:rPr lang="cs-CZ" dirty="0"/>
            <a:t> finančního plánu</a:t>
          </a:r>
        </a:p>
      </dgm:t>
    </dgm:pt>
    <dgm:pt modelId="{EBBEFFD7-33E4-4B95-9F92-4FAE83E023AE}" type="parTrans" cxnId="{98DD2835-24EC-49BA-8B69-723DDBB4CE9A}">
      <dgm:prSet/>
      <dgm:spPr/>
      <dgm:t>
        <a:bodyPr/>
        <a:lstStyle/>
        <a:p>
          <a:endParaRPr lang="cs-CZ"/>
        </a:p>
      </dgm:t>
    </dgm:pt>
    <dgm:pt modelId="{0ADDA1F2-3E6F-4D36-93D6-70A823C9C264}" type="sibTrans" cxnId="{98DD2835-24EC-49BA-8B69-723DDBB4CE9A}">
      <dgm:prSet/>
      <dgm:spPr/>
      <dgm:t>
        <a:bodyPr/>
        <a:lstStyle/>
        <a:p>
          <a:endParaRPr lang="cs-CZ"/>
        </a:p>
      </dgm:t>
    </dgm:pt>
    <dgm:pt modelId="{7E7F5EEE-6BA8-4FAB-8B1E-553D408C9354}">
      <dgm:prSet/>
      <dgm:spPr/>
      <dgm:t>
        <a:bodyPr/>
        <a:lstStyle/>
        <a:p>
          <a:pPr rtl="0"/>
          <a:r>
            <a:rPr lang="cs-CZ" b="1" dirty="0"/>
            <a:t>Výběr optimální varianty</a:t>
          </a:r>
          <a:r>
            <a:rPr lang="cs-CZ" dirty="0"/>
            <a:t> finančního plánu</a:t>
          </a:r>
        </a:p>
      </dgm:t>
    </dgm:pt>
    <dgm:pt modelId="{1D6C387C-27CA-40FC-9CE8-4D98DD1FDE14}" type="parTrans" cxnId="{6218893F-B980-4042-87AC-8D14BF90CBE0}">
      <dgm:prSet/>
      <dgm:spPr/>
      <dgm:t>
        <a:bodyPr/>
        <a:lstStyle/>
        <a:p>
          <a:endParaRPr lang="cs-CZ"/>
        </a:p>
      </dgm:t>
    </dgm:pt>
    <dgm:pt modelId="{42EF866E-DD1D-405F-B90E-7C83FA8FA195}" type="sibTrans" cxnId="{6218893F-B980-4042-87AC-8D14BF90CBE0}">
      <dgm:prSet/>
      <dgm:spPr/>
      <dgm:t>
        <a:bodyPr/>
        <a:lstStyle/>
        <a:p>
          <a:endParaRPr lang="cs-CZ"/>
        </a:p>
      </dgm:t>
    </dgm:pt>
    <dgm:pt modelId="{AD0464E5-2AFB-4752-B143-7E9CB32BF0BC}">
      <dgm:prSet/>
      <dgm:spPr/>
      <dgm:t>
        <a:bodyPr/>
        <a:lstStyle/>
        <a:p>
          <a:pPr rtl="0"/>
          <a:r>
            <a:rPr lang="cs-CZ" b="1" dirty="0"/>
            <a:t>Realizace vybrané varianty</a:t>
          </a:r>
          <a:r>
            <a:rPr lang="cs-CZ" dirty="0"/>
            <a:t> finančního plánu</a:t>
          </a:r>
        </a:p>
      </dgm:t>
    </dgm:pt>
    <dgm:pt modelId="{9A4CC318-0A7A-4CD5-AD7C-49EBD6D9007D}" type="parTrans" cxnId="{A0D6CC19-FC44-486B-92D8-8EA7F9C0DF59}">
      <dgm:prSet/>
      <dgm:spPr/>
      <dgm:t>
        <a:bodyPr/>
        <a:lstStyle/>
        <a:p>
          <a:endParaRPr lang="cs-CZ"/>
        </a:p>
      </dgm:t>
    </dgm:pt>
    <dgm:pt modelId="{1E642393-93A7-43A4-854F-7CCAA679CACE}" type="sibTrans" cxnId="{A0D6CC19-FC44-486B-92D8-8EA7F9C0DF59}">
      <dgm:prSet/>
      <dgm:spPr/>
      <dgm:t>
        <a:bodyPr/>
        <a:lstStyle/>
        <a:p>
          <a:endParaRPr lang="cs-CZ"/>
        </a:p>
      </dgm:t>
    </dgm:pt>
    <dgm:pt modelId="{78B6E7D8-5604-422B-9DB0-3E9F8575E5A1}">
      <dgm:prSet/>
      <dgm:spPr/>
      <dgm:t>
        <a:bodyPr/>
        <a:lstStyle/>
        <a:p>
          <a:pPr rtl="0"/>
          <a:r>
            <a:rPr lang="cs-CZ" b="1" dirty="0"/>
            <a:t>Kontrola</a:t>
          </a:r>
          <a:r>
            <a:rPr lang="cs-CZ" dirty="0"/>
            <a:t> finančního plánu</a:t>
          </a:r>
        </a:p>
      </dgm:t>
    </dgm:pt>
    <dgm:pt modelId="{70FE64F2-CA64-47AD-9056-5E67C4968116}" type="parTrans" cxnId="{FA3F03B1-F6B7-4613-9A1D-F9192219E7C8}">
      <dgm:prSet/>
      <dgm:spPr/>
      <dgm:t>
        <a:bodyPr/>
        <a:lstStyle/>
        <a:p>
          <a:endParaRPr lang="cs-CZ"/>
        </a:p>
      </dgm:t>
    </dgm:pt>
    <dgm:pt modelId="{0DE92825-067B-4E50-91D3-B0C98B92B757}" type="sibTrans" cxnId="{FA3F03B1-F6B7-4613-9A1D-F9192219E7C8}">
      <dgm:prSet/>
      <dgm:spPr/>
      <dgm:t>
        <a:bodyPr/>
        <a:lstStyle/>
        <a:p>
          <a:endParaRPr lang="cs-CZ"/>
        </a:p>
      </dgm:t>
    </dgm:pt>
    <dgm:pt modelId="{103E9578-E627-4FFC-8307-00AA901C1A2A}" type="pres">
      <dgm:prSet presAssocID="{6B5167E8-B836-4ED0-872E-068C33D32468}" presName="Name0" presStyleCnt="0">
        <dgm:presLayoutVars>
          <dgm:dir/>
          <dgm:resizeHandles val="exact"/>
        </dgm:presLayoutVars>
      </dgm:prSet>
      <dgm:spPr/>
    </dgm:pt>
    <dgm:pt modelId="{61A76642-D18B-4FF8-B3B2-CF8CCC71CAFD}" type="pres">
      <dgm:prSet presAssocID="{DE5E568E-57B4-45A6-990E-B9C4933B374F}" presName="node" presStyleLbl="node1" presStyleIdx="0" presStyleCnt="6">
        <dgm:presLayoutVars>
          <dgm:bulletEnabled val="1"/>
        </dgm:presLayoutVars>
      </dgm:prSet>
      <dgm:spPr/>
    </dgm:pt>
    <dgm:pt modelId="{D6DC3D79-676F-47F3-90BF-AA0DE0BF27A2}" type="pres">
      <dgm:prSet presAssocID="{0F1C27BC-B9C5-450E-8C69-3920E0BAAB63}" presName="sibTrans" presStyleLbl="sibTrans1D1" presStyleIdx="0" presStyleCnt="5"/>
      <dgm:spPr/>
    </dgm:pt>
    <dgm:pt modelId="{FD6F049C-2D30-4BF2-A0DC-29DB831F1321}" type="pres">
      <dgm:prSet presAssocID="{0F1C27BC-B9C5-450E-8C69-3920E0BAAB63}" presName="connectorText" presStyleLbl="sibTrans1D1" presStyleIdx="0" presStyleCnt="5"/>
      <dgm:spPr/>
    </dgm:pt>
    <dgm:pt modelId="{E26134DD-11B9-4F09-9ADB-83828BD9BB3B}" type="pres">
      <dgm:prSet presAssocID="{46455DD0-7049-4E87-9B27-3643585394B4}" presName="node" presStyleLbl="node1" presStyleIdx="1" presStyleCnt="6">
        <dgm:presLayoutVars>
          <dgm:bulletEnabled val="1"/>
        </dgm:presLayoutVars>
      </dgm:prSet>
      <dgm:spPr/>
    </dgm:pt>
    <dgm:pt modelId="{A0BA5D10-17F5-4772-8354-1194B8E83689}" type="pres">
      <dgm:prSet presAssocID="{95A4EEEF-8643-4F4E-B8B7-2FBF42D26FEA}" presName="sibTrans" presStyleLbl="sibTrans1D1" presStyleIdx="1" presStyleCnt="5"/>
      <dgm:spPr/>
    </dgm:pt>
    <dgm:pt modelId="{EAF70898-F764-4771-A987-0EFD24D9A187}" type="pres">
      <dgm:prSet presAssocID="{95A4EEEF-8643-4F4E-B8B7-2FBF42D26FEA}" presName="connectorText" presStyleLbl="sibTrans1D1" presStyleIdx="1" presStyleCnt="5"/>
      <dgm:spPr/>
    </dgm:pt>
    <dgm:pt modelId="{6DA24B63-6BA5-48A4-8ADF-15F238720F8A}" type="pres">
      <dgm:prSet presAssocID="{D560A58C-8CE9-482B-ADD3-8E8C2FF5980C}" presName="node" presStyleLbl="node1" presStyleIdx="2" presStyleCnt="6">
        <dgm:presLayoutVars>
          <dgm:bulletEnabled val="1"/>
        </dgm:presLayoutVars>
      </dgm:prSet>
      <dgm:spPr/>
    </dgm:pt>
    <dgm:pt modelId="{03AED49B-FF95-4730-AA77-7B6FBACEF158}" type="pres">
      <dgm:prSet presAssocID="{0ADDA1F2-3E6F-4D36-93D6-70A823C9C264}" presName="sibTrans" presStyleLbl="sibTrans1D1" presStyleIdx="2" presStyleCnt="5"/>
      <dgm:spPr/>
    </dgm:pt>
    <dgm:pt modelId="{27757F62-B3E5-4A37-B182-828BED1F0CED}" type="pres">
      <dgm:prSet presAssocID="{0ADDA1F2-3E6F-4D36-93D6-70A823C9C264}" presName="connectorText" presStyleLbl="sibTrans1D1" presStyleIdx="2" presStyleCnt="5"/>
      <dgm:spPr/>
    </dgm:pt>
    <dgm:pt modelId="{8B398F6B-ED70-4DF4-A490-EBC985F6A184}" type="pres">
      <dgm:prSet presAssocID="{7E7F5EEE-6BA8-4FAB-8B1E-553D408C9354}" presName="node" presStyleLbl="node1" presStyleIdx="3" presStyleCnt="6">
        <dgm:presLayoutVars>
          <dgm:bulletEnabled val="1"/>
        </dgm:presLayoutVars>
      </dgm:prSet>
      <dgm:spPr/>
    </dgm:pt>
    <dgm:pt modelId="{BC65B5B7-53F6-4B5A-AA8D-6464B084DBBB}" type="pres">
      <dgm:prSet presAssocID="{42EF866E-DD1D-405F-B90E-7C83FA8FA195}" presName="sibTrans" presStyleLbl="sibTrans1D1" presStyleIdx="3" presStyleCnt="5"/>
      <dgm:spPr/>
    </dgm:pt>
    <dgm:pt modelId="{24014721-8190-446E-BE99-953C1A203138}" type="pres">
      <dgm:prSet presAssocID="{42EF866E-DD1D-405F-B90E-7C83FA8FA195}" presName="connectorText" presStyleLbl="sibTrans1D1" presStyleIdx="3" presStyleCnt="5"/>
      <dgm:spPr/>
    </dgm:pt>
    <dgm:pt modelId="{DC136AB5-9918-4077-988C-44842A924C82}" type="pres">
      <dgm:prSet presAssocID="{AD0464E5-2AFB-4752-B143-7E9CB32BF0BC}" presName="node" presStyleLbl="node1" presStyleIdx="4" presStyleCnt="6">
        <dgm:presLayoutVars>
          <dgm:bulletEnabled val="1"/>
        </dgm:presLayoutVars>
      </dgm:prSet>
      <dgm:spPr/>
    </dgm:pt>
    <dgm:pt modelId="{8867F2F7-6EE5-4509-A382-8709ED27B3D2}" type="pres">
      <dgm:prSet presAssocID="{1E642393-93A7-43A4-854F-7CCAA679CACE}" presName="sibTrans" presStyleLbl="sibTrans1D1" presStyleIdx="4" presStyleCnt="5"/>
      <dgm:spPr/>
    </dgm:pt>
    <dgm:pt modelId="{3A0F4AEB-D4C5-4DCD-AAEF-EEE6FF1A337B}" type="pres">
      <dgm:prSet presAssocID="{1E642393-93A7-43A4-854F-7CCAA679CACE}" presName="connectorText" presStyleLbl="sibTrans1D1" presStyleIdx="4" presStyleCnt="5"/>
      <dgm:spPr/>
    </dgm:pt>
    <dgm:pt modelId="{A24734C9-AA84-4CDC-A49F-3F56331E1E44}" type="pres">
      <dgm:prSet presAssocID="{78B6E7D8-5604-422B-9DB0-3E9F8575E5A1}" presName="node" presStyleLbl="node1" presStyleIdx="5" presStyleCnt="6">
        <dgm:presLayoutVars>
          <dgm:bulletEnabled val="1"/>
        </dgm:presLayoutVars>
      </dgm:prSet>
      <dgm:spPr/>
    </dgm:pt>
  </dgm:ptLst>
  <dgm:cxnLst>
    <dgm:cxn modelId="{A0D6CC19-FC44-486B-92D8-8EA7F9C0DF59}" srcId="{6B5167E8-B836-4ED0-872E-068C33D32468}" destId="{AD0464E5-2AFB-4752-B143-7E9CB32BF0BC}" srcOrd="4" destOrd="0" parTransId="{9A4CC318-0A7A-4CD5-AD7C-49EBD6D9007D}" sibTransId="{1E642393-93A7-43A4-854F-7CCAA679CACE}"/>
    <dgm:cxn modelId="{0ED0141B-63DE-412A-A91A-2EC8D50DA9F5}" type="presOf" srcId="{DE5E568E-57B4-45A6-990E-B9C4933B374F}" destId="{61A76642-D18B-4FF8-B3B2-CF8CCC71CAFD}" srcOrd="0" destOrd="0" presId="urn:microsoft.com/office/officeart/2005/8/layout/bProcess3"/>
    <dgm:cxn modelId="{623F7528-DA99-4834-B07E-0BFC396505FB}" type="presOf" srcId="{1E642393-93A7-43A4-854F-7CCAA679CACE}" destId="{3A0F4AEB-D4C5-4DCD-AAEF-EEE6FF1A337B}" srcOrd="1" destOrd="0" presId="urn:microsoft.com/office/officeart/2005/8/layout/bProcess3"/>
    <dgm:cxn modelId="{98DD2835-24EC-49BA-8B69-723DDBB4CE9A}" srcId="{6B5167E8-B836-4ED0-872E-068C33D32468}" destId="{D560A58C-8CE9-482B-ADD3-8E8C2FF5980C}" srcOrd="2" destOrd="0" parTransId="{EBBEFFD7-33E4-4B95-9F92-4FAE83E023AE}" sibTransId="{0ADDA1F2-3E6F-4D36-93D6-70A823C9C264}"/>
    <dgm:cxn modelId="{4E16DF3D-384F-43D8-A210-24DD36EEF025}" type="presOf" srcId="{D560A58C-8CE9-482B-ADD3-8E8C2FF5980C}" destId="{6DA24B63-6BA5-48A4-8ADF-15F238720F8A}" srcOrd="0" destOrd="0" presId="urn:microsoft.com/office/officeart/2005/8/layout/bProcess3"/>
    <dgm:cxn modelId="{6218893F-B980-4042-87AC-8D14BF90CBE0}" srcId="{6B5167E8-B836-4ED0-872E-068C33D32468}" destId="{7E7F5EEE-6BA8-4FAB-8B1E-553D408C9354}" srcOrd="3" destOrd="0" parTransId="{1D6C387C-27CA-40FC-9CE8-4D98DD1FDE14}" sibTransId="{42EF866E-DD1D-405F-B90E-7C83FA8FA195}"/>
    <dgm:cxn modelId="{A4B9C73F-A890-40CC-8A60-6D191C2DCC11}" type="presOf" srcId="{7E7F5EEE-6BA8-4FAB-8B1E-553D408C9354}" destId="{8B398F6B-ED70-4DF4-A490-EBC985F6A184}" srcOrd="0" destOrd="0" presId="urn:microsoft.com/office/officeart/2005/8/layout/bProcess3"/>
    <dgm:cxn modelId="{5BE19644-6281-4DBA-970C-A12AB4E18EC4}" type="presOf" srcId="{42EF866E-DD1D-405F-B90E-7C83FA8FA195}" destId="{24014721-8190-446E-BE99-953C1A203138}" srcOrd="1" destOrd="0" presId="urn:microsoft.com/office/officeart/2005/8/layout/bProcess3"/>
    <dgm:cxn modelId="{52882D46-C843-4411-8ACF-FBE7E24363A4}" type="presOf" srcId="{0ADDA1F2-3E6F-4D36-93D6-70A823C9C264}" destId="{03AED49B-FF95-4730-AA77-7B6FBACEF158}" srcOrd="0" destOrd="0" presId="urn:microsoft.com/office/officeart/2005/8/layout/bProcess3"/>
    <dgm:cxn modelId="{019FE887-4626-46FB-A787-BF601A5404C6}" type="presOf" srcId="{95A4EEEF-8643-4F4E-B8B7-2FBF42D26FEA}" destId="{A0BA5D10-17F5-4772-8354-1194B8E83689}" srcOrd="0" destOrd="0" presId="urn:microsoft.com/office/officeart/2005/8/layout/bProcess3"/>
    <dgm:cxn modelId="{AA10E797-8F30-4CE7-81E9-C24767847F03}" type="presOf" srcId="{46455DD0-7049-4E87-9B27-3643585394B4}" destId="{E26134DD-11B9-4F09-9ADB-83828BD9BB3B}" srcOrd="0" destOrd="0" presId="urn:microsoft.com/office/officeart/2005/8/layout/bProcess3"/>
    <dgm:cxn modelId="{FF9C089F-7F2C-4D86-86D2-22BB0EFD22E6}" type="presOf" srcId="{AD0464E5-2AFB-4752-B143-7E9CB32BF0BC}" destId="{DC136AB5-9918-4077-988C-44842A924C82}" srcOrd="0" destOrd="0" presId="urn:microsoft.com/office/officeart/2005/8/layout/bProcess3"/>
    <dgm:cxn modelId="{27C699AF-4F71-4122-9FF1-BFC930A3BDB6}" type="presOf" srcId="{1E642393-93A7-43A4-854F-7CCAA679CACE}" destId="{8867F2F7-6EE5-4509-A382-8709ED27B3D2}" srcOrd="0" destOrd="0" presId="urn:microsoft.com/office/officeart/2005/8/layout/bProcess3"/>
    <dgm:cxn modelId="{FA3F03B1-F6B7-4613-9A1D-F9192219E7C8}" srcId="{6B5167E8-B836-4ED0-872E-068C33D32468}" destId="{78B6E7D8-5604-422B-9DB0-3E9F8575E5A1}" srcOrd="5" destOrd="0" parTransId="{70FE64F2-CA64-47AD-9056-5E67C4968116}" sibTransId="{0DE92825-067B-4E50-91D3-B0C98B92B757}"/>
    <dgm:cxn modelId="{45BF05B8-4729-47CA-AC13-DA062C8FB1D2}" type="presOf" srcId="{0F1C27BC-B9C5-450E-8C69-3920E0BAAB63}" destId="{FD6F049C-2D30-4BF2-A0DC-29DB831F1321}" srcOrd="1" destOrd="0" presId="urn:microsoft.com/office/officeart/2005/8/layout/bProcess3"/>
    <dgm:cxn modelId="{D98853C9-DCB6-4322-8FA4-06212BB50DAE}" type="presOf" srcId="{42EF866E-DD1D-405F-B90E-7C83FA8FA195}" destId="{BC65B5B7-53F6-4B5A-AA8D-6464B084DBBB}" srcOrd="0" destOrd="0" presId="urn:microsoft.com/office/officeart/2005/8/layout/bProcess3"/>
    <dgm:cxn modelId="{B33484CA-CAF9-49B4-8B2E-97ABD06E2F16}" type="presOf" srcId="{0F1C27BC-B9C5-450E-8C69-3920E0BAAB63}" destId="{D6DC3D79-676F-47F3-90BF-AA0DE0BF27A2}" srcOrd="0" destOrd="0" presId="urn:microsoft.com/office/officeart/2005/8/layout/bProcess3"/>
    <dgm:cxn modelId="{5E8234CD-B15A-49F1-83C6-00BDDFBA32E5}" type="presOf" srcId="{0ADDA1F2-3E6F-4D36-93D6-70A823C9C264}" destId="{27757F62-B3E5-4A37-B182-828BED1F0CED}" srcOrd="1" destOrd="0" presId="urn:microsoft.com/office/officeart/2005/8/layout/bProcess3"/>
    <dgm:cxn modelId="{89339ED2-D1EA-45C7-8E04-6D58590C6037}" type="presOf" srcId="{95A4EEEF-8643-4F4E-B8B7-2FBF42D26FEA}" destId="{EAF70898-F764-4771-A987-0EFD24D9A187}" srcOrd="1" destOrd="0" presId="urn:microsoft.com/office/officeart/2005/8/layout/bProcess3"/>
    <dgm:cxn modelId="{66AE3ADF-90D7-4717-92E0-2CCB0B747432}" type="presOf" srcId="{6B5167E8-B836-4ED0-872E-068C33D32468}" destId="{103E9578-E627-4FFC-8307-00AA901C1A2A}" srcOrd="0" destOrd="0" presId="urn:microsoft.com/office/officeart/2005/8/layout/bProcess3"/>
    <dgm:cxn modelId="{25FFCDE4-9FE9-420B-94CD-E2400BE6A75B}" srcId="{6B5167E8-B836-4ED0-872E-068C33D32468}" destId="{DE5E568E-57B4-45A6-990E-B9C4933B374F}" srcOrd="0" destOrd="0" parTransId="{AC336060-5559-4A51-B59B-E1CC1A6F8271}" sibTransId="{0F1C27BC-B9C5-450E-8C69-3920E0BAAB63}"/>
    <dgm:cxn modelId="{ADD303F6-8621-4292-8238-B45C2CA43962}" srcId="{6B5167E8-B836-4ED0-872E-068C33D32468}" destId="{46455DD0-7049-4E87-9B27-3643585394B4}" srcOrd="1" destOrd="0" parTransId="{FD4419E3-C3FD-40DD-A1A1-94D3E4BB21FA}" sibTransId="{95A4EEEF-8643-4F4E-B8B7-2FBF42D26FEA}"/>
    <dgm:cxn modelId="{FA5354FE-5C72-46FF-86A5-190747B7AD24}" type="presOf" srcId="{78B6E7D8-5604-422B-9DB0-3E9F8575E5A1}" destId="{A24734C9-AA84-4CDC-A49F-3F56331E1E44}" srcOrd="0" destOrd="0" presId="urn:microsoft.com/office/officeart/2005/8/layout/bProcess3"/>
    <dgm:cxn modelId="{856ED91B-AFF2-449A-8D89-94F55FD9FA00}" type="presParOf" srcId="{103E9578-E627-4FFC-8307-00AA901C1A2A}" destId="{61A76642-D18B-4FF8-B3B2-CF8CCC71CAFD}" srcOrd="0" destOrd="0" presId="urn:microsoft.com/office/officeart/2005/8/layout/bProcess3"/>
    <dgm:cxn modelId="{77D3EFC6-AA48-4922-B01F-332906DB2CBC}" type="presParOf" srcId="{103E9578-E627-4FFC-8307-00AA901C1A2A}" destId="{D6DC3D79-676F-47F3-90BF-AA0DE0BF27A2}" srcOrd="1" destOrd="0" presId="urn:microsoft.com/office/officeart/2005/8/layout/bProcess3"/>
    <dgm:cxn modelId="{0CED3578-ED21-40A0-BAF7-E160DCDA41C1}" type="presParOf" srcId="{D6DC3D79-676F-47F3-90BF-AA0DE0BF27A2}" destId="{FD6F049C-2D30-4BF2-A0DC-29DB831F1321}" srcOrd="0" destOrd="0" presId="urn:microsoft.com/office/officeart/2005/8/layout/bProcess3"/>
    <dgm:cxn modelId="{197625DA-E03D-40A8-AB9E-68738BAB38CE}" type="presParOf" srcId="{103E9578-E627-4FFC-8307-00AA901C1A2A}" destId="{E26134DD-11B9-4F09-9ADB-83828BD9BB3B}" srcOrd="2" destOrd="0" presId="urn:microsoft.com/office/officeart/2005/8/layout/bProcess3"/>
    <dgm:cxn modelId="{31AFC2DE-EB88-4E12-B74B-AA6B4E914311}" type="presParOf" srcId="{103E9578-E627-4FFC-8307-00AA901C1A2A}" destId="{A0BA5D10-17F5-4772-8354-1194B8E83689}" srcOrd="3" destOrd="0" presId="urn:microsoft.com/office/officeart/2005/8/layout/bProcess3"/>
    <dgm:cxn modelId="{D5C6A1CF-172C-414B-842B-40FD54A5162A}" type="presParOf" srcId="{A0BA5D10-17F5-4772-8354-1194B8E83689}" destId="{EAF70898-F764-4771-A987-0EFD24D9A187}" srcOrd="0" destOrd="0" presId="urn:microsoft.com/office/officeart/2005/8/layout/bProcess3"/>
    <dgm:cxn modelId="{202E5BAB-B53C-4435-B41C-04C7E9CE70CD}" type="presParOf" srcId="{103E9578-E627-4FFC-8307-00AA901C1A2A}" destId="{6DA24B63-6BA5-48A4-8ADF-15F238720F8A}" srcOrd="4" destOrd="0" presId="urn:microsoft.com/office/officeart/2005/8/layout/bProcess3"/>
    <dgm:cxn modelId="{6DD6EDD4-ACC6-481D-B7A0-F32AAAAAA1F2}" type="presParOf" srcId="{103E9578-E627-4FFC-8307-00AA901C1A2A}" destId="{03AED49B-FF95-4730-AA77-7B6FBACEF158}" srcOrd="5" destOrd="0" presId="urn:microsoft.com/office/officeart/2005/8/layout/bProcess3"/>
    <dgm:cxn modelId="{108D53D6-B46C-4752-BD0B-A308C1FB45D4}" type="presParOf" srcId="{03AED49B-FF95-4730-AA77-7B6FBACEF158}" destId="{27757F62-B3E5-4A37-B182-828BED1F0CED}" srcOrd="0" destOrd="0" presId="urn:microsoft.com/office/officeart/2005/8/layout/bProcess3"/>
    <dgm:cxn modelId="{C5C5764E-62BE-4352-9872-A89F43F39AB7}" type="presParOf" srcId="{103E9578-E627-4FFC-8307-00AA901C1A2A}" destId="{8B398F6B-ED70-4DF4-A490-EBC985F6A184}" srcOrd="6" destOrd="0" presId="urn:microsoft.com/office/officeart/2005/8/layout/bProcess3"/>
    <dgm:cxn modelId="{AA3A854D-AAF1-45A0-92C9-CE81D68D8D11}" type="presParOf" srcId="{103E9578-E627-4FFC-8307-00AA901C1A2A}" destId="{BC65B5B7-53F6-4B5A-AA8D-6464B084DBBB}" srcOrd="7" destOrd="0" presId="urn:microsoft.com/office/officeart/2005/8/layout/bProcess3"/>
    <dgm:cxn modelId="{30D30AC9-2AE7-46D5-B309-45C5D3EBDDB9}" type="presParOf" srcId="{BC65B5B7-53F6-4B5A-AA8D-6464B084DBBB}" destId="{24014721-8190-446E-BE99-953C1A203138}" srcOrd="0" destOrd="0" presId="urn:microsoft.com/office/officeart/2005/8/layout/bProcess3"/>
    <dgm:cxn modelId="{86CC491B-1145-4880-83BB-126D3E193BBF}" type="presParOf" srcId="{103E9578-E627-4FFC-8307-00AA901C1A2A}" destId="{DC136AB5-9918-4077-988C-44842A924C82}" srcOrd="8" destOrd="0" presId="urn:microsoft.com/office/officeart/2005/8/layout/bProcess3"/>
    <dgm:cxn modelId="{131BE903-2D2F-4E71-AB28-1C5C2CEB3549}" type="presParOf" srcId="{103E9578-E627-4FFC-8307-00AA901C1A2A}" destId="{8867F2F7-6EE5-4509-A382-8709ED27B3D2}" srcOrd="9" destOrd="0" presId="urn:microsoft.com/office/officeart/2005/8/layout/bProcess3"/>
    <dgm:cxn modelId="{5F3FFF73-AD58-43D8-AFFB-3BA72AA2E2D4}" type="presParOf" srcId="{8867F2F7-6EE5-4509-A382-8709ED27B3D2}" destId="{3A0F4AEB-D4C5-4DCD-AAEF-EEE6FF1A337B}" srcOrd="0" destOrd="0" presId="urn:microsoft.com/office/officeart/2005/8/layout/bProcess3"/>
    <dgm:cxn modelId="{E143B513-F3AA-40D0-9B8A-EBF82BCBAC7F}" type="presParOf" srcId="{103E9578-E627-4FFC-8307-00AA901C1A2A}" destId="{A24734C9-AA84-4CDC-A49F-3F56331E1E44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BDD1D0-DF91-4CBF-B215-64E720F4E5A4}" type="doc">
      <dgm:prSet loTypeId="urn:microsoft.com/office/officeart/2005/8/layout/defaul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AEC66626-F9AE-442F-B166-B091E95AD007}">
      <dgm:prSet phldrT="[Text]"/>
      <dgm:spPr/>
      <dgm:t>
        <a:bodyPr/>
        <a:lstStyle/>
        <a:p>
          <a:r>
            <a:rPr lang="cs-CZ"/>
            <a:t>Schopnost podniku splácet své závazky v době jejich splatnosti (</a:t>
          </a:r>
          <a:r>
            <a:rPr lang="cs-CZ" b="1"/>
            <a:t>likvidita</a:t>
          </a:r>
          <a:r>
            <a:rPr lang="cs-CZ"/>
            <a:t>)</a:t>
          </a:r>
          <a:endParaRPr lang="cs-CZ" b="0"/>
        </a:p>
      </dgm:t>
    </dgm:pt>
    <dgm:pt modelId="{345012D9-642B-4DB0-9A42-60D372A2EFA2}" type="parTrans" cxnId="{A2194B0D-DA58-4A1B-BA1B-E6E154ED02A5}">
      <dgm:prSet/>
      <dgm:spPr/>
      <dgm:t>
        <a:bodyPr/>
        <a:lstStyle/>
        <a:p>
          <a:endParaRPr lang="cs-CZ" b="0"/>
        </a:p>
      </dgm:t>
    </dgm:pt>
    <dgm:pt modelId="{3F8B4E0A-F1A3-487E-9653-82B90EA87FD3}" type="sibTrans" cxnId="{A2194B0D-DA58-4A1B-BA1B-E6E154ED02A5}">
      <dgm:prSet/>
      <dgm:spPr/>
      <dgm:t>
        <a:bodyPr/>
        <a:lstStyle/>
        <a:p>
          <a:endParaRPr lang="cs-CZ" b="0"/>
        </a:p>
      </dgm:t>
    </dgm:pt>
    <dgm:pt modelId="{84C019A5-BDEC-4279-B41E-D36EE558CDDE}">
      <dgm:prSet/>
      <dgm:spPr/>
      <dgm:t>
        <a:bodyPr/>
        <a:lstStyle/>
        <a:p>
          <a:r>
            <a:rPr lang="cs-CZ"/>
            <a:t>Výnosnost (</a:t>
          </a:r>
          <a:r>
            <a:rPr lang="cs-CZ" b="1"/>
            <a:t>rentabilita</a:t>
          </a:r>
          <a:r>
            <a:rPr lang="cs-CZ"/>
            <a:t>), která charakterizuje úroveň výtěžnosti vloženého kapitálu</a:t>
          </a:r>
          <a:endParaRPr lang="cs-CZ" dirty="0"/>
        </a:p>
      </dgm:t>
    </dgm:pt>
    <dgm:pt modelId="{3686EFDF-7C2D-4A90-B617-40D9252E4665}" type="parTrans" cxnId="{77A0F4F9-961B-4A95-818C-A2C7B405F95D}">
      <dgm:prSet/>
      <dgm:spPr/>
      <dgm:t>
        <a:bodyPr/>
        <a:lstStyle/>
        <a:p>
          <a:endParaRPr lang="cs-CZ"/>
        </a:p>
      </dgm:t>
    </dgm:pt>
    <dgm:pt modelId="{9446AA6A-D2CF-4009-92AD-1A9D7341B91E}" type="sibTrans" cxnId="{77A0F4F9-961B-4A95-818C-A2C7B405F95D}">
      <dgm:prSet/>
      <dgm:spPr/>
      <dgm:t>
        <a:bodyPr/>
        <a:lstStyle/>
        <a:p>
          <a:endParaRPr lang="cs-CZ"/>
        </a:p>
      </dgm:t>
    </dgm:pt>
    <dgm:pt modelId="{6AE2748E-E467-41C7-A986-F28218E290DA}">
      <dgm:prSet/>
      <dgm:spPr/>
      <dgm:t>
        <a:bodyPr/>
        <a:lstStyle/>
        <a:p>
          <a:r>
            <a:rPr lang="cs-CZ"/>
            <a:t>Rychlost obratu prostředků (</a:t>
          </a:r>
          <a:r>
            <a:rPr lang="cs-CZ" b="1"/>
            <a:t>aktivita</a:t>
          </a:r>
          <a:r>
            <a:rPr lang="cs-CZ"/>
            <a:t>), vypovídající o schopnosti manažerů využívat majetek podniku</a:t>
          </a:r>
          <a:endParaRPr lang="cs-CZ" dirty="0"/>
        </a:p>
      </dgm:t>
    </dgm:pt>
    <dgm:pt modelId="{251D1340-6909-4241-A11E-4B7C7F6820CB}" type="parTrans" cxnId="{563044B5-0913-470E-AFB8-906C93736A27}">
      <dgm:prSet/>
      <dgm:spPr/>
      <dgm:t>
        <a:bodyPr/>
        <a:lstStyle/>
        <a:p>
          <a:endParaRPr lang="cs-CZ"/>
        </a:p>
      </dgm:t>
    </dgm:pt>
    <dgm:pt modelId="{5E49EEA4-4073-4071-A485-CE5C9C40780C}" type="sibTrans" cxnId="{563044B5-0913-470E-AFB8-906C93736A27}">
      <dgm:prSet/>
      <dgm:spPr/>
      <dgm:t>
        <a:bodyPr/>
        <a:lstStyle/>
        <a:p>
          <a:endParaRPr lang="cs-CZ"/>
        </a:p>
      </dgm:t>
    </dgm:pt>
    <dgm:pt modelId="{14135067-4203-4671-A602-50B7FA97195F}">
      <dgm:prSet/>
      <dgm:spPr/>
      <dgm:t>
        <a:bodyPr/>
        <a:lstStyle/>
        <a:p>
          <a:r>
            <a:rPr lang="cs-CZ"/>
            <a:t>Finanční stabilita (finanční struktura, </a:t>
          </a:r>
          <a:r>
            <a:rPr lang="cs-CZ" b="1"/>
            <a:t>zadluženost</a:t>
          </a:r>
          <a:r>
            <a:rPr lang="cs-CZ"/>
            <a:t>)</a:t>
          </a:r>
          <a:endParaRPr lang="cs-CZ" b="1" dirty="0"/>
        </a:p>
      </dgm:t>
    </dgm:pt>
    <dgm:pt modelId="{EC232E9E-5828-47FC-AB5E-11381007EF6E}" type="parTrans" cxnId="{D9A33513-5004-4E69-8B04-4F0CA11D4936}">
      <dgm:prSet/>
      <dgm:spPr/>
      <dgm:t>
        <a:bodyPr/>
        <a:lstStyle/>
        <a:p>
          <a:endParaRPr lang="cs-CZ"/>
        </a:p>
      </dgm:t>
    </dgm:pt>
    <dgm:pt modelId="{5F5F2414-D683-492F-8226-0D2815575040}" type="sibTrans" cxnId="{D9A33513-5004-4E69-8B04-4F0CA11D4936}">
      <dgm:prSet/>
      <dgm:spPr/>
      <dgm:t>
        <a:bodyPr/>
        <a:lstStyle/>
        <a:p>
          <a:endParaRPr lang="cs-CZ"/>
        </a:p>
      </dgm:t>
    </dgm:pt>
    <dgm:pt modelId="{99D11611-8A29-4C03-8D52-DF47E3D06CDB}" type="pres">
      <dgm:prSet presAssocID="{3FBDD1D0-DF91-4CBF-B215-64E720F4E5A4}" presName="diagram" presStyleCnt="0">
        <dgm:presLayoutVars>
          <dgm:dir/>
          <dgm:resizeHandles val="exact"/>
        </dgm:presLayoutVars>
      </dgm:prSet>
      <dgm:spPr/>
    </dgm:pt>
    <dgm:pt modelId="{90EAC3FD-E067-490D-A9F4-C0C61D6B27E4}" type="pres">
      <dgm:prSet presAssocID="{AEC66626-F9AE-442F-B166-B091E95AD007}" presName="node" presStyleLbl="node1" presStyleIdx="0" presStyleCnt="4">
        <dgm:presLayoutVars>
          <dgm:bulletEnabled val="1"/>
        </dgm:presLayoutVars>
      </dgm:prSet>
      <dgm:spPr/>
    </dgm:pt>
    <dgm:pt modelId="{3A2344B7-B07C-4CBD-B03B-413D09BECE89}" type="pres">
      <dgm:prSet presAssocID="{3F8B4E0A-F1A3-487E-9653-82B90EA87FD3}" presName="sibTrans" presStyleCnt="0"/>
      <dgm:spPr/>
    </dgm:pt>
    <dgm:pt modelId="{C589B9E4-E3AD-4263-9739-8AC1F994BE0A}" type="pres">
      <dgm:prSet presAssocID="{84C019A5-BDEC-4279-B41E-D36EE558CDDE}" presName="node" presStyleLbl="node1" presStyleIdx="1" presStyleCnt="4">
        <dgm:presLayoutVars>
          <dgm:bulletEnabled val="1"/>
        </dgm:presLayoutVars>
      </dgm:prSet>
      <dgm:spPr/>
    </dgm:pt>
    <dgm:pt modelId="{60366368-9D20-4AF1-BC0B-C4B215DDCAAA}" type="pres">
      <dgm:prSet presAssocID="{9446AA6A-D2CF-4009-92AD-1A9D7341B91E}" presName="sibTrans" presStyleCnt="0"/>
      <dgm:spPr/>
    </dgm:pt>
    <dgm:pt modelId="{59796C7F-5E2A-4E5C-B343-6BFE094C9E4C}" type="pres">
      <dgm:prSet presAssocID="{6AE2748E-E467-41C7-A986-F28218E290DA}" presName="node" presStyleLbl="node1" presStyleIdx="2" presStyleCnt="4">
        <dgm:presLayoutVars>
          <dgm:bulletEnabled val="1"/>
        </dgm:presLayoutVars>
      </dgm:prSet>
      <dgm:spPr/>
    </dgm:pt>
    <dgm:pt modelId="{F242176D-C9A3-487F-BBAC-00B24EAE8A38}" type="pres">
      <dgm:prSet presAssocID="{5E49EEA4-4073-4071-A485-CE5C9C40780C}" presName="sibTrans" presStyleCnt="0"/>
      <dgm:spPr/>
    </dgm:pt>
    <dgm:pt modelId="{EE9D7785-B811-4F4B-9B44-A3CE9DCA64D4}" type="pres">
      <dgm:prSet presAssocID="{14135067-4203-4671-A602-50B7FA97195F}" presName="node" presStyleLbl="node1" presStyleIdx="3" presStyleCnt="4">
        <dgm:presLayoutVars>
          <dgm:bulletEnabled val="1"/>
        </dgm:presLayoutVars>
      </dgm:prSet>
      <dgm:spPr/>
    </dgm:pt>
  </dgm:ptLst>
  <dgm:cxnLst>
    <dgm:cxn modelId="{A2194B0D-DA58-4A1B-BA1B-E6E154ED02A5}" srcId="{3FBDD1D0-DF91-4CBF-B215-64E720F4E5A4}" destId="{AEC66626-F9AE-442F-B166-B091E95AD007}" srcOrd="0" destOrd="0" parTransId="{345012D9-642B-4DB0-9A42-60D372A2EFA2}" sibTransId="{3F8B4E0A-F1A3-487E-9653-82B90EA87FD3}"/>
    <dgm:cxn modelId="{D9A33513-5004-4E69-8B04-4F0CA11D4936}" srcId="{3FBDD1D0-DF91-4CBF-B215-64E720F4E5A4}" destId="{14135067-4203-4671-A602-50B7FA97195F}" srcOrd="3" destOrd="0" parTransId="{EC232E9E-5828-47FC-AB5E-11381007EF6E}" sibTransId="{5F5F2414-D683-492F-8226-0D2815575040}"/>
    <dgm:cxn modelId="{0D20DE2B-F410-42BC-B1BE-FECC742A6314}" type="presOf" srcId="{84C019A5-BDEC-4279-B41E-D36EE558CDDE}" destId="{C589B9E4-E3AD-4263-9739-8AC1F994BE0A}" srcOrd="0" destOrd="0" presId="urn:microsoft.com/office/officeart/2005/8/layout/default"/>
    <dgm:cxn modelId="{C590A43F-39D6-4128-8558-5714046B4F04}" type="presOf" srcId="{AEC66626-F9AE-442F-B166-B091E95AD007}" destId="{90EAC3FD-E067-490D-A9F4-C0C61D6B27E4}" srcOrd="0" destOrd="0" presId="urn:microsoft.com/office/officeart/2005/8/layout/default"/>
    <dgm:cxn modelId="{563044B5-0913-470E-AFB8-906C93736A27}" srcId="{3FBDD1D0-DF91-4CBF-B215-64E720F4E5A4}" destId="{6AE2748E-E467-41C7-A986-F28218E290DA}" srcOrd="2" destOrd="0" parTransId="{251D1340-6909-4241-A11E-4B7C7F6820CB}" sibTransId="{5E49EEA4-4073-4071-A485-CE5C9C40780C}"/>
    <dgm:cxn modelId="{EDF71FCC-1168-499C-9AEE-363A7800AA56}" type="presOf" srcId="{3FBDD1D0-DF91-4CBF-B215-64E720F4E5A4}" destId="{99D11611-8A29-4C03-8D52-DF47E3D06CDB}" srcOrd="0" destOrd="0" presId="urn:microsoft.com/office/officeart/2005/8/layout/default"/>
    <dgm:cxn modelId="{A6A388D1-BE69-42E3-B573-6C7F4093DEF3}" type="presOf" srcId="{6AE2748E-E467-41C7-A986-F28218E290DA}" destId="{59796C7F-5E2A-4E5C-B343-6BFE094C9E4C}" srcOrd="0" destOrd="0" presId="urn:microsoft.com/office/officeart/2005/8/layout/default"/>
    <dgm:cxn modelId="{BCE1D8DB-B592-43CA-9AA9-D11523CDDDF9}" type="presOf" srcId="{14135067-4203-4671-A602-50B7FA97195F}" destId="{EE9D7785-B811-4F4B-9B44-A3CE9DCA64D4}" srcOrd="0" destOrd="0" presId="urn:microsoft.com/office/officeart/2005/8/layout/default"/>
    <dgm:cxn modelId="{77A0F4F9-961B-4A95-818C-A2C7B405F95D}" srcId="{3FBDD1D0-DF91-4CBF-B215-64E720F4E5A4}" destId="{84C019A5-BDEC-4279-B41E-D36EE558CDDE}" srcOrd="1" destOrd="0" parTransId="{3686EFDF-7C2D-4A90-B617-40D9252E4665}" sibTransId="{9446AA6A-D2CF-4009-92AD-1A9D7341B91E}"/>
    <dgm:cxn modelId="{38A8DEEA-1CC5-4BBA-9515-5717A0E7BB4B}" type="presParOf" srcId="{99D11611-8A29-4C03-8D52-DF47E3D06CDB}" destId="{90EAC3FD-E067-490D-A9F4-C0C61D6B27E4}" srcOrd="0" destOrd="0" presId="urn:microsoft.com/office/officeart/2005/8/layout/default"/>
    <dgm:cxn modelId="{D3E8D8E7-63C1-4C33-9C94-926AC4A03875}" type="presParOf" srcId="{99D11611-8A29-4C03-8D52-DF47E3D06CDB}" destId="{3A2344B7-B07C-4CBD-B03B-413D09BECE89}" srcOrd="1" destOrd="0" presId="urn:microsoft.com/office/officeart/2005/8/layout/default"/>
    <dgm:cxn modelId="{1F205821-BFB2-467C-938E-14CAB9A72A5C}" type="presParOf" srcId="{99D11611-8A29-4C03-8D52-DF47E3D06CDB}" destId="{C589B9E4-E3AD-4263-9739-8AC1F994BE0A}" srcOrd="2" destOrd="0" presId="urn:microsoft.com/office/officeart/2005/8/layout/default"/>
    <dgm:cxn modelId="{0B4E00F4-5575-421C-8D76-69477EF79F68}" type="presParOf" srcId="{99D11611-8A29-4C03-8D52-DF47E3D06CDB}" destId="{60366368-9D20-4AF1-BC0B-C4B215DDCAAA}" srcOrd="3" destOrd="0" presId="urn:microsoft.com/office/officeart/2005/8/layout/default"/>
    <dgm:cxn modelId="{2342F178-30B0-4234-8BD5-388BC2EE5410}" type="presParOf" srcId="{99D11611-8A29-4C03-8D52-DF47E3D06CDB}" destId="{59796C7F-5E2A-4E5C-B343-6BFE094C9E4C}" srcOrd="4" destOrd="0" presId="urn:microsoft.com/office/officeart/2005/8/layout/default"/>
    <dgm:cxn modelId="{A01564DF-1F50-4599-B342-A92AEAA157EF}" type="presParOf" srcId="{99D11611-8A29-4C03-8D52-DF47E3D06CDB}" destId="{F242176D-C9A3-487F-BBAC-00B24EAE8A38}" srcOrd="5" destOrd="0" presId="urn:microsoft.com/office/officeart/2005/8/layout/default"/>
    <dgm:cxn modelId="{19A75D1A-8555-469A-9867-C250E295336E}" type="presParOf" srcId="{99D11611-8A29-4C03-8D52-DF47E3D06CDB}" destId="{EE9D7785-B811-4F4B-9B44-A3CE9DCA64D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5167E8-B836-4ED0-872E-068C33D32468}" type="doc">
      <dgm:prSet loTypeId="urn:microsoft.com/office/officeart/2008/layout/LinedLis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DE5E568E-57B4-45A6-990E-B9C4933B374F}">
      <dgm:prSet/>
      <dgm:spPr/>
      <dgm:t>
        <a:bodyPr vert="vert270"/>
        <a:lstStyle/>
        <a:p>
          <a:pPr rtl="0"/>
          <a:r>
            <a:rPr lang="cs-CZ" b="0" dirty="0"/>
            <a:t>Finanční ukazatele</a:t>
          </a:r>
        </a:p>
      </dgm:t>
    </dgm:pt>
    <dgm:pt modelId="{AC336060-5559-4A51-B59B-E1CC1A6F8271}" type="parTrans" cxnId="{25FFCDE4-9FE9-420B-94CD-E2400BE6A75B}">
      <dgm:prSet/>
      <dgm:spPr/>
      <dgm:t>
        <a:bodyPr/>
        <a:lstStyle/>
        <a:p>
          <a:endParaRPr lang="cs-CZ"/>
        </a:p>
      </dgm:t>
    </dgm:pt>
    <dgm:pt modelId="{0F1C27BC-B9C5-450E-8C69-3920E0BAAB63}" type="sibTrans" cxnId="{25FFCDE4-9FE9-420B-94CD-E2400BE6A75B}">
      <dgm:prSet/>
      <dgm:spPr/>
      <dgm:t>
        <a:bodyPr/>
        <a:lstStyle/>
        <a:p>
          <a:endParaRPr lang="cs-CZ"/>
        </a:p>
      </dgm:t>
    </dgm:pt>
    <dgm:pt modelId="{3634B7D2-100A-4FAA-8FB9-1E596B212B54}">
      <dgm:prSet/>
      <dgm:spPr/>
      <dgm:t>
        <a:bodyPr/>
        <a:lstStyle/>
        <a:p>
          <a:r>
            <a:rPr lang="cs-CZ" altLang="cs-CZ" b="0" dirty="0">
              <a:solidFill>
                <a:schemeClr val="tx1"/>
              </a:solidFill>
            </a:rPr>
            <a:t>Stavové</a:t>
          </a:r>
          <a:endParaRPr lang="cs-CZ" b="0" dirty="0">
            <a:solidFill>
              <a:schemeClr val="tx1"/>
            </a:solidFill>
          </a:endParaRPr>
        </a:p>
      </dgm:t>
    </dgm:pt>
    <dgm:pt modelId="{2D6B3997-DAE1-407A-8CC4-D7302D4A0917}" type="parTrans" cxnId="{BF67DAC5-8F4D-4456-AAFC-B9386ED3A409}">
      <dgm:prSet/>
      <dgm:spPr/>
      <dgm:t>
        <a:bodyPr/>
        <a:lstStyle/>
        <a:p>
          <a:endParaRPr lang="cs-CZ"/>
        </a:p>
      </dgm:t>
    </dgm:pt>
    <dgm:pt modelId="{6C68246E-DB9D-496D-BC0F-D87AF8C396C8}" type="sibTrans" cxnId="{BF67DAC5-8F4D-4456-AAFC-B9386ED3A409}">
      <dgm:prSet/>
      <dgm:spPr/>
      <dgm:t>
        <a:bodyPr/>
        <a:lstStyle/>
        <a:p>
          <a:endParaRPr lang="cs-CZ"/>
        </a:p>
      </dgm:t>
    </dgm:pt>
    <dgm:pt modelId="{36978711-B4FA-4266-AF3E-7571DB7FDE34}">
      <dgm:prSet/>
      <dgm:spPr/>
      <dgm:t>
        <a:bodyPr/>
        <a:lstStyle/>
        <a:p>
          <a:r>
            <a:rPr lang="cs-CZ" altLang="cs-CZ" b="0">
              <a:solidFill>
                <a:schemeClr val="tx1"/>
              </a:solidFill>
            </a:rPr>
            <a:t>Tokové</a:t>
          </a:r>
          <a:endParaRPr lang="cs-CZ" altLang="cs-CZ" b="0" dirty="0">
            <a:solidFill>
              <a:schemeClr val="tx1"/>
            </a:solidFill>
          </a:endParaRPr>
        </a:p>
      </dgm:t>
    </dgm:pt>
    <dgm:pt modelId="{0B3DEFAA-F000-405E-A06D-BD37119F32A8}" type="parTrans" cxnId="{7A9187B1-3076-452F-8052-AC14B8FB908F}">
      <dgm:prSet/>
      <dgm:spPr/>
      <dgm:t>
        <a:bodyPr/>
        <a:lstStyle/>
        <a:p>
          <a:endParaRPr lang="cs-CZ"/>
        </a:p>
      </dgm:t>
    </dgm:pt>
    <dgm:pt modelId="{7BD1FA44-8D7E-49BC-B8E2-EBF78E581064}" type="sibTrans" cxnId="{7A9187B1-3076-452F-8052-AC14B8FB908F}">
      <dgm:prSet/>
      <dgm:spPr/>
      <dgm:t>
        <a:bodyPr/>
        <a:lstStyle/>
        <a:p>
          <a:endParaRPr lang="cs-CZ"/>
        </a:p>
      </dgm:t>
    </dgm:pt>
    <dgm:pt modelId="{4D891433-EBF3-4E98-83DF-1A9A7C612836}">
      <dgm:prSet/>
      <dgm:spPr/>
      <dgm:t>
        <a:bodyPr/>
        <a:lstStyle/>
        <a:p>
          <a:r>
            <a:rPr lang="cs-CZ" altLang="cs-CZ" b="0">
              <a:solidFill>
                <a:schemeClr val="tx1"/>
              </a:solidFill>
            </a:rPr>
            <a:t>Absolutní</a:t>
          </a:r>
          <a:endParaRPr lang="cs-CZ" altLang="cs-CZ" b="0" dirty="0">
            <a:solidFill>
              <a:schemeClr val="tx1"/>
            </a:solidFill>
          </a:endParaRPr>
        </a:p>
      </dgm:t>
    </dgm:pt>
    <dgm:pt modelId="{EDFE97BB-FC21-4FC4-B620-019B6ECF4A15}" type="parTrans" cxnId="{AECA4332-2360-4B97-85FE-6F6D52A826D2}">
      <dgm:prSet/>
      <dgm:spPr/>
      <dgm:t>
        <a:bodyPr/>
        <a:lstStyle/>
        <a:p>
          <a:endParaRPr lang="cs-CZ"/>
        </a:p>
      </dgm:t>
    </dgm:pt>
    <dgm:pt modelId="{991BFF76-129D-4731-B584-9DF592C144B2}" type="sibTrans" cxnId="{AECA4332-2360-4B97-85FE-6F6D52A826D2}">
      <dgm:prSet/>
      <dgm:spPr/>
      <dgm:t>
        <a:bodyPr/>
        <a:lstStyle/>
        <a:p>
          <a:endParaRPr lang="cs-CZ"/>
        </a:p>
      </dgm:t>
    </dgm:pt>
    <dgm:pt modelId="{306A9518-8D17-4093-89F4-78F549BB27E1}">
      <dgm:prSet/>
      <dgm:spPr/>
      <dgm:t>
        <a:bodyPr/>
        <a:lstStyle/>
        <a:p>
          <a:r>
            <a:rPr lang="cs-CZ" altLang="cs-CZ" b="0">
              <a:solidFill>
                <a:schemeClr val="tx1"/>
              </a:solidFill>
            </a:rPr>
            <a:t>Rozdílové</a:t>
          </a:r>
          <a:endParaRPr lang="cs-CZ" altLang="cs-CZ" b="0" dirty="0">
            <a:solidFill>
              <a:schemeClr val="tx1"/>
            </a:solidFill>
          </a:endParaRPr>
        </a:p>
      </dgm:t>
    </dgm:pt>
    <dgm:pt modelId="{A3203E1F-8A3F-4A66-B59E-003014FDE961}" type="parTrans" cxnId="{0211CB81-53FA-460E-80C0-A56B82E9EBFF}">
      <dgm:prSet/>
      <dgm:spPr/>
      <dgm:t>
        <a:bodyPr/>
        <a:lstStyle/>
        <a:p>
          <a:endParaRPr lang="cs-CZ"/>
        </a:p>
      </dgm:t>
    </dgm:pt>
    <dgm:pt modelId="{0E52C90D-0E02-469C-97AC-39C06797B779}" type="sibTrans" cxnId="{0211CB81-53FA-460E-80C0-A56B82E9EBFF}">
      <dgm:prSet/>
      <dgm:spPr/>
      <dgm:t>
        <a:bodyPr/>
        <a:lstStyle/>
        <a:p>
          <a:endParaRPr lang="cs-CZ"/>
        </a:p>
      </dgm:t>
    </dgm:pt>
    <dgm:pt modelId="{183E50B2-BD2B-4B51-B5E6-C9EBAC7883D0}">
      <dgm:prSet/>
      <dgm:spPr/>
      <dgm:t>
        <a:bodyPr/>
        <a:lstStyle/>
        <a:p>
          <a:r>
            <a:rPr lang="cs-CZ" altLang="cs-CZ" b="0">
              <a:solidFill>
                <a:schemeClr val="tx1"/>
              </a:solidFill>
            </a:rPr>
            <a:t>Poměrové</a:t>
          </a:r>
          <a:endParaRPr lang="cs-CZ" altLang="cs-CZ" b="0" dirty="0">
            <a:solidFill>
              <a:schemeClr val="tx1"/>
            </a:solidFill>
          </a:endParaRPr>
        </a:p>
      </dgm:t>
    </dgm:pt>
    <dgm:pt modelId="{F5FE2A79-3D39-4C54-A375-41F9EC75236B}" type="parTrans" cxnId="{58C8C1A3-6156-4805-9394-C4413FD33E81}">
      <dgm:prSet/>
      <dgm:spPr/>
      <dgm:t>
        <a:bodyPr/>
        <a:lstStyle/>
        <a:p>
          <a:endParaRPr lang="cs-CZ"/>
        </a:p>
      </dgm:t>
    </dgm:pt>
    <dgm:pt modelId="{6AF2F9FF-EAC2-4245-B45C-01223F8FF6F9}" type="sibTrans" cxnId="{58C8C1A3-6156-4805-9394-C4413FD33E81}">
      <dgm:prSet/>
      <dgm:spPr/>
      <dgm:t>
        <a:bodyPr/>
        <a:lstStyle/>
        <a:p>
          <a:endParaRPr lang="cs-CZ"/>
        </a:p>
      </dgm:t>
    </dgm:pt>
    <dgm:pt modelId="{73F108F9-AD55-4966-AD38-0C91332A75EF}" type="pres">
      <dgm:prSet presAssocID="{6B5167E8-B836-4ED0-872E-068C33D32468}" presName="vert0" presStyleCnt="0">
        <dgm:presLayoutVars>
          <dgm:dir/>
          <dgm:animOne val="branch"/>
          <dgm:animLvl val="lvl"/>
        </dgm:presLayoutVars>
      </dgm:prSet>
      <dgm:spPr/>
    </dgm:pt>
    <dgm:pt modelId="{5A77FFA9-F2C1-4B80-851A-4A82B667F440}" type="pres">
      <dgm:prSet presAssocID="{DE5E568E-57B4-45A6-990E-B9C4933B374F}" presName="thickLine" presStyleLbl="alignNode1" presStyleIdx="0" presStyleCnt="1"/>
      <dgm:spPr/>
    </dgm:pt>
    <dgm:pt modelId="{5C2415D7-F6B6-4ECA-8AEC-3A1AE11F6024}" type="pres">
      <dgm:prSet presAssocID="{DE5E568E-57B4-45A6-990E-B9C4933B374F}" presName="horz1" presStyleCnt="0"/>
      <dgm:spPr/>
    </dgm:pt>
    <dgm:pt modelId="{64779B80-A028-4C2B-92D5-3DA12B2CBC3B}" type="pres">
      <dgm:prSet presAssocID="{DE5E568E-57B4-45A6-990E-B9C4933B374F}" presName="tx1" presStyleLbl="revTx" presStyleIdx="0" presStyleCnt="6"/>
      <dgm:spPr/>
    </dgm:pt>
    <dgm:pt modelId="{17A29C33-6906-420B-83C3-8ED7983A4EB2}" type="pres">
      <dgm:prSet presAssocID="{DE5E568E-57B4-45A6-990E-B9C4933B374F}" presName="vert1" presStyleCnt="0"/>
      <dgm:spPr/>
    </dgm:pt>
    <dgm:pt modelId="{A7EB8C23-C0E8-4F67-9FED-2D6A9A5A007D}" type="pres">
      <dgm:prSet presAssocID="{3634B7D2-100A-4FAA-8FB9-1E596B212B54}" presName="vertSpace2a" presStyleCnt="0"/>
      <dgm:spPr/>
    </dgm:pt>
    <dgm:pt modelId="{8C65DFC0-53F2-4908-BDA2-3DF603E29A4C}" type="pres">
      <dgm:prSet presAssocID="{3634B7D2-100A-4FAA-8FB9-1E596B212B54}" presName="horz2" presStyleCnt="0"/>
      <dgm:spPr/>
    </dgm:pt>
    <dgm:pt modelId="{CE74887F-7DC9-430C-8E8F-D181DC4A5CB2}" type="pres">
      <dgm:prSet presAssocID="{3634B7D2-100A-4FAA-8FB9-1E596B212B54}" presName="horzSpace2" presStyleCnt="0"/>
      <dgm:spPr/>
    </dgm:pt>
    <dgm:pt modelId="{4BE7CE34-3D54-4075-96A4-095697929C35}" type="pres">
      <dgm:prSet presAssocID="{3634B7D2-100A-4FAA-8FB9-1E596B212B54}" presName="tx2" presStyleLbl="revTx" presStyleIdx="1" presStyleCnt="6"/>
      <dgm:spPr/>
    </dgm:pt>
    <dgm:pt modelId="{7E984A76-DB5C-440C-BCAB-8ADE70EDC25A}" type="pres">
      <dgm:prSet presAssocID="{3634B7D2-100A-4FAA-8FB9-1E596B212B54}" presName="vert2" presStyleCnt="0"/>
      <dgm:spPr/>
    </dgm:pt>
    <dgm:pt modelId="{76DC6A12-3139-4831-A9DB-B02B4AD58336}" type="pres">
      <dgm:prSet presAssocID="{3634B7D2-100A-4FAA-8FB9-1E596B212B54}" presName="thinLine2b" presStyleLbl="callout" presStyleIdx="0" presStyleCnt="5"/>
      <dgm:spPr/>
    </dgm:pt>
    <dgm:pt modelId="{E4B69C78-FC8B-4636-9C61-1B0D2E45F58F}" type="pres">
      <dgm:prSet presAssocID="{3634B7D2-100A-4FAA-8FB9-1E596B212B54}" presName="vertSpace2b" presStyleCnt="0"/>
      <dgm:spPr/>
    </dgm:pt>
    <dgm:pt modelId="{0AD3B5C3-9964-4B19-886F-9AA929B69BAA}" type="pres">
      <dgm:prSet presAssocID="{36978711-B4FA-4266-AF3E-7571DB7FDE34}" presName="horz2" presStyleCnt="0"/>
      <dgm:spPr/>
    </dgm:pt>
    <dgm:pt modelId="{0DEBF00D-1F69-4D3E-8E57-73DA18AB9E4F}" type="pres">
      <dgm:prSet presAssocID="{36978711-B4FA-4266-AF3E-7571DB7FDE34}" presName="horzSpace2" presStyleCnt="0"/>
      <dgm:spPr/>
    </dgm:pt>
    <dgm:pt modelId="{02F2AB45-FB19-4F30-9070-9AFE23727F41}" type="pres">
      <dgm:prSet presAssocID="{36978711-B4FA-4266-AF3E-7571DB7FDE34}" presName="tx2" presStyleLbl="revTx" presStyleIdx="2" presStyleCnt="6"/>
      <dgm:spPr/>
    </dgm:pt>
    <dgm:pt modelId="{A474F645-173D-4DC8-B611-621232E13CC7}" type="pres">
      <dgm:prSet presAssocID="{36978711-B4FA-4266-AF3E-7571DB7FDE34}" presName="vert2" presStyleCnt="0"/>
      <dgm:spPr/>
    </dgm:pt>
    <dgm:pt modelId="{0B67B82C-CC7C-425F-830B-1C77B675262A}" type="pres">
      <dgm:prSet presAssocID="{36978711-B4FA-4266-AF3E-7571DB7FDE34}" presName="thinLine2b" presStyleLbl="callout" presStyleIdx="1" presStyleCnt="5"/>
      <dgm:spPr/>
    </dgm:pt>
    <dgm:pt modelId="{34C85530-FE05-4382-849B-D62301BF64AC}" type="pres">
      <dgm:prSet presAssocID="{36978711-B4FA-4266-AF3E-7571DB7FDE34}" presName="vertSpace2b" presStyleCnt="0"/>
      <dgm:spPr/>
    </dgm:pt>
    <dgm:pt modelId="{FA01B96C-A39C-4F90-AF14-4577B12A05AE}" type="pres">
      <dgm:prSet presAssocID="{4D891433-EBF3-4E98-83DF-1A9A7C612836}" presName="horz2" presStyleCnt="0"/>
      <dgm:spPr/>
    </dgm:pt>
    <dgm:pt modelId="{2F3B9B8A-5234-4F08-9817-A9C092B33405}" type="pres">
      <dgm:prSet presAssocID="{4D891433-EBF3-4E98-83DF-1A9A7C612836}" presName="horzSpace2" presStyleCnt="0"/>
      <dgm:spPr/>
    </dgm:pt>
    <dgm:pt modelId="{6243CEA4-2CB9-498A-86FC-F62A4F3B022D}" type="pres">
      <dgm:prSet presAssocID="{4D891433-EBF3-4E98-83DF-1A9A7C612836}" presName="tx2" presStyleLbl="revTx" presStyleIdx="3" presStyleCnt="6"/>
      <dgm:spPr/>
    </dgm:pt>
    <dgm:pt modelId="{C0084821-6252-4742-BF61-739D3503DE63}" type="pres">
      <dgm:prSet presAssocID="{4D891433-EBF3-4E98-83DF-1A9A7C612836}" presName="vert2" presStyleCnt="0"/>
      <dgm:spPr/>
    </dgm:pt>
    <dgm:pt modelId="{667354AD-0171-4C98-AB35-F5E7CBBD6CC5}" type="pres">
      <dgm:prSet presAssocID="{4D891433-EBF3-4E98-83DF-1A9A7C612836}" presName="thinLine2b" presStyleLbl="callout" presStyleIdx="2" presStyleCnt="5"/>
      <dgm:spPr/>
    </dgm:pt>
    <dgm:pt modelId="{D4DB07EB-80AD-42E4-83EA-413CC800DBFB}" type="pres">
      <dgm:prSet presAssocID="{4D891433-EBF3-4E98-83DF-1A9A7C612836}" presName="vertSpace2b" presStyleCnt="0"/>
      <dgm:spPr/>
    </dgm:pt>
    <dgm:pt modelId="{4D89C097-400D-48EC-9788-24F3A4D0EFC3}" type="pres">
      <dgm:prSet presAssocID="{306A9518-8D17-4093-89F4-78F549BB27E1}" presName="horz2" presStyleCnt="0"/>
      <dgm:spPr/>
    </dgm:pt>
    <dgm:pt modelId="{D956D8B8-C4DA-478B-800D-ADA0A6D83DD6}" type="pres">
      <dgm:prSet presAssocID="{306A9518-8D17-4093-89F4-78F549BB27E1}" presName="horzSpace2" presStyleCnt="0"/>
      <dgm:spPr/>
    </dgm:pt>
    <dgm:pt modelId="{3A830845-5405-40F3-BCC4-5357EF9BB676}" type="pres">
      <dgm:prSet presAssocID="{306A9518-8D17-4093-89F4-78F549BB27E1}" presName="tx2" presStyleLbl="revTx" presStyleIdx="4" presStyleCnt="6"/>
      <dgm:spPr/>
    </dgm:pt>
    <dgm:pt modelId="{45649714-9479-4B52-81A9-0FBCA08D0F93}" type="pres">
      <dgm:prSet presAssocID="{306A9518-8D17-4093-89F4-78F549BB27E1}" presName="vert2" presStyleCnt="0"/>
      <dgm:spPr/>
    </dgm:pt>
    <dgm:pt modelId="{76F2F619-828E-4A23-AD56-2DED4DF1B377}" type="pres">
      <dgm:prSet presAssocID="{306A9518-8D17-4093-89F4-78F549BB27E1}" presName="thinLine2b" presStyleLbl="callout" presStyleIdx="3" presStyleCnt="5"/>
      <dgm:spPr/>
    </dgm:pt>
    <dgm:pt modelId="{65692F1B-369B-4E3C-BE30-5E616772F9C7}" type="pres">
      <dgm:prSet presAssocID="{306A9518-8D17-4093-89F4-78F549BB27E1}" presName="vertSpace2b" presStyleCnt="0"/>
      <dgm:spPr/>
    </dgm:pt>
    <dgm:pt modelId="{B8150D22-68B2-4B7D-BAC1-7C9F9790077E}" type="pres">
      <dgm:prSet presAssocID="{183E50B2-BD2B-4B51-B5E6-C9EBAC7883D0}" presName="horz2" presStyleCnt="0"/>
      <dgm:spPr/>
    </dgm:pt>
    <dgm:pt modelId="{15C66B40-F809-4F18-B34A-0262D5A813B3}" type="pres">
      <dgm:prSet presAssocID="{183E50B2-BD2B-4B51-B5E6-C9EBAC7883D0}" presName="horzSpace2" presStyleCnt="0"/>
      <dgm:spPr/>
    </dgm:pt>
    <dgm:pt modelId="{AC46E35C-A07E-4202-B6A9-8BCB703507E7}" type="pres">
      <dgm:prSet presAssocID="{183E50B2-BD2B-4B51-B5E6-C9EBAC7883D0}" presName="tx2" presStyleLbl="revTx" presStyleIdx="5" presStyleCnt="6"/>
      <dgm:spPr/>
    </dgm:pt>
    <dgm:pt modelId="{E959229A-92A5-4AD7-B03E-C8D107F38A30}" type="pres">
      <dgm:prSet presAssocID="{183E50B2-BD2B-4B51-B5E6-C9EBAC7883D0}" presName="vert2" presStyleCnt="0"/>
      <dgm:spPr/>
    </dgm:pt>
    <dgm:pt modelId="{6A84F08F-C6A2-4EF8-A7E2-193EE5AB2438}" type="pres">
      <dgm:prSet presAssocID="{183E50B2-BD2B-4B51-B5E6-C9EBAC7883D0}" presName="thinLine2b" presStyleLbl="callout" presStyleIdx="4" presStyleCnt="5"/>
      <dgm:spPr/>
    </dgm:pt>
    <dgm:pt modelId="{0537A273-3CC2-4B71-A1AF-732B2E7DE800}" type="pres">
      <dgm:prSet presAssocID="{183E50B2-BD2B-4B51-B5E6-C9EBAC7883D0}" presName="vertSpace2b" presStyleCnt="0"/>
      <dgm:spPr/>
    </dgm:pt>
  </dgm:ptLst>
  <dgm:cxnLst>
    <dgm:cxn modelId="{C1B3DC06-C9F4-428D-8F2F-416D7B9DB95C}" type="presOf" srcId="{183E50B2-BD2B-4B51-B5E6-C9EBAC7883D0}" destId="{AC46E35C-A07E-4202-B6A9-8BCB703507E7}" srcOrd="0" destOrd="0" presId="urn:microsoft.com/office/officeart/2008/layout/LinedList"/>
    <dgm:cxn modelId="{4DCA2629-E2AD-4952-A687-E18F6E74F2AA}" type="presOf" srcId="{3634B7D2-100A-4FAA-8FB9-1E596B212B54}" destId="{4BE7CE34-3D54-4075-96A4-095697929C35}" srcOrd="0" destOrd="0" presId="urn:microsoft.com/office/officeart/2008/layout/LinedList"/>
    <dgm:cxn modelId="{AECA4332-2360-4B97-85FE-6F6D52A826D2}" srcId="{DE5E568E-57B4-45A6-990E-B9C4933B374F}" destId="{4D891433-EBF3-4E98-83DF-1A9A7C612836}" srcOrd="2" destOrd="0" parTransId="{EDFE97BB-FC21-4FC4-B620-019B6ECF4A15}" sibTransId="{991BFF76-129D-4731-B584-9DF592C144B2}"/>
    <dgm:cxn modelId="{52514443-7B8B-49E8-A417-79BEAF238358}" type="presOf" srcId="{6B5167E8-B836-4ED0-872E-068C33D32468}" destId="{73F108F9-AD55-4966-AD38-0C91332A75EF}" srcOrd="0" destOrd="0" presId="urn:microsoft.com/office/officeart/2008/layout/LinedList"/>
    <dgm:cxn modelId="{0211CB81-53FA-460E-80C0-A56B82E9EBFF}" srcId="{DE5E568E-57B4-45A6-990E-B9C4933B374F}" destId="{306A9518-8D17-4093-89F4-78F549BB27E1}" srcOrd="3" destOrd="0" parTransId="{A3203E1F-8A3F-4A66-B59E-003014FDE961}" sibTransId="{0E52C90D-0E02-469C-97AC-39C06797B779}"/>
    <dgm:cxn modelId="{77387F88-F38A-43D5-9F4F-BA405B424C18}" type="presOf" srcId="{4D891433-EBF3-4E98-83DF-1A9A7C612836}" destId="{6243CEA4-2CB9-498A-86FC-F62A4F3B022D}" srcOrd="0" destOrd="0" presId="urn:microsoft.com/office/officeart/2008/layout/LinedList"/>
    <dgm:cxn modelId="{055DA988-61DB-4EA4-ADED-A81A7DAE7AA7}" type="presOf" srcId="{36978711-B4FA-4266-AF3E-7571DB7FDE34}" destId="{02F2AB45-FB19-4F30-9070-9AFE23727F41}" srcOrd="0" destOrd="0" presId="urn:microsoft.com/office/officeart/2008/layout/LinedList"/>
    <dgm:cxn modelId="{04A6F28D-755A-439B-A816-5762D9CE4087}" type="presOf" srcId="{DE5E568E-57B4-45A6-990E-B9C4933B374F}" destId="{64779B80-A028-4C2B-92D5-3DA12B2CBC3B}" srcOrd="0" destOrd="0" presId="urn:microsoft.com/office/officeart/2008/layout/LinedList"/>
    <dgm:cxn modelId="{D3790BA1-58BE-4D36-AD8E-5DB64D401019}" type="presOf" srcId="{306A9518-8D17-4093-89F4-78F549BB27E1}" destId="{3A830845-5405-40F3-BCC4-5357EF9BB676}" srcOrd="0" destOrd="0" presId="urn:microsoft.com/office/officeart/2008/layout/LinedList"/>
    <dgm:cxn modelId="{58C8C1A3-6156-4805-9394-C4413FD33E81}" srcId="{DE5E568E-57B4-45A6-990E-B9C4933B374F}" destId="{183E50B2-BD2B-4B51-B5E6-C9EBAC7883D0}" srcOrd="4" destOrd="0" parTransId="{F5FE2A79-3D39-4C54-A375-41F9EC75236B}" sibTransId="{6AF2F9FF-EAC2-4245-B45C-01223F8FF6F9}"/>
    <dgm:cxn modelId="{7A9187B1-3076-452F-8052-AC14B8FB908F}" srcId="{DE5E568E-57B4-45A6-990E-B9C4933B374F}" destId="{36978711-B4FA-4266-AF3E-7571DB7FDE34}" srcOrd="1" destOrd="0" parTransId="{0B3DEFAA-F000-405E-A06D-BD37119F32A8}" sibTransId="{7BD1FA44-8D7E-49BC-B8E2-EBF78E581064}"/>
    <dgm:cxn modelId="{BF67DAC5-8F4D-4456-AAFC-B9386ED3A409}" srcId="{DE5E568E-57B4-45A6-990E-B9C4933B374F}" destId="{3634B7D2-100A-4FAA-8FB9-1E596B212B54}" srcOrd="0" destOrd="0" parTransId="{2D6B3997-DAE1-407A-8CC4-D7302D4A0917}" sibTransId="{6C68246E-DB9D-496D-BC0F-D87AF8C396C8}"/>
    <dgm:cxn modelId="{25FFCDE4-9FE9-420B-94CD-E2400BE6A75B}" srcId="{6B5167E8-B836-4ED0-872E-068C33D32468}" destId="{DE5E568E-57B4-45A6-990E-B9C4933B374F}" srcOrd="0" destOrd="0" parTransId="{AC336060-5559-4A51-B59B-E1CC1A6F8271}" sibTransId="{0F1C27BC-B9C5-450E-8C69-3920E0BAAB63}"/>
    <dgm:cxn modelId="{F7293BA9-4B6F-4FD5-8136-F253F0EE5894}" type="presParOf" srcId="{73F108F9-AD55-4966-AD38-0C91332A75EF}" destId="{5A77FFA9-F2C1-4B80-851A-4A82B667F440}" srcOrd="0" destOrd="0" presId="urn:microsoft.com/office/officeart/2008/layout/LinedList"/>
    <dgm:cxn modelId="{1B91998F-E4D1-4C01-9E1A-0372E48355A8}" type="presParOf" srcId="{73F108F9-AD55-4966-AD38-0C91332A75EF}" destId="{5C2415D7-F6B6-4ECA-8AEC-3A1AE11F6024}" srcOrd="1" destOrd="0" presId="urn:microsoft.com/office/officeart/2008/layout/LinedList"/>
    <dgm:cxn modelId="{0F3563D1-5A22-4817-A013-5C213D10FD6F}" type="presParOf" srcId="{5C2415D7-F6B6-4ECA-8AEC-3A1AE11F6024}" destId="{64779B80-A028-4C2B-92D5-3DA12B2CBC3B}" srcOrd="0" destOrd="0" presId="urn:microsoft.com/office/officeart/2008/layout/LinedList"/>
    <dgm:cxn modelId="{6756A1F3-0E99-4EEB-895A-B5E64398E353}" type="presParOf" srcId="{5C2415D7-F6B6-4ECA-8AEC-3A1AE11F6024}" destId="{17A29C33-6906-420B-83C3-8ED7983A4EB2}" srcOrd="1" destOrd="0" presId="urn:microsoft.com/office/officeart/2008/layout/LinedList"/>
    <dgm:cxn modelId="{C61B1507-1F0E-4BFE-BF31-CBF07460C3CC}" type="presParOf" srcId="{17A29C33-6906-420B-83C3-8ED7983A4EB2}" destId="{A7EB8C23-C0E8-4F67-9FED-2D6A9A5A007D}" srcOrd="0" destOrd="0" presId="urn:microsoft.com/office/officeart/2008/layout/LinedList"/>
    <dgm:cxn modelId="{1A77DCBA-8BDB-464D-A4FE-F7FEABDE12FB}" type="presParOf" srcId="{17A29C33-6906-420B-83C3-8ED7983A4EB2}" destId="{8C65DFC0-53F2-4908-BDA2-3DF603E29A4C}" srcOrd="1" destOrd="0" presId="urn:microsoft.com/office/officeart/2008/layout/LinedList"/>
    <dgm:cxn modelId="{3C1576F9-BCEE-4315-8480-695E68019C64}" type="presParOf" srcId="{8C65DFC0-53F2-4908-BDA2-3DF603E29A4C}" destId="{CE74887F-7DC9-430C-8E8F-D181DC4A5CB2}" srcOrd="0" destOrd="0" presId="urn:microsoft.com/office/officeart/2008/layout/LinedList"/>
    <dgm:cxn modelId="{BDF03BFC-6BFF-4D30-8358-C24DD5762FDA}" type="presParOf" srcId="{8C65DFC0-53F2-4908-BDA2-3DF603E29A4C}" destId="{4BE7CE34-3D54-4075-96A4-095697929C35}" srcOrd="1" destOrd="0" presId="urn:microsoft.com/office/officeart/2008/layout/LinedList"/>
    <dgm:cxn modelId="{29062EB4-D7FC-4D0E-A43C-4417FF1C15EB}" type="presParOf" srcId="{8C65DFC0-53F2-4908-BDA2-3DF603E29A4C}" destId="{7E984A76-DB5C-440C-BCAB-8ADE70EDC25A}" srcOrd="2" destOrd="0" presId="urn:microsoft.com/office/officeart/2008/layout/LinedList"/>
    <dgm:cxn modelId="{76392522-A624-459C-8B84-8CB4E657426D}" type="presParOf" srcId="{17A29C33-6906-420B-83C3-8ED7983A4EB2}" destId="{76DC6A12-3139-4831-A9DB-B02B4AD58336}" srcOrd="2" destOrd="0" presId="urn:microsoft.com/office/officeart/2008/layout/LinedList"/>
    <dgm:cxn modelId="{C57C2E5E-C1F2-45F5-8349-0A7BD5B8E5D9}" type="presParOf" srcId="{17A29C33-6906-420B-83C3-8ED7983A4EB2}" destId="{E4B69C78-FC8B-4636-9C61-1B0D2E45F58F}" srcOrd="3" destOrd="0" presId="urn:microsoft.com/office/officeart/2008/layout/LinedList"/>
    <dgm:cxn modelId="{1DE38835-FBE1-41D4-85E8-C30279EAF5B2}" type="presParOf" srcId="{17A29C33-6906-420B-83C3-8ED7983A4EB2}" destId="{0AD3B5C3-9964-4B19-886F-9AA929B69BAA}" srcOrd="4" destOrd="0" presId="urn:microsoft.com/office/officeart/2008/layout/LinedList"/>
    <dgm:cxn modelId="{82139D56-29A8-43A3-A800-B56EDFB83E6E}" type="presParOf" srcId="{0AD3B5C3-9964-4B19-886F-9AA929B69BAA}" destId="{0DEBF00D-1F69-4D3E-8E57-73DA18AB9E4F}" srcOrd="0" destOrd="0" presId="urn:microsoft.com/office/officeart/2008/layout/LinedList"/>
    <dgm:cxn modelId="{85D67C57-2244-4D3D-BB93-C39FD715C230}" type="presParOf" srcId="{0AD3B5C3-9964-4B19-886F-9AA929B69BAA}" destId="{02F2AB45-FB19-4F30-9070-9AFE23727F41}" srcOrd="1" destOrd="0" presId="urn:microsoft.com/office/officeart/2008/layout/LinedList"/>
    <dgm:cxn modelId="{A7EBBA93-4DC6-4DE7-80E9-33470DB021CC}" type="presParOf" srcId="{0AD3B5C3-9964-4B19-886F-9AA929B69BAA}" destId="{A474F645-173D-4DC8-B611-621232E13CC7}" srcOrd="2" destOrd="0" presId="urn:microsoft.com/office/officeart/2008/layout/LinedList"/>
    <dgm:cxn modelId="{429754C0-2774-4B7C-A9F0-724BD7695BE0}" type="presParOf" srcId="{17A29C33-6906-420B-83C3-8ED7983A4EB2}" destId="{0B67B82C-CC7C-425F-830B-1C77B675262A}" srcOrd="5" destOrd="0" presId="urn:microsoft.com/office/officeart/2008/layout/LinedList"/>
    <dgm:cxn modelId="{6F731D99-3690-4CA5-8BD8-62AE47BF7962}" type="presParOf" srcId="{17A29C33-6906-420B-83C3-8ED7983A4EB2}" destId="{34C85530-FE05-4382-849B-D62301BF64AC}" srcOrd="6" destOrd="0" presId="urn:microsoft.com/office/officeart/2008/layout/LinedList"/>
    <dgm:cxn modelId="{5DDAFD7B-46FC-4532-8B24-5B57A4FA4D1E}" type="presParOf" srcId="{17A29C33-6906-420B-83C3-8ED7983A4EB2}" destId="{FA01B96C-A39C-4F90-AF14-4577B12A05AE}" srcOrd="7" destOrd="0" presId="urn:microsoft.com/office/officeart/2008/layout/LinedList"/>
    <dgm:cxn modelId="{11AD15E8-BB5E-4E62-9893-80E15F19E913}" type="presParOf" srcId="{FA01B96C-A39C-4F90-AF14-4577B12A05AE}" destId="{2F3B9B8A-5234-4F08-9817-A9C092B33405}" srcOrd="0" destOrd="0" presId="urn:microsoft.com/office/officeart/2008/layout/LinedList"/>
    <dgm:cxn modelId="{1CFB54AE-D7CF-45EB-BC01-C19DB9890070}" type="presParOf" srcId="{FA01B96C-A39C-4F90-AF14-4577B12A05AE}" destId="{6243CEA4-2CB9-498A-86FC-F62A4F3B022D}" srcOrd="1" destOrd="0" presId="urn:microsoft.com/office/officeart/2008/layout/LinedList"/>
    <dgm:cxn modelId="{12540312-6B9F-4E5D-B78A-1B95B92F3057}" type="presParOf" srcId="{FA01B96C-A39C-4F90-AF14-4577B12A05AE}" destId="{C0084821-6252-4742-BF61-739D3503DE63}" srcOrd="2" destOrd="0" presId="urn:microsoft.com/office/officeart/2008/layout/LinedList"/>
    <dgm:cxn modelId="{5257C361-1C87-47F2-B75C-C44A540E5D73}" type="presParOf" srcId="{17A29C33-6906-420B-83C3-8ED7983A4EB2}" destId="{667354AD-0171-4C98-AB35-F5E7CBBD6CC5}" srcOrd="8" destOrd="0" presId="urn:microsoft.com/office/officeart/2008/layout/LinedList"/>
    <dgm:cxn modelId="{64CEDD67-927F-4317-A0ED-0E7A03625652}" type="presParOf" srcId="{17A29C33-6906-420B-83C3-8ED7983A4EB2}" destId="{D4DB07EB-80AD-42E4-83EA-413CC800DBFB}" srcOrd="9" destOrd="0" presId="urn:microsoft.com/office/officeart/2008/layout/LinedList"/>
    <dgm:cxn modelId="{F2280A71-AB70-4A2A-A664-485274D69C87}" type="presParOf" srcId="{17A29C33-6906-420B-83C3-8ED7983A4EB2}" destId="{4D89C097-400D-48EC-9788-24F3A4D0EFC3}" srcOrd="10" destOrd="0" presId="urn:microsoft.com/office/officeart/2008/layout/LinedList"/>
    <dgm:cxn modelId="{95D3638F-D713-4E0A-86E2-5DA40D93D179}" type="presParOf" srcId="{4D89C097-400D-48EC-9788-24F3A4D0EFC3}" destId="{D956D8B8-C4DA-478B-800D-ADA0A6D83DD6}" srcOrd="0" destOrd="0" presId="urn:microsoft.com/office/officeart/2008/layout/LinedList"/>
    <dgm:cxn modelId="{31A3748D-01B5-411D-BC00-9FE75907892F}" type="presParOf" srcId="{4D89C097-400D-48EC-9788-24F3A4D0EFC3}" destId="{3A830845-5405-40F3-BCC4-5357EF9BB676}" srcOrd="1" destOrd="0" presId="urn:microsoft.com/office/officeart/2008/layout/LinedList"/>
    <dgm:cxn modelId="{A13979A0-841F-4543-B722-1F8129611DD4}" type="presParOf" srcId="{4D89C097-400D-48EC-9788-24F3A4D0EFC3}" destId="{45649714-9479-4B52-81A9-0FBCA08D0F93}" srcOrd="2" destOrd="0" presId="urn:microsoft.com/office/officeart/2008/layout/LinedList"/>
    <dgm:cxn modelId="{EF43D7C1-BA9F-4E90-8DF7-503E90F9A22D}" type="presParOf" srcId="{17A29C33-6906-420B-83C3-8ED7983A4EB2}" destId="{76F2F619-828E-4A23-AD56-2DED4DF1B377}" srcOrd="11" destOrd="0" presId="urn:microsoft.com/office/officeart/2008/layout/LinedList"/>
    <dgm:cxn modelId="{0D383F54-E01F-421E-9168-ACA206AFBCD6}" type="presParOf" srcId="{17A29C33-6906-420B-83C3-8ED7983A4EB2}" destId="{65692F1B-369B-4E3C-BE30-5E616772F9C7}" srcOrd="12" destOrd="0" presId="urn:microsoft.com/office/officeart/2008/layout/LinedList"/>
    <dgm:cxn modelId="{AC77767E-97F6-48BD-A030-FF01D2C3382E}" type="presParOf" srcId="{17A29C33-6906-420B-83C3-8ED7983A4EB2}" destId="{B8150D22-68B2-4B7D-BAC1-7C9F9790077E}" srcOrd="13" destOrd="0" presId="urn:microsoft.com/office/officeart/2008/layout/LinedList"/>
    <dgm:cxn modelId="{CFCC810B-8579-4D0B-80BE-87DDEB3068C6}" type="presParOf" srcId="{B8150D22-68B2-4B7D-BAC1-7C9F9790077E}" destId="{15C66B40-F809-4F18-B34A-0262D5A813B3}" srcOrd="0" destOrd="0" presId="urn:microsoft.com/office/officeart/2008/layout/LinedList"/>
    <dgm:cxn modelId="{659E4829-3B2C-4268-AC70-6267F504D602}" type="presParOf" srcId="{B8150D22-68B2-4B7D-BAC1-7C9F9790077E}" destId="{AC46E35C-A07E-4202-B6A9-8BCB703507E7}" srcOrd="1" destOrd="0" presId="urn:microsoft.com/office/officeart/2008/layout/LinedList"/>
    <dgm:cxn modelId="{3DF1EEE2-DBE1-449F-A891-4CBE259E8003}" type="presParOf" srcId="{B8150D22-68B2-4B7D-BAC1-7C9F9790077E}" destId="{E959229A-92A5-4AD7-B03E-C8D107F38A30}" srcOrd="2" destOrd="0" presId="urn:microsoft.com/office/officeart/2008/layout/LinedList"/>
    <dgm:cxn modelId="{AE7756E0-1CCD-458C-9F66-2B9F722FF53C}" type="presParOf" srcId="{17A29C33-6906-420B-83C3-8ED7983A4EB2}" destId="{6A84F08F-C6A2-4EF8-A7E2-193EE5AB2438}" srcOrd="14" destOrd="0" presId="urn:microsoft.com/office/officeart/2008/layout/LinedList"/>
    <dgm:cxn modelId="{71978E4D-C1E0-4903-B95D-6F007E38694F}" type="presParOf" srcId="{17A29C33-6906-420B-83C3-8ED7983A4EB2}" destId="{0537A273-3CC2-4B71-A1AF-732B2E7DE800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5167E8-B836-4ED0-872E-068C33D32468}" type="doc">
      <dgm:prSet loTypeId="urn:microsoft.com/office/officeart/2008/layout/LinedLis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DE5E568E-57B4-45A6-990E-B9C4933B374F}">
      <dgm:prSet/>
      <dgm:spPr/>
      <dgm:t>
        <a:bodyPr vert="vert270"/>
        <a:lstStyle/>
        <a:p>
          <a:pPr rtl="0"/>
          <a:r>
            <a:rPr lang="cs-CZ" b="0" dirty="0"/>
            <a:t>Srovnání podniků</a:t>
          </a:r>
        </a:p>
      </dgm:t>
    </dgm:pt>
    <dgm:pt modelId="{AC336060-5559-4A51-B59B-E1CC1A6F8271}" type="parTrans" cxnId="{25FFCDE4-9FE9-420B-94CD-E2400BE6A75B}">
      <dgm:prSet/>
      <dgm:spPr/>
      <dgm:t>
        <a:bodyPr/>
        <a:lstStyle/>
        <a:p>
          <a:endParaRPr lang="cs-CZ"/>
        </a:p>
      </dgm:t>
    </dgm:pt>
    <dgm:pt modelId="{0F1C27BC-B9C5-450E-8C69-3920E0BAAB63}" type="sibTrans" cxnId="{25FFCDE4-9FE9-420B-94CD-E2400BE6A75B}">
      <dgm:prSet/>
      <dgm:spPr/>
      <dgm:t>
        <a:bodyPr/>
        <a:lstStyle/>
        <a:p>
          <a:endParaRPr lang="cs-CZ"/>
        </a:p>
      </dgm:t>
    </dgm:pt>
    <dgm:pt modelId="{3634B7D2-100A-4FAA-8FB9-1E596B212B54}">
      <dgm:prSet/>
      <dgm:spPr/>
      <dgm:t>
        <a:bodyPr/>
        <a:lstStyle/>
        <a:p>
          <a:r>
            <a:rPr lang="cs-CZ" altLang="cs-CZ" b="0" dirty="0">
              <a:solidFill>
                <a:schemeClr val="tx1"/>
              </a:solidFill>
            </a:rPr>
            <a:t>Hledisko oboru činnosti</a:t>
          </a:r>
          <a:endParaRPr lang="cs-CZ" b="0" dirty="0">
            <a:solidFill>
              <a:schemeClr val="tx1"/>
            </a:solidFill>
          </a:endParaRPr>
        </a:p>
      </dgm:t>
    </dgm:pt>
    <dgm:pt modelId="{2D6B3997-DAE1-407A-8CC4-D7302D4A0917}" type="parTrans" cxnId="{BF67DAC5-8F4D-4456-AAFC-B9386ED3A409}">
      <dgm:prSet/>
      <dgm:spPr/>
      <dgm:t>
        <a:bodyPr/>
        <a:lstStyle/>
        <a:p>
          <a:endParaRPr lang="cs-CZ"/>
        </a:p>
      </dgm:t>
    </dgm:pt>
    <dgm:pt modelId="{6C68246E-DB9D-496D-BC0F-D87AF8C396C8}" type="sibTrans" cxnId="{BF67DAC5-8F4D-4456-AAFC-B9386ED3A409}">
      <dgm:prSet/>
      <dgm:spPr/>
      <dgm:t>
        <a:bodyPr/>
        <a:lstStyle/>
        <a:p>
          <a:endParaRPr lang="cs-CZ"/>
        </a:p>
      </dgm:t>
    </dgm:pt>
    <dgm:pt modelId="{301D0084-F8C5-4D79-9408-4E96777DE4B9}">
      <dgm:prSet/>
      <dgm:spPr/>
      <dgm:t>
        <a:bodyPr/>
        <a:lstStyle/>
        <a:p>
          <a:r>
            <a:rPr lang="cs-CZ" altLang="cs-CZ" b="0" dirty="0">
              <a:solidFill>
                <a:schemeClr val="tx1"/>
              </a:solidFill>
            </a:rPr>
            <a:t>Geografické hledisko</a:t>
          </a:r>
        </a:p>
      </dgm:t>
    </dgm:pt>
    <dgm:pt modelId="{6AD994F3-3040-495F-A98F-BEA8171C6B7F}" type="parTrans" cxnId="{A0FF5FDB-B035-47F0-8EC2-F91A75803970}">
      <dgm:prSet/>
      <dgm:spPr/>
      <dgm:t>
        <a:bodyPr/>
        <a:lstStyle/>
        <a:p>
          <a:endParaRPr lang="cs-CZ"/>
        </a:p>
      </dgm:t>
    </dgm:pt>
    <dgm:pt modelId="{092B7356-94D9-4297-9A2B-21A5E1CCE777}" type="sibTrans" cxnId="{A0FF5FDB-B035-47F0-8EC2-F91A75803970}">
      <dgm:prSet/>
      <dgm:spPr/>
      <dgm:t>
        <a:bodyPr/>
        <a:lstStyle/>
        <a:p>
          <a:endParaRPr lang="cs-CZ"/>
        </a:p>
      </dgm:t>
    </dgm:pt>
    <dgm:pt modelId="{4B070D04-A3BC-4166-B9C7-DC29B852DCB9}">
      <dgm:prSet/>
      <dgm:spPr/>
      <dgm:t>
        <a:bodyPr/>
        <a:lstStyle/>
        <a:p>
          <a:r>
            <a:rPr lang="cs-CZ" altLang="cs-CZ" b="0" dirty="0">
              <a:solidFill>
                <a:schemeClr val="tx1"/>
              </a:solidFill>
            </a:rPr>
            <a:t>Politické hledisko</a:t>
          </a:r>
        </a:p>
      </dgm:t>
    </dgm:pt>
    <dgm:pt modelId="{1D27FC38-1EF9-48ED-B156-EB074D9F17C8}" type="parTrans" cxnId="{D91E940C-9A71-4765-9797-572311F7CCD4}">
      <dgm:prSet/>
      <dgm:spPr/>
      <dgm:t>
        <a:bodyPr/>
        <a:lstStyle/>
        <a:p>
          <a:endParaRPr lang="cs-CZ"/>
        </a:p>
      </dgm:t>
    </dgm:pt>
    <dgm:pt modelId="{C3B0ED40-228C-459D-902B-1759CF4B5B58}" type="sibTrans" cxnId="{D91E940C-9A71-4765-9797-572311F7CCD4}">
      <dgm:prSet/>
      <dgm:spPr/>
      <dgm:t>
        <a:bodyPr/>
        <a:lstStyle/>
        <a:p>
          <a:endParaRPr lang="cs-CZ"/>
        </a:p>
      </dgm:t>
    </dgm:pt>
    <dgm:pt modelId="{F75FB427-9855-42CB-9262-516A289B061A}">
      <dgm:prSet/>
      <dgm:spPr/>
      <dgm:t>
        <a:bodyPr/>
        <a:lstStyle/>
        <a:p>
          <a:r>
            <a:rPr lang="cs-CZ" altLang="cs-CZ" b="0" dirty="0">
              <a:solidFill>
                <a:schemeClr val="tx1"/>
              </a:solidFill>
            </a:rPr>
            <a:t>Historické hledisko</a:t>
          </a:r>
        </a:p>
      </dgm:t>
    </dgm:pt>
    <dgm:pt modelId="{DF0811D1-F2E9-429B-9F4C-485D2F82AB24}" type="parTrans" cxnId="{3BCD16DF-D40B-4FFC-B2E4-7499B1E3C8CA}">
      <dgm:prSet/>
      <dgm:spPr/>
      <dgm:t>
        <a:bodyPr/>
        <a:lstStyle/>
        <a:p>
          <a:endParaRPr lang="cs-CZ"/>
        </a:p>
      </dgm:t>
    </dgm:pt>
    <dgm:pt modelId="{F7263C51-F748-4DD7-A4BC-304900B80D1F}" type="sibTrans" cxnId="{3BCD16DF-D40B-4FFC-B2E4-7499B1E3C8CA}">
      <dgm:prSet/>
      <dgm:spPr/>
      <dgm:t>
        <a:bodyPr/>
        <a:lstStyle/>
        <a:p>
          <a:endParaRPr lang="cs-CZ"/>
        </a:p>
      </dgm:t>
    </dgm:pt>
    <dgm:pt modelId="{D64AAD6C-8377-47CA-9B21-9C2B07B953B9}">
      <dgm:prSet/>
      <dgm:spPr/>
      <dgm:t>
        <a:bodyPr/>
        <a:lstStyle/>
        <a:p>
          <a:r>
            <a:rPr lang="cs-CZ" altLang="cs-CZ" b="0" dirty="0">
              <a:solidFill>
                <a:schemeClr val="tx1"/>
              </a:solidFill>
            </a:rPr>
            <a:t>Ekologické hledisko</a:t>
          </a:r>
        </a:p>
      </dgm:t>
    </dgm:pt>
    <dgm:pt modelId="{FCDFA5D3-6B7E-4F43-A031-ECEE159191B6}" type="parTrans" cxnId="{4FC03B5F-B82E-4910-BAB1-71D1F042023C}">
      <dgm:prSet/>
      <dgm:spPr/>
      <dgm:t>
        <a:bodyPr/>
        <a:lstStyle/>
        <a:p>
          <a:endParaRPr lang="cs-CZ"/>
        </a:p>
      </dgm:t>
    </dgm:pt>
    <dgm:pt modelId="{0247983D-187F-4477-BC14-3361A9984119}" type="sibTrans" cxnId="{4FC03B5F-B82E-4910-BAB1-71D1F042023C}">
      <dgm:prSet/>
      <dgm:spPr/>
      <dgm:t>
        <a:bodyPr/>
        <a:lstStyle/>
        <a:p>
          <a:endParaRPr lang="cs-CZ"/>
        </a:p>
      </dgm:t>
    </dgm:pt>
    <dgm:pt modelId="{AB4637E7-24A1-416F-9F2A-3859089B4539}">
      <dgm:prSet/>
      <dgm:spPr/>
      <dgm:t>
        <a:bodyPr/>
        <a:lstStyle/>
        <a:p>
          <a:r>
            <a:rPr lang="cs-CZ" altLang="cs-CZ" b="0" dirty="0">
              <a:solidFill>
                <a:schemeClr val="tx1"/>
              </a:solidFill>
            </a:rPr>
            <a:t>Legislativní hledisko</a:t>
          </a:r>
        </a:p>
      </dgm:t>
    </dgm:pt>
    <dgm:pt modelId="{3BE8A729-356D-43B4-B3D1-DA84E67AD8DD}" type="parTrans" cxnId="{9F96B204-85F9-44AF-8826-6B94C8576906}">
      <dgm:prSet/>
      <dgm:spPr/>
      <dgm:t>
        <a:bodyPr/>
        <a:lstStyle/>
        <a:p>
          <a:endParaRPr lang="cs-CZ"/>
        </a:p>
      </dgm:t>
    </dgm:pt>
    <dgm:pt modelId="{8E011B4B-7060-40B7-8A9C-0B5BE2840872}" type="sibTrans" cxnId="{9F96B204-85F9-44AF-8826-6B94C8576906}">
      <dgm:prSet/>
      <dgm:spPr/>
      <dgm:t>
        <a:bodyPr/>
        <a:lstStyle/>
        <a:p>
          <a:endParaRPr lang="cs-CZ"/>
        </a:p>
      </dgm:t>
    </dgm:pt>
    <dgm:pt modelId="{9AE0D1AF-3265-4050-A2E0-22A2BE31B16E}">
      <dgm:prSet/>
      <dgm:spPr/>
      <dgm:t>
        <a:bodyPr/>
        <a:lstStyle/>
        <a:p>
          <a:r>
            <a:rPr lang="cs-CZ" b="0" dirty="0">
              <a:solidFill>
                <a:schemeClr val="tx1"/>
              </a:solidFill>
            </a:rPr>
            <a:t>Hledisko velikosti</a:t>
          </a:r>
        </a:p>
      </dgm:t>
    </dgm:pt>
    <dgm:pt modelId="{A247ECB0-84C0-49F6-B8A7-1B4C37003138}" type="parTrans" cxnId="{44C83661-106B-432D-AC68-4B1FFC887C74}">
      <dgm:prSet/>
      <dgm:spPr/>
      <dgm:t>
        <a:bodyPr/>
        <a:lstStyle/>
        <a:p>
          <a:endParaRPr lang="cs-CZ"/>
        </a:p>
      </dgm:t>
    </dgm:pt>
    <dgm:pt modelId="{98B4741F-6749-408C-8D23-6E26F7C7E588}" type="sibTrans" cxnId="{44C83661-106B-432D-AC68-4B1FFC887C74}">
      <dgm:prSet/>
      <dgm:spPr/>
      <dgm:t>
        <a:bodyPr/>
        <a:lstStyle/>
        <a:p>
          <a:endParaRPr lang="cs-CZ"/>
        </a:p>
      </dgm:t>
    </dgm:pt>
    <dgm:pt modelId="{73F108F9-AD55-4966-AD38-0C91332A75EF}" type="pres">
      <dgm:prSet presAssocID="{6B5167E8-B836-4ED0-872E-068C33D32468}" presName="vert0" presStyleCnt="0">
        <dgm:presLayoutVars>
          <dgm:dir/>
          <dgm:animOne val="branch"/>
          <dgm:animLvl val="lvl"/>
        </dgm:presLayoutVars>
      </dgm:prSet>
      <dgm:spPr/>
    </dgm:pt>
    <dgm:pt modelId="{5A77FFA9-F2C1-4B80-851A-4A82B667F440}" type="pres">
      <dgm:prSet presAssocID="{DE5E568E-57B4-45A6-990E-B9C4933B374F}" presName="thickLine" presStyleLbl="alignNode1" presStyleIdx="0" presStyleCnt="1"/>
      <dgm:spPr/>
    </dgm:pt>
    <dgm:pt modelId="{5C2415D7-F6B6-4ECA-8AEC-3A1AE11F6024}" type="pres">
      <dgm:prSet presAssocID="{DE5E568E-57B4-45A6-990E-B9C4933B374F}" presName="horz1" presStyleCnt="0"/>
      <dgm:spPr/>
    </dgm:pt>
    <dgm:pt modelId="{64779B80-A028-4C2B-92D5-3DA12B2CBC3B}" type="pres">
      <dgm:prSet presAssocID="{DE5E568E-57B4-45A6-990E-B9C4933B374F}" presName="tx1" presStyleLbl="revTx" presStyleIdx="0" presStyleCnt="8"/>
      <dgm:spPr/>
    </dgm:pt>
    <dgm:pt modelId="{17A29C33-6906-420B-83C3-8ED7983A4EB2}" type="pres">
      <dgm:prSet presAssocID="{DE5E568E-57B4-45A6-990E-B9C4933B374F}" presName="vert1" presStyleCnt="0"/>
      <dgm:spPr/>
    </dgm:pt>
    <dgm:pt modelId="{5EA597CE-C1B0-4000-95EB-1DFA58D6B1C9}" type="pres">
      <dgm:prSet presAssocID="{9AE0D1AF-3265-4050-A2E0-22A2BE31B16E}" presName="vertSpace2a" presStyleCnt="0"/>
      <dgm:spPr/>
    </dgm:pt>
    <dgm:pt modelId="{B0958E49-01BA-48BC-B3A3-8022377A4321}" type="pres">
      <dgm:prSet presAssocID="{9AE0D1AF-3265-4050-A2E0-22A2BE31B16E}" presName="horz2" presStyleCnt="0"/>
      <dgm:spPr/>
    </dgm:pt>
    <dgm:pt modelId="{7795104C-0D30-44EA-AED4-0F3D92A5A5DF}" type="pres">
      <dgm:prSet presAssocID="{9AE0D1AF-3265-4050-A2E0-22A2BE31B16E}" presName="horzSpace2" presStyleCnt="0"/>
      <dgm:spPr/>
    </dgm:pt>
    <dgm:pt modelId="{E8F43088-C8A6-48AF-A41F-684192D83FB1}" type="pres">
      <dgm:prSet presAssocID="{9AE0D1AF-3265-4050-A2E0-22A2BE31B16E}" presName="tx2" presStyleLbl="revTx" presStyleIdx="1" presStyleCnt="8"/>
      <dgm:spPr/>
    </dgm:pt>
    <dgm:pt modelId="{CC54EED0-D250-4BDD-B4AE-381C7D4FB4D9}" type="pres">
      <dgm:prSet presAssocID="{9AE0D1AF-3265-4050-A2E0-22A2BE31B16E}" presName="vert2" presStyleCnt="0"/>
      <dgm:spPr/>
    </dgm:pt>
    <dgm:pt modelId="{C7A63F9D-5BCF-4730-973E-69F550B19BFF}" type="pres">
      <dgm:prSet presAssocID="{9AE0D1AF-3265-4050-A2E0-22A2BE31B16E}" presName="thinLine2b" presStyleLbl="callout" presStyleIdx="0" presStyleCnt="7"/>
      <dgm:spPr/>
    </dgm:pt>
    <dgm:pt modelId="{3B0D5F24-07E8-4345-A72A-D69284CE2832}" type="pres">
      <dgm:prSet presAssocID="{9AE0D1AF-3265-4050-A2E0-22A2BE31B16E}" presName="vertSpace2b" presStyleCnt="0"/>
      <dgm:spPr/>
    </dgm:pt>
    <dgm:pt modelId="{8C65DFC0-53F2-4908-BDA2-3DF603E29A4C}" type="pres">
      <dgm:prSet presAssocID="{3634B7D2-100A-4FAA-8FB9-1E596B212B54}" presName="horz2" presStyleCnt="0"/>
      <dgm:spPr/>
    </dgm:pt>
    <dgm:pt modelId="{CE74887F-7DC9-430C-8E8F-D181DC4A5CB2}" type="pres">
      <dgm:prSet presAssocID="{3634B7D2-100A-4FAA-8FB9-1E596B212B54}" presName="horzSpace2" presStyleCnt="0"/>
      <dgm:spPr/>
    </dgm:pt>
    <dgm:pt modelId="{4BE7CE34-3D54-4075-96A4-095697929C35}" type="pres">
      <dgm:prSet presAssocID="{3634B7D2-100A-4FAA-8FB9-1E596B212B54}" presName="tx2" presStyleLbl="revTx" presStyleIdx="2" presStyleCnt="8"/>
      <dgm:spPr/>
    </dgm:pt>
    <dgm:pt modelId="{7E984A76-DB5C-440C-BCAB-8ADE70EDC25A}" type="pres">
      <dgm:prSet presAssocID="{3634B7D2-100A-4FAA-8FB9-1E596B212B54}" presName="vert2" presStyleCnt="0"/>
      <dgm:spPr/>
    </dgm:pt>
    <dgm:pt modelId="{76DC6A12-3139-4831-A9DB-B02B4AD58336}" type="pres">
      <dgm:prSet presAssocID="{3634B7D2-100A-4FAA-8FB9-1E596B212B54}" presName="thinLine2b" presStyleLbl="callout" presStyleIdx="1" presStyleCnt="7"/>
      <dgm:spPr/>
    </dgm:pt>
    <dgm:pt modelId="{E4B69C78-FC8B-4636-9C61-1B0D2E45F58F}" type="pres">
      <dgm:prSet presAssocID="{3634B7D2-100A-4FAA-8FB9-1E596B212B54}" presName="vertSpace2b" presStyleCnt="0"/>
      <dgm:spPr/>
    </dgm:pt>
    <dgm:pt modelId="{1852431B-8DB9-42F9-BED6-EF44CC0F6981}" type="pres">
      <dgm:prSet presAssocID="{301D0084-F8C5-4D79-9408-4E96777DE4B9}" presName="horz2" presStyleCnt="0"/>
      <dgm:spPr/>
    </dgm:pt>
    <dgm:pt modelId="{79E97E79-027B-462C-A9D2-B6ECD868D1BB}" type="pres">
      <dgm:prSet presAssocID="{301D0084-F8C5-4D79-9408-4E96777DE4B9}" presName="horzSpace2" presStyleCnt="0"/>
      <dgm:spPr/>
    </dgm:pt>
    <dgm:pt modelId="{EEAF7D3D-AC56-41EB-AC2E-6ED4EEBBF587}" type="pres">
      <dgm:prSet presAssocID="{301D0084-F8C5-4D79-9408-4E96777DE4B9}" presName="tx2" presStyleLbl="revTx" presStyleIdx="3" presStyleCnt="8"/>
      <dgm:spPr/>
    </dgm:pt>
    <dgm:pt modelId="{BB345BA8-D20A-4960-86C8-14635537E3CB}" type="pres">
      <dgm:prSet presAssocID="{301D0084-F8C5-4D79-9408-4E96777DE4B9}" presName="vert2" presStyleCnt="0"/>
      <dgm:spPr/>
    </dgm:pt>
    <dgm:pt modelId="{E268BF3B-97E4-423E-A98E-535007D5BD85}" type="pres">
      <dgm:prSet presAssocID="{301D0084-F8C5-4D79-9408-4E96777DE4B9}" presName="thinLine2b" presStyleLbl="callout" presStyleIdx="2" presStyleCnt="7"/>
      <dgm:spPr/>
    </dgm:pt>
    <dgm:pt modelId="{BFD9D39B-4E9C-44CE-AA57-A8A65CE7A573}" type="pres">
      <dgm:prSet presAssocID="{301D0084-F8C5-4D79-9408-4E96777DE4B9}" presName="vertSpace2b" presStyleCnt="0"/>
      <dgm:spPr/>
    </dgm:pt>
    <dgm:pt modelId="{913C09BB-7340-4BF8-86F9-A8D9EEA1117D}" type="pres">
      <dgm:prSet presAssocID="{4B070D04-A3BC-4166-B9C7-DC29B852DCB9}" presName="horz2" presStyleCnt="0"/>
      <dgm:spPr/>
    </dgm:pt>
    <dgm:pt modelId="{58B0635A-9029-49CD-8722-3969BAA6D93C}" type="pres">
      <dgm:prSet presAssocID="{4B070D04-A3BC-4166-B9C7-DC29B852DCB9}" presName="horzSpace2" presStyleCnt="0"/>
      <dgm:spPr/>
    </dgm:pt>
    <dgm:pt modelId="{9416F878-92F7-4D2D-AB69-31030BBD9FF7}" type="pres">
      <dgm:prSet presAssocID="{4B070D04-A3BC-4166-B9C7-DC29B852DCB9}" presName="tx2" presStyleLbl="revTx" presStyleIdx="4" presStyleCnt="8"/>
      <dgm:spPr/>
    </dgm:pt>
    <dgm:pt modelId="{04559309-611D-43F4-B4ED-2F514F93F257}" type="pres">
      <dgm:prSet presAssocID="{4B070D04-A3BC-4166-B9C7-DC29B852DCB9}" presName="vert2" presStyleCnt="0"/>
      <dgm:spPr/>
    </dgm:pt>
    <dgm:pt modelId="{994CF909-3B4B-4B93-94DC-9B32C604AB7E}" type="pres">
      <dgm:prSet presAssocID="{4B070D04-A3BC-4166-B9C7-DC29B852DCB9}" presName="thinLine2b" presStyleLbl="callout" presStyleIdx="3" presStyleCnt="7"/>
      <dgm:spPr/>
    </dgm:pt>
    <dgm:pt modelId="{1BFC8CFB-C577-4AE7-84F4-209F2356F2D8}" type="pres">
      <dgm:prSet presAssocID="{4B070D04-A3BC-4166-B9C7-DC29B852DCB9}" presName="vertSpace2b" presStyleCnt="0"/>
      <dgm:spPr/>
    </dgm:pt>
    <dgm:pt modelId="{7FFFE919-0808-4394-B24D-EC6F274F0D2C}" type="pres">
      <dgm:prSet presAssocID="{F75FB427-9855-42CB-9262-516A289B061A}" presName="horz2" presStyleCnt="0"/>
      <dgm:spPr/>
    </dgm:pt>
    <dgm:pt modelId="{7635CEBE-FF09-484B-B77F-76BC9F131D62}" type="pres">
      <dgm:prSet presAssocID="{F75FB427-9855-42CB-9262-516A289B061A}" presName="horzSpace2" presStyleCnt="0"/>
      <dgm:spPr/>
    </dgm:pt>
    <dgm:pt modelId="{563ACDCD-E775-4CE6-BE74-AA6525F244B1}" type="pres">
      <dgm:prSet presAssocID="{F75FB427-9855-42CB-9262-516A289B061A}" presName="tx2" presStyleLbl="revTx" presStyleIdx="5" presStyleCnt="8"/>
      <dgm:spPr/>
    </dgm:pt>
    <dgm:pt modelId="{CDF76739-EC80-484B-9187-F7BE22C26286}" type="pres">
      <dgm:prSet presAssocID="{F75FB427-9855-42CB-9262-516A289B061A}" presName="vert2" presStyleCnt="0"/>
      <dgm:spPr/>
    </dgm:pt>
    <dgm:pt modelId="{9ECA10E5-04AA-4C96-B9A0-37DDFB214D59}" type="pres">
      <dgm:prSet presAssocID="{F75FB427-9855-42CB-9262-516A289B061A}" presName="thinLine2b" presStyleLbl="callout" presStyleIdx="4" presStyleCnt="7"/>
      <dgm:spPr/>
    </dgm:pt>
    <dgm:pt modelId="{71FCEE0A-25A8-475B-B1B3-E5D8377C78CB}" type="pres">
      <dgm:prSet presAssocID="{F75FB427-9855-42CB-9262-516A289B061A}" presName="vertSpace2b" presStyleCnt="0"/>
      <dgm:spPr/>
    </dgm:pt>
    <dgm:pt modelId="{85F15EFB-7E63-4006-9786-6A50F103F3C2}" type="pres">
      <dgm:prSet presAssocID="{D64AAD6C-8377-47CA-9B21-9C2B07B953B9}" presName="horz2" presStyleCnt="0"/>
      <dgm:spPr/>
    </dgm:pt>
    <dgm:pt modelId="{786B4033-A17C-4FEB-8581-12C778856B09}" type="pres">
      <dgm:prSet presAssocID="{D64AAD6C-8377-47CA-9B21-9C2B07B953B9}" presName="horzSpace2" presStyleCnt="0"/>
      <dgm:spPr/>
    </dgm:pt>
    <dgm:pt modelId="{CB85091A-5145-422A-881B-ABB39BED6226}" type="pres">
      <dgm:prSet presAssocID="{D64AAD6C-8377-47CA-9B21-9C2B07B953B9}" presName="tx2" presStyleLbl="revTx" presStyleIdx="6" presStyleCnt="8"/>
      <dgm:spPr/>
    </dgm:pt>
    <dgm:pt modelId="{9CD435DC-1F1F-455A-84FE-1AB303F21C6B}" type="pres">
      <dgm:prSet presAssocID="{D64AAD6C-8377-47CA-9B21-9C2B07B953B9}" presName="vert2" presStyleCnt="0"/>
      <dgm:spPr/>
    </dgm:pt>
    <dgm:pt modelId="{570ADD87-5D38-43CF-82E0-89990654808C}" type="pres">
      <dgm:prSet presAssocID="{D64AAD6C-8377-47CA-9B21-9C2B07B953B9}" presName="thinLine2b" presStyleLbl="callout" presStyleIdx="5" presStyleCnt="7"/>
      <dgm:spPr/>
    </dgm:pt>
    <dgm:pt modelId="{0B17897C-00A7-4DEA-872C-41195DF79BCC}" type="pres">
      <dgm:prSet presAssocID="{D64AAD6C-8377-47CA-9B21-9C2B07B953B9}" presName="vertSpace2b" presStyleCnt="0"/>
      <dgm:spPr/>
    </dgm:pt>
    <dgm:pt modelId="{CF96BC4B-61F9-48E1-B5C0-CEAB2E1F7975}" type="pres">
      <dgm:prSet presAssocID="{AB4637E7-24A1-416F-9F2A-3859089B4539}" presName="horz2" presStyleCnt="0"/>
      <dgm:spPr/>
    </dgm:pt>
    <dgm:pt modelId="{D5C140C9-F56D-4F44-B80F-1E5778EC1521}" type="pres">
      <dgm:prSet presAssocID="{AB4637E7-24A1-416F-9F2A-3859089B4539}" presName="horzSpace2" presStyleCnt="0"/>
      <dgm:spPr/>
    </dgm:pt>
    <dgm:pt modelId="{DAFA13AD-0A58-4D4E-93CE-E5CF31CA31F0}" type="pres">
      <dgm:prSet presAssocID="{AB4637E7-24A1-416F-9F2A-3859089B4539}" presName="tx2" presStyleLbl="revTx" presStyleIdx="7" presStyleCnt="8"/>
      <dgm:spPr/>
    </dgm:pt>
    <dgm:pt modelId="{1CB6035A-76BC-4612-9ACC-138BAD076DA5}" type="pres">
      <dgm:prSet presAssocID="{AB4637E7-24A1-416F-9F2A-3859089B4539}" presName="vert2" presStyleCnt="0"/>
      <dgm:spPr/>
    </dgm:pt>
    <dgm:pt modelId="{1F400772-68E1-43C0-83EF-D0C572D3C363}" type="pres">
      <dgm:prSet presAssocID="{AB4637E7-24A1-416F-9F2A-3859089B4539}" presName="thinLine2b" presStyleLbl="callout" presStyleIdx="6" presStyleCnt="7"/>
      <dgm:spPr/>
    </dgm:pt>
    <dgm:pt modelId="{C19649F6-2405-469D-9D76-B81F1A76011A}" type="pres">
      <dgm:prSet presAssocID="{AB4637E7-24A1-416F-9F2A-3859089B4539}" presName="vertSpace2b" presStyleCnt="0"/>
      <dgm:spPr/>
    </dgm:pt>
  </dgm:ptLst>
  <dgm:cxnLst>
    <dgm:cxn modelId="{9F96B204-85F9-44AF-8826-6B94C8576906}" srcId="{DE5E568E-57B4-45A6-990E-B9C4933B374F}" destId="{AB4637E7-24A1-416F-9F2A-3859089B4539}" srcOrd="6" destOrd="0" parTransId="{3BE8A729-356D-43B4-B3D1-DA84E67AD8DD}" sibTransId="{8E011B4B-7060-40B7-8A9C-0B5BE2840872}"/>
    <dgm:cxn modelId="{A8604F0C-6C75-4BED-8671-E21F3460520A}" type="presOf" srcId="{301D0084-F8C5-4D79-9408-4E96777DE4B9}" destId="{EEAF7D3D-AC56-41EB-AC2E-6ED4EEBBF587}" srcOrd="0" destOrd="0" presId="urn:microsoft.com/office/officeart/2008/layout/LinedList"/>
    <dgm:cxn modelId="{D91E940C-9A71-4765-9797-572311F7CCD4}" srcId="{DE5E568E-57B4-45A6-990E-B9C4933B374F}" destId="{4B070D04-A3BC-4166-B9C7-DC29B852DCB9}" srcOrd="3" destOrd="0" parTransId="{1D27FC38-1EF9-48ED-B156-EB074D9F17C8}" sibTransId="{C3B0ED40-228C-459D-902B-1759CF4B5B58}"/>
    <dgm:cxn modelId="{BCFC0D1E-C84F-4760-A7D9-EAB11EA82DA5}" type="presOf" srcId="{F75FB427-9855-42CB-9262-516A289B061A}" destId="{563ACDCD-E775-4CE6-BE74-AA6525F244B1}" srcOrd="0" destOrd="0" presId="urn:microsoft.com/office/officeart/2008/layout/LinedList"/>
    <dgm:cxn modelId="{677CCD1F-B366-48D7-B772-01E271259509}" type="presOf" srcId="{9AE0D1AF-3265-4050-A2E0-22A2BE31B16E}" destId="{E8F43088-C8A6-48AF-A41F-684192D83FB1}" srcOrd="0" destOrd="0" presId="urn:microsoft.com/office/officeart/2008/layout/LinedList"/>
    <dgm:cxn modelId="{4DCA2629-E2AD-4952-A687-E18F6E74F2AA}" type="presOf" srcId="{3634B7D2-100A-4FAA-8FB9-1E596B212B54}" destId="{4BE7CE34-3D54-4075-96A4-095697929C35}" srcOrd="0" destOrd="0" presId="urn:microsoft.com/office/officeart/2008/layout/LinedList"/>
    <dgm:cxn modelId="{0BB17D38-06B1-4B42-BC74-6D874421E755}" type="presOf" srcId="{D64AAD6C-8377-47CA-9B21-9C2B07B953B9}" destId="{CB85091A-5145-422A-881B-ABB39BED6226}" srcOrd="0" destOrd="0" presId="urn:microsoft.com/office/officeart/2008/layout/LinedList"/>
    <dgm:cxn modelId="{4FC03B5F-B82E-4910-BAB1-71D1F042023C}" srcId="{DE5E568E-57B4-45A6-990E-B9C4933B374F}" destId="{D64AAD6C-8377-47CA-9B21-9C2B07B953B9}" srcOrd="5" destOrd="0" parTransId="{FCDFA5D3-6B7E-4F43-A031-ECEE159191B6}" sibTransId="{0247983D-187F-4477-BC14-3361A9984119}"/>
    <dgm:cxn modelId="{44C83661-106B-432D-AC68-4B1FFC887C74}" srcId="{DE5E568E-57B4-45A6-990E-B9C4933B374F}" destId="{9AE0D1AF-3265-4050-A2E0-22A2BE31B16E}" srcOrd="0" destOrd="0" parTransId="{A247ECB0-84C0-49F6-B8A7-1B4C37003138}" sibTransId="{98B4741F-6749-408C-8D23-6E26F7C7E588}"/>
    <dgm:cxn modelId="{52514443-7B8B-49E8-A417-79BEAF238358}" type="presOf" srcId="{6B5167E8-B836-4ED0-872E-068C33D32468}" destId="{73F108F9-AD55-4966-AD38-0C91332A75EF}" srcOrd="0" destOrd="0" presId="urn:microsoft.com/office/officeart/2008/layout/LinedList"/>
    <dgm:cxn modelId="{B34F4E59-43D9-41FF-A250-C656F258BA69}" type="presOf" srcId="{4B070D04-A3BC-4166-B9C7-DC29B852DCB9}" destId="{9416F878-92F7-4D2D-AB69-31030BBD9FF7}" srcOrd="0" destOrd="0" presId="urn:microsoft.com/office/officeart/2008/layout/LinedList"/>
    <dgm:cxn modelId="{04A6F28D-755A-439B-A816-5762D9CE4087}" type="presOf" srcId="{DE5E568E-57B4-45A6-990E-B9C4933B374F}" destId="{64779B80-A028-4C2B-92D5-3DA12B2CBC3B}" srcOrd="0" destOrd="0" presId="urn:microsoft.com/office/officeart/2008/layout/LinedList"/>
    <dgm:cxn modelId="{9DBC1693-8725-485C-8B5C-1759E1A7157B}" type="presOf" srcId="{AB4637E7-24A1-416F-9F2A-3859089B4539}" destId="{DAFA13AD-0A58-4D4E-93CE-E5CF31CA31F0}" srcOrd="0" destOrd="0" presId="urn:microsoft.com/office/officeart/2008/layout/LinedList"/>
    <dgm:cxn modelId="{BF67DAC5-8F4D-4456-AAFC-B9386ED3A409}" srcId="{DE5E568E-57B4-45A6-990E-B9C4933B374F}" destId="{3634B7D2-100A-4FAA-8FB9-1E596B212B54}" srcOrd="1" destOrd="0" parTransId="{2D6B3997-DAE1-407A-8CC4-D7302D4A0917}" sibTransId="{6C68246E-DB9D-496D-BC0F-D87AF8C396C8}"/>
    <dgm:cxn modelId="{A0FF5FDB-B035-47F0-8EC2-F91A75803970}" srcId="{DE5E568E-57B4-45A6-990E-B9C4933B374F}" destId="{301D0084-F8C5-4D79-9408-4E96777DE4B9}" srcOrd="2" destOrd="0" parTransId="{6AD994F3-3040-495F-A98F-BEA8171C6B7F}" sibTransId="{092B7356-94D9-4297-9A2B-21A5E1CCE777}"/>
    <dgm:cxn modelId="{3BCD16DF-D40B-4FFC-B2E4-7499B1E3C8CA}" srcId="{DE5E568E-57B4-45A6-990E-B9C4933B374F}" destId="{F75FB427-9855-42CB-9262-516A289B061A}" srcOrd="4" destOrd="0" parTransId="{DF0811D1-F2E9-429B-9F4C-485D2F82AB24}" sibTransId="{F7263C51-F748-4DD7-A4BC-304900B80D1F}"/>
    <dgm:cxn modelId="{25FFCDE4-9FE9-420B-94CD-E2400BE6A75B}" srcId="{6B5167E8-B836-4ED0-872E-068C33D32468}" destId="{DE5E568E-57B4-45A6-990E-B9C4933B374F}" srcOrd="0" destOrd="0" parTransId="{AC336060-5559-4A51-B59B-E1CC1A6F8271}" sibTransId="{0F1C27BC-B9C5-450E-8C69-3920E0BAAB63}"/>
    <dgm:cxn modelId="{F7293BA9-4B6F-4FD5-8136-F253F0EE5894}" type="presParOf" srcId="{73F108F9-AD55-4966-AD38-0C91332A75EF}" destId="{5A77FFA9-F2C1-4B80-851A-4A82B667F440}" srcOrd="0" destOrd="0" presId="urn:microsoft.com/office/officeart/2008/layout/LinedList"/>
    <dgm:cxn modelId="{1B91998F-E4D1-4C01-9E1A-0372E48355A8}" type="presParOf" srcId="{73F108F9-AD55-4966-AD38-0C91332A75EF}" destId="{5C2415D7-F6B6-4ECA-8AEC-3A1AE11F6024}" srcOrd="1" destOrd="0" presId="urn:microsoft.com/office/officeart/2008/layout/LinedList"/>
    <dgm:cxn modelId="{0F3563D1-5A22-4817-A013-5C213D10FD6F}" type="presParOf" srcId="{5C2415D7-F6B6-4ECA-8AEC-3A1AE11F6024}" destId="{64779B80-A028-4C2B-92D5-3DA12B2CBC3B}" srcOrd="0" destOrd="0" presId="urn:microsoft.com/office/officeart/2008/layout/LinedList"/>
    <dgm:cxn modelId="{6756A1F3-0E99-4EEB-895A-B5E64398E353}" type="presParOf" srcId="{5C2415D7-F6B6-4ECA-8AEC-3A1AE11F6024}" destId="{17A29C33-6906-420B-83C3-8ED7983A4EB2}" srcOrd="1" destOrd="0" presId="urn:microsoft.com/office/officeart/2008/layout/LinedList"/>
    <dgm:cxn modelId="{FBFA04EF-D4C3-4E38-B029-2E8C4C408166}" type="presParOf" srcId="{17A29C33-6906-420B-83C3-8ED7983A4EB2}" destId="{5EA597CE-C1B0-4000-95EB-1DFA58D6B1C9}" srcOrd="0" destOrd="0" presId="urn:microsoft.com/office/officeart/2008/layout/LinedList"/>
    <dgm:cxn modelId="{E8727A60-67F2-48E2-9B6C-BEE11B1D0180}" type="presParOf" srcId="{17A29C33-6906-420B-83C3-8ED7983A4EB2}" destId="{B0958E49-01BA-48BC-B3A3-8022377A4321}" srcOrd="1" destOrd="0" presId="urn:microsoft.com/office/officeart/2008/layout/LinedList"/>
    <dgm:cxn modelId="{BC82D63B-2EAA-4E4E-BB88-0B0101DFFCEE}" type="presParOf" srcId="{B0958E49-01BA-48BC-B3A3-8022377A4321}" destId="{7795104C-0D30-44EA-AED4-0F3D92A5A5DF}" srcOrd="0" destOrd="0" presId="urn:microsoft.com/office/officeart/2008/layout/LinedList"/>
    <dgm:cxn modelId="{9098DD06-88C7-46CF-B884-091755DC46CB}" type="presParOf" srcId="{B0958E49-01BA-48BC-B3A3-8022377A4321}" destId="{E8F43088-C8A6-48AF-A41F-684192D83FB1}" srcOrd="1" destOrd="0" presId="urn:microsoft.com/office/officeart/2008/layout/LinedList"/>
    <dgm:cxn modelId="{4F55A4FA-A169-4C63-B721-4BB7B1B520C6}" type="presParOf" srcId="{B0958E49-01BA-48BC-B3A3-8022377A4321}" destId="{CC54EED0-D250-4BDD-B4AE-381C7D4FB4D9}" srcOrd="2" destOrd="0" presId="urn:microsoft.com/office/officeart/2008/layout/LinedList"/>
    <dgm:cxn modelId="{E84C851C-4926-426B-BC4C-FA30B8982F29}" type="presParOf" srcId="{17A29C33-6906-420B-83C3-8ED7983A4EB2}" destId="{C7A63F9D-5BCF-4730-973E-69F550B19BFF}" srcOrd="2" destOrd="0" presId="urn:microsoft.com/office/officeart/2008/layout/LinedList"/>
    <dgm:cxn modelId="{C02A0B6C-237C-4478-9E06-40350A2CD2E1}" type="presParOf" srcId="{17A29C33-6906-420B-83C3-8ED7983A4EB2}" destId="{3B0D5F24-07E8-4345-A72A-D69284CE2832}" srcOrd="3" destOrd="0" presId="urn:microsoft.com/office/officeart/2008/layout/LinedList"/>
    <dgm:cxn modelId="{1A77DCBA-8BDB-464D-A4FE-F7FEABDE12FB}" type="presParOf" srcId="{17A29C33-6906-420B-83C3-8ED7983A4EB2}" destId="{8C65DFC0-53F2-4908-BDA2-3DF603E29A4C}" srcOrd="4" destOrd="0" presId="urn:microsoft.com/office/officeart/2008/layout/LinedList"/>
    <dgm:cxn modelId="{3C1576F9-BCEE-4315-8480-695E68019C64}" type="presParOf" srcId="{8C65DFC0-53F2-4908-BDA2-3DF603E29A4C}" destId="{CE74887F-7DC9-430C-8E8F-D181DC4A5CB2}" srcOrd="0" destOrd="0" presId="urn:microsoft.com/office/officeart/2008/layout/LinedList"/>
    <dgm:cxn modelId="{BDF03BFC-6BFF-4D30-8358-C24DD5762FDA}" type="presParOf" srcId="{8C65DFC0-53F2-4908-BDA2-3DF603E29A4C}" destId="{4BE7CE34-3D54-4075-96A4-095697929C35}" srcOrd="1" destOrd="0" presId="urn:microsoft.com/office/officeart/2008/layout/LinedList"/>
    <dgm:cxn modelId="{29062EB4-D7FC-4D0E-A43C-4417FF1C15EB}" type="presParOf" srcId="{8C65DFC0-53F2-4908-BDA2-3DF603E29A4C}" destId="{7E984A76-DB5C-440C-BCAB-8ADE70EDC25A}" srcOrd="2" destOrd="0" presId="urn:microsoft.com/office/officeart/2008/layout/LinedList"/>
    <dgm:cxn modelId="{76392522-A624-459C-8B84-8CB4E657426D}" type="presParOf" srcId="{17A29C33-6906-420B-83C3-8ED7983A4EB2}" destId="{76DC6A12-3139-4831-A9DB-B02B4AD58336}" srcOrd="5" destOrd="0" presId="urn:microsoft.com/office/officeart/2008/layout/LinedList"/>
    <dgm:cxn modelId="{C57C2E5E-C1F2-45F5-8349-0A7BD5B8E5D9}" type="presParOf" srcId="{17A29C33-6906-420B-83C3-8ED7983A4EB2}" destId="{E4B69C78-FC8B-4636-9C61-1B0D2E45F58F}" srcOrd="6" destOrd="0" presId="urn:microsoft.com/office/officeart/2008/layout/LinedList"/>
    <dgm:cxn modelId="{4F2C2805-AE59-4E14-8B7D-34496A2738FB}" type="presParOf" srcId="{17A29C33-6906-420B-83C3-8ED7983A4EB2}" destId="{1852431B-8DB9-42F9-BED6-EF44CC0F6981}" srcOrd="7" destOrd="0" presId="urn:microsoft.com/office/officeart/2008/layout/LinedList"/>
    <dgm:cxn modelId="{F85983CE-7348-4E80-949F-F728A3E13A50}" type="presParOf" srcId="{1852431B-8DB9-42F9-BED6-EF44CC0F6981}" destId="{79E97E79-027B-462C-A9D2-B6ECD868D1BB}" srcOrd="0" destOrd="0" presId="urn:microsoft.com/office/officeart/2008/layout/LinedList"/>
    <dgm:cxn modelId="{F5B849F5-EAF6-47FC-A58E-BB99921E3D3D}" type="presParOf" srcId="{1852431B-8DB9-42F9-BED6-EF44CC0F6981}" destId="{EEAF7D3D-AC56-41EB-AC2E-6ED4EEBBF587}" srcOrd="1" destOrd="0" presId="urn:microsoft.com/office/officeart/2008/layout/LinedList"/>
    <dgm:cxn modelId="{64456687-C212-4911-8ACF-9D9E51BA5F91}" type="presParOf" srcId="{1852431B-8DB9-42F9-BED6-EF44CC0F6981}" destId="{BB345BA8-D20A-4960-86C8-14635537E3CB}" srcOrd="2" destOrd="0" presId="urn:microsoft.com/office/officeart/2008/layout/LinedList"/>
    <dgm:cxn modelId="{2DAA5F57-B083-421F-B53C-723765E618CF}" type="presParOf" srcId="{17A29C33-6906-420B-83C3-8ED7983A4EB2}" destId="{E268BF3B-97E4-423E-A98E-535007D5BD85}" srcOrd="8" destOrd="0" presId="urn:microsoft.com/office/officeart/2008/layout/LinedList"/>
    <dgm:cxn modelId="{306635D2-6AFF-4E5A-8C3E-90064253EC67}" type="presParOf" srcId="{17A29C33-6906-420B-83C3-8ED7983A4EB2}" destId="{BFD9D39B-4E9C-44CE-AA57-A8A65CE7A573}" srcOrd="9" destOrd="0" presId="urn:microsoft.com/office/officeart/2008/layout/LinedList"/>
    <dgm:cxn modelId="{5089278F-385B-4EEF-987D-8E63630FCDC1}" type="presParOf" srcId="{17A29C33-6906-420B-83C3-8ED7983A4EB2}" destId="{913C09BB-7340-4BF8-86F9-A8D9EEA1117D}" srcOrd="10" destOrd="0" presId="urn:microsoft.com/office/officeart/2008/layout/LinedList"/>
    <dgm:cxn modelId="{9BED3F5F-976D-470E-82D3-A316205D3F0D}" type="presParOf" srcId="{913C09BB-7340-4BF8-86F9-A8D9EEA1117D}" destId="{58B0635A-9029-49CD-8722-3969BAA6D93C}" srcOrd="0" destOrd="0" presId="urn:microsoft.com/office/officeart/2008/layout/LinedList"/>
    <dgm:cxn modelId="{CF662EB0-4503-40FE-A42E-4FCB25714F5A}" type="presParOf" srcId="{913C09BB-7340-4BF8-86F9-A8D9EEA1117D}" destId="{9416F878-92F7-4D2D-AB69-31030BBD9FF7}" srcOrd="1" destOrd="0" presId="urn:microsoft.com/office/officeart/2008/layout/LinedList"/>
    <dgm:cxn modelId="{E3227362-08EC-4D4C-90EA-6DE57FE3663E}" type="presParOf" srcId="{913C09BB-7340-4BF8-86F9-A8D9EEA1117D}" destId="{04559309-611D-43F4-B4ED-2F514F93F257}" srcOrd="2" destOrd="0" presId="urn:microsoft.com/office/officeart/2008/layout/LinedList"/>
    <dgm:cxn modelId="{A9A70A5B-BD7F-464B-B7D9-CF4F5B9CB159}" type="presParOf" srcId="{17A29C33-6906-420B-83C3-8ED7983A4EB2}" destId="{994CF909-3B4B-4B93-94DC-9B32C604AB7E}" srcOrd="11" destOrd="0" presId="urn:microsoft.com/office/officeart/2008/layout/LinedList"/>
    <dgm:cxn modelId="{4A1F9E02-0557-4F5A-A5B8-447005967839}" type="presParOf" srcId="{17A29C33-6906-420B-83C3-8ED7983A4EB2}" destId="{1BFC8CFB-C577-4AE7-84F4-209F2356F2D8}" srcOrd="12" destOrd="0" presId="urn:microsoft.com/office/officeart/2008/layout/LinedList"/>
    <dgm:cxn modelId="{A93DA63E-07FB-4119-A441-A3735952438A}" type="presParOf" srcId="{17A29C33-6906-420B-83C3-8ED7983A4EB2}" destId="{7FFFE919-0808-4394-B24D-EC6F274F0D2C}" srcOrd="13" destOrd="0" presId="urn:microsoft.com/office/officeart/2008/layout/LinedList"/>
    <dgm:cxn modelId="{C5128C50-E8C6-4C52-B967-D57DD7338E26}" type="presParOf" srcId="{7FFFE919-0808-4394-B24D-EC6F274F0D2C}" destId="{7635CEBE-FF09-484B-B77F-76BC9F131D62}" srcOrd="0" destOrd="0" presId="urn:microsoft.com/office/officeart/2008/layout/LinedList"/>
    <dgm:cxn modelId="{613276D0-D72E-44D3-A3A7-264423F68017}" type="presParOf" srcId="{7FFFE919-0808-4394-B24D-EC6F274F0D2C}" destId="{563ACDCD-E775-4CE6-BE74-AA6525F244B1}" srcOrd="1" destOrd="0" presId="urn:microsoft.com/office/officeart/2008/layout/LinedList"/>
    <dgm:cxn modelId="{6BE37419-3168-4EC6-A528-C33A5342D427}" type="presParOf" srcId="{7FFFE919-0808-4394-B24D-EC6F274F0D2C}" destId="{CDF76739-EC80-484B-9187-F7BE22C26286}" srcOrd="2" destOrd="0" presId="urn:microsoft.com/office/officeart/2008/layout/LinedList"/>
    <dgm:cxn modelId="{CF3C693B-1F6F-49E6-B554-0F8A264920AD}" type="presParOf" srcId="{17A29C33-6906-420B-83C3-8ED7983A4EB2}" destId="{9ECA10E5-04AA-4C96-B9A0-37DDFB214D59}" srcOrd="14" destOrd="0" presId="urn:microsoft.com/office/officeart/2008/layout/LinedList"/>
    <dgm:cxn modelId="{BBA2CFDC-6E95-417E-A12F-55C0C1C626CE}" type="presParOf" srcId="{17A29C33-6906-420B-83C3-8ED7983A4EB2}" destId="{71FCEE0A-25A8-475B-B1B3-E5D8377C78CB}" srcOrd="15" destOrd="0" presId="urn:microsoft.com/office/officeart/2008/layout/LinedList"/>
    <dgm:cxn modelId="{BDF943B1-6AFE-498B-9E5D-0D35547AD4F4}" type="presParOf" srcId="{17A29C33-6906-420B-83C3-8ED7983A4EB2}" destId="{85F15EFB-7E63-4006-9786-6A50F103F3C2}" srcOrd="16" destOrd="0" presId="urn:microsoft.com/office/officeart/2008/layout/LinedList"/>
    <dgm:cxn modelId="{E0A7610F-1985-41BD-B407-766C1A6563F8}" type="presParOf" srcId="{85F15EFB-7E63-4006-9786-6A50F103F3C2}" destId="{786B4033-A17C-4FEB-8581-12C778856B09}" srcOrd="0" destOrd="0" presId="urn:microsoft.com/office/officeart/2008/layout/LinedList"/>
    <dgm:cxn modelId="{81C2FA34-CF67-412D-BC39-445F1B6C0FB2}" type="presParOf" srcId="{85F15EFB-7E63-4006-9786-6A50F103F3C2}" destId="{CB85091A-5145-422A-881B-ABB39BED6226}" srcOrd="1" destOrd="0" presId="urn:microsoft.com/office/officeart/2008/layout/LinedList"/>
    <dgm:cxn modelId="{5E458736-E294-4244-83CC-3ED9C4787343}" type="presParOf" srcId="{85F15EFB-7E63-4006-9786-6A50F103F3C2}" destId="{9CD435DC-1F1F-455A-84FE-1AB303F21C6B}" srcOrd="2" destOrd="0" presId="urn:microsoft.com/office/officeart/2008/layout/LinedList"/>
    <dgm:cxn modelId="{5EC6716B-EA36-49F7-A40D-27EDE1954C9C}" type="presParOf" srcId="{17A29C33-6906-420B-83C3-8ED7983A4EB2}" destId="{570ADD87-5D38-43CF-82E0-89990654808C}" srcOrd="17" destOrd="0" presId="urn:microsoft.com/office/officeart/2008/layout/LinedList"/>
    <dgm:cxn modelId="{EE2D6CC6-2C24-4F77-9686-995DEC85B10B}" type="presParOf" srcId="{17A29C33-6906-420B-83C3-8ED7983A4EB2}" destId="{0B17897C-00A7-4DEA-872C-41195DF79BCC}" srcOrd="18" destOrd="0" presId="urn:microsoft.com/office/officeart/2008/layout/LinedList"/>
    <dgm:cxn modelId="{37611EE8-B98A-4DEC-B404-D75AFC7083F1}" type="presParOf" srcId="{17A29C33-6906-420B-83C3-8ED7983A4EB2}" destId="{CF96BC4B-61F9-48E1-B5C0-CEAB2E1F7975}" srcOrd="19" destOrd="0" presId="urn:microsoft.com/office/officeart/2008/layout/LinedList"/>
    <dgm:cxn modelId="{CEECB9C4-ED6C-4D94-9252-75506514A8CB}" type="presParOf" srcId="{CF96BC4B-61F9-48E1-B5C0-CEAB2E1F7975}" destId="{D5C140C9-F56D-4F44-B80F-1E5778EC1521}" srcOrd="0" destOrd="0" presId="urn:microsoft.com/office/officeart/2008/layout/LinedList"/>
    <dgm:cxn modelId="{DFF90265-ADC6-4542-B1B2-3EFC7CBCC367}" type="presParOf" srcId="{CF96BC4B-61F9-48E1-B5C0-CEAB2E1F7975}" destId="{DAFA13AD-0A58-4D4E-93CE-E5CF31CA31F0}" srcOrd="1" destOrd="0" presId="urn:microsoft.com/office/officeart/2008/layout/LinedList"/>
    <dgm:cxn modelId="{90DEB366-74F3-4D5D-927B-4148BD25BC81}" type="presParOf" srcId="{CF96BC4B-61F9-48E1-B5C0-CEAB2E1F7975}" destId="{1CB6035A-76BC-4612-9ACC-138BAD076DA5}" srcOrd="2" destOrd="0" presId="urn:microsoft.com/office/officeart/2008/layout/LinedList"/>
    <dgm:cxn modelId="{347609B4-D9D4-487B-96BB-E57E57CD869B}" type="presParOf" srcId="{17A29C33-6906-420B-83C3-8ED7983A4EB2}" destId="{1F400772-68E1-43C0-83EF-D0C572D3C363}" srcOrd="20" destOrd="0" presId="urn:microsoft.com/office/officeart/2008/layout/LinedList"/>
    <dgm:cxn modelId="{1BEC8653-3F42-446A-9981-B54F9918BACE}" type="presParOf" srcId="{17A29C33-6906-420B-83C3-8ED7983A4EB2}" destId="{C19649F6-2405-469D-9D76-B81F1A76011A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B5167E8-B836-4ED0-872E-068C33D32468}" type="doc">
      <dgm:prSet loTypeId="urn:microsoft.com/office/officeart/2008/layout/LinedLis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DE5E568E-57B4-45A6-990E-B9C4933B374F}">
      <dgm:prSet/>
      <dgm:spPr/>
      <dgm:t>
        <a:bodyPr vert="vert270"/>
        <a:lstStyle/>
        <a:p>
          <a:pPr rtl="0"/>
          <a:r>
            <a:rPr lang="cs-CZ" b="0" dirty="0"/>
            <a:t>Praktické aspekty</a:t>
          </a:r>
        </a:p>
      </dgm:t>
    </dgm:pt>
    <dgm:pt modelId="{AC336060-5559-4A51-B59B-E1CC1A6F8271}" type="parTrans" cxnId="{25FFCDE4-9FE9-420B-94CD-E2400BE6A75B}">
      <dgm:prSet/>
      <dgm:spPr/>
      <dgm:t>
        <a:bodyPr/>
        <a:lstStyle/>
        <a:p>
          <a:endParaRPr lang="cs-CZ"/>
        </a:p>
      </dgm:t>
    </dgm:pt>
    <dgm:pt modelId="{0F1C27BC-B9C5-450E-8C69-3920E0BAAB63}" type="sibTrans" cxnId="{25FFCDE4-9FE9-420B-94CD-E2400BE6A75B}">
      <dgm:prSet/>
      <dgm:spPr/>
      <dgm:t>
        <a:bodyPr/>
        <a:lstStyle/>
        <a:p>
          <a:endParaRPr lang="cs-CZ"/>
        </a:p>
      </dgm:t>
    </dgm:pt>
    <dgm:pt modelId="{3634B7D2-100A-4FAA-8FB9-1E596B212B54}">
      <dgm:prSet/>
      <dgm:spPr/>
      <dgm:t>
        <a:bodyPr/>
        <a:lstStyle/>
        <a:p>
          <a:r>
            <a:rPr lang="cs-CZ" altLang="cs-CZ" b="0" dirty="0">
              <a:solidFill>
                <a:schemeClr val="tx1"/>
              </a:solidFill>
            </a:rPr>
            <a:t>Vnitřní a vnější pojetí</a:t>
          </a:r>
          <a:endParaRPr lang="cs-CZ" b="0" dirty="0">
            <a:solidFill>
              <a:schemeClr val="tx1"/>
            </a:solidFill>
          </a:endParaRPr>
        </a:p>
      </dgm:t>
    </dgm:pt>
    <dgm:pt modelId="{2D6B3997-DAE1-407A-8CC4-D7302D4A0917}" type="parTrans" cxnId="{BF67DAC5-8F4D-4456-AAFC-B9386ED3A409}">
      <dgm:prSet/>
      <dgm:spPr/>
      <dgm:t>
        <a:bodyPr/>
        <a:lstStyle/>
        <a:p>
          <a:endParaRPr lang="cs-CZ"/>
        </a:p>
      </dgm:t>
    </dgm:pt>
    <dgm:pt modelId="{6C68246E-DB9D-496D-BC0F-D87AF8C396C8}" type="sibTrans" cxnId="{BF67DAC5-8F4D-4456-AAFC-B9386ED3A409}">
      <dgm:prSet/>
      <dgm:spPr/>
      <dgm:t>
        <a:bodyPr/>
        <a:lstStyle/>
        <a:p>
          <a:endParaRPr lang="cs-CZ"/>
        </a:p>
      </dgm:t>
    </dgm:pt>
    <dgm:pt modelId="{C5DFD0F2-E1FB-420F-BAEC-BF12B0427951}">
      <dgm:prSet/>
      <dgm:spPr/>
      <dgm:t>
        <a:bodyPr/>
        <a:lstStyle/>
        <a:p>
          <a:r>
            <a:rPr lang="cs-CZ" b="0" dirty="0">
              <a:solidFill>
                <a:schemeClr val="tx1"/>
              </a:solidFill>
            </a:rPr>
            <a:t>Využívání tabulkového procesoru (MS Excel)</a:t>
          </a:r>
        </a:p>
      </dgm:t>
    </dgm:pt>
    <dgm:pt modelId="{728A7388-04C7-4D7C-861C-4417FE9682AE}" type="parTrans" cxnId="{F778805E-08AE-4BEC-A6FC-3014F93CD758}">
      <dgm:prSet/>
      <dgm:spPr/>
      <dgm:t>
        <a:bodyPr/>
        <a:lstStyle/>
        <a:p>
          <a:endParaRPr lang="cs-CZ"/>
        </a:p>
      </dgm:t>
    </dgm:pt>
    <dgm:pt modelId="{B42B1F01-1E28-4173-9DD9-8EC4B912C27F}" type="sibTrans" cxnId="{F778805E-08AE-4BEC-A6FC-3014F93CD758}">
      <dgm:prSet/>
      <dgm:spPr/>
      <dgm:t>
        <a:bodyPr/>
        <a:lstStyle/>
        <a:p>
          <a:endParaRPr lang="cs-CZ"/>
        </a:p>
      </dgm:t>
    </dgm:pt>
    <dgm:pt modelId="{F589E0D5-B3A0-4348-B9F2-419571FE24A1}">
      <dgm:prSet/>
      <dgm:spPr/>
      <dgm:t>
        <a:bodyPr/>
        <a:lstStyle/>
        <a:p>
          <a:r>
            <a:rPr lang="cs-CZ" b="0" dirty="0">
              <a:solidFill>
                <a:schemeClr val="tx1"/>
              </a:solidFill>
            </a:rPr>
            <a:t>Problematická dostupnost dat</a:t>
          </a:r>
        </a:p>
      </dgm:t>
    </dgm:pt>
    <dgm:pt modelId="{D2723A97-F73D-49B6-AFA1-FC0D5F310A9E}" type="parTrans" cxnId="{51BD2FC0-CB08-47DF-BCC8-D121AA433CDF}">
      <dgm:prSet/>
      <dgm:spPr/>
      <dgm:t>
        <a:bodyPr/>
        <a:lstStyle/>
        <a:p>
          <a:endParaRPr lang="cs-CZ"/>
        </a:p>
      </dgm:t>
    </dgm:pt>
    <dgm:pt modelId="{D01B88BC-0F28-4555-BA79-05668895F520}" type="sibTrans" cxnId="{51BD2FC0-CB08-47DF-BCC8-D121AA433CDF}">
      <dgm:prSet/>
      <dgm:spPr/>
      <dgm:t>
        <a:bodyPr/>
        <a:lstStyle/>
        <a:p>
          <a:endParaRPr lang="cs-CZ"/>
        </a:p>
      </dgm:t>
    </dgm:pt>
    <dgm:pt modelId="{13F0E4E7-2268-458D-A277-0D4CADB1DD06}">
      <dgm:prSet/>
      <dgm:spPr/>
      <dgm:t>
        <a:bodyPr/>
        <a:lstStyle/>
        <a:p>
          <a:r>
            <a:rPr lang="cs-CZ" b="0" dirty="0">
              <a:solidFill>
                <a:schemeClr val="tx1"/>
              </a:solidFill>
            </a:rPr>
            <a:t>Znalost účetních principů</a:t>
          </a:r>
        </a:p>
      </dgm:t>
    </dgm:pt>
    <dgm:pt modelId="{5BA856E6-45CD-49A3-B0C4-5FA0F4AA2C30}" type="parTrans" cxnId="{303F37B1-B0F8-45D8-B4D3-F834DFBDC132}">
      <dgm:prSet/>
      <dgm:spPr/>
      <dgm:t>
        <a:bodyPr/>
        <a:lstStyle/>
        <a:p>
          <a:endParaRPr lang="cs-CZ"/>
        </a:p>
      </dgm:t>
    </dgm:pt>
    <dgm:pt modelId="{B9B4A2E9-DC48-4B94-B6CD-3B320B3FE255}" type="sibTrans" cxnId="{303F37B1-B0F8-45D8-B4D3-F834DFBDC132}">
      <dgm:prSet/>
      <dgm:spPr/>
      <dgm:t>
        <a:bodyPr/>
        <a:lstStyle/>
        <a:p>
          <a:endParaRPr lang="cs-CZ"/>
        </a:p>
      </dgm:t>
    </dgm:pt>
    <dgm:pt modelId="{73F108F9-AD55-4966-AD38-0C91332A75EF}" type="pres">
      <dgm:prSet presAssocID="{6B5167E8-B836-4ED0-872E-068C33D32468}" presName="vert0" presStyleCnt="0">
        <dgm:presLayoutVars>
          <dgm:dir/>
          <dgm:animOne val="branch"/>
          <dgm:animLvl val="lvl"/>
        </dgm:presLayoutVars>
      </dgm:prSet>
      <dgm:spPr/>
    </dgm:pt>
    <dgm:pt modelId="{5A77FFA9-F2C1-4B80-851A-4A82B667F440}" type="pres">
      <dgm:prSet presAssocID="{DE5E568E-57B4-45A6-990E-B9C4933B374F}" presName="thickLine" presStyleLbl="alignNode1" presStyleIdx="0" presStyleCnt="1"/>
      <dgm:spPr/>
    </dgm:pt>
    <dgm:pt modelId="{5C2415D7-F6B6-4ECA-8AEC-3A1AE11F6024}" type="pres">
      <dgm:prSet presAssocID="{DE5E568E-57B4-45A6-990E-B9C4933B374F}" presName="horz1" presStyleCnt="0"/>
      <dgm:spPr/>
    </dgm:pt>
    <dgm:pt modelId="{64779B80-A028-4C2B-92D5-3DA12B2CBC3B}" type="pres">
      <dgm:prSet presAssocID="{DE5E568E-57B4-45A6-990E-B9C4933B374F}" presName="tx1" presStyleLbl="revTx" presStyleIdx="0" presStyleCnt="5"/>
      <dgm:spPr/>
    </dgm:pt>
    <dgm:pt modelId="{17A29C33-6906-420B-83C3-8ED7983A4EB2}" type="pres">
      <dgm:prSet presAssocID="{DE5E568E-57B4-45A6-990E-B9C4933B374F}" presName="vert1" presStyleCnt="0"/>
      <dgm:spPr/>
    </dgm:pt>
    <dgm:pt modelId="{A7EB8C23-C0E8-4F67-9FED-2D6A9A5A007D}" type="pres">
      <dgm:prSet presAssocID="{3634B7D2-100A-4FAA-8FB9-1E596B212B54}" presName="vertSpace2a" presStyleCnt="0"/>
      <dgm:spPr/>
    </dgm:pt>
    <dgm:pt modelId="{8C65DFC0-53F2-4908-BDA2-3DF603E29A4C}" type="pres">
      <dgm:prSet presAssocID="{3634B7D2-100A-4FAA-8FB9-1E596B212B54}" presName="horz2" presStyleCnt="0"/>
      <dgm:spPr/>
    </dgm:pt>
    <dgm:pt modelId="{CE74887F-7DC9-430C-8E8F-D181DC4A5CB2}" type="pres">
      <dgm:prSet presAssocID="{3634B7D2-100A-4FAA-8FB9-1E596B212B54}" presName="horzSpace2" presStyleCnt="0"/>
      <dgm:spPr/>
    </dgm:pt>
    <dgm:pt modelId="{4BE7CE34-3D54-4075-96A4-095697929C35}" type="pres">
      <dgm:prSet presAssocID="{3634B7D2-100A-4FAA-8FB9-1E596B212B54}" presName="tx2" presStyleLbl="revTx" presStyleIdx="1" presStyleCnt="5"/>
      <dgm:spPr/>
    </dgm:pt>
    <dgm:pt modelId="{7E984A76-DB5C-440C-BCAB-8ADE70EDC25A}" type="pres">
      <dgm:prSet presAssocID="{3634B7D2-100A-4FAA-8FB9-1E596B212B54}" presName="vert2" presStyleCnt="0"/>
      <dgm:spPr/>
    </dgm:pt>
    <dgm:pt modelId="{76DC6A12-3139-4831-A9DB-B02B4AD58336}" type="pres">
      <dgm:prSet presAssocID="{3634B7D2-100A-4FAA-8FB9-1E596B212B54}" presName="thinLine2b" presStyleLbl="callout" presStyleIdx="0" presStyleCnt="4"/>
      <dgm:spPr/>
    </dgm:pt>
    <dgm:pt modelId="{E4B69C78-FC8B-4636-9C61-1B0D2E45F58F}" type="pres">
      <dgm:prSet presAssocID="{3634B7D2-100A-4FAA-8FB9-1E596B212B54}" presName="vertSpace2b" presStyleCnt="0"/>
      <dgm:spPr/>
    </dgm:pt>
    <dgm:pt modelId="{9F299716-3DB5-4246-A5A5-E9A4C9F67398}" type="pres">
      <dgm:prSet presAssocID="{F589E0D5-B3A0-4348-B9F2-419571FE24A1}" presName="horz2" presStyleCnt="0"/>
      <dgm:spPr/>
    </dgm:pt>
    <dgm:pt modelId="{A27919EB-4488-4075-BD92-E54D27DC0E79}" type="pres">
      <dgm:prSet presAssocID="{F589E0D5-B3A0-4348-B9F2-419571FE24A1}" presName="horzSpace2" presStyleCnt="0"/>
      <dgm:spPr/>
    </dgm:pt>
    <dgm:pt modelId="{93C9E6CD-343D-4752-AE18-5422CA0D55EE}" type="pres">
      <dgm:prSet presAssocID="{F589E0D5-B3A0-4348-B9F2-419571FE24A1}" presName="tx2" presStyleLbl="revTx" presStyleIdx="2" presStyleCnt="5"/>
      <dgm:spPr/>
    </dgm:pt>
    <dgm:pt modelId="{FDD1068E-452D-4847-927E-6ED259D5EB43}" type="pres">
      <dgm:prSet presAssocID="{F589E0D5-B3A0-4348-B9F2-419571FE24A1}" presName="vert2" presStyleCnt="0"/>
      <dgm:spPr/>
    </dgm:pt>
    <dgm:pt modelId="{C6E6C778-A7FF-4892-9604-D6360693CA50}" type="pres">
      <dgm:prSet presAssocID="{F589E0D5-B3A0-4348-B9F2-419571FE24A1}" presName="thinLine2b" presStyleLbl="callout" presStyleIdx="1" presStyleCnt="4"/>
      <dgm:spPr/>
    </dgm:pt>
    <dgm:pt modelId="{1308FE77-6E66-481E-B856-669247FDB43E}" type="pres">
      <dgm:prSet presAssocID="{F589E0D5-B3A0-4348-B9F2-419571FE24A1}" presName="vertSpace2b" presStyleCnt="0"/>
      <dgm:spPr/>
    </dgm:pt>
    <dgm:pt modelId="{C6E3DB6D-DA52-4938-BA27-EE80D3FB2FF7}" type="pres">
      <dgm:prSet presAssocID="{C5DFD0F2-E1FB-420F-BAEC-BF12B0427951}" presName="horz2" presStyleCnt="0"/>
      <dgm:spPr/>
    </dgm:pt>
    <dgm:pt modelId="{F7844A4C-4452-4482-81A4-BE5A69BFF9A9}" type="pres">
      <dgm:prSet presAssocID="{C5DFD0F2-E1FB-420F-BAEC-BF12B0427951}" presName="horzSpace2" presStyleCnt="0"/>
      <dgm:spPr/>
    </dgm:pt>
    <dgm:pt modelId="{C113DC29-7704-4332-859F-03B1883DD78F}" type="pres">
      <dgm:prSet presAssocID="{C5DFD0F2-E1FB-420F-BAEC-BF12B0427951}" presName="tx2" presStyleLbl="revTx" presStyleIdx="3" presStyleCnt="5"/>
      <dgm:spPr/>
    </dgm:pt>
    <dgm:pt modelId="{F57E2977-C191-4C0D-8F9A-725590602945}" type="pres">
      <dgm:prSet presAssocID="{C5DFD0F2-E1FB-420F-BAEC-BF12B0427951}" presName="vert2" presStyleCnt="0"/>
      <dgm:spPr/>
    </dgm:pt>
    <dgm:pt modelId="{F8F7E521-724B-45F7-B6FC-F5DA3F7E1705}" type="pres">
      <dgm:prSet presAssocID="{C5DFD0F2-E1FB-420F-BAEC-BF12B0427951}" presName="thinLine2b" presStyleLbl="callout" presStyleIdx="2" presStyleCnt="4"/>
      <dgm:spPr/>
    </dgm:pt>
    <dgm:pt modelId="{B89B95AE-C79C-49BC-BD46-2E24865C9EE1}" type="pres">
      <dgm:prSet presAssocID="{C5DFD0F2-E1FB-420F-BAEC-BF12B0427951}" presName="vertSpace2b" presStyleCnt="0"/>
      <dgm:spPr/>
    </dgm:pt>
    <dgm:pt modelId="{71655D18-34A9-46EF-961A-BD5E64CFB319}" type="pres">
      <dgm:prSet presAssocID="{13F0E4E7-2268-458D-A277-0D4CADB1DD06}" presName="horz2" presStyleCnt="0"/>
      <dgm:spPr/>
    </dgm:pt>
    <dgm:pt modelId="{50FA5618-2923-46DB-8A98-4C1A22B4652A}" type="pres">
      <dgm:prSet presAssocID="{13F0E4E7-2268-458D-A277-0D4CADB1DD06}" presName="horzSpace2" presStyleCnt="0"/>
      <dgm:spPr/>
    </dgm:pt>
    <dgm:pt modelId="{AE331677-9E1D-4EDA-9705-8E0CBFD3A118}" type="pres">
      <dgm:prSet presAssocID="{13F0E4E7-2268-458D-A277-0D4CADB1DD06}" presName="tx2" presStyleLbl="revTx" presStyleIdx="4" presStyleCnt="5"/>
      <dgm:spPr/>
    </dgm:pt>
    <dgm:pt modelId="{BF3B485B-51AA-490D-9E55-B8CB6B678BFC}" type="pres">
      <dgm:prSet presAssocID="{13F0E4E7-2268-458D-A277-0D4CADB1DD06}" presName="vert2" presStyleCnt="0"/>
      <dgm:spPr/>
    </dgm:pt>
    <dgm:pt modelId="{6A800575-218E-4F04-83C4-665A8A53F868}" type="pres">
      <dgm:prSet presAssocID="{13F0E4E7-2268-458D-A277-0D4CADB1DD06}" presName="thinLine2b" presStyleLbl="callout" presStyleIdx="3" presStyleCnt="4"/>
      <dgm:spPr/>
    </dgm:pt>
    <dgm:pt modelId="{D919814C-E9D0-4448-A68D-38E86A17DFA5}" type="pres">
      <dgm:prSet presAssocID="{13F0E4E7-2268-458D-A277-0D4CADB1DD06}" presName="vertSpace2b" presStyleCnt="0"/>
      <dgm:spPr/>
    </dgm:pt>
  </dgm:ptLst>
  <dgm:cxnLst>
    <dgm:cxn modelId="{4DCA2629-E2AD-4952-A687-E18F6E74F2AA}" type="presOf" srcId="{3634B7D2-100A-4FAA-8FB9-1E596B212B54}" destId="{4BE7CE34-3D54-4075-96A4-095697929C35}" srcOrd="0" destOrd="0" presId="urn:microsoft.com/office/officeart/2008/layout/LinedList"/>
    <dgm:cxn modelId="{F778805E-08AE-4BEC-A6FC-3014F93CD758}" srcId="{DE5E568E-57B4-45A6-990E-B9C4933B374F}" destId="{C5DFD0F2-E1FB-420F-BAEC-BF12B0427951}" srcOrd="2" destOrd="0" parTransId="{728A7388-04C7-4D7C-861C-4417FE9682AE}" sibTransId="{B42B1F01-1E28-4173-9DD9-8EC4B912C27F}"/>
    <dgm:cxn modelId="{52514443-7B8B-49E8-A417-79BEAF238358}" type="presOf" srcId="{6B5167E8-B836-4ED0-872E-068C33D32468}" destId="{73F108F9-AD55-4966-AD38-0C91332A75EF}" srcOrd="0" destOrd="0" presId="urn:microsoft.com/office/officeart/2008/layout/LinedList"/>
    <dgm:cxn modelId="{A4D2A98A-691E-4A29-B144-A840DBAF4E06}" type="presOf" srcId="{F589E0D5-B3A0-4348-B9F2-419571FE24A1}" destId="{93C9E6CD-343D-4752-AE18-5422CA0D55EE}" srcOrd="0" destOrd="0" presId="urn:microsoft.com/office/officeart/2008/layout/LinedList"/>
    <dgm:cxn modelId="{C9089D8D-4470-4E8D-8052-512A66BE7858}" type="presOf" srcId="{13F0E4E7-2268-458D-A277-0D4CADB1DD06}" destId="{AE331677-9E1D-4EDA-9705-8E0CBFD3A118}" srcOrd="0" destOrd="0" presId="urn:microsoft.com/office/officeart/2008/layout/LinedList"/>
    <dgm:cxn modelId="{04A6F28D-755A-439B-A816-5762D9CE4087}" type="presOf" srcId="{DE5E568E-57B4-45A6-990E-B9C4933B374F}" destId="{64779B80-A028-4C2B-92D5-3DA12B2CBC3B}" srcOrd="0" destOrd="0" presId="urn:microsoft.com/office/officeart/2008/layout/LinedList"/>
    <dgm:cxn modelId="{303F37B1-B0F8-45D8-B4D3-F834DFBDC132}" srcId="{DE5E568E-57B4-45A6-990E-B9C4933B374F}" destId="{13F0E4E7-2268-458D-A277-0D4CADB1DD06}" srcOrd="3" destOrd="0" parTransId="{5BA856E6-45CD-49A3-B0C4-5FA0F4AA2C30}" sibTransId="{B9B4A2E9-DC48-4B94-B6CD-3B320B3FE255}"/>
    <dgm:cxn modelId="{A67B6AB2-279C-41BB-928C-56FDB39F3848}" type="presOf" srcId="{C5DFD0F2-E1FB-420F-BAEC-BF12B0427951}" destId="{C113DC29-7704-4332-859F-03B1883DD78F}" srcOrd="0" destOrd="0" presId="urn:microsoft.com/office/officeart/2008/layout/LinedList"/>
    <dgm:cxn modelId="{51BD2FC0-CB08-47DF-BCC8-D121AA433CDF}" srcId="{DE5E568E-57B4-45A6-990E-B9C4933B374F}" destId="{F589E0D5-B3A0-4348-B9F2-419571FE24A1}" srcOrd="1" destOrd="0" parTransId="{D2723A97-F73D-49B6-AFA1-FC0D5F310A9E}" sibTransId="{D01B88BC-0F28-4555-BA79-05668895F520}"/>
    <dgm:cxn modelId="{BF67DAC5-8F4D-4456-AAFC-B9386ED3A409}" srcId="{DE5E568E-57B4-45A6-990E-B9C4933B374F}" destId="{3634B7D2-100A-4FAA-8FB9-1E596B212B54}" srcOrd="0" destOrd="0" parTransId="{2D6B3997-DAE1-407A-8CC4-D7302D4A0917}" sibTransId="{6C68246E-DB9D-496D-BC0F-D87AF8C396C8}"/>
    <dgm:cxn modelId="{25FFCDE4-9FE9-420B-94CD-E2400BE6A75B}" srcId="{6B5167E8-B836-4ED0-872E-068C33D32468}" destId="{DE5E568E-57B4-45A6-990E-B9C4933B374F}" srcOrd="0" destOrd="0" parTransId="{AC336060-5559-4A51-B59B-E1CC1A6F8271}" sibTransId="{0F1C27BC-B9C5-450E-8C69-3920E0BAAB63}"/>
    <dgm:cxn modelId="{F7293BA9-4B6F-4FD5-8136-F253F0EE5894}" type="presParOf" srcId="{73F108F9-AD55-4966-AD38-0C91332A75EF}" destId="{5A77FFA9-F2C1-4B80-851A-4A82B667F440}" srcOrd="0" destOrd="0" presId="urn:microsoft.com/office/officeart/2008/layout/LinedList"/>
    <dgm:cxn modelId="{1B91998F-E4D1-4C01-9E1A-0372E48355A8}" type="presParOf" srcId="{73F108F9-AD55-4966-AD38-0C91332A75EF}" destId="{5C2415D7-F6B6-4ECA-8AEC-3A1AE11F6024}" srcOrd="1" destOrd="0" presId="urn:microsoft.com/office/officeart/2008/layout/LinedList"/>
    <dgm:cxn modelId="{0F3563D1-5A22-4817-A013-5C213D10FD6F}" type="presParOf" srcId="{5C2415D7-F6B6-4ECA-8AEC-3A1AE11F6024}" destId="{64779B80-A028-4C2B-92D5-3DA12B2CBC3B}" srcOrd="0" destOrd="0" presId="urn:microsoft.com/office/officeart/2008/layout/LinedList"/>
    <dgm:cxn modelId="{6756A1F3-0E99-4EEB-895A-B5E64398E353}" type="presParOf" srcId="{5C2415D7-F6B6-4ECA-8AEC-3A1AE11F6024}" destId="{17A29C33-6906-420B-83C3-8ED7983A4EB2}" srcOrd="1" destOrd="0" presId="urn:microsoft.com/office/officeart/2008/layout/LinedList"/>
    <dgm:cxn modelId="{C61B1507-1F0E-4BFE-BF31-CBF07460C3CC}" type="presParOf" srcId="{17A29C33-6906-420B-83C3-8ED7983A4EB2}" destId="{A7EB8C23-C0E8-4F67-9FED-2D6A9A5A007D}" srcOrd="0" destOrd="0" presId="urn:microsoft.com/office/officeart/2008/layout/LinedList"/>
    <dgm:cxn modelId="{1A77DCBA-8BDB-464D-A4FE-F7FEABDE12FB}" type="presParOf" srcId="{17A29C33-6906-420B-83C3-8ED7983A4EB2}" destId="{8C65DFC0-53F2-4908-BDA2-3DF603E29A4C}" srcOrd="1" destOrd="0" presId="urn:microsoft.com/office/officeart/2008/layout/LinedList"/>
    <dgm:cxn modelId="{3C1576F9-BCEE-4315-8480-695E68019C64}" type="presParOf" srcId="{8C65DFC0-53F2-4908-BDA2-3DF603E29A4C}" destId="{CE74887F-7DC9-430C-8E8F-D181DC4A5CB2}" srcOrd="0" destOrd="0" presId="urn:microsoft.com/office/officeart/2008/layout/LinedList"/>
    <dgm:cxn modelId="{BDF03BFC-6BFF-4D30-8358-C24DD5762FDA}" type="presParOf" srcId="{8C65DFC0-53F2-4908-BDA2-3DF603E29A4C}" destId="{4BE7CE34-3D54-4075-96A4-095697929C35}" srcOrd="1" destOrd="0" presId="urn:microsoft.com/office/officeart/2008/layout/LinedList"/>
    <dgm:cxn modelId="{29062EB4-D7FC-4D0E-A43C-4417FF1C15EB}" type="presParOf" srcId="{8C65DFC0-53F2-4908-BDA2-3DF603E29A4C}" destId="{7E984A76-DB5C-440C-BCAB-8ADE70EDC25A}" srcOrd="2" destOrd="0" presId="urn:microsoft.com/office/officeart/2008/layout/LinedList"/>
    <dgm:cxn modelId="{76392522-A624-459C-8B84-8CB4E657426D}" type="presParOf" srcId="{17A29C33-6906-420B-83C3-8ED7983A4EB2}" destId="{76DC6A12-3139-4831-A9DB-B02B4AD58336}" srcOrd="2" destOrd="0" presId="urn:microsoft.com/office/officeart/2008/layout/LinedList"/>
    <dgm:cxn modelId="{C57C2E5E-C1F2-45F5-8349-0A7BD5B8E5D9}" type="presParOf" srcId="{17A29C33-6906-420B-83C3-8ED7983A4EB2}" destId="{E4B69C78-FC8B-4636-9C61-1B0D2E45F58F}" srcOrd="3" destOrd="0" presId="urn:microsoft.com/office/officeart/2008/layout/LinedList"/>
    <dgm:cxn modelId="{8077AFB4-A2C7-43B3-8BA7-D0D88C6FA50B}" type="presParOf" srcId="{17A29C33-6906-420B-83C3-8ED7983A4EB2}" destId="{9F299716-3DB5-4246-A5A5-E9A4C9F67398}" srcOrd="4" destOrd="0" presId="urn:microsoft.com/office/officeart/2008/layout/LinedList"/>
    <dgm:cxn modelId="{6749C835-4372-4EF8-835D-2E60377A2AD6}" type="presParOf" srcId="{9F299716-3DB5-4246-A5A5-E9A4C9F67398}" destId="{A27919EB-4488-4075-BD92-E54D27DC0E79}" srcOrd="0" destOrd="0" presId="urn:microsoft.com/office/officeart/2008/layout/LinedList"/>
    <dgm:cxn modelId="{E768D487-12FB-4315-B7BE-38845D12FA19}" type="presParOf" srcId="{9F299716-3DB5-4246-A5A5-E9A4C9F67398}" destId="{93C9E6CD-343D-4752-AE18-5422CA0D55EE}" srcOrd="1" destOrd="0" presId="urn:microsoft.com/office/officeart/2008/layout/LinedList"/>
    <dgm:cxn modelId="{70284B8A-A3B5-40C0-B849-D7BB8C9B4D52}" type="presParOf" srcId="{9F299716-3DB5-4246-A5A5-E9A4C9F67398}" destId="{FDD1068E-452D-4847-927E-6ED259D5EB43}" srcOrd="2" destOrd="0" presId="urn:microsoft.com/office/officeart/2008/layout/LinedList"/>
    <dgm:cxn modelId="{A715165A-4EAF-410B-8C67-339120AE42D3}" type="presParOf" srcId="{17A29C33-6906-420B-83C3-8ED7983A4EB2}" destId="{C6E6C778-A7FF-4892-9604-D6360693CA50}" srcOrd="5" destOrd="0" presId="urn:microsoft.com/office/officeart/2008/layout/LinedList"/>
    <dgm:cxn modelId="{97C1C7F7-143F-4D22-99D1-D07445469D0F}" type="presParOf" srcId="{17A29C33-6906-420B-83C3-8ED7983A4EB2}" destId="{1308FE77-6E66-481E-B856-669247FDB43E}" srcOrd="6" destOrd="0" presId="urn:microsoft.com/office/officeart/2008/layout/LinedList"/>
    <dgm:cxn modelId="{755992D7-8536-47CF-A992-6A57E8F7D769}" type="presParOf" srcId="{17A29C33-6906-420B-83C3-8ED7983A4EB2}" destId="{C6E3DB6D-DA52-4938-BA27-EE80D3FB2FF7}" srcOrd="7" destOrd="0" presId="urn:microsoft.com/office/officeart/2008/layout/LinedList"/>
    <dgm:cxn modelId="{B50F9643-141C-4E53-80D4-F65E589933CE}" type="presParOf" srcId="{C6E3DB6D-DA52-4938-BA27-EE80D3FB2FF7}" destId="{F7844A4C-4452-4482-81A4-BE5A69BFF9A9}" srcOrd="0" destOrd="0" presId="urn:microsoft.com/office/officeart/2008/layout/LinedList"/>
    <dgm:cxn modelId="{C52C9302-5207-47E8-9D98-89AC49C92BCF}" type="presParOf" srcId="{C6E3DB6D-DA52-4938-BA27-EE80D3FB2FF7}" destId="{C113DC29-7704-4332-859F-03B1883DD78F}" srcOrd="1" destOrd="0" presId="urn:microsoft.com/office/officeart/2008/layout/LinedList"/>
    <dgm:cxn modelId="{9391BD77-6FC0-4D18-AC1A-811703C0B7E6}" type="presParOf" srcId="{C6E3DB6D-DA52-4938-BA27-EE80D3FB2FF7}" destId="{F57E2977-C191-4C0D-8F9A-725590602945}" srcOrd="2" destOrd="0" presId="urn:microsoft.com/office/officeart/2008/layout/LinedList"/>
    <dgm:cxn modelId="{96436E8F-296E-4A57-8BA5-455C3322F30C}" type="presParOf" srcId="{17A29C33-6906-420B-83C3-8ED7983A4EB2}" destId="{F8F7E521-724B-45F7-B6FC-F5DA3F7E1705}" srcOrd="8" destOrd="0" presId="urn:microsoft.com/office/officeart/2008/layout/LinedList"/>
    <dgm:cxn modelId="{43DFC758-ECF2-43F7-9BFC-B3DB07DDEFA6}" type="presParOf" srcId="{17A29C33-6906-420B-83C3-8ED7983A4EB2}" destId="{B89B95AE-C79C-49BC-BD46-2E24865C9EE1}" srcOrd="9" destOrd="0" presId="urn:microsoft.com/office/officeart/2008/layout/LinedList"/>
    <dgm:cxn modelId="{BF1DED78-9EAE-4B43-A0D7-0FD82FBCE17D}" type="presParOf" srcId="{17A29C33-6906-420B-83C3-8ED7983A4EB2}" destId="{71655D18-34A9-46EF-961A-BD5E64CFB319}" srcOrd="10" destOrd="0" presId="urn:microsoft.com/office/officeart/2008/layout/LinedList"/>
    <dgm:cxn modelId="{138A4695-3D7F-4C74-A390-B337E4A05BEA}" type="presParOf" srcId="{71655D18-34A9-46EF-961A-BD5E64CFB319}" destId="{50FA5618-2923-46DB-8A98-4C1A22B4652A}" srcOrd="0" destOrd="0" presId="urn:microsoft.com/office/officeart/2008/layout/LinedList"/>
    <dgm:cxn modelId="{FB4CBB62-86B9-4302-B889-62EA62DABD54}" type="presParOf" srcId="{71655D18-34A9-46EF-961A-BD5E64CFB319}" destId="{AE331677-9E1D-4EDA-9705-8E0CBFD3A118}" srcOrd="1" destOrd="0" presId="urn:microsoft.com/office/officeart/2008/layout/LinedList"/>
    <dgm:cxn modelId="{54F791E5-5B93-490D-8D01-6737C551C19E}" type="presParOf" srcId="{71655D18-34A9-46EF-961A-BD5E64CFB319}" destId="{BF3B485B-51AA-490D-9E55-B8CB6B678BFC}" srcOrd="2" destOrd="0" presId="urn:microsoft.com/office/officeart/2008/layout/LinedList"/>
    <dgm:cxn modelId="{DE74BAAC-3297-4DDC-947B-0EBA732CFF30}" type="presParOf" srcId="{17A29C33-6906-420B-83C3-8ED7983A4EB2}" destId="{6A800575-218E-4F04-83C4-665A8A53F868}" srcOrd="11" destOrd="0" presId="urn:microsoft.com/office/officeart/2008/layout/LinedList"/>
    <dgm:cxn modelId="{3E84390F-0332-4039-A4CB-E6006943B13A}" type="presParOf" srcId="{17A29C33-6906-420B-83C3-8ED7983A4EB2}" destId="{D919814C-E9D0-4448-A68D-38E86A17DFA5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C338143-DE09-4416-9015-C2CF7BB0EF5C}" type="doc">
      <dgm:prSet loTypeId="urn:microsoft.com/office/officeart/2008/layout/LinedList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cs-CZ"/>
        </a:p>
      </dgm:t>
    </dgm:pt>
    <dgm:pt modelId="{3E9369AB-8F2A-4EF8-83BB-A96150A7C296}">
      <dgm:prSet phldrT="[Text]"/>
      <dgm:spPr/>
      <dgm:t>
        <a:bodyPr vert="vert270" anchor="ctr"/>
        <a:lstStyle/>
        <a:p>
          <a:pPr algn="ctr"/>
          <a:r>
            <a:rPr lang="cs-CZ" dirty="0"/>
            <a:t>Metody</a:t>
          </a:r>
        </a:p>
      </dgm:t>
    </dgm:pt>
    <dgm:pt modelId="{AC9BF826-EA4E-442B-A0D0-103F2B033587}" type="parTrans" cxnId="{D2B4C6F6-7D02-459F-8969-C39255EB3F86}">
      <dgm:prSet/>
      <dgm:spPr/>
      <dgm:t>
        <a:bodyPr/>
        <a:lstStyle/>
        <a:p>
          <a:endParaRPr lang="cs-CZ"/>
        </a:p>
      </dgm:t>
    </dgm:pt>
    <dgm:pt modelId="{B3155295-AD9A-4299-9C5F-8A40ECF93531}" type="sibTrans" cxnId="{D2B4C6F6-7D02-459F-8969-C39255EB3F86}">
      <dgm:prSet/>
      <dgm:spPr/>
      <dgm:t>
        <a:bodyPr/>
        <a:lstStyle/>
        <a:p>
          <a:endParaRPr lang="cs-CZ"/>
        </a:p>
      </dgm:t>
    </dgm:pt>
    <dgm:pt modelId="{22628A2D-B372-4596-B542-4996E28172CA}">
      <dgm:prSet phldrT="[Text]"/>
      <dgm:spPr/>
      <dgm:t>
        <a:bodyPr anchor="ctr"/>
        <a:lstStyle/>
        <a:p>
          <a:r>
            <a:rPr lang="cs-CZ" dirty="0"/>
            <a:t>Vnější</a:t>
          </a:r>
        </a:p>
      </dgm:t>
    </dgm:pt>
    <dgm:pt modelId="{5185F5D2-03EB-4BFF-8EAE-6982C0DBF308}" type="parTrans" cxnId="{422274D2-B769-4E7D-A2DF-E793557752F4}">
      <dgm:prSet/>
      <dgm:spPr/>
      <dgm:t>
        <a:bodyPr/>
        <a:lstStyle/>
        <a:p>
          <a:endParaRPr lang="cs-CZ"/>
        </a:p>
      </dgm:t>
    </dgm:pt>
    <dgm:pt modelId="{684E5ED9-AB63-4DDC-8D74-08D1ADE85D4B}" type="sibTrans" cxnId="{422274D2-B769-4E7D-A2DF-E793557752F4}">
      <dgm:prSet/>
      <dgm:spPr/>
      <dgm:t>
        <a:bodyPr/>
        <a:lstStyle/>
        <a:p>
          <a:endParaRPr lang="cs-CZ"/>
        </a:p>
      </dgm:t>
    </dgm:pt>
    <dgm:pt modelId="{3E28FA09-B7B0-4862-A814-B61BEF812ACA}">
      <dgm:prSet phldrT="[Text]"/>
      <dgm:spPr/>
      <dgm:t>
        <a:bodyPr anchor="ctr"/>
        <a:lstStyle/>
        <a:p>
          <a:r>
            <a:rPr lang="cs-CZ" dirty="0"/>
            <a:t>Vnitřní</a:t>
          </a:r>
        </a:p>
      </dgm:t>
    </dgm:pt>
    <dgm:pt modelId="{8C0D719B-0EAE-4FB6-9328-42706856240E}" type="parTrans" cxnId="{D0996945-0B65-446E-9209-32AF3EE4A8EC}">
      <dgm:prSet/>
      <dgm:spPr/>
      <dgm:t>
        <a:bodyPr/>
        <a:lstStyle/>
        <a:p>
          <a:endParaRPr lang="cs-CZ"/>
        </a:p>
      </dgm:t>
    </dgm:pt>
    <dgm:pt modelId="{31CDDE70-C681-4C40-BCD2-C563BBBAD15B}" type="sibTrans" cxnId="{D0996945-0B65-446E-9209-32AF3EE4A8EC}">
      <dgm:prSet/>
      <dgm:spPr/>
      <dgm:t>
        <a:bodyPr/>
        <a:lstStyle/>
        <a:p>
          <a:endParaRPr lang="cs-CZ"/>
        </a:p>
      </dgm:t>
    </dgm:pt>
    <dgm:pt modelId="{DCFACF7B-9E19-46C6-9650-E450505EB2F3}">
      <dgm:prSet phldrT="[Text]"/>
      <dgm:spPr/>
      <dgm:t>
        <a:bodyPr anchor="ctr"/>
        <a:lstStyle/>
        <a:p>
          <a:r>
            <a:rPr lang="cs-CZ" dirty="0"/>
            <a:t>Komplexní</a:t>
          </a:r>
        </a:p>
      </dgm:t>
    </dgm:pt>
    <dgm:pt modelId="{816DC830-778C-462A-AF12-A4E4461CB1E3}" type="parTrans" cxnId="{91D1F98E-47C6-4315-9823-20B916966DF9}">
      <dgm:prSet/>
      <dgm:spPr/>
      <dgm:t>
        <a:bodyPr/>
        <a:lstStyle/>
        <a:p>
          <a:endParaRPr lang="cs-CZ"/>
        </a:p>
      </dgm:t>
    </dgm:pt>
    <dgm:pt modelId="{4CC0E61A-8C8D-4178-86C1-11BBAF210BCF}" type="sibTrans" cxnId="{91D1F98E-47C6-4315-9823-20B916966DF9}">
      <dgm:prSet/>
      <dgm:spPr/>
      <dgm:t>
        <a:bodyPr/>
        <a:lstStyle/>
        <a:p>
          <a:endParaRPr lang="cs-CZ"/>
        </a:p>
      </dgm:t>
    </dgm:pt>
    <dgm:pt modelId="{4DE3F7F5-44A8-4D00-B724-9F21294B75A2}">
      <dgm:prSet phldrT="[Text]"/>
      <dgm:spPr>
        <a:noFill/>
      </dgm:spPr>
      <dgm:t>
        <a:bodyPr anchor="ctr"/>
        <a:lstStyle/>
        <a:p>
          <a:r>
            <a:rPr lang="cs-CZ" b="0" dirty="0"/>
            <a:t>PESTLE</a:t>
          </a:r>
        </a:p>
      </dgm:t>
    </dgm:pt>
    <dgm:pt modelId="{A25A2093-D81D-42B0-A7BB-3CA87EC422A4}" type="parTrans" cxnId="{32AACD3D-2FF8-4D36-B525-9BE2F2371B71}">
      <dgm:prSet/>
      <dgm:spPr/>
      <dgm:t>
        <a:bodyPr/>
        <a:lstStyle/>
        <a:p>
          <a:endParaRPr lang="cs-CZ"/>
        </a:p>
      </dgm:t>
    </dgm:pt>
    <dgm:pt modelId="{0CD58285-EB98-4391-848A-3A742C936C7E}" type="sibTrans" cxnId="{32AACD3D-2FF8-4D36-B525-9BE2F2371B71}">
      <dgm:prSet/>
      <dgm:spPr/>
      <dgm:t>
        <a:bodyPr/>
        <a:lstStyle/>
        <a:p>
          <a:endParaRPr lang="cs-CZ"/>
        </a:p>
      </dgm:t>
    </dgm:pt>
    <dgm:pt modelId="{FEECCF2F-14B3-420E-920B-4D1801BB40BB}">
      <dgm:prSet phldrT="[Text]"/>
      <dgm:spPr/>
      <dgm:t>
        <a:bodyPr/>
        <a:lstStyle/>
        <a:p>
          <a:r>
            <a:rPr lang="cs-CZ" dirty="0"/>
            <a:t>Scénáře</a:t>
          </a:r>
        </a:p>
      </dgm:t>
    </dgm:pt>
    <dgm:pt modelId="{4BD32685-03C0-49A8-A2F3-CEAC0A55E435}" type="parTrans" cxnId="{69DBFDDA-DBB2-4690-836B-F0B65398F0C6}">
      <dgm:prSet/>
      <dgm:spPr/>
      <dgm:t>
        <a:bodyPr/>
        <a:lstStyle/>
        <a:p>
          <a:endParaRPr lang="cs-CZ"/>
        </a:p>
      </dgm:t>
    </dgm:pt>
    <dgm:pt modelId="{FD512E61-DB05-4446-A81A-539C7DECDEAE}" type="sibTrans" cxnId="{69DBFDDA-DBB2-4690-836B-F0B65398F0C6}">
      <dgm:prSet/>
      <dgm:spPr/>
      <dgm:t>
        <a:bodyPr/>
        <a:lstStyle/>
        <a:p>
          <a:endParaRPr lang="cs-CZ"/>
        </a:p>
      </dgm:t>
    </dgm:pt>
    <dgm:pt modelId="{5C58C31A-4491-4F6B-90AD-7F3D06193427}">
      <dgm:prSet phldrT="[Text]"/>
      <dgm:spPr/>
      <dgm:t>
        <a:bodyPr anchor="ctr"/>
        <a:lstStyle/>
        <a:p>
          <a:r>
            <a:rPr lang="cs-CZ" dirty="0"/>
            <a:t>Porterova analýza</a:t>
          </a:r>
        </a:p>
      </dgm:t>
    </dgm:pt>
    <dgm:pt modelId="{0290DBC2-0017-4A86-8EC9-94ED30285380}" type="parTrans" cxnId="{8E34EAED-2E5D-4C2A-9DDF-AC8C735A0BC8}">
      <dgm:prSet/>
      <dgm:spPr/>
      <dgm:t>
        <a:bodyPr/>
        <a:lstStyle/>
        <a:p>
          <a:endParaRPr lang="cs-CZ"/>
        </a:p>
      </dgm:t>
    </dgm:pt>
    <dgm:pt modelId="{45879C92-CE1D-409D-A41F-F12E7F39D897}" type="sibTrans" cxnId="{8E34EAED-2E5D-4C2A-9DDF-AC8C735A0BC8}">
      <dgm:prSet/>
      <dgm:spPr/>
      <dgm:t>
        <a:bodyPr/>
        <a:lstStyle/>
        <a:p>
          <a:endParaRPr lang="cs-CZ"/>
        </a:p>
      </dgm:t>
    </dgm:pt>
    <dgm:pt modelId="{E4E4DC92-FA5A-48A6-9121-2029D4F7F4E7}">
      <dgm:prSet phldrT="[Text]"/>
      <dgm:spPr/>
      <dgm:t>
        <a:bodyPr anchor="ctr"/>
        <a:lstStyle/>
        <a:p>
          <a:r>
            <a:rPr lang="cs-CZ" dirty="0" err="1"/>
            <a:t>Benchmarking</a:t>
          </a:r>
          <a:endParaRPr lang="cs-CZ" dirty="0"/>
        </a:p>
      </dgm:t>
    </dgm:pt>
    <dgm:pt modelId="{41547CDD-272A-4EEC-B7B7-0324E33D7BCC}" type="parTrans" cxnId="{7C3AEE6A-7E04-4011-8D16-3352639944CC}">
      <dgm:prSet/>
      <dgm:spPr/>
      <dgm:t>
        <a:bodyPr/>
        <a:lstStyle/>
        <a:p>
          <a:endParaRPr lang="cs-CZ"/>
        </a:p>
      </dgm:t>
    </dgm:pt>
    <dgm:pt modelId="{B278AAB6-E83A-4474-AEF2-60442E6A04EE}" type="sibTrans" cxnId="{7C3AEE6A-7E04-4011-8D16-3352639944CC}">
      <dgm:prSet/>
      <dgm:spPr/>
      <dgm:t>
        <a:bodyPr/>
        <a:lstStyle/>
        <a:p>
          <a:endParaRPr lang="cs-CZ"/>
        </a:p>
      </dgm:t>
    </dgm:pt>
    <dgm:pt modelId="{5DBF532D-BB84-4B14-A4E0-3D1997843E40}">
      <dgm:prSet phldrT="[Text]"/>
      <dgm:spPr/>
      <dgm:t>
        <a:bodyPr anchor="ctr"/>
        <a:lstStyle/>
        <a:p>
          <a:r>
            <a:rPr lang="cs-CZ" dirty="0"/>
            <a:t>GAP analýza</a:t>
          </a:r>
        </a:p>
      </dgm:t>
    </dgm:pt>
    <dgm:pt modelId="{51FA3169-B9A0-45A8-9098-4DBF29117BDD}" type="parTrans" cxnId="{E26EFD5D-E01C-4223-80CC-3309AACA2186}">
      <dgm:prSet/>
      <dgm:spPr/>
      <dgm:t>
        <a:bodyPr/>
        <a:lstStyle/>
        <a:p>
          <a:endParaRPr lang="cs-CZ"/>
        </a:p>
      </dgm:t>
    </dgm:pt>
    <dgm:pt modelId="{3D6A2BAF-1C8A-47DA-AABE-32FBFB7C149B}" type="sibTrans" cxnId="{E26EFD5D-E01C-4223-80CC-3309AACA2186}">
      <dgm:prSet/>
      <dgm:spPr/>
      <dgm:t>
        <a:bodyPr/>
        <a:lstStyle/>
        <a:p>
          <a:endParaRPr lang="cs-CZ"/>
        </a:p>
      </dgm:t>
    </dgm:pt>
    <dgm:pt modelId="{B43F2199-E190-40C5-83FE-2D69E1B409C5}">
      <dgm:prSet phldrT="[Text]"/>
      <dgm:spPr>
        <a:noFill/>
      </dgm:spPr>
      <dgm:t>
        <a:bodyPr anchor="ctr"/>
        <a:lstStyle/>
        <a:p>
          <a:r>
            <a:rPr lang="cs-CZ" b="0" dirty="0"/>
            <a:t>7S analýza</a:t>
          </a:r>
        </a:p>
      </dgm:t>
    </dgm:pt>
    <dgm:pt modelId="{E56933C5-00E4-4EAA-BA8B-827F766D23D3}" type="parTrans" cxnId="{04FB2AB3-E5CE-442C-8A41-021E1560D349}">
      <dgm:prSet/>
      <dgm:spPr/>
      <dgm:t>
        <a:bodyPr/>
        <a:lstStyle/>
        <a:p>
          <a:endParaRPr lang="cs-CZ"/>
        </a:p>
      </dgm:t>
    </dgm:pt>
    <dgm:pt modelId="{58503145-C4EC-415F-A278-DFDD87A132B9}" type="sibTrans" cxnId="{04FB2AB3-E5CE-442C-8A41-021E1560D349}">
      <dgm:prSet/>
      <dgm:spPr/>
      <dgm:t>
        <a:bodyPr/>
        <a:lstStyle/>
        <a:p>
          <a:endParaRPr lang="cs-CZ"/>
        </a:p>
      </dgm:t>
    </dgm:pt>
    <dgm:pt modelId="{2B668E91-24D3-4FAF-A8B1-E60D4A985516}">
      <dgm:prSet phldrT="[Text]"/>
      <dgm:spPr>
        <a:noFill/>
      </dgm:spPr>
      <dgm:t>
        <a:bodyPr anchor="ctr"/>
        <a:lstStyle/>
        <a:p>
          <a:r>
            <a:rPr lang="cs-CZ" dirty="0"/>
            <a:t>SWOT</a:t>
          </a:r>
        </a:p>
      </dgm:t>
    </dgm:pt>
    <dgm:pt modelId="{726900BB-26BC-482D-8E6A-B05D7F0F7247}" type="parTrans" cxnId="{F9DC9EA7-C730-492D-A67A-8FFBB65BE48C}">
      <dgm:prSet/>
      <dgm:spPr/>
      <dgm:t>
        <a:bodyPr/>
        <a:lstStyle/>
        <a:p>
          <a:endParaRPr lang="cs-CZ"/>
        </a:p>
      </dgm:t>
    </dgm:pt>
    <dgm:pt modelId="{3BEFF8D5-8EAC-43B7-AA91-25A87CF0E297}" type="sibTrans" cxnId="{F9DC9EA7-C730-492D-A67A-8FFBB65BE48C}">
      <dgm:prSet/>
      <dgm:spPr/>
      <dgm:t>
        <a:bodyPr/>
        <a:lstStyle/>
        <a:p>
          <a:endParaRPr lang="cs-CZ"/>
        </a:p>
      </dgm:t>
    </dgm:pt>
    <dgm:pt modelId="{2EB2F192-80BF-44D5-A5CB-A672D318BF3E}">
      <dgm:prSet phldrT="[Text]"/>
      <dgm:spPr/>
      <dgm:t>
        <a:bodyPr anchor="ctr"/>
        <a:lstStyle/>
        <a:p>
          <a:r>
            <a:rPr lang="cs-CZ" dirty="0"/>
            <a:t>Analýza zainteresovaných stran</a:t>
          </a:r>
        </a:p>
      </dgm:t>
    </dgm:pt>
    <dgm:pt modelId="{B13B8C6D-F5DE-4B30-A9F1-047BAE8B7844}" type="parTrans" cxnId="{CF142034-4734-412C-8F72-5FFAEF3EBA7B}">
      <dgm:prSet/>
      <dgm:spPr/>
      <dgm:t>
        <a:bodyPr/>
        <a:lstStyle/>
        <a:p>
          <a:endParaRPr lang="cs-CZ"/>
        </a:p>
      </dgm:t>
    </dgm:pt>
    <dgm:pt modelId="{DD1372E0-3BDD-40DF-B2A7-DB481C00F0AE}" type="sibTrans" cxnId="{CF142034-4734-412C-8F72-5FFAEF3EBA7B}">
      <dgm:prSet/>
      <dgm:spPr/>
      <dgm:t>
        <a:bodyPr/>
        <a:lstStyle/>
        <a:p>
          <a:endParaRPr lang="cs-CZ"/>
        </a:p>
      </dgm:t>
    </dgm:pt>
    <dgm:pt modelId="{ED09A2B0-0FC2-4194-95F5-6E2B95F8012D}">
      <dgm:prSet phldrT="[Text]"/>
      <dgm:spPr/>
      <dgm:t>
        <a:bodyPr/>
        <a:lstStyle/>
        <a:p>
          <a:r>
            <a:rPr lang="cs-CZ" dirty="0"/>
            <a:t>DELPHI</a:t>
          </a:r>
        </a:p>
      </dgm:t>
    </dgm:pt>
    <dgm:pt modelId="{AE994DBB-B8C7-4BC2-B9D2-2B672F8BAF45}" type="parTrans" cxnId="{ABAEFDC1-972E-44EE-AEBE-00FF7284961E}">
      <dgm:prSet/>
      <dgm:spPr/>
      <dgm:t>
        <a:bodyPr/>
        <a:lstStyle/>
        <a:p>
          <a:endParaRPr lang="cs-CZ"/>
        </a:p>
      </dgm:t>
    </dgm:pt>
    <dgm:pt modelId="{C2AC08A7-65D9-42AF-AA6A-D052F3227C66}" type="sibTrans" cxnId="{ABAEFDC1-972E-44EE-AEBE-00FF7284961E}">
      <dgm:prSet/>
      <dgm:spPr/>
      <dgm:t>
        <a:bodyPr/>
        <a:lstStyle/>
        <a:p>
          <a:endParaRPr lang="cs-CZ"/>
        </a:p>
      </dgm:t>
    </dgm:pt>
    <dgm:pt modelId="{6DE5CA6C-036E-4932-B71D-6081E93EF800}">
      <dgm:prSet phldrT="[Text]"/>
      <dgm:spPr/>
      <dgm:t>
        <a:bodyPr anchor="ctr"/>
        <a:lstStyle/>
        <a:p>
          <a:r>
            <a:rPr lang="cs-CZ" dirty="0"/>
            <a:t>EFQM/CAF</a:t>
          </a:r>
        </a:p>
      </dgm:t>
    </dgm:pt>
    <dgm:pt modelId="{A475D885-0B16-4CB6-A51C-E76274821F5E}" type="parTrans" cxnId="{7810124E-3804-4536-AF73-9F83E776F6B1}">
      <dgm:prSet/>
      <dgm:spPr/>
      <dgm:t>
        <a:bodyPr/>
        <a:lstStyle/>
        <a:p>
          <a:endParaRPr lang="cs-CZ"/>
        </a:p>
      </dgm:t>
    </dgm:pt>
    <dgm:pt modelId="{E44365C0-32D4-49F0-80F5-A4B4D8265FE9}" type="sibTrans" cxnId="{7810124E-3804-4536-AF73-9F83E776F6B1}">
      <dgm:prSet/>
      <dgm:spPr/>
      <dgm:t>
        <a:bodyPr/>
        <a:lstStyle/>
        <a:p>
          <a:endParaRPr lang="cs-CZ"/>
        </a:p>
      </dgm:t>
    </dgm:pt>
    <dgm:pt modelId="{71299BC1-B501-4106-8CD7-FEA24DFAE965}" type="pres">
      <dgm:prSet presAssocID="{7C338143-DE09-4416-9015-C2CF7BB0EF5C}" presName="vert0" presStyleCnt="0">
        <dgm:presLayoutVars>
          <dgm:dir/>
          <dgm:animOne val="branch"/>
          <dgm:animLvl val="lvl"/>
        </dgm:presLayoutVars>
      </dgm:prSet>
      <dgm:spPr/>
    </dgm:pt>
    <dgm:pt modelId="{986F5204-D8B8-4709-B813-4A1D91D71A5B}" type="pres">
      <dgm:prSet presAssocID="{3E9369AB-8F2A-4EF8-83BB-A96150A7C296}" presName="thickLine" presStyleLbl="alignNode1" presStyleIdx="0" presStyleCnt="1"/>
      <dgm:spPr/>
    </dgm:pt>
    <dgm:pt modelId="{54FA6BAE-A1A7-4B61-B96D-8BCBE001E2CD}" type="pres">
      <dgm:prSet presAssocID="{3E9369AB-8F2A-4EF8-83BB-A96150A7C296}" presName="horz1" presStyleCnt="0"/>
      <dgm:spPr/>
    </dgm:pt>
    <dgm:pt modelId="{0EEEBF55-2C53-409E-B4CA-8206EE3B1DFD}" type="pres">
      <dgm:prSet presAssocID="{3E9369AB-8F2A-4EF8-83BB-A96150A7C296}" presName="tx1" presStyleLbl="revTx" presStyleIdx="0" presStyleCnt="14"/>
      <dgm:spPr/>
    </dgm:pt>
    <dgm:pt modelId="{753E4704-D99C-4A6A-8A70-429585893D17}" type="pres">
      <dgm:prSet presAssocID="{3E9369AB-8F2A-4EF8-83BB-A96150A7C296}" presName="vert1" presStyleCnt="0"/>
      <dgm:spPr/>
    </dgm:pt>
    <dgm:pt modelId="{3442D28D-2D68-4194-861A-ED722E0B8035}" type="pres">
      <dgm:prSet presAssocID="{22628A2D-B372-4596-B542-4996E28172CA}" presName="vertSpace2a" presStyleCnt="0"/>
      <dgm:spPr/>
    </dgm:pt>
    <dgm:pt modelId="{67AB520D-3E56-4EDE-88F1-30656D44D808}" type="pres">
      <dgm:prSet presAssocID="{22628A2D-B372-4596-B542-4996E28172CA}" presName="horz2" presStyleCnt="0"/>
      <dgm:spPr/>
    </dgm:pt>
    <dgm:pt modelId="{FB0584CA-FF71-49CA-8A76-A3D976C6411C}" type="pres">
      <dgm:prSet presAssocID="{22628A2D-B372-4596-B542-4996E28172CA}" presName="horzSpace2" presStyleCnt="0"/>
      <dgm:spPr/>
    </dgm:pt>
    <dgm:pt modelId="{27489724-4B03-492C-BF21-C4D6D48B2BFE}" type="pres">
      <dgm:prSet presAssocID="{22628A2D-B372-4596-B542-4996E28172CA}" presName="tx2" presStyleLbl="revTx" presStyleIdx="1" presStyleCnt="14"/>
      <dgm:spPr/>
    </dgm:pt>
    <dgm:pt modelId="{5E6082C0-B900-4150-8A78-78D4C6B9794D}" type="pres">
      <dgm:prSet presAssocID="{22628A2D-B372-4596-B542-4996E28172CA}" presName="vert2" presStyleCnt="0"/>
      <dgm:spPr/>
    </dgm:pt>
    <dgm:pt modelId="{AC308BAF-EBB0-4E3A-A403-01AF4A7D50D8}" type="pres">
      <dgm:prSet presAssocID="{4DE3F7F5-44A8-4D00-B724-9F21294B75A2}" presName="horz3" presStyleCnt="0"/>
      <dgm:spPr/>
    </dgm:pt>
    <dgm:pt modelId="{9AE23A3E-384C-433C-A294-E666CF290714}" type="pres">
      <dgm:prSet presAssocID="{4DE3F7F5-44A8-4D00-B724-9F21294B75A2}" presName="horzSpace3" presStyleCnt="0"/>
      <dgm:spPr/>
    </dgm:pt>
    <dgm:pt modelId="{78A26495-FFEC-425A-951C-BE3ED153EB7E}" type="pres">
      <dgm:prSet presAssocID="{4DE3F7F5-44A8-4D00-B724-9F21294B75A2}" presName="tx3" presStyleLbl="revTx" presStyleIdx="2" presStyleCnt="14"/>
      <dgm:spPr/>
    </dgm:pt>
    <dgm:pt modelId="{C33CDF2D-B3CB-4C92-B13F-72675191C190}" type="pres">
      <dgm:prSet presAssocID="{4DE3F7F5-44A8-4D00-B724-9F21294B75A2}" presName="vert3" presStyleCnt="0"/>
      <dgm:spPr/>
    </dgm:pt>
    <dgm:pt modelId="{0AA3AE72-FDCF-4E6F-9AE3-4E3C3654E86B}" type="pres">
      <dgm:prSet presAssocID="{0CD58285-EB98-4391-848A-3A742C936C7E}" presName="thinLine3" presStyleLbl="callout" presStyleIdx="0" presStyleCnt="10"/>
      <dgm:spPr/>
    </dgm:pt>
    <dgm:pt modelId="{534C3923-6478-41E0-B112-2D2AAB2F0255}" type="pres">
      <dgm:prSet presAssocID="{FEECCF2F-14B3-420E-920B-4D1801BB40BB}" presName="horz3" presStyleCnt="0"/>
      <dgm:spPr/>
    </dgm:pt>
    <dgm:pt modelId="{F435978C-0587-432B-8FF8-155462A19715}" type="pres">
      <dgm:prSet presAssocID="{FEECCF2F-14B3-420E-920B-4D1801BB40BB}" presName="horzSpace3" presStyleCnt="0"/>
      <dgm:spPr/>
    </dgm:pt>
    <dgm:pt modelId="{9C83760C-8F1D-442A-ADDA-8F6FDC7449B2}" type="pres">
      <dgm:prSet presAssocID="{FEECCF2F-14B3-420E-920B-4D1801BB40BB}" presName="tx3" presStyleLbl="revTx" presStyleIdx="3" presStyleCnt="14"/>
      <dgm:spPr/>
    </dgm:pt>
    <dgm:pt modelId="{286ED3E9-B188-41F7-B9C6-7F9FE17A4F58}" type="pres">
      <dgm:prSet presAssocID="{FEECCF2F-14B3-420E-920B-4D1801BB40BB}" presName="vert3" presStyleCnt="0"/>
      <dgm:spPr/>
    </dgm:pt>
    <dgm:pt modelId="{6D0EC6EB-E60E-4467-8FE3-0379BD82E2C9}" type="pres">
      <dgm:prSet presAssocID="{FD512E61-DB05-4446-A81A-539C7DECDEAE}" presName="thinLine3" presStyleLbl="callout" presStyleIdx="1" presStyleCnt="10"/>
      <dgm:spPr/>
    </dgm:pt>
    <dgm:pt modelId="{D14B04F1-792F-4ED0-8204-0731FE497685}" type="pres">
      <dgm:prSet presAssocID="{ED09A2B0-0FC2-4194-95F5-6E2B95F8012D}" presName="horz3" presStyleCnt="0"/>
      <dgm:spPr/>
    </dgm:pt>
    <dgm:pt modelId="{4CF1EA7F-6468-4D04-AD70-9814DDDC8CA6}" type="pres">
      <dgm:prSet presAssocID="{ED09A2B0-0FC2-4194-95F5-6E2B95F8012D}" presName="horzSpace3" presStyleCnt="0"/>
      <dgm:spPr/>
    </dgm:pt>
    <dgm:pt modelId="{B7BEBA6C-72CC-4392-95A0-5F76D5027160}" type="pres">
      <dgm:prSet presAssocID="{ED09A2B0-0FC2-4194-95F5-6E2B95F8012D}" presName="tx3" presStyleLbl="revTx" presStyleIdx="4" presStyleCnt="14"/>
      <dgm:spPr/>
    </dgm:pt>
    <dgm:pt modelId="{BA6208F2-95C6-4CC1-BDC3-42AE68906557}" type="pres">
      <dgm:prSet presAssocID="{ED09A2B0-0FC2-4194-95F5-6E2B95F8012D}" presName="vert3" presStyleCnt="0"/>
      <dgm:spPr/>
    </dgm:pt>
    <dgm:pt modelId="{66C6AB6D-7E9D-4A4F-91BA-60EE358FDB51}" type="pres">
      <dgm:prSet presAssocID="{C2AC08A7-65D9-42AF-AA6A-D052F3227C66}" presName="thinLine3" presStyleLbl="callout" presStyleIdx="2" presStyleCnt="10"/>
      <dgm:spPr/>
    </dgm:pt>
    <dgm:pt modelId="{01C3E352-F58B-43B5-BDB4-1D571B699F6F}" type="pres">
      <dgm:prSet presAssocID="{5C58C31A-4491-4F6B-90AD-7F3D06193427}" presName="horz3" presStyleCnt="0"/>
      <dgm:spPr/>
    </dgm:pt>
    <dgm:pt modelId="{52878666-B048-4510-A371-DD6A62CA17FC}" type="pres">
      <dgm:prSet presAssocID="{5C58C31A-4491-4F6B-90AD-7F3D06193427}" presName="horzSpace3" presStyleCnt="0"/>
      <dgm:spPr/>
    </dgm:pt>
    <dgm:pt modelId="{0AB6344B-3F7C-4D51-B39A-B7D41039B4E9}" type="pres">
      <dgm:prSet presAssocID="{5C58C31A-4491-4F6B-90AD-7F3D06193427}" presName="tx3" presStyleLbl="revTx" presStyleIdx="5" presStyleCnt="14"/>
      <dgm:spPr/>
    </dgm:pt>
    <dgm:pt modelId="{D0EB8BD8-775D-4161-BD34-EDF6C86448D0}" type="pres">
      <dgm:prSet presAssocID="{5C58C31A-4491-4F6B-90AD-7F3D06193427}" presName="vert3" presStyleCnt="0"/>
      <dgm:spPr/>
    </dgm:pt>
    <dgm:pt modelId="{EA08D361-0DE5-4BF1-9767-87B33BC632C7}" type="pres">
      <dgm:prSet presAssocID="{22628A2D-B372-4596-B542-4996E28172CA}" presName="thinLine2b" presStyleLbl="callout" presStyleIdx="3" presStyleCnt="10"/>
      <dgm:spPr/>
    </dgm:pt>
    <dgm:pt modelId="{F3129E21-6F39-4532-8DA2-0EC4E3EF4307}" type="pres">
      <dgm:prSet presAssocID="{22628A2D-B372-4596-B542-4996E28172CA}" presName="vertSpace2b" presStyleCnt="0"/>
      <dgm:spPr/>
    </dgm:pt>
    <dgm:pt modelId="{3899796D-0AD0-423F-BBE5-EDFE7141529F}" type="pres">
      <dgm:prSet presAssocID="{3E28FA09-B7B0-4862-A814-B61BEF812ACA}" presName="horz2" presStyleCnt="0"/>
      <dgm:spPr/>
    </dgm:pt>
    <dgm:pt modelId="{F3E5033E-74EC-40DE-AC73-4FA186FD545D}" type="pres">
      <dgm:prSet presAssocID="{3E28FA09-B7B0-4862-A814-B61BEF812ACA}" presName="horzSpace2" presStyleCnt="0"/>
      <dgm:spPr/>
    </dgm:pt>
    <dgm:pt modelId="{7F890C9B-502B-4C4C-BA8A-4D7B604F3127}" type="pres">
      <dgm:prSet presAssocID="{3E28FA09-B7B0-4862-A814-B61BEF812ACA}" presName="tx2" presStyleLbl="revTx" presStyleIdx="6" presStyleCnt="14"/>
      <dgm:spPr/>
    </dgm:pt>
    <dgm:pt modelId="{F7D6D8F8-EBF0-41B0-82B3-DB29FD9799DE}" type="pres">
      <dgm:prSet presAssocID="{3E28FA09-B7B0-4862-A814-B61BEF812ACA}" presName="vert2" presStyleCnt="0"/>
      <dgm:spPr/>
    </dgm:pt>
    <dgm:pt modelId="{02C9AE24-6594-40F7-A80F-2FE64B8C1622}" type="pres">
      <dgm:prSet presAssocID="{E4E4DC92-FA5A-48A6-9121-2029D4F7F4E7}" presName="horz3" presStyleCnt="0"/>
      <dgm:spPr/>
    </dgm:pt>
    <dgm:pt modelId="{5B5DA224-3C4C-4D60-BAC0-C8EBDD73C69B}" type="pres">
      <dgm:prSet presAssocID="{E4E4DC92-FA5A-48A6-9121-2029D4F7F4E7}" presName="horzSpace3" presStyleCnt="0"/>
      <dgm:spPr/>
    </dgm:pt>
    <dgm:pt modelId="{1E1E0067-54F7-4C59-AF7F-A4CD5489876C}" type="pres">
      <dgm:prSet presAssocID="{E4E4DC92-FA5A-48A6-9121-2029D4F7F4E7}" presName="tx3" presStyleLbl="revTx" presStyleIdx="7" presStyleCnt="14"/>
      <dgm:spPr/>
    </dgm:pt>
    <dgm:pt modelId="{FADD4015-FE8C-47A7-8D7F-F176F5416AD0}" type="pres">
      <dgm:prSet presAssocID="{E4E4DC92-FA5A-48A6-9121-2029D4F7F4E7}" presName="vert3" presStyleCnt="0"/>
      <dgm:spPr/>
    </dgm:pt>
    <dgm:pt modelId="{BBDCE53E-8631-4B56-8504-D5B0D8E1F3EA}" type="pres">
      <dgm:prSet presAssocID="{B278AAB6-E83A-4474-AEF2-60442E6A04EE}" presName="thinLine3" presStyleLbl="callout" presStyleIdx="4" presStyleCnt="10"/>
      <dgm:spPr/>
    </dgm:pt>
    <dgm:pt modelId="{BE99DD20-8A91-4B2E-992B-7C288E2FFBEB}" type="pres">
      <dgm:prSet presAssocID="{5DBF532D-BB84-4B14-A4E0-3D1997843E40}" presName="horz3" presStyleCnt="0"/>
      <dgm:spPr/>
    </dgm:pt>
    <dgm:pt modelId="{ECDFC02B-82F7-44B3-BDA0-2C9A87B8F08A}" type="pres">
      <dgm:prSet presAssocID="{5DBF532D-BB84-4B14-A4E0-3D1997843E40}" presName="horzSpace3" presStyleCnt="0"/>
      <dgm:spPr/>
    </dgm:pt>
    <dgm:pt modelId="{4B47108E-1566-44D6-9684-58BEFCE149A6}" type="pres">
      <dgm:prSet presAssocID="{5DBF532D-BB84-4B14-A4E0-3D1997843E40}" presName="tx3" presStyleLbl="revTx" presStyleIdx="8" presStyleCnt="14"/>
      <dgm:spPr/>
    </dgm:pt>
    <dgm:pt modelId="{FACFB417-726B-4A10-B4A6-393A34F00D98}" type="pres">
      <dgm:prSet presAssocID="{5DBF532D-BB84-4B14-A4E0-3D1997843E40}" presName="vert3" presStyleCnt="0"/>
      <dgm:spPr/>
    </dgm:pt>
    <dgm:pt modelId="{610A7E34-0B93-44E0-8E87-C3F9AFB06074}" type="pres">
      <dgm:prSet presAssocID="{3D6A2BAF-1C8A-47DA-AABE-32FBFB7C149B}" presName="thinLine3" presStyleLbl="callout" presStyleIdx="5" presStyleCnt="10"/>
      <dgm:spPr/>
    </dgm:pt>
    <dgm:pt modelId="{7787B190-C23F-4967-B224-971AFC839D82}" type="pres">
      <dgm:prSet presAssocID="{6DE5CA6C-036E-4932-B71D-6081E93EF800}" presName="horz3" presStyleCnt="0"/>
      <dgm:spPr/>
    </dgm:pt>
    <dgm:pt modelId="{657E9D25-3389-45DC-858B-042810AD7266}" type="pres">
      <dgm:prSet presAssocID="{6DE5CA6C-036E-4932-B71D-6081E93EF800}" presName="horzSpace3" presStyleCnt="0"/>
      <dgm:spPr/>
    </dgm:pt>
    <dgm:pt modelId="{4BF877C0-795F-4211-A890-12660ED0A7E5}" type="pres">
      <dgm:prSet presAssocID="{6DE5CA6C-036E-4932-B71D-6081E93EF800}" presName="tx3" presStyleLbl="revTx" presStyleIdx="9" presStyleCnt="14"/>
      <dgm:spPr/>
    </dgm:pt>
    <dgm:pt modelId="{BD51AE79-F879-46FF-A919-777C1AC04BDF}" type="pres">
      <dgm:prSet presAssocID="{6DE5CA6C-036E-4932-B71D-6081E93EF800}" presName="vert3" presStyleCnt="0"/>
      <dgm:spPr/>
    </dgm:pt>
    <dgm:pt modelId="{73273716-24DE-4619-9F7A-D8DB9C8631CC}" type="pres">
      <dgm:prSet presAssocID="{E44365C0-32D4-49F0-80F5-A4B4D8265FE9}" presName="thinLine3" presStyleLbl="callout" presStyleIdx="6" presStyleCnt="10"/>
      <dgm:spPr/>
    </dgm:pt>
    <dgm:pt modelId="{259241C0-1612-435A-B5B3-D1B12914701D}" type="pres">
      <dgm:prSet presAssocID="{B43F2199-E190-40C5-83FE-2D69E1B409C5}" presName="horz3" presStyleCnt="0"/>
      <dgm:spPr/>
    </dgm:pt>
    <dgm:pt modelId="{178F14A4-92EF-49D4-8EC0-A422647363E0}" type="pres">
      <dgm:prSet presAssocID="{B43F2199-E190-40C5-83FE-2D69E1B409C5}" presName="horzSpace3" presStyleCnt="0"/>
      <dgm:spPr/>
    </dgm:pt>
    <dgm:pt modelId="{BB24CB7C-BB00-46F4-BFE1-39F82C556CE8}" type="pres">
      <dgm:prSet presAssocID="{B43F2199-E190-40C5-83FE-2D69E1B409C5}" presName="tx3" presStyleLbl="revTx" presStyleIdx="10" presStyleCnt="14"/>
      <dgm:spPr/>
    </dgm:pt>
    <dgm:pt modelId="{5455EBB1-5EE4-4919-A5EF-8E72F6DB0CC0}" type="pres">
      <dgm:prSet presAssocID="{B43F2199-E190-40C5-83FE-2D69E1B409C5}" presName="vert3" presStyleCnt="0"/>
      <dgm:spPr/>
    </dgm:pt>
    <dgm:pt modelId="{62AFCD66-6033-4E14-A559-E288F6D54BDB}" type="pres">
      <dgm:prSet presAssocID="{3E28FA09-B7B0-4862-A814-B61BEF812ACA}" presName="thinLine2b" presStyleLbl="callout" presStyleIdx="7" presStyleCnt="10"/>
      <dgm:spPr/>
    </dgm:pt>
    <dgm:pt modelId="{4EC07741-C603-4C4A-82DF-33ADC19FA475}" type="pres">
      <dgm:prSet presAssocID="{3E28FA09-B7B0-4862-A814-B61BEF812ACA}" presName="vertSpace2b" presStyleCnt="0"/>
      <dgm:spPr/>
    </dgm:pt>
    <dgm:pt modelId="{9CE82314-74C7-4A5B-AEB6-EBD216825FA9}" type="pres">
      <dgm:prSet presAssocID="{DCFACF7B-9E19-46C6-9650-E450505EB2F3}" presName="horz2" presStyleCnt="0"/>
      <dgm:spPr/>
    </dgm:pt>
    <dgm:pt modelId="{A7204138-2F0A-4485-99F1-08C69DCEDEF2}" type="pres">
      <dgm:prSet presAssocID="{DCFACF7B-9E19-46C6-9650-E450505EB2F3}" presName="horzSpace2" presStyleCnt="0"/>
      <dgm:spPr/>
    </dgm:pt>
    <dgm:pt modelId="{FFD55C0B-8766-4FEA-BE75-294B60748938}" type="pres">
      <dgm:prSet presAssocID="{DCFACF7B-9E19-46C6-9650-E450505EB2F3}" presName="tx2" presStyleLbl="revTx" presStyleIdx="11" presStyleCnt="14"/>
      <dgm:spPr/>
    </dgm:pt>
    <dgm:pt modelId="{639B92F9-AA2C-4FDF-8AB1-4223343D6073}" type="pres">
      <dgm:prSet presAssocID="{DCFACF7B-9E19-46C6-9650-E450505EB2F3}" presName="vert2" presStyleCnt="0"/>
      <dgm:spPr/>
    </dgm:pt>
    <dgm:pt modelId="{938C10AB-A43D-41FD-8B11-9ACEAB5426CC}" type="pres">
      <dgm:prSet presAssocID="{2EB2F192-80BF-44D5-A5CB-A672D318BF3E}" presName="horz3" presStyleCnt="0"/>
      <dgm:spPr/>
    </dgm:pt>
    <dgm:pt modelId="{D7EA8DD7-1E4C-4B74-9719-DCB6AB48842A}" type="pres">
      <dgm:prSet presAssocID="{2EB2F192-80BF-44D5-A5CB-A672D318BF3E}" presName="horzSpace3" presStyleCnt="0"/>
      <dgm:spPr/>
    </dgm:pt>
    <dgm:pt modelId="{60C0842E-AF1A-40EC-8058-B44541F3FB81}" type="pres">
      <dgm:prSet presAssocID="{2EB2F192-80BF-44D5-A5CB-A672D318BF3E}" presName="tx3" presStyleLbl="revTx" presStyleIdx="12" presStyleCnt="14"/>
      <dgm:spPr/>
    </dgm:pt>
    <dgm:pt modelId="{0803DE8B-59A4-4BCA-A2E8-2FC511256C25}" type="pres">
      <dgm:prSet presAssocID="{2EB2F192-80BF-44D5-A5CB-A672D318BF3E}" presName="vert3" presStyleCnt="0"/>
      <dgm:spPr/>
    </dgm:pt>
    <dgm:pt modelId="{5470E358-9BDA-4A26-A540-4FCEFBCEA8C2}" type="pres">
      <dgm:prSet presAssocID="{DD1372E0-3BDD-40DF-B2A7-DB481C00F0AE}" presName="thinLine3" presStyleLbl="callout" presStyleIdx="8" presStyleCnt="10"/>
      <dgm:spPr/>
    </dgm:pt>
    <dgm:pt modelId="{43564DF3-7130-45EA-AA62-599640050DD8}" type="pres">
      <dgm:prSet presAssocID="{2B668E91-24D3-4FAF-A8B1-E60D4A985516}" presName="horz3" presStyleCnt="0"/>
      <dgm:spPr/>
    </dgm:pt>
    <dgm:pt modelId="{27581509-5D4D-4558-8F27-5C515BD84537}" type="pres">
      <dgm:prSet presAssocID="{2B668E91-24D3-4FAF-A8B1-E60D4A985516}" presName="horzSpace3" presStyleCnt="0"/>
      <dgm:spPr/>
    </dgm:pt>
    <dgm:pt modelId="{C01BCC5E-6017-46CE-BCA8-6D99B0958622}" type="pres">
      <dgm:prSet presAssocID="{2B668E91-24D3-4FAF-A8B1-E60D4A985516}" presName="tx3" presStyleLbl="revTx" presStyleIdx="13" presStyleCnt="14"/>
      <dgm:spPr/>
    </dgm:pt>
    <dgm:pt modelId="{A9422802-22C3-4AA1-A446-CAB09BBA2A76}" type="pres">
      <dgm:prSet presAssocID="{2B668E91-24D3-4FAF-A8B1-E60D4A985516}" presName="vert3" presStyleCnt="0"/>
      <dgm:spPr/>
    </dgm:pt>
    <dgm:pt modelId="{5CD4F76B-E2CD-4AD0-B8BF-624155CC51C3}" type="pres">
      <dgm:prSet presAssocID="{DCFACF7B-9E19-46C6-9650-E450505EB2F3}" presName="thinLine2b" presStyleLbl="callout" presStyleIdx="9" presStyleCnt="10"/>
      <dgm:spPr/>
    </dgm:pt>
    <dgm:pt modelId="{2CA40FCF-05BF-45AC-A7E5-36C85D507540}" type="pres">
      <dgm:prSet presAssocID="{DCFACF7B-9E19-46C6-9650-E450505EB2F3}" presName="vertSpace2b" presStyleCnt="0"/>
      <dgm:spPr/>
    </dgm:pt>
  </dgm:ptLst>
  <dgm:cxnLst>
    <dgm:cxn modelId="{E3D2A802-0BDF-4C93-842F-8D809C46C7BC}" type="presOf" srcId="{5DBF532D-BB84-4B14-A4E0-3D1997843E40}" destId="{4B47108E-1566-44D6-9684-58BEFCE149A6}" srcOrd="0" destOrd="0" presId="urn:microsoft.com/office/officeart/2008/layout/LinedList"/>
    <dgm:cxn modelId="{3EC8850D-3F0B-4FE3-8A5C-9A475CCBC138}" type="presOf" srcId="{3E9369AB-8F2A-4EF8-83BB-A96150A7C296}" destId="{0EEEBF55-2C53-409E-B4CA-8206EE3B1DFD}" srcOrd="0" destOrd="0" presId="urn:microsoft.com/office/officeart/2008/layout/LinedList"/>
    <dgm:cxn modelId="{6E940231-2D5D-44F5-9F9D-4FAB082D7302}" type="presOf" srcId="{FEECCF2F-14B3-420E-920B-4D1801BB40BB}" destId="{9C83760C-8F1D-442A-ADDA-8F6FDC7449B2}" srcOrd="0" destOrd="0" presId="urn:microsoft.com/office/officeart/2008/layout/LinedList"/>
    <dgm:cxn modelId="{CF142034-4734-412C-8F72-5FFAEF3EBA7B}" srcId="{DCFACF7B-9E19-46C6-9650-E450505EB2F3}" destId="{2EB2F192-80BF-44D5-A5CB-A672D318BF3E}" srcOrd="0" destOrd="0" parTransId="{B13B8C6D-F5DE-4B30-A9F1-047BAE8B7844}" sibTransId="{DD1372E0-3BDD-40DF-B2A7-DB481C00F0AE}"/>
    <dgm:cxn modelId="{6932F539-F978-4FD5-9195-4D07CAB6BAB9}" type="presOf" srcId="{B43F2199-E190-40C5-83FE-2D69E1B409C5}" destId="{BB24CB7C-BB00-46F4-BFE1-39F82C556CE8}" srcOrd="0" destOrd="0" presId="urn:microsoft.com/office/officeart/2008/layout/LinedList"/>
    <dgm:cxn modelId="{6D6A333C-D169-4DD4-9B35-11F06CEE22D6}" type="presOf" srcId="{3E28FA09-B7B0-4862-A814-B61BEF812ACA}" destId="{7F890C9B-502B-4C4C-BA8A-4D7B604F3127}" srcOrd="0" destOrd="0" presId="urn:microsoft.com/office/officeart/2008/layout/LinedList"/>
    <dgm:cxn modelId="{1BBF8E3D-B4DA-41AB-B66F-8B37848F22C5}" type="presOf" srcId="{7C338143-DE09-4416-9015-C2CF7BB0EF5C}" destId="{71299BC1-B501-4106-8CD7-FEA24DFAE965}" srcOrd="0" destOrd="0" presId="urn:microsoft.com/office/officeart/2008/layout/LinedList"/>
    <dgm:cxn modelId="{32AACD3D-2FF8-4D36-B525-9BE2F2371B71}" srcId="{22628A2D-B372-4596-B542-4996E28172CA}" destId="{4DE3F7F5-44A8-4D00-B724-9F21294B75A2}" srcOrd="0" destOrd="0" parTransId="{A25A2093-D81D-42B0-A7BB-3CA87EC422A4}" sibTransId="{0CD58285-EB98-4391-848A-3A742C936C7E}"/>
    <dgm:cxn modelId="{E26EFD5D-E01C-4223-80CC-3309AACA2186}" srcId="{3E28FA09-B7B0-4862-A814-B61BEF812ACA}" destId="{5DBF532D-BB84-4B14-A4E0-3D1997843E40}" srcOrd="1" destOrd="0" parTransId="{51FA3169-B9A0-45A8-9098-4DBF29117BDD}" sibTransId="{3D6A2BAF-1C8A-47DA-AABE-32FBFB7C149B}"/>
    <dgm:cxn modelId="{D0996945-0B65-446E-9209-32AF3EE4A8EC}" srcId="{3E9369AB-8F2A-4EF8-83BB-A96150A7C296}" destId="{3E28FA09-B7B0-4862-A814-B61BEF812ACA}" srcOrd="1" destOrd="0" parTransId="{8C0D719B-0EAE-4FB6-9328-42706856240E}" sibTransId="{31CDDE70-C681-4C40-BCD2-C563BBBAD15B}"/>
    <dgm:cxn modelId="{0CD18846-BD96-476A-A51F-A3FD5FE48D86}" type="presOf" srcId="{5C58C31A-4491-4F6B-90AD-7F3D06193427}" destId="{0AB6344B-3F7C-4D51-B39A-B7D41039B4E9}" srcOrd="0" destOrd="0" presId="urn:microsoft.com/office/officeart/2008/layout/LinedList"/>
    <dgm:cxn modelId="{85FB6E4A-7424-429F-A65A-A0E689CBB2FD}" type="presOf" srcId="{22628A2D-B372-4596-B542-4996E28172CA}" destId="{27489724-4B03-492C-BF21-C4D6D48B2BFE}" srcOrd="0" destOrd="0" presId="urn:microsoft.com/office/officeart/2008/layout/LinedList"/>
    <dgm:cxn modelId="{7C3AEE6A-7E04-4011-8D16-3352639944CC}" srcId="{3E28FA09-B7B0-4862-A814-B61BEF812ACA}" destId="{E4E4DC92-FA5A-48A6-9121-2029D4F7F4E7}" srcOrd="0" destOrd="0" parTransId="{41547CDD-272A-4EEC-B7B7-0324E33D7BCC}" sibTransId="{B278AAB6-E83A-4474-AEF2-60442E6A04EE}"/>
    <dgm:cxn modelId="{3BD1256B-B9F4-459A-A51B-63E847F2E26D}" type="presOf" srcId="{ED09A2B0-0FC2-4194-95F5-6E2B95F8012D}" destId="{B7BEBA6C-72CC-4392-95A0-5F76D5027160}" srcOrd="0" destOrd="0" presId="urn:microsoft.com/office/officeart/2008/layout/LinedList"/>
    <dgm:cxn modelId="{7810124E-3804-4536-AF73-9F83E776F6B1}" srcId="{3E28FA09-B7B0-4862-A814-B61BEF812ACA}" destId="{6DE5CA6C-036E-4932-B71D-6081E93EF800}" srcOrd="2" destOrd="0" parTransId="{A475D885-0B16-4CB6-A51C-E76274821F5E}" sibTransId="{E44365C0-32D4-49F0-80F5-A4B4D8265FE9}"/>
    <dgm:cxn modelId="{CDBA1B4E-1B40-4AA8-BC4C-FE0BF5C2D193}" type="presOf" srcId="{E4E4DC92-FA5A-48A6-9121-2029D4F7F4E7}" destId="{1E1E0067-54F7-4C59-AF7F-A4CD5489876C}" srcOrd="0" destOrd="0" presId="urn:microsoft.com/office/officeart/2008/layout/LinedList"/>
    <dgm:cxn modelId="{57F36754-F592-43E7-80C4-EFD3DB5CB534}" type="presOf" srcId="{4DE3F7F5-44A8-4D00-B724-9F21294B75A2}" destId="{78A26495-FFEC-425A-951C-BE3ED153EB7E}" srcOrd="0" destOrd="0" presId="urn:microsoft.com/office/officeart/2008/layout/LinedList"/>
    <dgm:cxn modelId="{47BE6859-8E4F-45F7-A1E8-84C530EA78DA}" type="presOf" srcId="{6DE5CA6C-036E-4932-B71D-6081E93EF800}" destId="{4BF877C0-795F-4211-A890-12660ED0A7E5}" srcOrd="0" destOrd="0" presId="urn:microsoft.com/office/officeart/2008/layout/LinedList"/>
    <dgm:cxn modelId="{91D1F98E-47C6-4315-9823-20B916966DF9}" srcId="{3E9369AB-8F2A-4EF8-83BB-A96150A7C296}" destId="{DCFACF7B-9E19-46C6-9650-E450505EB2F3}" srcOrd="2" destOrd="0" parTransId="{816DC830-778C-462A-AF12-A4E4461CB1E3}" sibTransId="{4CC0E61A-8C8D-4178-86C1-11BBAF210BCF}"/>
    <dgm:cxn modelId="{F9DC9EA7-C730-492D-A67A-8FFBB65BE48C}" srcId="{DCFACF7B-9E19-46C6-9650-E450505EB2F3}" destId="{2B668E91-24D3-4FAF-A8B1-E60D4A985516}" srcOrd="1" destOrd="0" parTransId="{726900BB-26BC-482D-8E6A-B05D7F0F7247}" sibTransId="{3BEFF8D5-8EAC-43B7-AA91-25A87CF0E297}"/>
    <dgm:cxn modelId="{925843A9-E7F1-4C5D-B30A-E3CD7C8474B2}" type="presOf" srcId="{DCFACF7B-9E19-46C6-9650-E450505EB2F3}" destId="{FFD55C0B-8766-4FEA-BE75-294B60748938}" srcOrd="0" destOrd="0" presId="urn:microsoft.com/office/officeart/2008/layout/LinedList"/>
    <dgm:cxn modelId="{04FB2AB3-E5CE-442C-8A41-021E1560D349}" srcId="{3E28FA09-B7B0-4862-A814-B61BEF812ACA}" destId="{B43F2199-E190-40C5-83FE-2D69E1B409C5}" srcOrd="3" destOrd="0" parTransId="{E56933C5-00E4-4EAA-BA8B-827F766D23D3}" sibTransId="{58503145-C4EC-415F-A278-DFDD87A132B9}"/>
    <dgm:cxn modelId="{ABAEFDC1-972E-44EE-AEBE-00FF7284961E}" srcId="{22628A2D-B372-4596-B542-4996E28172CA}" destId="{ED09A2B0-0FC2-4194-95F5-6E2B95F8012D}" srcOrd="2" destOrd="0" parTransId="{AE994DBB-B8C7-4BC2-B9D2-2B672F8BAF45}" sibTransId="{C2AC08A7-65D9-42AF-AA6A-D052F3227C66}"/>
    <dgm:cxn modelId="{394EDDD1-B693-4E63-8206-028518153275}" type="presOf" srcId="{2EB2F192-80BF-44D5-A5CB-A672D318BF3E}" destId="{60C0842E-AF1A-40EC-8058-B44541F3FB81}" srcOrd="0" destOrd="0" presId="urn:microsoft.com/office/officeart/2008/layout/LinedList"/>
    <dgm:cxn modelId="{422274D2-B769-4E7D-A2DF-E793557752F4}" srcId="{3E9369AB-8F2A-4EF8-83BB-A96150A7C296}" destId="{22628A2D-B372-4596-B542-4996E28172CA}" srcOrd="0" destOrd="0" parTransId="{5185F5D2-03EB-4BFF-8EAE-6982C0DBF308}" sibTransId="{684E5ED9-AB63-4DDC-8D74-08D1ADE85D4B}"/>
    <dgm:cxn modelId="{1B4560D5-E31E-4E20-AE0F-523C23AFFE49}" type="presOf" srcId="{2B668E91-24D3-4FAF-A8B1-E60D4A985516}" destId="{C01BCC5E-6017-46CE-BCA8-6D99B0958622}" srcOrd="0" destOrd="0" presId="urn:microsoft.com/office/officeart/2008/layout/LinedList"/>
    <dgm:cxn modelId="{69DBFDDA-DBB2-4690-836B-F0B65398F0C6}" srcId="{22628A2D-B372-4596-B542-4996E28172CA}" destId="{FEECCF2F-14B3-420E-920B-4D1801BB40BB}" srcOrd="1" destOrd="0" parTransId="{4BD32685-03C0-49A8-A2F3-CEAC0A55E435}" sibTransId="{FD512E61-DB05-4446-A81A-539C7DECDEAE}"/>
    <dgm:cxn modelId="{8E34EAED-2E5D-4C2A-9DDF-AC8C735A0BC8}" srcId="{22628A2D-B372-4596-B542-4996E28172CA}" destId="{5C58C31A-4491-4F6B-90AD-7F3D06193427}" srcOrd="3" destOrd="0" parTransId="{0290DBC2-0017-4A86-8EC9-94ED30285380}" sibTransId="{45879C92-CE1D-409D-A41F-F12E7F39D897}"/>
    <dgm:cxn modelId="{D2B4C6F6-7D02-459F-8969-C39255EB3F86}" srcId="{7C338143-DE09-4416-9015-C2CF7BB0EF5C}" destId="{3E9369AB-8F2A-4EF8-83BB-A96150A7C296}" srcOrd="0" destOrd="0" parTransId="{AC9BF826-EA4E-442B-A0D0-103F2B033587}" sibTransId="{B3155295-AD9A-4299-9C5F-8A40ECF93531}"/>
    <dgm:cxn modelId="{8C2652E1-CBA5-4A1E-8D8A-17E3B71483FB}" type="presParOf" srcId="{71299BC1-B501-4106-8CD7-FEA24DFAE965}" destId="{986F5204-D8B8-4709-B813-4A1D91D71A5B}" srcOrd="0" destOrd="0" presId="urn:microsoft.com/office/officeart/2008/layout/LinedList"/>
    <dgm:cxn modelId="{13DF97AC-7E9A-43CA-8C30-E292C0FECA37}" type="presParOf" srcId="{71299BC1-B501-4106-8CD7-FEA24DFAE965}" destId="{54FA6BAE-A1A7-4B61-B96D-8BCBE001E2CD}" srcOrd="1" destOrd="0" presId="urn:microsoft.com/office/officeart/2008/layout/LinedList"/>
    <dgm:cxn modelId="{FCD9567B-6C87-42C1-A669-263BB0D86158}" type="presParOf" srcId="{54FA6BAE-A1A7-4B61-B96D-8BCBE001E2CD}" destId="{0EEEBF55-2C53-409E-B4CA-8206EE3B1DFD}" srcOrd="0" destOrd="0" presId="urn:microsoft.com/office/officeart/2008/layout/LinedList"/>
    <dgm:cxn modelId="{DAF333B9-B78C-406B-827D-62D1A42D031C}" type="presParOf" srcId="{54FA6BAE-A1A7-4B61-B96D-8BCBE001E2CD}" destId="{753E4704-D99C-4A6A-8A70-429585893D17}" srcOrd="1" destOrd="0" presId="urn:microsoft.com/office/officeart/2008/layout/LinedList"/>
    <dgm:cxn modelId="{C625C922-8BCB-43C4-BEC0-ECE23FE77C3B}" type="presParOf" srcId="{753E4704-D99C-4A6A-8A70-429585893D17}" destId="{3442D28D-2D68-4194-861A-ED722E0B8035}" srcOrd="0" destOrd="0" presId="urn:microsoft.com/office/officeart/2008/layout/LinedList"/>
    <dgm:cxn modelId="{248ED570-4FCB-4580-9487-BD29C9079520}" type="presParOf" srcId="{753E4704-D99C-4A6A-8A70-429585893D17}" destId="{67AB520D-3E56-4EDE-88F1-30656D44D808}" srcOrd="1" destOrd="0" presId="urn:microsoft.com/office/officeart/2008/layout/LinedList"/>
    <dgm:cxn modelId="{07327B5D-7F15-4B97-AFA9-20A52663C626}" type="presParOf" srcId="{67AB520D-3E56-4EDE-88F1-30656D44D808}" destId="{FB0584CA-FF71-49CA-8A76-A3D976C6411C}" srcOrd="0" destOrd="0" presId="urn:microsoft.com/office/officeart/2008/layout/LinedList"/>
    <dgm:cxn modelId="{7233585E-F925-41B8-8E53-C1FAED90CB25}" type="presParOf" srcId="{67AB520D-3E56-4EDE-88F1-30656D44D808}" destId="{27489724-4B03-492C-BF21-C4D6D48B2BFE}" srcOrd="1" destOrd="0" presId="urn:microsoft.com/office/officeart/2008/layout/LinedList"/>
    <dgm:cxn modelId="{CE6B9171-B6EA-4CCA-8D7B-23459D39D079}" type="presParOf" srcId="{67AB520D-3E56-4EDE-88F1-30656D44D808}" destId="{5E6082C0-B900-4150-8A78-78D4C6B9794D}" srcOrd="2" destOrd="0" presId="urn:microsoft.com/office/officeart/2008/layout/LinedList"/>
    <dgm:cxn modelId="{F048F6B3-0458-4262-A032-98E65E4B313F}" type="presParOf" srcId="{5E6082C0-B900-4150-8A78-78D4C6B9794D}" destId="{AC308BAF-EBB0-4E3A-A403-01AF4A7D50D8}" srcOrd="0" destOrd="0" presId="urn:microsoft.com/office/officeart/2008/layout/LinedList"/>
    <dgm:cxn modelId="{439CFC55-B9F7-490A-B731-5140CD59883C}" type="presParOf" srcId="{AC308BAF-EBB0-4E3A-A403-01AF4A7D50D8}" destId="{9AE23A3E-384C-433C-A294-E666CF290714}" srcOrd="0" destOrd="0" presId="urn:microsoft.com/office/officeart/2008/layout/LinedList"/>
    <dgm:cxn modelId="{0D17C039-02A6-4E7C-83BF-B85C0772418F}" type="presParOf" srcId="{AC308BAF-EBB0-4E3A-A403-01AF4A7D50D8}" destId="{78A26495-FFEC-425A-951C-BE3ED153EB7E}" srcOrd="1" destOrd="0" presId="urn:microsoft.com/office/officeart/2008/layout/LinedList"/>
    <dgm:cxn modelId="{B7DEE05F-8837-47EB-A2C5-6A4D9DAF40AF}" type="presParOf" srcId="{AC308BAF-EBB0-4E3A-A403-01AF4A7D50D8}" destId="{C33CDF2D-B3CB-4C92-B13F-72675191C190}" srcOrd="2" destOrd="0" presId="urn:microsoft.com/office/officeart/2008/layout/LinedList"/>
    <dgm:cxn modelId="{28549976-7C7A-473C-B0D8-E0B23B91075F}" type="presParOf" srcId="{5E6082C0-B900-4150-8A78-78D4C6B9794D}" destId="{0AA3AE72-FDCF-4E6F-9AE3-4E3C3654E86B}" srcOrd="1" destOrd="0" presId="urn:microsoft.com/office/officeart/2008/layout/LinedList"/>
    <dgm:cxn modelId="{A55DCB07-4F69-48BB-86D1-A2110635B810}" type="presParOf" srcId="{5E6082C0-B900-4150-8A78-78D4C6B9794D}" destId="{534C3923-6478-41E0-B112-2D2AAB2F0255}" srcOrd="2" destOrd="0" presId="urn:microsoft.com/office/officeart/2008/layout/LinedList"/>
    <dgm:cxn modelId="{88439F14-2453-4DB3-8E34-E9022F807BDC}" type="presParOf" srcId="{534C3923-6478-41E0-B112-2D2AAB2F0255}" destId="{F435978C-0587-432B-8FF8-155462A19715}" srcOrd="0" destOrd="0" presId="urn:microsoft.com/office/officeart/2008/layout/LinedList"/>
    <dgm:cxn modelId="{1772F075-A54A-44EB-9D92-E5242405EE2C}" type="presParOf" srcId="{534C3923-6478-41E0-B112-2D2AAB2F0255}" destId="{9C83760C-8F1D-442A-ADDA-8F6FDC7449B2}" srcOrd="1" destOrd="0" presId="urn:microsoft.com/office/officeart/2008/layout/LinedList"/>
    <dgm:cxn modelId="{DFFFAF12-4782-476E-AE93-8EF2DD3EE987}" type="presParOf" srcId="{534C3923-6478-41E0-B112-2D2AAB2F0255}" destId="{286ED3E9-B188-41F7-B9C6-7F9FE17A4F58}" srcOrd="2" destOrd="0" presId="urn:microsoft.com/office/officeart/2008/layout/LinedList"/>
    <dgm:cxn modelId="{340376AB-1FC6-42F7-972E-2C4A9D6DACBC}" type="presParOf" srcId="{5E6082C0-B900-4150-8A78-78D4C6B9794D}" destId="{6D0EC6EB-E60E-4467-8FE3-0379BD82E2C9}" srcOrd="3" destOrd="0" presId="urn:microsoft.com/office/officeart/2008/layout/LinedList"/>
    <dgm:cxn modelId="{369FE98C-2375-4127-A4C8-195D6809CA02}" type="presParOf" srcId="{5E6082C0-B900-4150-8A78-78D4C6B9794D}" destId="{D14B04F1-792F-4ED0-8204-0731FE497685}" srcOrd="4" destOrd="0" presId="urn:microsoft.com/office/officeart/2008/layout/LinedList"/>
    <dgm:cxn modelId="{5A55C35C-F8A0-4CDC-B87C-E85A50402610}" type="presParOf" srcId="{D14B04F1-792F-4ED0-8204-0731FE497685}" destId="{4CF1EA7F-6468-4D04-AD70-9814DDDC8CA6}" srcOrd="0" destOrd="0" presId="urn:microsoft.com/office/officeart/2008/layout/LinedList"/>
    <dgm:cxn modelId="{8F9817E9-0184-4582-BCBB-D091E45E0460}" type="presParOf" srcId="{D14B04F1-792F-4ED0-8204-0731FE497685}" destId="{B7BEBA6C-72CC-4392-95A0-5F76D5027160}" srcOrd="1" destOrd="0" presId="urn:microsoft.com/office/officeart/2008/layout/LinedList"/>
    <dgm:cxn modelId="{DEBC6BFC-7A70-409A-A3FB-1F02C2B258FC}" type="presParOf" srcId="{D14B04F1-792F-4ED0-8204-0731FE497685}" destId="{BA6208F2-95C6-4CC1-BDC3-42AE68906557}" srcOrd="2" destOrd="0" presId="urn:microsoft.com/office/officeart/2008/layout/LinedList"/>
    <dgm:cxn modelId="{8F0568C5-F82C-4FB2-A61C-AB95A9CFFE0C}" type="presParOf" srcId="{5E6082C0-B900-4150-8A78-78D4C6B9794D}" destId="{66C6AB6D-7E9D-4A4F-91BA-60EE358FDB51}" srcOrd="5" destOrd="0" presId="urn:microsoft.com/office/officeart/2008/layout/LinedList"/>
    <dgm:cxn modelId="{2CBF9F67-683E-46F2-8454-A79B66C4933D}" type="presParOf" srcId="{5E6082C0-B900-4150-8A78-78D4C6B9794D}" destId="{01C3E352-F58B-43B5-BDB4-1D571B699F6F}" srcOrd="6" destOrd="0" presId="urn:microsoft.com/office/officeart/2008/layout/LinedList"/>
    <dgm:cxn modelId="{C8882638-82CA-4139-96A4-E81E8A477754}" type="presParOf" srcId="{01C3E352-F58B-43B5-BDB4-1D571B699F6F}" destId="{52878666-B048-4510-A371-DD6A62CA17FC}" srcOrd="0" destOrd="0" presId="urn:microsoft.com/office/officeart/2008/layout/LinedList"/>
    <dgm:cxn modelId="{AED1D641-F750-4FDF-858F-58EB509309B2}" type="presParOf" srcId="{01C3E352-F58B-43B5-BDB4-1D571B699F6F}" destId="{0AB6344B-3F7C-4D51-B39A-B7D41039B4E9}" srcOrd="1" destOrd="0" presId="urn:microsoft.com/office/officeart/2008/layout/LinedList"/>
    <dgm:cxn modelId="{6F6345EF-D330-4E04-91AE-A7CDBD7A0C16}" type="presParOf" srcId="{01C3E352-F58B-43B5-BDB4-1D571B699F6F}" destId="{D0EB8BD8-775D-4161-BD34-EDF6C86448D0}" srcOrd="2" destOrd="0" presId="urn:microsoft.com/office/officeart/2008/layout/LinedList"/>
    <dgm:cxn modelId="{009E9B02-7D85-4874-9E1D-35AD7F1C6B65}" type="presParOf" srcId="{753E4704-D99C-4A6A-8A70-429585893D17}" destId="{EA08D361-0DE5-4BF1-9767-87B33BC632C7}" srcOrd="2" destOrd="0" presId="urn:microsoft.com/office/officeart/2008/layout/LinedList"/>
    <dgm:cxn modelId="{F5ACD529-D6BF-4BFD-9FE6-19B62C95C4C8}" type="presParOf" srcId="{753E4704-D99C-4A6A-8A70-429585893D17}" destId="{F3129E21-6F39-4532-8DA2-0EC4E3EF4307}" srcOrd="3" destOrd="0" presId="urn:microsoft.com/office/officeart/2008/layout/LinedList"/>
    <dgm:cxn modelId="{EC7582F7-1509-4DD7-896C-F695613937A6}" type="presParOf" srcId="{753E4704-D99C-4A6A-8A70-429585893D17}" destId="{3899796D-0AD0-423F-BBE5-EDFE7141529F}" srcOrd="4" destOrd="0" presId="urn:microsoft.com/office/officeart/2008/layout/LinedList"/>
    <dgm:cxn modelId="{DF88935E-BA01-41AC-BA5E-5226236303B4}" type="presParOf" srcId="{3899796D-0AD0-423F-BBE5-EDFE7141529F}" destId="{F3E5033E-74EC-40DE-AC73-4FA186FD545D}" srcOrd="0" destOrd="0" presId="urn:microsoft.com/office/officeart/2008/layout/LinedList"/>
    <dgm:cxn modelId="{D2417421-7EF4-46EC-8E6D-034DA6540761}" type="presParOf" srcId="{3899796D-0AD0-423F-BBE5-EDFE7141529F}" destId="{7F890C9B-502B-4C4C-BA8A-4D7B604F3127}" srcOrd="1" destOrd="0" presId="urn:microsoft.com/office/officeart/2008/layout/LinedList"/>
    <dgm:cxn modelId="{FAFF0BF5-0E1A-4757-9210-5ED94D10C22C}" type="presParOf" srcId="{3899796D-0AD0-423F-BBE5-EDFE7141529F}" destId="{F7D6D8F8-EBF0-41B0-82B3-DB29FD9799DE}" srcOrd="2" destOrd="0" presId="urn:microsoft.com/office/officeart/2008/layout/LinedList"/>
    <dgm:cxn modelId="{098A964D-7196-4915-A989-F1D3123EB9B1}" type="presParOf" srcId="{F7D6D8F8-EBF0-41B0-82B3-DB29FD9799DE}" destId="{02C9AE24-6594-40F7-A80F-2FE64B8C1622}" srcOrd="0" destOrd="0" presId="urn:microsoft.com/office/officeart/2008/layout/LinedList"/>
    <dgm:cxn modelId="{53074B11-599E-4595-8EF8-89161C3B2A93}" type="presParOf" srcId="{02C9AE24-6594-40F7-A80F-2FE64B8C1622}" destId="{5B5DA224-3C4C-4D60-BAC0-C8EBDD73C69B}" srcOrd="0" destOrd="0" presId="urn:microsoft.com/office/officeart/2008/layout/LinedList"/>
    <dgm:cxn modelId="{E558F58D-71E3-441E-90D3-D93F31DC1DF4}" type="presParOf" srcId="{02C9AE24-6594-40F7-A80F-2FE64B8C1622}" destId="{1E1E0067-54F7-4C59-AF7F-A4CD5489876C}" srcOrd="1" destOrd="0" presId="urn:microsoft.com/office/officeart/2008/layout/LinedList"/>
    <dgm:cxn modelId="{08FFA3E4-2F6A-4136-92AE-76A7DA188D33}" type="presParOf" srcId="{02C9AE24-6594-40F7-A80F-2FE64B8C1622}" destId="{FADD4015-FE8C-47A7-8D7F-F176F5416AD0}" srcOrd="2" destOrd="0" presId="urn:microsoft.com/office/officeart/2008/layout/LinedList"/>
    <dgm:cxn modelId="{1E55A8DB-5FE8-4D60-A6A9-673ABEBDCA17}" type="presParOf" srcId="{F7D6D8F8-EBF0-41B0-82B3-DB29FD9799DE}" destId="{BBDCE53E-8631-4B56-8504-D5B0D8E1F3EA}" srcOrd="1" destOrd="0" presId="urn:microsoft.com/office/officeart/2008/layout/LinedList"/>
    <dgm:cxn modelId="{AF9A387F-5235-42CA-BFCB-5C5BCCA6E760}" type="presParOf" srcId="{F7D6D8F8-EBF0-41B0-82B3-DB29FD9799DE}" destId="{BE99DD20-8A91-4B2E-992B-7C288E2FFBEB}" srcOrd="2" destOrd="0" presId="urn:microsoft.com/office/officeart/2008/layout/LinedList"/>
    <dgm:cxn modelId="{33D60BB5-BB3F-4319-B13E-5B4308FCCF86}" type="presParOf" srcId="{BE99DD20-8A91-4B2E-992B-7C288E2FFBEB}" destId="{ECDFC02B-82F7-44B3-BDA0-2C9A87B8F08A}" srcOrd="0" destOrd="0" presId="urn:microsoft.com/office/officeart/2008/layout/LinedList"/>
    <dgm:cxn modelId="{8755095E-4E91-468D-B255-F3315AF8827A}" type="presParOf" srcId="{BE99DD20-8A91-4B2E-992B-7C288E2FFBEB}" destId="{4B47108E-1566-44D6-9684-58BEFCE149A6}" srcOrd="1" destOrd="0" presId="urn:microsoft.com/office/officeart/2008/layout/LinedList"/>
    <dgm:cxn modelId="{59ED1BA0-7E1F-41A7-ABC2-7221A2A26126}" type="presParOf" srcId="{BE99DD20-8A91-4B2E-992B-7C288E2FFBEB}" destId="{FACFB417-726B-4A10-B4A6-393A34F00D98}" srcOrd="2" destOrd="0" presId="urn:microsoft.com/office/officeart/2008/layout/LinedList"/>
    <dgm:cxn modelId="{663F6852-187B-4C57-BF44-D55FA34F773D}" type="presParOf" srcId="{F7D6D8F8-EBF0-41B0-82B3-DB29FD9799DE}" destId="{610A7E34-0B93-44E0-8E87-C3F9AFB06074}" srcOrd="3" destOrd="0" presId="urn:microsoft.com/office/officeart/2008/layout/LinedList"/>
    <dgm:cxn modelId="{1089FE12-FB4B-4F47-A6F1-E8B534E70CDB}" type="presParOf" srcId="{F7D6D8F8-EBF0-41B0-82B3-DB29FD9799DE}" destId="{7787B190-C23F-4967-B224-971AFC839D82}" srcOrd="4" destOrd="0" presId="urn:microsoft.com/office/officeart/2008/layout/LinedList"/>
    <dgm:cxn modelId="{77B8B317-FDEC-47BF-8D43-B7CB026CA795}" type="presParOf" srcId="{7787B190-C23F-4967-B224-971AFC839D82}" destId="{657E9D25-3389-45DC-858B-042810AD7266}" srcOrd="0" destOrd="0" presId="urn:microsoft.com/office/officeart/2008/layout/LinedList"/>
    <dgm:cxn modelId="{99526834-7158-4C6D-B944-56E2B9F39D12}" type="presParOf" srcId="{7787B190-C23F-4967-B224-971AFC839D82}" destId="{4BF877C0-795F-4211-A890-12660ED0A7E5}" srcOrd="1" destOrd="0" presId="urn:microsoft.com/office/officeart/2008/layout/LinedList"/>
    <dgm:cxn modelId="{4586855A-B96E-40E3-97E1-A38103ACB92B}" type="presParOf" srcId="{7787B190-C23F-4967-B224-971AFC839D82}" destId="{BD51AE79-F879-46FF-A919-777C1AC04BDF}" srcOrd="2" destOrd="0" presId="urn:microsoft.com/office/officeart/2008/layout/LinedList"/>
    <dgm:cxn modelId="{7FBF01F1-9025-4FB6-935C-85C4A3E0D9CF}" type="presParOf" srcId="{F7D6D8F8-EBF0-41B0-82B3-DB29FD9799DE}" destId="{73273716-24DE-4619-9F7A-D8DB9C8631CC}" srcOrd="5" destOrd="0" presId="urn:microsoft.com/office/officeart/2008/layout/LinedList"/>
    <dgm:cxn modelId="{FE8F9320-A2D6-48B1-A128-68DF30330246}" type="presParOf" srcId="{F7D6D8F8-EBF0-41B0-82B3-DB29FD9799DE}" destId="{259241C0-1612-435A-B5B3-D1B12914701D}" srcOrd="6" destOrd="0" presId="urn:microsoft.com/office/officeart/2008/layout/LinedList"/>
    <dgm:cxn modelId="{4FC42432-0CAF-4D68-ABC4-C7E8AA97D14A}" type="presParOf" srcId="{259241C0-1612-435A-B5B3-D1B12914701D}" destId="{178F14A4-92EF-49D4-8EC0-A422647363E0}" srcOrd="0" destOrd="0" presId="urn:microsoft.com/office/officeart/2008/layout/LinedList"/>
    <dgm:cxn modelId="{F04B905C-6DEE-4B2C-A5F7-B25B154F15DB}" type="presParOf" srcId="{259241C0-1612-435A-B5B3-D1B12914701D}" destId="{BB24CB7C-BB00-46F4-BFE1-39F82C556CE8}" srcOrd="1" destOrd="0" presId="urn:microsoft.com/office/officeart/2008/layout/LinedList"/>
    <dgm:cxn modelId="{A2A691B3-A2DD-4F11-814C-ED8D1118E2BC}" type="presParOf" srcId="{259241C0-1612-435A-B5B3-D1B12914701D}" destId="{5455EBB1-5EE4-4919-A5EF-8E72F6DB0CC0}" srcOrd="2" destOrd="0" presId="urn:microsoft.com/office/officeart/2008/layout/LinedList"/>
    <dgm:cxn modelId="{DB57D994-3862-4EE0-A84A-1CB9BAD4BEB2}" type="presParOf" srcId="{753E4704-D99C-4A6A-8A70-429585893D17}" destId="{62AFCD66-6033-4E14-A559-E288F6D54BDB}" srcOrd="5" destOrd="0" presId="urn:microsoft.com/office/officeart/2008/layout/LinedList"/>
    <dgm:cxn modelId="{B73EEFF1-B859-4119-816F-7EB5B1DDA205}" type="presParOf" srcId="{753E4704-D99C-4A6A-8A70-429585893D17}" destId="{4EC07741-C603-4C4A-82DF-33ADC19FA475}" srcOrd="6" destOrd="0" presId="urn:microsoft.com/office/officeart/2008/layout/LinedList"/>
    <dgm:cxn modelId="{6B5DF9BA-86C0-4037-B4D7-09C2CF3A6DBB}" type="presParOf" srcId="{753E4704-D99C-4A6A-8A70-429585893D17}" destId="{9CE82314-74C7-4A5B-AEB6-EBD216825FA9}" srcOrd="7" destOrd="0" presId="urn:microsoft.com/office/officeart/2008/layout/LinedList"/>
    <dgm:cxn modelId="{766D6797-2A45-4F04-932C-B47A0417D61E}" type="presParOf" srcId="{9CE82314-74C7-4A5B-AEB6-EBD216825FA9}" destId="{A7204138-2F0A-4485-99F1-08C69DCEDEF2}" srcOrd="0" destOrd="0" presId="urn:microsoft.com/office/officeart/2008/layout/LinedList"/>
    <dgm:cxn modelId="{17AC42C8-2535-4BD6-99A3-60DA6BC6749D}" type="presParOf" srcId="{9CE82314-74C7-4A5B-AEB6-EBD216825FA9}" destId="{FFD55C0B-8766-4FEA-BE75-294B60748938}" srcOrd="1" destOrd="0" presId="urn:microsoft.com/office/officeart/2008/layout/LinedList"/>
    <dgm:cxn modelId="{880B6A6A-F8CE-4DC9-9C50-D87E04813DE3}" type="presParOf" srcId="{9CE82314-74C7-4A5B-AEB6-EBD216825FA9}" destId="{639B92F9-AA2C-4FDF-8AB1-4223343D6073}" srcOrd="2" destOrd="0" presId="urn:microsoft.com/office/officeart/2008/layout/LinedList"/>
    <dgm:cxn modelId="{BF732C32-938E-4A30-AAFC-B39074CA4578}" type="presParOf" srcId="{639B92F9-AA2C-4FDF-8AB1-4223343D6073}" destId="{938C10AB-A43D-41FD-8B11-9ACEAB5426CC}" srcOrd="0" destOrd="0" presId="urn:microsoft.com/office/officeart/2008/layout/LinedList"/>
    <dgm:cxn modelId="{6DA65697-72FA-4318-B4CE-367B3D3CBE0C}" type="presParOf" srcId="{938C10AB-A43D-41FD-8B11-9ACEAB5426CC}" destId="{D7EA8DD7-1E4C-4B74-9719-DCB6AB48842A}" srcOrd="0" destOrd="0" presId="urn:microsoft.com/office/officeart/2008/layout/LinedList"/>
    <dgm:cxn modelId="{AF7C70D1-4879-4E9F-8B2B-2E49533BD5E9}" type="presParOf" srcId="{938C10AB-A43D-41FD-8B11-9ACEAB5426CC}" destId="{60C0842E-AF1A-40EC-8058-B44541F3FB81}" srcOrd="1" destOrd="0" presId="urn:microsoft.com/office/officeart/2008/layout/LinedList"/>
    <dgm:cxn modelId="{96A4F1D3-AC2E-47DC-9DE6-3CBD643F288B}" type="presParOf" srcId="{938C10AB-A43D-41FD-8B11-9ACEAB5426CC}" destId="{0803DE8B-59A4-4BCA-A2E8-2FC511256C25}" srcOrd="2" destOrd="0" presId="urn:microsoft.com/office/officeart/2008/layout/LinedList"/>
    <dgm:cxn modelId="{3F4EEE5B-6927-4B09-AC7D-D310C7D5271F}" type="presParOf" srcId="{639B92F9-AA2C-4FDF-8AB1-4223343D6073}" destId="{5470E358-9BDA-4A26-A540-4FCEFBCEA8C2}" srcOrd="1" destOrd="0" presId="urn:microsoft.com/office/officeart/2008/layout/LinedList"/>
    <dgm:cxn modelId="{A1EB7665-0322-4B03-87E1-E4304780A406}" type="presParOf" srcId="{639B92F9-AA2C-4FDF-8AB1-4223343D6073}" destId="{43564DF3-7130-45EA-AA62-599640050DD8}" srcOrd="2" destOrd="0" presId="urn:microsoft.com/office/officeart/2008/layout/LinedList"/>
    <dgm:cxn modelId="{4F8AA712-7222-49C7-BB16-32C1FCDC292F}" type="presParOf" srcId="{43564DF3-7130-45EA-AA62-599640050DD8}" destId="{27581509-5D4D-4558-8F27-5C515BD84537}" srcOrd="0" destOrd="0" presId="urn:microsoft.com/office/officeart/2008/layout/LinedList"/>
    <dgm:cxn modelId="{E5409EF3-B0A9-407B-9BD9-91823E6F06B2}" type="presParOf" srcId="{43564DF3-7130-45EA-AA62-599640050DD8}" destId="{C01BCC5E-6017-46CE-BCA8-6D99B0958622}" srcOrd="1" destOrd="0" presId="urn:microsoft.com/office/officeart/2008/layout/LinedList"/>
    <dgm:cxn modelId="{A24BB592-9EC0-4A9A-9341-D5409651969F}" type="presParOf" srcId="{43564DF3-7130-45EA-AA62-599640050DD8}" destId="{A9422802-22C3-4AA1-A446-CAB09BBA2A76}" srcOrd="2" destOrd="0" presId="urn:microsoft.com/office/officeart/2008/layout/LinedList"/>
    <dgm:cxn modelId="{29BD1F7B-BE9F-4F30-A2DB-78EB8338E6A3}" type="presParOf" srcId="{753E4704-D99C-4A6A-8A70-429585893D17}" destId="{5CD4F76B-E2CD-4AD0-B8BF-624155CC51C3}" srcOrd="8" destOrd="0" presId="urn:microsoft.com/office/officeart/2008/layout/LinedList"/>
    <dgm:cxn modelId="{5196BDF0-F6B6-41ED-8A71-1FAAF91E0503}" type="presParOf" srcId="{753E4704-D99C-4A6A-8A70-429585893D17}" destId="{2CA40FCF-05BF-45AC-A7E5-36C85D507540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FABD0-57C2-41E1-A6DE-D97696474CA8}">
      <dsp:nvSpPr>
        <dsp:cNvPr id="0" name=""/>
        <dsp:cNvSpPr/>
      </dsp:nvSpPr>
      <dsp:spPr>
        <a:xfrm>
          <a:off x="4306" y="48474"/>
          <a:ext cx="3757278" cy="1502911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Co je to BMI?</a:t>
          </a:r>
        </a:p>
      </dsp:txBody>
      <dsp:txXfrm>
        <a:off x="755762" y="48474"/>
        <a:ext cx="2254367" cy="1502911"/>
      </dsp:txXfrm>
    </dsp:sp>
    <dsp:sp modelId="{3A8C0F3A-AE9F-406A-9F38-C941353A49B9}">
      <dsp:nvSpPr>
        <dsp:cNvPr id="0" name=""/>
        <dsp:cNvSpPr/>
      </dsp:nvSpPr>
      <dsp:spPr>
        <a:xfrm>
          <a:off x="3273138" y="176221"/>
          <a:ext cx="7547650" cy="1247416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dirty="0"/>
            <a:t>„Index tělesné hmotnosti, obvykle označovaný zkratkou BMI (z anglického body </a:t>
          </a:r>
          <a:r>
            <a:rPr lang="cs-CZ" sz="1700" i="1" kern="1200" dirty="0" err="1"/>
            <a:t>mass</a:t>
          </a:r>
          <a:r>
            <a:rPr lang="cs-CZ" sz="1700" i="1" kern="1200" dirty="0"/>
            <a:t> index) je číslo používané jako indikátor podváhy, normální tělesné hmotnosti, nadváhy a obezity, umožňující statistické porovnávání tělesné hmotnosti lidí s různou výškou.“</a:t>
          </a:r>
        </a:p>
      </dsp:txBody>
      <dsp:txXfrm>
        <a:off x="3896846" y="176221"/>
        <a:ext cx="6300234" cy="1247416"/>
      </dsp:txXfrm>
    </dsp:sp>
    <dsp:sp modelId="{DEAA4ABB-1722-4258-8331-32739C985D38}">
      <dsp:nvSpPr>
        <dsp:cNvPr id="0" name=""/>
        <dsp:cNvSpPr/>
      </dsp:nvSpPr>
      <dsp:spPr>
        <a:xfrm>
          <a:off x="4306" y="1761793"/>
          <a:ext cx="3757278" cy="1502911"/>
        </a:xfrm>
        <a:prstGeom prst="chevron">
          <a:avLst/>
        </a:prstGeom>
        <a:gradFill rotWithShape="0">
          <a:gsLst>
            <a:gs pos="0">
              <a:schemeClr val="accent4">
                <a:hueOff val="179936"/>
                <a:satOff val="8690"/>
                <a:lumOff val="4901"/>
                <a:alphaOff val="0"/>
                <a:tint val="50000"/>
                <a:satMod val="300000"/>
              </a:schemeClr>
            </a:gs>
            <a:gs pos="35000">
              <a:schemeClr val="accent4">
                <a:hueOff val="179936"/>
                <a:satOff val="8690"/>
                <a:lumOff val="4901"/>
                <a:alphaOff val="0"/>
                <a:tint val="37000"/>
                <a:satMod val="300000"/>
              </a:schemeClr>
            </a:gs>
            <a:gs pos="100000">
              <a:schemeClr val="accent4">
                <a:hueOff val="179936"/>
                <a:satOff val="8690"/>
                <a:lumOff val="49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Jak se BMI počítá?</a:t>
          </a:r>
        </a:p>
      </dsp:txBody>
      <dsp:txXfrm>
        <a:off x="755762" y="1761793"/>
        <a:ext cx="2254367" cy="1502911"/>
      </dsp:txXfrm>
    </dsp:sp>
    <dsp:sp modelId="{736DA93C-6F9C-432F-B028-4B6DC3A4AAC3}">
      <dsp:nvSpPr>
        <dsp:cNvPr id="0" name=""/>
        <dsp:cNvSpPr/>
      </dsp:nvSpPr>
      <dsp:spPr>
        <a:xfrm>
          <a:off x="3273138" y="1889540"/>
          <a:ext cx="7547650" cy="1247416"/>
        </a:xfrm>
        <a:prstGeom prst="chevron">
          <a:avLst/>
        </a:prstGeom>
        <a:solidFill>
          <a:schemeClr val="accent4">
            <a:tint val="40000"/>
            <a:alpha val="90000"/>
            <a:hueOff val="142704"/>
            <a:satOff val="4787"/>
            <a:lumOff val="817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42704"/>
              <a:satOff val="4787"/>
              <a:lumOff val="81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700" kern="1200" dirty="0"/>
        </a:p>
      </dsp:txBody>
      <dsp:txXfrm>
        <a:off x="3896846" y="1889540"/>
        <a:ext cx="6300234" cy="1247416"/>
      </dsp:txXfrm>
    </dsp:sp>
    <dsp:sp modelId="{112B6358-EBFF-4372-B07B-D9D998D06075}">
      <dsp:nvSpPr>
        <dsp:cNvPr id="0" name=""/>
        <dsp:cNvSpPr/>
      </dsp:nvSpPr>
      <dsp:spPr>
        <a:xfrm>
          <a:off x="4306" y="3475112"/>
          <a:ext cx="3757278" cy="1502911"/>
        </a:xfrm>
        <a:prstGeom prst="chevron">
          <a:avLst/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Jaké má BMI člověk s výškou 170 cm a váhou 75 kg?</a:t>
          </a:r>
        </a:p>
      </dsp:txBody>
      <dsp:txXfrm>
        <a:off x="755762" y="3475112"/>
        <a:ext cx="2254367" cy="1502911"/>
      </dsp:txXfrm>
    </dsp:sp>
    <dsp:sp modelId="{0924C46A-2FEA-410B-9C08-94154524D6DD}">
      <dsp:nvSpPr>
        <dsp:cNvPr id="0" name=""/>
        <dsp:cNvSpPr/>
      </dsp:nvSpPr>
      <dsp:spPr>
        <a:xfrm>
          <a:off x="3273138" y="3602859"/>
          <a:ext cx="4052482" cy="1247416"/>
        </a:xfrm>
        <a:prstGeom prst="chevron">
          <a:avLst/>
        </a:prstGeom>
        <a:solidFill>
          <a:schemeClr val="accent4">
            <a:tint val="40000"/>
            <a:alpha val="90000"/>
            <a:hueOff val="285408"/>
            <a:satOff val="9575"/>
            <a:lumOff val="1635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285408"/>
              <a:satOff val="9575"/>
              <a:lumOff val="16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BMI = 25,95</a:t>
          </a:r>
        </a:p>
      </dsp:txBody>
      <dsp:txXfrm>
        <a:off x="3896846" y="3602859"/>
        <a:ext cx="2805066" cy="1247416"/>
      </dsp:txXfrm>
    </dsp:sp>
    <dsp:sp modelId="{CCA01282-84B6-492C-BD86-701D1CA0CDA7}">
      <dsp:nvSpPr>
        <dsp:cNvPr id="0" name=""/>
        <dsp:cNvSpPr/>
      </dsp:nvSpPr>
      <dsp:spPr>
        <a:xfrm>
          <a:off x="6889025" y="3602859"/>
          <a:ext cx="4052482" cy="1247416"/>
        </a:xfrm>
        <a:prstGeom prst="chevron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Co z toho vyplývá?</a:t>
          </a:r>
        </a:p>
      </dsp:txBody>
      <dsp:txXfrm>
        <a:off x="7512733" y="3602859"/>
        <a:ext cx="2805066" cy="124741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3AFB33-C291-4D1F-A2B2-FA40ABD65B39}">
      <dsp:nvSpPr>
        <dsp:cNvPr id="0" name=""/>
        <dsp:cNvSpPr/>
      </dsp:nvSpPr>
      <dsp:spPr>
        <a:xfrm>
          <a:off x="1196878" y="0"/>
          <a:ext cx="2933893" cy="12565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Zjištění absolutní výše položek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0" kern="1200" dirty="0"/>
            <a:t>Co znám/neznám</a:t>
          </a:r>
        </a:p>
      </dsp:txBody>
      <dsp:txXfrm>
        <a:off x="1233680" y="36802"/>
        <a:ext cx="2860289" cy="1182902"/>
      </dsp:txXfrm>
    </dsp:sp>
    <dsp:sp modelId="{500C80F3-B60D-4947-96F3-D471478016E1}">
      <dsp:nvSpPr>
        <dsp:cNvPr id="0" name=""/>
        <dsp:cNvSpPr/>
      </dsp:nvSpPr>
      <dsp:spPr>
        <a:xfrm rot="5400000">
          <a:off x="2428230" y="1287918"/>
          <a:ext cx="471189" cy="5654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 rot="-5400000">
        <a:off x="2494197" y="1335037"/>
        <a:ext cx="339257" cy="329832"/>
      </dsp:txXfrm>
    </dsp:sp>
    <dsp:sp modelId="{874113A5-10F4-42E5-A8C7-B88EFE77CB24}">
      <dsp:nvSpPr>
        <dsp:cNvPr id="0" name=""/>
        <dsp:cNvSpPr/>
      </dsp:nvSpPr>
      <dsp:spPr>
        <a:xfrm>
          <a:off x="1196878" y="1884759"/>
          <a:ext cx="2933893" cy="12565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79936"/>
                <a:satOff val="8690"/>
                <a:lumOff val="4901"/>
                <a:alphaOff val="0"/>
                <a:tint val="50000"/>
                <a:satMod val="300000"/>
              </a:schemeClr>
            </a:gs>
            <a:gs pos="35000">
              <a:schemeClr val="accent4">
                <a:hueOff val="179936"/>
                <a:satOff val="8690"/>
                <a:lumOff val="4901"/>
                <a:alphaOff val="0"/>
                <a:tint val="37000"/>
                <a:satMod val="300000"/>
              </a:schemeClr>
            </a:gs>
            <a:gs pos="100000">
              <a:schemeClr val="accent4">
                <a:hueOff val="179936"/>
                <a:satOff val="8690"/>
                <a:lumOff val="49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Zjištění podílů položek (vertikální rozbor)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0" kern="1200" dirty="0"/>
            <a:t>Co je/není důležité</a:t>
          </a:r>
        </a:p>
      </dsp:txBody>
      <dsp:txXfrm>
        <a:off x="1233680" y="1921561"/>
        <a:ext cx="2860289" cy="1182902"/>
      </dsp:txXfrm>
    </dsp:sp>
    <dsp:sp modelId="{EBAB7139-97C5-4EB5-8496-6093DBC0D413}">
      <dsp:nvSpPr>
        <dsp:cNvPr id="0" name=""/>
        <dsp:cNvSpPr/>
      </dsp:nvSpPr>
      <dsp:spPr>
        <a:xfrm rot="5400000">
          <a:off x="2428230" y="3172678"/>
          <a:ext cx="471189" cy="5654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 rot="-5400000">
        <a:off x="2494197" y="3219797"/>
        <a:ext cx="339257" cy="329832"/>
      </dsp:txXfrm>
    </dsp:sp>
    <dsp:sp modelId="{CBB802DB-5938-454C-AFB3-00E4DAD5720F}">
      <dsp:nvSpPr>
        <dsp:cNvPr id="0" name=""/>
        <dsp:cNvSpPr/>
      </dsp:nvSpPr>
      <dsp:spPr>
        <a:xfrm>
          <a:off x="1196878" y="3769518"/>
          <a:ext cx="2933893" cy="12565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Zjištění časového vývoje položek (horizontální rozbor)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b="0" kern="1200" dirty="0"/>
            <a:t>Co se lepší/horší</a:t>
          </a:r>
        </a:p>
      </dsp:txBody>
      <dsp:txXfrm>
        <a:off x="1233680" y="3806320"/>
        <a:ext cx="2860289" cy="11829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BFB8B5-6B58-48D2-85A0-723442A1D46B}">
      <dsp:nvSpPr>
        <dsp:cNvPr id="0" name=""/>
        <dsp:cNvSpPr/>
      </dsp:nvSpPr>
      <dsp:spPr>
        <a:xfrm>
          <a:off x="0" y="269852"/>
          <a:ext cx="10945813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333248" rIns="84951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</dsp:txBody>
      <dsp:txXfrm>
        <a:off x="0" y="269852"/>
        <a:ext cx="10945813" cy="932400"/>
      </dsp:txXfrm>
    </dsp:sp>
    <dsp:sp modelId="{A2FF8D00-25E5-4A56-A6C0-0E6EB849CC11}">
      <dsp:nvSpPr>
        <dsp:cNvPr id="0" name=""/>
        <dsp:cNvSpPr/>
      </dsp:nvSpPr>
      <dsp:spPr>
        <a:xfrm>
          <a:off x="547290" y="33692"/>
          <a:ext cx="7662069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Extrapolace – stagnace</a:t>
          </a:r>
        </a:p>
      </dsp:txBody>
      <dsp:txXfrm>
        <a:off x="570347" y="56749"/>
        <a:ext cx="7615955" cy="426206"/>
      </dsp:txXfrm>
    </dsp:sp>
    <dsp:sp modelId="{4C7D3865-8ABD-432E-9EBD-51A8646D99E1}">
      <dsp:nvSpPr>
        <dsp:cNvPr id="0" name=""/>
        <dsp:cNvSpPr/>
      </dsp:nvSpPr>
      <dsp:spPr>
        <a:xfrm>
          <a:off x="0" y="1524812"/>
          <a:ext cx="10945813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19958"/>
              <a:satOff val="5793"/>
              <a:lumOff val="326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333248" rIns="84951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</dsp:txBody>
      <dsp:txXfrm>
        <a:off x="0" y="1524812"/>
        <a:ext cx="10945813" cy="932400"/>
      </dsp:txXfrm>
    </dsp:sp>
    <dsp:sp modelId="{33B92FB2-7425-4BB8-8662-58F0DB508248}">
      <dsp:nvSpPr>
        <dsp:cNvPr id="0" name=""/>
        <dsp:cNvSpPr/>
      </dsp:nvSpPr>
      <dsp:spPr>
        <a:xfrm>
          <a:off x="547290" y="1288652"/>
          <a:ext cx="7662069" cy="472320"/>
        </a:xfrm>
        <a:prstGeom prst="roundRect">
          <a:avLst/>
        </a:prstGeom>
        <a:gradFill rotWithShape="0">
          <a:gsLst>
            <a:gs pos="0">
              <a:schemeClr val="accent4">
                <a:hueOff val="119958"/>
                <a:satOff val="5793"/>
                <a:lumOff val="3268"/>
                <a:alphaOff val="0"/>
                <a:tint val="50000"/>
                <a:satMod val="300000"/>
              </a:schemeClr>
            </a:gs>
            <a:gs pos="35000">
              <a:schemeClr val="accent4">
                <a:hueOff val="119958"/>
                <a:satOff val="5793"/>
                <a:lumOff val="3268"/>
                <a:alphaOff val="0"/>
                <a:tint val="37000"/>
                <a:satMod val="300000"/>
              </a:schemeClr>
            </a:gs>
            <a:gs pos="100000">
              <a:schemeClr val="accent4">
                <a:hueOff val="119958"/>
                <a:satOff val="5793"/>
                <a:lumOff val="326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Extrapolace – lineární predikce</a:t>
          </a:r>
        </a:p>
      </dsp:txBody>
      <dsp:txXfrm>
        <a:off x="570347" y="1311709"/>
        <a:ext cx="7615955" cy="426206"/>
      </dsp:txXfrm>
    </dsp:sp>
    <dsp:sp modelId="{91541002-22D1-445D-9703-EC197AD292C3}">
      <dsp:nvSpPr>
        <dsp:cNvPr id="0" name=""/>
        <dsp:cNvSpPr/>
      </dsp:nvSpPr>
      <dsp:spPr>
        <a:xfrm>
          <a:off x="0" y="2779772"/>
          <a:ext cx="10945813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239915"/>
              <a:satOff val="11587"/>
              <a:lumOff val="65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333248" rIns="84951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/>
        </a:p>
      </dsp:txBody>
      <dsp:txXfrm>
        <a:off x="0" y="2779772"/>
        <a:ext cx="10945813" cy="1209600"/>
      </dsp:txXfrm>
    </dsp:sp>
    <dsp:sp modelId="{40F8A520-C555-4F35-91A2-0EA451829238}">
      <dsp:nvSpPr>
        <dsp:cNvPr id="0" name=""/>
        <dsp:cNvSpPr/>
      </dsp:nvSpPr>
      <dsp:spPr>
        <a:xfrm>
          <a:off x="547290" y="2543612"/>
          <a:ext cx="7662069" cy="472320"/>
        </a:xfrm>
        <a:prstGeom prst="roundRect">
          <a:avLst/>
        </a:prstGeom>
        <a:gradFill rotWithShape="0">
          <a:gsLst>
            <a:gs pos="0">
              <a:schemeClr val="accent4">
                <a:hueOff val="239915"/>
                <a:satOff val="11587"/>
                <a:lumOff val="6535"/>
                <a:alphaOff val="0"/>
                <a:tint val="50000"/>
                <a:satMod val="300000"/>
              </a:schemeClr>
            </a:gs>
            <a:gs pos="35000">
              <a:schemeClr val="accent4">
                <a:hueOff val="239915"/>
                <a:satOff val="11587"/>
                <a:lumOff val="6535"/>
                <a:alphaOff val="0"/>
                <a:tint val="37000"/>
                <a:satMod val="300000"/>
              </a:schemeClr>
            </a:gs>
            <a:gs pos="100000">
              <a:schemeClr val="accent4">
                <a:hueOff val="239915"/>
                <a:satOff val="11587"/>
                <a:lumOff val="653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Extrapolace – průměrné tempo růstu</a:t>
          </a:r>
        </a:p>
      </dsp:txBody>
      <dsp:txXfrm>
        <a:off x="570347" y="2566669"/>
        <a:ext cx="7615955" cy="426206"/>
      </dsp:txXfrm>
    </dsp:sp>
    <dsp:sp modelId="{4B3635EA-AE43-4DB3-8310-2C3FB4006268}">
      <dsp:nvSpPr>
        <dsp:cNvPr id="0" name=""/>
        <dsp:cNvSpPr/>
      </dsp:nvSpPr>
      <dsp:spPr>
        <a:xfrm>
          <a:off x="0" y="4311932"/>
          <a:ext cx="10945813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359873"/>
              <a:satOff val="17380"/>
              <a:lumOff val="980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333248" rIns="84951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Regrese, odhady,...</a:t>
          </a:r>
        </a:p>
      </dsp:txBody>
      <dsp:txXfrm>
        <a:off x="0" y="4311932"/>
        <a:ext cx="10945813" cy="680400"/>
      </dsp:txXfrm>
    </dsp:sp>
    <dsp:sp modelId="{FF3F85A9-BB17-4A4A-9482-C4C2E70A0147}">
      <dsp:nvSpPr>
        <dsp:cNvPr id="0" name=""/>
        <dsp:cNvSpPr/>
      </dsp:nvSpPr>
      <dsp:spPr>
        <a:xfrm>
          <a:off x="547290" y="4075772"/>
          <a:ext cx="7662069" cy="472320"/>
        </a:xfrm>
        <a:prstGeom prst="roundRect">
          <a:avLst/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Extrapolace – ostatní</a:t>
          </a:r>
        </a:p>
      </dsp:txBody>
      <dsp:txXfrm>
        <a:off x="570347" y="4098829"/>
        <a:ext cx="7615955" cy="42620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252F66-B0CE-4486-8B0E-6F5412A53B5E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Ukazatele rentability</a:t>
          </a:r>
        </a:p>
      </dsp:txBody>
      <dsp:txXfrm>
        <a:off x="27973" y="1921"/>
        <a:ext cx="2511091" cy="1506654"/>
      </dsp:txXfrm>
    </dsp:sp>
    <dsp:sp modelId="{913B6CBA-649B-45D2-BD6D-1FDF2CA0FD3E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Ukazatele aktivity (efektivnosti)</a:t>
          </a:r>
        </a:p>
      </dsp:txBody>
      <dsp:txXfrm>
        <a:off x="2790173" y="1921"/>
        <a:ext cx="2511091" cy="1506654"/>
      </dsp:txXfrm>
    </dsp:sp>
    <dsp:sp modelId="{A7490EE9-3444-42C5-A2CC-25354352D0CA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Ukazatele finanční závislosti (zadluženosti)</a:t>
          </a:r>
        </a:p>
      </dsp:txBody>
      <dsp:txXfrm>
        <a:off x="27973" y="1759685"/>
        <a:ext cx="2511091" cy="1506654"/>
      </dsp:txXfrm>
    </dsp:sp>
    <dsp:sp modelId="{0B09C2D2-DD97-4463-A267-2B87BE81C5F3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Ukazatele likvidity (platební schopnosti)</a:t>
          </a:r>
        </a:p>
      </dsp:txBody>
      <dsp:txXfrm>
        <a:off x="2790173" y="1759685"/>
        <a:ext cx="2511091" cy="1506654"/>
      </dsp:txXfrm>
    </dsp:sp>
    <dsp:sp modelId="{E0826881-61B5-4C02-A3F7-60C7665B9C43}">
      <dsp:nvSpPr>
        <dsp:cNvPr id="0" name=""/>
        <dsp:cNvSpPr/>
      </dsp:nvSpPr>
      <dsp:spPr>
        <a:xfrm>
          <a:off x="27973" y="3517448"/>
          <a:ext cx="2511091" cy="1506654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Ukazatele tržní hodnoty (vycházející z údajů kapitálového trhu)</a:t>
          </a:r>
        </a:p>
      </dsp:txBody>
      <dsp:txXfrm>
        <a:off x="27973" y="3517448"/>
        <a:ext cx="2511091" cy="1506654"/>
      </dsp:txXfrm>
    </dsp:sp>
    <dsp:sp modelId="{6B5D74D2-3FDF-4F98-B6FE-73563C6CDE12}">
      <dsp:nvSpPr>
        <dsp:cNvPr id="0" name=""/>
        <dsp:cNvSpPr/>
      </dsp:nvSpPr>
      <dsp:spPr>
        <a:xfrm>
          <a:off x="2790173" y="3517448"/>
          <a:ext cx="2511091" cy="1506654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Ukazatele cash-</a:t>
          </a:r>
          <a:r>
            <a:rPr lang="cs-CZ" sz="2300" kern="1200" dirty="0" err="1"/>
            <a:t>flow</a:t>
          </a:r>
          <a:r>
            <a:rPr lang="cs-CZ" sz="2300" kern="1200" dirty="0"/>
            <a:t> a čistého pracovního kapitálu</a:t>
          </a:r>
        </a:p>
      </dsp:txBody>
      <dsp:txXfrm>
        <a:off x="2790173" y="3517448"/>
        <a:ext cx="2511091" cy="150665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1E0D6-C432-4159-8236-59D0B36C9F8D}">
      <dsp:nvSpPr>
        <dsp:cNvPr id="0" name=""/>
        <dsp:cNvSpPr/>
      </dsp:nvSpPr>
      <dsp:spPr>
        <a:xfrm>
          <a:off x="910993" y="2415"/>
          <a:ext cx="2121820" cy="1273092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Provozní výsledek hospodaření</a:t>
          </a:r>
        </a:p>
      </dsp:txBody>
      <dsp:txXfrm>
        <a:off x="910993" y="2415"/>
        <a:ext cx="2121820" cy="1273092"/>
      </dsp:txXfrm>
    </dsp:sp>
    <dsp:sp modelId="{D3396119-51EB-478F-8559-DDF8A8C75818}">
      <dsp:nvSpPr>
        <dsp:cNvPr id="0" name=""/>
        <dsp:cNvSpPr/>
      </dsp:nvSpPr>
      <dsp:spPr>
        <a:xfrm>
          <a:off x="3244995" y="2415"/>
          <a:ext cx="2121820" cy="1273092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Finanční výsledek hospodaření</a:t>
          </a:r>
        </a:p>
      </dsp:txBody>
      <dsp:txXfrm>
        <a:off x="3244995" y="2415"/>
        <a:ext cx="2121820" cy="1273092"/>
      </dsp:txXfrm>
    </dsp:sp>
    <dsp:sp modelId="{9680E9E6-145B-49D1-9976-2284D137E288}">
      <dsp:nvSpPr>
        <dsp:cNvPr id="0" name=""/>
        <dsp:cNvSpPr/>
      </dsp:nvSpPr>
      <dsp:spPr>
        <a:xfrm>
          <a:off x="5578997" y="2415"/>
          <a:ext cx="2121820" cy="1273092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Výsledek hospodaření před zdaněním</a:t>
          </a:r>
        </a:p>
      </dsp:txBody>
      <dsp:txXfrm>
        <a:off x="5578997" y="2415"/>
        <a:ext cx="2121820" cy="1273092"/>
      </dsp:txXfrm>
    </dsp:sp>
    <dsp:sp modelId="{9C3A733F-C2EF-4464-844B-C87C01209D97}">
      <dsp:nvSpPr>
        <dsp:cNvPr id="0" name=""/>
        <dsp:cNvSpPr/>
      </dsp:nvSpPr>
      <dsp:spPr>
        <a:xfrm>
          <a:off x="7912999" y="2415"/>
          <a:ext cx="2121820" cy="1273092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Výsledek hospodaření po zdanění</a:t>
          </a:r>
        </a:p>
      </dsp:txBody>
      <dsp:txXfrm>
        <a:off x="7912999" y="2415"/>
        <a:ext cx="2121820" cy="1273092"/>
      </dsp:txXfrm>
    </dsp:sp>
    <dsp:sp modelId="{17B41F08-E148-4602-B1D6-15B1678D5507}">
      <dsp:nvSpPr>
        <dsp:cNvPr id="0" name=""/>
        <dsp:cNvSpPr/>
      </dsp:nvSpPr>
      <dsp:spPr>
        <a:xfrm>
          <a:off x="910993" y="1487689"/>
          <a:ext cx="2121820" cy="127309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Výsledek hospodaření za účetní období </a:t>
          </a:r>
        </a:p>
      </dsp:txBody>
      <dsp:txXfrm>
        <a:off x="910993" y="1487689"/>
        <a:ext cx="2121820" cy="1273092"/>
      </dsp:txXfrm>
    </dsp:sp>
    <dsp:sp modelId="{0BA52A6D-1EA1-4E43-AD3C-AA659A1A243B}">
      <dsp:nvSpPr>
        <dsp:cNvPr id="0" name=""/>
        <dsp:cNvSpPr/>
      </dsp:nvSpPr>
      <dsp:spPr>
        <a:xfrm>
          <a:off x="3244995" y="1487689"/>
          <a:ext cx="2121820" cy="127309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Čistý obrat za účetní období </a:t>
          </a:r>
          <a:endParaRPr lang="cs-CZ" sz="2400" kern="1200" dirty="0"/>
        </a:p>
      </dsp:txBody>
      <dsp:txXfrm>
        <a:off x="3244995" y="1487689"/>
        <a:ext cx="2121820" cy="1273092"/>
      </dsp:txXfrm>
    </dsp:sp>
    <dsp:sp modelId="{50354D1B-480F-4275-BD53-20D45DE1B85E}">
      <dsp:nvSpPr>
        <dsp:cNvPr id="0" name=""/>
        <dsp:cNvSpPr/>
      </dsp:nvSpPr>
      <dsp:spPr>
        <a:xfrm>
          <a:off x="5578997" y="1487689"/>
          <a:ext cx="2121820" cy="127309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EBIT</a:t>
          </a:r>
        </a:p>
      </dsp:txBody>
      <dsp:txXfrm>
        <a:off x="5578997" y="1487689"/>
        <a:ext cx="2121820" cy="1273092"/>
      </dsp:txXfrm>
    </dsp:sp>
    <dsp:sp modelId="{487F25CD-3A1C-4C79-AAA4-338452306CC8}">
      <dsp:nvSpPr>
        <dsp:cNvPr id="0" name=""/>
        <dsp:cNvSpPr/>
      </dsp:nvSpPr>
      <dsp:spPr>
        <a:xfrm>
          <a:off x="7854076" y="1512171"/>
          <a:ext cx="2121820" cy="127309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EAT</a:t>
          </a:r>
        </a:p>
      </dsp:txBody>
      <dsp:txXfrm>
        <a:off x="7854076" y="1512171"/>
        <a:ext cx="2121820" cy="1273092"/>
      </dsp:txXfrm>
    </dsp:sp>
    <dsp:sp modelId="{B6E6A7B4-E6AB-4919-99B6-537E424D1EBB}">
      <dsp:nvSpPr>
        <dsp:cNvPr id="0" name=""/>
        <dsp:cNvSpPr/>
      </dsp:nvSpPr>
      <dsp:spPr>
        <a:xfrm>
          <a:off x="4411996" y="2972964"/>
          <a:ext cx="2121820" cy="127309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...</a:t>
          </a:r>
        </a:p>
      </dsp:txBody>
      <dsp:txXfrm>
        <a:off x="4411996" y="2972964"/>
        <a:ext cx="2121820" cy="127309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7B428-D964-4C46-A306-6602D00A67D5}">
      <dsp:nvSpPr>
        <dsp:cNvPr id="0" name=""/>
        <dsp:cNvSpPr/>
      </dsp:nvSpPr>
      <dsp:spPr>
        <a:xfrm>
          <a:off x="162476" y="2877"/>
          <a:ext cx="3319018" cy="199141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Rentabilita vlastního kapitálu</a:t>
          </a:r>
        </a:p>
      </dsp:txBody>
      <dsp:txXfrm>
        <a:off x="162476" y="2877"/>
        <a:ext cx="3319018" cy="1991411"/>
      </dsp:txXfrm>
    </dsp:sp>
    <dsp:sp modelId="{377BE95E-7919-4750-BCA2-7E561C088F16}">
      <dsp:nvSpPr>
        <dsp:cNvPr id="0" name=""/>
        <dsp:cNvSpPr/>
      </dsp:nvSpPr>
      <dsp:spPr>
        <a:xfrm>
          <a:off x="3813397" y="2877"/>
          <a:ext cx="3319018" cy="199141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Rentabilita aktiv</a:t>
          </a:r>
        </a:p>
      </dsp:txBody>
      <dsp:txXfrm>
        <a:off x="3813397" y="2877"/>
        <a:ext cx="3319018" cy="1991411"/>
      </dsp:txXfrm>
    </dsp:sp>
    <dsp:sp modelId="{D4EA53F6-BB73-44AA-A8F3-0EA94966D32D}">
      <dsp:nvSpPr>
        <dsp:cNvPr id="0" name=""/>
        <dsp:cNvSpPr/>
      </dsp:nvSpPr>
      <dsp:spPr>
        <a:xfrm>
          <a:off x="7464317" y="2877"/>
          <a:ext cx="3319018" cy="199141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Rentabilita tržeb</a:t>
          </a:r>
        </a:p>
      </dsp:txBody>
      <dsp:txXfrm>
        <a:off x="7464317" y="2877"/>
        <a:ext cx="3319018" cy="1991411"/>
      </dsp:txXfrm>
    </dsp:sp>
    <dsp:sp modelId="{DFB2109D-81AB-4EB6-8050-05BA13CF95CC}">
      <dsp:nvSpPr>
        <dsp:cNvPr id="0" name=""/>
        <dsp:cNvSpPr/>
      </dsp:nvSpPr>
      <dsp:spPr>
        <a:xfrm>
          <a:off x="2520672" y="2326190"/>
          <a:ext cx="5904467" cy="199141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Rentabilita dlouhodobě investovaného kapitálu</a:t>
          </a:r>
        </a:p>
      </dsp:txBody>
      <dsp:txXfrm>
        <a:off x="2520672" y="2326190"/>
        <a:ext cx="5904467" cy="199141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7B428-D964-4C46-A306-6602D00A67D5}">
      <dsp:nvSpPr>
        <dsp:cNvPr id="0" name=""/>
        <dsp:cNvSpPr/>
      </dsp:nvSpPr>
      <dsp:spPr>
        <a:xfrm>
          <a:off x="1769253" y="1354"/>
          <a:ext cx="3321361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Obrat aktiv</a:t>
          </a:r>
        </a:p>
      </dsp:txBody>
      <dsp:txXfrm>
        <a:off x="1769253" y="1354"/>
        <a:ext cx="3321361" cy="1992816"/>
      </dsp:txXfrm>
    </dsp:sp>
    <dsp:sp modelId="{377BE95E-7919-4750-BCA2-7E561C088F16}">
      <dsp:nvSpPr>
        <dsp:cNvPr id="0" name=""/>
        <dsp:cNvSpPr/>
      </dsp:nvSpPr>
      <dsp:spPr>
        <a:xfrm>
          <a:off x="5422751" y="1354"/>
          <a:ext cx="3321361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Doba obratu zásob</a:t>
          </a:r>
        </a:p>
      </dsp:txBody>
      <dsp:txXfrm>
        <a:off x="5422751" y="1354"/>
        <a:ext cx="3321361" cy="1992816"/>
      </dsp:txXfrm>
    </dsp:sp>
    <dsp:sp modelId="{D4EA53F6-BB73-44AA-A8F3-0EA94966D32D}">
      <dsp:nvSpPr>
        <dsp:cNvPr id="0" name=""/>
        <dsp:cNvSpPr/>
      </dsp:nvSpPr>
      <dsp:spPr>
        <a:xfrm>
          <a:off x="50615" y="2326308"/>
          <a:ext cx="5040000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Doba obratu pohledávek</a:t>
          </a:r>
        </a:p>
      </dsp:txBody>
      <dsp:txXfrm>
        <a:off x="50615" y="2326308"/>
        <a:ext cx="5040000" cy="1992816"/>
      </dsp:txXfrm>
    </dsp:sp>
    <dsp:sp modelId="{DFB2109D-81AB-4EB6-8050-05BA13CF95CC}">
      <dsp:nvSpPr>
        <dsp:cNvPr id="0" name=""/>
        <dsp:cNvSpPr/>
      </dsp:nvSpPr>
      <dsp:spPr>
        <a:xfrm>
          <a:off x="5422751" y="2326308"/>
          <a:ext cx="5040000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Doba obratu závazků</a:t>
          </a:r>
        </a:p>
      </dsp:txBody>
      <dsp:txXfrm>
        <a:off x="5422751" y="2326308"/>
        <a:ext cx="5040000" cy="199281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7B428-D964-4C46-A306-6602D00A67D5}">
      <dsp:nvSpPr>
        <dsp:cNvPr id="0" name=""/>
        <dsp:cNvSpPr/>
      </dsp:nvSpPr>
      <dsp:spPr>
        <a:xfrm>
          <a:off x="1769253" y="1354"/>
          <a:ext cx="3321361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Míra zadluženosti VK</a:t>
          </a:r>
        </a:p>
      </dsp:txBody>
      <dsp:txXfrm>
        <a:off x="1769253" y="1354"/>
        <a:ext cx="3321361" cy="1992816"/>
      </dsp:txXfrm>
    </dsp:sp>
    <dsp:sp modelId="{377BE95E-7919-4750-BCA2-7E561C088F16}">
      <dsp:nvSpPr>
        <dsp:cNvPr id="0" name=""/>
        <dsp:cNvSpPr/>
      </dsp:nvSpPr>
      <dsp:spPr>
        <a:xfrm>
          <a:off x="5422751" y="1354"/>
          <a:ext cx="3321361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Míra celkové zadluženosti</a:t>
          </a:r>
        </a:p>
      </dsp:txBody>
      <dsp:txXfrm>
        <a:off x="5422751" y="1354"/>
        <a:ext cx="3321361" cy="1992816"/>
      </dsp:txXfrm>
    </dsp:sp>
    <dsp:sp modelId="{D4EA53F6-BB73-44AA-A8F3-0EA94966D32D}">
      <dsp:nvSpPr>
        <dsp:cNvPr id="0" name=""/>
        <dsp:cNvSpPr/>
      </dsp:nvSpPr>
      <dsp:spPr>
        <a:xfrm>
          <a:off x="3595288" y="2326308"/>
          <a:ext cx="3322789" cy="19928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Úrokové krytí</a:t>
          </a:r>
        </a:p>
      </dsp:txBody>
      <dsp:txXfrm>
        <a:off x="3595288" y="2326308"/>
        <a:ext cx="3322789" cy="199281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7B428-D964-4C46-A306-6602D00A67D5}">
      <dsp:nvSpPr>
        <dsp:cNvPr id="0" name=""/>
        <dsp:cNvSpPr/>
      </dsp:nvSpPr>
      <dsp:spPr>
        <a:xfrm>
          <a:off x="1656685" y="1611"/>
          <a:ext cx="7199996" cy="129517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Okamžitá likvidita</a:t>
          </a:r>
        </a:p>
      </dsp:txBody>
      <dsp:txXfrm>
        <a:off x="1656685" y="1611"/>
        <a:ext cx="7199996" cy="1295176"/>
      </dsp:txXfrm>
    </dsp:sp>
    <dsp:sp modelId="{377BE95E-7919-4750-BCA2-7E561C088F16}">
      <dsp:nvSpPr>
        <dsp:cNvPr id="0" name=""/>
        <dsp:cNvSpPr/>
      </dsp:nvSpPr>
      <dsp:spPr>
        <a:xfrm>
          <a:off x="1656685" y="1512651"/>
          <a:ext cx="7199996" cy="129517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Krátkodobá likvidita</a:t>
          </a:r>
        </a:p>
      </dsp:txBody>
      <dsp:txXfrm>
        <a:off x="1656685" y="1512651"/>
        <a:ext cx="7199996" cy="1295176"/>
      </dsp:txXfrm>
    </dsp:sp>
    <dsp:sp modelId="{D4EA53F6-BB73-44AA-A8F3-0EA94966D32D}">
      <dsp:nvSpPr>
        <dsp:cNvPr id="0" name=""/>
        <dsp:cNvSpPr/>
      </dsp:nvSpPr>
      <dsp:spPr>
        <a:xfrm>
          <a:off x="1656685" y="3023691"/>
          <a:ext cx="7199996" cy="129517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Dlouhodobá likvidita</a:t>
          </a:r>
        </a:p>
      </dsp:txBody>
      <dsp:txXfrm>
        <a:off x="1656685" y="3023691"/>
        <a:ext cx="7199996" cy="129517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A96C5-AC00-4AC1-AEBB-F5B2950B8A5C}">
      <dsp:nvSpPr>
        <dsp:cNvPr id="0" name=""/>
        <dsp:cNvSpPr/>
      </dsp:nvSpPr>
      <dsp:spPr>
        <a:xfrm>
          <a:off x="0" y="382262"/>
          <a:ext cx="10945813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520700" rIns="849517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Obrat aktiv roste </a:t>
          </a:r>
          <a:r>
            <a:rPr lang="cs-CZ" sz="2500" kern="1200" dirty="0">
              <a:sym typeface="Symbol" pitchFamily="18" charset="2"/>
            </a:rPr>
            <a:t> ziskovost roste</a:t>
          </a:r>
        </a:p>
      </dsp:txBody>
      <dsp:txXfrm>
        <a:off x="0" y="382262"/>
        <a:ext cx="10945813" cy="1063125"/>
      </dsp:txXfrm>
    </dsp:sp>
    <dsp:sp modelId="{3B904DBB-1303-4078-8279-B771F8FE4917}">
      <dsp:nvSpPr>
        <dsp:cNvPr id="0" name=""/>
        <dsp:cNvSpPr/>
      </dsp:nvSpPr>
      <dsp:spPr>
        <a:xfrm>
          <a:off x="547290" y="13262"/>
          <a:ext cx="7662069" cy="7380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Vztah aktivity a rentability</a:t>
          </a:r>
        </a:p>
      </dsp:txBody>
      <dsp:txXfrm>
        <a:off x="583316" y="49288"/>
        <a:ext cx="7590017" cy="665948"/>
      </dsp:txXfrm>
    </dsp:sp>
    <dsp:sp modelId="{B934705F-EDE6-4BDA-998F-05825982511E}">
      <dsp:nvSpPr>
        <dsp:cNvPr id="0" name=""/>
        <dsp:cNvSpPr/>
      </dsp:nvSpPr>
      <dsp:spPr>
        <a:xfrm>
          <a:off x="0" y="1949387"/>
          <a:ext cx="10945813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79936"/>
              <a:satOff val="8690"/>
              <a:lumOff val="490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520700" rIns="849517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Likvidita roste </a:t>
          </a:r>
          <a:r>
            <a:rPr lang="cs-CZ" sz="2500" kern="1200" dirty="0">
              <a:sym typeface="Symbol" pitchFamily="18" charset="2"/>
            </a:rPr>
            <a:t> ziskovost klesá</a:t>
          </a:r>
          <a:endParaRPr lang="cs-CZ" sz="2500" kern="1200" dirty="0"/>
        </a:p>
      </dsp:txBody>
      <dsp:txXfrm>
        <a:off x="0" y="1949387"/>
        <a:ext cx="10945813" cy="1063125"/>
      </dsp:txXfrm>
    </dsp:sp>
    <dsp:sp modelId="{6399F72C-27D5-4B94-AB10-C93CD5C0B62D}">
      <dsp:nvSpPr>
        <dsp:cNvPr id="0" name=""/>
        <dsp:cNvSpPr/>
      </dsp:nvSpPr>
      <dsp:spPr>
        <a:xfrm>
          <a:off x="547290" y="1580387"/>
          <a:ext cx="7662069" cy="738000"/>
        </a:xfrm>
        <a:prstGeom prst="roundRect">
          <a:avLst/>
        </a:prstGeom>
        <a:gradFill rotWithShape="0">
          <a:gsLst>
            <a:gs pos="0">
              <a:schemeClr val="accent4">
                <a:hueOff val="179936"/>
                <a:satOff val="8690"/>
                <a:lumOff val="4901"/>
                <a:alphaOff val="0"/>
                <a:tint val="50000"/>
                <a:satMod val="300000"/>
              </a:schemeClr>
            </a:gs>
            <a:gs pos="35000">
              <a:schemeClr val="accent4">
                <a:hueOff val="179936"/>
                <a:satOff val="8690"/>
                <a:lumOff val="4901"/>
                <a:alphaOff val="0"/>
                <a:tint val="37000"/>
                <a:satMod val="300000"/>
              </a:schemeClr>
            </a:gs>
            <a:gs pos="100000">
              <a:schemeClr val="accent4">
                <a:hueOff val="179936"/>
                <a:satOff val="8690"/>
                <a:lumOff val="49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Vztah likvidity a rentability</a:t>
          </a:r>
          <a:endParaRPr lang="cs-CZ" sz="2500" kern="1200" dirty="0"/>
        </a:p>
      </dsp:txBody>
      <dsp:txXfrm>
        <a:off x="583316" y="1616413"/>
        <a:ext cx="7590017" cy="665948"/>
      </dsp:txXfrm>
    </dsp:sp>
    <dsp:sp modelId="{55CE112F-8BBD-4561-BC14-94EE014C8132}">
      <dsp:nvSpPr>
        <dsp:cNvPr id="0" name=""/>
        <dsp:cNvSpPr/>
      </dsp:nvSpPr>
      <dsp:spPr>
        <a:xfrm>
          <a:off x="0" y="3516512"/>
          <a:ext cx="10945813" cy="1496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359873"/>
              <a:satOff val="17380"/>
              <a:lumOff val="980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517" tIns="520700" rIns="849517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/>
            <a:t>Zadluženost (nízká) roste </a:t>
          </a:r>
          <a:r>
            <a:rPr lang="cs-CZ" sz="2500" kern="1200" dirty="0">
              <a:sym typeface="Symbol" pitchFamily="18" charset="2"/>
            </a:rPr>
            <a:t> ziskovost roste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500" kern="1200" dirty="0">
              <a:sym typeface="Symbol" pitchFamily="18" charset="2"/>
            </a:rPr>
            <a:t>Zadluženost (vysoká) roste  ziskovost klesá</a:t>
          </a:r>
        </a:p>
      </dsp:txBody>
      <dsp:txXfrm>
        <a:off x="0" y="3516512"/>
        <a:ext cx="10945813" cy="1496250"/>
      </dsp:txXfrm>
    </dsp:sp>
    <dsp:sp modelId="{133FC52C-FB95-4B4F-A41C-FC0B32821192}">
      <dsp:nvSpPr>
        <dsp:cNvPr id="0" name=""/>
        <dsp:cNvSpPr/>
      </dsp:nvSpPr>
      <dsp:spPr>
        <a:xfrm>
          <a:off x="547290" y="3147512"/>
          <a:ext cx="7662069" cy="738000"/>
        </a:xfrm>
        <a:prstGeom prst="roundRect">
          <a:avLst/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9608" tIns="0" rIns="28960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Vztah zadluženosti a rentability</a:t>
          </a:r>
          <a:endParaRPr lang="cs-CZ" sz="2500" kern="1200" dirty="0"/>
        </a:p>
      </dsp:txBody>
      <dsp:txXfrm>
        <a:off x="583316" y="3183538"/>
        <a:ext cx="7590017" cy="66594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8C5F8-248D-4609-B76C-8E7429588C43}">
      <dsp:nvSpPr>
        <dsp:cNvPr id="0" name=""/>
        <dsp:cNvSpPr/>
      </dsp:nvSpPr>
      <dsp:spPr>
        <a:xfrm>
          <a:off x="27970" y="2368"/>
          <a:ext cx="2510880" cy="150652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... Je rozsah, v jakém je cizí kapitál použit k financování podniku</a:t>
          </a:r>
        </a:p>
      </dsp:txBody>
      <dsp:txXfrm>
        <a:off x="27970" y="2368"/>
        <a:ext cx="2510880" cy="1506528"/>
      </dsp:txXfrm>
    </dsp:sp>
    <dsp:sp modelId="{7BA3AE89-011F-4F67-969F-09CA15141DFD}">
      <dsp:nvSpPr>
        <dsp:cNvPr id="0" name=""/>
        <dsp:cNvSpPr/>
      </dsp:nvSpPr>
      <dsp:spPr>
        <a:xfrm>
          <a:off x="2789939" y="2368"/>
          <a:ext cx="2510880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... je založena na principu, že cizí kapitál je levnější než vlastní kapitál</a:t>
          </a:r>
        </a:p>
      </dsp:txBody>
      <dsp:txXfrm>
        <a:off x="2789939" y="2368"/>
        <a:ext cx="2510880" cy="1506528"/>
      </dsp:txXfrm>
    </dsp:sp>
    <dsp:sp modelId="{EFA5E812-DD4D-4FA0-8884-EC5C87576D20}">
      <dsp:nvSpPr>
        <dsp:cNvPr id="0" name=""/>
        <dsp:cNvSpPr/>
      </dsp:nvSpPr>
      <dsp:spPr>
        <a:xfrm>
          <a:off x="27970" y="1759984"/>
          <a:ext cx="2510880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zvyšuje míru výnosnosti vlastního kapitálu</a:t>
          </a:r>
        </a:p>
      </dsp:txBody>
      <dsp:txXfrm>
        <a:off x="27970" y="1759984"/>
        <a:ext cx="2510880" cy="1506528"/>
      </dsp:txXfrm>
    </dsp:sp>
    <dsp:sp modelId="{777F96D0-D08E-411B-8198-538D49154AF0}">
      <dsp:nvSpPr>
        <dsp:cNvPr id="0" name=""/>
        <dsp:cNvSpPr/>
      </dsp:nvSpPr>
      <dsp:spPr>
        <a:xfrm>
          <a:off x="2789939" y="1759984"/>
          <a:ext cx="2510880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Vyšší zadluženost zvyšuje riziko podnikání a úrokovou míru cizího kapitálu</a:t>
          </a:r>
        </a:p>
      </dsp:txBody>
      <dsp:txXfrm>
        <a:off x="2789939" y="1759984"/>
        <a:ext cx="2510880" cy="1506528"/>
      </dsp:txXfrm>
    </dsp:sp>
    <dsp:sp modelId="{58AA5967-563A-4AE7-9228-F1AF9697582B}">
      <dsp:nvSpPr>
        <dsp:cNvPr id="0" name=""/>
        <dsp:cNvSpPr/>
      </dsp:nvSpPr>
      <dsp:spPr>
        <a:xfrm>
          <a:off x="1408955" y="3517601"/>
          <a:ext cx="2510880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Výhodnost použití cizího kapitálu se zjišťuje porovnáním ROE a ROA</a:t>
          </a:r>
        </a:p>
      </dsp:txBody>
      <dsp:txXfrm>
        <a:off x="1408955" y="3517601"/>
        <a:ext cx="2510880" cy="15065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C5B80A-5332-4FA9-A099-2D69E8DD9C56}">
      <dsp:nvSpPr>
        <dsp:cNvPr id="0" name=""/>
        <dsp:cNvSpPr/>
      </dsp:nvSpPr>
      <dsp:spPr>
        <a:xfrm>
          <a:off x="529906" y="111189"/>
          <a:ext cx="1222274" cy="87144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Průměr ČR</a:t>
          </a:r>
        </a:p>
      </dsp:txBody>
      <dsp:txXfrm>
        <a:off x="555430" y="136713"/>
        <a:ext cx="1171226" cy="820392"/>
      </dsp:txXfrm>
    </dsp:sp>
    <dsp:sp modelId="{3AB99D98-EC13-495E-98E5-EFA1029AD860}">
      <dsp:nvSpPr>
        <dsp:cNvPr id="0" name=""/>
        <dsp:cNvSpPr/>
      </dsp:nvSpPr>
      <dsp:spPr>
        <a:xfrm>
          <a:off x="2295414" y="111189"/>
          <a:ext cx="1222274" cy="87144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Cíl od trenéra</a:t>
          </a:r>
        </a:p>
      </dsp:txBody>
      <dsp:txXfrm>
        <a:off x="2320938" y="136713"/>
        <a:ext cx="1171226" cy="820392"/>
      </dsp:txXfrm>
    </dsp:sp>
    <dsp:sp modelId="{7D8C19BB-2245-4EB9-966F-C4CAA65252B2}">
      <dsp:nvSpPr>
        <dsp:cNvPr id="0" name=""/>
        <dsp:cNvSpPr/>
      </dsp:nvSpPr>
      <dsp:spPr>
        <a:xfrm>
          <a:off x="1766932" y="2934025"/>
          <a:ext cx="509281" cy="509281"/>
        </a:xfrm>
        <a:prstGeom prst="triangle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106FD-A60F-4BE0-A6A1-9309DAA09A67}">
      <dsp:nvSpPr>
        <dsp:cNvPr id="0" name=""/>
        <dsp:cNvSpPr/>
      </dsp:nvSpPr>
      <dsp:spPr>
        <a:xfrm>
          <a:off x="493730" y="2720806"/>
          <a:ext cx="3055686" cy="206428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DED6EB-3FE6-4570-9B6C-9FE89DFCD1DF}">
      <dsp:nvSpPr>
        <dsp:cNvPr id="0" name=""/>
        <dsp:cNvSpPr/>
      </dsp:nvSpPr>
      <dsp:spPr>
        <a:xfrm>
          <a:off x="527682" y="1284491"/>
          <a:ext cx="1222274" cy="1003909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26,60</a:t>
          </a:r>
        </a:p>
      </dsp:txBody>
      <dsp:txXfrm>
        <a:off x="576689" y="1333498"/>
        <a:ext cx="1124260" cy="905895"/>
      </dsp:txXfrm>
    </dsp:sp>
    <dsp:sp modelId="{D74615D2-B9B8-4C2A-B3DF-CAB700DD3495}">
      <dsp:nvSpPr>
        <dsp:cNvPr id="0" name=""/>
        <dsp:cNvSpPr/>
      </dsp:nvSpPr>
      <dsp:spPr>
        <a:xfrm>
          <a:off x="2293190" y="1284491"/>
          <a:ext cx="1222274" cy="1003909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21,20</a:t>
          </a:r>
        </a:p>
      </dsp:txBody>
      <dsp:txXfrm>
        <a:off x="2342197" y="1333498"/>
        <a:ext cx="1124260" cy="90589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8C5F8-248D-4609-B76C-8E7429588C43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Je rozsah, v jakém je cizí kapitál použit k financování podniku</a:t>
          </a:r>
        </a:p>
      </dsp:txBody>
      <dsp:txXfrm>
        <a:off x="27973" y="1921"/>
        <a:ext cx="2511091" cy="1506654"/>
      </dsp:txXfrm>
    </dsp:sp>
    <dsp:sp modelId="{7BA3AE89-011F-4F67-969F-09CA15141DFD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... je založena na principu, že cizí kapitál je levnější než vlastní kapitál</a:t>
          </a:r>
        </a:p>
      </dsp:txBody>
      <dsp:txXfrm>
        <a:off x="2790173" y="1921"/>
        <a:ext cx="2511091" cy="1506654"/>
      </dsp:txXfrm>
    </dsp:sp>
    <dsp:sp modelId="{EFA5E812-DD4D-4FA0-8884-EC5C87576D20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zvyšuje míru výnosnosti vlastního kapitálu</a:t>
          </a:r>
        </a:p>
      </dsp:txBody>
      <dsp:txXfrm>
        <a:off x="27973" y="1759685"/>
        <a:ext cx="2511091" cy="1506654"/>
      </dsp:txXfrm>
    </dsp:sp>
    <dsp:sp modelId="{777F96D0-D08E-411B-8198-538D49154AF0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Vyšší zadluženost zvyšuje riziko podnikání a úrokovou míru cizího kapitálu</a:t>
          </a:r>
        </a:p>
      </dsp:txBody>
      <dsp:txXfrm>
        <a:off x="2790173" y="1759685"/>
        <a:ext cx="2511091" cy="1506654"/>
      </dsp:txXfrm>
    </dsp:sp>
    <dsp:sp modelId="{58AA5967-563A-4AE7-9228-F1AF9697582B}">
      <dsp:nvSpPr>
        <dsp:cNvPr id="0" name=""/>
        <dsp:cNvSpPr/>
      </dsp:nvSpPr>
      <dsp:spPr>
        <a:xfrm>
          <a:off x="1409073" y="3517448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Výhodnost použití cizího kapitálu se zjišťuje porovnáním ROE a ROA</a:t>
          </a:r>
        </a:p>
      </dsp:txBody>
      <dsp:txXfrm>
        <a:off x="1409073" y="3517448"/>
        <a:ext cx="2511091" cy="150665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62D1B-9D6A-42A2-8A2A-1B02F43D33C9}">
      <dsp:nvSpPr>
        <dsp:cNvPr id="0" name=""/>
        <dsp:cNvSpPr/>
      </dsp:nvSpPr>
      <dsp:spPr>
        <a:xfrm>
          <a:off x="2663825" y="2260010"/>
          <a:ext cx="1457771" cy="506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001"/>
              </a:lnTo>
              <a:lnTo>
                <a:pt x="1457771" y="253001"/>
              </a:lnTo>
              <a:lnTo>
                <a:pt x="1457771" y="5060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15E7B1-2FD2-46C3-A410-6D91C52CDE5B}">
      <dsp:nvSpPr>
        <dsp:cNvPr id="0" name=""/>
        <dsp:cNvSpPr/>
      </dsp:nvSpPr>
      <dsp:spPr>
        <a:xfrm>
          <a:off x="1206053" y="2260010"/>
          <a:ext cx="1457771" cy="506003"/>
        </a:xfrm>
        <a:custGeom>
          <a:avLst/>
          <a:gdLst/>
          <a:ahLst/>
          <a:cxnLst/>
          <a:rect l="0" t="0" r="0" b="0"/>
          <a:pathLst>
            <a:path>
              <a:moveTo>
                <a:pt x="1457771" y="0"/>
              </a:moveTo>
              <a:lnTo>
                <a:pt x="1457771" y="253001"/>
              </a:lnTo>
              <a:lnTo>
                <a:pt x="0" y="253001"/>
              </a:lnTo>
              <a:lnTo>
                <a:pt x="0" y="5060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073BD-AD37-4A95-9A5E-0056C86A98A5}">
      <dsp:nvSpPr>
        <dsp:cNvPr id="0" name=""/>
        <dsp:cNvSpPr/>
      </dsp:nvSpPr>
      <dsp:spPr>
        <a:xfrm>
          <a:off x="1459055" y="1055241"/>
          <a:ext cx="2409538" cy="12047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Levnější = výnosnější</a:t>
          </a:r>
        </a:p>
      </dsp:txBody>
      <dsp:txXfrm>
        <a:off x="1459055" y="1055241"/>
        <a:ext cx="2409538" cy="1204769"/>
      </dsp:txXfrm>
    </dsp:sp>
    <dsp:sp modelId="{158D4BFC-1FA4-425E-B85C-BFB1F0204950}">
      <dsp:nvSpPr>
        <dsp:cNvPr id="0" name=""/>
        <dsp:cNvSpPr/>
      </dsp:nvSpPr>
      <dsp:spPr>
        <a:xfrm>
          <a:off x="1284" y="2766014"/>
          <a:ext cx="2409538" cy="120476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Cílem podnikatele je zvyšovat rentabilitu vlastního kapitálu</a:t>
          </a:r>
          <a:endParaRPr lang="cs-CZ" sz="2100" kern="1200" dirty="0"/>
        </a:p>
      </dsp:txBody>
      <dsp:txXfrm>
        <a:off x="1284" y="2766014"/>
        <a:ext cx="2409538" cy="1204769"/>
      </dsp:txXfrm>
    </dsp:sp>
    <dsp:sp modelId="{F4480F77-3364-48F9-82AA-B54ECADB3C2B}">
      <dsp:nvSpPr>
        <dsp:cNvPr id="0" name=""/>
        <dsp:cNvSpPr/>
      </dsp:nvSpPr>
      <dsp:spPr>
        <a:xfrm>
          <a:off x="2916826" y="2766014"/>
          <a:ext cx="2409538" cy="120476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Neúročený cizí kapitál, náklady na vlastní kapitál, daňový štít</a:t>
          </a:r>
        </a:p>
      </dsp:txBody>
      <dsp:txXfrm>
        <a:off x="2916826" y="2766014"/>
        <a:ext cx="2409538" cy="120476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8C5F8-248D-4609-B76C-8E7429588C43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Je rozsah, v jakém je cizí kapitál použit k financování podniku</a:t>
          </a:r>
        </a:p>
      </dsp:txBody>
      <dsp:txXfrm>
        <a:off x="27973" y="1921"/>
        <a:ext cx="2511091" cy="1506654"/>
      </dsp:txXfrm>
    </dsp:sp>
    <dsp:sp modelId="{7BA3AE89-011F-4F67-969F-09CA15141DFD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... je založena na principu, že cizí kapitál je levnější než vlastní kapitál</a:t>
          </a:r>
        </a:p>
      </dsp:txBody>
      <dsp:txXfrm>
        <a:off x="2790173" y="1921"/>
        <a:ext cx="2511091" cy="1506654"/>
      </dsp:txXfrm>
    </dsp:sp>
    <dsp:sp modelId="{EFA5E812-DD4D-4FA0-8884-EC5C87576D20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zvyšuje míru výnosnosti vlastního kapitálu</a:t>
          </a:r>
        </a:p>
      </dsp:txBody>
      <dsp:txXfrm>
        <a:off x="27973" y="1759685"/>
        <a:ext cx="2511091" cy="1506654"/>
      </dsp:txXfrm>
    </dsp:sp>
    <dsp:sp modelId="{777F96D0-D08E-411B-8198-538D49154AF0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Vyšší zadluženost zvyšuje riziko podnikání a úrokovou míru cizího kapitálu</a:t>
          </a:r>
        </a:p>
      </dsp:txBody>
      <dsp:txXfrm>
        <a:off x="2790173" y="1759685"/>
        <a:ext cx="2511091" cy="1506654"/>
      </dsp:txXfrm>
    </dsp:sp>
    <dsp:sp modelId="{58AA5967-563A-4AE7-9228-F1AF9697582B}">
      <dsp:nvSpPr>
        <dsp:cNvPr id="0" name=""/>
        <dsp:cNvSpPr/>
      </dsp:nvSpPr>
      <dsp:spPr>
        <a:xfrm>
          <a:off x="1409073" y="3517448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Výhodnost použití cizího kapitálu se zjišťuje porovnáním ROE a ROA</a:t>
          </a:r>
        </a:p>
      </dsp:txBody>
      <dsp:txXfrm>
        <a:off x="1409073" y="3517448"/>
        <a:ext cx="2511091" cy="1506654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E99981-6B0E-4049-A125-E1FEB4158B1F}">
      <dsp:nvSpPr>
        <dsp:cNvPr id="0" name=""/>
        <dsp:cNvSpPr/>
      </dsp:nvSpPr>
      <dsp:spPr>
        <a:xfrm>
          <a:off x="2664000" y="2260230"/>
          <a:ext cx="1457866" cy="506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018"/>
              </a:lnTo>
              <a:lnTo>
                <a:pt x="1457866" y="253018"/>
              </a:lnTo>
              <a:lnTo>
                <a:pt x="1457866" y="50603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BB6E9-ACCA-4D5F-91F0-5BD76AC87A91}">
      <dsp:nvSpPr>
        <dsp:cNvPr id="0" name=""/>
        <dsp:cNvSpPr/>
      </dsp:nvSpPr>
      <dsp:spPr>
        <a:xfrm>
          <a:off x="1206133" y="2260230"/>
          <a:ext cx="1457866" cy="506036"/>
        </a:xfrm>
        <a:custGeom>
          <a:avLst/>
          <a:gdLst/>
          <a:ahLst/>
          <a:cxnLst/>
          <a:rect l="0" t="0" r="0" b="0"/>
          <a:pathLst>
            <a:path>
              <a:moveTo>
                <a:pt x="1457866" y="0"/>
              </a:moveTo>
              <a:lnTo>
                <a:pt x="1457866" y="253018"/>
              </a:lnTo>
              <a:lnTo>
                <a:pt x="0" y="253018"/>
              </a:lnTo>
              <a:lnTo>
                <a:pt x="0" y="50603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7E557D-1977-40F0-A9BE-41C01EB0D497}">
      <dsp:nvSpPr>
        <dsp:cNvPr id="0" name=""/>
        <dsp:cNvSpPr/>
      </dsp:nvSpPr>
      <dsp:spPr>
        <a:xfrm>
          <a:off x="1459151" y="303219"/>
          <a:ext cx="2409697" cy="19570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...za předpokladu, že míra zhodnocení vloženého kapitálu podnikem je vyšší než úroková míra z cizího kapitálu</a:t>
          </a:r>
        </a:p>
      </dsp:txBody>
      <dsp:txXfrm>
        <a:off x="1459151" y="303219"/>
        <a:ext cx="2409697" cy="1957011"/>
      </dsp:txXfrm>
    </dsp:sp>
    <dsp:sp modelId="{FD43D633-33AF-4A9C-9CCB-ADB08CE8A80B}">
      <dsp:nvSpPr>
        <dsp:cNvPr id="0" name=""/>
        <dsp:cNvSpPr/>
      </dsp:nvSpPr>
      <dsp:spPr>
        <a:xfrm>
          <a:off x="1284" y="2766267"/>
          <a:ext cx="2409697" cy="195701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000" kern="1200" dirty="0"/>
            <a:t>Cizí kapitál je stimul zvyšující zisk</a:t>
          </a:r>
        </a:p>
        <a:p>
          <a:pPr marL="0" lvl="0" indent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000" kern="1200" dirty="0">
              <a:sym typeface="Symbol" panose="05050102010706020507" pitchFamily="18" charset="2"/>
            </a:rPr>
            <a:t></a:t>
          </a:r>
        </a:p>
        <a:p>
          <a:pPr marL="0" lvl="0" indent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000" kern="1200" dirty="0"/>
            <a:t>Se tejným vlastním kapitálem vydělám více</a:t>
          </a:r>
        </a:p>
      </dsp:txBody>
      <dsp:txXfrm>
        <a:off x="1284" y="2766267"/>
        <a:ext cx="2409697" cy="1957011"/>
      </dsp:txXfrm>
    </dsp:sp>
    <dsp:sp modelId="{6A110F95-8626-482C-B246-5AD5C17D34D5}">
      <dsp:nvSpPr>
        <dsp:cNvPr id="0" name=""/>
        <dsp:cNvSpPr/>
      </dsp:nvSpPr>
      <dsp:spPr>
        <a:xfrm>
          <a:off x="2917018" y="2766267"/>
          <a:ext cx="2409697" cy="195701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Na nákladových úrocích zaplatím méně, než kolik peněz vydělám</a:t>
          </a:r>
        </a:p>
      </dsp:txBody>
      <dsp:txXfrm>
        <a:off x="2917018" y="2766267"/>
        <a:ext cx="2409697" cy="1957011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8C5F8-248D-4609-B76C-8E7429588C43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Je rozsah, v jakém je cizí kapitál použit k financování podniku</a:t>
          </a:r>
        </a:p>
      </dsp:txBody>
      <dsp:txXfrm>
        <a:off x="27973" y="1921"/>
        <a:ext cx="2511091" cy="1506654"/>
      </dsp:txXfrm>
    </dsp:sp>
    <dsp:sp modelId="{7BA3AE89-011F-4F67-969F-09CA15141DFD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... je založena na principu, že cizí kapitál je levnější než vlastní kapitál</a:t>
          </a:r>
        </a:p>
      </dsp:txBody>
      <dsp:txXfrm>
        <a:off x="2790173" y="1921"/>
        <a:ext cx="2511091" cy="1506654"/>
      </dsp:txXfrm>
    </dsp:sp>
    <dsp:sp modelId="{EFA5E812-DD4D-4FA0-8884-EC5C87576D20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zvyšuje míru výnosnosti vlastního kapitálu</a:t>
          </a:r>
        </a:p>
      </dsp:txBody>
      <dsp:txXfrm>
        <a:off x="27973" y="1759685"/>
        <a:ext cx="2511091" cy="1506654"/>
      </dsp:txXfrm>
    </dsp:sp>
    <dsp:sp modelId="{777F96D0-D08E-411B-8198-538D49154AF0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Vyšší zadluženost zvyšuje riziko podnikání a úrokovou míru cizího kapitálu</a:t>
          </a:r>
        </a:p>
      </dsp:txBody>
      <dsp:txXfrm>
        <a:off x="2790173" y="1759685"/>
        <a:ext cx="2511091" cy="1506654"/>
      </dsp:txXfrm>
    </dsp:sp>
    <dsp:sp modelId="{58AA5967-563A-4AE7-9228-F1AF9697582B}">
      <dsp:nvSpPr>
        <dsp:cNvPr id="0" name=""/>
        <dsp:cNvSpPr/>
      </dsp:nvSpPr>
      <dsp:spPr>
        <a:xfrm>
          <a:off x="1409073" y="3517448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Výhodnost použití cizího kapitálu se zjišťuje porovnáním ROE a ROA</a:t>
          </a:r>
        </a:p>
      </dsp:txBody>
      <dsp:txXfrm>
        <a:off x="1409073" y="3517448"/>
        <a:ext cx="2511091" cy="1506654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D20FC-66F3-405D-A828-8CA2D4F4496F}">
      <dsp:nvSpPr>
        <dsp:cNvPr id="0" name=""/>
        <dsp:cNvSpPr/>
      </dsp:nvSpPr>
      <dsp:spPr>
        <a:xfrm>
          <a:off x="730991" y="328"/>
          <a:ext cx="3865667" cy="231940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Rizikovost – tlak</a:t>
          </a:r>
          <a:r>
            <a:rPr lang="cs-CZ" sz="2500" kern="1200" baseline="0"/>
            <a:t> na likviditu, návrhy na konkurz, obtížnější získání dalšího kapitálu</a:t>
          </a:r>
          <a:endParaRPr lang="cs-CZ" sz="2500" kern="1200"/>
        </a:p>
      </dsp:txBody>
      <dsp:txXfrm>
        <a:off x="730991" y="328"/>
        <a:ext cx="3865667" cy="2319400"/>
      </dsp:txXfrm>
    </dsp:sp>
    <dsp:sp modelId="{7CA1871B-6905-4EEA-B41B-C9FDF4CDAE96}">
      <dsp:nvSpPr>
        <dsp:cNvPr id="0" name=""/>
        <dsp:cNvSpPr/>
      </dsp:nvSpPr>
      <dsp:spPr>
        <a:xfrm>
          <a:off x="730991" y="2706295"/>
          <a:ext cx="3865667" cy="231940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81789"/>
                <a:satOff val="4356"/>
                <a:lumOff val="37362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81789"/>
                <a:satOff val="4356"/>
                <a:lumOff val="37362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81789"/>
                <a:satOff val="4356"/>
                <a:lumOff val="3736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S vyšším množstvím cizího kapitálu klesá pravděpodobnost</a:t>
          </a:r>
          <a:r>
            <a:rPr lang="cs-CZ" sz="2500" kern="1200" baseline="0"/>
            <a:t> splacení všech závazků, věřitel tedy požaduje zahrnutí vyššího rizika do splátek - úroků</a:t>
          </a:r>
          <a:endParaRPr lang="en-GB" sz="2500" kern="1200" dirty="0"/>
        </a:p>
      </dsp:txBody>
      <dsp:txXfrm>
        <a:off x="730991" y="2706295"/>
        <a:ext cx="3865667" cy="231940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8C5F8-248D-4609-B76C-8E7429588C43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Je rozsah, v jakém je cizí kapitál použit k financování podniku</a:t>
          </a:r>
        </a:p>
      </dsp:txBody>
      <dsp:txXfrm>
        <a:off x="27973" y="1921"/>
        <a:ext cx="2511091" cy="1506654"/>
      </dsp:txXfrm>
    </dsp:sp>
    <dsp:sp modelId="{7BA3AE89-011F-4F67-969F-09CA15141DFD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... je založena na principu, že cizí kapitál je levnější než vlastní kapitál</a:t>
          </a:r>
        </a:p>
      </dsp:txBody>
      <dsp:txXfrm>
        <a:off x="2790173" y="1921"/>
        <a:ext cx="2511091" cy="1506654"/>
      </dsp:txXfrm>
    </dsp:sp>
    <dsp:sp modelId="{EFA5E812-DD4D-4FA0-8884-EC5C87576D20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... zvyšuje míru výnosnosti vlastního kapitálu</a:t>
          </a:r>
        </a:p>
      </dsp:txBody>
      <dsp:txXfrm>
        <a:off x="27973" y="1759685"/>
        <a:ext cx="2511091" cy="1506654"/>
      </dsp:txXfrm>
    </dsp:sp>
    <dsp:sp modelId="{777F96D0-D08E-411B-8198-538D49154AF0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Vyšší zadluženost zvyšuje riziko podnikání a úrokovou míru cizího kapitálu</a:t>
          </a:r>
        </a:p>
      </dsp:txBody>
      <dsp:txXfrm>
        <a:off x="2790173" y="1759685"/>
        <a:ext cx="2511091" cy="1506654"/>
      </dsp:txXfrm>
    </dsp:sp>
    <dsp:sp modelId="{58AA5967-563A-4AE7-9228-F1AF9697582B}">
      <dsp:nvSpPr>
        <dsp:cNvPr id="0" name=""/>
        <dsp:cNvSpPr/>
      </dsp:nvSpPr>
      <dsp:spPr>
        <a:xfrm>
          <a:off x="1409073" y="3517448"/>
          <a:ext cx="2511091" cy="150665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Výhodnost použití cizího kapitálu se zjišťuje porovnáním ROE a ROA</a:t>
          </a:r>
        </a:p>
      </dsp:txBody>
      <dsp:txXfrm>
        <a:off x="1409073" y="3517448"/>
        <a:ext cx="2511091" cy="150665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8BEB9-A2A7-434B-9B37-5D911FE62B25}">
      <dsp:nvSpPr>
        <dsp:cNvPr id="0" name=""/>
        <dsp:cNvSpPr/>
      </dsp:nvSpPr>
      <dsp:spPr>
        <a:xfrm>
          <a:off x="1714656" y="864727"/>
          <a:ext cx="7974824" cy="4121340"/>
        </a:xfrm>
        <a:prstGeom prst="rect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AC3111A-466C-409A-84D4-1DF00AC310BE}">
      <dsp:nvSpPr>
        <dsp:cNvPr id="0" name=""/>
        <dsp:cNvSpPr/>
      </dsp:nvSpPr>
      <dsp:spPr>
        <a:xfrm>
          <a:off x="1952984" y="1346723"/>
          <a:ext cx="3703251" cy="3525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Důvody pro cizí kapitál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Podnikatel nemá dostatečný vlastní kapitál při založení podniku, nebo přechodně nedisponuje potřebným kapitálem.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Použitím cizího kapitálu nevznikají poskytovateli žádná práva v přímém řízení podniku.</a:t>
          </a:r>
          <a:endParaRPr lang="cs-CZ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 dirty="0"/>
            <a:t>Cizí kapitál je většinou levnější než vlastní kapitál, jeho použití zvyšuje rentabilitu podniku.</a:t>
          </a:r>
        </a:p>
      </dsp:txBody>
      <dsp:txXfrm>
        <a:off x="1952984" y="1346723"/>
        <a:ext cx="3703251" cy="3525756"/>
      </dsp:txXfrm>
    </dsp:sp>
    <dsp:sp modelId="{7586C2E1-F4B4-4B34-BE09-4B6FEBCE9B81}">
      <dsp:nvSpPr>
        <dsp:cNvPr id="0" name=""/>
        <dsp:cNvSpPr/>
      </dsp:nvSpPr>
      <dsp:spPr>
        <a:xfrm>
          <a:off x="5738733" y="1346723"/>
          <a:ext cx="3703251" cy="3525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Důvody proti cizímu kapitálu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Cizí kapitál zvyšuje zadluženost podniku a tím snižuje jeho finanční stabilitu.</a:t>
          </a:r>
          <a:endParaRPr lang="cs-CZ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Každý další dluh je dražší a je obtížnější jej získat, neboť potenciální věřitelé se obávají o svůj kapitál.</a:t>
          </a:r>
          <a:endParaRPr lang="cs-CZ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Vysoký podíl cizího kapitálu omezuje jednání managementu, které musí být přizpůsobeno věřitelům. </a:t>
          </a:r>
          <a:endParaRPr lang="cs-CZ" sz="1800" kern="1200" dirty="0"/>
        </a:p>
      </dsp:txBody>
      <dsp:txXfrm>
        <a:off x="5738733" y="1346723"/>
        <a:ext cx="3703251" cy="3525756"/>
      </dsp:txXfrm>
    </dsp:sp>
    <dsp:sp modelId="{07AA929E-000D-443B-A3A1-822F9F568B13}">
      <dsp:nvSpPr>
        <dsp:cNvPr id="0" name=""/>
        <dsp:cNvSpPr/>
      </dsp:nvSpPr>
      <dsp:spPr>
        <a:xfrm>
          <a:off x="889674" y="39956"/>
          <a:ext cx="1558298" cy="1558298"/>
        </a:xfrm>
        <a:prstGeom prst="plus">
          <a:avLst>
            <a:gd name="adj" fmla="val 3281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3E42250D-7B69-47C8-8970-1AD54E66E0D3}">
      <dsp:nvSpPr>
        <dsp:cNvPr id="0" name=""/>
        <dsp:cNvSpPr/>
      </dsp:nvSpPr>
      <dsp:spPr>
        <a:xfrm>
          <a:off x="8589504" y="600358"/>
          <a:ext cx="1466634" cy="50260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411042FF-470E-4051-AA86-12BF95EE819B}">
      <dsp:nvSpPr>
        <dsp:cNvPr id="0" name=""/>
        <dsp:cNvSpPr/>
      </dsp:nvSpPr>
      <dsp:spPr>
        <a:xfrm>
          <a:off x="5702068" y="1354262"/>
          <a:ext cx="916" cy="3367436"/>
        </a:xfrm>
        <a:prstGeom prst="line">
          <a:avLst/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925DEC-850A-41F0-A137-66BFC12C04E9}">
      <dsp:nvSpPr>
        <dsp:cNvPr id="0" name=""/>
        <dsp:cNvSpPr/>
      </dsp:nvSpPr>
      <dsp:spPr>
        <a:xfrm>
          <a:off x="216224" y="2368"/>
          <a:ext cx="4896342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Provozní páka je změna zisku v souvislosti se změnou objemu výroby (tržeb) při různých proporcích mezi fixními a variabilními náklady</a:t>
          </a:r>
        </a:p>
      </dsp:txBody>
      <dsp:txXfrm>
        <a:off x="216224" y="2368"/>
        <a:ext cx="4896342" cy="1506528"/>
      </dsp:txXfrm>
    </dsp:sp>
    <dsp:sp modelId="{03DC4836-F36C-4250-842F-3FC37153DDDE}">
      <dsp:nvSpPr>
        <dsp:cNvPr id="0" name=""/>
        <dsp:cNvSpPr/>
      </dsp:nvSpPr>
      <dsp:spPr>
        <a:xfrm>
          <a:off x="216224" y="1759984"/>
          <a:ext cx="4896342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Čím je podíl fixních nákladů na celkových nákladech podniku vyšší, tím větší jsou změny zisku při změnách tržeb</a:t>
          </a:r>
        </a:p>
      </dsp:txBody>
      <dsp:txXfrm>
        <a:off x="216224" y="1759984"/>
        <a:ext cx="4896342" cy="1506528"/>
      </dsp:txXfrm>
    </dsp:sp>
    <dsp:sp modelId="{C0D9731C-93B4-4D6D-9E7F-07EC8D8A0B96}">
      <dsp:nvSpPr>
        <dsp:cNvPr id="0" name=""/>
        <dsp:cNvSpPr/>
      </dsp:nvSpPr>
      <dsp:spPr>
        <a:xfrm>
          <a:off x="216224" y="3517601"/>
          <a:ext cx="4896342" cy="15065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Stupeň provozní páky</a:t>
          </a:r>
        </a:p>
      </dsp:txBody>
      <dsp:txXfrm>
        <a:off x="216224" y="3517601"/>
        <a:ext cx="4896342" cy="1506528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108594-F096-4DD4-A0C2-8E144651C16B}">
      <dsp:nvSpPr>
        <dsp:cNvPr id="0" name=""/>
        <dsp:cNvSpPr/>
      </dsp:nvSpPr>
      <dsp:spPr>
        <a:xfrm>
          <a:off x="837644" y="2019"/>
          <a:ext cx="3652360" cy="11159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Potřeba znát dvě období (dva objemy výroby)</a:t>
          </a:r>
        </a:p>
      </dsp:txBody>
      <dsp:txXfrm>
        <a:off x="837644" y="2019"/>
        <a:ext cx="3652360" cy="1115996"/>
      </dsp:txXfrm>
    </dsp:sp>
    <dsp:sp modelId="{B65D09E5-46A2-4160-A9D2-F466D5076E41}">
      <dsp:nvSpPr>
        <dsp:cNvPr id="0" name=""/>
        <dsp:cNvSpPr/>
      </dsp:nvSpPr>
      <dsp:spPr>
        <a:xfrm>
          <a:off x="837644" y="1304015"/>
          <a:ext cx="3652360" cy="11159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Jasně nedefinuje </a:t>
          </a:r>
          <a:r>
            <a:rPr lang="cs-CZ" sz="2200" b="1" kern="1200" dirty="0"/>
            <a:t>tržby</a:t>
          </a:r>
          <a:r>
            <a:rPr lang="cs-CZ" sz="2200" kern="1200" dirty="0"/>
            <a:t> a </a:t>
          </a:r>
          <a:r>
            <a:rPr lang="cs-CZ" sz="2200" b="1" kern="1200" dirty="0"/>
            <a:t>zisk</a:t>
          </a:r>
          <a:endParaRPr lang="cs-CZ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Tržby z výrobní/obchodní činnosti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Provozní hospodářský výsledek</a:t>
          </a:r>
          <a:endParaRPr lang="cs-CZ" sz="1700" kern="1200" dirty="0"/>
        </a:p>
      </dsp:txBody>
      <dsp:txXfrm>
        <a:off x="837644" y="1304015"/>
        <a:ext cx="3652360" cy="1115996"/>
      </dsp:txXfrm>
    </dsp:sp>
    <dsp:sp modelId="{F3ACAD67-6EBA-49E1-BD12-05D6237326D6}">
      <dsp:nvSpPr>
        <dsp:cNvPr id="0" name=""/>
        <dsp:cNvSpPr/>
      </dsp:nvSpPr>
      <dsp:spPr>
        <a:xfrm>
          <a:off x="837644" y="2606012"/>
          <a:ext cx="3652360" cy="11159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Z </a:t>
          </a:r>
          <a:r>
            <a:rPr lang="cs-CZ" sz="2200" i="1" kern="1200"/>
            <a:t>S</a:t>
          </a:r>
          <a:r>
            <a:rPr lang="cs-CZ" sz="2200" kern="1200"/>
            <a:t> nelze vyvodit strukturu FN a VN – těžko dávat doporučení</a:t>
          </a:r>
          <a:endParaRPr lang="cs-CZ" sz="2200" kern="1200" dirty="0"/>
        </a:p>
      </dsp:txBody>
      <dsp:txXfrm>
        <a:off x="837644" y="2606012"/>
        <a:ext cx="3652360" cy="1115996"/>
      </dsp:txXfrm>
    </dsp:sp>
    <dsp:sp modelId="{29E5EFAE-440D-4DD7-ACCE-283696A5DDFB}">
      <dsp:nvSpPr>
        <dsp:cNvPr id="0" name=""/>
        <dsp:cNvSpPr/>
      </dsp:nvSpPr>
      <dsp:spPr>
        <a:xfrm>
          <a:off x="837644" y="3908008"/>
          <a:ext cx="3652360" cy="11159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U provozní páky je potřeba rozlišit ve výsledovce fixní a variabilní náklady</a:t>
          </a:r>
        </a:p>
      </dsp:txBody>
      <dsp:txXfrm>
        <a:off x="837644" y="3908008"/>
        <a:ext cx="3652360" cy="11159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AC3FD-E067-490D-A9F4-C0C61D6B27E4}">
      <dsp:nvSpPr>
        <dsp:cNvPr id="0" name=""/>
        <dsp:cNvSpPr/>
      </dsp:nvSpPr>
      <dsp:spPr>
        <a:xfrm>
          <a:off x="27973" y="1921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Princip peněžních toků</a:t>
          </a:r>
        </a:p>
      </dsp:txBody>
      <dsp:txXfrm>
        <a:off x="27973" y="1921"/>
        <a:ext cx="2511091" cy="1506654"/>
      </dsp:txXfrm>
    </dsp:sp>
    <dsp:sp modelId="{9C7B4DED-FCD1-42C5-87BA-FF065802524C}">
      <dsp:nvSpPr>
        <dsp:cNvPr id="0" name=""/>
        <dsp:cNvSpPr/>
      </dsp:nvSpPr>
      <dsp:spPr>
        <a:xfrm>
          <a:off x="2790173" y="1921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71975"/>
                <a:satOff val="3476"/>
                <a:lumOff val="1961"/>
                <a:alphaOff val="0"/>
                <a:tint val="50000"/>
                <a:satMod val="300000"/>
              </a:schemeClr>
            </a:gs>
            <a:gs pos="35000">
              <a:schemeClr val="accent4">
                <a:hueOff val="71975"/>
                <a:satOff val="3476"/>
                <a:lumOff val="1961"/>
                <a:alphaOff val="0"/>
                <a:tint val="37000"/>
                <a:satMod val="300000"/>
              </a:schemeClr>
            </a:gs>
            <a:gs pos="100000">
              <a:schemeClr val="accent4">
                <a:hueOff val="71975"/>
                <a:satOff val="3476"/>
                <a:lumOff val="19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 dirty="0"/>
            <a:t>Princip čisté současné hodnoty</a:t>
          </a:r>
        </a:p>
      </dsp:txBody>
      <dsp:txXfrm>
        <a:off x="2790173" y="1921"/>
        <a:ext cx="2511091" cy="1506654"/>
      </dsp:txXfrm>
    </dsp:sp>
    <dsp:sp modelId="{1FF44399-BEFB-450D-A1A2-001DF23CBCF5}">
      <dsp:nvSpPr>
        <dsp:cNvPr id="0" name=""/>
        <dsp:cNvSpPr/>
      </dsp:nvSpPr>
      <dsp:spPr>
        <a:xfrm>
          <a:off x="279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143949"/>
                <a:satOff val="6952"/>
                <a:lumOff val="3921"/>
                <a:alphaOff val="0"/>
                <a:tint val="50000"/>
                <a:satMod val="300000"/>
              </a:schemeClr>
            </a:gs>
            <a:gs pos="35000">
              <a:schemeClr val="accent4">
                <a:hueOff val="143949"/>
                <a:satOff val="6952"/>
                <a:lumOff val="3921"/>
                <a:alphaOff val="0"/>
                <a:tint val="37000"/>
                <a:satMod val="300000"/>
              </a:schemeClr>
            </a:gs>
            <a:gs pos="100000">
              <a:schemeClr val="accent4">
                <a:hueOff val="143949"/>
                <a:satOff val="6952"/>
                <a:lumOff val="392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Princip respektování faktoru času</a:t>
          </a:r>
          <a:endParaRPr lang="cs-CZ" sz="2300" b="0" kern="1200" dirty="0"/>
        </a:p>
      </dsp:txBody>
      <dsp:txXfrm>
        <a:off x="27973" y="1759685"/>
        <a:ext cx="2511091" cy="1506654"/>
      </dsp:txXfrm>
    </dsp:sp>
    <dsp:sp modelId="{341B922B-0E5D-4227-80C5-400B6124CC5D}">
      <dsp:nvSpPr>
        <dsp:cNvPr id="0" name=""/>
        <dsp:cNvSpPr/>
      </dsp:nvSpPr>
      <dsp:spPr>
        <a:xfrm>
          <a:off x="2790173" y="1759685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215924"/>
                <a:satOff val="10428"/>
                <a:lumOff val="5882"/>
                <a:alphaOff val="0"/>
                <a:tint val="50000"/>
                <a:satMod val="300000"/>
              </a:schemeClr>
            </a:gs>
            <a:gs pos="35000">
              <a:schemeClr val="accent4">
                <a:hueOff val="215924"/>
                <a:satOff val="10428"/>
                <a:lumOff val="5882"/>
                <a:alphaOff val="0"/>
                <a:tint val="37000"/>
                <a:satMod val="300000"/>
              </a:schemeClr>
            </a:gs>
            <a:gs pos="100000">
              <a:schemeClr val="accent4">
                <a:hueOff val="215924"/>
                <a:satOff val="10428"/>
                <a:lumOff val="588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Princip zohledňování rizika</a:t>
          </a:r>
          <a:endParaRPr lang="cs-CZ" sz="2300" b="0" kern="1200" dirty="0"/>
        </a:p>
      </dsp:txBody>
      <dsp:txXfrm>
        <a:off x="2790173" y="1759685"/>
        <a:ext cx="2511091" cy="1506654"/>
      </dsp:txXfrm>
    </dsp:sp>
    <dsp:sp modelId="{CDB31FBD-F241-475B-AD5E-8A4FAD422B31}">
      <dsp:nvSpPr>
        <dsp:cNvPr id="0" name=""/>
        <dsp:cNvSpPr/>
      </dsp:nvSpPr>
      <dsp:spPr>
        <a:xfrm>
          <a:off x="27973" y="3517448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287898"/>
                <a:satOff val="13904"/>
                <a:lumOff val="7842"/>
                <a:alphaOff val="0"/>
                <a:tint val="50000"/>
                <a:satMod val="300000"/>
              </a:schemeClr>
            </a:gs>
            <a:gs pos="35000">
              <a:schemeClr val="accent4">
                <a:hueOff val="287898"/>
                <a:satOff val="13904"/>
                <a:lumOff val="7842"/>
                <a:alphaOff val="0"/>
                <a:tint val="37000"/>
                <a:satMod val="300000"/>
              </a:schemeClr>
            </a:gs>
            <a:gs pos="100000">
              <a:schemeClr val="accent4">
                <a:hueOff val="287898"/>
                <a:satOff val="13904"/>
                <a:lumOff val="784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Princip optimalizace kapitálové struktury</a:t>
          </a:r>
          <a:endParaRPr lang="cs-CZ" sz="2300" b="0" kern="1200" dirty="0"/>
        </a:p>
      </dsp:txBody>
      <dsp:txXfrm>
        <a:off x="27973" y="3517448"/>
        <a:ext cx="2511091" cy="1506654"/>
      </dsp:txXfrm>
    </dsp:sp>
    <dsp:sp modelId="{A1E2CCF2-1629-4F41-B8C2-8AEEA3E9FEE3}">
      <dsp:nvSpPr>
        <dsp:cNvPr id="0" name=""/>
        <dsp:cNvSpPr/>
      </dsp:nvSpPr>
      <dsp:spPr>
        <a:xfrm>
          <a:off x="2790173" y="3517448"/>
          <a:ext cx="2511091" cy="1506654"/>
        </a:xfrm>
        <a:prstGeom prst="rect">
          <a:avLst/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Princip plánování a analýzy finančních údajů</a:t>
          </a:r>
          <a:endParaRPr lang="cs-CZ" sz="2300" b="0" kern="1200" dirty="0"/>
        </a:p>
      </dsp:txBody>
      <dsp:txXfrm>
        <a:off x="2790173" y="3517448"/>
        <a:ext cx="2511091" cy="1506654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71910-D498-4FC7-820D-0AE0D12C057C}">
      <dsp:nvSpPr>
        <dsp:cNvPr id="0" name=""/>
        <dsp:cNvSpPr/>
      </dsp:nvSpPr>
      <dsp:spPr>
        <a:xfrm>
          <a:off x="0" y="289880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Jednoduché modely, které zobrazují vzájemné vazby mezi dílčími ukazateli vyššího řádu</a:t>
          </a:r>
        </a:p>
      </dsp:txBody>
      <dsp:txXfrm>
        <a:off x="0" y="289880"/>
        <a:ext cx="3420566" cy="2052340"/>
      </dsp:txXfrm>
    </dsp:sp>
    <dsp:sp modelId="{117B6377-1952-4927-8364-F6E37E3B16EE}">
      <dsp:nvSpPr>
        <dsp:cNvPr id="0" name=""/>
        <dsp:cNvSpPr/>
      </dsp:nvSpPr>
      <dsp:spPr>
        <a:xfrm>
          <a:off x="3762623" y="289880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27263"/>
                <a:satOff val="1452"/>
                <a:lumOff val="12454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27263"/>
                <a:satOff val="1452"/>
                <a:lumOff val="12454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27263"/>
                <a:satOff val="1452"/>
                <a:lumOff val="1245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Vysvětlují vliv změny jednoho nebo více ukazatelů na celé hospodaření podniku</a:t>
          </a:r>
        </a:p>
      </dsp:txBody>
      <dsp:txXfrm>
        <a:off x="3762623" y="289880"/>
        <a:ext cx="3420566" cy="2052340"/>
      </dsp:txXfrm>
    </dsp:sp>
    <dsp:sp modelId="{6520E728-9427-4EFF-9C95-7A9BAC760D72}">
      <dsp:nvSpPr>
        <dsp:cNvPr id="0" name=""/>
        <dsp:cNvSpPr/>
      </dsp:nvSpPr>
      <dsp:spPr>
        <a:xfrm>
          <a:off x="7525247" y="289880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Ulehčují a zpřehledňují analýzu dosavadního vývoje podniku</a:t>
          </a:r>
        </a:p>
      </dsp:txBody>
      <dsp:txXfrm>
        <a:off x="7525247" y="289880"/>
        <a:ext cx="3420566" cy="2052340"/>
      </dsp:txXfrm>
    </dsp:sp>
    <dsp:sp modelId="{1C4951C9-3577-4A71-AF63-71B620276702}">
      <dsp:nvSpPr>
        <dsp:cNvPr id="0" name=""/>
        <dsp:cNvSpPr/>
      </dsp:nvSpPr>
      <dsp:spPr>
        <a:xfrm>
          <a:off x="0" y="2684277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81789"/>
                <a:satOff val="4356"/>
                <a:lumOff val="37362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81789"/>
                <a:satOff val="4356"/>
                <a:lumOff val="37362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81789"/>
                <a:satOff val="4356"/>
                <a:lumOff val="3736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Poskytují podklady pro výběr rozhodnutí z hlediska cílů podniku</a:t>
          </a:r>
        </a:p>
      </dsp:txBody>
      <dsp:txXfrm>
        <a:off x="0" y="2684277"/>
        <a:ext cx="3420566" cy="2052340"/>
      </dsp:txXfrm>
    </dsp:sp>
    <dsp:sp modelId="{19EB4C5C-C4A6-4AB1-83B1-89E02B062DF4}">
      <dsp:nvSpPr>
        <dsp:cNvPr id="0" name=""/>
        <dsp:cNvSpPr/>
      </dsp:nvSpPr>
      <dsp:spPr>
        <a:xfrm>
          <a:off x="3762623" y="2684277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Liší se vrcholovým rozkládaným ukazatelem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ROE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Likvidita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EVA</a:t>
          </a:r>
        </a:p>
      </dsp:txBody>
      <dsp:txXfrm>
        <a:off x="3762623" y="2684277"/>
        <a:ext cx="3420566" cy="2052340"/>
      </dsp:txXfrm>
    </dsp:sp>
    <dsp:sp modelId="{1970BA80-3C87-4969-82A9-D1CD7877D1D1}">
      <dsp:nvSpPr>
        <dsp:cNvPr id="0" name=""/>
        <dsp:cNvSpPr/>
      </dsp:nvSpPr>
      <dsp:spPr>
        <a:xfrm>
          <a:off x="7525247" y="2684277"/>
          <a:ext cx="3420566" cy="205234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27263"/>
                <a:satOff val="1452"/>
                <a:lumOff val="12454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27263"/>
                <a:satOff val="1452"/>
                <a:lumOff val="12454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27263"/>
                <a:satOff val="1452"/>
                <a:lumOff val="1245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Aditivní a multiplikativní rozklad</a:t>
          </a:r>
        </a:p>
      </dsp:txBody>
      <dsp:txXfrm>
        <a:off x="7525247" y="2684277"/>
        <a:ext cx="3420566" cy="205234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71910-D498-4FC7-820D-0AE0D12C057C}">
      <dsp:nvSpPr>
        <dsp:cNvPr id="0" name=""/>
        <dsp:cNvSpPr/>
      </dsp:nvSpPr>
      <dsp:spPr>
        <a:xfrm>
          <a:off x="725214" y="2802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Rentabilita vlastního kapitálu</a:t>
          </a:r>
        </a:p>
      </dsp:txBody>
      <dsp:txXfrm>
        <a:off x="725214" y="2802"/>
        <a:ext cx="2510209" cy="1506125"/>
      </dsp:txXfrm>
    </dsp:sp>
    <dsp:sp modelId="{C2FF89CF-19D1-4A42-957A-4E865C14F9D5}">
      <dsp:nvSpPr>
        <dsp:cNvPr id="0" name=""/>
        <dsp:cNvSpPr/>
      </dsp:nvSpPr>
      <dsp:spPr>
        <a:xfrm>
          <a:off x="725214" y="1759949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Který faktor se nejvíce podílí na zhodnocování vloženého kapitálu?</a:t>
          </a:r>
        </a:p>
      </dsp:txBody>
      <dsp:txXfrm>
        <a:off x="725214" y="1759949"/>
        <a:ext cx="2510209" cy="1506125"/>
      </dsp:txXfrm>
    </dsp:sp>
    <dsp:sp modelId="{466A2ECB-F8D5-4725-84E9-B94974E3908F}">
      <dsp:nvSpPr>
        <dsp:cNvPr id="0" name=""/>
        <dsp:cNvSpPr/>
      </dsp:nvSpPr>
      <dsp:spPr>
        <a:xfrm>
          <a:off x="725214" y="3517096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Možnost přesného vyjádření vlivu, zde např. logaritmická metoda</a:t>
          </a:r>
        </a:p>
      </dsp:txBody>
      <dsp:txXfrm>
        <a:off x="725214" y="3517096"/>
        <a:ext cx="2510209" cy="1506125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71910-D498-4FC7-820D-0AE0D12C057C}">
      <dsp:nvSpPr>
        <dsp:cNvPr id="0" name=""/>
        <dsp:cNvSpPr/>
      </dsp:nvSpPr>
      <dsp:spPr>
        <a:xfrm>
          <a:off x="725214" y="2802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Rentabilita vlastního kapitálu</a:t>
          </a:r>
        </a:p>
      </dsp:txBody>
      <dsp:txXfrm>
        <a:off x="725214" y="2802"/>
        <a:ext cx="2510209" cy="1506125"/>
      </dsp:txXfrm>
    </dsp:sp>
    <dsp:sp modelId="{C2FF89CF-19D1-4A42-957A-4E865C14F9D5}">
      <dsp:nvSpPr>
        <dsp:cNvPr id="0" name=""/>
        <dsp:cNvSpPr/>
      </dsp:nvSpPr>
      <dsp:spPr>
        <a:xfrm>
          <a:off x="725214" y="1759949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Který faktor se nejvíce podílí na zhodnocování vloženého kapitálu?</a:t>
          </a:r>
        </a:p>
      </dsp:txBody>
      <dsp:txXfrm>
        <a:off x="725214" y="1759949"/>
        <a:ext cx="2510209" cy="1506125"/>
      </dsp:txXfrm>
    </dsp:sp>
    <dsp:sp modelId="{466A2ECB-F8D5-4725-84E9-B94974E3908F}">
      <dsp:nvSpPr>
        <dsp:cNvPr id="0" name=""/>
        <dsp:cNvSpPr/>
      </dsp:nvSpPr>
      <dsp:spPr>
        <a:xfrm>
          <a:off x="725214" y="3517096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Možnost přesného vyjádření vlivu, zde např. logaritmická metoda</a:t>
          </a:r>
        </a:p>
      </dsp:txBody>
      <dsp:txXfrm>
        <a:off x="725214" y="3517096"/>
        <a:ext cx="2510209" cy="1506125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44724F-E8F8-4EB7-900B-8B6E1F4413D2}">
      <dsp:nvSpPr>
        <dsp:cNvPr id="0" name=""/>
        <dsp:cNvSpPr/>
      </dsp:nvSpPr>
      <dsp:spPr>
        <a:xfrm>
          <a:off x="2412268" y="810520"/>
          <a:ext cx="1706697" cy="296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101"/>
              </a:lnTo>
              <a:lnTo>
                <a:pt x="1706697" y="148101"/>
              </a:lnTo>
              <a:lnTo>
                <a:pt x="1706697" y="2962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5C4023-A128-4A52-BF0C-5CBD4336C6BA}">
      <dsp:nvSpPr>
        <dsp:cNvPr id="0" name=""/>
        <dsp:cNvSpPr/>
      </dsp:nvSpPr>
      <dsp:spPr>
        <a:xfrm>
          <a:off x="2366548" y="810520"/>
          <a:ext cx="91440" cy="2962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62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7994D0-381A-44F8-8AC1-B601FDCE8A49}">
      <dsp:nvSpPr>
        <dsp:cNvPr id="0" name=""/>
        <dsp:cNvSpPr/>
      </dsp:nvSpPr>
      <dsp:spPr>
        <a:xfrm>
          <a:off x="705570" y="810520"/>
          <a:ext cx="1706697" cy="296203"/>
        </a:xfrm>
        <a:custGeom>
          <a:avLst/>
          <a:gdLst/>
          <a:ahLst/>
          <a:cxnLst/>
          <a:rect l="0" t="0" r="0" b="0"/>
          <a:pathLst>
            <a:path>
              <a:moveTo>
                <a:pt x="1706697" y="0"/>
              </a:moveTo>
              <a:lnTo>
                <a:pt x="1706697" y="148101"/>
              </a:lnTo>
              <a:lnTo>
                <a:pt x="0" y="148101"/>
              </a:lnTo>
              <a:lnTo>
                <a:pt x="0" y="29620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E164C1-47F4-4180-AC9F-2BA764BEDA76}">
      <dsp:nvSpPr>
        <dsp:cNvPr id="0" name=""/>
        <dsp:cNvSpPr/>
      </dsp:nvSpPr>
      <dsp:spPr>
        <a:xfrm>
          <a:off x="2059644" y="105273"/>
          <a:ext cx="705246" cy="70524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52CD65-F857-47C4-B108-FE8897E86D91}">
      <dsp:nvSpPr>
        <dsp:cNvPr id="0" name=""/>
        <dsp:cNvSpPr/>
      </dsp:nvSpPr>
      <dsp:spPr>
        <a:xfrm>
          <a:off x="2059644" y="105273"/>
          <a:ext cx="705246" cy="70524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3E320C-2A7D-449A-B0D9-54EFC5B21555}">
      <dsp:nvSpPr>
        <dsp:cNvPr id="0" name=""/>
        <dsp:cNvSpPr/>
      </dsp:nvSpPr>
      <dsp:spPr>
        <a:xfrm>
          <a:off x="1707021" y="232218"/>
          <a:ext cx="1410493" cy="45135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ROE</a:t>
          </a:r>
        </a:p>
      </dsp:txBody>
      <dsp:txXfrm>
        <a:off x="1707021" y="232218"/>
        <a:ext cx="1410493" cy="451357"/>
      </dsp:txXfrm>
    </dsp:sp>
    <dsp:sp modelId="{E80499A8-BD0E-4A16-96DB-2BCB5A6E5B1C}">
      <dsp:nvSpPr>
        <dsp:cNvPr id="0" name=""/>
        <dsp:cNvSpPr/>
      </dsp:nvSpPr>
      <dsp:spPr>
        <a:xfrm>
          <a:off x="352947" y="1106724"/>
          <a:ext cx="705246" cy="70524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564AF-95FE-4238-B78F-F132AC7E0FA3}">
      <dsp:nvSpPr>
        <dsp:cNvPr id="0" name=""/>
        <dsp:cNvSpPr/>
      </dsp:nvSpPr>
      <dsp:spPr>
        <a:xfrm>
          <a:off x="352947" y="1106724"/>
          <a:ext cx="705246" cy="70524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229C9F-5908-4FC0-9870-6AACDDE49D4C}">
      <dsp:nvSpPr>
        <dsp:cNvPr id="0" name=""/>
        <dsp:cNvSpPr/>
      </dsp:nvSpPr>
      <dsp:spPr>
        <a:xfrm>
          <a:off x="323" y="1233668"/>
          <a:ext cx="1410493" cy="45135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Rentabilita tržeb</a:t>
          </a:r>
        </a:p>
      </dsp:txBody>
      <dsp:txXfrm>
        <a:off x="323" y="1233668"/>
        <a:ext cx="1410493" cy="451357"/>
      </dsp:txXfrm>
    </dsp:sp>
    <dsp:sp modelId="{CB9EA2A9-ED07-43A5-BF97-CDB88937C941}">
      <dsp:nvSpPr>
        <dsp:cNvPr id="0" name=""/>
        <dsp:cNvSpPr/>
      </dsp:nvSpPr>
      <dsp:spPr>
        <a:xfrm>
          <a:off x="2059644" y="1106724"/>
          <a:ext cx="705246" cy="70524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A1DA6B-97E9-427C-B6AA-BE05575DD128}">
      <dsp:nvSpPr>
        <dsp:cNvPr id="0" name=""/>
        <dsp:cNvSpPr/>
      </dsp:nvSpPr>
      <dsp:spPr>
        <a:xfrm>
          <a:off x="2059644" y="1106724"/>
          <a:ext cx="705246" cy="70524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C57E1B-6C01-4C7F-9C4B-E64569313C4E}">
      <dsp:nvSpPr>
        <dsp:cNvPr id="0" name=""/>
        <dsp:cNvSpPr/>
      </dsp:nvSpPr>
      <dsp:spPr>
        <a:xfrm>
          <a:off x="1707021" y="1233668"/>
          <a:ext cx="1410493" cy="45135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Obrat aktiv</a:t>
          </a:r>
        </a:p>
      </dsp:txBody>
      <dsp:txXfrm>
        <a:off x="1707021" y="1233668"/>
        <a:ext cx="1410493" cy="451357"/>
      </dsp:txXfrm>
    </dsp:sp>
    <dsp:sp modelId="{785D899C-3245-4266-97E4-50BEAD55682B}">
      <dsp:nvSpPr>
        <dsp:cNvPr id="0" name=""/>
        <dsp:cNvSpPr/>
      </dsp:nvSpPr>
      <dsp:spPr>
        <a:xfrm>
          <a:off x="3766341" y="1106724"/>
          <a:ext cx="705246" cy="705246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C8534-5235-4414-8F60-F8D8AC3B1533}">
      <dsp:nvSpPr>
        <dsp:cNvPr id="0" name=""/>
        <dsp:cNvSpPr/>
      </dsp:nvSpPr>
      <dsp:spPr>
        <a:xfrm>
          <a:off x="3766341" y="1106724"/>
          <a:ext cx="705246" cy="705246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8E7976-789B-48F1-B98A-D430653DE4FA}">
      <dsp:nvSpPr>
        <dsp:cNvPr id="0" name=""/>
        <dsp:cNvSpPr/>
      </dsp:nvSpPr>
      <dsp:spPr>
        <a:xfrm>
          <a:off x="3413718" y="1233668"/>
          <a:ext cx="1410493" cy="45135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Finanční páka</a:t>
          </a:r>
        </a:p>
      </dsp:txBody>
      <dsp:txXfrm>
        <a:off x="3413718" y="1233668"/>
        <a:ext cx="1410493" cy="451357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71910-D498-4FC7-820D-0AE0D12C057C}">
      <dsp:nvSpPr>
        <dsp:cNvPr id="0" name=""/>
        <dsp:cNvSpPr/>
      </dsp:nvSpPr>
      <dsp:spPr>
        <a:xfrm>
          <a:off x="725214" y="2802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Rentabilita vlastního kapitálu</a:t>
          </a:r>
        </a:p>
      </dsp:txBody>
      <dsp:txXfrm>
        <a:off x="725214" y="2802"/>
        <a:ext cx="2510209" cy="1506125"/>
      </dsp:txXfrm>
    </dsp:sp>
    <dsp:sp modelId="{C2FF89CF-19D1-4A42-957A-4E865C14F9D5}">
      <dsp:nvSpPr>
        <dsp:cNvPr id="0" name=""/>
        <dsp:cNvSpPr/>
      </dsp:nvSpPr>
      <dsp:spPr>
        <a:xfrm>
          <a:off x="725214" y="1759949"/>
          <a:ext cx="2510209" cy="1506125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54526"/>
                <a:satOff val="2904"/>
                <a:lumOff val="24908"/>
                <a:alphaOff val="0"/>
                <a:tint val="50000"/>
                <a:satMod val="300000"/>
              </a:schemeClr>
            </a:gs>
            <a:gs pos="35000">
              <a:schemeClr val="accent5">
                <a:shade val="50000"/>
                <a:hueOff val="54526"/>
                <a:satOff val="2904"/>
                <a:lumOff val="24908"/>
                <a:alphaOff val="0"/>
                <a:tint val="37000"/>
                <a:satMod val="300000"/>
              </a:schemeClr>
            </a:gs>
            <a:gs pos="100000">
              <a:schemeClr val="accent5">
                <a:shade val="50000"/>
                <a:hueOff val="54526"/>
                <a:satOff val="2904"/>
                <a:lumOff val="2490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Který faktor se nejvíce podílí na zhodnocování vloženého kapitálu?</a:t>
          </a:r>
        </a:p>
      </dsp:txBody>
      <dsp:txXfrm>
        <a:off x="725214" y="1759949"/>
        <a:ext cx="2510209" cy="1506125"/>
      </dsp:txXfrm>
    </dsp:sp>
    <dsp:sp modelId="{466A2ECB-F8D5-4725-84E9-B94974E3908F}">
      <dsp:nvSpPr>
        <dsp:cNvPr id="0" name=""/>
        <dsp:cNvSpPr/>
      </dsp:nvSpPr>
      <dsp:spPr>
        <a:xfrm>
          <a:off x="725214" y="3517096"/>
          <a:ext cx="2510209" cy="1506125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Možnost přesného vyjádření vlivu, zde např. logaritmická metoda</a:t>
          </a:r>
        </a:p>
      </dsp:txBody>
      <dsp:txXfrm>
        <a:off x="725214" y="3517096"/>
        <a:ext cx="2510209" cy="15061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C3D79-676F-47F3-90BF-AA0DE0BF27A2}">
      <dsp:nvSpPr>
        <dsp:cNvPr id="0" name=""/>
        <dsp:cNvSpPr/>
      </dsp:nvSpPr>
      <dsp:spPr>
        <a:xfrm>
          <a:off x="2406700" y="623489"/>
          <a:ext cx="48039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0398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34125" y="666654"/>
        <a:ext cx="25549" cy="5109"/>
      </dsp:txXfrm>
    </dsp:sp>
    <dsp:sp modelId="{61A76642-D18B-4FF8-B3B2-CF8CCC71CAFD}">
      <dsp:nvSpPr>
        <dsp:cNvPr id="0" name=""/>
        <dsp:cNvSpPr/>
      </dsp:nvSpPr>
      <dsp:spPr>
        <a:xfrm>
          <a:off x="186766" y="2689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Analýza</a:t>
          </a:r>
          <a:r>
            <a:rPr lang="cs-CZ" sz="1900" kern="1200" dirty="0"/>
            <a:t> finančních a investičních možností podniku</a:t>
          </a:r>
        </a:p>
      </dsp:txBody>
      <dsp:txXfrm>
        <a:off x="186766" y="2689"/>
        <a:ext cx="2221734" cy="1333040"/>
      </dsp:txXfrm>
    </dsp:sp>
    <dsp:sp modelId="{A0BA5D10-17F5-4772-8354-1194B8E83689}">
      <dsp:nvSpPr>
        <dsp:cNvPr id="0" name=""/>
        <dsp:cNvSpPr/>
      </dsp:nvSpPr>
      <dsp:spPr>
        <a:xfrm>
          <a:off x="1297633" y="1333929"/>
          <a:ext cx="2732733" cy="480398"/>
        </a:xfrm>
        <a:custGeom>
          <a:avLst/>
          <a:gdLst/>
          <a:ahLst/>
          <a:cxnLst/>
          <a:rect l="0" t="0" r="0" b="0"/>
          <a:pathLst>
            <a:path>
              <a:moveTo>
                <a:pt x="2732733" y="0"/>
              </a:moveTo>
              <a:lnTo>
                <a:pt x="2732733" y="257299"/>
              </a:lnTo>
              <a:lnTo>
                <a:pt x="0" y="257299"/>
              </a:lnTo>
              <a:lnTo>
                <a:pt x="0" y="480398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94497" y="1571574"/>
        <a:ext cx="139004" cy="5109"/>
      </dsp:txXfrm>
    </dsp:sp>
    <dsp:sp modelId="{E26134DD-11B9-4F09-9ADB-83828BD9BB3B}">
      <dsp:nvSpPr>
        <dsp:cNvPr id="0" name=""/>
        <dsp:cNvSpPr/>
      </dsp:nvSpPr>
      <dsp:spPr>
        <a:xfrm>
          <a:off x="2919499" y="2689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Stanovení</a:t>
          </a:r>
          <a:r>
            <a:rPr lang="cs-CZ" sz="1900" kern="1200" dirty="0"/>
            <a:t> finančních </a:t>
          </a:r>
          <a:r>
            <a:rPr lang="cs-CZ" sz="1900" b="1" kern="1200" dirty="0"/>
            <a:t>cílů</a:t>
          </a:r>
          <a:r>
            <a:rPr lang="cs-CZ" sz="1900" kern="1200" dirty="0"/>
            <a:t> podniku</a:t>
          </a:r>
        </a:p>
      </dsp:txBody>
      <dsp:txXfrm>
        <a:off x="2919499" y="2689"/>
        <a:ext cx="2221734" cy="1333040"/>
      </dsp:txXfrm>
    </dsp:sp>
    <dsp:sp modelId="{03AED49B-FF95-4730-AA77-7B6FBACEF158}">
      <dsp:nvSpPr>
        <dsp:cNvPr id="0" name=""/>
        <dsp:cNvSpPr/>
      </dsp:nvSpPr>
      <dsp:spPr>
        <a:xfrm>
          <a:off x="2406700" y="2467529"/>
          <a:ext cx="48039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0398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34125" y="2510694"/>
        <a:ext cx="25549" cy="5109"/>
      </dsp:txXfrm>
    </dsp:sp>
    <dsp:sp modelId="{6DA24B63-6BA5-48A4-8ADF-15F238720F8A}">
      <dsp:nvSpPr>
        <dsp:cNvPr id="0" name=""/>
        <dsp:cNvSpPr/>
      </dsp:nvSpPr>
      <dsp:spPr>
        <a:xfrm>
          <a:off x="186766" y="1846728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Zpracování variant</a:t>
          </a:r>
          <a:r>
            <a:rPr lang="cs-CZ" sz="1900" kern="1200" dirty="0"/>
            <a:t> finančního plánu</a:t>
          </a:r>
        </a:p>
      </dsp:txBody>
      <dsp:txXfrm>
        <a:off x="186766" y="1846728"/>
        <a:ext cx="2221734" cy="1333040"/>
      </dsp:txXfrm>
    </dsp:sp>
    <dsp:sp modelId="{BC65B5B7-53F6-4B5A-AA8D-6464B084DBBB}">
      <dsp:nvSpPr>
        <dsp:cNvPr id="0" name=""/>
        <dsp:cNvSpPr/>
      </dsp:nvSpPr>
      <dsp:spPr>
        <a:xfrm>
          <a:off x="1297633" y="3177969"/>
          <a:ext cx="2732733" cy="480398"/>
        </a:xfrm>
        <a:custGeom>
          <a:avLst/>
          <a:gdLst/>
          <a:ahLst/>
          <a:cxnLst/>
          <a:rect l="0" t="0" r="0" b="0"/>
          <a:pathLst>
            <a:path>
              <a:moveTo>
                <a:pt x="2732733" y="0"/>
              </a:moveTo>
              <a:lnTo>
                <a:pt x="2732733" y="257299"/>
              </a:lnTo>
              <a:lnTo>
                <a:pt x="0" y="257299"/>
              </a:lnTo>
              <a:lnTo>
                <a:pt x="0" y="480398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94497" y="3415613"/>
        <a:ext cx="139004" cy="5109"/>
      </dsp:txXfrm>
    </dsp:sp>
    <dsp:sp modelId="{8B398F6B-ED70-4DF4-A490-EBC985F6A184}">
      <dsp:nvSpPr>
        <dsp:cNvPr id="0" name=""/>
        <dsp:cNvSpPr/>
      </dsp:nvSpPr>
      <dsp:spPr>
        <a:xfrm>
          <a:off x="2919499" y="1846728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Výběr optimální varianty</a:t>
          </a:r>
          <a:r>
            <a:rPr lang="cs-CZ" sz="1900" kern="1200" dirty="0"/>
            <a:t> finančního plánu</a:t>
          </a:r>
        </a:p>
      </dsp:txBody>
      <dsp:txXfrm>
        <a:off x="2919499" y="1846728"/>
        <a:ext cx="2221734" cy="1333040"/>
      </dsp:txXfrm>
    </dsp:sp>
    <dsp:sp modelId="{8867F2F7-6EE5-4509-A382-8709ED27B3D2}">
      <dsp:nvSpPr>
        <dsp:cNvPr id="0" name=""/>
        <dsp:cNvSpPr/>
      </dsp:nvSpPr>
      <dsp:spPr>
        <a:xfrm>
          <a:off x="2406700" y="4311568"/>
          <a:ext cx="48039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0398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34125" y="4354733"/>
        <a:ext cx="25549" cy="5109"/>
      </dsp:txXfrm>
    </dsp:sp>
    <dsp:sp modelId="{DC136AB5-9918-4077-988C-44842A924C82}">
      <dsp:nvSpPr>
        <dsp:cNvPr id="0" name=""/>
        <dsp:cNvSpPr/>
      </dsp:nvSpPr>
      <dsp:spPr>
        <a:xfrm>
          <a:off x="186766" y="3690768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Realizace vybrané varianty</a:t>
          </a:r>
          <a:r>
            <a:rPr lang="cs-CZ" sz="1900" kern="1200" dirty="0"/>
            <a:t> finančního plánu</a:t>
          </a:r>
        </a:p>
      </dsp:txBody>
      <dsp:txXfrm>
        <a:off x="186766" y="3690768"/>
        <a:ext cx="2221734" cy="1333040"/>
      </dsp:txXfrm>
    </dsp:sp>
    <dsp:sp modelId="{A24734C9-AA84-4CDC-A49F-3F56331E1E44}">
      <dsp:nvSpPr>
        <dsp:cNvPr id="0" name=""/>
        <dsp:cNvSpPr/>
      </dsp:nvSpPr>
      <dsp:spPr>
        <a:xfrm>
          <a:off x="2919499" y="3690768"/>
          <a:ext cx="2221734" cy="1333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Kontrola</a:t>
          </a:r>
          <a:r>
            <a:rPr lang="cs-CZ" sz="1900" kern="1200" dirty="0"/>
            <a:t> finančního plánu</a:t>
          </a:r>
        </a:p>
      </dsp:txBody>
      <dsp:txXfrm>
        <a:off x="2919499" y="3690768"/>
        <a:ext cx="2221734" cy="13330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AC3FD-E067-490D-A9F4-C0C61D6B27E4}">
      <dsp:nvSpPr>
        <dsp:cNvPr id="0" name=""/>
        <dsp:cNvSpPr/>
      </dsp:nvSpPr>
      <dsp:spPr>
        <a:xfrm>
          <a:off x="650" y="863889"/>
          <a:ext cx="2537112" cy="152226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Schopnost podniku splácet své závazky v době jejich splatnosti (</a:t>
          </a:r>
          <a:r>
            <a:rPr lang="cs-CZ" sz="1800" b="1" kern="1200"/>
            <a:t>likvidita</a:t>
          </a:r>
          <a:r>
            <a:rPr lang="cs-CZ" sz="1800" kern="1200"/>
            <a:t>)</a:t>
          </a:r>
          <a:endParaRPr lang="cs-CZ" sz="1800" b="0" kern="1200"/>
        </a:p>
      </dsp:txBody>
      <dsp:txXfrm>
        <a:off x="650" y="863889"/>
        <a:ext cx="2537112" cy="1522267"/>
      </dsp:txXfrm>
    </dsp:sp>
    <dsp:sp modelId="{C589B9E4-E3AD-4263-9739-8AC1F994BE0A}">
      <dsp:nvSpPr>
        <dsp:cNvPr id="0" name=""/>
        <dsp:cNvSpPr/>
      </dsp:nvSpPr>
      <dsp:spPr>
        <a:xfrm>
          <a:off x="2791474" y="863889"/>
          <a:ext cx="2537112" cy="1522267"/>
        </a:xfrm>
        <a:prstGeom prst="rect">
          <a:avLst/>
        </a:prstGeom>
        <a:gradFill rotWithShape="0">
          <a:gsLst>
            <a:gs pos="0">
              <a:schemeClr val="accent4">
                <a:hueOff val="119958"/>
                <a:satOff val="5793"/>
                <a:lumOff val="3268"/>
                <a:alphaOff val="0"/>
                <a:tint val="50000"/>
                <a:satMod val="300000"/>
              </a:schemeClr>
            </a:gs>
            <a:gs pos="35000">
              <a:schemeClr val="accent4">
                <a:hueOff val="119958"/>
                <a:satOff val="5793"/>
                <a:lumOff val="3268"/>
                <a:alphaOff val="0"/>
                <a:tint val="37000"/>
                <a:satMod val="300000"/>
              </a:schemeClr>
            </a:gs>
            <a:gs pos="100000">
              <a:schemeClr val="accent4">
                <a:hueOff val="119958"/>
                <a:satOff val="5793"/>
                <a:lumOff val="326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Výnosnost (</a:t>
          </a:r>
          <a:r>
            <a:rPr lang="cs-CZ" sz="1800" b="1" kern="1200"/>
            <a:t>rentabilita</a:t>
          </a:r>
          <a:r>
            <a:rPr lang="cs-CZ" sz="1800" kern="1200"/>
            <a:t>), která charakterizuje úroveň výtěžnosti vloženého kapitálu</a:t>
          </a:r>
          <a:endParaRPr lang="cs-CZ" sz="1800" kern="1200" dirty="0"/>
        </a:p>
      </dsp:txBody>
      <dsp:txXfrm>
        <a:off x="2791474" y="863889"/>
        <a:ext cx="2537112" cy="1522267"/>
      </dsp:txXfrm>
    </dsp:sp>
    <dsp:sp modelId="{59796C7F-5E2A-4E5C-B343-6BFE094C9E4C}">
      <dsp:nvSpPr>
        <dsp:cNvPr id="0" name=""/>
        <dsp:cNvSpPr/>
      </dsp:nvSpPr>
      <dsp:spPr>
        <a:xfrm>
          <a:off x="650" y="2639868"/>
          <a:ext cx="2537112" cy="1522267"/>
        </a:xfrm>
        <a:prstGeom prst="rect">
          <a:avLst/>
        </a:prstGeom>
        <a:gradFill rotWithShape="0">
          <a:gsLst>
            <a:gs pos="0">
              <a:schemeClr val="accent4">
                <a:hueOff val="239915"/>
                <a:satOff val="11587"/>
                <a:lumOff val="6535"/>
                <a:alphaOff val="0"/>
                <a:tint val="50000"/>
                <a:satMod val="300000"/>
              </a:schemeClr>
            </a:gs>
            <a:gs pos="35000">
              <a:schemeClr val="accent4">
                <a:hueOff val="239915"/>
                <a:satOff val="11587"/>
                <a:lumOff val="6535"/>
                <a:alphaOff val="0"/>
                <a:tint val="37000"/>
                <a:satMod val="300000"/>
              </a:schemeClr>
            </a:gs>
            <a:gs pos="100000">
              <a:schemeClr val="accent4">
                <a:hueOff val="239915"/>
                <a:satOff val="11587"/>
                <a:lumOff val="653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Rychlost obratu prostředků (</a:t>
          </a:r>
          <a:r>
            <a:rPr lang="cs-CZ" sz="1800" b="1" kern="1200"/>
            <a:t>aktivita</a:t>
          </a:r>
          <a:r>
            <a:rPr lang="cs-CZ" sz="1800" kern="1200"/>
            <a:t>), vypovídající o schopnosti manažerů využívat majetek podniku</a:t>
          </a:r>
          <a:endParaRPr lang="cs-CZ" sz="1800" kern="1200" dirty="0"/>
        </a:p>
      </dsp:txBody>
      <dsp:txXfrm>
        <a:off x="650" y="2639868"/>
        <a:ext cx="2537112" cy="1522267"/>
      </dsp:txXfrm>
    </dsp:sp>
    <dsp:sp modelId="{EE9D7785-B811-4F4B-9B44-A3CE9DCA64D4}">
      <dsp:nvSpPr>
        <dsp:cNvPr id="0" name=""/>
        <dsp:cNvSpPr/>
      </dsp:nvSpPr>
      <dsp:spPr>
        <a:xfrm>
          <a:off x="2791474" y="2639868"/>
          <a:ext cx="2537112" cy="1522267"/>
        </a:xfrm>
        <a:prstGeom prst="rect">
          <a:avLst/>
        </a:prstGeom>
        <a:gradFill rotWithShape="0">
          <a:gsLst>
            <a:gs pos="0">
              <a:schemeClr val="accent4">
                <a:hueOff val="359873"/>
                <a:satOff val="17380"/>
                <a:lumOff val="9803"/>
                <a:alphaOff val="0"/>
                <a:tint val="50000"/>
                <a:satMod val="300000"/>
              </a:schemeClr>
            </a:gs>
            <a:gs pos="35000">
              <a:schemeClr val="accent4">
                <a:hueOff val="359873"/>
                <a:satOff val="17380"/>
                <a:lumOff val="9803"/>
                <a:alphaOff val="0"/>
                <a:tint val="37000"/>
                <a:satMod val="300000"/>
              </a:schemeClr>
            </a:gs>
            <a:gs pos="100000">
              <a:schemeClr val="accent4">
                <a:hueOff val="359873"/>
                <a:satOff val="17380"/>
                <a:lumOff val="980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Finanční stabilita (finanční struktura, </a:t>
          </a:r>
          <a:r>
            <a:rPr lang="cs-CZ" sz="1800" b="1" kern="1200"/>
            <a:t>zadluženost</a:t>
          </a:r>
          <a:r>
            <a:rPr lang="cs-CZ" sz="1800" kern="1200"/>
            <a:t>)</a:t>
          </a:r>
          <a:endParaRPr lang="cs-CZ" sz="1800" b="1" kern="1200" dirty="0"/>
        </a:p>
      </dsp:txBody>
      <dsp:txXfrm>
        <a:off x="2791474" y="2639868"/>
        <a:ext cx="2537112" cy="15222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7FFA9-F2C1-4B80-851A-4A82B667F440}">
      <dsp:nvSpPr>
        <dsp:cNvPr id="0" name=""/>
        <dsp:cNvSpPr/>
      </dsp:nvSpPr>
      <dsp:spPr>
        <a:xfrm>
          <a:off x="0" y="0"/>
          <a:ext cx="53280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4779B80-A028-4C2B-92D5-3DA12B2CBC3B}">
      <dsp:nvSpPr>
        <dsp:cNvPr id="0" name=""/>
        <dsp:cNvSpPr/>
      </dsp:nvSpPr>
      <dsp:spPr>
        <a:xfrm>
          <a:off x="0" y="0"/>
          <a:ext cx="1065600" cy="5026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186690" tIns="186690" rIns="186690" bIns="186690" numCol="1" spcCol="1270" anchor="t" anchorCtr="0">
          <a:noAutofit/>
        </a:bodyPr>
        <a:lstStyle/>
        <a:p>
          <a:pPr marL="0" lvl="0" indent="0" algn="l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b="0" kern="1200" dirty="0"/>
            <a:t>Finanční ukazatele</a:t>
          </a:r>
        </a:p>
      </dsp:txBody>
      <dsp:txXfrm>
        <a:off x="0" y="0"/>
        <a:ext cx="1065600" cy="5026498"/>
      </dsp:txXfrm>
    </dsp:sp>
    <dsp:sp modelId="{4BE7CE34-3D54-4075-96A4-095697929C35}">
      <dsp:nvSpPr>
        <dsp:cNvPr id="0" name=""/>
        <dsp:cNvSpPr/>
      </dsp:nvSpPr>
      <dsp:spPr>
        <a:xfrm>
          <a:off x="1145520" y="47368"/>
          <a:ext cx="4182480" cy="947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4300" b="0" kern="1200" dirty="0">
              <a:solidFill>
                <a:schemeClr val="tx1"/>
              </a:solidFill>
            </a:rPr>
            <a:t>Stavové</a:t>
          </a:r>
          <a:endParaRPr lang="cs-CZ" sz="4300" b="0" kern="1200" dirty="0">
            <a:solidFill>
              <a:schemeClr val="tx1"/>
            </a:solidFill>
          </a:endParaRPr>
        </a:p>
      </dsp:txBody>
      <dsp:txXfrm>
        <a:off x="1145520" y="47368"/>
        <a:ext cx="4182480" cy="947377"/>
      </dsp:txXfrm>
    </dsp:sp>
    <dsp:sp modelId="{76DC6A12-3139-4831-A9DB-B02B4AD58336}">
      <dsp:nvSpPr>
        <dsp:cNvPr id="0" name=""/>
        <dsp:cNvSpPr/>
      </dsp:nvSpPr>
      <dsp:spPr>
        <a:xfrm>
          <a:off x="1065600" y="994745"/>
          <a:ext cx="42624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2F2AB45-FB19-4F30-9070-9AFE23727F41}">
      <dsp:nvSpPr>
        <dsp:cNvPr id="0" name=""/>
        <dsp:cNvSpPr/>
      </dsp:nvSpPr>
      <dsp:spPr>
        <a:xfrm>
          <a:off x="1145520" y="1042114"/>
          <a:ext cx="4182480" cy="947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4300" b="0" kern="1200">
              <a:solidFill>
                <a:schemeClr val="tx1"/>
              </a:solidFill>
            </a:rPr>
            <a:t>Tokové</a:t>
          </a:r>
          <a:endParaRPr lang="cs-CZ" altLang="cs-CZ" sz="4300" b="0" kern="1200" dirty="0">
            <a:solidFill>
              <a:schemeClr val="tx1"/>
            </a:solidFill>
          </a:endParaRPr>
        </a:p>
      </dsp:txBody>
      <dsp:txXfrm>
        <a:off x="1145520" y="1042114"/>
        <a:ext cx="4182480" cy="947377"/>
      </dsp:txXfrm>
    </dsp:sp>
    <dsp:sp modelId="{0B67B82C-CC7C-425F-830B-1C77B675262A}">
      <dsp:nvSpPr>
        <dsp:cNvPr id="0" name=""/>
        <dsp:cNvSpPr/>
      </dsp:nvSpPr>
      <dsp:spPr>
        <a:xfrm>
          <a:off x="1065600" y="1989491"/>
          <a:ext cx="42624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6243CEA4-2CB9-498A-86FC-F62A4F3B022D}">
      <dsp:nvSpPr>
        <dsp:cNvPr id="0" name=""/>
        <dsp:cNvSpPr/>
      </dsp:nvSpPr>
      <dsp:spPr>
        <a:xfrm>
          <a:off x="1145520" y="2036860"/>
          <a:ext cx="4182480" cy="947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4300" b="0" kern="1200">
              <a:solidFill>
                <a:schemeClr val="tx1"/>
              </a:solidFill>
            </a:rPr>
            <a:t>Absolutní</a:t>
          </a:r>
          <a:endParaRPr lang="cs-CZ" altLang="cs-CZ" sz="4300" b="0" kern="1200" dirty="0">
            <a:solidFill>
              <a:schemeClr val="tx1"/>
            </a:solidFill>
          </a:endParaRPr>
        </a:p>
      </dsp:txBody>
      <dsp:txXfrm>
        <a:off x="1145520" y="2036860"/>
        <a:ext cx="4182480" cy="947377"/>
      </dsp:txXfrm>
    </dsp:sp>
    <dsp:sp modelId="{667354AD-0171-4C98-AB35-F5E7CBBD6CC5}">
      <dsp:nvSpPr>
        <dsp:cNvPr id="0" name=""/>
        <dsp:cNvSpPr/>
      </dsp:nvSpPr>
      <dsp:spPr>
        <a:xfrm>
          <a:off x="1065600" y="2984237"/>
          <a:ext cx="42624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A830845-5405-40F3-BCC4-5357EF9BB676}">
      <dsp:nvSpPr>
        <dsp:cNvPr id="0" name=""/>
        <dsp:cNvSpPr/>
      </dsp:nvSpPr>
      <dsp:spPr>
        <a:xfrm>
          <a:off x="1145520" y="3031606"/>
          <a:ext cx="4182480" cy="947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4300" b="0" kern="1200">
              <a:solidFill>
                <a:schemeClr val="tx1"/>
              </a:solidFill>
            </a:rPr>
            <a:t>Rozdílové</a:t>
          </a:r>
          <a:endParaRPr lang="cs-CZ" altLang="cs-CZ" sz="4300" b="0" kern="1200" dirty="0">
            <a:solidFill>
              <a:schemeClr val="tx1"/>
            </a:solidFill>
          </a:endParaRPr>
        </a:p>
      </dsp:txBody>
      <dsp:txXfrm>
        <a:off x="1145520" y="3031606"/>
        <a:ext cx="4182480" cy="947377"/>
      </dsp:txXfrm>
    </dsp:sp>
    <dsp:sp modelId="{76F2F619-828E-4A23-AD56-2DED4DF1B377}">
      <dsp:nvSpPr>
        <dsp:cNvPr id="0" name=""/>
        <dsp:cNvSpPr/>
      </dsp:nvSpPr>
      <dsp:spPr>
        <a:xfrm>
          <a:off x="1065600" y="3978983"/>
          <a:ext cx="42624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AC46E35C-A07E-4202-B6A9-8BCB703507E7}">
      <dsp:nvSpPr>
        <dsp:cNvPr id="0" name=""/>
        <dsp:cNvSpPr/>
      </dsp:nvSpPr>
      <dsp:spPr>
        <a:xfrm>
          <a:off x="1145520" y="4026352"/>
          <a:ext cx="4182480" cy="947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4300" b="0" kern="1200">
              <a:solidFill>
                <a:schemeClr val="tx1"/>
              </a:solidFill>
            </a:rPr>
            <a:t>Poměrové</a:t>
          </a:r>
          <a:endParaRPr lang="cs-CZ" altLang="cs-CZ" sz="4300" b="0" kern="1200" dirty="0">
            <a:solidFill>
              <a:schemeClr val="tx1"/>
            </a:solidFill>
          </a:endParaRPr>
        </a:p>
      </dsp:txBody>
      <dsp:txXfrm>
        <a:off x="1145520" y="4026352"/>
        <a:ext cx="4182480" cy="947377"/>
      </dsp:txXfrm>
    </dsp:sp>
    <dsp:sp modelId="{6A84F08F-C6A2-4EF8-A7E2-193EE5AB2438}">
      <dsp:nvSpPr>
        <dsp:cNvPr id="0" name=""/>
        <dsp:cNvSpPr/>
      </dsp:nvSpPr>
      <dsp:spPr>
        <a:xfrm>
          <a:off x="1065600" y="4973729"/>
          <a:ext cx="42624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7FFA9-F2C1-4B80-851A-4A82B667F440}">
      <dsp:nvSpPr>
        <dsp:cNvPr id="0" name=""/>
        <dsp:cNvSpPr/>
      </dsp:nvSpPr>
      <dsp:spPr>
        <a:xfrm>
          <a:off x="0" y="0"/>
          <a:ext cx="5329238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4779B80-A028-4C2B-92D5-3DA12B2CBC3B}">
      <dsp:nvSpPr>
        <dsp:cNvPr id="0" name=""/>
        <dsp:cNvSpPr/>
      </dsp:nvSpPr>
      <dsp:spPr>
        <a:xfrm>
          <a:off x="0" y="0"/>
          <a:ext cx="1065847" cy="5026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186690" tIns="186690" rIns="186690" bIns="186690" numCol="1" spcCol="1270" anchor="t" anchorCtr="0">
          <a:noAutofit/>
        </a:bodyPr>
        <a:lstStyle/>
        <a:p>
          <a:pPr marL="0" lvl="0" indent="0" algn="l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b="0" kern="1200" dirty="0"/>
            <a:t>Srovnání podniků</a:t>
          </a:r>
        </a:p>
      </dsp:txBody>
      <dsp:txXfrm>
        <a:off x="0" y="0"/>
        <a:ext cx="1065847" cy="5026025"/>
      </dsp:txXfrm>
    </dsp:sp>
    <dsp:sp modelId="{E8F43088-C8A6-48AF-A41F-684192D83FB1}">
      <dsp:nvSpPr>
        <dsp:cNvPr id="0" name=""/>
        <dsp:cNvSpPr/>
      </dsp:nvSpPr>
      <dsp:spPr>
        <a:xfrm>
          <a:off x="1145786" y="33928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kern="1200" dirty="0">
              <a:solidFill>
                <a:schemeClr val="tx1"/>
              </a:solidFill>
            </a:rPr>
            <a:t>Hledisko velikosti</a:t>
          </a:r>
        </a:p>
      </dsp:txBody>
      <dsp:txXfrm>
        <a:off x="1145786" y="33928"/>
        <a:ext cx="4183451" cy="678562"/>
      </dsp:txXfrm>
    </dsp:sp>
    <dsp:sp modelId="{C7A63F9D-5BCF-4730-973E-69F550B19BFF}">
      <dsp:nvSpPr>
        <dsp:cNvPr id="0" name=""/>
        <dsp:cNvSpPr/>
      </dsp:nvSpPr>
      <dsp:spPr>
        <a:xfrm>
          <a:off x="1065847" y="712490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4BE7CE34-3D54-4075-96A4-095697929C35}">
      <dsp:nvSpPr>
        <dsp:cNvPr id="0" name=""/>
        <dsp:cNvSpPr/>
      </dsp:nvSpPr>
      <dsp:spPr>
        <a:xfrm>
          <a:off x="1145786" y="746418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3100" b="0" kern="1200" dirty="0">
              <a:solidFill>
                <a:schemeClr val="tx1"/>
              </a:solidFill>
            </a:rPr>
            <a:t>Hledisko oboru činnosti</a:t>
          </a:r>
          <a:endParaRPr lang="cs-CZ" sz="3100" b="0" kern="1200" dirty="0">
            <a:solidFill>
              <a:schemeClr val="tx1"/>
            </a:solidFill>
          </a:endParaRPr>
        </a:p>
      </dsp:txBody>
      <dsp:txXfrm>
        <a:off x="1145786" y="746418"/>
        <a:ext cx="4183451" cy="678562"/>
      </dsp:txXfrm>
    </dsp:sp>
    <dsp:sp modelId="{76DC6A12-3139-4831-A9DB-B02B4AD58336}">
      <dsp:nvSpPr>
        <dsp:cNvPr id="0" name=""/>
        <dsp:cNvSpPr/>
      </dsp:nvSpPr>
      <dsp:spPr>
        <a:xfrm>
          <a:off x="1065847" y="1424981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EEAF7D3D-AC56-41EB-AC2E-6ED4EEBBF587}">
      <dsp:nvSpPr>
        <dsp:cNvPr id="0" name=""/>
        <dsp:cNvSpPr/>
      </dsp:nvSpPr>
      <dsp:spPr>
        <a:xfrm>
          <a:off x="1145786" y="1458909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3100" b="0" kern="1200" dirty="0">
              <a:solidFill>
                <a:schemeClr val="tx1"/>
              </a:solidFill>
            </a:rPr>
            <a:t>Geografické hledisko</a:t>
          </a:r>
        </a:p>
      </dsp:txBody>
      <dsp:txXfrm>
        <a:off x="1145786" y="1458909"/>
        <a:ext cx="4183451" cy="678562"/>
      </dsp:txXfrm>
    </dsp:sp>
    <dsp:sp modelId="{E268BF3B-97E4-423E-A98E-535007D5BD85}">
      <dsp:nvSpPr>
        <dsp:cNvPr id="0" name=""/>
        <dsp:cNvSpPr/>
      </dsp:nvSpPr>
      <dsp:spPr>
        <a:xfrm>
          <a:off x="1065847" y="2137471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9416F878-92F7-4D2D-AB69-31030BBD9FF7}">
      <dsp:nvSpPr>
        <dsp:cNvPr id="0" name=""/>
        <dsp:cNvSpPr/>
      </dsp:nvSpPr>
      <dsp:spPr>
        <a:xfrm>
          <a:off x="1145786" y="2171399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3100" b="0" kern="1200" dirty="0">
              <a:solidFill>
                <a:schemeClr val="tx1"/>
              </a:solidFill>
            </a:rPr>
            <a:t>Politické hledisko</a:t>
          </a:r>
        </a:p>
      </dsp:txBody>
      <dsp:txXfrm>
        <a:off x="1145786" y="2171399"/>
        <a:ext cx="4183451" cy="678562"/>
      </dsp:txXfrm>
    </dsp:sp>
    <dsp:sp modelId="{994CF909-3B4B-4B93-94DC-9B32C604AB7E}">
      <dsp:nvSpPr>
        <dsp:cNvPr id="0" name=""/>
        <dsp:cNvSpPr/>
      </dsp:nvSpPr>
      <dsp:spPr>
        <a:xfrm>
          <a:off x="1065847" y="2849962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563ACDCD-E775-4CE6-BE74-AA6525F244B1}">
      <dsp:nvSpPr>
        <dsp:cNvPr id="0" name=""/>
        <dsp:cNvSpPr/>
      </dsp:nvSpPr>
      <dsp:spPr>
        <a:xfrm>
          <a:off x="1145786" y="2883890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3100" b="0" kern="1200" dirty="0">
              <a:solidFill>
                <a:schemeClr val="tx1"/>
              </a:solidFill>
            </a:rPr>
            <a:t>Historické hledisko</a:t>
          </a:r>
        </a:p>
      </dsp:txBody>
      <dsp:txXfrm>
        <a:off x="1145786" y="2883890"/>
        <a:ext cx="4183451" cy="678562"/>
      </dsp:txXfrm>
    </dsp:sp>
    <dsp:sp modelId="{9ECA10E5-04AA-4C96-B9A0-37DDFB214D59}">
      <dsp:nvSpPr>
        <dsp:cNvPr id="0" name=""/>
        <dsp:cNvSpPr/>
      </dsp:nvSpPr>
      <dsp:spPr>
        <a:xfrm>
          <a:off x="1065847" y="3562452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B85091A-5145-422A-881B-ABB39BED6226}">
      <dsp:nvSpPr>
        <dsp:cNvPr id="0" name=""/>
        <dsp:cNvSpPr/>
      </dsp:nvSpPr>
      <dsp:spPr>
        <a:xfrm>
          <a:off x="1145786" y="3596381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3100" b="0" kern="1200" dirty="0">
              <a:solidFill>
                <a:schemeClr val="tx1"/>
              </a:solidFill>
            </a:rPr>
            <a:t>Ekologické hledisko</a:t>
          </a:r>
        </a:p>
      </dsp:txBody>
      <dsp:txXfrm>
        <a:off x="1145786" y="3596381"/>
        <a:ext cx="4183451" cy="678562"/>
      </dsp:txXfrm>
    </dsp:sp>
    <dsp:sp modelId="{570ADD87-5D38-43CF-82E0-89990654808C}">
      <dsp:nvSpPr>
        <dsp:cNvPr id="0" name=""/>
        <dsp:cNvSpPr/>
      </dsp:nvSpPr>
      <dsp:spPr>
        <a:xfrm>
          <a:off x="1065847" y="4274943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DAFA13AD-0A58-4D4E-93CE-E5CF31CA31F0}">
      <dsp:nvSpPr>
        <dsp:cNvPr id="0" name=""/>
        <dsp:cNvSpPr/>
      </dsp:nvSpPr>
      <dsp:spPr>
        <a:xfrm>
          <a:off x="1145786" y="4308871"/>
          <a:ext cx="4183451" cy="678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3100" b="0" kern="1200" dirty="0">
              <a:solidFill>
                <a:schemeClr val="tx1"/>
              </a:solidFill>
            </a:rPr>
            <a:t>Legislativní hledisko</a:t>
          </a:r>
        </a:p>
      </dsp:txBody>
      <dsp:txXfrm>
        <a:off x="1145786" y="4308871"/>
        <a:ext cx="4183451" cy="678562"/>
      </dsp:txXfrm>
    </dsp:sp>
    <dsp:sp modelId="{1F400772-68E1-43C0-83EF-D0C572D3C363}">
      <dsp:nvSpPr>
        <dsp:cNvPr id="0" name=""/>
        <dsp:cNvSpPr/>
      </dsp:nvSpPr>
      <dsp:spPr>
        <a:xfrm>
          <a:off x="1065847" y="4987434"/>
          <a:ext cx="426339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7FFA9-F2C1-4B80-851A-4A82B667F440}">
      <dsp:nvSpPr>
        <dsp:cNvPr id="0" name=""/>
        <dsp:cNvSpPr/>
      </dsp:nvSpPr>
      <dsp:spPr>
        <a:xfrm>
          <a:off x="0" y="0"/>
          <a:ext cx="532765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4779B80-A028-4C2B-92D5-3DA12B2CBC3B}">
      <dsp:nvSpPr>
        <dsp:cNvPr id="0" name=""/>
        <dsp:cNvSpPr/>
      </dsp:nvSpPr>
      <dsp:spPr>
        <a:xfrm>
          <a:off x="0" y="0"/>
          <a:ext cx="1065530" cy="5026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186690" tIns="186690" rIns="186690" bIns="186690" numCol="1" spcCol="1270" anchor="t" anchorCtr="0">
          <a:noAutofit/>
        </a:bodyPr>
        <a:lstStyle/>
        <a:p>
          <a:pPr marL="0" lvl="0" indent="0" algn="l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b="0" kern="1200" dirty="0"/>
            <a:t>Praktické aspekty</a:t>
          </a:r>
        </a:p>
      </dsp:txBody>
      <dsp:txXfrm>
        <a:off x="0" y="0"/>
        <a:ext cx="1065530" cy="5026025"/>
      </dsp:txXfrm>
    </dsp:sp>
    <dsp:sp modelId="{4BE7CE34-3D54-4075-96A4-095697929C35}">
      <dsp:nvSpPr>
        <dsp:cNvPr id="0" name=""/>
        <dsp:cNvSpPr/>
      </dsp:nvSpPr>
      <dsp:spPr>
        <a:xfrm>
          <a:off x="1145444" y="59082"/>
          <a:ext cx="4182205" cy="1181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3300" b="0" kern="1200" dirty="0">
              <a:solidFill>
                <a:schemeClr val="tx1"/>
              </a:solidFill>
            </a:rPr>
            <a:t>Vnitřní a vnější pojetí</a:t>
          </a:r>
          <a:endParaRPr lang="cs-CZ" sz="3300" b="0" kern="1200" dirty="0">
            <a:solidFill>
              <a:schemeClr val="tx1"/>
            </a:solidFill>
          </a:endParaRPr>
        </a:p>
      </dsp:txBody>
      <dsp:txXfrm>
        <a:off x="1145444" y="59082"/>
        <a:ext cx="4182205" cy="1181655"/>
      </dsp:txXfrm>
    </dsp:sp>
    <dsp:sp modelId="{76DC6A12-3139-4831-A9DB-B02B4AD58336}">
      <dsp:nvSpPr>
        <dsp:cNvPr id="0" name=""/>
        <dsp:cNvSpPr/>
      </dsp:nvSpPr>
      <dsp:spPr>
        <a:xfrm>
          <a:off x="1065530" y="1240738"/>
          <a:ext cx="426212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93C9E6CD-343D-4752-AE18-5422CA0D55EE}">
      <dsp:nvSpPr>
        <dsp:cNvPr id="0" name=""/>
        <dsp:cNvSpPr/>
      </dsp:nvSpPr>
      <dsp:spPr>
        <a:xfrm>
          <a:off x="1145444" y="1299821"/>
          <a:ext cx="4182205" cy="1181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0" kern="1200" dirty="0">
              <a:solidFill>
                <a:schemeClr val="tx1"/>
              </a:solidFill>
            </a:rPr>
            <a:t>Problematická dostupnost dat</a:t>
          </a:r>
        </a:p>
      </dsp:txBody>
      <dsp:txXfrm>
        <a:off x="1145444" y="1299821"/>
        <a:ext cx="4182205" cy="1181655"/>
      </dsp:txXfrm>
    </dsp:sp>
    <dsp:sp modelId="{C6E6C778-A7FF-4892-9604-D6360693CA50}">
      <dsp:nvSpPr>
        <dsp:cNvPr id="0" name=""/>
        <dsp:cNvSpPr/>
      </dsp:nvSpPr>
      <dsp:spPr>
        <a:xfrm>
          <a:off x="1065530" y="2481477"/>
          <a:ext cx="426212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113DC29-7704-4332-859F-03B1883DD78F}">
      <dsp:nvSpPr>
        <dsp:cNvPr id="0" name=""/>
        <dsp:cNvSpPr/>
      </dsp:nvSpPr>
      <dsp:spPr>
        <a:xfrm>
          <a:off x="1145444" y="2540559"/>
          <a:ext cx="4182205" cy="1181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0" kern="1200" dirty="0">
              <a:solidFill>
                <a:schemeClr val="tx1"/>
              </a:solidFill>
            </a:rPr>
            <a:t>Využívání tabulkového procesoru (MS Excel)</a:t>
          </a:r>
        </a:p>
      </dsp:txBody>
      <dsp:txXfrm>
        <a:off x="1145444" y="2540559"/>
        <a:ext cx="4182205" cy="1181655"/>
      </dsp:txXfrm>
    </dsp:sp>
    <dsp:sp modelId="{F8F7E521-724B-45F7-B6FC-F5DA3F7E1705}">
      <dsp:nvSpPr>
        <dsp:cNvPr id="0" name=""/>
        <dsp:cNvSpPr/>
      </dsp:nvSpPr>
      <dsp:spPr>
        <a:xfrm>
          <a:off x="1065530" y="3722215"/>
          <a:ext cx="426212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AE331677-9E1D-4EDA-9705-8E0CBFD3A118}">
      <dsp:nvSpPr>
        <dsp:cNvPr id="0" name=""/>
        <dsp:cNvSpPr/>
      </dsp:nvSpPr>
      <dsp:spPr>
        <a:xfrm>
          <a:off x="1145444" y="3781298"/>
          <a:ext cx="4182205" cy="1181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0" kern="1200" dirty="0">
              <a:solidFill>
                <a:schemeClr val="tx1"/>
              </a:solidFill>
            </a:rPr>
            <a:t>Znalost účetních principů</a:t>
          </a:r>
        </a:p>
      </dsp:txBody>
      <dsp:txXfrm>
        <a:off x="1145444" y="3781298"/>
        <a:ext cx="4182205" cy="1181655"/>
      </dsp:txXfrm>
    </dsp:sp>
    <dsp:sp modelId="{6A800575-218E-4F04-83C4-665A8A53F868}">
      <dsp:nvSpPr>
        <dsp:cNvPr id="0" name=""/>
        <dsp:cNvSpPr/>
      </dsp:nvSpPr>
      <dsp:spPr>
        <a:xfrm>
          <a:off x="1065530" y="4962954"/>
          <a:ext cx="426212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F5204-D8B8-4709-B813-4A1D91D71A5B}">
      <dsp:nvSpPr>
        <dsp:cNvPr id="0" name=""/>
        <dsp:cNvSpPr/>
      </dsp:nvSpPr>
      <dsp:spPr>
        <a:xfrm>
          <a:off x="0" y="0"/>
          <a:ext cx="1094581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EBF55-2C53-409E-B4CA-8206EE3B1DFD}">
      <dsp:nvSpPr>
        <dsp:cNvPr id="0" name=""/>
        <dsp:cNvSpPr/>
      </dsp:nvSpPr>
      <dsp:spPr>
        <a:xfrm>
          <a:off x="0" y="0"/>
          <a:ext cx="2189162" cy="5026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Metody</a:t>
          </a:r>
        </a:p>
      </dsp:txBody>
      <dsp:txXfrm>
        <a:off x="0" y="0"/>
        <a:ext cx="2189162" cy="5026025"/>
      </dsp:txXfrm>
    </dsp:sp>
    <dsp:sp modelId="{27489724-4B03-492C-BF21-C4D6D48B2BFE}">
      <dsp:nvSpPr>
        <dsp:cNvPr id="0" name=""/>
        <dsp:cNvSpPr/>
      </dsp:nvSpPr>
      <dsp:spPr>
        <a:xfrm>
          <a:off x="2353349" y="78531"/>
          <a:ext cx="4214138" cy="1570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Vnější</a:t>
          </a:r>
        </a:p>
      </dsp:txBody>
      <dsp:txXfrm>
        <a:off x="2353349" y="78531"/>
        <a:ext cx="4214138" cy="1570632"/>
      </dsp:txXfrm>
    </dsp:sp>
    <dsp:sp modelId="{78A26495-FFEC-425A-951C-BE3ED153EB7E}">
      <dsp:nvSpPr>
        <dsp:cNvPr id="0" name=""/>
        <dsp:cNvSpPr/>
      </dsp:nvSpPr>
      <dsp:spPr>
        <a:xfrm>
          <a:off x="6731674" y="78531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PESTLE</a:t>
          </a:r>
        </a:p>
      </dsp:txBody>
      <dsp:txXfrm>
        <a:off x="6731674" y="78531"/>
        <a:ext cx="4214138" cy="392658"/>
      </dsp:txXfrm>
    </dsp:sp>
    <dsp:sp modelId="{0AA3AE72-FDCF-4E6F-9AE3-4E3C3654E86B}">
      <dsp:nvSpPr>
        <dsp:cNvPr id="0" name=""/>
        <dsp:cNvSpPr/>
      </dsp:nvSpPr>
      <dsp:spPr>
        <a:xfrm>
          <a:off x="6567487" y="471189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83760C-8F1D-442A-ADDA-8F6FDC7449B2}">
      <dsp:nvSpPr>
        <dsp:cNvPr id="0" name=""/>
        <dsp:cNvSpPr/>
      </dsp:nvSpPr>
      <dsp:spPr>
        <a:xfrm>
          <a:off x="6731674" y="471189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Scénáře</a:t>
          </a:r>
        </a:p>
      </dsp:txBody>
      <dsp:txXfrm>
        <a:off x="6731674" y="471189"/>
        <a:ext cx="4214138" cy="392658"/>
      </dsp:txXfrm>
    </dsp:sp>
    <dsp:sp modelId="{6D0EC6EB-E60E-4467-8FE3-0379BD82E2C9}">
      <dsp:nvSpPr>
        <dsp:cNvPr id="0" name=""/>
        <dsp:cNvSpPr/>
      </dsp:nvSpPr>
      <dsp:spPr>
        <a:xfrm>
          <a:off x="6567487" y="863848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BEBA6C-72CC-4392-95A0-5F76D5027160}">
      <dsp:nvSpPr>
        <dsp:cNvPr id="0" name=""/>
        <dsp:cNvSpPr/>
      </dsp:nvSpPr>
      <dsp:spPr>
        <a:xfrm>
          <a:off x="6731674" y="863848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DELPHI</a:t>
          </a:r>
        </a:p>
      </dsp:txBody>
      <dsp:txXfrm>
        <a:off x="6731674" y="863848"/>
        <a:ext cx="4214138" cy="392658"/>
      </dsp:txXfrm>
    </dsp:sp>
    <dsp:sp modelId="{66C6AB6D-7E9D-4A4F-91BA-60EE358FDB51}">
      <dsp:nvSpPr>
        <dsp:cNvPr id="0" name=""/>
        <dsp:cNvSpPr/>
      </dsp:nvSpPr>
      <dsp:spPr>
        <a:xfrm>
          <a:off x="6567487" y="1256506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B6344B-3F7C-4D51-B39A-B7D41039B4E9}">
      <dsp:nvSpPr>
        <dsp:cNvPr id="0" name=""/>
        <dsp:cNvSpPr/>
      </dsp:nvSpPr>
      <dsp:spPr>
        <a:xfrm>
          <a:off x="6731674" y="1256506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Porterova analýza</a:t>
          </a:r>
        </a:p>
      </dsp:txBody>
      <dsp:txXfrm>
        <a:off x="6731674" y="1256506"/>
        <a:ext cx="4214138" cy="392658"/>
      </dsp:txXfrm>
    </dsp:sp>
    <dsp:sp modelId="{EA08D361-0DE5-4BF1-9767-87B33BC632C7}">
      <dsp:nvSpPr>
        <dsp:cNvPr id="0" name=""/>
        <dsp:cNvSpPr/>
      </dsp:nvSpPr>
      <dsp:spPr>
        <a:xfrm>
          <a:off x="2189162" y="1649164"/>
          <a:ext cx="875665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890C9B-502B-4C4C-BA8A-4D7B604F3127}">
      <dsp:nvSpPr>
        <dsp:cNvPr id="0" name=""/>
        <dsp:cNvSpPr/>
      </dsp:nvSpPr>
      <dsp:spPr>
        <a:xfrm>
          <a:off x="2353349" y="1727696"/>
          <a:ext cx="4214138" cy="1570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Vnitřní</a:t>
          </a:r>
        </a:p>
      </dsp:txBody>
      <dsp:txXfrm>
        <a:off x="2353349" y="1727696"/>
        <a:ext cx="4214138" cy="1570632"/>
      </dsp:txXfrm>
    </dsp:sp>
    <dsp:sp modelId="{1E1E0067-54F7-4C59-AF7F-A4CD5489876C}">
      <dsp:nvSpPr>
        <dsp:cNvPr id="0" name=""/>
        <dsp:cNvSpPr/>
      </dsp:nvSpPr>
      <dsp:spPr>
        <a:xfrm>
          <a:off x="6731674" y="1727696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Benchmarking</a:t>
          </a:r>
          <a:endParaRPr lang="cs-CZ" sz="1800" kern="1200" dirty="0"/>
        </a:p>
      </dsp:txBody>
      <dsp:txXfrm>
        <a:off x="6731674" y="1727696"/>
        <a:ext cx="4214138" cy="392658"/>
      </dsp:txXfrm>
    </dsp:sp>
    <dsp:sp modelId="{BBDCE53E-8631-4B56-8504-D5B0D8E1F3EA}">
      <dsp:nvSpPr>
        <dsp:cNvPr id="0" name=""/>
        <dsp:cNvSpPr/>
      </dsp:nvSpPr>
      <dsp:spPr>
        <a:xfrm>
          <a:off x="6567487" y="2120354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47108E-1566-44D6-9684-58BEFCE149A6}">
      <dsp:nvSpPr>
        <dsp:cNvPr id="0" name=""/>
        <dsp:cNvSpPr/>
      </dsp:nvSpPr>
      <dsp:spPr>
        <a:xfrm>
          <a:off x="6731674" y="2120354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GAP analýza</a:t>
          </a:r>
        </a:p>
      </dsp:txBody>
      <dsp:txXfrm>
        <a:off x="6731674" y="2120354"/>
        <a:ext cx="4214138" cy="392658"/>
      </dsp:txXfrm>
    </dsp:sp>
    <dsp:sp modelId="{610A7E34-0B93-44E0-8E87-C3F9AFB06074}">
      <dsp:nvSpPr>
        <dsp:cNvPr id="0" name=""/>
        <dsp:cNvSpPr/>
      </dsp:nvSpPr>
      <dsp:spPr>
        <a:xfrm>
          <a:off x="6567487" y="2513012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F877C0-795F-4211-A890-12660ED0A7E5}">
      <dsp:nvSpPr>
        <dsp:cNvPr id="0" name=""/>
        <dsp:cNvSpPr/>
      </dsp:nvSpPr>
      <dsp:spPr>
        <a:xfrm>
          <a:off x="6731674" y="2513012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EFQM/CAF</a:t>
          </a:r>
        </a:p>
      </dsp:txBody>
      <dsp:txXfrm>
        <a:off x="6731674" y="2513012"/>
        <a:ext cx="4214138" cy="392658"/>
      </dsp:txXfrm>
    </dsp:sp>
    <dsp:sp modelId="{73273716-24DE-4619-9F7A-D8DB9C8631CC}">
      <dsp:nvSpPr>
        <dsp:cNvPr id="0" name=""/>
        <dsp:cNvSpPr/>
      </dsp:nvSpPr>
      <dsp:spPr>
        <a:xfrm>
          <a:off x="6567487" y="2905670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24CB7C-BB00-46F4-BFE1-39F82C556CE8}">
      <dsp:nvSpPr>
        <dsp:cNvPr id="0" name=""/>
        <dsp:cNvSpPr/>
      </dsp:nvSpPr>
      <dsp:spPr>
        <a:xfrm>
          <a:off x="6731674" y="2905670"/>
          <a:ext cx="4214138" cy="392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7S analýza</a:t>
          </a:r>
        </a:p>
      </dsp:txBody>
      <dsp:txXfrm>
        <a:off x="6731674" y="2905670"/>
        <a:ext cx="4214138" cy="392658"/>
      </dsp:txXfrm>
    </dsp:sp>
    <dsp:sp modelId="{62AFCD66-6033-4E14-A559-E288F6D54BDB}">
      <dsp:nvSpPr>
        <dsp:cNvPr id="0" name=""/>
        <dsp:cNvSpPr/>
      </dsp:nvSpPr>
      <dsp:spPr>
        <a:xfrm>
          <a:off x="2189162" y="3298328"/>
          <a:ext cx="875665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D55C0B-8766-4FEA-BE75-294B60748938}">
      <dsp:nvSpPr>
        <dsp:cNvPr id="0" name=""/>
        <dsp:cNvSpPr/>
      </dsp:nvSpPr>
      <dsp:spPr>
        <a:xfrm>
          <a:off x="2353349" y="3376860"/>
          <a:ext cx="4214138" cy="1570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Komplexní</a:t>
          </a:r>
        </a:p>
      </dsp:txBody>
      <dsp:txXfrm>
        <a:off x="2353349" y="3376860"/>
        <a:ext cx="4214138" cy="1570632"/>
      </dsp:txXfrm>
    </dsp:sp>
    <dsp:sp modelId="{60C0842E-AF1A-40EC-8058-B44541F3FB81}">
      <dsp:nvSpPr>
        <dsp:cNvPr id="0" name=""/>
        <dsp:cNvSpPr/>
      </dsp:nvSpPr>
      <dsp:spPr>
        <a:xfrm>
          <a:off x="6731674" y="3376860"/>
          <a:ext cx="4214138" cy="785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Analýza zainteresovaných stran</a:t>
          </a:r>
        </a:p>
      </dsp:txBody>
      <dsp:txXfrm>
        <a:off x="6731674" y="3376860"/>
        <a:ext cx="4214138" cy="785316"/>
      </dsp:txXfrm>
    </dsp:sp>
    <dsp:sp modelId="{5470E358-9BDA-4A26-A540-4FCEFBCEA8C2}">
      <dsp:nvSpPr>
        <dsp:cNvPr id="0" name=""/>
        <dsp:cNvSpPr/>
      </dsp:nvSpPr>
      <dsp:spPr>
        <a:xfrm>
          <a:off x="6567487" y="4162176"/>
          <a:ext cx="42141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1BCC5E-6017-46CE-BCA8-6D99B0958622}">
      <dsp:nvSpPr>
        <dsp:cNvPr id="0" name=""/>
        <dsp:cNvSpPr/>
      </dsp:nvSpPr>
      <dsp:spPr>
        <a:xfrm>
          <a:off x="6731674" y="4162176"/>
          <a:ext cx="4214138" cy="785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SWOT</a:t>
          </a:r>
        </a:p>
      </dsp:txBody>
      <dsp:txXfrm>
        <a:off x="6731674" y="4162176"/>
        <a:ext cx="4214138" cy="785316"/>
      </dsp:txXfrm>
    </dsp:sp>
    <dsp:sp modelId="{5CD4F76B-E2CD-4AD0-B8BF-624155CC51C3}">
      <dsp:nvSpPr>
        <dsp:cNvPr id="0" name=""/>
        <dsp:cNvSpPr/>
      </dsp:nvSpPr>
      <dsp:spPr>
        <a:xfrm>
          <a:off x="2189162" y="4947493"/>
          <a:ext cx="875665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189A-5D0C-48FC-9B9C-31D79DFE48C7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2D227-88EA-4AFF-B4E9-B7B7E2E9CB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568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EC555-9861-492F-A0BA-D1E4562A9124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DC032-A987-4CCC-8E9A-A5613487F2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64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143339" y="692697"/>
            <a:ext cx="12048661" cy="2481945"/>
            <a:chOff x="827584" y="-936104"/>
            <a:chExt cx="8316416" cy="2481945"/>
          </a:xfrm>
          <a:solidFill>
            <a:schemeClr val="tx1"/>
          </a:solidFill>
        </p:grpSpPr>
        <p:sp>
          <p:nvSpPr>
            <p:cNvPr id="11" name="Triangle rectangle 10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827584" y="-936104"/>
              <a:ext cx="8316416" cy="2193911"/>
            </a:xfrm>
            <a:prstGeom prst="rect">
              <a:avLst/>
            </a:pr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143339" y="4110576"/>
            <a:ext cx="12048661" cy="1257019"/>
            <a:chOff x="827584" y="288822"/>
            <a:chExt cx="8316416" cy="1257019"/>
          </a:xfrm>
          <a:solidFill>
            <a:schemeClr val="tx1"/>
          </a:solidFill>
        </p:grpSpPr>
        <p:sp>
          <p:nvSpPr>
            <p:cNvPr id="14" name="Triangle rectangle 13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827584" y="288822"/>
              <a:ext cx="8316416" cy="968985"/>
            </a:xfrm>
            <a:prstGeom prst="rect">
              <a:avLst/>
            </a:pr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911225" y="692696"/>
            <a:ext cx="10945415" cy="2193912"/>
          </a:xfrm>
        </p:spPr>
        <p:txBody>
          <a:bodyPr/>
          <a:lstStyle/>
          <a:p>
            <a:r>
              <a:rPr lang="en-US" noProof="0" dirty="0"/>
              <a:t>Click to edit Master title style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911224" y="4110575"/>
            <a:ext cx="8569151" cy="96898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9552386" y="3645025"/>
            <a:ext cx="1800000" cy="1800000"/>
          </a:xfrm>
          <a:prstGeom prst="rect">
            <a:avLst/>
          </a:prstGeom>
          <a:solidFill>
            <a:schemeClr val="bg1"/>
          </a:solidFill>
          <a:ln w="1524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E158F8E0-B8BC-CE4E-81A4-565A0D4E7D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38615" y="4061247"/>
            <a:ext cx="1427542" cy="967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729129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k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43339" y="188641"/>
            <a:ext cx="12048664" cy="6627288"/>
            <a:chOff x="827584" y="188641"/>
            <a:chExt cx="8316418" cy="6627288"/>
          </a:xfrm>
        </p:grpSpPr>
        <p:grpSp>
          <p:nvGrpSpPr>
            <p:cNvPr id="8" name="Groupe 7"/>
            <p:cNvGrpSpPr/>
            <p:nvPr userDrawn="1"/>
          </p:nvGrpSpPr>
          <p:grpSpPr>
            <a:xfrm>
              <a:off x="827584" y="188641"/>
              <a:ext cx="8316416" cy="1166190"/>
              <a:chOff x="827584" y="1"/>
              <a:chExt cx="8316416" cy="1166190"/>
            </a:xfrm>
          </p:grpSpPr>
          <p:sp>
            <p:nvSpPr>
              <p:cNvPr id="11" name="Triangle rectangle 10"/>
              <p:cNvSpPr/>
              <p:nvPr userDrawn="1"/>
            </p:nvSpPr>
            <p:spPr>
              <a:xfrm rot="16200000" flipH="1">
                <a:off x="827585" y="878160"/>
                <a:ext cx="288032" cy="288030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dirty="0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827584" y="1"/>
                <a:ext cx="8316416" cy="87816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0000" rtlCol="0" anchor="ctr"/>
              <a:lstStyle/>
              <a:p>
                <a:pPr algn="l"/>
                <a:endParaRPr lang="en-US" sz="2400" b="1" cap="small" baseline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Triangle rectangle 8"/>
            <p:cNvSpPr/>
            <p:nvPr userDrawn="1"/>
          </p:nvSpPr>
          <p:spPr>
            <a:xfrm flipH="1">
              <a:off x="827586" y="6051227"/>
              <a:ext cx="288032" cy="28803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0800000">
              <a:off x="827586" y="6339257"/>
              <a:ext cx="8316416" cy="4766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1225" y="188644"/>
            <a:ext cx="10945813" cy="878157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1225" y="1210815"/>
            <a:ext cx="10945814" cy="5026498"/>
          </a:xfrm>
        </p:spPr>
        <p:txBody>
          <a:bodyPr/>
          <a:lstStyle>
            <a:lvl1pPr marL="342900" indent="-342900">
              <a:buSzPct val="60000"/>
              <a:buFont typeface="Wingdings" panose="05000000000000000000" pitchFamily="2" charset="2"/>
              <a:buChar char="q"/>
              <a:defRPr/>
            </a:lvl1pPr>
          </a:lstStyle>
          <a:p>
            <a:pPr lvl="0"/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  <a:p>
            <a:pPr lvl="1"/>
            <a:r>
              <a:rPr lang="en-US" noProof="0" dirty="0" err="1"/>
              <a:t>Druhá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2"/>
            <a:r>
              <a:rPr lang="en-US" noProof="0" dirty="0" err="1"/>
              <a:t>Třetí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3"/>
            <a:r>
              <a:rPr lang="en-US" noProof="0" dirty="0" err="1"/>
              <a:t>Čtvrtá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4"/>
            <a:r>
              <a:rPr lang="en-US" noProof="0" dirty="0" err="1"/>
              <a:t>Pátá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292372F-51A8-486B-A98C-8D9668AF5431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216400" y="6309321"/>
            <a:ext cx="4530312" cy="486666"/>
          </a:xfrm>
        </p:spPr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5DECBA-A638-4B35-AEE3-041EFE7F6B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579699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43339" y="188641"/>
            <a:ext cx="12048664" cy="6627288"/>
            <a:chOff x="827584" y="188641"/>
            <a:chExt cx="8316418" cy="6627288"/>
          </a:xfrm>
        </p:grpSpPr>
        <p:grpSp>
          <p:nvGrpSpPr>
            <p:cNvPr id="8" name="Groupe 7"/>
            <p:cNvGrpSpPr/>
            <p:nvPr userDrawn="1"/>
          </p:nvGrpSpPr>
          <p:grpSpPr>
            <a:xfrm>
              <a:off x="827584" y="188641"/>
              <a:ext cx="8316416" cy="1166190"/>
              <a:chOff x="827584" y="1"/>
              <a:chExt cx="8316416" cy="1166190"/>
            </a:xfrm>
          </p:grpSpPr>
          <p:sp>
            <p:nvSpPr>
              <p:cNvPr id="11" name="Triangle rectangle 10"/>
              <p:cNvSpPr/>
              <p:nvPr userDrawn="1"/>
            </p:nvSpPr>
            <p:spPr>
              <a:xfrm rot="16200000" flipH="1">
                <a:off x="827585" y="878160"/>
                <a:ext cx="288032" cy="288030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dirty="0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827584" y="1"/>
                <a:ext cx="8316416" cy="87816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0000" rtlCol="0" anchor="ctr"/>
              <a:lstStyle/>
              <a:p>
                <a:pPr algn="l"/>
                <a:endParaRPr lang="en-US" sz="2400" b="1" cap="small" baseline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Triangle rectangle 8"/>
            <p:cNvSpPr/>
            <p:nvPr userDrawn="1"/>
          </p:nvSpPr>
          <p:spPr>
            <a:xfrm flipH="1">
              <a:off x="827586" y="6051227"/>
              <a:ext cx="288032" cy="28803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0800000">
              <a:off x="827586" y="6339257"/>
              <a:ext cx="8316416" cy="4766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1225" y="188644"/>
            <a:ext cx="10810875" cy="878157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1224" y="1210815"/>
            <a:ext cx="5328791" cy="5026498"/>
          </a:xfrm>
        </p:spPr>
        <p:txBody>
          <a:bodyPr/>
          <a:lstStyle>
            <a:lvl1pPr marL="342900" indent="-342900">
              <a:buSzPct val="60000"/>
              <a:buFont typeface="Wingdings" panose="05000000000000000000" pitchFamily="2" charset="2"/>
              <a:buChar char="q"/>
              <a:defRPr/>
            </a:lvl1pPr>
          </a:lstStyle>
          <a:p>
            <a:pPr lvl="0"/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  <a:p>
            <a:pPr lvl="1"/>
            <a:r>
              <a:rPr lang="en-US" noProof="0" dirty="0" err="1"/>
              <a:t>Druhá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2"/>
            <a:r>
              <a:rPr lang="en-US" noProof="0" dirty="0" err="1"/>
              <a:t>Třetí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3"/>
            <a:r>
              <a:rPr lang="en-US" noProof="0" dirty="0" err="1"/>
              <a:t>Čtvrtá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4"/>
            <a:r>
              <a:rPr lang="en-US" noProof="0" dirty="0" err="1"/>
              <a:t>Pátá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6006DE9-B5BB-442A-994E-4A1C848E190D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5DECBA-A638-4B35-AEE3-041EFE7F6B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Espace réservé du contenu 2"/>
          <p:cNvSpPr>
            <a:spLocks noGrp="1"/>
          </p:cNvSpPr>
          <p:nvPr>
            <p:ph idx="13"/>
          </p:nvPr>
        </p:nvSpPr>
        <p:spPr>
          <a:xfrm>
            <a:off x="6529038" y="1210815"/>
            <a:ext cx="5328000" cy="5026498"/>
          </a:xfrm>
        </p:spPr>
        <p:txBody>
          <a:bodyPr/>
          <a:lstStyle>
            <a:lvl1pPr marL="342900" indent="-342900">
              <a:buSzPct val="60000"/>
              <a:buFont typeface="Wingdings" panose="05000000000000000000" pitchFamily="2" charset="2"/>
              <a:buChar char="q"/>
              <a:defRPr/>
            </a:lvl1pPr>
          </a:lstStyle>
          <a:p>
            <a:pPr lvl="0"/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  <a:p>
            <a:pPr lvl="1"/>
            <a:r>
              <a:rPr lang="en-US" noProof="0" dirty="0" err="1"/>
              <a:t>Druhá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2"/>
            <a:r>
              <a:rPr lang="en-US" noProof="0" dirty="0" err="1"/>
              <a:t>Třetí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3"/>
            <a:r>
              <a:rPr lang="en-US" noProof="0" dirty="0" err="1"/>
              <a:t>Čtvrtá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4"/>
            <a:r>
              <a:rPr lang="en-US" noProof="0" dirty="0" err="1"/>
              <a:t>Pátá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8562687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íce objekt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43339" y="188641"/>
            <a:ext cx="12048664" cy="6627288"/>
            <a:chOff x="827584" y="188641"/>
            <a:chExt cx="8316418" cy="6627288"/>
          </a:xfrm>
        </p:grpSpPr>
        <p:grpSp>
          <p:nvGrpSpPr>
            <p:cNvPr id="8" name="Groupe 7"/>
            <p:cNvGrpSpPr/>
            <p:nvPr userDrawn="1"/>
          </p:nvGrpSpPr>
          <p:grpSpPr>
            <a:xfrm>
              <a:off x="827584" y="188641"/>
              <a:ext cx="8316416" cy="1166190"/>
              <a:chOff x="827584" y="1"/>
              <a:chExt cx="8316416" cy="1166190"/>
            </a:xfrm>
          </p:grpSpPr>
          <p:sp>
            <p:nvSpPr>
              <p:cNvPr id="11" name="Triangle rectangle 10"/>
              <p:cNvSpPr/>
              <p:nvPr userDrawn="1"/>
            </p:nvSpPr>
            <p:spPr>
              <a:xfrm rot="16200000" flipH="1">
                <a:off x="827585" y="878160"/>
                <a:ext cx="288032" cy="288030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dirty="0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827584" y="1"/>
                <a:ext cx="8316416" cy="87816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0000" rtlCol="0" anchor="ctr"/>
              <a:lstStyle/>
              <a:p>
                <a:pPr algn="l"/>
                <a:endParaRPr lang="en-US" sz="2400" b="1" cap="small" baseline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Triangle rectangle 8"/>
            <p:cNvSpPr/>
            <p:nvPr userDrawn="1"/>
          </p:nvSpPr>
          <p:spPr>
            <a:xfrm flipH="1">
              <a:off x="827586" y="6051227"/>
              <a:ext cx="288032" cy="28803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0800000">
              <a:off x="827586" y="6339257"/>
              <a:ext cx="8316416" cy="4766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1225" y="188644"/>
            <a:ext cx="10945813" cy="878157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4D8A91D-4EAB-494A-9092-FF1E17645D64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5DECBA-A638-4B35-AEE3-041EFE7F6B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80406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8C35D1-90D5-4024-B349-93EA8124ECFC}" type="datetime1">
              <a:rPr lang="cs-CZ" smtClean="0"/>
              <a:t>16.02.2022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cs-CZ"/>
              <a:t>MKH_FMAN Tutoriál 1</a:t>
            </a:r>
          </a:p>
        </p:txBody>
      </p:sp>
      <p:grpSp>
        <p:nvGrpSpPr>
          <p:cNvPr id="6" name="Groupe 12"/>
          <p:cNvGrpSpPr/>
          <p:nvPr/>
        </p:nvGrpSpPr>
        <p:grpSpPr>
          <a:xfrm>
            <a:off x="143339" y="2708923"/>
            <a:ext cx="12048661" cy="1257019"/>
            <a:chOff x="827584" y="288822"/>
            <a:chExt cx="8316416" cy="1257019"/>
          </a:xfrm>
          <a:solidFill>
            <a:schemeClr val="tx1"/>
          </a:solidFill>
        </p:grpSpPr>
        <p:sp>
          <p:nvSpPr>
            <p:cNvPr id="7" name="Triangle rectangle 13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8" name="Rectangle 14"/>
            <p:cNvSpPr/>
            <p:nvPr userDrawn="1"/>
          </p:nvSpPr>
          <p:spPr>
            <a:xfrm>
              <a:off x="827584" y="288822"/>
              <a:ext cx="8316416" cy="968985"/>
            </a:xfrm>
            <a:prstGeom prst="rect">
              <a:avLst/>
            </a:pr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1226" y="2708920"/>
            <a:ext cx="10945812" cy="968986"/>
          </a:xfrm>
        </p:spPr>
        <p:txBody>
          <a:bodyPr anchor="ctr">
            <a:normAutofit/>
          </a:bodyPr>
          <a:lstStyle>
            <a:lvl1pPr>
              <a:lnSpc>
                <a:spcPct val="200000"/>
              </a:lnSpc>
              <a:defRPr sz="2800">
                <a:latin typeface="Segoe Print" panose="02000600000000000000" pitchFamily="2" charset="0"/>
              </a:defRPr>
            </a:lvl1pPr>
          </a:lstStyle>
          <a:p>
            <a:r>
              <a:rPr lang="cs-CZ" dirty="0"/>
              <a:t>Kliknutím lze upravit styl.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77605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45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43339" y="188641"/>
            <a:ext cx="12048664" cy="6627288"/>
            <a:chOff x="827584" y="188641"/>
            <a:chExt cx="8316418" cy="6627288"/>
          </a:xfrm>
        </p:grpSpPr>
        <p:grpSp>
          <p:nvGrpSpPr>
            <p:cNvPr id="8" name="Groupe 7"/>
            <p:cNvGrpSpPr/>
            <p:nvPr userDrawn="1"/>
          </p:nvGrpSpPr>
          <p:grpSpPr>
            <a:xfrm>
              <a:off x="827584" y="188641"/>
              <a:ext cx="8316416" cy="1166190"/>
              <a:chOff x="827584" y="1"/>
              <a:chExt cx="8316416" cy="1166190"/>
            </a:xfrm>
          </p:grpSpPr>
          <p:sp>
            <p:nvSpPr>
              <p:cNvPr id="11" name="Triangle rectangle 10"/>
              <p:cNvSpPr/>
              <p:nvPr userDrawn="1"/>
            </p:nvSpPr>
            <p:spPr>
              <a:xfrm rot="16200000" flipH="1">
                <a:off x="827585" y="878160"/>
                <a:ext cx="288032" cy="288030"/>
              </a:xfrm>
              <a:prstGeom prst="rt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dirty="0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827584" y="1"/>
                <a:ext cx="8316416" cy="87816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0000" rtlCol="0" anchor="ctr"/>
              <a:lstStyle/>
              <a:p>
                <a:pPr algn="l"/>
                <a:endParaRPr lang="en-US" sz="2400" b="1" cap="small" baseline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Triangle rectangle 8"/>
            <p:cNvSpPr/>
            <p:nvPr userDrawn="1"/>
          </p:nvSpPr>
          <p:spPr>
            <a:xfrm flipH="1">
              <a:off x="827586" y="6051227"/>
              <a:ext cx="288032" cy="288030"/>
            </a:xfrm>
            <a:prstGeom prst="rt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0800000">
              <a:off x="827586" y="6339257"/>
              <a:ext cx="8316416" cy="47667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5345" y="188642"/>
            <a:ext cx="10656755" cy="8781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1200" y="1210814"/>
            <a:ext cx="11379200" cy="5128443"/>
          </a:xfrm>
        </p:spPr>
        <p:txBody>
          <a:bodyPr/>
          <a:lstStyle>
            <a:lvl1pPr marL="342900" indent="-342900">
              <a:buSzPct val="60000"/>
              <a:buFont typeface="Wingdings" panose="05000000000000000000" pitchFamily="2" charset="2"/>
              <a:buChar char="q"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02AF7572-01FC-4963-A1BC-04EF42CF1F6E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MKH_FMAN Tutoriál 1</a:t>
            </a:r>
            <a:endParaRPr lang="cs-CZ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D28EA-1673-42B1-8247-AF2491A20E7D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>
            <a:hlinkClick r:id="" action="ppaction://noaction"/>
            <a:hlinkHover r:id="" action="ppaction://noaction" highlightClick="1"/>
          </p:cNvPr>
          <p:cNvSpPr/>
          <p:nvPr/>
        </p:nvSpPr>
        <p:spPr>
          <a:xfrm>
            <a:off x="11184565" y="5805265"/>
            <a:ext cx="575635" cy="320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2615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0"/>
            <a:ext cx="551723" cy="6858000"/>
          </a:xfrm>
          <a:prstGeom prst="rect">
            <a:avLst/>
          </a:prstGeom>
          <a:solidFill>
            <a:srgbClr val="B900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1224" y="188640"/>
            <a:ext cx="1094581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1225" y="1600203"/>
            <a:ext cx="109458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  <a:p>
            <a:pPr lvl="1"/>
            <a:r>
              <a:rPr lang="en-US" noProof="0" dirty="0" err="1"/>
              <a:t>Druhá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2"/>
            <a:r>
              <a:rPr lang="en-US" noProof="0" dirty="0" err="1"/>
              <a:t>Třetí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3"/>
            <a:r>
              <a:rPr lang="en-US" noProof="0" dirty="0" err="1"/>
              <a:t>Čtvrtá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4"/>
            <a:r>
              <a:rPr lang="en-US" noProof="0" dirty="0" err="1"/>
              <a:t>Pátá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941528" y="6309321"/>
            <a:ext cx="2915510" cy="486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F3A8DCC1-3718-47F0-8169-476D8A9E9519}" type="datetime1">
              <a:rPr lang="cs-CZ" smtClean="0"/>
              <a:t>16.02.2022</a:t>
            </a:fld>
            <a:endParaRPr lang="cs-CZ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216400" y="6309321"/>
            <a:ext cx="4530312" cy="4866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1225" y="6309321"/>
            <a:ext cx="3168551" cy="486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C85DECBA-A638-4B35-AEE3-041EFE7F6BF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92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4" r:id="rId3"/>
    <p:sldLayoutId id="2147483675" r:id="rId4"/>
    <p:sldLayoutId id="2147483671" r:id="rId5"/>
    <p:sldLayoutId id="2147483673" r:id="rId6"/>
    <p:sldLayoutId id="2147483676" r:id="rId7"/>
  </p:sldLayoutIdLst>
  <p:transition>
    <p:fade/>
  </p:transition>
  <p:hf sldNum="0" hdr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elvetica" pitchFamily="2" charset="0"/>
          <a:ea typeface="Helvetica" pitchFamily="2" charset="0"/>
          <a:cs typeface="Helvetica" pitchFamily="2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anose="05000000000000000000" pitchFamily="2" charset="2"/>
        <a:buChar char="o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50000"/>
        <a:buFont typeface="Wingdings" panose="05000000000000000000" pitchFamily="2" charset="2"/>
        <a:buChar char="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754" userDrawn="1">
          <p15:clr>
            <a:srgbClr val="F26B43"/>
          </p15:clr>
        </p15:guide>
        <p15:guide id="2" pos="7469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5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3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4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Relationship Id="rId9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14.xml"/><Relationship Id="rId7" Type="http://schemas.openxmlformats.org/officeDocument/2006/relationships/image" Target="../media/image7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10" Type="http://schemas.openxmlformats.org/officeDocument/2006/relationships/image" Target="../media/image10.png"/><Relationship Id="rId4" Type="http://schemas.openxmlformats.org/officeDocument/2006/relationships/diagramQuickStyle" Target="../diagrams/quickStyle14.xml"/><Relationship Id="rId9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Layout" Target="../diagrams/layout15.xml"/><Relationship Id="rId7" Type="http://schemas.openxmlformats.org/officeDocument/2006/relationships/image" Target="../media/image11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10" Type="http://schemas.openxmlformats.org/officeDocument/2006/relationships/image" Target="../media/image14.png"/><Relationship Id="rId4" Type="http://schemas.openxmlformats.org/officeDocument/2006/relationships/diagramQuickStyle" Target="../diagrams/quickStyle15.xml"/><Relationship Id="rId9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Layout" Target="../diagrams/layout16.xml"/><Relationship Id="rId7" Type="http://schemas.openxmlformats.org/officeDocument/2006/relationships/image" Target="../media/image15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Relationship Id="rId9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diagramLayout" Target="../diagrams/layout17.xml"/><Relationship Id="rId7" Type="http://schemas.openxmlformats.org/officeDocument/2006/relationships/image" Target="../media/image18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Relationship Id="rId9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7" Type="http://schemas.openxmlformats.org/officeDocument/2006/relationships/image" Target="../media/image21.pn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5.xml"/><Relationship Id="rId3" Type="http://schemas.openxmlformats.org/officeDocument/2006/relationships/diagramLayout" Target="../diagrams/layout24.xml"/><Relationship Id="rId7" Type="http://schemas.openxmlformats.org/officeDocument/2006/relationships/diagramData" Target="../diagrams/data25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4.xml"/><Relationship Id="rId11" Type="http://schemas.microsoft.com/office/2007/relationships/diagramDrawing" Target="../diagrams/drawing25.xml"/><Relationship Id="rId5" Type="http://schemas.openxmlformats.org/officeDocument/2006/relationships/diagramColors" Target="../diagrams/colors24.xml"/><Relationship Id="rId10" Type="http://schemas.openxmlformats.org/officeDocument/2006/relationships/diagramColors" Target="../diagrams/colors25.xml"/><Relationship Id="rId4" Type="http://schemas.openxmlformats.org/officeDocument/2006/relationships/diagramQuickStyle" Target="../diagrams/quickStyle24.xml"/><Relationship Id="rId9" Type="http://schemas.openxmlformats.org/officeDocument/2006/relationships/diagramQuickStyle" Target="../diagrams/quickStyle25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diagramLayout" Target="../diagrams/layout26.xml"/><Relationship Id="rId7" Type="http://schemas.openxmlformats.org/officeDocument/2006/relationships/image" Target="../media/image22.png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9.xml"/><Relationship Id="rId3" Type="http://schemas.openxmlformats.org/officeDocument/2006/relationships/diagramLayout" Target="../diagrams/layout28.xml"/><Relationship Id="rId7" Type="http://schemas.openxmlformats.org/officeDocument/2006/relationships/diagramData" Target="../diagrams/data29.xml"/><Relationship Id="rId12" Type="http://schemas.openxmlformats.org/officeDocument/2006/relationships/image" Target="../media/image24.png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8.xml"/><Relationship Id="rId11" Type="http://schemas.microsoft.com/office/2007/relationships/diagramDrawing" Target="../diagrams/drawing29.xml"/><Relationship Id="rId5" Type="http://schemas.openxmlformats.org/officeDocument/2006/relationships/diagramColors" Target="../diagrams/colors28.xml"/><Relationship Id="rId10" Type="http://schemas.openxmlformats.org/officeDocument/2006/relationships/diagramColors" Target="../diagrams/colors29.xml"/><Relationship Id="rId4" Type="http://schemas.openxmlformats.org/officeDocument/2006/relationships/diagramQuickStyle" Target="../diagrams/quickStyle28.xml"/><Relationship Id="rId9" Type="http://schemas.openxmlformats.org/officeDocument/2006/relationships/diagramQuickStyle" Target="../diagrams/quickStyle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7" Type="http://schemas.openxmlformats.org/officeDocument/2006/relationships/image" Target="../media/image27.png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diagramColors" Target="../diagrams/colors33.xml"/><Relationship Id="rId3" Type="http://schemas.openxmlformats.org/officeDocument/2006/relationships/diagramLayout" Target="../diagrams/layout32.xml"/><Relationship Id="rId7" Type="http://schemas.openxmlformats.org/officeDocument/2006/relationships/image" Target="../media/image28.png"/><Relationship Id="rId12" Type="http://schemas.openxmlformats.org/officeDocument/2006/relationships/diagramQuickStyle" Target="../diagrams/quickStyle33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2.xml"/><Relationship Id="rId11" Type="http://schemas.openxmlformats.org/officeDocument/2006/relationships/diagramLayout" Target="../diagrams/layout33.xml"/><Relationship Id="rId5" Type="http://schemas.openxmlformats.org/officeDocument/2006/relationships/diagramColors" Target="../diagrams/colors32.xml"/><Relationship Id="rId10" Type="http://schemas.openxmlformats.org/officeDocument/2006/relationships/diagramData" Target="../diagrams/data33.xml"/><Relationship Id="rId4" Type="http://schemas.openxmlformats.org/officeDocument/2006/relationships/diagramQuickStyle" Target="../diagrams/quickStyle32.xml"/><Relationship Id="rId9" Type="http://schemas.openxmlformats.org/officeDocument/2006/relationships/image" Target="../media/image30.png"/><Relationship Id="rId14" Type="http://schemas.microsoft.com/office/2007/relationships/diagramDrawing" Target="../diagrams/drawing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diagramLayout" Target="../diagrams/layout34.xml"/><Relationship Id="rId7" Type="http://schemas.openxmlformats.org/officeDocument/2006/relationships/image" Target="../media/image31.png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4.xml"/><Relationship Id="rId11" Type="http://schemas.openxmlformats.org/officeDocument/2006/relationships/image" Target="../media/image35.png"/><Relationship Id="rId5" Type="http://schemas.openxmlformats.org/officeDocument/2006/relationships/diagramColors" Target="../diagrams/colors34.xml"/><Relationship Id="rId10" Type="http://schemas.openxmlformats.org/officeDocument/2006/relationships/image" Target="../media/image34.png"/><Relationship Id="rId4" Type="http://schemas.openxmlformats.org/officeDocument/2006/relationships/diagramQuickStyle" Target="../diagrams/quickStyle34.xml"/><Relationship Id="rId9" Type="http://schemas.openxmlformats.org/officeDocument/2006/relationships/image" Target="../media/image33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management</a:t>
            </a:r>
            <a:br>
              <a:rPr lang="cs-CZ" dirty="0"/>
            </a:br>
            <a:br>
              <a:rPr lang="cs-CZ" dirty="0"/>
            </a:br>
            <a:r>
              <a:rPr lang="cs-CZ" dirty="0"/>
              <a:t>Tutoriál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Jiří Richter, Ph.D.</a:t>
            </a:r>
          </a:p>
        </p:txBody>
      </p:sp>
    </p:spTree>
    <p:extLst>
      <p:ext uri="{BB962C8B-B14F-4D97-AF65-F5344CB8AC3E}">
        <p14:creationId xmlns:p14="http://schemas.microsoft.com/office/powerpoint/2010/main" val="337813824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prostředí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10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046001"/>
              </p:ext>
            </p:extLst>
          </p:nvPr>
        </p:nvGraphicFramePr>
        <p:xfrm>
          <a:off x="911225" y="1211263"/>
          <a:ext cx="10945813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370438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 Nástroje finanční analýzy a analýzy prostředí</a:t>
            </a:r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911226" y="3677906"/>
            <a:ext cx="10945812" cy="968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20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226933603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2. Analýza absolutních ukazatelů - vertikální a horizontální analýza</a:t>
            </a:r>
          </a:p>
        </p:txBody>
      </p:sp>
    </p:spTree>
    <p:extLst>
      <p:ext uri="{BB962C8B-B14F-4D97-AF65-F5344CB8AC3E}">
        <p14:creationId xmlns:p14="http://schemas.microsoft.com/office/powerpoint/2010/main" val="213853919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Vertikální a horizontální analýza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24" name="Zástupný symbol pro obsah 23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2325820560"/>
              </p:ext>
            </p:extLst>
          </p:nvPr>
        </p:nvGraphicFramePr>
        <p:xfrm>
          <a:off x="6529388" y="1211263"/>
          <a:ext cx="532765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Přímá spojnice se šipkou 10"/>
          <p:cNvCxnSpPr/>
          <p:nvPr/>
        </p:nvCxnSpPr>
        <p:spPr>
          <a:xfrm>
            <a:off x="1055440" y="1786753"/>
            <a:ext cx="0" cy="4450535"/>
          </a:xfrm>
          <a:prstGeom prst="straightConnector1">
            <a:avLst/>
          </a:prstGeom>
          <a:ln w="127000">
            <a:solidFill>
              <a:schemeClr val="accent2">
                <a:alpha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1344118" y="1484784"/>
            <a:ext cx="4896344" cy="0"/>
          </a:xfrm>
          <a:prstGeom prst="straightConnector1">
            <a:avLst/>
          </a:prstGeom>
          <a:ln w="127000">
            <a:solidFill>
              <a:schemeClr val="accent2">
                <a:alpha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5" name="Zástupný symbol pro obsah 24"/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1308103" y="1786753"/>
            <a:ext cx="4932359" cy="4450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1802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Vertikální a horizontální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Vertikální analýza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Podíl na celku – co je celek?</a:t>
            </a:r>
          </a:p>
          <a:p>
            <a:r>
              <a:rPr lang="cs-CZ" dirty="0"/>
              <a:t>Umožňuje srovnání podniků</a:t>
            </a:r>
          </a:p>
          <a:p>
            <a:r>
              <a:rPr lang="cs-CZ" dirty="0"/>
              <a:t>Problémy s procentním vyjádřením u záporných položek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Horizontální analýza</a:t>
            </a:r>
          </a:p>
          <a:p>
            <a:pPr marL="0" indent="0" algn="ctr">
              <a:buNone/>
            </a:pPr>
            <a:endParaRPr lang="cs-CZ" b="1" dirty="0"/>
          </a:p>
          <a:p>
            <a:r>
              <a:rPr lang="cs-CZ" dirty="0"/>
              <a:t>Absolutní a relativní změna</a:t>
            </a:r>
          </a:p>
          <a:p>
            <a:r>
              <a:rPr lang="cs-CZ" dirty="0"/>
              <a:t>Bazický a řetězový index</a:t>
            </a:r>
          </a:p>
          <a:p>
            <a:r>
              <a:rPr lang="cs-CZ" i="1" dirty="0"/>
              <a:t>Doporučení: Relativní řetězový index</a:t>
            </a:r>
          </a:p>
        </p:txBody>
      </p:sp>
    </p:spTree>
    <p:extLst>
      <p:ext uri="{BB962C8B-B14F-4D97-AF65-F5344CB8AC3E}">
        <p14:creationId xmlns:p14="http://schemas.microsoft.com/office/powerpoint/2010/main" val="335914087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Vertikální a horizontální analýza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408531"/>
              </p:ext>
            </p:extLst>
          </p:nvPr>
        </p:nvGraphicFramePr>
        <p:xfrm>
          <a:off x="911225" y="1211263"/>
          <a:ext cx="10945813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1919536" y="1878285"/>
                <a:ext cx="11493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cs-CZ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t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536" y="1878285"/>
                <a:ext cx="114935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1919536" y="3137852"/>
                <a:ext cx="217751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cs-CZ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cs-CZ">
                        <a:latin typeface="Cambria Math" panose="02040503050406030204" pitchFamily="18" charset="0"/>
                      </a:rPr>
                      <m:t>=2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536" y="3137852"/>
                <a:ext cx="2177519" cy="369332"/>
              </a:xfrm>
              <a:prstGeom prst="rect">
                <a:avLst/>
              </a:prstGeom>
              <a:blipFill>
                <a:blip r:embed="rId8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1919536" y="4221088"/>
                <a:ext cx="9289032" cy="9840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ů</m:t>
                      </m:r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ě</m:t>
                      </m:r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rn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é </m:t>
                      </m:r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tempo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ů</m:t>
                      </m:r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stu</m:t>
                      </m:r>
                      <m:r>
                        <a:rPr lang="cs-CZ">
                          <a:latin typeface="Cambria Math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cs-CZ">
                          <a:latin typeface="Cambria Math"/>
                        </a:rPr>
                        <m:t>dva</m:t>
                      </m:r>
                      <m:r>
                        <a:rPr lang="cs-CZ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>
                          <a:latin typeface="Cambria Math"/>
                        </a:rPr>
                        <m:t>roky</m:t>
                      </m:r>
                      <m:r>
                        <a:rPr lang="cs-CZ">
                          <a:latin typeface="Cambria Math"/>
                        </a:rPr>
                        <m:t>) 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v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cs-CZ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cs-CZ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n</m:t>
                                      </m:r>
                                      <m: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+2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n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536" y="4221088"/>
                <a:ext cx="9289032" cy="9840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444171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2. Analýza absolutních ukazatelů - vertikální a horizontální analýza</a:t>
            </a:r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911226" y="3677905"/>
            <a:ext cx="10945812" cy="2631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20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Ukázka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+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409863937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3. Poměrové ukazatele</a:t>
            </a:r>
          </a:p>
        </p:txBody>
      </p:sp>
    </p:spTree>
    <p:extLst>
      <p:ext uri="{BB962C8B-B14F-4D97-AF65-F5344CB8AC3E}">
        <p14:creationId xmlns:p14="http://schemas.microsoft.com/office/powerpoint/2010/main" val="366806564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Poměrové ukazatele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50180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>
              <a:spcBef>
                <a:spcPct val="40000"/>
              </a:spcBef>
              <a:buNone/>
            </a:pPr>
            <a:r>
              <a:rPr lang="cs-CZ" b="1" dirty="0"/>
              <a:t>Poznámky</a:t>
            </a:r>
          </a:p>
          <a:p>
            <a:pPr>
              <a:spcBef>
                <a:spcPct val="40000"/>
              </a:spcBef>
            </a:pPr>
            <a:r>
              <a:rPr lang="cs-CZ" dirty="0"/>
              <a:t>Dostupnost dat</a:t>
            </a:r>
          </a:p>
          <a:p>
            <a:pPr>
              <a:spcBef>
                <a:spcPct val="40000"/>
              </a:spcBef>
            </a:pPr>
            <a:r>
              <a:rPr lang="cs-CZ" dirty="0"/>
              <a:t>Nevysvětlují jevy</a:t>
            </a:r>
          </a:p>
          <a:p>
            <a:pPr>
              <a:spcBef>
                <a:spcPct val="40000"/>
              </a:spcBef>
            </a:pPr>
            <a:r>
              <a:rPr lang="cs-CZ" dirty="0"/>
              <a:t>Doporučené hodnoty</a:t>
            </a:r>
          </a:p>
          <a:p>
            <a:pPr>
              <a:spcBef>
                <a:spcPct val="40000"/>
              </a:spcBef>
            </a:pPr>
            <a:r>
              <a:rPr lang="cs-CZ" dirty="0"/>
              <a:t>Stavové/tokové veličiny</a:t>
            </a:r>
          </a:p>
          <a:p>
            <a:pPr>
              <a:spcBef>
                <a:spcPct val="40000"/>
              </a:spcBef>
            </a:pPr>
            <a:r>
              <a:rPr lang="cs-CZ" dirty="0"/>
              <a:t>Odlehlá data</a:t>
            </a:r>
          </a:p>
          <a:p>
            <a:pPr>
              <a:spcBef>
                <a:spcPct val="40000"/>
              </a:spcBef>
            </a:pPr>
            <a:r>
              <a:rPr lang="cs-CZ" dirty="0"/>
              <a:t>- * - = +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82943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rentability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i="1" dirty="0"/>
              <a:t>Poměřují množství zisku (v Kč), které připadá na původce zisku (v Kč)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27639524"/>
              </p:ext>
            </p:extLst>
          </p:nvPr>
        </p:nvGraphicFramePr>
        <p:xfrm>
          <a:off x="911225" y="1916832"/>
          <a:ext cx="10945813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319619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Segoe Print" panose="02000600000000000000" pitchFamily="2" charset="0"/>
              </a:rPr>
              <a:t>Nástroje finanční analýzy a analýzy prostředí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Segoe Print" panose="02000600000000000000" pitchFamily="2" charset="0"/>
              </a:rPr>
              <a:t>Analýza absolutních ukazatelů - vertikální a horizontální analýza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Segoe Print" panose="02000600000000000000" pitchFamily="2" charset="0"/>
              </a:rPr>
              <a:t>Poměrové ukazatele rentability, aktivity, likvidity, zadluženosti,...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Segoe Print" panose="02000600000000000000" pitchFamily="2" charset="0"/>
              </a:rPr>
              <a:t>Finanční a provozní páka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>
                <a:latin typeface="Segoe Print" panose="02000600000000000000" pitchFamily="2" charset="0"/>
              </a:rPr>
              <a:t>Pyramidové rozklady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B34733-3ED6-456D-8482-48EB3B1E2208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</p:spTree>
    <p:extLst>
      <p:ext uri="{BB962C8B-B14F-4D97-AF65-F5344CB8AC3E}">
        <p14:creationId xmlns:p14="http://schemas.microsoft.com/office/powerpoint/2010/main" val="48117974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rentability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i="1" dirty="0"/>
              <a:t>Poměřují množství zisku (v Kč), které připadá na původce zisku (v Kč)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80895376"/>
              </p:ext>
            </p:extLst>
          </p:nvPr>
        </p:nvGraphicFramePr>
        <p:xfrm>
          <a:off x="911225" y="1844824"/>
          <a:ext cx="10945813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487488" y="2564904"/>
                <a:ext cx="2383345" cy="7051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𝑖𝑠𝑡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ý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𝑉𝐾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488" y="2564904"/>
                <a:ext cx="2383345" cy="7051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5192458" y="2564904"/>
                <a:ext cx="2018501" cy="6916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𝑅𝑂𝐴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𝐸𝐵𝐼𝑇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𝐴𝑘𝑡𝑖𝑣𝑎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2458" y="2564904"/>
                <a:ext cx="2018501" cy="6916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8746712" y="2492896"/>
                <a:ext cx="2348463" cy="7682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𝑅𝑂𝑆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𝑖𝑠𝑡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ý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𝑇𝑟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𝑏𝑦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712" y="2492896"/>
                <a:ext cx="2348463" cy="7682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3931055" y="4941168"/>
                <a:ext cx="4906151" cy="757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𝑅𝑂𝐶𝐸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𝐸𝐵𝐼𝑇𝐷𝐴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𝐷𝑙𝑜𝑢h𝑜𝑑𝑜𝑏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𝑣𝑎𝑧𝑘𝑦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055" y="4941168"/>
                <a:ext cx="4906151" cy="7570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401775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aktivity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i="1" dirty="0"/>
              <a:t>Ukazují, jak efektivně podnik hospodaří se svým majetkem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98116344"/>
              </p:ext>
            </p:extLst>
          </p:nvPr>
        </p:nvGraphicFramePr>
        <p:xfrm>
          <a:off x="911225" y="1844824"/>
          <a:ext cx="1051336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551154" y="2495011"/>
                <a:ext cx="1330492" cy="7053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𝑇𝑟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𝑏𝑦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𝐴𝑘𝑡𝑖𝑣𝑎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154" y="2495011"/>
                <a:ext cx="1330492" cy="70532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6920782" y="2464585"/>
                <a:ext cx="2020746" cy="766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𝑠𝑜𝑏𝑦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𝐷𝑒𝑛𝑛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𝑏𝑦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0782" y="2464585"/>
                <a:ext cx="2020746" cy="76617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1655645" y="4869160"/>
                <a:ext cx="3691075" cy="766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𝑝𝑜h𝑙𝑒𝑑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𝑣𝑘𝑦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𝐷𝑒𝑛𝑛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𝑏𝑦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645" y="4869160"/>
                <a:ext cx="3691075" cy="7661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6528027" y="4869160"/>
                <a:ext cx="4437369" cy="770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𝑣𝑎𝑧𝑘𝑦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𝑜𝑏𝑐h𝑜𝑑𝑛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𝑐h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𝑣𝑧𝑡𝑎h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ů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𝐷𝑒𝑛𝑛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𝑏𝑦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027" y="4869160"/>
                <a:ext cx="4437369" cy="7706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999558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zadluženosti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i="1" dirty="0"/>
              <a:t>Určují, jak podnik používá ke krytí svého majetku vlastní a cizí zdroje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15363646"/>
              </p:ext>
            </p:extLst>
          </p:nvPr>
        </p:nvGraphicFramePr>
        <p:xfrm>
          <a:off x="911225" y="1844824"/>
          <a:ext cx="1051336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143672" y="2465034"/>
                <a:ext cx="2445221" cy="7652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𝐶𝑖𝑧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𝑧𝑑𝑟𝑜𝑗𝑒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𝑉𝑙𝑎𝑠𝑡𝑛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𝑘𝑎𝑝𝑖𝑡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672" y="2465034"/>
                <a:ext cx="2445221" cy="7652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727848" y="4869160"/>
                <a:ext cx="2767745" cy="7545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𝐸𝐵𝐼𝑇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𝑘𝑙𝑎𝑑𝑜𝑣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é ú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𝑟𝑜𝑘𝑦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848" y="4869160"/>
                <a:ext cx="2767745" cy="7545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7085706" y="2497350"/>
                <a:ext cx="1889171" cy="7006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𝐶𝑖𝑧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𝑧𝑑𝑟𝑜𝑗𝑒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𝐴𝑘𝑡𝑖𝑣𝑎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5706" y="2497350"/>
                <a:ext cx="1889171" cy="7006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3463570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likvidity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i="1" dirty="0"/>
              <a:t>Určují, jak je podnik schopný hradit své závazky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78605045"/>
              </p:ext>
            </p:extLst>
          </p:nvPr>
        </p:nvGraphicFramePr>
        <p:xfrm>
          <a:off x="911225" y="1844824"/>
          <a:ext cx="1051336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150991" y="2330100"/>
                <a:ext cx="3921458" cy="7673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1=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𝑂𝑏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ěž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𝑙𝑖𝑘𝑣𝑖𝑑𝑛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𝑝𝑎𝑠𝑖𝑣𝑎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991" y="2330100"/>
                <a:ext cx="3921458" cy="76739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2875372" y="3866123"/>
                <a:ext cx="6585072" cy="7652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2=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𝐿𝑖𝑘𝑣𝑖𝑑𝑛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𝑝𝑜h𝑙𝑒𝑑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𝑣𝑘𝑦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𝑝𝑎𝑠𝑖𝑣𝑎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372" y="3866123"/>
                <a:ext cx="6585072" cy="7652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859727" y="5400030"/>
                <a:ext cx="6616362" cy="6376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3=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𝐿𝑖𝑘𝑣𝑖𝑑𝑛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𝑝𝑜h𝑙𝑒𝑑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𝑣𝑘𝑦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𝑠𝑜𝑏𝑦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𝐾𝑟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𝑡𝑘𝑜𝑑𝑜𝑏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𝑝𝑎𝑠𝑖𝑣𝑎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9727" y="5400030"/>
                <a:ext cx="6616362" cy="6376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3594915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Vzájemné vazby mezi ukazateli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074369"/>
              </p:ext>
            </p:extLst>
          </p:nvPr>
        </p:nvGraphicFramePr>
        <p:xfrm>
          <a:off x="911225" y="1211263"/>
          <a:ext cx="10945813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402597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3. Poměrové ukazatele</a:t>
            </a:r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911226" y="3677905"/>
            <a:ext cx="10945812" cy="2631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20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Ukázka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+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4024844114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4. Finanční a provozní páka</a:t>
            </a:r>
          </a:p>
        </p:txBody>
      </p:sp>
    </p:spTree>
    <p:extLst>
      <p:ext uri="{BB962C8B-B14F-4D97-AF65-F5344CB8AC3E}">
        <p14:creationId xmlns:p14="http://schemas.microsoft.com/office/powerpoint/2010/main" val="2364030906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páka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265771"/>
              </p:ext>
            </p:extLst>
          </p:nvPr>
        </p:nvGraphicFramePr>
        <p:xfrm>
          <a:off x="911224" y="1210815"/>
          <a:ext cx="5328791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6888088" y="3342324"/>
                <a:ext cx="4476225" cy="7634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𝐹𝑖𝑛𝑎𝑛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í 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𝑘𝑎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𝐴𝑘𝑡𝑖𝑣𝑎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𝑉𝑙𝑎𝑠𝑡𝑛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𝑘𝑎𝑝𝑖𝑡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088" y="3342324"/>
                <a:ext cx="4476225" cy="7634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6117939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páka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946010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3166462374"/>
              </p:ext>
            </p:extLst>
          </p:nvPr>
        </p:nvGraphicFramePr>
        <p:xfrm>
          <a:off x="6529388" y="1211263"/>
          <a:ext cx="532765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11991180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páka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913116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895921993"/>
              </p:ext>
            </p:extLst>
          </p:nvPr>
        </p:nvGraphicFramePr>
        <p:xfrm>
          <a:off x="6529038" y="1210815"/>
          <a:ext cx="5328000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5488334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 Nástroje finanční analýzy a analýzy prostředí</a:t>
            </a:r>
          </a:p>
        </p:txBody>
      </p:sp>
    </p:spTree>
    <p:extLst>
      <p:ext uri="{BB962C8B-B14F-4D97-AF65-F5344CB8AC3E}">
        <p14:creationId xmlns:p14="http://schemas.microsoft.com/office/powerpoint/2010/main" val="1640457474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páka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654781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928770330"/>
              </p:ext>
            </p:extLst>
          </p:nvPr>
        </p:nvGraphicFramePr>
        <p:xfrm>
          <a:off x="6529388" y="1211263"/>
          <a:ext cx="532765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20471476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páka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301843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178463" y="1394525"/>
                <a:ext cx="4151201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𝑰𝒏𝒅𝒆𝒙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𝒇𝒊𝒏𝒂𝒏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í 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𝒌𝒚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latin typeface="Cambria Math" panose="02040503050406030204" pitchFamily="18" charset="0"/>
                            </a:rPr>
                            <m:t>𝑹𝑶𝑬</m:t>
                          </m:r>
                        </m:num>
                        <m:den>
                          <m:r>
                            <a:rPr lang="cs-CZ" sz="2400" b="1" i="1" smtClean="0">
                              <a:latin typeface="Cambria Math" panose="02040503050406030204" pitchFamily="18" charset="0"/>
                            </a:rPr>
                            <m:t>𝑹𝑶𝑨</m:t>
                          </m:r>
                        </m:den>
                      </m:f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463" y="1394525"/>
                <a:ext cx="4151201" cy="6938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7071927" y="1762386"/>
                <a:ext cx="4364272" cy="42457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𝑅𝑂𝐸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𝑅𝑂𝐴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𝑁𝐼</m:t>
                              </m:r>
                            </m:num>
                            <m:den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𝑉𝐾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𝐸𝐵𝐼𝑇</m:t>
                              </m:r>
                            </m:num>
                            <m:den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𝐶𝐴</m:t>
                              </m:r>
                            </m:den>
                          </m:f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𝑁𝐼</m:t>
                              </m:r>
                            </m:num>
                            <m:den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𝑉𝐾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𝑁𝐼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+Ú</m:t>
                              </m:r>
                            </m:num>
                            <m:den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𝐶𝐴</m:t>
                              </m:r>
                            </m:den>
                          </m:f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𝑁𝐼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𝐶𝐴</m:t>
                          </m:r>
                        </m:num>
                        <m:den>
                          <m:d>
                            <m:d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𝑁𝐼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+Ú</m:t>
                              </m:r>
                            </m:e>
                          </m:d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𝑉𝐾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𝐹𝑝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𝑁𝐼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𝑁𝐼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+Ú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1927" y="1762386"/>
                <a:ext cx="4364272" cy="424571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396052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páka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535521"/>
              </p:ext>
            </p:extLst>
          </p:nvPr>
        </p:nvGraphicFramePr>
        <p:xfrm>
          <a:off x="911225" y="1211263"/>
          <a:ext cx="10945813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</p:spTree>
    <p:extLst>
      <p:ext uri="{BB962C8B-B14F-4D97-AF65-F5344CB8AC3E}">
        <p14:creationId xmlns:p14="http://schemas.microsoft.com/office/powerpoint/2010/main" val="3612312523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Provozní páka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518793"/>
              </p:ext>
            </p:extLst>
          </p:nvPr>
        </p:nvGraphicFramePr>
        <p:xfrm>
          <a:off x="911224" y="1210815"/>
          <a:ext cx="5328791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262167894"/>
              </p:ext>
            </p:extLst>
          </p:nvPr>
        </p:nvGraphicFramePr>
        <p:xfrm>
          <a:off x="6529388" y="1211263"/>
          <a:ext cx="532765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3431704" y="4785569"/>
                <a:ext cx="2448272" cy="1327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000" b="0" i="1" smtClean="0">
                          <a:latin typeface="Cambria Math"/>
                        </a:rPr>
                        <m:t>S</m:t>
                      </m:r>
                      <m:r>
                        <m:rPr>
                          <m:nor/>
                        </m:rP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Z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sz="20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cs-CZ" sz="2000" i="1">
                                      <a:latin typeface="Cambria Math"/>
                                    </a:rPr>
                                    <m:t>Z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sz="20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cs-CZ" sz="2000" i="1">
                                      <a:latin typeface="Cambria Math"/>
                                    </a:rPr>
                                    <m:t>Z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cs-CZ" sz="20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0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cs-CZ" sz="20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cs-CZ" sz="2000" b="0" i="1" smtClean="0">
                                          <a:latin typeface="Cambria Math"/>
                                        </a:rPr>
                                        <m:t>T</m:t>
                                      </m:r>
                                    </m:e>
                                    <m:sub>
                                      <m:r>
                                        <m:rPr>
                                          <m:nor/>
                                        </m:rPr>
                                        <a:rPr lang="cs-CZ" sz="20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cs-CZ" sz="20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cs-CZ" sz="20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GB" sz="2000" i="1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1704" y="4785569"/>
                <a:ext cx="2448272" cy="13275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42675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4. Finanční a provozní páka</a:t>
            </a:r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911226" y="3677905"/>
            <a:ext cx="10945812" cy="2631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20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Ukázka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+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940055732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5. Pyramidové rozklady</a:t>
            </a:r>
          </a:p>
        </p:txBody>
      </p:sp>
    </p:spTree>
    <p:extLst>
      <p:ext uri="{BB962C8B-B14F-4D97-AF65-F5344CB8AC3E}">
        <p14:creationId xmlns:p14="http://schemas.microsoft.com/office/powerpoint/2010/main" val="3965769309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Pyramidové rozklady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577806"/>
              </p:ext>
            </p:extLst>
          </p:nvPr>
        </p:nvGraphicFramePr>
        <p:xfrm>
          <a:off x="911225" y="1210815"/>
          <a:ext cx="10945814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</p:spTree>
    <p:extLst>
      <p:ext uri="{BB962C8B-B14F-4D97-AF65-F5344CB8AC3E}">
        <p14:creationId xmlns:p14="http://schemas.microsoft.com/office/powerpoint/2010/main" val="2229338838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Rozklad ROI a Likvidity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pic>
        <p:nvPicPr>
          <p:cNvPr id="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48" y="1196752"/>
            <a:ext cx="4392488" cy="5070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582" y="1198029"/>
            <a:ext cx="5399891" cy="50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1311556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Rozklad </a:t>
            </a:r>
            <a:r>
              <a:rPr lang="cs-CZ" dirty="0" err="1"/>
              <a:t>Du</a:t>
            </a:r>
            <a:r>
              <a:rPr lang="cs-CZ" dirty="0"/>
              <a:t> Pont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005156"/>
              </p:ext>
            </p:extLst>
          </p:nvPr>
        </p:nvGraphicFramePr>
        <p:xfrm>
          <a:off x="911225" y="1211263"/>
          <a:ext cx="3960639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pic>
        <p:nvPicPr>
          <p:cNvPr id="8" name="Picture 8"/>
          <p:cNvPicPr>
            <a:picLocks noGrp="1" noChangeAspect="1" noChangeArrowheads="1"/>
          </p:cNvPicPr>
          <p:nvPr>
            <p:ph idx="13"/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2" t="8666" r="13134" b="22069"/>
          <a:stretch/>
        </p:blipFill>
        <p:spPr bwMode="auto">
          <a:xfrm>
            <a:off x="4513352" y="1175261"/>
            <a:ext cx="7343686" cy="50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460268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Rozklad </a:t>
            </a:r>
            <a:r>
              <a:rPr lang="cs-CZ" dirty="0" err="1"/>
              <a:t>Du</a:t>
            </a:r>
            <a:r>
              <a:rPr lang="cs-CZ" dirty="0"/>
              <a:t> Pont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911225" y="1211263"/>
          <a:ext cx="3960639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6502532" y="3385953"/>
                <a:ext cx="2611677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𝑉𝐾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532" y="3385953"/>
                <a:ext cx="2611677" cy="6939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6498365" y="1499198"/>
                <a:ext cx="150996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𝑉𝐾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8365" y="1499198"/>
                <a:ext cx="1509964" cy="6914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6498365" y="2441357"/>
                <a:ext cx="2064989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𝑉𝐾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8365" y="2441357"/>
                <a:ext cx="2064989" cy="69390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584509849"/>
              </p:ext>
            </p:extLst>
          </p:nvPr>
        </p:nvGraphicFramePr>
        <p:xfrm>
          <a:off x="5807968" y="4235968"/>
          <a:ext cx="4824536" cy="1917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90537534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logika finanční analýzy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000117"/>
              </p:ext>
            </p:extLst>
          </p:nvPr>
        </p:nvGraphicFramePr>
        <p:xfrm>
          <a:off x="911225" y="1210815"/>
          <a:ext cx="10945814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C0147B-1B0D-4658-B987-228DA3F9151D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5663952" y="3359284"/>
                <a:ext cx="4536504" cy="729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Clr>
                    <a:schemeClr val="accent6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𝐵𝑀𝐼</m:t>
                      </m:r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h𝑚𝑜𝑡𝑛𝑜𝑠𝑡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𝑣</m:t>
                              </m:r>
                              <m:r>
                                <a:rPr lang="cs-CZ" sz="2000" b="0" i="1" smtClean="0">
                                  <a:latin typeface="Cambria Math"/>
                                </a:rPr>
                                <m:t>ýš</m:t>
                              </m:r>
                              <m:r>
                                <a:rPr lang="cs-CZ" sz="2000" b="0" i="1" smtClean="0">
                                  <a:latin typeface="Cambria Math"/>
                                </a:rPr>
                                <m:t>𝑘𝑎</m:t>
                              </m:r>
                            </m:e>
                            <m:sup>
                              <m:r>
                                <a:rPr lang="cs-CZ" sz="2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(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𝑘𝑔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sz="2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952" y="3359284"/>
                <a:ext cx="4536504" cy="7295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41347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3FABD0-57C2-41E1-A6DE-D97696474C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2E3FABD0-57C2-41E1-A6DE-D97696474C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A8C0F3A-AE9F-406A-9F38-C941353A4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3A8C0F3A-AE9F-406A-9F38-C941353A49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AA4ABB-1722-4258-8331-32739C985D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DEAA4ABB-1722-4258-8331-32739C985D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6DA93C-6F9C-432F-B028-4B6DC3A4AA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graphicEl>
                                              <a:dgm id="{736DA93C-6F9C-432F-B028-4B6DC3A4AA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12B6358-EBFF-4372-B07B-D9D998D060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graphicEl>
                                              <a:dgm id="{112B6358-EBFF-4372-B07B-D9D998D060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24C46A-2FEA-410B-9C08-94154524D6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graphicEl>
                                              <a:dgm id="{0924C46A-2FEA-410B-9C08-94154524D6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A01282-84B6-492C-BD86-701D1CA0CD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graphicEl>
                                              <a:dgm id="{CCA01282-84B6-492C-BD86-701D1CA0CD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  <p:bldP spid="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Rozklad </a:t>
            </a:r>
            <a:r>
              <a:rPr lang="cs-CZ" dirty="0" err="1"/>
              <a:t>Du</a:t>
            </a:r>
            <a:r>
              <a:rPr lang="cs-CZ" dirty="0"/>
              <a:t> Pont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161332"/>
              </p:ext>
            </p:extLst>
          </p:nvPr>
        </p:nvGraphicFramePr>
        <p:xfrm>
          <a:off x="911225" y="1211263"/>
          <a:ext cx="3960639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5807968" y="3835098"/>
                <a:ext cx="4994316" cy="5688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𝑅𝑂𝐸</m:t>
                          </m:r>
                        </m:e>
                        <m:sub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num>
                            <m:den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𝑅𝑂𝐸</m:t>
                          </m:r>
                        </m:e>
                        <m:sub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den>
                          </m:f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𝑅𝑂𝐸</m:t>
                          </m:r>
                        </m:e>
                        <m:sub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𝑉𝐾</m:t>
                              </m:r>
                            </m:den>
                          </m:f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7968" y="3835098"/>
                <a:ext cx="4994316" cy="568874"/>
              </a:xfrm>
              <a:prstGeom prst="rect">
                <a:avLst/>
              </a:prstGeom>
              <a:blipFill>
                <a:blip r:embed="rId7"/>
                <a:stretch>
                  <a:fillRect l="-855" b="-118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5049883" y="2514216"/>
                <a:ext cx="3331553" cy="75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𝑅𝑂𝐸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𝑅𝑂𝐸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𝑅𝑂𝐸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𝑅𝑂𝐸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883" y="2514216"/>
                <a:ext cx="3331553" cy="75430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8975531" y="2518543"/>
                <a:ext cx="2045816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𝑅𝑂𝐸</m:t>
                          </m:r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𝑅𝑂𝐸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𝑅𝑂𝐸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5531" y="2518543"/>
                <a:ext cx="2045816" cy="7562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4401811" y="4976796"/>
                <a:ext cx="7581306" cy="760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𝑅𝑂𝐸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f>
                              <m:f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num>
                              <m:den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sub>
                        </m:sSub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𝑅𝑂𝐸</m:t>
                            </m:r>
                          </m:sub>
                        </m:sSub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𝑅𝑂𝐸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f>
                              <m:f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num>
                              <m:den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den>
                            </m:f>
                          </m:sub>
                        </m:sSub>
                      </m:num>
                      <m:den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𝑅𝑂𝐸</m:t>
                            </m:r>
                          </m:sub>
                        </m:sSub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𝑅𝑂𝐸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f>
                              <m:f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num>
                              <m:den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𝑉𝐾</m:t>
                                </m:r>
                              </m:den>
                            </m:f>
                          </m:sub>
                        </m:sSub>
                      </m:num>
                      <m:den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𝑙𝑛</m:t>
                        </m:r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𝑅𝑂𝐸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×∆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𝑅𝑂𝐸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811" y="4976796"/>
                <a:ext cx="7581306" cy="7606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6855271" y="1327782"/>
                <a:ext cx="2674386" cy="691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𝑹𝑶𝑬</m:t>
                      </m:r>
                      <m:r>
                        <a:rPr lang="cs-CZ" sz="24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𝒁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  <m:r>
                        <a:rPr lang="cs-CZ" sz="24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r>
                        <a:rPr lang="cs-CZ" sz="24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𝑽𝑲</m:t>
                          </m:r>
                        </m:den>
                      </m:f>
                    </m:oMath>
                  </m:oMathPara>
                </a14:m>
                <a:endParaRPr lang="cs-CZ" sz="2400" b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5271" y="1327782"/>
                <a:ext cx="2674386" cy="69121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3235068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5. Pyramidové rozklady</a:t>
            </a:r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911226" y="3677905"/>
            <a:ext cx="10945812" cy="2631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20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Ukázka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+</a:t>
            </a:r>
          </a:p>
          <a:p>
            <a:pPr fontAlgn="auto">
              <a:spcAft>
                <a:spcPts val="0"/>
              </a:spcAft>
            </a:pPr>
            <a:r>
              <a:rPr lang="cs-CZ" dirty="0">
                <a:solidFill>
                  <a:schemeClr val="tx1"/>
                </a:solidFill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753904089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C35D1-90D5-4024-B349-93EA8124ECFC}" type="datetime1">
              <a:rPr lang="cs-CZ" smtClean="0"/>
              <a:t>16.02.2022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14051758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logika finanční analýzy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graphicFrame>
        <p:nvGraphicFramePr>
          <p:cNvPr id="12" name="Zástupný symbol pro obsah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739524"/>
              </p:ext>
            </p:extLst>
          </p:nvPr>
        </p:nvGraphicFramePr>
        <p:xfrm>
          <a:off x="4367225" y="2770097"/>
          <a:ext cx="4043147" cy="3395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Skupina 7"/>
          <p:cNvGrpSpPr/>
          <p:nvPr/>
        </p:nvGrpSpPr>
        <p:grpSpPr>
          <a:xfrm>
            <a:off x="4357890" y="1210815"/>
            <a:ext cx="4052482" cy="1247416"/>
            <a:chOff x="3273138" y="3602859"/>
            <a:chExt cx="4052482" cy="1247416"/>
          </a:xfrm>
        </p:grpSpPr>
        <p:sp>
          <p:nvSpPr>
            <p:cNvPr id="9" name="Dvojitá šipka 8"/>
            <p:cNvSpPr/>
            <p:nvPr/>
          </p:nvSpPr>
          <p:spPr>
            <a:xfrm>
              <a:off x="3273138" y="3602859"/>
              <a:ext cx="4052482" cy="1247416"/>
            </a:xfrm>
            <a:prstGeom prst="chevron">
              <a:avLst/>
            </a:prstGeom>
          </p:spPr>
          <p:style>
            <a:lnRef idx="1">
              <a:schemeClr val="accent4">
                <a:tint val="40000"/>
                <a:alpha val="90000"/>
                <a:hueOff val="285408"/>
                <a:satOff val="9575"/>
                <a:lumOff val="1635"/>
                <a:alphaOff val="0"/>
              </a:schemeClr>
            </a:lnRef>
            <a:fillRef idx="1">
              <a:schemeClr val="accent4">
                <a:tint val="40000"/>
                <a:alpha val="90000"/>
                <a:hueOff val="285408"/>
                <a:satOff val="9575"/>
                <a:lumOff val="1635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285408"/>
                <a:satOff val="9575"/>
                <a:lumOff val="163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Dvojitá šipka 4"/>
            <p:cNvSpPr txBox="1"/>
            <p:nvPr/>
          </p:nvSpPr>
          <p:spPr>
            <a:xfrm>
              <a:off x="3896846" y="3602859"/>
              <a:ext cx="2805066" cy="12474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12700" rIns="0" bIns="127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BMI = 25,95</a:t>
              </a:r>
            </a:p>
          </p:txBody>
        </p:sp>
      </p:grp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63122"/>
              </p:ext>
            </p:extLst>
          </p:nvPr>
        </p:nvGraphicFramePr>
        <p:xfrm>
          <a:off x="911225" y="2602245"/>
          <a:ext cx="3456000" cy="367350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BMI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Kategorie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Zdravotní rizika</a:t>
                      </a: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err="1">
                          <a:effectLst/>
                        </a:rPr>
                        <a:t>méne</a:t>
                      </a:r>
                      <a:r>
                        <a:rPr lang="cs-CZ" sz="1400" dirty="0">
                          <a:effectLst/>
                        </a:rPr>
                        <a:t> než 18,5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podváha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vysoká</a:t>
                      </a: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18,5 - 24,9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norma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minimální</a:t>
                      </a: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25,0 - 29,9</a:t>
                      </a:r>
                      <a:endParaRPr lang="cs-CZ" sz="1400" b="1" dirty="0">
                        <a:effectLst/>
                      </a:endParaRPr>
                    </a:p>
                  </a:txBody>
                  <a:tcPr marL="42502" marR="42502" marT="42502" marB="42502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nadváha</a:t>
                      </a:r>
                      <a:endParaRPr lang="cs-CZ" sz="1400" b="1" dirty="0">
                        <a:effectLst/>
                      </a:endParaRPr>
                    </a:p>
                  </a:txBody>
                  <a:tcPr marL="42502" marR="42502" marT="42502" marB="42502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nízká až lehce vyšší</a:t>
                      </a:r>
                      <a:endParaRPr lang="cs-CZ" sz="1400" b="1" dirty="0">
                        <a:effectLst/>
                      </a:endParaRPr>
                    </a:p>
                  </a:txBody>
                  <a:tcPr marL="42502" marR="42502" marT="42502" marB="42502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30,0 - 34,9</a:t>
                      </a:r>
                      <a:endParaRPr lang="cs-CZ" sz="1400" b="0">
                        <a:effectLst/>
                      </a:endParaRP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obezita 1. stupně</a:t>
                      </a:r>
                      <a:endParaRPr lang="cs-CZ" sz="1400" b="0" dirty="0">
                        <a:effectLst/>
                      </a:endParaRP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zvýšená</a:t>
                      </a:r>
                      <a:endParaRPr lang="cs-CZ" sz="1400" b="0" dirty="0">
                        <a:effectLst/>
                      </a:endParaRP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>
                          <a:effectLst/>
                        </a:rPr>
                        <a:t>35,0 - 39,9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obezita 2. stupně (závažná)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vysoká</a:t>
                      </a: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764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40,0 a více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obezita 3. stupně (těžká)</a:t>
                      </a:r>
                    </a:p>
                  </a:txBody>
                  <a:tcPr marL="42502" marR="42502" marT="42502" marB="425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velmi vysoká</a:t>
                      </a:r>
                    </a:p>
                  </a:txBody>
                  <a:tcPr marL="42502" marR="42502" marT="42502" marB="42502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521125"/>
              </p:ext>
            </p:extLst>
          </p:nvPr>
        </p:nvGraphicFramePr>
        <p:xfrm>
          <a:off x="8410372" y="2602245"/>
          <a:ext cx="3440292" cy="248293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720146">
                  <a:extLst>
                    <a:ext uri="{9D8B030D-6E8A-4147-A177-3AD203B41FA5}">
                      <a16:colId xmlns:a16="http://schemas.microsoft.com/office/drawing/2014/main" val="2475076477"/>
                    </a:ext>
                  </a:extLst>
                </a:gridCol>
                <a:gridCol w="1720146">
                  <a:extLst>
                    <a:ext uri="{9D8B030D-6E8A-4147-A177-3AD203B41FA5}">
                      <a16:colId xmlns:a16="http://schemas.microsoft.com/office/drawing/2014/main" val="2740278418"/>
                    </a:ext>
                  </a:extLst>
                </a:gridCol>
              </a:tblGrid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b="1" kern="1200" dirty="0">
                          <a:effectLst/>
                        </a:rPr>
                        <a:t>Rok</a:t>
                      </a:r>
                      <a:endParaRPr lang="cs-CZ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b="1" kern="1200" dirty="0">
                          <a:effectLst/>
                        </a:rPr>
                        <a:t>BMI</a:t>
                      </a:r>
                      <a:endParaRPr lang="cs-CZ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0700741"/>
                  </a:ext>
                </a:extLst>
              </a:tr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2015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32,69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137260"/>
                  </a:ext>
                </a:extLst>
              </a:tr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2016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34,95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879242"/>
                  </a:ext>
                </a:extLst>
              </a:tr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2017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35,80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3913267"/>
                  </a:ext>
                </a:extLst>
              </a:tr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2018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26,20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675954"/>
                  </a:ext>
                </a:extLst>
              </a:tr>
              <a:tr h="41382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2019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400" kern="1200" dirty="0">
                          <a:effectLst/>
                        </a:rPr>
                        <a:t>25,95</a:t>
                      </a:r>
                      <a:endParaRPr lang="cs-CZ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6657534"/>
                  </a:ext>
                </a:extLst>
              </a:tr>
            </a:tbl>
          </a:graphicData>
        </a:graphic>
      </p:graphicFrame>
      <p:sp>
        <p:nvSpPr>
          <p:cNvPr id="15" name="Obdélník 14"/>
          <p:cNvSpPr/>
          <p:nvPr/>
        </p:nvSpPr>
        <p:spPr>
          <a:xfrm>
            <a:off x="8426080" y="5333226"/>
            <a:ext cx="344029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cs-CZ" i="1" dirty="0"/>
              <a:t>„V únoru 2018 byla z důvodu těžké diabetes provedena amputace dolní končetiny.“</a:t>
            </a:r>
          </a:p>
        </p:txBody>
      </p:sp>
    </p:spTree>
    <p:extLst>
      <p:ext uri="{BB962C8B-B14F-4D97-AF65-F5344CB8AC3E}">
        <p14:creationId xmlns:p14="http://schemas.microsoft.com/office/powerpoint/2010/main" val="10504356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finančního managementu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989592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174821847"/>
              </p:ext>
            </p:extLst>
          </p:nvPr>
        </p:nvGraphicFramePr>
        <p:xfrm>
          <a:off x="6529038" y="1210815"/>
          <a:ext cx="5328000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964704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finančního managementu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353682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72F-51A8-486B-A98C-8D9668AF5431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576416024"/>
              </p:ext>
            </p:extLst>
          </p:nvPr>
        </p:nvGraphicFramePr>
        <p:xfrm>
          <a:off x="6529038" y="1210815"/>
          <a:ext cx="5328000" cy="502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534553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finančního managementu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741963"/>
              </p:ext>
            </p:extLst>
          </p:nvPr>
        </p:nvGraphicFramePr>
        <p:xfrm>
          <a:off x="911225" y="1211263"/>
          <a:ext cx="5329238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Zástupný symbol pro obsah 7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3182358571"/>
              </p:ext>
            </p:extLst>
          </p:nvPr>
        </p:nvGraphicFramePr>
        <p:xfrm>
          <a:off x="6529388" y="1211263"/>
          <a:ext cx="532765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90914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prostředí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06DE9-B5BB-442A-994E-4A1C848E190D}" type="datetime1">
              <a:rPr lang="cs-CZ" smtClean="0"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MKH_FMAN Tutoriál 1</a:t>
            </a:r>
          </a:p>
        </p:txBody>
      </p:sp>
      <p:graphicFrame>
        <p:nvGraphicFramePr>
          <p:cNvPr id="9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381302"/>
              </p:ext>
            </p:extLst>
          </p:nvPr>
        </p:nvGraphicFramePr>
        <p:xfrm>
          <a:off x="911225" y="1211263"/>
          <a:ext cx="10947409" cy="475252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70043">
                  <a:extLst>
                    <a:ext uri="{9D8B030D-6E8A-4147-A177-3AD203B41FA5}">
                      <a16:colId xmlns:a16="http://schemas.microsoft.com/office/drawing/2014/main" val="195263216"/>
                    </a:ext>
                  </a:extLst>
                </a:gridCol>
                <a:gridCol w="3270043">
                  <a:extLst>
                    <a:ext uri="{9D8B030D-6E8A-4147-A177-3AD203B41FA5}">
                      <a16:colId xmlns:a16="http://schemas.microsoft.com/office/drawing/2014/main" val="2813599973"/>
                    </a:ext>
                  </a:extLst>
                </a:gridCol>
                <a:gridCol w="1137280">
                  <a:extLst>
                    <a:ext uri="{9D8B030D-6E8A-4147-A177-3AD203B41FA5}">
                      <a16:colId xmlns:a16="http://schemas.microsoft.com/office/drawing/2014/main" val="3791311897"/>
                    </a:ext>
                  </a:extLst>
                </a:gridCol>
                <a:gridCol w="3270043">
                  <a:extLst>
                    <a:ext uri="{9D8B030D-6E8A-4147-A177-3AD203B41FA5}">
                      <a16:colId xmlns:a16="http://schemas.microsoft.com/office/drawing/2014/main" val="2231070009"/>
                    </a:ext>
                  </a:extLst>
                </a:gridCol>
              </a:tblGrid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lang="cs-CZ" sz="3200" i="1" dirty="0"/>
                        <a:t>Co se děje?</a:t>
                      </a:r>
                    </a:p>
                  </a:txBody>
                  <a:tcPr marL="122733" marR="122733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>
                          <a:solidFill>
                            <a:schemeClr val="bg1"/>
                          </a:solidFill>
                        </a:rPr>
                        <a:t>POPIS</a:t>
                      </a:r>
                    </a:p>
                  </a:txBody>
                  <a:tcPr marL="122733" marR="122733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 marL="122733" marR="12273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Cena másla roste</a:t>
                      </a:r>
                    </a:p>
                  </a:txBody>
                  <a:tcPr marL="122733" marR="122733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94816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lang="cs-CZ" sz="3200" i="1" dirty="0"/>
                        <a:t>Proč se to děje?</a:t>
                      </a:r>
                    </a:p>
                  </a:txBody>
                  <a:tcPr marL="122733" marR="122733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3200" b="1" dirty="0">
                          <a:solidFill>
                            <a:schemeClr val="bg1"/>
                          </a:solidFill>
                        </a:rPr>
                        <a:t>ANALÝZA</a:t>
                      </a:r>
                    </a:p>
                  </a:txBody>
                  <a:tcPr marL="122733" marR="122733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 marL="122733" marR="12273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Rostou náklady</a:t>
                      </a:r>
                      <a:r>
                        <a:rPr lang="cs-CZ" sz="3200" baseline="0" dirty="0"/>
                        <a:t> na suroviny</a:t>
                      </a:r>
                      <a:endParaRPr lang="cs-CZ" sz="3200" dirty="0"/>
                    </a:p>
                  </a:txBody>
                  <a:tcPr marL="122733" marR="122733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872524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lang="cs-CZ" sz="3200" i="1" dirty="0"/>
                        <a:t>Co se bude dít?</a:t>
                      </a:r>
                    </a:p>
                  </a:txBody>
                  <a:tcPr marL="122733" marR="122733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 marL="122733" marR="12273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/>
                        <a:t>Cena poroste</a:t>
                      </a:r>
                      <a:r>
                        <a:rPr lang="cs-CZ" sz="3200" baseline="0" dirty="0"/>
                        <a:t> dalších 5 let</a:t>
                      </a:r>
                      <a:endParaRPr lang="cs-CZ" sz="3200" dirty="0"/>
                    </a:p>
                  </a:txBody>
                  <a:tcPr marL="122733" marR="122733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9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97714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Richter_Prezentace_UNOB_1">
  <a:themeElements>
    <a:clrScheme name="Vlastní 5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000000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000000"/>
      </a:accent6>
      <a:hlink>
        <a:srgbClr val="6B9F25"/>
      </a:hlink>
      <a:folHlink>
        <a:srgbClr val="9F671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Richter_Prezentace_UNOB_1</Template>
  <TotalTime>3799</TotalTime>
  <Words>1951</Words>
  <Application>Microsoft Office PowerPoint</Application>
  <PresentationFormat>Širokoúhlá obrazovka</PresentationFormat>
  <Paragraphs>418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50" baseType="lpstr">
      <vt:lpstr>Arial</vt:lpstr>
      <vt:lpstr>Calibri</vt:lpstr>
      <vt:lpstr>Cambria Math</vt:lpstr>
      <vt:lpstr>Helvetica</vt:lpstr>
      <vt:lpstr>Segoe Print</vt:lpstr>
      <vt:lpstr>Symbol</vt:lpstr>
      <vt:lpstr>Wingdings</vt:lpstr>
      <vt:lpstr>1_Richter_Prezentace_UNOB_1</vt:lpstr>
      <vt:lpstr>Finanční management  Tutoriál 1</vt:lpstr>
      <vt:lpstr>Obsah</vt:lpstr>
      <vt:lpstr>1. Nástroje finanční analýzy a analýzy prostředí</vt:lpstr>
      <vt:lpstr>Základní logika finanční analýzy</vt:lpstr>
      <vt:lpstr>Základní logika finanční analýzy</vt:lpstr>
      <vt:lpstr>Principy finančního managementu</vt:lpstr>
      <vt:lpstr>Principy finančního managementu</vt:lpstr>
      <vt:lpstr>Principy finančního managementu</vt:lpstr>
      <vt:lpstr>Analýza prostředí</vt:lpstr>
      <vt:lpstr>Analýza prostředí</vt:lpstr>
      <vt:lpstr>1. Nástroje finanční analýzy a analýzy prostředí</vt:lpstr>
      <vt:lpstr>2. Analýza absolutních ukazatelů - vertikální a horizontální analýza</vt:lpstr>
      <vt:lpstr>Vertikální a horizontální analýza</vt:lpstr>
      <vt:lpstr>Vertikální a horizontální analýza</vt:lpstr>
      <vt:lpstr>Vertikální a horizontální analýza</vt:lpstr>
      <vt:lpstr>2. Analýza absolutních ukazatelů - vertikální a horizontální analýza</vt:lpstr>
      <vt:lpstr>3. Poměrové ukazatele</vt:lpstr>
      <vt:lpstr>Poměrové ukazatele</vt:lpstr>
      <vt:lpstr>Ukazatele rentability</vt:lpstr>
      <vt:lpstr>Ukazatele rentability</vt:lpstr>
      <vt:lpstr>Ukazatele aktivity</vt:lpstr>
      <vt:lpstr>Ukazatele zadluženosti</vt:lpstr>
      <vt:lpstr>Ukazatele likvidity</vt:lpstr>
      <vt:lpstr>Vzájemné vazby mezi ukazateli</vt:lpstr>
      <vt:lpstr>3. Poměrové ukazatele</vt:lpstr>
      <vt:lpstr>4. Finanční a provozní páka</vt:lpstr>
      <vt:lpstr>Finanční páka</vt:lpstr>
      <vt:lpstr>Finanční páka</vt:lpstr>
      <vt:lpstr>Finanční páka</vt:lpstr>
      <vt:lpstr>Finanční páka</vt:lpstr>
      <vt:lpstr>Finanční páka</vt:lpstr>
      <vt:lpstr>Finanční páka</vt:lpstr>
      <vt:lpstr>Provozní páka</vt:lpstr>
      <vt:lpstr>4. Finanční a provozní páka</vt:lpstr>
      <vt:lpstr>5. Pyramidové rozklady</vt:lpstr>
      <vt:lpstr>Pyramidové rozklady</vt:lpstr>
      <vt:lpstr>Rozklad ROI a Likvidity</vt:lpstr>
      <vt:lpstr>Rozklad Du Pont</vt:lpstr>
      <vt:lpstr>Rozklad Du Pont</vt:lpstr>
      <vt:lpstr>Rozklad Du Pont</vt:lpstr>
      <vt:lpstr>5. Pyramidové rozklady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Změněný název projektu:</dc:title>
  <dc:creator>Holcner Vladan</dc:creator>
  <cp:lastModifiedBy>Richter Jiří</cp:lastModifiedBy>
  <cp:revision>545</cp:revision>
  <dcterms:created xsi:type="dcterms:W3CDTF">2013-06-21T09:14:07Z</dcterms:created>
  <dcterms:modified xsi:type="dcterms:W3CDTF">2022-02-16T10:01:21Z</dcterms:modified>
</cp:coreProperties>
</file>