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1"/>
  </p:sldMasterIdLst>
  <p:notesMasterIdLst>
    <p:notesMasterId r:id="rId46"/>
  </p:notesMasterIdLst>
  <p:handoutMasterIdLst>
    <p:handoutMasterId r:id="rId47"/>
  </p:handoutMasterIdLst>
  <p:sldIdLst>
    <p:sldId id="402" r:id="rId2"/>
    <p:sldId id="306" r:id="rId3"/>
    <p:sldId id="307" r:id="rId4"/>
    <p:sldId id="308" r:id="rId5"/>
    <p:sldId id="399" r:id="rId6"/>
    <p:sldId id="309" r:id="rId7"/>
    <p:sldId id="310" r:id="rId8"/>
    <p:sldId id="311" r:id="rId9"/>
    <p:sldId id="312" r:id="rId10"/>
    <p:sldId id="313" r:id="rId11"/>
    <p:sldId id="315" r:id="rId12"/>
    <p:sldId id="273" r:id="rId13"/>
    <p:sldId id="275" r:id="rId14"/>
    <p:sldId id="400" r:id="rId15"/>
    <p:sldId id="297" r:id="rId16"/>
    <p:sldId id="391" r:id="rId17"/>
    <p:sldId id="384" r:id="rId18"/>
    <p:sldId id="276" r:id="rId19"/>
    <p:sldId id="277" r:id="rId20"/>
    <p:sldId id="278" r:id="rId21"/>
    <p:sldId id="279" r:id="rId22"/>
    <p:sldId id="368" r:id="rId23"/>
    <p:sldId id="390" r:id="rId24"/>
    <p:sldId id="369" r:id="rId25"/>
    <p:sldId id="385" r:id="rId26"/>
    <p:sldId id="397" r:id="rId27"/>
    <p:sldId id="398" r:id="rId28"/>
    <p:sldId id="280" r:id="rId29"/>
    <p:sldId id="281" r:id="rId30"/>
    <p:sldId id="282" r:id="rId31"/>
    <p:sldId id="284" r:id="rId32"/>
    <p:sldId id="405" r:id="rId33"/>
    <p:sldId id="406" r:id="rId34"/>
    <p:sldId id="379" r:id="rId35"/>
    <p:sldId id="396" r:id="rId36"/>
    <p:sldId id="376" r:id="rId37"/>
    <p:sldId id="394" r:id="rId38"/>
    <p:sldId id="377" r:id="rId39"/>
    <p:sldId id="316" r:id="rId40"/>
    <p:sldId id="317" r:id="rId41"/>
    <p:sldId id="283" r:id="rId42"/>
    <p:sldId id="304" r:id="rId43"/>
    <p:sldId id="401" r:id="rId44"/>
    <p:sldId id="296" r:id="rId45"/>
  </p:sldIdLst>
  <p:sldSz cx="9145588"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guide id="11" pos="321">
          <p15:clr>
            <a:srgbClr val="A4A3A4"/>
          </p15:clr>
        </p15:guide>
        <p15:guide id="12" pos="5419">
          <p15:clr>
            <a:srgbClr val="A4A3A4"/>
          </p15:clr>
        </p15:guide>
        <p15:guide id="13" pos="682">
          <p15:clr>
            <a:srgbClr val="A4A3A4"/>
          </p15:clr>
        </p15:guide>
        <p15:guide id="14" pos="2766">
          <p15:clr>
            <a:srgbClr val="A4A3A4"/>
          </p15:clr>
        </p15:guide>
        <p15:guide id="15" pos="2977">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deněk Šilhan" initials="ZŠ" lastIdx="1" clrIdx="0">
    <p:extLst>
      <p:ext uri="{19B8F6BF-5375-455C-9EA6-DF929625EA0E}">
        <p15:presenceInfo xmlns:p15="http://schemas.microsoft.com/office/powerpoint/2012/main" userId="S::silhan@mendelu.cz::f83f0349-3d38-47d8-a30b-854255d8c02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006E"/>
    <a:srgbClr val="4BC8FF"/>
    <a:srgbClr val="0000DC"/>
    <a:srgbClr val="F01928"/>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833" autoAdjust="0"/>
    <p:restoredTop sz="96754" autoAdjust="0"/>
  </p:normalViewPr>
  <p:slideViewPr>
    <p:cSldViewPr snapToGrid="0">
      <p:cViewPr varScale="1">
        <p:scale>
          <a:sx n="114" d="100"/>
          <a:sy n="114" d="100"/>
        </p:scale>
        <p:origin x="1626" y="102"/>
      </p:cViewPr>
      <p:guideLst>
        <p:guide orient="horz" pos="1120"/>
        <p:guide orient="horz" pos="1272"/>
        <p:guide orient="horz" pos="715"/>
        <p:guide orient="horz" pos="3861"/>
        <p:guide orient="horz" pos="3944"/>
        <p:guide pos="428"/>
        <p:guide pos="7224"/>
        <p:guide pos="909"/>
        <p:guide pos="3688"/>
        <p:guide pos="3968"/>
        <p:guide pos="321"/>
        <p:guide pos="5419"/>
        <p:guide pos="682"/>
        <p:guide pos="2766"/>
        <p:guide pos="2977"/>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125" d="100"/>
          <a:sy n="125" d="100"/>
        </p:scale>
        <p:origin x="4002"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3-08T13:17:40.985" idx="1">
    <p:pos x="10" y="10"/>
    <p:text/>
    <p:extLst>
      <p:ext uri="{C676402C-5697-4E1C-873F-D02D1690AC5C}">
        <p15:threadingInfo xmlns:p15="http://schemas.microsoft.com/office/powerpoint/2012/main" timeZoneBias="-6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Zástupný symbol pro obrázek snímku 1">
            <a:extLst>
              <a:ext uri="{FF2B5EF4-FFF2-40B4-BE49-F238E27FC236}">
                <a16:creationId xmlns:a16="http://schemas.microsoft.com/office/drawing/2014/main" id="{44C6031E-FA44-4657-97C1-E147E9E6498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Zástupný symbol pro poznámky 2">
            <a:extLst>
              <a:ext uri="{FF2B5EF4-FFF2-40B4-BE49-F238E27FC236}">
                <a16:creationId xmlns:a16="http://schemas.microsoft.com/office/drawing/2014/main" id="{1FF823D8-A3EE-4F0E-9614-1C558BF47D2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cs-CZ"/>
          </a:p>
        </p:txBody>
      </p:sp>
      <p:sp>
        <p:nvSpPr>
          <p:cNvPr id="33796" name="Zástupný symbol pro číslo snímku 3">
            <a:extLst>
              <a:ext uri="{FF2B5EF4-FFF2-40B4-BE49-F238E27FC236}">
                <a16:creationId xmlns:a16="http://schemas.microsoft.com/office/drawing/2014/main" id="{1BC41ADA-D0A6-418B-859E-DEA63B4B7D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0888" indent="-287338">
              <a:defRPr>
                <a:solidFill>
                  <a:schemeClr val="tx1"/>
                </a:solidFill>
                <a:latin typeface="Arial" panose="020B0604020202020204" pitchFamily="34" charset="0"/>
              </a:defRPr>
            </a:lvl2pPr>
            <a:lvl3pPr marL="1154113" indent="-230188">
              <a:defRPr>
                <a:solidFill>
                  <a:schemeClr val="tx1"/>
                </a:solidFill>
                <a:latin typeface="Arial" panose="020B0604020202020204" pitchFamily="34" charset="0"/>
              </a:defRPr>
            </a:lvl3pPr>
            <a:lvl4pPr marL="1617663" indent="-230188">
              <a:defRPr>
                <a:solidFill>
                  <a:schemeClr val="tx1"/>
                </a:solidFill>
                <a:latin typeface="Arial" panose="020B0604020202020204" pitchFamily="34" charset="0"/>
              </a:defRPr>
            </a:lvl4pPr>
            <a:lvl5pPr marL="2079625" indent="-230188">
              <a:defRPr>
                <a:solidFill>
                  <a:schemeClr val="tx1"/>
                </a:solidFill>
                <a:latin typeface="Arial" panose="020B0604020202020204" pitchFamily="34" charset="0"/>
              </a:defRPr>
            </a:lvl5pPr>
            <a:lvl6pPr marL="2536825" indent="-230188" eaLnBrk="0" fontAlgn="base" hangingPunct="0">
              <a:spcBef>
                <a:spcPct val="0"/>
              </a:spcBef>
              <a:spcAft>
                <a:spcPct val="0"/>
              </a:spcAft>
              <a:defRPr>
                <a:solidFill>
                  <a:schemeClr val="tx1"/>
                </a:solidFill>
                <a:latin typeface="Arial" panose="020B0604020202020204" pitchFamily="34" charset="0"/>
              </a:defRPr>
            </a:lvl6pPr>
            <a:lvl7pPr marL="2994025" indent="-230188" eaLnBrk="0" fontAlgn="base" hangingPunct="0">
              <a:spcBef>
                <a:spcPct val="0"/>
              </a:spcBef>
              <a:spcAft>
                <a:spcPct val="0"/>
              </a:spcAft>
              <a:defRPr>
                <a:solidFill>
                  <a:schemeClr val="tx1"/>
                </a:solidFill>
                <a:latin typeface="Arial" panose="020B0604020202020204" pitchFamily="34" charset="0"/>
              </a:defRPr>
            </a:lvl7pPr>
            <a:lvl8pPr marL="3451225" indent="-230188" eaLnBrk="0" fontAlgn="base" hangingPunct="0">
              <a:spcBef>
                <a:spcPct val="0"/>
              </a:spcBef>
              <a:spcAft>
                <a:spcPct val="0"/>
              </a:spcAft>
              <a:defRPr>
                <a:solidFill>
                  <a:schemeClr val="tx1"/>
                </a:solidFill>
                <a:latin typeface="Arial" panose="020B0604020202020204" pitchFamily="34" charset="0"/>
              </a:defRPr>
            </a:lvl8pPr>
            <a:lvl9pPr marL="3908425" indent="-230188" eaLnBrk="0" fontAlgn="base" hangingPunct="0">
              <a:spcBef>
                <a:spcPct val="0"/>
              </a:spcBef>
              <a:spcAft>
                <a:spcPct val="0"/>
              </a:spcAft>
              <a:defRPr>
                <a:solidFill>
                  <a:schemeClr val="tx1"/>
                </a:solidFill>
                <a:latin typeface="Arial" panose="020B0604020202020204" pitchFamily="34" charset="0"/>
              </a:defRPr>
            </a:lvl9pPr>
          </a:lstStyle>
          <a:p>
            <a:fld id="{45E650F6-0409-48FE-852C-B5644F48B195}" type="slidenum">
              <a:rPr lang="cs-CZ" altLang="cs-CZ" smtClean="0">
                <a:latin typeface="Calibri" panose="020F0502020204030204" pitchFamily="34" charset="0"/>
              </a:rPr>
              <a:pPr/>
              <a:t>16</a:t>
            </a:fld>
            <a:endParaRPr lang="cs-CZ" altLang="cs-CZ">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Zástupný symbol pro obrázek snímku 1">
            <a:extLst>
              <a:ext uri="{FF2B5EF4-FFF2-40B4-BE49-F238E27FC236}">
                <a16:creationId xmlns:a16="http://schemas.microsoft.com/office/drawing/2014/main" id="{771DE6EB-B106-4D23-9E88-C4113104858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Zástupný symbol pro poznámky 2">
            <a:extLst>
              <a:ext uri="{FF2B5EF4-FFF2-40B4-BE49-F238E27FC236}">
                <a16:creationId xmlns:a16="http://schemas.microsoft.com/office/drawing/2014/main" id="{5A554CD6-37C1-4205-A280-F8DDD4B0319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cs-CZ"/>
          </a:p>
        </p:txBody>
      </p:sp>
      <p:sp>
        <p:nvSpPr>
          <p:cNvPr id="58372" name="Zástupný symbol pro číslo snímku 3">
            <a:extLst>
              <a:ext uri="{FF2B5EF4-FFF2-40B4-BE49-F238E27FC236}">
                <a16:creationId xmlns:a16="http://schemas.microsoft.com/office/drawing/2014/main" id="{C8B4BB66-1DA3-4DE0-94FC-7CE192B4103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0888" indent="-287338">
              <a:defRPr>
                <a:solidFill>
                  <a:schemeClr val="tx1"/>
                </a:solidFill>
                <a:latin typeface="Arial" panose="020B0604020202020204" pitchFamily="34" charset="0"/>
              </a:defRPr>
            </a:lvl2pPr>
            <a:lvl3pPr marL="1154113" indent="-230188">
              <a:defRPr>
                <a:solidFill>
                  <a:schemeClr val="tx1"/>
                </a:solidFill>
                <a:latin typeface="Arial" panose="020B0604020202020204" pitchFamily="34" charset="0"/>
              </a:defRPr>
            </a:lvl3pPr>
            <a:lvl4pPr marL="1617663" indent="-230188">
              <a:defRPr>
                <a:solidFill>
                  <a:schemeClr val="tx1"/>
                </a:solidFill>
                <a:latin typeface="Arial" panose="020B0604020202020204" pitchFamily="34" charset="0"/>
              </a:defRPr>
            </a:lvl4pPr>
            <a:lvl5pPr marL="2079625" indent="-230188">
              <a:defRPr>
                <a:solidFill>
                  <a:schemeClr val="tx1"/>
                </a:solidFill>
                <a:latin typeface="Arial" panose="020B0604020202020204" pitchFamily="34" charset="0"/>
              </a:defRPr>
            </a:lvl5pPr>
            <a:lvl6pPr marL="2536825" indent="-230188" eaLnBrk="0" fontAlgn="base" hangingPunct="0">
              <a:spcBef>
                <a:spcPct val="0"/>
              </a:spcBef>
              <a:spcAft>
                <a:spcPct val="0"/>
              </a:spcAft>
              <a:defRPr>
                <a:solidFill>
                  <a:schemeClr val="tx1"/>
                </a:solidFill>
                <a:latin typeface="Arial" panose="020B0604020202020204" pitchFamily="34" charset="0"/>
              </a:defRPr>
            </a:lvl6pPr>
            <a:lvl7pPr marL="2994025" indent="-230188" eaLnBrk="0" fontAlgn="base" hangingPunct="0">
              <a:spcBef>
                <a:spcPct val="0"/>
              </a:spcBef>
              <a:spcAft>
                <a:spcPct val="0"/>
              </a:spcAft>
              <a:defRPr>
                <a:solidFill>
                  <a:schemeClr val="tx1"/>
                </a:solidFill>
                <a:latin typeface="Arial" panose="020B0604020202020204" pitchFamily="34" charset="0"/>
              </a:defRPr>
            </a:lvl7pPr>
            <a:lvl8pPr marL="3451225" indent="-230188" eaLnBrk="0" fontAlgn="base" hangingPunct="0">
              <a:spcBef>
                <a:spcPct val="0"/>
              </a:spcBef>
              <a:spcAft>
                <a:spcPct val="0"/>
              </a:spcAft>
              <a:defRPr>
                <a:solidFill>
                  <a:schemeClr val="tx1"/>
                </a:solidFill>
                <a:latin typeface="Arial" panose="020B0604020202020204" pitchFamily="34" charset="0"/>
              </a:defRPr>
            </a:lvl8pPr>
            <a:lvl9pPr marL="3908425" indent="-230188" eaLnBrk="0" fontAlgn="base" hangingPunct="0">
              <a:spcBef>
                <a:spcPct val="0"/>
              </a:spcBef>
              <a:spcAft>
                <a:spcPct val="0"/>
              </a:spcAft>
              <a:defRPr>
                <a:solidFill>
                  <a:schemeClr val="tx1"/>
                </a:solidFill>
                <a:latin typeface="Arial" panose="020B0604020202020204" pitchFamily="34" charset="0"/>
              </a:defRPr>
            </a:lvl9pPr>
          </a:lstStyle>
          <a:p>
            <a:fld id="{B5ABE24C-B58E-4135-A737-016A57957DB9}" type="slidenum">
              <a:rPr lang="cs-CZ" altLang="cs-CZ" smtClean="0">
                <a:latin typeface="Calibri" panose="020F0502020204030204" pitchFamily="34" charset="0"/>
              </a:rPr>
              <a:pPr/>
              <a:t>35</a:t>
            </a:fld>
            <a:endParaRPr lang="cs-CZ" altLang="cs-CZ">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Zástupný symbol pro obrázek snímku 1">
            <a:extLst>
              <a:ext uri="{FF2B5EF4-FFF2-40B4-BE49-F238E27FC236}">
                <a16:creationId xmlns:a16="http://schemas.microsoft.com/office/drawing/2014/main" id="{D7204AA3-F7B5-4121-92B8-160F300A525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Zástupný symbol pro poznámky 2">
            <a:extLst>
              <a:ext uri="{FF2B5EF4-FFF2-40B4-BE49-F238E27FC236}">
                <a16:creationId xmlns:a16="http://schemas.microsoft.com/office/drawing/2014/main" id="{983C057B-FEF6-459A-9AC6-D16755E9F2D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cs-CZ"/>
          </a:p>
        </p:txBody>
      </p:sp>
      <p:sp>
        <p:nvSpPr>
          <p:cNvPr id="46084" name="Zástupný symbol pro číslo snímku 3">
            <a:extLst>
              <a:ext uri="{FF2B5EF4-FFF2-40B4-BE49-F238E27FC236}">
                <a16:creationId xmlns:a16="http://schemas.microsoft.com/office/drawing/2014/main" id="{17CA2417-B6E3-4A17-9900-328034D59D9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0888" indent="-287338">
              <a:defRPr>
                <a:solidFill>
                  <a:schemeClr val="tx1"/>
                </a:solidFill>
                <a:latin typeface="Arial" panose="020B0604020202020204" pitchFamily="34" charset="0"/>
              </a:defRPr>
            </a:lvl2pPr>
            <a:lvl3pPr marL="1154113" indent="-230188">
              <a:defRPr>
                <a:solidFill>
                  <a:schemeClr val="tx1"/>
                </a:solidFill>
                <a:latin typeface="Arial" panose="020B0604020202020204" pitchFamily="34" charset="0"/>
              </a:defRPr>
            </a:lvl3pPr>
            <a:lvl4pPr marL="1617663" indent="-230188">
              <a:defRPr>
                <a:solidFill>
                  <a:schemeClr val="tx1"/>
                </a:solidFill>
                <a:latin typeface="Arial" panose="020B0604020202020204" pitchFamily="34" charset="0"/>
              </a:defRPr>
            </a:lvl4pPr>
            <a:lvl5pPr marL="2079625" indent="-230188">
              <a:defRPr>
                <a:solidFill>
                  <a:schemeClr val="tx1"/>
                </a:solidFill>
                <a:latin typeface="Arial" panose="020B0604020202020204" pitchFamily="34" charset="0"/>
              </a:defRPr>
            </a:lvl5pPr>
            <a:lvl6pPr marL="2536825" indent="-230188" eaLnBrk="0" fontAlgn="base" hangingPunct="0">
              <a:spcBef>
                <a:spcPct val="0"/>
              </a:spcBef>
              <a:spcAft>
                <a:spcPct val="0"/>
              </a:spcAft>
              <a:defRPr>
                <a:solidFill>
                  <a:schemeClr val="tx1"/>
                </a:solidFill>
                <a:latin typeface="Arial" panose="020B0604020202020204" pitchFamily="34" charset="0"/>
              </a:defRPr>
            </a:lvl6pPr>
            <a:lvl7pPr marL="2994025" indent="-230188" eaLnBrk="0" fontAlgn="base" hangingPunct="0">
              <a:spcBef>
                <a:spcPct val="0"/>
              </a:spcBef>
              <a:spcAft>
                <a:spcPct val="0"/>
              </a:spcAft>
              <a:defRPr>
                <a:solidFill>
                  <a:schemeClr val="tx1"/>
                </a:solidFill>
                <a:latin typeface="Arial" panose="020B0604020202020204" pitchFamily="34" charset="0"/>
              </a:defRPr>
            </a:lvl7pPr>
            <a:lvl8pPr marL="3451225" indent="-230188" eaLnBrk="0" fontAlgn="base" hangingPunct="0">
              <a:spcBef>
                <a:spcPct val="0"/>
              </a:spcBef>
              <a:spcAft>
                <a:spcPct val="0"/>
              </a:spcAft>
              <a:defRPr>
                <a:solidFill>
                  <a:schemeClr val="tx1"/>
                </a:solidFill>
                <a:latin typeface="Arial" panose="020B0604020202020204" pitchFamily="34" charset="0"/>
              </a:defRPr>
            </a:lvl8pPr>
            <a:lvl9pPr marL="3908425" indent="-230188" eaLnBrk="0" fontAlgn="base" hangingPunct="0">
              <a:spcBef>
                <a:spcPct val="0"/>
              </a:spcBef>
              <a:spcAft>
                <a:spcPct val="0"/>
              </a:spcAft>
              <a:defRPr>
                <a:solidFill>
                  <a:schemeClr val="tx1"/>
                </a:solidFill>
                <a:latin typeface="Arial" panose="020B0604020202020204" pitchFamily="34" charset="0"/>
              </a:defRPr>
            </a:lvl9pPr>
          </a:lstStyle>
          <a:p>
            <a:fld id="{245019C9-F2D6-4578-A5C9-05E7ECB1C274}" type="slidenum">
              <a:rPr lang="cs-CZ" altLang="cs-CZ" smtClean="0">
                <a:latin typeface="Calibri" panose="020F0502020204030204" pitchFamily="34" charset="0"/>
              </a:rPr>
              <a:pPr/>
              <a:t>36</a:t>
            </a:fld>
            <a:endParaRPr lang="cs-CZ" altLang="cs-CZ">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Zástupný symbol pro obrázek snímku 1">
            <a:extLst>
              <a:ext uri="{FF2B5EF4-FFF2-40B4-BE49-F238E27FC236}">
                <a16:creationId xmlns:a16="http://schemas.microsoft.com/office/drawing/2014/main" id="{5AB6AF26-07E2-48A5-B0F0-546EC5769E5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Zástupný symbol pro poznámky 2">
            <a:extLst>
              <a:ext uri="{FF2B5EF4-FFF2-40B4-BE49-F238E27FC236}">
                <a16:creationId xmlns:a16="http://schemas.microsoft.com/office/drawing/2014/main" id="{D1A3D29E-DF72-49BB-A780-51B0B5D94BF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cs-CZ"/>
          </a:p>
        </p:txBody>
      </p:sp>
      <p:sp>
        <p:nvSpPr>
          <p:cNvPr id="48132" name="Zástupný symbol pro číslo snímku 3">
            <a:extLst>
              <a:ext uri="{FF2B5EF4-FFF2-40B4-BE49-F238E27FC236}">
                <a16:creationId xmlns:a16="http://schemas.microsoft.com/office/drawing/2014/main" id="{B2CA7124-EF06-489C-8EC9-F56BA5B4BEF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0888" indent="-287338">
              <a:defRPr>
                <a:solidFill>
                  <a:schemeClr val="tx1"/>
                </a:solidFill>
                <a:latin typeface="Arial" panose="020B0604020202020204" pitchFamily="34" charset="0"/>
              </a:defRPr>
            </a:lvl2pPr>
            <a:lvl3pPr marL="1154113" indent="-230188">
              <a:defRPr>
                <a:solidFill>
                  <a:schemeClr val="tx1"/>
                </a:solidFill>
                <a:latin typeface="Arial" panose="020B0604020202020204" pitchFamily="34" charset="0"/>
              </a:defRPr>
            </a:lvl3pPr>
            <a:lvl4pPr marL="1617663" indent="-230188">
              <a:defRPr>
                <a:solidFill>
                  <a:schemeClr val="tx1"/>
                </a:solidFill>
                <a:latin typeface="Arial" panose="020B0604020202020204" pitchFamily="34" charset="0"/>
              </a:defRPr>
            </a:lvl4pPr>
            <a:lvl5pPr marL="2079625" indent="-230188">
              <a:defRPr>
                <a:solidFill>
                  <a:schemeClr val="tx1"/>
                </a:solidFill>
                <a:latin typeface="Arial" panose="020B0604020202020204" pitchFamily="34" charset="0"/>
              </a:defRPr>
            </a:lvl5pPr>
            <a:lvl6pPr marL="2536825" indent="-230188" eaLnBrk="0" fontAlgn="base" hangingPunct="0">
              <a:spcBef>
                <a:spcPct val="0"/>
              </a:spcBef>
              <a:spcAft>
                <a:spcPct val="0"/>
              </a:spcAft>
              <a:defRPr>
                <a:solidFill>
                  <a:schemeClr val="tx1"/>
                </a:solidFill>
                <a:latin typeface="Arial" panose="020B0604020202020204" pitchFamily="34" charset="0"/>
              </a:defRPr>
            </a:lvl6pPr>
            <a:lvl7pPr marL="2994025" indent="-230188" eaLnBrk="0" fontAlgn="base" hangingPunct="0">
              <a:spcBef>
                <a:spcPct val="0"/>
              </a:spcBef>
              <a:spcAft>
                <a:spcPct val="0"/>
              </a:spcAft>
              <a:defRPr>
                <a:solidFill>
                  <a:schemeClr val="tx1"/>
                </a:solidFill>
                <a:latin typeface="Arial" panose="020B0604020202020204" pitchFamily="34" charset="0"/>
              </a:defRPr>
            </a:lvl7pPr>
            <a:lvl8pPr marL="3451225" indent="-230188" eaLnBrk="0" fontAlgn="base" hangingPunct="0">
              <a:spcBef>
                <a:spcPct val="0"/>
              </a:spcBef>
              <a:spcAft>
                <a:spcPct val="0"/>
              </a:spcAft>
              <a:defRPr>
                <a:solidFill>
                  <a:schemeClr val="tx1"/>
                </a:solidFill>
                <a:latin typeface="Arial" panose="020B0604020202020204" pitchFamily="34" charset="0"/>
              </a:defRPr>
            </a:lvl8pPr>
            <a:lvl9pPr marL="3908425" indent="-230188" eaLnBrk="0" fontAlgn="base" hangingPunct="0">
              <a:spcBef>
                <a:spcPct val="0"/>
              </a:spcBef>
              <a:spcAft>
                <a:spcPct val="0"/>
              </a:spcAft>
              <a:defRPr>
                <a:solidFill>
                  <a:schemeClr val="tx1"/>
                </a:solidFill>
                <a:latin typeface="Arial" panose="020B0604020202020204" pitchFamily="34" charset="0"/>
              </a:defRPr>
            </a:lvl9pPr>
          </a:lstStyle>
          <a:p>
            <a:fld id="{4D827AD6-4F45-45E6-81BD-DC0FFAF9245B}" type="slidenum">
              <a:rPr lang="cs-CZ" altLang="cs-CZ" smtClean="0">
                <a:latin typeface="Calibri" panose="020F0502020204030204" pitchFamily="34" charset="0"/>
              </a:rPr>
              <a:pPr/>
              <a:t>37</a:t>
            </a:fld>
            <a:endParaRPr lang="cs-CZ" altLang="cs-CZ">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Zástupný symbol pro obrázek snímku 1">
            <a:extLst>
              <a:ext uri="{FF2B5EF4-FFF2-40B4-BE49-F238E27FC236}">
                <a16:creationId xmlns:a16="http://schemas.microsoft.com/office/drawing/2014/main" id="{3D3E7C14-BD88-4CEC-B94C-988886D7411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Zástupný symbol pro poznámky 2">
            <a:extLst>
              <a:ext uri="{FF2B5EF4-FFF2-40B4-BE49-F238E27FC236}">
                <a16:creationId xmlns:a16="http://schemas.microsoft.com/office/drawing/2014/main" id="{B9B584BF-00D1-4CA2-996A-8101D1CD6B1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cs-CZ"/>
          </a:p>
        </p:txBody>
      </p:sp>
      <p:sp>
        <p:nvSpPr>
          <p:cNvPr id="50180" name="Zástupný symbol pro číslo snímku 3">
            <a:extLst>
              <a:ext uri="{FF2B5EF4-FFF2-40B4-BE49-F238E27FC236}">
                <a16:creationId xmlns:a16="http://schemas.microsoft.com/office/drawing/2014/main" id="{B0D32DF8-6023-4AC7-86FE-99030D7FB4D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0888" indent="-287338">
              <a:defRPr>
                <a:solidFill>
                  <a:schemeClr val="tx1"/>
                </a:solidFill>
                <a:latin typeface="Arial" panose="020B0604020202020204" pitchFamily="34" charset="0"/>
              </a:defRPr>
            </a:lvl2pPr>
            <a:lvl3pPr marL="1154113" indent="-230188">
              <a:defRPr>
                <a:solidFill>
                  <a:schemeClr val="tx1"/>
                </a:solidFill>
                <a:latin typeface="Arial" panose="020B0604020202020204" pitchFamily="34" charset="0"/>
              </a:defRPr>
            </a:lvl3pPr>
            <a:lvl4pPr marL="1617663" indent="-230188">
              <a:defRPr>
                <a:solidFill>
                  <a:schemeClr val="tx1"/>
                </a:solidFill>
                <a:latin typeface="Arial" panose="020B0604020202020204" pitchFamily="34" charset="0"/>
              </a:defRPr>
            </a:lvl4pPr>
            <a:lvl5pPr marL="2079625" indent="-230188">
              <a:defRPr>
                <a:solidFill>
                  <a:schemeClr val="tx1"/>
                </a:solidFill>
                <a:latin typeface="Arial" panose="020B0604020202020204" pitchFamily="34" charset="0"/>
              </a:defRPr>
            </a:lvl5pPr>
            <a:lvl6pPr marL="2536825" indent="-230188" eaLnBrk="0" fontAlgn="base" hangingPunct="0">
              <a:spcBef>
                <a:spcPct val="0"/>
              </a:spcBef>
              <a:spcAft>
                <a:spcPct val="0"/>
              </a:spcAft>
              <a:defRPr>
                <a:solidFill>
                  <a:schemeClr val="tx1"/>
                </a:solidFill>
                <a:latin typeface="Arial" panose="020B0604020202020204" pitchFamily="34" charset="0"/>
              </a:defRPr>
            </a:lvl6pPr>
            <a:lvl7pPr marL="2994025" indent="-230188" eaLnBrk="0" fontAlgn="base" hangingPunct="0">
              <a:spcBef>
                <a:spcPct val="0"/>
              </a:spcBef>
              <a:spcAft>
                <a:spcPct val="0"/>
              </a:spcAft>
              <a:defRPr>
                <a:solidFill>
                  <a:schemeClr val="tx1"/>
                </a:solidFill>
                <a:latin typeface="Arial" panose="020B0604020202020204" pitchFamily="34" charset="0"/>
              </a:defRPr>
            </a:lvl7pPr>
            <a:lvl8pPr marL="3451225" indent="-230188" eaLnBrk="0" fontAlgn="base" hangingPunct="0">
              <a:spcBef>
                <a:spcPct val="0"/>
              </a:spcBef>
              <a:spcAft>
                <a:spcPct val="0"/>
              </a:spcAft>
              <a:defRPr>
                <a:solidFill>
                  <a:schemeClr val="tx1"/>
                </a:solidFill>
                <a:latin typeface="Arial" panose="020B0604020202020204" pitchFamily="34" charset="0"/>
              </a:defRPr>
            </a:lvl8pPr>
            <a:lvl9pPr marL="3908425" indent="-230188" eaLnBrk="0" fontAlgn="base" hangingPunct="0">
              <a:spcBef>
                <a:spcPct val="0"/>
              </a:spcBef>
              <a:spcAft>
                <a:spcPct val="0"/>
              </a:spcAft>
              <a:defRPr>
                <a:solidFill>
                  <a:schemeClr val="tx1"/>
                </a:solidFill>
                <a:latin typeface="Arial" panose="020B0604020202020204" pitchFamily="34" charset="0"/>
              </a:defRPr>
            </a:lvl9pPr>
          </a:lstStyle>
          <a:p>
            <a:fld id="{68002D22-B066-416A-8894-7ACF61C76235}" type="slidenum">
              <a:rPr lang="cs-CZ" altLang="cs-CZ" smtClean="0">
                <a:latin typeface="Calibri" panose="020F0502020204030204" pitchFamily="34" charset="0"/>
              </a:rPr>
              <a:pPr/>
              <a:t>38</a:t>
            </a:fld>
            <a:endParaRPr lang="cs-CZ" altLang="cs-CZ">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Zástupný symbol pro obrázek snímku 1">
            <a:extLst>
              <a:ext uri="{FF2B5EF4-FFF2-40B4-BE49-F238E27FC236}">
                <a16:creationId xmlns:a16="http://schemas.microsoft.com/office/drawing/2014/main" id="{10AF8252-CE2A-40A7-AD7D-01D8360DDA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Zástupný symbol pro poznámky 2">
            <a:extLst>
              <a:ext uri="{FF2B5EF4-FFF2-40B4-BE49-F238E27FC236}">
                <a16:creationId xmlns:a16="http://schemas.microsoft.com/office/drawing/2014/main" id="{5CC0F2C8-A067-4AEA-900A-DDC09FFD35C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cs-CZ"/>
          </a:p>
        </p:txBody>
      </p:sp>
      <p:sp>
        <p:nvSpPr>
          <p:cNvPr id="39940" name="Zástupný symbol pro číslo snímku 3">
            <a:extLst>
              <a:ext uri="{FF2B5EF4-FFF2-40B4-BE49-F238E27FC236}">
                <a16:creationId xmlns:a16="http://schemas.microsoft.com/office/drawing/2014/main" id="{0AFD84A5-1077-4489-9B0A-BE37EFF769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0888" indent="-287338">
              <a:defRPr>
                <a:solidFill>
                  <a:schemeClr val="tx1"/>
                </a:solidFill>
                <a:latin typeface="Arial" panose="020B0604020202020204" pitchFamily="34" charset="0"/>
              </a:defRPr>
            </a:lvl2pPr>
            <a:lvl3pPr marL="1154113" indent="-230188">
              <a:defRPr>
                <a:solidFill>
                  <a:schemeClr val="tx1"/>
                </a:solidFill>
                <a:latin typeface="Arial" panose="020B0604020202020204" pitchFamily="34" charset="0"/>
              </a:defRPr>
            </a:lvl3pPr>
            <a:lvl4pPr marL="1617663" indent="-230188">
              <a:defRPr>
                <a:solidFill>
                  <a:schemeClr val="tx1"/>
                </a:solidFill>
                <a:latin typeface="Arial" panose="020B0604020202020204" pitchFamily="34" charset="0"/>
              </a:defRPr>
            </a:lvl4pPr>
            <a:lvl5pPr marL="2079625" indent="-230188">
              <a:defRPr>
                <a:solidFill>
                  <a:schemeClr val="tx1"/>
                </a:solidFill>
                <a:latin typeface="Arial" panose="020B0604020202020204" pitchFamily="34" charset="0"/>
              </a:defRPr>
            </a:lvl5pPr>
            <a:lvl6pPr marL="2536825" indent="-230188" eaLnBrk="0" fontAlgn="base" hangingPunct="0">
              <a:spcBef>
                <a:spcPct val="0"/>
              </a:spcBef>
              <a:spcAft>
                <a:spcPct val="0"/>
              </a:spcAft>
              <a:defRPr>
                <a:solidFill>
                  <a:schemeClr val="tx1"/>
                </a:solidFill>
                <a:latin typeface="Arial" panose="020B0604020202020204" pitchFamily="34" charset="0"/>
              </a:defRPr>
            </a:lvl6pPr>
            <a:lvl7pPr marL="2994025" indent="-230188" eaLnBrk="0" fontAlgn="base" hangingPunct="0">
              <a:spcBef>
                <a:spcPct val="0"/>
              </a:spcBef>
              <a:spcAft>
                <a:spcPct val="0"/>
              </a:spcAft>
              <a:defRPr>
                <a:solidFill>
                  <a:schemeClr val="tx1"/>
                </a:solidFill>
                <a:latin typeface="Arial" panose="020B0604020202020204" pitchFamily="34" charset="0"/>
              </a:defRPr>
            </a:lvl7pPr>
            <a:lvl8pPr marL="3451225" indent="-230188" eaLnBrk="0" fontAlgn="base" hangingPunct="0">
              <a:spcBef>
                <a:spcPct val="0"/>
              </a:spcBef>
              <a:spcAft>
                <a:spcPct val="0"/>
              </a:spcAft>
              <a:defRPr>
                <a:solidFill>
                  <a:schemeClr val="tx1"/>
                </a:solidFill>
                <a:latin typeface="Arial" panose="020B0604020202020204" pitchFamily="34" charset="0"/>
              </a:defRPr>
            </a:lvl8pPr>
            <a:lvl9pPr marL="3908425" indent="-230188" eaLnBrk="0" fontAlgn="base" hangingPunct="0">
              <a:spcBef>
                <a:spcPct val="0"/>
              </a:spcBef>
              <a:spcAft>
                <a:spcPct val="0"/>
              </a:spcAft>
              <a:defRPr>
                <a:solidFill>
                  <a:schemeClr val="tx1"/>
                </a:solidFill>
                <a:latin typeface="Arial" panose="020B0604020202020204" pitchFamily="34" charset="0"/>
              </a:defRPr>
            </a:lvl9pPr>
          </a:lstStyle>
          <a:p>
            <a:fld id="{87299CAC-1CC4-4569-8FC1-D94E1C75FA3B}" type="slidenum">
              <a:rPr lang="cs-CZ" altLang="cs-CZ" smtClean="0">
                <a:latin typeface="Calibri" panose="020F0502020204030204" pitchFamily="34" charset="0"/>
              </a:rPr>
              <a:pPr/>
              <a:t>17</a:t>
            </a:fld>
            <a:endParaRPr lang="cs-CZ" altLang="cs-CZ">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Zástupný symbol pro obrázek snímku 1">
            <a:extLst>
              <a:ext uri="{FF2B5EF4-FFF2-40B4-BE49-F238E27FC236}">
                <a16:creationId xmlns:a16="http://schemas.microsoft.com/office/drawing/2014/main" id="{074E7794-6247-485F-A14F-6EB3EF4FBDC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Zástupný symbol pro poznámky 2">
            <a:extLst>
              <a:ext uri="{FF2B5EF4-FFF2-40B4-BE49-F238E27FC236}">
                <a16:creationId xmlns:a16="http://schemas.microsoft.com/office/drawing/2014/main" id="{E484B51C-6566-4A65-88E7-F8103133DE3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cs-CZ"/>
          </a:p>
        </p:txBody>
      </p:sp>
      <p:sp>
        <p:nvSpPr>
          <p:cNvPr id="27652" name="Zástupný symbol pro číslo snímku 3">
            <a:extLst>
              <a:ext uri="{FF2B5EF4-FFF2-40B4-BE49-F238E27FC236}">
                <a16:creationId xmlns:a16="http://schemas.microsoft.com/office/drawing/2014/main" id="{7C99AEF6-18DA-43E8-8552-0CCFEE091A8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0888" indent="-287338">
              <a:defRPr>
                <a:solidFill>
                  <a:schemeClr val="tx1"/>
                </a:solidFill>
                <a:latin typeface="Arial" panose="020B0604020202020204" pitchFamily="34" charset="0"/>
              </a:defRPr>
            </a:lvl2pPr>
            <a:lvl3pPr marL="1154113" indent="-230188">
              <a:defRPr>
                <a:solidFill>
                  <a:schemeClr val="tx1"/>
                </a:solidFill>
                <a:latin typeface="Arial" panose="020B0604020202020204" pitchFamily="34" charset="0"/>
              </a:defRPr>
            </a:lvl3pPr>
            <a:lvl4pPr marL="1617663" indent="-230188">
              <a:defRPr>
                <a:solidFill>
                  <a:schemeClr val="tx1"/>
                </a:solidFill>
                <a:latin typeface="Arial" panose="020B0604020202020204" pitchFamily="34" charset="0"/>
              </a:defRPr>
            </a:lvl4pPr>
            <a:lvl5pPr marL="2079625" indent="-230188">
              <a:defRPr>
                <a:solidFill>
                  <a:schemeClr val="tx1"/>
                </a:solidFill>
                <a:latin typeface="Arial" panose="020B0604020202020204" pitchFamily="34" charset="0"/>
              </a:defRPr>
            </a:lvl5pPr>
            <a:lvl6pPr marL="2536825" indent="-230188" eaLnBrk="0" fontAlgn="base" hangingPunct="0">
              <a:spcBef>
                <a:spcPct val="0"/>
              </a:spcBef>
              <a:spcAft>
                <a:spcPct val="0"/>
              </a:spcAft>
              <a:defRPr>
                <a:solidFill>
                  <a:schemeClr val="tx1"/>
                </a:solidFill>
                <a:latin typeface="Arial" panose="020B0604020202020204" pitchFamily="34" charset="0"/>
              </a:defRPr>
            </a:lvl6pPr>
            <a:lvl7pPr marL="2994025" indent="-230188" eaLnBrk="0" fontAlgn="base" hangingPunct="0">
              <a:spcBef>
                <a:spcPct val="0"/>
              </a:spcBef>
              <a:spcAft>
                <a:spcPct val="0"/>
              </a:spcAft>
              <a:defRPr>
                <a:solidFill>
                  <a:schemeClr val="tx1"/>
                </a:solidFill>
                <a:latin typeface="Arial" panose="020B0604020202020204" pitchFamily="34" charset="0"/>
              </a:defRPr>
            </a:lvl7pPr>
            <a:lvl8pPr marL="3451225" indent="-230188" eaLnBrk="0" fontAlgn="base" hangingPunct="0">
              <a:spcBef>
                <a:spcPct val="0"/>
              </a:spcBef>
              <a:spcAft>
                <a:spcPct val="0"/>
              </a:spcAft>
              <a:defRPr>
                <a:solidFill>
                  <a:schemeClr val="tx1"/>
                </a:solidFill>
                <a:latin typeface="Arial" panose="020B0604020202020204" pitchFamily="34" charset="0"/>
              </a:defRPr>
            </a:lvl8pPr>
            <a:lvl9pPr marL="3908425" indent="-230188" eaLnBrk="0" fontAlgn="base" hangingPunct="0">
              <a:spcBef>
                <a:spcPct val="0"/>
              </a:spcBef>
              <a:spcAft>
                <a:spcPct val="0"/>
              </a:spcAft>
              <a:defRPr>
                <a:solidFill>
                  <a:schemeClr val="tx1"/>
                </a:solidFill>
                <a:latin typeface="Arial" panose="020B0604020202020204" pitchFamily="34" charset="0"/>
              </a:defRPr>
            </a:lvl9pPr>
          </a:lstStyle>
          <a:p>
            <a:fld id="{6AA561BD-1149-4E85-B83A-ECBF4E3EC6F1}" type="slidenum">
              <a:rPr lang="cs-CZ" altLang="cs-CZ" smtClean="0">
                <a:latin typeface="Calibri" panose="020F0502020204030204" pitchFamily="34" charset="0"/>
              </a:rPr>
              <a:pPr/>
              <a:t>22</a:t>
            </a:fld>
            <a:endParaRPr lang="cs-CZ" altLang="cs-CZ">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Zástupný symbol pro obrázek snímku 1">
            <a:extLst>
              <a:ext uri="{FF2B5EF4-FFF2-40B4-BE49-F238E27FC236}">
                <a16:creationId xmlns:a16="http://schemas.microsoft.com/office/drawing/2014/main" id="{7B7278BC-0C5A-4218-BBCC-46579A475D5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Zástupný symbol pro poznámky 2">
            <a:extLst>
              <a:ext uri="{FF2B5EF4-FFF2-40B4-BE49-F238E27FC236}">
                <a16:creationId xmlns:a16="http://schemas.microsoft.com/office/drawing/2014/main" id="{D31E1377-3D2E-4B95-833E-B34BE88B7A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cs-CZ"/>
          </a:p>
        </p:txBody>
      </p:sp>
      <p:sp>
        <p:nvSpPr>
          <p:cNvPr id="31748" name="Zástupný symbol pro číslo snímku 3">
            <a:extLst>
              <a:ext uri="{FF2B5EF4-FFF2-40B4-BE49-F238E27FC236}">
                <a16:creationId xmlns:a16="http://schemas.microsoft.com/office/drawing/2014/main" id="{519677FC-6BC4-49AF-AFAC-E0A97E36E10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0888" indent="-287338">
              <a:defRPr>
                <a:solidFill>
                  <a:schemeClr val="tx1"/>
                </a:solidFill>
                <a:latin typeface="Arial" panose="020B0604020202020204" pitchFamily="34" charset="0"/>
              </a:defRPr>
            </a:lvl2pPr>
            <a:lvl3pPr marL="1154113" indent="-230188">
              <a:defRPr>
                <a:solidFill>
                  <a:schemeClr val="tx1"/>
                </a:solidFill>
                <a:latin typeface="Arial" panose="020B0604020202020204" pitchFamily="34" charset="0"/>
              </a:defRPr>
            </a:lvl3pPr>
            <a:lvl4pPr marL="1617663" indent="-230188">
              <a:defRPr>
                <a:solidFill>
                  <a:schemeClr val="tx1"/>
                </a:solidFill>
                <a:latin typeface="Arial" panose="020B0604020202020204" pitchFamily="34" charset="0"/>
              </a:defRPr>
            </a:lvl4pPr>
            <a:lvl5pPr marL="2079625" indent="-230188">
              <a:defRPr>
                <a:solidFill>
                  <a:schemeClr val="tx1"/>
                </a:solidFill>
                <a:latin typeface="Arial" panose="020B0604020202020204" pitchFamily="34" charset="0"/>
              </a:defRPr>
            </a:lvl5pPr>
            <a:lvl6pPr marL="2536825" indent="-230188" eaLnBrk="0" fontAlgn="base" hangingPunct="0">
              <a:spcBef>
                <a:spcPct val="0"/>
              </a:spcBef>
              <a:spcAft>
                <a:spcPct val="0"/>
              </a:spcAft>
              <a:defRPr>
                <a:solidFill>
                  <a:schemeClr val="tx1"/>
                </a:solidFill>
                <a:latin typeface="Arial" panose="020B0604020202020204" pitchFamily="34" charset="0"/>
              </a:defRPr>
            </a:lvl6pPr>
            <a:lvl7pPr marL="2994025" indent="-230188" eaLnBrk="0" fontAlgn="base" hangingPunct="0">
              <a:spcBef>
                <a:spcPct val="0"/>
              </a:spcBef>
              <a:spcAft>
                <a:spcPct val="0"/>
              </a:spcAft>
              <a:defRPr>
                <a:solidFill>
                  <a:schemeClr val="tx1"/>
                </a:solidFill>
                <a:latin typeface="Arial" panose="020B0604020202020204" pitchFamily="34" charset="0"/>
              </a:defRPr>
            </a:lvl7pPr>
            <a:lvl8pPr marL="3451225" indent="-230188" eaLnBrk="0" fontAlgn="base" hangingPunct="0">
              <a:spcBef>
                <a:spcPct val="0"/>
              </a:spcBef>
              <a:spcAft>
                <a:spcPct val="0"/>
              </a:spcAft>
              <a:defRPr>
                <a:solidFill>
                  <a:schemeClr val="tx1"/>
                </a:solidFill>
                <a:latin typeface="Arial" panose="020B0604020202020204" pitchFamily="34" charset="0"/>
              </a:defRPr>
            </a:lvl8pPr>
            <a:lvl9pPr marL="3908425" indent="-230188" eaLnBrk="0" fontAlgn="base" hangingPunct="0">
              <a:spcBef>
                <a:spcPct val="0"/>
              </a:spcBef>
              <a:spcAft>
                <a:spcPct val="0"/>
              </a:spcAft>
              <a:defRPr>
                <a:solidFill>
                  <a:schemeClr val="tx1"/>
                </a:solidFill>
                <a:latin typeface="Arial" panose="020B0604020202020204" pitchFamily="34" charset="0"/>
              </a:defRPr>
            </a:lvl9pPr>
          </a:lstStyle>
          <a:p>
            <a:fld id="{B2779F34-8FAB-4279-9C80-891180786D2B}" type="slidenum">
              <a:rPr lang="cs-CZ" altLang="cs-CZ" smtClean="0">
                <a:latin typeface="Calibri" panose="020F0502020204030204" pitchFamily="34" charset="0"/>
              </a:rPr>
              <a:pPr/>
              <a:t>23</a:t>
            </a:fld>
            <a:endParaRPr lang="cs-CZ" altLang="cs-CZ">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Zástupný symbol pro obrázek snímku 1">
            <a:extLst>
              <a:ext uri="{FF2B5EF4-FFF2-40B4-BE49-F238E27FC236}">
                <a16:creationId xmlns:a16="http://schemas.microsoft.com/office/drawing/2014/main" id="{C4893237-A5CF-467D-83AD-BF018ACB2DF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Zástupný symbol pro poznámky 2">
            <a:extLst>
              <a:ext uri="{FF2B5EF4-FFF2-40B4-BE49-F238E27FC236}">
                <a16:creationId xmlns:a16="http://schemas.microsoft.com/office/drawing/2014/main" id="{1468A435-7052-4A6A-B7A4-5CEEB8466D0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78852" name="Zástupný symbol pro číslo snímku 3">
            <a:extLst>
              <a:ext uri="{FF2B5EF4-FFF2-40B4-BE49-F238E27FC236}">
                <a16:creationId xmlns:a16="http://schemas.microsoft.com/office/drawing/2014/main" id="{9BF16B2C-8B53-4FB2-A6B7-516A9D64EE9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0888" indent="-287338">
              <a:defRPr>
                <a:solidFill>
                  <a:schemeClr val="tx1"/>
                </a:solidFill>
                <a:latin typeface="Arial" panose="020B0604020202020204" pitchFamily="34" charset="0"/>
              </a:defRPr>
            </a:lvl2pPr>
            <a:lvl3pPr marL="1154113" indent="-230188">
              <a:defRPr>
                <a:solidFill>
                  <a:schemeClr val="tx1"/>
                </a:solidFill>
                <a:latin typeface="Arial" panose="020B0604020202020204" pitchFamily="34" charset="0"/>
              </a:defRPr>
            </a:lvl3pPr>
            <a:lvl4pPr marL="1617663" indent="-230188">
              <a:defRPr>
                <a:solidFill>
                  <a:schemeClr val="tx1"/>
                </a:solidFill>
                <a:latin typeface="Arial" panose="020B0604020202020204" pitchFamily="34" charset="0"/>
              </a:defRPr>
            </a:lvl4pPr>
            <a:lvl5pPr marL="2079625" indent="-230188">
              <a:defRPr>
                <a:solidFill>
                  <a:schemeClr val="tx1"/>
                </a:solidFill>
                <a:latin typeface="Arial" panose="020B0604020202020204" pitchFamily="34" charset="0"/>
              </a:defRPr>
            </a:lvl5pPr>
            <a:lvl6pPr marL="2536825" indent="-230188" eaLnBrk="0" fontAlgn="base" hangingPunct="0">
              <a:spcBef>
                <a:spcPct val="0"/>
              </a:spcBef>
              <a:spcAft>
                <a:spcPct val="0"/>
              </a:spcAft>
              <a:defRPr>
                <a:solidFill>
                  <a:schemeClr val="tx1"/>
                </a:solidFill>
                <a:latin typeface="Arial" panose="020B0604020202020204" pitchFamily="34" charset="0"/>
              </a:defRPr>
            </a:lvl6pPr>
            <a:lvl7pPr marL="2994025" indent="-230188" eaLnBrk="0" fontAlgn="base" hangingPunct="0">
              <a:spcBef>
                <a:spcPct val="0"/>
              </a:spcBef>
              <a:spcAft>
                <a:spcPct val="0"/>
              </a:spcAft>
              <a:defRPr>
                <a:solidFill>
                  <a:schemeClr val="tx1"/>
                </a:solidFill>
                <a:latin typeface="Arial" panose="020B0604020202020204" pitchFamily="34" charset="0"/>
              </a:defRPr>
            </a:lvl7pPr>
            <a:lvl8pPr marL="3451225" indent="-230188" eaLnBrk="0" fontAlgn="base" hangingPunct="0">
              <a:spcBef>
                <a:spcPct val="0"/>
              </a:spcBef>
              <a:spcAft>
                <a:spcPct val="0"/>
              </a:spcAft>
              <a:defRPr>
                <a:solidFill>
                  <a:schemeClr val="tx1"/>
                </a:solidFill>
                <a:latin typeface="Arial" panose="020B0604020202020204" pitchFamily="34" charset="0"/>
              </a:defRPr>
            </a:lvl8pPr>
            <a:lvl9pPr marL="3908425" indent="-230188" eaLnBrk="0" fontAlgn="base" hangingPunct="0">
              <a:spcBef>
                <a:spcPct val="0"/>
              </a:spcBef>
              <a:spcAft>
                <a:spcPct val="0"/>
              </a:spcAft>
              <a:defRPr>
                <a:solidFill>
                  <a:schemeClr val="tx1"/>
                </a:solidFill>
                <a:latin typeface="Arial" panose="020B0604020202020204" pitchFamily="34" charset="0"/>
              </a:defRPr>
            </a:lvl9pPr>
          </a:lstStyle>
          <a:p>
            <a:fld id="{99EF233E-CF4D-4DBF-9EED-9A029274EBF6}" type="slidenum">
              <a:rPr lang="cs-CZ" altLang="cs-CZ" smtClean="0">
                <a:latin typeface="Calibri" panose="020F0502020204030204" pitchFamily="34" charset="0"/>
              </a:rPr>
              <a:pPr/>
              <a:t>24</a:t>
            </a:fld>
            <a:endParaRPr lang="cs-CZ" altLang="cs-CZ">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Zástupný symbol pro obrázek snímku 1">
            <a:extLst>
              <a:ext uri="{FF2B5EF4-FFF2-40B4-BE49-F238E27FC236}">
                <a16:creationId xmlns:a16="http://schemas.microsoft.com/office/drawing/2014/main" id="{67B08BBB-E654-43F2-8E9E-31BDC8A4C72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Zástupný symbol pro poznámky 2">
            <a:extLst>
              <a:ext uri="{FF2B5EF4-FFF2-40B4-BE49-F238E27FC236}">
                <a16:creationId xmlns:a16="http://schemas.microsoft.com/office/drawing/2014/main" id="{67777A0A-CE38-4FA6-B703-F4FA204D41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cs-CZ"/>
          </a:p>
        </p:txBody>
      </p:sp>
      <p:sp>
        <p:nvSpPr>
          <p:cNvPr id="80900" name="Zástupný symbol pro číslo snímku 3">
            <a:extLst>
              <a:ext uri="{FF2B5EF4-FFF2-40B4-BE49-F238E27FC236}">
                <a16:creationId xmlns:a16="http://schemas.microsoft.com/office/drawing/2014/main" id="{D94F537B-8920-4170-9D09-816ED6CDA8B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0888" indent="-287338">
              <a:defRPr>
                <a:solidFill>
                  <a:schemeClr val="tx1"/>
                </a:solidFill>
                <a:latin typeface="Arial" panose="020B0604020202020204" pitchFamily="34" charset="0"/>
              </a:defRPr>
            </a:lvl2pPr>
            <a:lvl3pPr marL="1154113" indent="-230188">
              <a:defRPr>
                <a:solidFill>
                  <a:schemeClr val="tx1"/>
                </a:solidFill>
                <a:latin typeface="Arial" panose="020B0604020202020204" pitchFamily="34" charset="0"/>
              </a:defRPr>
            </a:lvl3pPr>
            <a:lvl4pPr marL="1617663" indent="-230188">
              <a:defRPr>
                <a:solidFill>
                  <a:schemeClr val="tx1"/>
                </a:solidFill>
                <a:latin typeface="Arial" panose="020B0604020202020204" pitchFamily="34" charset="0"/>
              </a:defRPr>
            </a:lvl4pPr>
            <a:lvl5pPr marL="2079625" indent="-230188">
              <a:defRPr>
                <a:solidFill>
                  <a:schemeClr val="tx1"/>
                </a:solidFill>
                <a:latin typeface="Arial" panose="020B0604020202020204" pitchFamily="34" charset="0"/>
              </a:defRPr>
            </a:lvl5pPr>
            <a:lvl6pPr marL="2536825" indent="-230188" eaLnBrk="0" fontAlgn="base" hangingPunct="0">
              <a:spcBef>
                <a:spcPct val="0"/>
              </a:spcBef>
              <a:spcAft>
                <a:spcPct val="0"/>
              </a:spcAft>
              <a:defRPr>
                <a:solidFill>
                  <a:schemeClr val="tx1"/>
                </a:solidFill>
                <a:latin typeface="Arial" panose="020B0604020202020204" pitchFamily="34" charset="0"/>
              </a:defRPr>
            </a:lvl6pPr>
            <a:lvl7pPr marL="2994025" indent="-230188" eaLnBrk="0" fontAlgn="base" hangingPunct="0">
              <a:spcBef>
                <a:spcPct val="0"/>
              </a:spcBef>
              <a:spcAft>
                <a:spcPct val="0"/>
              </a:spcAft>
              <a:defRPr>
                <a:solidFill>
                  <a:schemeClr val="tx1"/>
                </a:solidFill>
                <a:latin typeface="Arial" panose="020B0604020202020204" pitchFamily="34" charset="0"/>
              </a:defRPr>
            </a:lvl7pPr>
            <a:lvl8pPr marL="3451225" indent="-230188" eaLnBrk="0" fontAlgn="base" hangingPunct="0">
              <a:spcBef>
                <a:spcPct val="0"/>
              </a:spcBef>
              <a:spcAft>
                <a:spcPct val="0"/>
              </a:spcAft>
              <a:defRPr>
                <a:solidFill>
                  <a:schemeClr val="tx1"/>
                </a:solidFill>
                <a:latin typeface="Arial" panose="020B0604020202020204" pitchFamily="34" charset="0"/>
              </a:defRPr>
            </a:lvl8pPr>
            <a:lvl9pPr marL="3908425" indent="-230188" eaLnBrk="0" fontAlgn="base" hangingPunct="0">
              <a:spcBef>
                <a:spcPct val="0"/>
              </a:spcBef>
              <a:spcAft>
                <a:spcPct val="0"/>
              </a:spcAft>
              <a:defRPr>
                <a:solidFill>
                  <a:schemeClr val="tx1"/>
                </a:solidFill>
                <a:latin typeface="Arial" panose="020B0604020202020204" pitchFamily="34" charset="0"/>
              </a:defRPr>
            </a:lvl9pPr>
          </a:lstStyle>
          <a:p>
            <a:fld id="{E3F02833-7BDB-4E87-9A32-F6848046D62E}" type="slidenum">
              <a:rPr lang="cs-CZ" altLang="cs-CZ" smtClean="0">
                <a:latin typeface="Calibri" panose="020F0502020204030204" pitchFamily="34" charset="0"/>
              </a:rPr>
              <a:pPr/>
              <a:t>25</a:t>
            </a:fld>
            <a:endParaRPr lang="cs-CZ" altLang="cs-CZ">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Zástupný symbol pro obrázek snímku 1">
            <a:extLst>
              <a:ext uri="{FF2B5EF4-FFF2-40B4-BE49-F238E27FC236}">
                <a16:creationId xmlns:a16="http://schemas.microsoft.com/office/drawing/2014/main" id="{6011D5F1-C23F-4855-8E43-3E3F8E720DC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Zástupný symbol pro poznámky 2">
            <a:extLst>
              <a:ext uri="{FF2B5EF4-FFF2-40B4-BE49-F238E27FC236}">
                <a16:creationId xmlns:a16="http://schemas.microsoft.com/office/drawing/2014/main" id="{11473D16-4787-4DFB-8ED9-583E9346C7D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cs-CZ"/>
          </a:p>
        </p:txBody>
      </p:sp>
      <p:sp>
        <p:nvSpPr>
          <p:cNvPr id="82948" name="Zástupný symbol pro číslo snímku 3">
            <a:extLst>
              <a:ext uri="{FF2B5EF4-FFF2-40B4-BE49-F238E27FC236}">
                <a16:creationId xmlns:a16="http://schemas.microsoft.com/office/drawing/2014/main" id="{D8FA5C8F-32D0-410A-B06C-226E685A55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0888" indent="-287338">
              <a:defRPr>
                <a:solidFill>
                  <a:schemeClr val="tx1"/>
                </a:solidFill>
                <a:latin typeface="Arial" panose="020B0604020202020204" pitchFamily="34" charset="0"/>
              </a:defRPr>
            </a:lvl2pPr>
            <a:lvl3pPr marL="1154113" indent="-230188">
              <a:defRPr>
                <a:solidFill>
                  <a:schemeClr val="tx1"/>
                </a:solidFill>
                <a:latin typeface="Arial" panose="020B0604020202020204" pitchFamily="34" charset="0"/>
              </a:defRPr>
            </a:lvl3pPr>
            <a:lvl4pPr marL="1617663" indent="-230188">
              <a:defRPr>
                <a:solidFill>
                  <a:schemeClr val="tx1"/>
                </a:solidFill>
                <a:latin typeface="Arial" panose="020B0604020202020204" pitchFamily="34" charset="0"/>
              </a:defRPr>
            </a:lvl4pPr>
            <a:lvl5pPr marL="2079625" indent="-230188">
              <a:defRPr>
                <a:solidFill>
                  <a:schemeClr val="tx1"/>
                </a:solidFill>
                <a:latin typeface="Arial" panose="020B0604020202020204" pitchFamily="34" charset="0"/>
              </a:defRPr>
            </a:lvl5pPr>
            <a:lvl6pPr marL="2536825" indent="-230188" eaLnBrk="0" fontAlgn="base" hangingPunct="0">
              <a:spcBef>
                <a:spcPct val="0"/>
              </a:spcBef>
              <a:spcAft>
                <a:spcPct val="0"/>
              </a:spcAft>
              <a:defRPr>
                <a:solidFill>
                  <a:schemeClr val="tx1"/>
                </a:solidFill>
                <a:latin typeface="Arial" panose="020B0604020202020204" pitchFamily="34" charset="0"/>
              </a:defRPr>
            </a:lvl6pPr>
            <a:lvl7pPr marL="2994025" indent="-230188" eaLnBrk="0" fontAlgn="base" hangingPunct="0">
              <a:spcBef>
                <a:spcPct val="0"/>
              </a:spcBef>
              <a:spcAft>
                <a:spcPct val="0"/>
              </a:spcAft>
              <a:defRPr>
                <a:solidFill>
                  <a:schemeClr val="tx1"/>
                </a:solidFill>
                <a:latin typeface="Arial" panose="020B0604020202020204" pitchFamily="34" charset="0"/>
              </a:defRPr>
            </a:lvl7pPr>
            <a:lvl8pPr marL="3451225" indent="-230188" eaLnBrk="0" fontAlgn="base" hangingPunct="0">
              <a:spcBef>
                <a:spcPct val="0"/>
              </a:spcBef>
              <a:spcAft>
                <a:spcPct val="0"/>
              </a:spcAft>
              <a:defRPr>
                <a:solidFill>
                  <a:schemeClr val="tx1"/>
                </a:solidFill>
                <a:latin typeface="Arial" panose="020B0604020202020204" pitchFamily="34" charset="0"/>
              </a:defRPr>
            </a:lvl8pPr>
            <a:lvl9pPr marL="3908425" indent="-230188" eaLnBrk="0" fontAlgn="base" hangingPunct="0">
              <a:spcBef>
                <a:spcPct val="0"/>
              </a:spcBef>
              <a:spcAft>
                <a:spcPct val="0"/>
              </a:spcAft>
              <a:defRPr>
                <a:solidFill>
                  <a:schemeClr val="tx1"/>
                </a:solidFill>
                <a:latin typeface="Arial" panose="020B0604020202020204" pitchFamily="34" charset="0"/>
              </a:defRPr>
            </a:lvl9pPr>
          </a:lstStyle>
          <a:p>
            <a:fld id="{2050129C-DD00-4E52-AC8D-2D95DB4A411A}" type="slidenum">
              <a:rPr lang="cs-CZ" altLang="cs-CZ" smtClean="0">
                <a:latin typeface="Calibri" panose="020F0502020204030204" pitchFamily="34" charset="0"/>
              </a:rPr>
              <a:pPr/>
              <a:t>26</a:t>
            </a:fld>
            <a:endParaRPr lang="cs-CZ" altLang="cs-CZ">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Zástupný symbol pro obrázek snímku 1">
            <a:extLst>
              <a:ext uri="{FF2B5EF4-FFF2-40B4-BE49-F238E27FC236}">
                <a16:creationId xmlns:a16="http://schemas.microsoft.com/office/drawing/2014/main" id="{10AF8252-CE2A-40A7-AD7D-01D8360DDA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Zástupný symbol pro poznámky 2">
            <a:extLst>
              <a:ext uri="{FF2B5EF4-FFF2-40B4-BE49-F238E27FC236}">
                <a16:creationId xmlns:a16="http://schemas.microsoft.com/office/drawing/2014/main" id="{5CC0F2C8-A067-4AEA-900A-DDC09FFD35C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cs-CZ"/>
          </a:p>
        </p:txBody>
      </p:sp>
      <p:sp>
        <p:nvSpPr>
          <p:cNvPr id="39940" name="Zástupný symbol pro číslo snímku 3">
            <a:extLst>
              <a:ext uri="{FF2B5EF4-FFF2-40B4-BE49-F238E27FC236}">
                <a16:creationId xmlns:a16="http://schemas.microsoft.com/office/drawing/2014/main" id="{0AFD84A5-1077-4489-9B0A-BE37EFF769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0888" indent="-287338">
              <a:defRPr>
                <a:solidFill>
                  <a:schemeClr val="tx1"/>
                </a:solidFill>
                <a:latin typeface="Arial" panose="020B0604020202020204" pitchFamily="34" charset="0"/>
              </a:defRPr>
            </a:lvl2pPr>
            <a:lvl3pPr marL="1154113" indent="-230188">
              <a:defRPr>
                <a:solidFill>
                  <a:schemeClr val="tx1"/>
                </a:solidFill>
                <a:latin typeface="Arial" panose="020B0604020202020204" pitchFamily="34" charset="0"/>
              </a:defRPr>
            </a:lvl3pPr>
            <a:lvl4pPr marL="1617663" indent="-230188">
              <a:defRPr>
                <a:solidFill>
                  <a:schemeClr val="tx1"/>
                </a:solidFill>
                <a:latin typeface="Arial" panose="020B0604020202020204" pitchFamily="34" charset="0"/>
              </a:defRPr>
            </a:lvl4pPr>
            <a:lvl5pPr marL="2079625" indent="-230188">
              <a:defRPr>
                <a:solidFill>
                  <a:schemeClr val="tx1"/>
                </a:solidFill>
                <a:latin typeface="Arial" panose="020B0604020202020204" pitchFamily="34" charset="0"/>
              </a:defRPr>
            </a:lvl5pPr>
            <a:lvl6pPr marL="2536825" indent="-230188" eaLnBrk="0" fontAlgn="base" hangingPunct="0">
              <a:spcBef>
                <a:spcPct val="0"/>
              </a:spcBef>
              <a:spcAft>
                <a:spcPct val="0"/>
              </a:spcAft>
              <a:defRPr>
                <a:solidFill>
                  <a:schemeClr val="tx1"/>
                </a:solidFill>
                <a:latin typeface="Arial" panose="020B0604020202020204" pitchFamily="34" charset="0"/>
              </a:defRPr>
            </a:lvl6pPr>
            <a:lvl7pPr marL="2994025" indent="-230188" eaLnBrk="0" fontAlgn="base" hangingPunct="0">
              <a:spcBef>
                <a:spcPct val="0"/>
              </a:spcBef>
              <a:spcAft>
                <a:spcPct val="0"/>
              </a:spcAft>
              <a:defRPr>
                <a:solidFill>
                  <a:schemeClr val="tx1"/>
                </a:solidFill>
                <a:latin typeface="Arial" panose="020B0604020202020204" pitchFamily="34" charset="0"/>
              </a:defRPr>
            </a:lvl7pPr>
            <a:lvl8pPr marL="3451225" indent="-230188" eaLnBrk="0" fontAlgn="base" hangingPunct="0">
              <a:spcBef>
                <a:spcPct val="0"/>
              </a:spcBef>
              <a:spcAft>
                <a:spcPct val="0"/>
              </a:spcAft>
              <a:defRPr>
                <a:solidFill>
                  <a:schemeClr val="tx1"/>
                </a:solidFill>
                <a:latin typeface="Arial" panose="020B0604020202020204" pitchFamily="34" charset="0"/>
              </a:defRPr>
            </a:lvl8pPr>
            <a:lvl9pPr marL="3908425" indent="-230188" eaLnBrk="0" fontAlgn="base" hangingPunct="0">
              <a:spcBef>
                <a:spcPct val="0"/>
              </a:spcBef>
              <a:spcAft>
                <a:spcPct val="0"/>
              </a:spcAft>
              <a:defRPr>
                <a:solidFill>
                  <a:schemeClr val="tx1"/>
                </a:solidFill>
                <a:latin typeface="Arial" panose="020B0604020202020204" pitchFamily="34" charset="0"/>
              </a:defRPr>
            </a:lvl9pPr>
          </a:lstStyle>
          <a:p>
            <a:fld id="{87299CAC-1CC4-4569-8FC1-D94E1C75FA3B}" type="slidenum">
              <a:rPr lang="cs-CZ" altLang="cs-CZ" smtClean="0">
                <a:latin typeface="Calibri" panose="020F0502020204030204" pitchFamily="34" charset="0"/>
              </a:rPr>
              <a:pPr/>
              <a:t>27</a:t>
            </a:fld>
            <a:endParaRPr lang="cs-CZ" altLang="cs-CZ">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Zástupný symbol pro obrázek snímku 1">
            <a:extLst>
              <a:ext uri="{FF2B5EF4-FFF2-40B4-BE49-F238E27FC236}">
                <a16:creationId xmlns:a16="http://schemas.microsoft.com/office/drawing/2014/main" id="{3040AABF-628F-4197-A601-31744C69F9C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Zástupný symbol pro poznámky 2">
            <a:extLst>
              <a:ext uri="{FF2B5EF4-FFF2-40B4-BE49-F238E27FC236}">
                <a16:creationId xmlns:a16="http://schemas.microsoft.com/office/drawing/2014/main" id="{101F3091-7117-4605-A385-F9F35435273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cs-CZ"/>
          </a:p>
        </p:txBody>
      </p:sp>
      <p:sp>
        <p:nvSpPr>
          <p:cNvPr id="56324" name="Zástupný symbol pro číslo snímku 3">
            <a:extLst>
              <a:ext uri="{FF2B5EF4-FFF2-40B4-BE49-F238E27FC236}">
                <a16:creationId xmlns:a16="http://schemas.microsoft.com/office/drawing/2014/main" id="{D44A85BE-9EC8-4159-8C4C-3B204FCB381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0888" indent="-287338">
              <a:defRPr>
                <a:solidFill>
                  <a:schemeClr val="tx1"/>
                </a:solidFill>
                <a:latin typeface="Arial" panose="020B0604020202020204" pitchFamily="34" charset="0"/>
              </a:defRPr>
            </a:lvl2pPr>
            <a:lvl3pPr marL="1154113" indent="-230188">
              <a:defRPr>
                <a:solidFill>
                  <a:schemeClr val="tx1"/>
                </a:solidFill>
                <a:latin typeface="Arial" panose="020B0604020202020204" pitchFamily="34" charset="0"/>
              </a:defRPr>
            </a:lvl3pPr>
            <a:lvl4pPr marL="1617663" indent="-230188">
              <a:defRPr>
                <a:solidFill>
                  <a:schemeClr val="tx1"/>
                </a:solidFill>
                <a:latin typeface="Arial" panose="020B0604020202020204" pitchFamily="34" charset="0"/>
              </a:defRPr>
            </a:lvl4pPr>
            <a:lvl5pPr marL="2079625" indent="-230188">
              <a:defRPr>
                <a:solidFill>
                  <a:schemeClr val="tx1"/>
                </a:solidFill>
                <a:latin typeface="Arial" panose="020B0604020202020204" pitchFamily="34" charset="0"/>
              </a:defRPr>
            </a:lvl5pPr>
            <a:lvl6pPr marL="2536825" indent="-230188" eaLnBrk="0" fontAlgn="base" hangingPunct="0">
              <a:spcBef>
                <a:spcPct val="0"/>
              </a:spcBef>
              <a:spcAft>
                <a:spcPct val="0"/>
              </a:spcAft>
              <a:defRPr>
                <a:solidFill>
                  <a:schemeClr val="tx1"/>
                </a:solidFill>
                <a:latin typeface="Arial" panose="020B0604020202020204" pitchFamily="34" charset="0"/>
              </a:defRPr>
            </a:lvl6pPr>
            <a:lvl7pPr marL="2994025" indent="-230188" eaLnBrk="0" fontAlgn="base" hangingPunct="0">
              <a:spcBef>
                <a:spcPct val="0"/>
              </a:spcBef>
              <a:spcAft>
                <a:spcPct val="0"/>
              </a:spcAft>
              <a:defRPr>
                <a:solidFill>
                  <a:schemeClr val="tx1"/>
                </a:solidFill>
                <a:latin typeface="Arial" panose="020B0604020202020204" pitchFamily="34" charset="0"/>
              </a:defRPr>
            </a:lvl7pPr>
            <a:lvl8pPr marL="3451225" indent="-230188" eaLnBrk="0" fontAlgn="base" hangingPunct="0">
              <a:spcBef>
                <a:spcPct val="0"/>
              </a:spcBef>
              <a:spcAft>
                <a:spcPct val="0"/>
              </a:spcAft>
              <a:defRPr>
                <a:solidFill>
                  <a:schemeClr val="tx1"/>
                </a:solidFill>
                <a:latin typeface="Arial" panose="020B0604020202020204" pitchFamily="34" charset="0"/>
              </a:defRPr>
            </a:lvl8pPr>
            <a:lvl9pPr marL="3908425" indent="-230188" eaLnBrk="0" fontAlgn="base" hangingPunct="0">
              <a:spcBef>
                <a:spcPct val="0"/>
              </a:spcBef>
              <a:spcAft>
                <a:spcPct val="0"/>
              </a:spcAft>
              <a:defRPr>
                <a:solidFill>
                  <a:schemeClr val="tx1"/>
                </a:solidFill>
                <a:latin typeface="Arial" panose="020B0604020202020204" pitchFamily="34" charset="0"/>
              </a:defRPr>
            </a:lvl9pPr>
          </a:lstStyle>
          <a:p>
            <a:fld id="{7E880516-8937-453A-9071-9BFB00DCBAE3}" type="slidenum">
              <a:rPr lang="cs-CZ" altLang="cs-CZ" smtClean="0">
                <a:latin typeface="Calibri" panose="020F0502020204030204" pitchFamily="34" charset="0"/>
              </a:rPr>
              <a:pPr/>
              <a:t>34</a:t>
            </a:fld>
            <a:endParaRPr lang="cs-CZ" altLang="cs-CZ">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6E9583C-CC30-4F55-B493-6A4A0E432B69}"/>
              </a:ext>
            </a:extLst>
          </p:cNvPr>
          <p:cNvSpPr>
            <a:spLocks noGrp="1"/>
          </p:cNvSpPr>
          <p:nvPr>
            <p:ph type="ctrTitle"/>
          </p:nvPr>
        </p:nvSpPr>
        <p:spPr>
          <a:xfrm>
            <a:off x="1143199" y="1122363"/>
            <a:ext cx="6859191" cy="2387600"/>
          </a:xfrm>
        </p:spPr>
        <p:txBody>
          <a:bodyPr anchor="b"/>
          <a:lstStyle>
            <a:lvl1pPr algn="ctr">
              <a:defRPr sz="4501"/>
            </a:lvl1pPr>
          </a:lstStyle>
          <a:p>
            <a:r>
              <a:rPr lang="cs-CZ"/>
              <a:t>Kliknutím lze upravit styl.</a:t>
            </a:r>
          </a:p>
        </p:txBody>
      </p:sp>
      <p:sp>
        <p:nvSpPr>
          <p:cNvPr id="3" name="Podnadpis 2">
            <a:extLst>
              <a:ext uri="{FF2B5EF4-FFF2-40B4-BE49-F238E27FC236}">
                <a16:creationId xmlns:a16="http://schemas.microsoft.com/office/drawing/2014/main" id="{D2C8EB57-5332-4927-B680-E3E4EEC3855C}"/>
              </a:ext>
            </a:extLst>
          </p:cNvPr>
          <p:cNvSpPr>
            <a:spLocks noGrp="1"/>
          </p:cNvSpPr>
          <p:nvPr>
            <p:ph type="subTitle" idx="1"/>
          </p:nvPr>
        </p:nvSpPr>
        <p:spPr>
          <a:xfrm>
            <a:off x="1143199" y="3602038"/>
            <a:ext cx="6859191" cy="1655762"/>
          </a:xfrm>
        </p:spPr>
        <p:txBody>
          <a:bodyPr/>
          <a:lstStyle>
            <a:lvl1pPr marL="0" indent="0" algn="ctr">
              <a:buNone/>
              <a:defRPr sz="1800"/>
            </a:lvl1pPr>
            <a:lvl2pPr marL="342946" indent="0" algn="ctr">
              <a:buNone/>
              <a:defRPr sz="1500"/>
            </a:lvl2pPr>
            <a:lvl3pPr marL="685891" indent="0" algn="ctr">
              <a:buNone/>
              <a:defRPr sz="1350"/>
            </a:lvl3pPr>
            <a:lvl4pPr marL="1028837" indent="0" algn="ctr">
              <a:buNone/>
              <a:defRPr sz="1200"/>
            </a:lvl4pPr>
            <a:lvl5pPr marL="1371783" indent="0" algn="ctr">
              <a:buNone/>
              <a:defRPr sz="1200"/>
            </a:lvl5pPr>
            <a:lvl6pPr marL="1714729" indent="0" algn="ctr">
              <a:buNone/>
              <a:defRPr sz="1200"/>
            </a:lvl6pPr>
            <a:lvl7pPr marL="2057674" indent="0" algn="ctr">
              <a:buNone/>
              <a:defRPr sz="1200"/>
            </a:lvl7pPr>
            <a:lvl8pPr marL="2400620" indent="0" algn="ctr">
              <a:buNone/>
              <a:defRPr sz="1200"/>
            </a:lvl8pPr>
            <a:lvl9pPr marL="2743566" indent="0" algn="ctr">
              <a:buNone/>
              <a:defRPr sz="12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69C9CB1B-D3E4-4F68-9482-B1694FDD4636}"/>
              </a:ext>
            </a:extLst>
          </p:cNvPr>
          <p:cNvSpPr>
            <a:spLocks noGrp="1"/>
          </p:cNvSpPr>
          <p:nvPr>
            <p:ph type="dt" sz="half" idx="10"/>
          </p:nvPr>
        </p:nvSpPr>
        <p:spPr/>
        <p:txBody>
          <a:bodyPr/>
          <a:lstStyle/>
          <a:p>
            <a:fld id="{71B40E68-B1AA-49CD-B138-FD747B1B7E7D}" type="datetimeFigureOut">
              <a:rPr lang="cs-CZ" smtClean="0"/>
              <a:t>06.03.2023</a:t>
            </a:fld>
            <a:endParaRPr lang="cs-CZ"/>
          </a:p>
        </p:txBody>
      </p:sp>
      <p:sp>
        <p:nvSpPr>
          <p:cNvPr id="5" name="Zástupný symbol pro zápatí 4">
            <a:extLst>
              <a:ext uri="{FF2B5EF4-FFF2-40B4-BE49-F238E27FC236}">
                <a16:creationId xmlns:a16="http://schemas.microsoft.com/office/drawing/2014/main" id="{06DDCF04-4A84-4283-A045-6C17752F2CEA}"/>
              </a:ext>
            </a:extLst>
          </p:cNvPr>
          <p:cNvSpPr>
            <a:spLocks noGrp="1"/>
          </p:cNvSpPr>
          <p:nvPr>
            <p:ph type="ftr" sz="quarter" idx="11"/>
          </p:nvPr>
        </p:nvSpPr>
        <p:spPr/>
        <p:txBody>
          <a:bodyPr/>
          <a:lstStyle/>
          <a:p>
            <a:r>
              <a:rPr lang="cs-CZ"/>
              <a:t>Definujte zápatí - název prezentace / pracoviště</a:t>
            </a:r>
            <a:endParaRPr lang="cs-CZ" dirty="0"/>
          </a:p>
        </p:txBody>
      </p:sp>
      <p:sp>
        <p:nvSpPr>
          <p:cNvPr id="6" name="Zástupný symbol pro číslo snímku 5">
            <a:extLst>
              <a:ext uri="{FF2B5EF4-FFF2-40B4-BE49-F238E27FC236}">
                <a16:creationId xmlns:a16="http://schemas.microsoft.com/office/drawing/2014/main" id="{28096542-0F54-4E11-82A2-8B3C0126EE09}"/>
              </a:ext>
            </a:extLst>
          </p:cNvPr>
          <p:cNvSpPr>
            <a:spLocks noGrp="1"/>
          </p:cNvSpPr>
          <p:nvPr>
            <p:ph type="sldNum" sz="quarter" idx="12"/>
          </p:nvPr>
        </p:nvSpPr>
        <p:spPr/>
        <p:txBody>
          <a:bodyPr/>
          <a:lstStyle/>
          <a:p>
            <a:fld id="{0DE708CC-0C3F-4567-9698-B54C0F35BD31}" type="slidenum">
              <a:rPr lang="cs-CZ" altLang="cs-CZ" smtClean="0"/>
              <a:pPr/>
              <a:t>‹#›</a:t>
            </a:fld>
            <a:endParaRPr lang="cs-CZ" altLang="cs-CZ" dirty="0"/>
          </a:p>
        </p:txBody>
      </p:sp>
      <p:pic>
        <p:nvPicPr>
          <p:cNvPr id="7" name="Obrázek 6">
            <a:extLst>
              <a:ext uri="{FF2B5EF4-FFF2-40B4-BE49-F238E27FC236}">
                <a16:creationId xmlns:a16="http://schemas.microsoft.com/office/drawing/2014/main" id="{A08FDA02-BA60-42B5-9E3E-A417B05914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1713" y="414000"/>
            <a:ext cx="1531624" cy="1036098"/>
          </a:xfrm>
          <a:prstGeom prst="rect">
            <a:avLst/>
          </a:prstGeom>
        </p:spPr>
      </p:pic>
    </p:spTree>
    <p:extLst>
      <p:ext uri="{BB962C8B-B14F-4D97-AF65-F5344CB8AC3E}">
        <p14:creationId xmlns:p14="http://schemas.microsoft.com/office/powerpoint/2010/main" val="4165470625"/>
      </p:ext>
    </p:extLst>
  </p:cSld>
  <p:clrMapOvr>
    <a:masterClrMapping/>
  </p:clrMapOvr>
  <p:hf hdr="0" dt="0"/>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37E3E78-C49A-4706-870F-2C0BAC120A93}"/>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75DDEA52-0A3F-43AE-A71C-F8A0103306D6}"/>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0F871EF6-E0C6-4A6D-A8F2-F83A4CB999B9}"/>
              </a:ext>
            </a:extLst>
          </p:cNvPr>
          <p:cNvSpPr>
            <a:spLocks noGrp="1"/>
          </p:cNvSpPr>
          <p:nvPr>
            <p:ph type="dt" sz="half" idx="10"/>
          </p:nvPr>
        </p:nvSpPr>
        <p:spPr/>
        <p:txBody>
          <a:bodyPr/>
          <a:lstStyle/>
          <a:p>
            <a:fld id="{71B40E68-B1AA-49CD-B138-FD747B1B7E7D}" type="datetimeFigureOut">
              <a:rPr lang="cs-CZ" smtClean="0"/>
              <a:t>06.03.2023</a:t>
            </a:fld>
            <a:endParaRPr lang="cs-CZ"/>
          </a:p>
        </p:txBody>
      </p:sp>
      <p:sp>
        <p:nvSpPr>
          <p:cNvPr id="5" name="Zástupný symbol pro zápatí 4">
            <a:extLst>
              <a:ext uri="{FF2B5EF4-FFF2-40B4-BE49-F238E27FC236}">
                <a16:creationId xmlns:a16="http://schemas.microsoft.com/office/drawing/2014/main" id="{886FC6ED-0E45-4E28-91CE-BBBC03E1E73A}"/>
              </a:ext>
            </a:extLst>
          </p:cNvPr>
          <p:cNvSpPr>
            <a:spLocks noGrp="1"/>
          </p:cNvSpPr>
          <p:nvPr>
            <p:ph type="ftr" sz="quarter" idx="11"/>
          </p:nvPr>
        </p:nvSpPr>
        <p:spPr/>
        <p:txBody>
          <a:bodyPr/>
          <a:lstStyle/>
          <a:p>
            <a:r>
              <a:rPr lang="cs-CZ"/>
              <a:t>Definujte zápatí - název prezentace / pracoviště</a:t>
            </a:r>
            <a:endParaRPr lang="cs-CZ" dirty="0"/>
          </a:p>
        </p:txBody>
      </p:sp>
      <p:sp>
        <p:nvSpPr>
          <p:cNvPr id="6" name="Zástupný symbol pro číslo snímku 5">
            <a:extLst>
              <a:ext uri="{FF2B5EF4-FFF2-40B4-BE49-F238E27FC236}">
                <a16:creationId xmlns:a16="http://schemas.microsoft.com/office/drawing/2014/main" id="{2DC45E1C-20EA-4902-A227-DB29E0F4580A}"/>
              </a:ext>
            </a:extLst>
          </p:cNvPr>
          <p:cNvSpPr>
            <a:spLocks noGrp="1"/>
          </p:cNvSpPr>
          <p:nvPr>
            <p:ph type="sldNum" sz="quarter" idx="12"/>
          </p:nvPr>
        </p:nvSpPr>
        <p:spPr/>
        <p:txBody>
          <a:bodyPr/>
          <a:lstStyle/>
          <a:p>
            <a:fld id="{0DE708CC-0C3F-4567-9698-B54C0F35BD31}" type="slidenum">
              <a:rPr lang="cs-CZ" altLang="cs-CZ" smtClean="0"/>
              <a:pPr/>
              <a:t>‹#›</a:t>
            </a:fld>
            <a:endParaRPr lang="cs-CZ" altLang="cs-CZ" dirty="0"/>
          </a:p>
        </p:txBody>
      </p:sp>
    </p:spTree>
    <p:extLst>
      <p:ext uri="{BB962C8B-B14F-4D97-AF65-F5344CB8AC3E}">
        <p14:creationId xmlns:p14="http://schemas.microsoft.com/office/powerpoint/2010/main" val="293719975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E4F657AE-89F2-462C-ACE6-2135F1ACA2D9}"/>
              </a:ext>
            </a:extLst>
          </p:cNvPr>
          <p:cNvSpPr>
            <a:spLocks noGrp="1"/>
          </p:cNvSpPr>
          <p:nvPr>
            <p:ph type="title" orient="vert"/>
          </p:nvPr>
        </p:nvSpPr>
        <p:spPr>
          <a:xfrm>
            <a:off x="6544812" y="365125"/>
            <a:ext cx="1972017"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A54C19F9-D2AB-46CE-982C-E53B025E73DB}"/>
              </a:ext>
            </a:extLst>
          </p:cNvPr>
          <p:cNvSpPr>
            <a:spLocks noGrp="1"/>
          </p:cNvSpPr>
          <p:nvPr>
            <p:ph type="body" orient="vert" idx="1"/>
          </p:nvPr>
        </p:nvSpPr>
        <p:spPr>
          <a:xfrm>
            <a:off x="628759" y="365125"/>
            <a:ext cx="5801732"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64A077A3-44B6-4871-80C2-194B79FF3734}"/>
              </a:ext>
            </a:extLst>
          </p:cNvPr>
          <p:cNvSpPr>
            <a:spLocks noGrp="1"/>
          </p:cNvSpPr>
          <p:nvPr>
            <p:ph type="dt" sz="half" idx="10"/>
          </p:nvPr>
        </p:nvSpPr>
        <p:spPr/>
        <p:txBody>
          <a:bodyPr/>
          <a:lstStyle/>
          <a:p>
            <a:fld id="{71B40E68-B1AA-49CD-B138-FD747B1B7E7D}" type="datetimeFigureOut">
              <a:rPr lang="cs-CZ" smtClean="0"/>
              <a:t>06.03.2023</a:t>
            </a:fld>
            <a:endParaRPr lang="cs-CZ"/>
          </a:p>
        </p:txBody>
      </p:sp>
      <p:sp>
        <p:nvSpPr>
          <p:cNvPr id="5" name="Zástupný symbol pro zápatí 4">
            <a:extLst>
              <a:ext uri="{FF2B5EF4-FFF2-40B4-BE49-F238E27FC236}">
                <a16:creationId xmlns:a16="http://schemas.microsoft.com/office/drawing/2014/main" id="{C57525FE-F6F6-4FFF-8981-5F850B8A54C5}"/>
              </a:ext>
            </a:extLst>
          </p:cNvPr>
          <p:cNvSpPr>
            <a:spLocks noGrp="1"/>
          </p:cNvSpPr>
          <p:nvPr>
            <p:ph type="ftr" sz="quarter" idx="11"/>
          </p:nvPr>
        </p:nvSpPr>
        <p:spPr/>
        <p:txBody>
          <a:bodyPr/>
          <a:lstStyle/>
          <a:p>
            <a:r>
              <a:rPr lang="cs-CZ"/>
              <a:t>Definujte zápatí - název prezentace / pracoviště</a:t>
            </a:r>
            <a:endParaRPr lang="cs-CZ" dirty="0"/>
          </a:p>
        </p:txBody>
      </p:sp>
      <p:sp>
        <p:nvSpPr>
          <p:cNvPr id="6" name="Zástupný symbol pro číslo snímku 5">
            <a:extLst>
              <a:ext uri="{FF2B5EF4-FFF2-40B4-BE49-F238E27FC236}">
                <a16:creationId xmlns:a16="http://schemas.microsoft.com/office/drawing/2014/main" id="{6B28493C-AB4B-44AD-9705-99202B371925}"/>
              </a:ext>
            </a:extLst>
          </p:cNvPr>
          <p:cNvSpPr>
            <a:spLocks noGrp="1"/>
          </p:cNvSpPr>
          <p:nvPr>
            <p:ph type="sldNum" sz="quarter" idx="12"/>
          </p:nvPr>
        </p:nvSpPr>
        <p:spPr/>
        <p:txBody>
          <a:bodyPr/>
          <a:lstStyle/>
          <a:p>
            <a:fld id="{0DE708CC-0C3F-4567-9698-B54C0F35BD31}" type="slidenum">
              <a:rPr lang="cs-CZ" altLang="cs-CZ" smtClean="0"/>
              <a:pPr/>
              <a:t>‹#›</a:t>
            </a:fld>
            <a:endParaRPr lang="cs-CZ" altLang="cs-CZ" dirty="0"/>
          </a:p>
        </p:txBody>
      </p:sp>
    </p:spTree>
    <p:extLst>
      <p:ext uri="{BB962C8B-B14F-4D97-AF65-F5344CB8AC3E}">
        <p14:creationId xmlns:p14="http://schemas.microsoft.com/office/powerpoint/2010/main" val="3804633887"/>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p>
            <a:r>
              <a:rPr lang="cs-CZ"/>
              <a:t>Definujte zápatí - název prezentace / pracoviště</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298928" y="2900365"/>
            <a:ext cx="8522680" cy="1171580"/>
          </a:xfrm>
        </p:spPr>
        <p:txBody>
          <a:bodyPr anchor="t"/>
          <a:lstStyle>
            <a:lvl1pPr algn="l">
              <a:lnSpc>
                <a:spcPts val="4400"/>
              </a:lnSpc>
              <a:defRPr sz="4400"/>
            </a:lvl1pPr>
          </a:lstStyle>
          <a:p>
            <a:r>
              <a:rPr lang="cs-CZ"/>
              <a:t>Kliknutím lze upravit styl.</a:t>
            </a:r>
            <a:endParaRPr lang="cs-CZ" dirty="0"/>
          </a:p>
        </p:txBody>
      </p:sp>
      <p:sp>
        <p:nvSpPr>
          <p:cNvPr id="8" name="Podnadpis 2"/>
          <p:cNvSpPr>
            <a:spLocks noGrp="1"/>
          </p:cNvSpPr>
          <p:nvPr>
            <p:ph type="subTitle" idx="1"/>
          </p:nvPr>
        </p:nvSpPr>
        <p:spPr>
          <a:xfrm>
            <a:off x="298928" y="4116403"/>
            <a:ext cx="852268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cs-CZ" dirty="0"/>
          </a:p>
        </p:txBody>
      </p:sp>
      <p:pic>
        <p:nvPicPr>
          <p:cNvPr id="10" name="Obrázek 9">
            <a:extLst>
              <a:ext uri="{FF2B5EF4-FFF2-40B4-BE49-F238E27FC236}">
                <a16:creationId xmlns:a16="http://schemas.microsoft.com/office/drawing/2014/main" id="{C36484A1-5FE2-4AC7-B186-C1E15EE774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1713" y="414000"/>
            <a:ext cx="1531624" cy="1036098"/>
          </a:xfrm>
          <a:prstGeom prst="rect">
            <a:avLst/>
          </a:prstGeom>
        </p:spPr>
      </p:pic>
    </p:spTree>
    <p:extLst>
      <p:ext uri="{BB962C8B-B14F-4D97-AF65-F5344CB8AC3E}">
        <p14:creationId xmlns:p14="http://schemas.microsoft.com/office/powerpoint/2010/main" val="935384140"/>
      </p:ext>
    </p:extLst>
  </p:cSld>
  <p:clrMapOvr>
    <a:masterClrMapping/>
  </p:clrMapOvr>
  <p:hf hdr="0" dt="0"/>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540094" y="6228000"/>
            <a:ext cx="5941032" cy="252000"/>
          </a:xfrm>
        </p:spPr>
        <p:txBody>
          <a:bodyPr/>
          <a:lstStyle>
            <a:lvl1pPr>
              <a:defRPr sz="1200"/>
            </a:lvl1pPr>
          </a:lstStyle>
          <a:p>
            <a:r>
              <a:rPr lang="cs-CZ"/>
              <a:t>Definujte zápatí - název prezentace / pracoviště</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Kliknutím lze upravit styl.</a:t>
            </a:r>
            <a:endParaRPr lang="cs-CZ" dirty="0"/>
          </a:p>
        </p:txBody>
      </p:sp>
      <p:sp>
        <p:nvSpPr>
          <p:cNvPr id="7" name="Zástupný symbol pro obsah 2"/>
          <p:cNvSpPr>
            <a:spLocks noGrp="1"/>
          </p:cNvSpPr>
          <p:nvPr>
            <p:ph idx="1"/>
          </p:nvPr>
        </p:nvSpPr>
        <p:spPr>
          <a:xfrm>
            <a:off x="540094" y="1692002"/>
            <a:ext cx="8066301"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Po kliknutí můžete upravovat styly textu v předloze.</a:t>
            </a:r>
          </a:p>
          <a:p>
            <a:pPr lvl="1"/>
            <a:r>
              <a:rPr lang="cs-CZ"/>
              <a:t>Druhá úroveň</a:t>
            </a:r>
          </a:p>
          <a:p>
            <a:pPr lvl="2"/>
            <a:r>
              <a:rPr lang="cs-CZ"/>
              <a:t>Třetí úroveň</a:t>
            </a:r>
          </a:p>
        </p:txBody>
      </p:sp>
      <p:pic>
        <p:nvPicPr>
          <p:cNvPr id="10" name="Obrázek 9">
            <a:extLst>
              <a:ext uri="{FF2B5EF4-FFF2-40B4-BE49-F238E27FC236}">
                <a16:creationId xmlns:a16="http://schemas.microsoft.com/office/drawing/2014/main" id="{C36484A1-5FE2-4AC7-B186-C1E15EE774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52840" y="6059508"/>
            <a:ext cx="858752" cy="580920"/>
          </a:xfrm>
          <a:prstGeom prst="rect">
            <a:avLst/>
          </a:prstGeom>
        </p:spPr>
      </p:pic>
    </p:spTree>
    <p:extLst>
      <p:ext uri="{BB962C8B-B14F-4D97-AF65-F5344CB8AC3E}">
        <p14:creationId xmlns:p14="http://schemas.microsoft.com/office/powerpoint/2010/main" val="1691229579"/>
      </p:ext>
    </p:extLst>
  </p:cSld>
  <p:clrMapOvr>
    <a:masterClrMapping/>
  </p:clrMapOvr>
  <p:hf hdr="0" dt="0"/>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Úvodní snímek – inverzní">
    <p:bg>
      <p:bgPr>
        <a:solidFill>
          <a:srgbClr val="B9006E"/>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cs-CZ" dirty="0"/>
              <a:t>Definujte zápatí - název prezentace / pracoviště</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298928" y="2900365"/>
            <a:ext cx="8522680" cy="1171580"/>
          </a:xfrm>
        </p:spPr>
        <p:txBody>
          <a:bodyPr anchor="t"/>
          <a:lstStyle>
            <a:lvl1pPr algn="l">
              <a:lnSpc>
                <a:spcPts val="4400"/>
              </a:lnSpc>
              <a:defRPr sz="4400">
                <a:solidFill>
                  <a:schemeClr val="bg1"/>
                </a:solidFill>
              </a:defRPr>
            </a:lvl1pPr>
          </a:lstStyle>
          <a:p>
            <a:r>
              <a:rPr lang="cs-CZ"/>
              <a:t>Kliknutím lze upravit styl.</a:t>
            </a:r>
            <a:endParaRPr lang="cs-CZ" dirty="0"/>
          </a:p>
        </p:txBody>
      </p:sp>
      <p:sp>
        <p:nvSpPr>
          <p:cNvPr id="8" name="Podnadpis 2"/>
          <p:cNvSpPr>
            <a:spLocks noGrp="1"/>
          </p:cNvSpPr>
          <p:nvPr>
            <p:ph type="subTitle" idx="1"/>
          </p:nvPr>
        </p:nvSpPr>
        <p:spPr>
          <a:xfrm>
            <a:off x="298928" y="4116403"/>
            <a:ext cx="852268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cs-CZ" dirty="0"/>
          </a:p>
        </p:txBody>
      </p:sp>
      <p:pic>
        <p:nvPicPr>
          <p:cNvPr id="10" name="Obrázek 9">
            <a:extLst>
              <a:ext uri="{FF2B5EF4-FFF2-40B4-BE49-F238E27FC236}">
                <a16:creationId xmlns:a16="http://schemas.microsoft.com/office/drawing/2014/main" id="{7D02BBC8-BA18-446A-A9BA-BD711450F1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1713" y="414000"/>
            <a:ext cx="1520782" cy="1028764"/>
          </a:xfrm>
          <a:prstGeom prst="rect">
            <a:avLst/>
          </a:prstGeom>
        </p:spPr>
      </p:pic>
    </p:spTree>
    <p:extLst>
      <p:ext uri="{BB962C8B-B14F-4D97-AF65-F5344CB8AC3E}">
        <p14:creationId xmlns:p14="http://schemas.microsoft.com/office/powerpoint/2010/main" val="39481167"/>
      </p:ext>
    </p:extLst>
  </p:cSld>
  <p:clrMapOvr>
    <a:masterClrMapping/>
  </p:clrMapOvr>
  <p:hf hdr="0" dt="0"/>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540094" y="1692002"/>
            <a:ext cx="8066301"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Po kliknutí můžete upravovat styly textu v předloze.</a:t>
            </a:r>
          </a:p>
          <a:p>
            <a:pPr lvl="1"/>
            <a:r>
              <a:rPr lang="cs-CZ"/>
              <a:t>Druhá úroveň</a:t>
            </a:r>
          </a:p>
          <a:p>
            <a:pPr lvl="2"/>
            <a:r>
              <a:rPr lang="cs-CZ"/>
              <a:t>Třetí úroveň</a:t>
            </a:r>
          </a:p>
        </p:txBody>
      </p:sp>
      <p:sp>
        <p:nvSpPr>
          <p:cNvPr id="4" name="Zástupný symbol pro zápatí 3"/>
          <p:cNvSpPr>
            <a:spLocks noGrp="1"/>
          </p:cNvSpPr>
          <p:nvPr>
            <p:ph type="ftr" sz="quarter" idx="10"/>
          </p:nvPr>
        </p:nvSpPr>
        <p:spPr/>
        <p:txBody>
          <a:bodyPr/>
          <a:lstStyle>
            <a:lvl1pPr>
              <a:defRPr sz="1200"/>
            </a:lvl1pPr>
          </a:lstStyle>
          <a:p>
            <a:r>
              <a:rPr lang="cs-CZ"/>
              <a:t>Definujte zápatí - název prezentace / pracoviště</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p:nvPr>
        </p:nvSpPr>
        <p:spPr>
          <a:xfrm>
            <a:off x="540638" y="1296001"/>
            <a:ext cx="8065504" cy="271576"/>
          </a:xfrm>
        </p:spPr>
        <p:txBody>
          <a:bodyPr lIns="0" tIns="0" rIns="0" bIns="0">
            <a:noAutofit/>
          </a:bodyPr>
          <a:lstStyle>
            <a:lvl1pPr algn="l">
              <a:lnSpc>
                <a:spcPts val="2300"/>
              </a:lnSpc>
              <a:defRPr sz="2000" b="0">
                <a:solidFill>
                  <a:schemeClr val="tx2"/>
                </a:solidFill>
              </a:defRPr>
            </a:lvl1pPr>
          </a:lstStyle>
          <a:p>
            <a:pPr lvl="0"/>
            <a:r>
              <a:rPr lang="cs-CZ"/>
              <a:t>Po kliknutí můžete upravovat styly textu v předloze.</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Kliknutím lze upravit styl.</a:t>
            </a:r>
          </a:p>
        </p:txBody>
      </p:sp>
      <p:pic>
        <p:nvPicPr>
          <p:cNvPr id="9" name="Obrázek 8">
            <a:extLst>
              <a:ext uri="{FF2B5EF4-FFF2-40B4-BE49-F238E27FC236}">
                <a16:creationId xmlns:a16="http://schemas.microsoft.com/office/drawing/2014/main" id="{C36484A1-5FE2-4AC7-B186-C1E15EE774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52840" y="6059508"/>
            <a:ext cx="858752" cy="580920"/>
          </a:xfrm>
          <a:prstGeom prst="rect">
            <a:avLst/>
          </a:prstGeom>
        </p:spPr>
      </p:pic>
    </p:spTree>
    <p:extLst>
      <p:ext uri="{BB962C8B-B14F-4D97-AF65-F5344CB8AC3E}">
        <p14:creationId xmlns:p14="http://schemas.microsoft.com/office/powerpoint/2010/main" val="4034428296"/>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p:nvPr>
        </p:nvSpPr>
        <p:spPr>
          <a:xfrm>
            <a:off x="540638" y="1296001"/>
            <a:ext cx="3915680" cy="271576"/>
          </a:xfrm>
        </p:spPr>
        <p:txBody>
          <a:bodyPr lIns="0" tIns="0" rIns="0" bIns="0">
            <a:noAutofit/>
          </a:bodyPr>
          <a:lstStyle>
            <a:lvl1pPr algn="l">
              <a:lnSpc>
                <a:spcPts val="2300"/>
              </a:lnSpc>
              <a:defRPr sz="2000" b="0">
                <a:solidFill>
                  <a:schemeClr val="tx2"/>
                </a:solidFill>
              </a:defRPr>
            </a:lvl1pPr>
          </a:lstStyle>
          <a:p>
            <a:pPr lvl="0"/>
            <a:r>
              <a:rPr lang="cs-CZ"/>
              <a:t>Po kliknutí můžete upravovat styly textu v předloze.</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p:nvPr>
        </p:nvSpPr>
        <p:spPr>
          <a:xfrm>
            <a:off x="540094" y="720000"/>
            <a:ext cx="8066301" cy="451576"/>
          </a:xfrm>
        </p:spPr>
        <p:txBody>
          <a:bodyPr/>
          <a:lstStyle/>
          <a:p>
            <a:r>
              <a:rPr lang="cs-CZ"/>
              <a:t>Kliknutím lze upravit styl.</a:t>
            </a:r>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p:nvPr>
        </p:nvSpPr>
        <p:spPr>
          <a:xfrm>
            <a:off x="4689273" y="1290515"/>
            <a:ext cx="3915680" cy="271576"/>
          </a:xfrm>
        </p:spPr>
        <p:txBody>
          <a:bodyPr lIns="0" tIns="0" rIns="0" bIns="0">
            <a:noAutofit/>
          </a:bodyPr>
          <a:lstStyle>
            <a:lvl1pPr algn="l">
              <a:lnSpc>
                <a:spcPts val="2300"/>
              </a:lnSpc>
              <a:defRPr sz="2000" b="0">
                <a:solidFill>
                  <a:schemeClr val="tx2"/>
                </a:solidFill>
              </a:defRPr>
            </a:lvl1pPr>
          </a:lstStyle>
          <a:p>
            <a:pPr lvl="0"/>
            <a:r>
              <a:rPr lang="cs-CZ"/>
              <a:t>Po kliknutí můžete upravovat styly textu v předloze.</a:t>
            </a:r>
          </a:p>
        </p:txBody>
      </p:sp>
      <p:sp>
        <p:nvSpPr>
          <p:cNvPr id="22" name="Zástupný symbol pro obsah 2"/>
          <p:cNvSpPr>
            <a:spLocks noGrp="1"/>
          </p:cNvSpPr>
          <p:nvPr>
            <p:ph idx="1"/>
          </p:nvPr>
        </p:nvSpPr>
        <p:spPr>
          <a:xfrm>
            <a:off x="540094" y="1692001"/>
            <a:ext cx="391567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Po kliknutí můžete upravovat styly textu v předloze.</a:t>
            </a:r>
          </a:p>
          <a:p>
            <a:pPr lvl="1"/>
            <a:r>
              <a:rPr lang="cs-CZ"/>
              <a:t>Druhá úroveň</a:t>
            </a:r>
          </a:p>
          <a:p>
            <a:pPr lvl="2"/>
            <a:r>
              <a:rPr lang="cs-CZ"/>
              <a:t>Třetí úroveň</a:t>
            </a:r>
          </a:p>
        </p:txBody>
      </p:sp>
      <p:sp>
        <p:nvSpPr>
          <p:cNvPr id="23" name="Zástupný symbol pro obsah 2"/>
          <p:cNvSpPr>
            <a:spLocks noGrp="1"/>
          </p:cNvSpPr>
          <p:nvPr>
            <p:ph idx="28"/>
          </p:nvPr>
        </p:nvSpPr>
        <p:spPr>
          <a:xfrm>
            <a:off x="4689274" y="1690271"/>
            <a:ext cx="391567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Po kliknutí můžete upravovat styly textu v předloze.</a:t>
            </a:r>
          </a:p>
          <a:p>
            <a:pPr lvl="1"/>
            <a:r>
              <a:rPr lang="cs-CZ"/>
              <a:t>Druhá úroveň</a:t>
            </a:r>
          </a:p>
          <a:p>
            <a:pPr lvl="2"/>
            <a:r>
              <a:rPr lang="cs-CZ"/>
              <a:t>Třetí úroveň</a:t>
            </a:r>
          </a:p>
        </p:txBody>
      </p:sp>
      <p:pic>
        <p:nvPicPr>
          <p:cNvPr id="11" name="Obrázek 10">
            <a:extLst>
              <a:ext uri="{FF2B5EF4-FFF2-40B4-BE49-F238E27FC236}">
                <a16:creationId xmlns:a16="http://schemas.microsoft.com/office/drawing/2014/main" id="{C36484A1-5FE2-4AC7-B186-C1E15EE774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52840" y="6059508"/>
            <a:ext cx="858752" cy="580920"/>
          </a:xfrm>
          <a:prstGeom prst="rect">
            <a:avLst/>
          </a:prstGeom>
        </p:spPr>
      </p:pic>
    </p:spTree>
    <p:extLst>
      <p:ext uri="{BB962C8B-B14F-4D97-AF65-F5344CB8AC3E}">
        <p14:creationId xmlns:p14="http://schemas.microsoft.com/office/powerpoint/2010/main" val="3317168426"/>
      </p:ext>
    </p:extLst>
  </p:cSld>
  <p:clrMapOvr>
    <a:masterClrMapping/>
  </p:clrMapOvr>
  <p:hf hdr="0" dt="0"/>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adpis, obsah a text">
    <p:spTree>
      <p:nvGrpSpPr>
        <p:cNvPr id="1" name=""/>
        <p:cNvGrpSpPr/>
        <p:nvPr/>
      </p:nvGrpSpPr>
      <p:grpSpPr>
        <a:xfrm>
          <a:off x="0" y="0"/>
          <a:ext cx="0" cy="0"/>
          <a:chOff x="0" y="0"/>
          <a:chExt cx="0" cy="0"/>
        </a:xfrm>
      </p:grpSpPr>
      <p:sp>
        <p:nvSpPr>
          <p:cNvPr id="11" name="Zástupný symbol pro obsah 12">
            <a:extLst>
              <a:ext uri="{FF2B5EF4-FFF2-40B4-BE49-F238E27FC236}">
                <a16:creationId xmlns:a16="http://schemas.microsoft.com/office/drawing/2014/main" id="{83517C49-9C06-4658-8660-E0D21D83CE29}"/>
              </a:ext>
            </a:extLst>
          </p:cNvPr>
          <p:cNvSpPr>
            <a:spLocks noGrp="1"/>
          </p:cNvSpPr>
          <p:nvPr>
            <p:ph sz="quarter" idx="24"/>
          </p:nvPr>
        </p:nvSpPr>
        <p:spPr>
          <a:xfrm>
            <a:off x="539447" y="1695075"/>
            <a:ext cx="3914489" cy="3896711"/>
          </a:xfrm>
        </p:spPr>
        <p:txBody>
          <a:bodyPr/>
          <a:lstStyle/>
          <a:p>
            <a:pPr lvl="0"/>
            <a:r>
              <a:rPr lang="cs-CZ"/>
              <a:t>Po kliknutí můžete upravovat styly textu v předloze.</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p:nvPr>
        </p:nvSpPr>
        <p:spPr/>
        <p:txBody>
          <a:bodyPr/>
          <a:lstStyle/>
          <a:p>
            <a:r>
              <a:rPr lang="cs-CZ"/>
              <a:t>Kliknutím lze upravit styl.</a:t>
            </a:r>
            <a:endParaRPr lang="cs-CZ" dirty="0"/>
          </a:p>
        </p:txBody>
      </p:sp>
      <p:sp>
        <p:nvSpPr>
          <p:cNvPr id="9" name="Zástupný symbol pro text 13">
            <a:extLst>
              <a:ext uri="{FF2B5EF4-FFF2-40B4-BE49-F238E27FC236}">
                <a16:creationId xmlns:a16="http://schemas.microsoft.com/office/drawing/2014/main" id="{F7FD9E97-5F69-494E-8672-595752783306}"/>
              </a:ext>
            </a:extLst>
          </p:cNvPr>
          <p:cNvSpPr>
            <a:spLocks noGrp="1"/>
          </p:cNvSpPr>
          <p:nvPr>
            <p:ph type="body" sz="quarter" idx="19"/>
          </p:nvPr>
        </p:nvSpPr>
        <p:spPr>
          <a:xfrm>
            <a:off x="540637" y="5599670"/>
            <a:ext cx="3914489" cy="216000"/>
          </a:xfrm>
        </p:spPr>
        <p:txBody>
          <a:bodyPr anchor="ctr"/>
          <a:lstStyle>
            <a:lvl1pPr>
              <a:lnSpc>
                <a:spcPts val="1100"/>
              </a:lnSpc>
              <a:defRPr sz="1000" b="0" i="0"/>
            </a:lvl1pPr>
          </a:lstStyle>
          <a:p>
            <a:pPr lvl="0"/>
            <a:r>
              <a:rPr lang="cs-CZ"/>
              <a:t>Po kliknutí můžete upravovat styly textu v předloze.</a:t>
            </a:r>
          </a:p>
        </p:txBody>
      </p:sp>
      <p:sp>
        <p:nvSpPr>
          <p:cNvPr id="12" name="Zástupný symbol pro obsah 2"/>
          <p:cNvSpPr>
            <a:spLocks noGrp="1"/>
          </p:cNvSpPr>
          <p:nvPr>
            <p:ph idx="28"/>
          </p:nvPr>
        </p:nvSpPr>
        <p:spPr>
          <a:xfrm>
            <a:off x="4689274" y="1667024"/>
            <a:ext cx="391567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cs-CZ"/>
              <a:t>Po kliknutí můžete upravovat styly textu v předloze.</a:t>
            </a:r>
          </a:p>
          <a:p>
            <a:pPr lvl="1"/>
            <a:r>
              <a:rPr lang="cs-CZ"/>
              <a:t>Druhá úroveň</a:t>
            </a:r>
          </a:p>
          <a:p>
            <a:pPr lvl="2"/>
            <a:r>
              <a:rPr lang="cs-CZ"/>
              <a:t>Třetí úroveň</a:t>
            </a:r>
          </a:p>
        </p:txBody>
      </p:sp>
      <p:pic>
        <p:nvPicPr>
          <p:cNvPr id="10" name="Obrázek 9">
            <a:extLst>
              <a:ext uri="{FF2B5EF4-FFF2-40B4-BE49-F238E27FC236}">
                <a16:creationId xmlns:a16="http://schemas.microsoft.com/office/drawing/2014/main" id="{C36484A1-5FE2-4AC7-B186-C1E15EE774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52840" y="6059508"/>
            <a:ext cx="858752" cy="580920"/>
          </a:xfrm>
          <a:prstGeom prst="rect">
            <a:avLst/>
          </a:prstGeom>
        </p:spPr>
      </p:pic>
    </p:spTree>
    <p:extLst>
      <p:ext uri="{BB962C8B-B14F-4D97-AF65-F5344CB8AC3E}">
        <p14:creationId xmlns:p14="http://schemas.microsoft.com/office/powerpoint/2010/main" val="2966739591"/>
      </p:ext>
    </p:extLst>
  </p:cSld>
  <p:clrMapOvr>
    <a:masterClrMapping/>
  </p:clrMapOvr>
  <p:hf hdr="0" dt="0"/>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p:nvPr>
        </p:nvSpPr>
        <p:spPr>
          <a:xfrm>
            <a:off x="3330579" y="1692003"/>
            <a:ext cx="2484075" cy="2230711"/>
          </a:xfrm>
        </p:spPr>
        <p:txBody>
          <a:bodyPr/>
          <a:lstStyle/>
          <a:p>
            <a:pPr lvl="0"/>
            <a:r>
              <a:rPr lang="cs-CZ"/>
              <a:t>Po kliknutí můžete upravovat styly textu v předloze.</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p:nvPr>
        </p:nvSpPr>
        <p:spPr>
          <a:xfrm>
            <a:off x="540093" y="4414271"/>
            <a:ext cx="2484431"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Po kliknutí můžete upravovat styly textu v předloze.</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p:nvPr>
        </p:nvSpPr>
        <p:spPr>
          <a:xfrm>
            <a:off x="3330579" y="4414271"/>
            <a:ext cx="2484431"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Po kliknutí můžete upravovat styly textu v předloze.</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p:nvPr>
        </p:nvSpPr>
        <p:spPr>
          <a:xfrm>
            <a:off x="6121963" y="4414270"/>
            <a:ext cx="2484431"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Po kliknutí můžete upravovat styly textu v předloze.</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p:nvPr>
        </p:nvSpPr>
        <p:spPr>
          <a:xfrm>
            <a:off x="540638" y="4025136"/>
            <a:ext cx="2484075" cy="216000"/>
          </a:xfrm>
        </p:spPr>
        <p:txBody>
          <a:bodyPr anchor="ctr"/>
          <a:lstStyle>
            <a:lvl1pPr>
              <a:lnSpc>
                <a:spcPts val="1100"/>
              </a:lnSpc>
              <a:defRPr sz="1000" b="0"/>
            </a:lvl1pPr>
          </a:lstStyle>
          <a:p>
            <a:pPr lvl="0"/>
            <a:r>
              <a:rPr lang="cs-CZ"/>
              <a:t>Po kliknutí můžete upravovat styly textu v předloze.</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p:nvPr>
        </p:nvSpPr>
        <p:spPr>
          <a:xfrm>
            <a:off x="3330935" y="4025136"/>
            <a:ext cx="2484075" cy="216000"/>
          </a:xfrm>
        </p:spPr>
        <p:txBody>
          <a:bodyPr anchor="ctr"/>
          <a:lstStyle>
            <a:lvl1pPr>
              <a:lnSpc>
                <a:spcPts val="1100"/>
              </a:lnSpc>
              <a:defRPr sz="1000" b="0"/>
            </a:lvl1pPr>
          </a:lstStyle>
          <a:p>
            <a:pPr lvl="0"/>
            <a:r>
              <a:rPr lang="cs-CZ"/>
              <a:t>Po kliknutí můžete upravovat styly textu v předloze.</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p:nvPr>
        </p:nvSpPr>
        <p:spPr>
          <a:xfrm>
            <a:off x="6122140" y="4025136"/>
            <a:ext cx="2484075" cy="216000"/>
          </a:xfrm>
        </p:spPr>
        <p:txBody>
          <a:bodyPr anchor="ctr"/>
          <a:lstStyle>
            <a:lvl1pPr>
              <a:lnSpc>
                <a:spcPts val="1100"/>
              </a:lnSpc>
              <a:defRPr sz="1000" b="0"/>
            </a:lvl1pPr>
          </a:lstStyle>
          <a:p>
            <a:pPr lvl="0"/>
            <a:r>
              <a:rPr lang="cs-CZ"/>
              <a:t>Po kliknutí můžete upravovat styly textu v předloze.</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p:nvPr>
        </p:nvSpPr>
        <p:spPr>
          <a:xfrm>
            <a:off x="540093" y="1692003"/>
            <a:ext cx="2484075" cy="2230711"/>
          </a:xfrm>
        </p:spPr>
        <p:txBody>
          <a:bodyPr/>
          <a:lstStyle/>
          <a:p>
            <a:pPr lvl="0"/>
            <a:r>
              <a:rPr lang="cs-CZ"/>
              <a:t>Po kliknutí můžete upravovat styly textu v předloze.</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p:nvPr>
        </p:nvSpPr>
        <p:spPr>
          <a:xfrm>
            <a:off x="6121064" y="1692003"/>
            <a:ext cx="2484075" cy="2230711"/>
          </a:xfrm>
        </p:spPr>
        <p:txBody>
          <a:bodyPr/>
          <a:lstStyle/>
          <a:p>
            <a:pPr lvl="0"/>
            <a:r>
              <a:rPr lang="cs-CZ"/>
              <a:t>Po kliknutí můžete upravovat styly textu v předloze.</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p:nvPr>
        </p:nvSpPr>
        <p:spPr>
          <a:xfrm>
            <a:off x="540638" y="1296001"/>
            <a:ext cx="8065504" cy="271576"/>
          </a:xfrm>
        </p:spPr>
        <p:txBody>
          <a:bodyPr lIns="0" tIns="0" rIns="0" bIns="0">
            <a:noAutofit/>
          </a:bodyPr>
          <a:lstStyle>
            <a:lvl1pPr algn="l">
              <a:lnSpc>
                <a:spcPts val="2300"/>
              </a:lnSpc>
              <a:defRPr sz="2000" b="0">
                <a:solidFill>
                  <a:schemeClr val="tx2"/>
                </a:solidFill>
              </a:defRPr>
            </a:lvl1pPr>
          </a:lstStyle>
          <a:p>
            <a:pPr lvl="0"/>
            <a:r>
              <a:rPr lang="cs-CZ"/>
              <a:t>Po kliknutí můžete upravovat styly textu v předloze.</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p:nvPr>
        </p:nvSpPr>
        <p:spPr>
          <a:xfrm>
            <a:off x="540094" y="720000"/>
            <a:ext cx="8066301" cy="451576"/>
          </a:xfrm>
        </p:spPr>
        <p:txBody>
          <a:bodyPr/>
          <a:lstStyle/>
          <a:p>
            <a:r>
              <a:rPr lang="cs-CZ"/>
              <a:t>Kliknutím lze upravit styl.</a:t>
            </a:r>
          </a:p>
        </p:txBody>
      </p:sp>
      <p:pic>
        <p:nvPicPr>
          <p:cNvPr id="17" name="Obrázek 16">
            <a:extLst>
              <a:ext uri="{FF2B5EF4-FFF2-40B4-BE49-F238E27FC236}">
                <a16:creationId xmlns:a16="http://schemas.microsoft.com/office/drawing/2014/main" id="{C36484A1-5FE2-4AC7-B186-C1E15EE774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52840" y="6059508"/>
            <a:ext cx="858752" cy="580920"/>
          </a:xfrm>
          <a:prstGeom prst="rect">
            <a:avLst/>
          </a:prstGeom>
        </p:spPr>
      </p:pic>
    </p:spTree>
    <p:extLst>
      <p:ext uri="{BB962C8B-B14F-4D97-AF65-F5344CB8AC3E}">
        <p14:creationId xmlns:p14="http://schemas.microsoft.com/office/powerpoint/2010/main" val="2713741071"/>
      </p:ext>
    </p:extLst>
  </p:cSld>
  <p:clrMapOvr>
    <a:masterClrMapping/>
  </p:clrMapOvr>
  <p:hf hdr="0" dt="0"/>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bsah a text bez nadpisu">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4" name="Zástupný symbol pro obsah 2"/>
          <p:cNvSpPr>
            <a:spLocks noGrp="1"/>
          </p:cNvSpPr>
          <p:nvPr>
            <p:ph idx="1"/>
          </p:nvPr>
        </p:nvSpPr>
        <p:spPr>
          <a:xfrm>
            <a:off x="4704976" y="692150"/>
            <a:ext cx="3901418"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cs-CZ"/>
              <a:t>Po kliknutí můžete upravovat styly textu v předloze.</a:t>
            </a:r>
          </a:p>
          <a:p>
            <a:pPr lvl="1"/>
            <a:r>
              <a:rPr lang="cs-CZ"/>
              <a:t>Druhá úroveň</a:t>
            </a:r>
          </a:p>
          <a:p>
            <a:pPr lvl="2"/>
            <a:r>
              <a:rPr lang="cs-CZ"/>
              <a:t>Třetí úroveň</a:t>
            </a:r>
          </a:p>
        </p:txBody>
      </p:sp>
      <p:sp>
        <p:nvSpPr>
          <p:cNvPr id="9" name="Zástupný symbol pro obsah 12">
            <a:extLst>
              <a:ext uri="{FF2B5EF4-FFF2-40B4-BE49-F238E27FC236}">
                <a16:creationId xmlns:a16="http://schemas.microsoft.com/office/drawing/2014/main" id="{83517C49-9C06-4658-8660-E0D21D83CE29}"/>
              </a:ext>
            </a:extLst>
          </p:cNvPr>
          <p:cNvSpPr>
            <a:spLocks noGrp="1"/>
          </p:cNvSpPr>
          <p:nvPr>
            <p:ph sz="quarter" idx="24"/>
          </p:nvPr>
        </p:nvSpPr>
        <p:spPr>
          <a:xfrm>
            <a:off x="539447" y="692151"/>
            <a:ext cx="3914489" cy="4899635"/>
          </a:xfrm>
        </p:spPr>
        <p:txBody>
          <a:bodyPr/>
          <a:lstStyle/>
          <a:p>
            <a:pPr lvl="0"/>
            <a:r>
              <a:rPr lang="cs-CZ"/>
              <a:t>Po kliknutí můžete upravovat styly textu v předloze.</a:t>
            </a:r>
          </a:p>
        </p:txBody>
      </p:sp>
      <p:sp>
        <p:nvSpPr>
          <p:cNvPr id="10" name="Zástupný symbol pro text 13">
            <a:extLst>
              <a:ext uri="{FF2B5EF4-FFF2-40B4-BE49-F238E27FC236}">
                <a16:creationId xmlns:a16="http://schemas.microsoft.com/office/drawing/2014/main" id="{F7FD9E97-5F69-494E-8672-595752783306}"/>
              </a:ext>
            </a:extLst>
          </p:cNvPr>
          <p:cNvSpPr>
            <a:spLocks noGrp="1"/>
          </p:cNvSpPr>
          <p:nvPr>
            <p:ph type="body" sz="quarter" idx="19"/>
          </p:nvPr>
        </p:nvSpPr>
        <p:spPr>
          <a:xfrm>
            <a:off x="540637" y="5599670"/>
            <a:ext cx="3914489" cy="216000"/>
          </a:xfrm>
        </p:spPr>
        <p:txBody>
          <a:bodyPr anchor="ctr"/>
          <a:lstStyle>
            <a:lvl1pPr>
              <a:lnSpc>
                <a:spcPts val="1100"/>
              </a:lnSpc>
              <a:defRPr sz="1000" b="0" i="0"/>
            </a:lvl1pPr>
          </a:lstStyle>
          <a:p>
            <a:pPr lvl="0"/>
            <a:r>
              <a:rPr lang="cs-CZ"/>
              <a:t>Po kliknutí můžete upravovat styly textu v předloze.</a:t>
            </a:r>
          </a:p>
        </p:txBody>
      </p:sp>
      <p:pic>
        <p:nvPicPr>
          <p:cNvPr id="11" name="Obrázek 10">
            <a:extLst>
              <a:ext uri="{FF2B5EF4-FFF2-40B4-BE49-F238E27FC236}">
                <a16:creationId xmlns:a16="http://schemas.microsoft.com/office/drawing/2014/main" id="{C36484A1-5FE2-4AC7-B186-C1E15EE774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52840" y="6059508"/>
            <a:ext cx="858752" cy="580920"/>
          </a:xfrm>
          <a:prstGeom prst="rect">
            <a:avLst/>
          </a:prstGeom>
        </p:spPr>
      </p:pic>
    </p:spTree>
    <p:extLst>
      <p:ext uri="{BB962C8B-B14F-4D97-AF65-F5344CB8AC3E}">
        <p14:creationId xmlns:p14="http://schemas.microsoft.com/office/powerpoint/2010/main" val="2117383761"/>
      </p:ext>
    </p:extLst>
  </p:cSld>
  <p:clrMapOvr>
    <a:masterClrMapping/>
  </p:clrMapOvr>
  <p:hf hdr="0" dt="0"/>
  <p:extLst>
    <p:ext uri="{DCECCB84-F9BA-43D5-87BE-67443E8EF086}">
      <p15:sldGuideLst xmlns:p15="http://schemas.microsoft.com/office/powerpoint/2012/main">
        <p15:guide id="1" orient="horz" pos="3158" userDrawn="1">
          <p15:clr>
            <a:srgbClr val="FBAE40"/>
          </p15:clr>
        </p15:guide>
        <p15:guide id="2" pos="43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A3F5517-8545-4E6A-9DD9-CA21B4DD76C5}"/>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83D4412D-40E9-4D3A-9AC4-2FA09EA0FC77}"/>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C1DFF15F-B179-4540-9DEB-ACBA5943C952}"/>
              </a:ext>
            </a:extLst>
          </p:cNvPr>
          <p:cNvSpPr>
            <a:spLocks noGrp="1"/>
          </p:cNvSpPr>
          <p:nvPr>
            <p:ph type="dt" sz="half" idx="10"/>
          </p:nvPr>
        </p:nvSpPr>
        <p:spPr/>
        <p:txBody>
          <a:bodyPr/>
          <a:lstStyle/>
          <a:p>
            <a:fld id="{71B40E68-B1AA-49CD-B138-FD747B1B7E7D}" type="datetimeFigureOut">
              <a:rPr lang="cs-CZ" smtClean="0"/>
              <a:t>06.03.2023</a:t>
            </a:fld>
            <a:endParaRPr lang="cs-CZ"/>
          </a:p>
        </p:txBody>
      </p:sp>
      <p:sp>
        <p:nvSpPr>
          <p:cNvPr id="5" name="Zástupný symbol pro zápatí 4">
            <a:extLst>
              <a:ext uri="{FF2B5EF4-FFF2-40B4-BE49-F238E27FC236}">
                <a16:creationId xmlns:a16="http://schemas.microsoft.com/office/drawing/2014/main" id="{92BC9755-00EC-4FA7-8BF9-0DE235A4AF5F}"/>
              </a:ext>
            </a:extLst>
          </p:cNvPr>
          <p:cNvSpPr>
            <a:spLocks noGrp="1"/>
          </p:cNvSpPr>
          <p:nvPr>
            <p:ph type="ftr" sz="quarter" idx="11"/>
          </p:nvPr>
        </p:nvSpPr>
        <p:spPr/>
        <p:txBody>
          <a:bodyPr/>
          <a:lstStyle/>
          <a:p>
            <a:r>
              <a:rPr lang="cs-CZ"/>
              <a:t>Definujte zápatí - název prezentace / pracoviště</a:t>
            </a:r>
            <a:endParaRPr lang="cs-CZ" dirty="0"/>
          </a:p>
        </p:txBody>
      </p:sp>
      <p:sp>
        <p:nvSpPr>
          <p:cNvPr id="6" name="Zástupný symbol pro číslo snímku 5">
            <a:extLst>
              <a:ext uri="{FF2B5EF4-FFF2-40B4-BE49-F238E27FC236}">
                <a16:creationId xmlns:a16="http://schemas.microsoft.com/office/drawing/2014/main" id="{B188FDF2-11E6-47AA-A0EC-87352C47CD10}"/>
              </a:ext>
            </a:extLst>
          </p:cNvPr>
          <p:cNvSpPr>
            <a:spLocks noGrp="1"/>
          </p:cNvSpPr>
          <p:nvPr>
            <p:ph type="sldNum" sz="quarter" idx="12"/>
          </p:nvPr>
        </p:nvSpPr>
        <p:spPr/>
        <p:txBody>
          <a:bodyPr/>
          <a:lstStyle/>
          <a:p>
            <a:fld id="{0970407D-EE58-4A0B-824B-1D3AE42DD9CF}" type="slidenum">
              <a:rPr lang="cs-CZ" altLang="cs-CZ" smtClean="0"/>
              <a:pPr/>
              <a:t>‹#›</a:t>
            </a:fld>
            <a:endParaRPr lang="cs-CZ" altLang="cs-CZ" dirty="0"/>
          </a:p>
        </p:txBody>
      </p:sp>
      <p:pic>
        <p:nvPicPr>
          <p:cNvPr id="7" name="Obrázek 6">
            <a:extLst>
              <a:ext uri="{FF2B5EF4-FFF2-40B4-BE49-F238E27FC236}">
                <a16:creationId xmlns:a16="http://schemas.microsoft.com/office/drawing/2014/main" id="{E9A2B7A2-B9BD-472D-B55D-4AB1B1E105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52840" y="6059508"/>
            <a:ext cx="858752" cy="580920"/>
          </a:xfrm>
          <a:prstGeom prst="rect">
            <a:avLst/>
          </a:prstGeom>
        </p:spPr>
      </p:pic>
    </p:spTree>
    <p:extLst>
      <p:ext uri="{BB962C8B-B14F-4D97-AF65-F5344CB8AC3E}">
        <p14:creationId xmlns:p14="http://schemas.microsoft.com/office/powerpoint/2010/main" val="1116087496"/>
      </p:ext>
    </p:extLst>
  </p:cSld>
  <p:clrMapOvr>
    <a:masterClrMapping/>
  </p:clrMapOvr>
  <p:hf hdr="0" dt="0"/>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bsah bez nadpisu">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0" name="Zástupný symbol pro obsah 2"/>
          <p:cNvSpPr>
            <a:spLocks noGrp="1"/>
          </p:cNvSpPr>
          <p:nvPr>
            <p:ph idx="1"/>
          </p:nvPr>
        </p:nvSpPr>
        <p:spPr>
          <a:xfrm>
            <a:off x="540094" y="692150"/>
            <a:ext cx="8066301"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Po kliknutí můžete upravovat styly textu v předloze.</a:t>
            </a:r>
          </a:p>
          <a:p>
            <a:pPr lvl="1"/>
            <a:r>
              <a:rPr lang="cs-CZ"/>
              <a:t>Druhá úroveň</a:t>
            </a:r>
          </a:p>
          <a:p>
            <a:pPr lvl="2"/>
            <a:r>
              <a:rPr lang="cs-CZ"/>
              <a:t>Třetí úroveň</a:t>
            </a:r>
          </a:p>
        </p:txBody>
      </p:sp>
      <p:pic>
        <p:nvPicPr>
          <p:cNvPr id="7" name="Obrázek 6">
            <a:extLst>
              <a:ext uri="{FF2B5EF4-FFF2-40B4-BE49-F238E27FC236}">
                <a16:creationId xmlns:a16="http://schemas.microsoft.com/office/drawing/2014/main" id="{C36484A1-5FE2-4AC7-B186-C1E15EE774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52840" y="6059508"/>
            <a:ext cx="858752" cy="580920"/>
          </a:xfrm>
          <a:prstGeom prst="rect">
            <a:avLst/>
          </a:prstGeom>
        </p:spPr>
      </p:pic>
    </p:spTree>
    <p:extLst>
      <p:ext uri="{BB962C8B-B14F-4D97-AF65-F5344CB8AC3E}">
        <p14:creationId xmlns:p14="http://schemas.microsoft.com/office/powerpoint/2010/main" val="234975528"/>
      </p:ext>
    </p:extLst>
  </p:cSld>
  <p:clrMapOvr>
    <a:masterClrMapping/>
  </p:clrMapOvr>
  <p:hf hdr="0" dt="0"/>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p:nvPr>
        </p:nvSpPr>
        <p:spPr>
          <a:xfrm>
            <a:off x="540092" y="718713"/>
            <a:ext cx="3915681" cy="3204001"/>
          </a:xfrm>
        </p:spPr>
        <p:txBody>
          <a:bodyPr/>
          <a:lstStyle/>
          <a:p>
            <a:pPr lvl="0"/>
            <a:r>
              <a:rPr lang="cs-CZ"/>
              <a:t>Po kliknutí můžete upravovat styly textu v předloze.</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p:nvPr>
        </p:nvSpPr>
        <p:spPr>
          <a:xfrm>
            <a:off x="540093" y="4500000"/>
            <a:ext cx="391568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Po kliknutí můžete upravovat styly textu v předloze.</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p:nvPr>
        </p:nvSpPr>
        <p:spPr>
          <a:xfrm>
            <a:off x="540637" y="4068000"/>
            <a:ext cx="3915680" cy="360000"/>
          </a:xfrm>
        </p:spPr>
        <p:txBody>
          <a:bodyPr/>
          <a:lstStyle>
            <a:lvl1pPr>
              <a:lnSpc>
                <a:spcPts val="1100"/>
              </a:lnSpc>
              <a:defRPr sz="900" b="1"/>
            </a:lvl1pPr>
          </a:lstStyle>
          <a:p>
            <a:pPr lvl="0"/>
            <a:r>
              <a:rPr lang="cs-CZ"/>
              <a:t>Po kliknutí můžete upravovat styly textu v předloze.</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p:nvPr>
        </p:nvSpPr>
        <p:spPr>
          <a:xfrm>
            <a:off x="4689273" y="4500000"/>
            <a:ext cx="391568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Po kliknutí můžete upravovat styly textu v předloze.</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p:nvPr>
        </p:nvSpPr>
        <p:spPr>
          <a:xfrm>
            <a:off x="4689817" y="4068000"/>
            <a:ext cx="3915680" cy="360000"/>
          </a:xfrm>
        </p:spPr>
        <p:txBody>
          <a:bodyPr/>
          <a:lstStyle>
            <a:lvl1pPr>
              <a:lnSpc>
                <a:spcPts val="1100"/>
              </a:lnSpc>
              <a:defRPr sz="900" b="1"/>
            </a:lvl1pPr>
          </a:lstStyle>
          <a:p>
            <a:pPr lvl="0"/>
            <a:r>
              <a:rPr lang="cs-CZ"/>
              <a:t>Po kliknutí můžete upravovat styly textu v předloze.</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p:nvPr>
        </p:nvSpPr>
        <p:spPr>
          <a:xfrm>
            <a:off x="4689273" y="718713"/>
            <a:ext cx="3915681" cy="3204001"/>
          </a:xfrm>
        </p:spPr>
        <p:txBody>
          <a:bodyPr/>
          <a:lstStyle/>
          <a:p>
            <a:pPr lvl="0"/>
            <a:r>
              <a:rPr lang="cs-CZ"/>
              <a:t>Po kliknutí můžete upravovat styly textu v předloze.</a:t>
            </a:r>
          </a:p>
        </p:txBody>
      </p:sp>
      <p:pic>
        <p:nvPicPr>
          <p:cNvPr id="14" name="Obrázek 13">
            <a:extLst>
              <a:ext uri="{FF2B5EF4-FFF2-40B4-BE49-F238E27FC236}">
                <a16:creationId xmlns:a16="http://schemas.microsoft.com/office/drawing/2014/main" id="{C36484A1-5FE2-4AC7-B186-C1E15EE774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52840" y="6059508"/>
            <a:ext cx="858752" cy="580920"/>
          </a:xfrm>
          <a:prstGeom prst="rect">
            <a:avLst/>
          </a:prstGeom>
        </p:spPr>
      </p:pic>
    </p:spTree>
    <p:extLst>
      <p:ext uri="{BB962C8B-B14F-4D97-AF65-F5344CB8AC3E}">
        <p14:creationId xmlns:p14="http://schemas.microsoft.com/office/powerpoint/2010/main" val="1722986648"/>
      </p:ext>
    </p:extLst>
  </p:cSld>
  <p:clrMapOvr>
    <a:masterClrMapping/>
  </p:clrMapOvr>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rázdný snímek">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6" name="Obrázek 5">
            <a:extLst>
              <a:ext uri="{FF2B5EF4-FFF2-40B4-BE49-F238E27FC236}">
                <a16:creationId xmlns:a16="http://schemas.microsoft.com/office/drawing/2014/main" id="{C36484A1-5FE2-4AC7-B186-C1E15EE774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52840" y="6059508"/>
            <a:ext cx="858752" cy="580920"/>
          </a:xfrm>
          <a:prstGeom prst="rect">
            <a:avLst/>
          </a:prstGeom>
        </p:spPr>
      </p:pic>
    </p:spTree>
    <p:extLst>
      <p:ext uri="{BB962C8B-B14F-4D97-AF65-F5344CB8AC3E}">
        <p14:creationId xmlns:p14="http://schemas.microsoft.com/office/powerpoint/2010/main" val="723890779"/>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verzní snímek s obrázkem">
    <p:bg>
      <p:bgPr>
        <a:solidFill>
          <a:srgbClr val="B9006E"/>
        </a:solidFill>
        <a:effectLst/>
      </p:bgPr>
    </p:bg>
    <p:spTree>
      <p:nvGrpSpPr>
        <p:cNvPr id="1" name=""/>
        <p:cNvGrpSpPr/>
        <p:nvPr/>
      </p:nvGrpSpPr>
      <p:grpSpPr>
        <a:xfrm>
          <a:off x="0" y="0"/>
          <a:ext cx="0" cy="0"/>
          <a:chOff x="0" y="0"/>
          <a:chExt cx="0" cy="0"/>
        </a:xfrm>
      </p:grpSpPr>
      <p:sp>
        <p:nvSpPr>
          <p:cNvPr id="4" name="Zástupný symbol pro zápatí 1"/>
          <p:cNvSpPr>
            <a:spLocks noGrp="1"/>
          </p:cNvSpPr>
          <p:nvPr>
            <p:ph type="ftr" sz="quarter" idx="10"/>
          </p:nvPr>
        </p:nvSpPr>
        <p:spPr>
          <a:xfrm>
            <a:off x="540094" y="6228000"/>
            <a:ext cx="5941032" cy="252000"/>
          </a:xfrm>
        </p:spPr>
        <p:txBody>
          <a:bodyPr/>
          <a:lstStyle>
            <a:lvl1pPr>
              <a:defRPr>
                <a:solidFill>
                  <a:schemeClr val="bg1"/>
                </a:solidFill>
              </a:defRPr>
            </a:lvl1pPr>
          </a:lstStyle>
          <a:p>
            <a:r>
              <a:rPr lang="cs-CZ"/>
              <a:t>Definujte zápatí - název prezentace / pracoviště</a:t>
            </a:r>
            <a:endParaRPr lang="cs-CZ" dirty="0"/>
          </a:p>
        </p:txBody>
      </p:sp>
      <p:sp>
        <p:nvSpPr>
          <p:cNvPr id="5" name="Zástupný symbol pro číslo snímku 2"/>
          <p:cNvSpPr>
            <a:spLocks noGrp="1"/>
          </p:cNvSpPr>
          <p:nvPr>
            <p:ph type="sldNum" sz="quarter" idx="11"/>
          </p:nvPr>
        </p:nvSpPr>
        <p:spPr>
          <a:xfrm>
            <a:off x="310554" y="6228000"/>
            <a:ext cx="189033" cy="252000"/>
          </a:xfrm>
        </p:spPr>
        <p:txBody>
          <a:bodyPr/>
          <a:lstStyle>
            <a:lvl1pPr>
              <a:defRPr>
                <a:solidFill>
                  <a:schemeClr val="bg1"/>
                </a:solidFill>
              </a:defRPr>
            </a:lvl1pPr>
          </a:lstStyle>
          <a:p>
            <a:fld id="{D6D6C118-631F-4A80-9886-907009361577}" type="slidenum">
              <a:rPr lang="cs-CZ" altLang="cs-CZ" smtClean="0"/>
              <a:pPr/>
              <a:t>‹#›</a:t>
            </a:fld>
            <a:endParaRPr lang="cs-CZ" altLang="cs-CZ" dirty="0"/>
          </a:p>
        </p:txBody>
      </p:sp>
      <p:sp>
        <p:nvSpPr>
          <p:cNvPr id="8" name="Zástupný symbol pro obrázek 7"/>
          <p:cNvSpPr>
            <a:spLocks noGrp="1"/>
          </p:cNvSpPr>
          <p:nvPr>
            <p:ph type="pic" sz="quarter" idx="12"/>
          </p:nvPr>
        </p:nvSpPr>
        <p:spPr>
          <a:xfrm>
            <a:off x="0" y="1"/>
            <a:ext cx="9145588" cy="5842000"/>
          </a:xfrm>
        </p:spPr>
        <p:txBody>
          <a:bodyPr anchor="ctr"/>
          <a:lstStyle>
            <a:lvl1pPr algn="ctr">
              <a:defRPr>
                <a:solidFill>
                  <a:schemeClr val="bg1"/>
                </a:solidFill>
              </a:defRPr>
            </a:lvl1pPr>
          </a:lstStyle>
          <a:p>
            <a:r>
              <a:rPr lang="cs-CZ"/>
              <a:t>Kliknutím na ikonu přidáte obrázek.</a:t>
            </a:r>
            <a:endParaRPr lang="cs-CZ" dirty="0"/>
          </a:p>
        </p:txBody>
      </p:sp>
      <p:pic>
        <p:nvPicPr>
          <p:cNvPr id="7" name="Obrázek 6">
            <a:extLst>
              <a:ext uri="{FF2B5EF4-FFF2-40B4-BE49-F238E27FC236}">
                <a16:creationId xmlns:a16="http://schemas.microsoft.com/office/drawing/2014/main" id="{92E47129-CD29-4FAB-AAFF-2F8F08274D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38749" y="6050485"/>
            <a:ext cx="883410" cy="597601"/>
          </a:xfrm>
          <a:prstGeom prst="rect">
            <a:avLst/>
          </a:prstGeom>
        </p:spPr>
      </p:pic>
    </p:spTree>
    <p:extLst>
      <p:ext uri="{BB962C8B-B14F-4D97-AF65-F5344CB8AC3E}">
        <p14:creationId xmlns:p14="http://schemas.microsoft.com/office/powerpoint/2010/main" val="3163854523"/>
      </p:ext>
    </p:extLst>
  </p:cSld>
  <p:clrMapOvr>
    <a:masterClrMapping/>
  </p:clrMapOvr>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nímek MUNI ECON">
    <p:bg>
      <p:bgPr>
        <a:solidFill>
          <a:srgbClr val="B9006E"/>
        </a:solidFill>
        <a:effectLst/>
      </p:bgPr>
    </p:bg>
    <p:spTree>
      <p:nvGrpSpPr>
        <p:cNvPr id="1" name=""/>
        <p:cNvGrpSpPr/>
        <p:nvPr/>
      </p:nvGrpSpPr>
      <p:grpSpPr>
        <a:xfrm>
          <a:off x="0" y="0"/>
          <a:ext cx="0" cy="0"/>
          <a:chOff x="0" y="0"/>
          <a:chExt cx="0" cy="0"/>
        </a:xfrm>
      </p:grpSpPr>
      <p:sp>
        <p:nvSpPr>
          <p:cNvPr id="3" name="Zástupný symbol pro zápatí 1"/>
          <p:cNvSpPr>
            <a:spLocks noGrp="1"/>
          </p:cNvSpPr>
          <p:nvPr>
            <p:ph type="ftr" sz="quarter" idx="10"/>
          </p:nvPr>
        </p:nvSpPr>
        <p:spPr>
          <a:xfrm>
            <a:off x="540094" y="6228000"/>
            <a:ext cx="5941032" cy="252000"/>
          </a:xfrm>
        </p:spPr>
        <p:txBody>
          <a:bodyPr/>
          <a:lstStyle>
            <a:lvl1pPr>
              <a:defRPr>
                <a:solidFill>
                  <a:srgbClr val="B9006E"/>
                </a:solidFill>
              </a:defRPr>
            </a:lvl1pPr>
          </a:lstStyle>
          <a:p>
            <a:r>
              <a:rPr lang="cs-CZ" dirty="0"/>
              <a:t>Definujte zápatí - název prezentace / pracoviště</a:t>
            </a:r>
          </a:p>
        </p:txBody>
      </p:sp>
      <p:sp>
        <p:nvSpPr>
          <p:cNvPr id="5" name="Zástupný symbol pro číslo snímku 2"/>
          <p:cNvSpPr>
            <a:spLocks noGrp="1"/>
          </p:cNvSpPr>
          <p:nvPr>
            <p:ph type="sldNum" sz="quarter" idx="11"/>
          </p:nvPr>
        </p:nvSpPr>
        <p:spPr>
          <a:xfrm>
            <a:off x="310554" y="6228000"/>
            <a:ext cx="189033" cy="252000"/>
          </a:xfrm>
        </p:spPr>
        <p:txBody>
          <a:bodyPr/>
          <a:lstStyle>
            <a:lvl1pPr>
              <a:defRPr>
                <a:solidFill>
                  <a:srgbClr val="B9006E"/>
                </a:solidFill>
              </a:defRPr>
            </a:lvl1pPr>
          </a:lstStyle>
          <a:p>
            <a:fld id="{D6D6C118-631F-4A80-9886-907009361577}" type="slidenum">
              <a:rPr lang="cs-CZ" altLang="cs-CZ" smtClean="0"/>
              <a:pPr/>
              <a:t>‹#›</a:t>
            </a:fld>
            <a:endParaRPr lang="cs-CZ" altLang="cs-CZ" dirty="0"/>
          </a:p>
        </p:txBody>
      </p:sp>
      <p:pic>
        <p:nvPicPr>
          <p:cNvPr id="6" name="Obrázek 5">
            <a:extLst>
              <a:ext uri="{FF2B5EF4-FFF2-40B4-BE49-F238E27FC236}">
                <a16:creationId xmlns:a16="http://schemas.microsoft.com/office/drawing/2014/main" id="{5CF0005C-D689-4DD6-A5D8-EA20231460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5634" y="2019299"/>
            <a:ext cx="4199887" cy="2841099"/>
          </a:xfrm>
          <a:prstGeom prst="rect">
            <a:avLst/>
          </a:prstGeom>
        </p:spPr>
      </p:pic>
    </p:spTree>
    <p:extLst>
      <p:ext uri="{BB962C8B-B14F-4D97-AF65-F5344CB8AC3E}">
        <p14:creationId xmlns:p14="http://schemas.microsoft.com/office/powerpoint/2010/main" val="3009703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nímek MUNI">
    <p:bg>
      <p:bgRef idx="1001">
        <a:schemeClr val="bg2"/>
      </p:bgRef>
    </p:bg>
    <p:spTree>
      <p:nvGrpSpPr>
        <p:cNvPr id="1" name=""/>
        <p:cNvGrpSpPr/>
        <p:nvPr/>
      </p:nvGrpSpPr>
      <p:grpSpPr>
        <a:xfrm>
          <a:off x="0" y="0"/>
          <a:ext cx="0" cy="0"/>
          <a:chOff x="0" y="0"/>
          <a:chExt cx="0" cy="0"/>
        </a:xfrm>
      </p:grpSpPr>
      <p:sp>
        <p:nvSpPr>
          <p:cNvPr id="3" name="Zástupný symbol pro zápatí 1">
            <a:extLst>
              <a:ext uri="{FF2B5EF4-FFF2-40B4-BE49-F238E27FC236}">
                <a16:creationId xmlns:a16="http://schemas.microsoft.com/office/drawing/2014/main" id="{F7D96717-61A6-4CA4-8435-E0D536EBA67F}"/>
              </a:ext>
            </a:extLst>
          </p:cNvPr>
          <p:cNvSpPr>
            <a:spLocks noGrp="1"/>
          </p:cNvSpPr>
          <p:nvPr>
            <p:ph type="ftr" sz="quarter" idx="10"/>
          </p:nvPr>
        </p:nvSpPr>
        <p:spPr>
          <a:xfrm>
            <a:off x="540094" y="6228000"/>
            <a:ext cx="5941032" cy="252000"/>
          </a:xfrm>
        </p:spPr>
        <p:txBody>
          <a:bodyPr/>
          <a:lstStyle>
            <a:lvl1pPr>
              <a:defRPr>
                <a:solidFill>
                  <a:srgbClr val="0000DC"/>
                </a:solidFill>
              </a:defRPr>
            </a:lvl1pPr>
          </a:lstStyle>
          <a:p>
            <a:r>
              <a:rPr lang="cs-CZ" dirty="0"/>
              <a:t>Definujte zápatí - název prezentace / pracoviště</a:t>
            </a:r>
          </a:p>
        </p:txBody>
      </p:sp>
      <p:sp>
        <p:nvSpPr>
          <p:cNvPr id="5" name="Zástupný symbol pro číslo snímku 2">
            <a:extLst>
              <a:ext uri="{FF2B5EF4-FFF2-40B4-BE49-F238E27FC236}">
                <a16:creationId xmlns:a16="http://schemas.microsoft.com/office/drawing/2014/main" id="{599CB6BE-5475-43A1-B06C-8E7566E44666}"/>
              </a:ext>
            </a:extLst>
          </p:cNvPr>
          <p:cNvSpPr>
            <a:spLocks noGrp="1"/>
          </p:cNvSpPr>
          <p:nvPr>
            <p:ph type="sldNum" sz="quarter" idx="11"/>
          </p:nvPr>
        </p:nvSpPr>
        <p:spPr>
          <a:xfrm>
            <a:off x="310554" y="6228000"/>
            <a:ext cx="189033" cy="252000"/>
          </a:xfrm>
        </p:spPr>
        <p:txBody>
          <a:bodyPr/>
          <a:lstStyle>
            <a:lvl1pPr>
              <a:defRPr>
                <a:solidFill>
                  <a:srgbClr val="0000DC"/>
                </a:solidFill>
              </a:defRPr>
            </a:lvl1pPr>
          </a:lstStyle>
          <a:p>
            <a:fld id="{D6D6C118-631F-4A80-9886-907009361577}" type="slidenum">
              <a:rPr lang="cs-CZ" altLang="cs-CZ" smtClean="0"/>
              <a:pPr/>
              <a:t>‹#›</a:t>
            </a:fld>
            <a:endParaRPr lang="cs-CZ" altLang="cs-CZ" dirty="0"/>
          </a:p>
        </p:txBody>
      </p:sp>
      <p:pic>
        <p:nvPicPr>
          <p:cNvPr id="6" name="Obrázek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7994" y="2434289"/>
            <a:ext cx="7187994" cy="1863554"/>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7F938E5-6F7C-4F56-8C5F-7393C8E5DF82}"/>
              </a:ext>
            </a:extLst>
          </p:cNvPr>
          <p:cNvSpPr>
            <a:spLocks noGrp="1"/>
          </p:cNvSpPr>
          <p:nvPr>
            <p:ph type="title"/>
          </p:nvPr>
        </p:nvSpPr>
        <p:spPr>
          <a:xfrm>
            <a:off x="623996" y="1709739"/>
            <a:ext cx="7888070" cy="2852737"/>
          </a:xfrm>
        </p:spPr>
        <p:txBody>
          <a:bodyPr anchor="b"/>
          <a:lstStyle>
            <a:lvl1pPr>
              <a:defRPr sz="4501"/>
            </a:lvl1pPr>
          </a:lstStyle>
          <a:p>
            <a:r>
              <a:rPr lang="cs-CZ"/>
              <a:t>Kliknutím lze upravit styl.</a:t>
            </a:r>
          </a:p>
        </p:txBody>
      </p:sp>
      <p:sp>
        <p:nvSpPr>
          <p:cNvPr id="3" name="Zástupný text 2">
            <a:extLst>
              <a:ext uri="{FF2B5EF4-FFF2-40B4-BE49-F238E27FC236}">
                <a16:creationId xmlns:a16="http://schemas.microsoft.com/office/drawing/2014/main" id="{9B3AD1BB-AE08-4628-B0EF-B788748049EC}"/>
              </a:ext>
            </a:extLst>
          </p:cNvPr>
          <p:cNvSpPr>
            <a:spLocks noGrp="1"/>
          </p:cNvSpPr>
          <p:nvPr>
            <p:ph type="body" idx="1"/>
          </p:nvPr>
        </p:nvSpPr>
        <p:spPr>
          <a:xfrm>
            <a:off x="623996" y="4589464"/>
            <a:ext cx="7888070" cy="1500187"/>
          </a:xfrm>
        </p:spPr>
        <p:txBody>
          <a:bodyPr/>
          <a:lstStyle>
            <a:lvl1pPr marL="0" indent="0">
              <a:buNone/>
              <a:defRPr sz="1800">
                <a:solidFill>
                  <a:schemeClr val="tx1">
                    <a:tint val="75000"/>
                  </a:schemeClr>
                </a:solidFill>
              </a:defRPr>
            </a:lvl1pPr>
            <a:lvl2pPr marL="342946" indent="0">
              <a:buNone/>
              <a:defRPr sz="1500">
                <a:solidFill>
                  <a:schemeClr val="tx1">
                    <a:tint val="75000"/>
                  </a:schemeClr>
                </a:solidFill>
              </a:defRPr>
            </a:lvl2pPr>
            <a:lvl3pPr marL="685891" indent="0">
              <a:buNone/>
              <a:defRPr sz="1350">
                <a:solidFill>
                  <a:schemeClr val="tx1">
                    <a:tint val="75000"/>
                  </a:schemeClr>
                </a:solidFill>
              </a:defRPr>
            </a:lvl3pPr>
            <a:lvl4pPr marL="1028837" indent="0">
              <a:buNone/>
              <a:defRPr sz="1200">
                <a:solidFill>
                  <a:schemeClr val="tx1">
                    <a:tint val="75000"/>
                  </a:schemeClr>
                </a:solidFill>
              </a:defRPr>
            </a:lvl4pPr>
            <a:lvl5pPr marL="1371783" indent="0">
              <a:buNone/>
              <a:defRPr sz="1200">
                <a:solidFill>
                  <a:schemeClr val="tx1">
                    <a:tint val="75000"/>
                  </a:schemeClr>
                </a:solidFill>
              </a:defRPr>
            </a:lvl5pPr>
            <a:lvl6pPr marL="1714729" indent="0">
              <a:buNone/>
              <a:defRPr sz="1200">
                <a:solidFill>
                  <a:schemeClr val="tx1">
                    <a:tint val="75000"/>
                  </a:schemeClr>
                </a:solidFill>
              </a:defRPr>
            </a:lvl6pPr>
            <a:lvl7pPr marL="2057674" indent="0">
              <a:buNone/>
              <a:defRPr sz="1200">
                <a:solidFill>
                  <a:schemeClr val="tx1">
                    <a:tint val="75000"/>
                  </a:schemeClr>
                </a:solidFill>
              </a:defRPr>
            </a:lvl7pPr>
            <a:lvl8pPr marL="2400620" indent="0">
              <a:buNone/>
              <a:defRPr sz="1200">
                <a:solidFill>
                  <a:schemeClr val="tx1">
                    <a:tint val="75000"/>
                  </a:schemeClr>
                </a:solidFill>
              </a:defRPr>
            </a:lvl8pPr>
            <a:lvl9pPr marL="2743566" indent="0">
              <a:buNone/>
              <a:defRPr sz="12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77679499-6D2D-4976-87FC-BB282FE56A57}"/>
              </a:ext>
            </a:extLst>
          </p:cNvPr>
          <p:cNvSpPr>
            <a:spLocks noGrp="1"/>
          </p:cNvSpPr>
          <p:nvPr>
            <p:ph type="dt" sz="half" idx="10"/>
          </p:nvPr>
        </p:nvSpPr>
        <p:spPr/>
        <p:txBody>
          <a:bodyPr/>
          <a:lstStyle/>
          <a:p>
            <a:fld id="{71B40E68-B1AA-49CD-B138-FD747B1B7E7D}" type="datetimeFigureOut">
              <a:rPr lang="cs-CZ" smtClean="0"/>
              <a:t>06.03.2023</a:t>
            </a:fld>
            <a:endParaRPr lang="cs-CZ"/>
          </a:p>
        </p:txBody>
      </p:sp>
      <p:sp>
        <p:nvSpPr>
          <p:cNvPr id="5" name="Zástupný symbol pro zápatí 4">
            <a:extLst>
              <a:ext uri="{FF2B5EF4-FFF2-40B4-BE49-F238E27FC236}">
                <a16:creationId xmlns:a16="http://schemas.microsoft.com/office/drawing/2014/main" id="{7484543F-1E07-4AD9-A46F-26E0D7BEC0DE}"/>
              </a:ext>
            </a:extLst>
          </p:cNvPr>
          <p:cNvSpPr>
            <a:spLocks noGrp="1"/>
          </p:cNvSpPr>
          <p:nvPr>
            <p:ph type="ftr" sz="quarter" idx="11"/>
          </p:nvPr>
        </p:nvSpPr>
        <p:spPr/>
        <p:txBody>
          <a:bodyPr/>
          <a:lstStyle/>
          <a:p>
            <a:r>
              <a:rPr lang="cs-CZ"/>
              <a:t>Definujte zápatí - název prezentace / pracoviště</a:t>
            </a:r>
            <a:endParaRPr lang="cs-CZ" dirty="0"/>
          </a:p>
        </p:txBody>
      </p:sp>
      <p:sp>
        <p:nvSpPr>
          <p:cNvPr id="6" name="Zástupný symbol pro číslo snímku 5">
            <a:extLst>
              <a:ext uri="{FF2B5EF4-FFF2-40B4-BE49-F238E27FC236}">
                <a16:creationId xmlns:a16="http://schemas.microsoft.com/office/drawing/2014/main" id="{90C86A54-4BB9-47EB-A4AD-7229C19989F9}"/>
              </a:ext>
            </a:extLst>
          </p:cNvPr>
          <p:cNvSpPr>
            <a:spLocks noGrp="1"/>
          </p:cNvSpPr>
          <p:nvPr>
            <p:ph type="sldNum" sz="quarter" idx="12"/>
          </p:nvPr>
        </p:nvSpPr>
        <p:spPr/>
        <p:txBody>
          <a:bodyPr/>
          <a:lstStyle/>
          <a:p>
            <a:fld id="{0DE708CC-0C3F-4567-9698-B54C0F35BD31}" type="slidenum">
              <a:rPr lang="cs-CZ" altLang="cs-CZ" smtClean="0"/>
              <a:pPr/>
              <a:t>‹#›</a:t>
            </a:fld>
            <a:endParaRPr lang="cs-CZ" altLang="cs-CZ" dirty="0"/>
          </a:p>
        </p:txBody>
      </p:sp>
    </p:spTree>
    <p:extLst>
      <p:ext uri="{BB962C8B-B14F-4D97-AF65-F5344CB8AC3E}">
        <p14:creationId xmlns:p14="http://schemas.microsoft.com/office/powerpoint/2010/main" val="953934117"/>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A2BDF42-395E-4D1C-B17F-B8D60EC3DA3A}"/>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5F213167-3FEE-4992-BEA8-1C44D9D1F0E0}"/>
              </a:ext>
            </a:extLst>
          </p:cNvPr>
          <p:cNvSpPr>
            <a:spLocks noGrp="1"/>
          </p:cNvSpPr>
          <p:nvPr>
            <p:ph sz="half" idx="1"/>
          </p:nvPr>
        </p:nvSpPr>
        <p:spPr>
          <a:xfrm>
            <a:off x="628759" y="1825625"/>
            <a:ext cx="3886875"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5F026C64-172E-4E0E-BE87-8CD703B24BFB}"/>
              </a:ext>
            </a:extLst>
          </p:cNvPr>
          <p:cNvSpPr>
            <a:spLocks noGrp="1"/>
          </p:cNvSpPr>
          <p:nvPr>
            <p:ph sz="half" idx="2"/>
          </p:nvPr>
        </p:nvSpPr>
        <p:spPr>
          <a:xfrm>
            <a:off x="4629954" y="1825625"/>
            <a:ext cx="3886875"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52EC1C95-6025-43A5-9187-DFAC4E2A1FAA}"/>
              </a:ext>
            </a:extLst>
          </p:cNvPr>
          <p:cNvSpPr>
            <a:spLocks noGrp="1"/>
          </p:cNvSpPr>
          <p:nvPr>
            <p:ph type="dt" sz="half" idx="10"/>
          </p:nvPr>
        </p:nvSpPr>
        <p:spPr/>
        <p:txBody>
          <a:bodyPr/>
          <a:lstStyle/>
          <a:p>
            <a:fld id="{71B40E68-B1AA-49CD-B138-FD747B1B7E7D}" type="datetimeFigureOut">
              <a:rPr lang="cs-CZ" smtClean="0"/>
              <a:t>06.03.2023</a:t>
            </a:fld>
            <a:endParaRPr lang="cs-CZ"/>
          </a:p>
        </p:txBody>
      </p:sp>
      <p:sp>
        <p:nvSpPr>
          <p:cNvPr id="6" name="Zástupný symbol pro zápatí 5">
            <a:extLst>
              <a:ext uri="{FF2B5EF4-FFF2-40B4-BE49-F238E27FC236}">
                <a16:creationId xmlns:a16="http://schemas.microsoft.com/office/drawing/2014/main" id="{30963769-F181-4DFF-BF31-F48AFE3BEACD}"/>
              </a:ext>
            </a:extLst>
          </p:cNvPr>
          <p:cNvSpPr>
            <a:spLocks noGrp="1"/>
          </p:cNvSpPr>
          <p:nvPr>
            <p:ph type="ftr" sz="quarter" idx="11"/>
          </p:nvPr>
        </p:nvSpPr>
        <p:spPr/>
        <p:txBody>
          <a:bodyPr/>
          <a:lstStyle/>
          <a:p>
            <a:r>
              <a:rPr lang="cs-CZ"/>
              <a:t>Definujte zápatí - název prezentace / pracoviště</a:t>
            </a:r>
            <a:endParaRPr lang="cs-CZ" dirty="0"/>
          </a:p>
        </p:txBody>
      </p:sp>
      <p:sp>
        <p:nvSpPr>
          <p:cNvPr id="7" name="Zástupný symbol pro číslo snímku 6">
            <a:extLst>
              <a:ext uri="{FF2B5EF4-FFF2-40B4-BE49-F238E27FC236}">
                <a16:creationId xmlns:a16="http://schemas.microsoft.com/office/drawing/2014/main" id="{7420B2BF-E021-4424-B1C8-6137A3E0FE5B}"/>
              </a:ext>
            </a:extLst>
          </p:cNvPr>
          <p:cNvSpPr>
            <a:spLocks noGrp="1"/>
          </p:cNvSpPr>
          <p:nvPr>
            <p:ph type="sldNum" sz="quarter" idx="12"/>
          </p:nvPr>
        </p:nvSpPr>
        <p:spPr/>
        <p:txBody>
          <a:bodyPr/>
          <a:lstStyle/>
          <a:p>
            <a:fld id="{0DE708CC-0C3F-4567-9698-B54C0F35BD31}" type="slidenum">
              <a:rPr lang="cs-CZ" altLang="cs-CZ" smtClean="0"/>
              <a:pPr/>
              <a:t>‹#›</a:t>
            </a:fld>
            <a:endParaRPr lang="cs-CZ" altLang="cs-CZ" dirty="0"/>
          </a:p>
        </p:txBody>
      </p:sp>
    </p:spTree>
    <p:extLst>
      <p:ext uri="{BB962C8B-B14F-4D97-AF65-F5344CB8AC3E}">
        <p14:creationId xmlns:p14="http://schemas.microsoft.com/office/powerpoint/2010/main" val="342220826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650485C-3BEB-4025-9CB0-E30069CF7F5C}"/>
              </a:ext>
            </a:extLst>
          </p:cNvPr>
          <p:cNvSpPr>
            <a:spLocks noGrp="1"/>
          </p:cNvSpPr>
          <p:nvPr>
            <p:ph type="title"/>
          </p:nvPr>
        </p:nvSpPr>
        <p:spPr>
          <a:xfrm>
            <a:off x="629950" y="365126"/>
            <a:ext cx="788807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72304C16-0728-49EF-A013-C2DE03A82D66}"/>
              </a:ext>
            </a:extLst>
          </p:cNvPr>
          <p:cNvSpPr>
            <a:spLocks noGrp="1"/>
          </p:cNvSpPr>
          <p:nvPr>
            <p:ph type="body" idx="1"/>
          </p:nvPr>
        </p:nvSpPr>
        <p:spPr>
          <a:xfrm>
            <a:off x="629951" y="1681163"/>
            <a:ext cx="3869012" cy="823912"/>
          </a:xfrm>
        </p:spPr>
        <p:txBody>
          <a:bodyPr anchor="b"/>
          <a:lstStyle>
            <a:lvl1pPr marL="0" indent="0">
              <a:buNone/>
              <a:defRPr sz="1800" b="1"/>
            </a:lvl1pPr>
            <a:lvl2pPr marL="342946" indent="0">
              <a:buNone/>
              <a:defRPr sz="1500" b="1"/>
            </a:lvl2pPr>
            <a:lvl3pPr marL="685891" indent="0">
              <a:buNone/>
              <a:defRPr sz="1350" b="1"/>
            </a:lvl3pPr>
            <a:lvl4pPr marL="1028837" indent="0">
              <a:buNone/>
              <a:defRPr sz="1200" b="1"/>
            </a:lvl4pPr>
            <a:lvl5pPr marL="1371783" indent="0">
              <a:buNone/>
              <a:defRPr sz="1200" b="1"/>
            </a:lvl5pPr>
            <a:lvl6pPr marL="1714729" indent="0">
              <a:buNone/>
              <a:defRPr sz="1200" b="1"/>
            </a:lvl6pPr>
            <a:lvl7pPr marL="2057674" indent="0">
              <a:buNone/>
              <a:defRPr sz="1200" b="1"/>
            </a:lvl7pPr>
            <a:lvl8pPr marL="2400620" indent="0">
              <a:buNone/>
              <a:defRPr sz="1200" b="1"/>
            </a:lvl8pPr>
            <a:lvl9pPr marL="2743566" indent="0">
              <a:buNone/>
              <a:defRPr sz="12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E6E3C5CB-BFB4-4ABB-94F4-DBE86B122FBE}"/>
              </a:ext>
            </a:extLst>
          </p:cNvPr>
          <p:cNvSpPr>
            <a:spLocks noGrp="1"/>
          </p:cNvSpPr>
          <p:nvPr>
            <p:ph sz="half" idx="2"/>
          </p:nvPr>
        </p:nvSpPr>
        <p:spPr>
          <a:xfrm>
            <a:off x="629951" y="2505075"/>
            <a:ext cx="3869012"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64B4DF66-6904-40DC-97AE-9F482192500E}"/>
              </a:ext>
            </a:extLst>
          </p:cNvPr>
          <p:cNvSpPr>
            <a:spLocks noGrp="1"/>
          </p:cNvSpPr>
          <p:nvPr>
            <p:ph type="body" sz="quarter" idx="3"/>
          </p:nvPr>
        </p:nvSpPr>
        <p:spPr>
          <a:xfrm>
            <a:off x="4629954" y="1681163"/>
            <a:ext cx="3888066" cy="823912"/>
          </a:xfrm>
        </p:spPr>
        <p:txBody>
          <a:bodyPr anchor="b"/>
          <a:lstStyle>
            <a:lvl1pPr marL="0" indent="0">
              <a:buNone/>
              <a:defRPr sz="1800" b="1"/>
            </a:lvl1pPr>
            <a:lvl2pPr marL="342946" indent="0">
              <a:buNone/>
              <a:defRPr sz="1500" b="1"/>
            </a:lvl2pPr>
            <a:lvl3pPr marL="685891" indent="0">
              <a:buNone/>
              <a:defRPr sz="1350" b="1"/>
            </a:lvl3pPr>
            <a:lvl4pPr marL="1028837" indent="0">
              <a:buNone/>
              <a:defRPr sz="1200" b="1"/>
            </a:lvl4pPr>
            <a:lvl5pPr marL="1371783" indent="0">
              <a:buNone/>
              <a:defRPr sz="1200" b="1"/>
            </a:lvl5pPr>
            <a:lvl6pPr marL="1714729" indent="0">
              <a:buNone/>
              <a:defRPr sz="1200" b="1"/>
            </a:lvl6pPr>
            <a:lvl7pPr marL="2057674" indent="0">
              <a:buNone/>
              <a:defRPr sz="1200" b="1"/>
            </a:lvl7pPr>
            <a:lvl8pPr marL="2400620" indent="0">
              <a:buNone/>
              <a:defRPr sz="1200" b="1"/>
            </a:lvl8pPr>
            <a:lvl9pPr marL="2743566" indent="0">
              <a:buNone/>
              <a:defRPr sz="12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3221C0AD-1FD9-4C04-B9F0-D983DF1D4EF3}"/>
              </a:ext>
            </a:extLst>
          </p:cNvPr>
          <p:cNvSpPr>
            <a:spLocks noGrp="1"/>
          </p:cNvSpPr>
          <p:nvPr>
            <p:ph sz="quarter" idx="4"/>
          </p:nvPr>
        </p:nvSpPr>
        <p:spPr>
          <a:xfrm>
            <a:off x="4629954" y="2505075"/>
            <a:ext cx="3888066"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67514B68-A38A-4419-9343-409DAE4A4518}"/>
              </a:ext>
            </a:extLst>
          </p:cNvPr>
          <p:cNvSpPr>
            <a:spLocks noGrp="1"/>
          </p:cNvSpPr>
          <p:nvPr>
            <p:ph type="dt" sz="half" idx="10"/>
          </p:nvPr>
        </p:nvSpPr>
        <p:spPr/>
        <p:txBody>
          <a:bodyPr/>
          <a:lstStyle/>
          <a:p>
            <a:fld id="{71B40E68-B1AA-49CD-B138-FD747B1B7E7D}" type="datetimeFigureOut">
              <a:rPr lang="cs-CZ" smtClean="0"/>
              <a:t>06.03.2023</a:t>
            </a:fld>
            <a:endParaRPr lang="cs-CZ"/>
          </a:p>
        </p:txBody>
      </p:sp>
      <p:sp>
        <p:nvSpPr>
          <p:cNvPr id="8" name="Zástupný symbol pro zápatí 7">
            <a:extLst>
              <a:ext uri="{FF2B5EF4-FFF2-40B4-BE49-F238E27FC236}">
                <a16:creationId xmlns:a16="http://schemas.microsoft.com/office/drawing/2014/main" id="{41BF3790-5AD7-4F47-B6BB-DFDA89ECFCE5}"/>
              </a:ext>
            </a:extLst>
          </p:cNvPr>
          <p:cNvSpPr>
            <a:spLocks noGrp="1"/>
          </p:cNvSpPr>
          <p:nvPr>
            <p:ph type="ftr" sz="quarter" idx="11"/>
          </p:nvPr>
        </p:nvSpPr>
        <p:spPr/>
        <p:txBody>
          <a:bodyPr/>
          <a:lstStyle/>
          <a:p>
            <a:r>
              <a:rPr lang="cs-CZ"/>
              <a:t>Definujte zápatí - název prezentace / pracoviště</a:t>
            </a:r>
            <a:endParaRPr lang="cs-CZ" dirty="0"/>
          </a:p>
        </p:txBody>
      </p:sp>
      <p:sp>
        <p:nvSpPr>
          <p:cNvPr id="9" name="Zástupný symbol pro číslo snímku 8">
            <a:extLst>
              <a:ext uri="{FF2B5EF4-FFF2-40B4-BE49-F238E27FC236}">
                <a16:creationId xmlns:a16="http://schemas.microsoft.com/office/drawing/2014/main" id="{0E953279-FB4A-4C50-840C-1943F4896EA4}"/>
              </a:ext>
            </a:extLst>
          </p:cNvPr>
          <p:cNvSpPr>
            <a:spLocks noGrp="1"/>
          </p:cNvSpPr>
          <p:nvPr>
            <p:ph type="sldNum" sz="quarter" idx="12"/>
          </p:nvPr>
        </p:nvSpPr>
        <p:spPr/>
        <p:txBody>
          <a:bodyPr/>
          <a:lstStyle/>
          <a:p>
            <a:fld id="{0DE708CC-0C3F-4567-9698-B54C0F35BD31}" type="slidenum">
              <a:rPr lang="cs-CZ" altLang="cs-CZ" smtClean="0"/>
              <a:pPr/>
              <a:t>‹#›</a:t>
            </a:fld>
            <a:endParaRPr lang="cs-CZ" altLang="cs-CZ" dirty="0"/>
          </a:p>
        </p:txBody>
      </p:sp>
    </p:spTree>
    <p:extLst>
      <p:ext uri="{BB962C8B-B14F-4D97-AF65-F5344CB8AC3E}">
        <p14:creationId xmlns:p14="http://schemas.microsoft.com/office/powerpoint/2010/main" val="2035399346"/>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E1175BB-1E42-4772-9D28-3D5D3E9D2AA6}"/>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03DE6DF1-7D5E-44FD-A42A-8376C8432999}"/>
              </a:ext>
            </a:extLst>
          </p:cNvPr>
          <p:cNvSpPr>
            <a:spLocks noGrp="1"/>
          </p:cNvSpPr>
          <p:nvPr>
            <p:ph type="dt" sz="half" idx="10"/>
          </p:nvPr>
        </p:nvSpPr>
        <p:spPr/>
        <p:txBody>
          <a:bodyPr/>
          <a:lstStyle/>
          <a:p>
            <a:fld id="{71B40E68-B1AA-49CD-B138-FD747B1B7E7D}" type="datetimeFigureOut">
              <a:rPr lang="cs-CZ" smtClean="0"/>
              <a:t>06.03.2023</a:t>
            </a:fld>
            <a:endParaRPr lang="cs-CZ"/>
          </a:p>
        </p:txBody>
      </p:sp>
      <p:sp>
        <p:nvSpPr>
          <p:cNvPr id="4" name="Zástupný symbol pro zápatí 3">
            <a:extLst>
              <a:ext uri="{FF2B5EF4-FFF2-40B4-BE49-F238E27FC236}">
                <a16:creationId xmlns:a16="http://schemas.microsoft.com/office/drawing/2014/main" id="{9030D173-C2D0-40A9-8DDE-E86C15A7354B}"/>
              </a:ext>
            </a:extLst>
          </p:cNvPr>
          <p:cNvSpPr>
            <a:spLocks noGrp="1"/>
          </p:cNvSpPr>
          <p:nvPr>
            <p:ph type="ftr" sz="quarter" idx="11"/>
          </p:nvPr>
        </p:nvSpPr>
        <p:spPr/>
        <p:txBody>
          <a:bodyPr/>
          <a:lstStyle/>
          <a:p>
            <a:r>
              <a:rPr lang="cs-CZ"/>
              <a:t>Definujte zápatí - název prezentace / pracoviště</a:t>
            </a:r>
            <a:endParaRPr lang="cs-CZ" dirty="0"/>
          </a:p>
        </p:txBody>
      </p:sp>
      <p:sp>
        <p:nvSpPr>
          <p:cNvPr id="5" name="Zástupný symbol pro číslo snímku 4">
            <a:extLst>
              <a:ext uri="{FF2B5EF4-FFF2-40B4-BE49-F238E27FC236}">
                <a16:creationId xmlns:a16="http://schemas.microsoft.com/office/drawing/2014/main" id="{B8E8A847-CBFF-4553-A4E5-51A62E09BF1E}"/>
              </a:ext>
            </a:extLst>
          </p:cNvPr>
          <p:cNvSpPr>
            <a:spLocks noGrp="1"/>
          </p:cNvSpPr>
          <p:nvPr>
            <p:ph type="sldNum" sz="quarter" idx="12"/>
          </p:nvPr>
        </p:nvSpPr>
        <p:spPr/>
        <p:txBody>
          <a:bodyPr/>
          <a:lstStyle/>
          <a:p>
            <a:fld id="{0DE708CC-0C3F-4567-9698-B54C0F35BD31}" type="slidenum">
              <a:rPr lang="cs-CZ" altLang="cs-CZ" smtClean="0"/>
              <a:pPr/>
              <a:t>‹#›</a:t>
            </a:fld>
            <a:endParaRPr lang="cs-CZ" altLang="cs-CZ" dirty="0"/>
          </a:p>
        </p:txBody>
      </p:sp>
    </p:spTree>
    <p:extLst>
      <p:ext uri="{BB962C8B-B14F-4D97-AF65-F5344CB8AC3E}">
        <p14:creationId xmlns:p14="http://schemas.microsoft.com/office/powerpoint/2010/main" val="351748531"/>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1E928656-7A73-4CA6-AB42-A84B5B86A153}"/>
              </a:ext>
            </a:extLst>
          </p:cNvPr>
          <p:cNvSpPr>
            <a:spLocks noGrp="1"/>
          </p:cNvSpPr>
          <p:nvPr>
            <p:ph type="dt" sz="half" idx="10"/>
          </p:nvPr>
        </p:nvSpPr>
        <p:spPr/>
        <p:txBody>
          <a:bodyPr/>
          <a:lstStyle/>
          <a:p>
            <a:fld id="{71B40E68-B1AA-49CD-B138-FD747B1B7E7D}" type="datetimeFigureOut">
              <a:rPr lang="cs-CZ" smtClean="0"/>
              <a:t>06.03.2023</a:t>
            </a:fld>
            <a:endParaRPr lang="cs-CZ"/>
          </a:p>
        </p:txBody>
      </p:sp>
      <p:sp>
        <p:nvSpPr>
          <p:cNvPr id="3" name="Zástupný symbol pro zápatí 2">
            <a:extLst>
              <a:ext uri="{FF2B5EF4-FFF2-40B4-BE49-F238E27FC236}">
                <a16:creationId xmlns:a16="http://schemas.microsoft.com/office/drawing/2014/main" id="{E9104894-7172-4FFE-BB3B-B7D0C39A095D}"/>
              </a:ext>
            </a:extLst>
          </p:cNvPr>
          <p:cNvSpPr>
            <a:spLocks noGrp="1"/>
          </p:cNvSpPr>
          <p:nvPr>
            <p:ph type="ftr" sz="quarter" idx="11"/>
          </p:nvPr>
        </p:nvSpPr>
        <p:spPr/>
        <p:txBody>
          <a:bodyPr/>
          <a:lstStyle/>
          <a:p>
            <a:r>
              <a:rPr lang="cs-CZ"/>
              <a:t>Definujte zápatí - název prezentace / pracoviště</a:t>
            </a:r>
            <a:endParaRPr lang="cs-CZ" dirty="0"/>
          </a:p>
        </p:txBody>
      </p:sp>
      <p:sp>
        <p:nvSpPr>
          <p:cNvPr id="4" name="Zástupný symbol pro číslo snímku 3">
            <a:extLst>
              <a:ext uri="{FF2B5EF4-FFF2-40B4-BE49-F238E27FC236}">
                <a16:creationId xmlns:a16="http://schemas.microsoft.com/office/drawing/2014/main" id="{D308BC7D-81A9-4085-A04F-28F2DBD670E9}"/>
              </a:ext>
            </a:extLst>
          </p:cNvPr>
          <p:cNvSpPr>
            <a:spLocks noGrp="1"/>
          </p:cNvSpPr>
          <p:nvPr>
            <p:ph type="sldNum" sz="quarter" idx="12"/>
          </p:nvPr>
        </p:nvSpPr>
        <p:spPr/>
        <p:txBody>
          <a:bodyPr/>
          <a:lstStyle/>
          <a:p>
            <a:fld id="{0DE708CC-0C3F-4567-9698-B54C0F35BD31}" type="slidenum">
              <a:rPr lang="cs-CZ" altLang="cs-CZ" smtClean="0"/>
              <a:pPr/>
              <a:t>‹#›</a:t>
            </a:fld>
            <a:endParaRPr lang="cs-CZ" altLang="cs-CZ" dirty="0"/>
          </a:p>
        </p:txBody>
      </p:sp>
    </p:spTree>
    <p:extLst>
      <p:ext uri="{BB962C8B-B14F-4D97-AF65-F5344CB8AC3E}">
        <p14:creationId xmlns:p14="http://schemas.microsoft.com/office/powerpoint/2010/main" val="2640942893"/>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0B73189-0CAD-439E-9AD0-095DF3CC3C5A}"/>
              </a:ext>
            </a:extLst>
          </p:cNvPr>
          <p:cNvSpPr>
            <a:spLocks noGrp="1"/>
          </p:cNvSpPr>
          <p:nvPr>
            <p:ph type="title"/>
          </p:nvPr>
        </p:nvSpPr>
        <p:spPr>
          <a:xfrm>
            <a:off x="629951" y="457200"/>
            <a:ext cx="2949690" cy="1600200"/>
          </a:xfrm>
        </p:spPr>
        <p:txBody>
          <a:bodyPr anchor="b"/>
          <a:lstStyle>
            <a:lvl1pPr>
              <a:defRPr sz="2400"/>
            </a:lvl1pPr>
          </a:lstStyle>
          <a:p>
            <a:r>
              <a:rPr lang="cs-CZ"/>
              <a:t>Kliknutím lze upravit styl.</a:t>
            </a:r>
          </a:p>
        </p:txBody>
      </p:sp>
      <p:sp>
        <p:nvSpPr>
          <p:cNvPr id="3" name="Zástupný obsah 2">
            <a:extLst>
              <a:ext uri="{FF2B5EF4-FFF2-40B4-BE49-F238E27FC236}">
                <a16:creationId xmlns:a16="http://schemas.microsoft.com/office/drawing/2014/main" id="{815BF586-B42E-43F9-B508-202B1DA66915}"/>
              </a:ext>
            </a:extLst>
          </p:cNvPr>
          <p:cNvSpPr>
            <a:spLocks noGrp="1"/>
          </p:cNvSpPr>
          <p:nvPr>
            <p:ph idx="1"/>
          </p:nvPr>
        </p:nvSpPr>
        <p:spPr>
          <a:xfrm>
            <a:off x="3888066" y="987426"/>
            <a:ext cx="4629954"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38D5EBD9-7BCC-4186-97E7-8E891FAF4FEA}"/>
              </a:ext>
            </a:extLst>
          </p:cNvPr>
          <p:cNvSpPr>
            <a:spLocks noGrp="1"/>
          </p:cNvSpPr>
          <p:nvPr>
            <p:ph type="body" sz="half" idx="2"/>
          </p:nvPr>
        </p:nvSpPr>
        <p:spPr>
          <a:xfrm>
            <a:off x="629951" y="2057400"/>
            <a:ext cx="2949690" cy="3811588"/>
          </a:xfrm>
        </p:spPr>
        <p:txBody>
          <a:bodyPr/>
          <a:lstStyle>
            <a:lvl1pPr marL="0" indent="0">
              <a:buNone/>
              <a:defRPr sz="1200"/>
            </a:lvl1pPr>
            <a:lvl2pPr marL="342946" indent="0">
              <a:buNone/>
              <a:defRPr sz="1050"/>
            </a:lvl2pPr>
            <a:lvl3pPr marL="685891" indent="0">
              <a:buNone/>
              <a:defRPr sz="900"/>
            </a:lvl3pPr>
            <a:lvl4pPr marL="1028837" indent="0">
              <a:buNone/>
              <a:defRPr sz="750"/>
            </a:lvl4pPr>
            <a:lvl5pPr marL="1371783" indent="0">
              <a:buNone/>
              <a:defRPr sz="750"/>
            </a:lvl5pPr>
            <a:lvl6pPr marL="1714729" indent="0">
              <a:buNone/>
              <a:defRPr sz="750"/>
            </a:lvl6pPr>
            <a:lvl7pPr marL="2057674" indent="0">
              <a:buNone/>
              <a:defRPr sz="750"/>
            </a:lvl7pPr>
            <a:lvl8pPr marL="2400620" indent="0">
              <a:buNone/>
              <a:defRPr sz="750"/>
            </a:lvl8pPr>
            <a:lvl9pPr marL="2743566" indent="0">
              <a:buNone/>
              <a:defRPr sz="75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FDDC3EF7-65AF-4076-83A4-7B91F2D76222}"/>
              </a:ext>
            </a:extLst>
          </p:cNvPr>
          <p:cNvSpPr>
            <a:spLocks noGrp="1"/>
          </p:cNvSpPr>
          <p:nvPr>
            <p:ph type="dt" sz="half" idx="10"/>
          </p:nvPr>
        </p:nvSpPr>
        <p:spPr/>
        <p:txBody>
          <a:bodyPr/>
          <a:lstStyle/>
          <a:p>
            <a:fld id="{71B40E68-B1AA-49CD-B138-FD747B1B7E7D}" type="datetimeFigureOut">
              <a:rPr lang="cs-CZ" smtClean="0"/>
              <a:t>06.03.2023</a:t>
            </a:fld>
            <a:endParaRPr lang="cs-CZ"/>
          </a:p>
        </p:txBody>
      </p:sp>
      <p:sp>
        <p:nvSpPr>
          <p:cNvPr id="6" name="Zástupný symbol pro zápatí 5">
            <a:extLst>
              <a:ext uri="{FF2B5EF4-FFF2-40B4-BE49-F238E27FC236}">
                <a16:creationId xmlns:a16="http://schemas.microsoft.com/office/drawing/2014/main" id="{5B5DFEC9-47BE-45F7-B601-1F4F22867D96}"/>
              </a:ext>
            </a:extLst>
          </p:cNvPr>
          <p:cNvSpPr>
            <a:spLocks noGrp="1"/>
          </p:cNvSpPr>
          <p:nvPr>
            <p:ph type="ftr" sz="quarter" idx="11"/>
          </p:nvPr>
        </p:nvSpPr>
        <p:spPr/>
        <p:txBody>
          <a:bodyPr/>
          <a:lstStyle/>
          <a:p>
            <a:r>
              <a:rPr lang="cs-CZ"/>
              <a:t>Definujte zápatí - název prezentace / pracoviště</a:t>
            </a:r>
            <a:endParaRPr lang="cs-CZ" dirty="0"/>
          </a:p>
        </p:txBody>
      </p:sp>
      <p:sp>
        <p:nvSpPr>
          <p:cNvPr id="7" name="Zástupný symbol pro číslo snímku 6">
            <a:extLst>
              <a:ext uri="{FF2B5EF4-FFF2-40B4-BE49-F238E27FC236}">
                <a16:creationId xmlns:a16="http://schemas.microsoft.com/office/drawing/2014/main" id="{DA87AA7E-FB97-46CF-A506-8C02692E8589}"/>
              </a:ext>
            </a:extLst>
          </p:cNvPr>
          <p:cNvSpPr>
            <a:spLocks noGrp="1"/>
          </p:cNvSpPr>
          <p:nvPr>
            <p:ph type="sldNum" sz="quarter" idx="12"/>
          </p:nvPr>
        </p:nvSpPr>
        <p:spPr/>
        <p:txBody>
          <a:bodyPr/>
          <a:lstStyle/>
          <a:p>
            <a:fld id="{0DE708CC-0C3F-4567-9698-B54C0F35BD31}" type="slidenum">
              <a:rPr lang="cs-CZ" altLang="cs-CZ" smtClean="0"/>
              <a:pPr/>
              <a:t>‹#›</a:t>
            </a:fld>
            <a:endParaRPr lang="cs-CZ" altLang="cs-CZ" dirty="0"/>
          </a:p>
        </p:txBody>
      </p:sp>
    </p:spTree>
    <p:extLst>
      <p:ext uri="{BB962C8B-B14F-4D97-AF65-F5344CB8AC3E}">
        <p14:creationId xmlns:p14="http://schemas.microsoft.com/office/powerpoint/2010/main" val="2291442763"/>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D7BB35-6362-481B-A618-EAEE9BF4C530}"/>
              </a:ext>
            </a:extLst>
          </p:cNvPr>
          <p:cNvSpPr>
            <a:spLocks noGrp="1"/>
          </p:cNvSpPr>
          <p:nvPr>
            <p:ph type="title"/>
          </p:nvPr>
        </p:nvSpPr>
        <p:spPr>
          <a:xfrm>
            <a:off x="629951" y="457200"/>
            <a:ext cx="2949690" cy="1600200"/>
          </a:xfrm>
        </p:spPr>
        <p:txBody>
          <a:bodyPr anchor="b"/>
          <a:lstStyle>
            <a:lvl1pPr>
              <a:defRPr sz="2400"/>
            </a:lvl1pPr>
          </a:lstStyle>
          <a:p>
            <a:r>
              <a:rPr lang="cs-CZ"/>
              <a:t>Kliknutím lze upravit styl.</a:t>
            </a:r>
          </a:p>
        </p:txBody>
      </p:sp>
      <p:sp>
        <p:nvSpPr>
          <p:cNvPr id="3" name="Zástupný symbol obrázku 2">
            <a:extLst>
              <a:ext uri="{FF2B5EF4-FFF2-40B4-BE49-F238E27FC236}">
                <a16:creationId xmlns:a16="http://schemas.microsoft.com/office/drawing/2014/main" id="{8B83E99C-B871-49D6-BEA7-648D7D351FD6}"/>
              </a:ext>
            </a:extLst>
          </p:cNvPr>
          <p:cNvSpPr>
            <a:spLocks noGrp="1"/>
          </p:cNvSpPr>
          <p:nvPr>
            <p:ph type="pic" idx="1"/>
          </p:nvPr>
        </p:nvSpPr>
        <p:spPr>
          <a:xfrm>
            <a:off x="3888066" y="987426"/>
            <a:ext cx="4629954" cy="4873625"/>
          </a:xfrm>
        </p:spPr>
        <p:txBody>
          <a:bodyPr/>
          <a:lstStyle>
            <a:lvl1pPr marL="0" indent="0">
              <a:buNone/>
              <a:defRPr sz="2400"/>
            </a:lvl1pPr>
            <a:lvl2pPr marL="342946" indent="0">
              <a:buNone/>
              <a:defRPr sz="2100"/>
            </a:lvl2pPr>
            <a:lvl3pPr marL="685891" indent="0">
              <a:buNone/>
              <a:defRPr sz="1800"/>
            </a:lvl3pPr>
            <a:lvl4pPr marL="1028837" indent="0">
              <a:buNone/>
              <a:defRPr sz="1500"/>
            </a:lvl4pPr>
            <a:lvl5pPr marL="1371783" indent="0">
              <a:buNone/>
              <a:defRPr sz="1500"/>
            </a:lvl5pPr>
            <a:lvl6pPr marL="1714729" indent="0">
              <a:buNone/>
              <a:defRPr sz="1500"/>
            </a:lvl6pPr>
            <a:lvl7pPr marL="2057674" indent="0">
              <a:buNone/>
              <a:defRPr sz="1500"/>
            </a:lvl7pPr>
            <a:lvl8pPr marL="2400620" indent="0">
              <a:buNone/>
              <a:defRPr sz="1500"/>
            </a:lvl8pPr>
            <a:lvl9pPr marL="2743566" indent="0">
              <a:buNone/>
              <a:defRPr sz="1500"/>
            </a:lvl9pPr>
          </a:lstStyle>
          <a:p>
            <a:endParaRPr lang="cs-CZ"/>
          </a:p>
        </p:txBody>
      </p:sp>
      <p:sp>
        <p:nvSpPr>
          <p:cNvPr id="4" name="Zástupný text 3">
            <a:extLst>
              <a:ext uri="{FF2B5EF4-FFF2-40B4-BE49-F238E27FC236}">
                <a16:creationId xmlns:a16="http://schemas.microsoft.com/office/drawing/2014/main" id="{C5BB56C8-05DD-4A5C-A3B5-7C0032FCB85E}"/>
              </a:ext>
            </a:extLst>
          </p:cNvPr>
          <p:cNvSpPr>
            <a:spLocks noGrp="1"/>
          </p:cNvSpPr>
          <p:nvPr>
            <p:ph type="body" sz="half" idx="2"/>
          </p:nvPr>
        </p:nvSpPr>
        <p:spPr>
          <a:xfrm>
            <a:off x="629951" y="2057400"/>
            <a:ext cx="2949690" cy="3811588"/>
          </a:xfrm>
        </p:spPr>
        <p:txBody>
          <a:bodyPr/>
          <a:lstStyle>
            <a:lvl1pPr marL="0" indent="0">
              <a:buNone/>
              <a:defRPr sz="1200"/>
            </a:lvl1pPr>
            <a:lvl2pPr marL="342946" indent="0">
              <a:buNone/>
              <a:defRPr sz="1050"/>
            </a:lvl2pPr>
            <a:lvl3pPr marL="685891" indent="0">
              <a:buNone/>
              <a:defRPr sz="900"/>
            </a:lvl3pPr>
            <a:lvl4pPr marL="1028837" indent="0">
              <a:buNone/>
              <a:defRPr sz="750"/>
            </a:lvl4pPr>
            <a:lvl5pPr marL="1371783" indent="0">
              <a:buNone/>
              <a:defRPr sz="750"/>
            </a:lvl5pPr>
            <a:lvl6pPr marL="1714729" indent="0">
              <a:buNone/>
              <a:defRPr sz="750"/>
            </a:lvl6pPr>
            <a:lvl7pPr marL="2057674" indent="0">
              <a:buNone/>
              <a:defRPr sz="750"/>
            </a:lvl7pPr>
            <a:lvl8pPr marL="2400620" indent="0">
              <a:buNone/>
              <a:defRPr sz="750"/>
            </a:lvl8pPr>
            <a:lvl9pPr marL="2743566" indent="0">
              <a:buNone/>
              <a:defRPr sz="75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CD5BDC1D-6496-4C50-89A8-6B791D9EAD93}"/>
              </a:ext>
            </a:extLst>
          </p:cNvPr>
          <p:cNvSpPr>
            <a:spLocks noGrp="1"/>
          </p:cNvSpPr>
          <p:nvPr>
            <p:ph type="dt" sz="half" idx="10"/>
          </p:nvPr>
        </p:nvSpPr>
        <p:spPr/>
        <p:txBody>
          <a:bodyPr/>
          <a:lstStyle/>
          <a:p>
            <a:fld id="{71B40E68-B1AA-49CD-B138-FD747B1B7E7D}" type="datetimeFigureOut">
              <a:rPr lang="cs-CZ" smtClean="0"/>
              <a:t>06.03.2023</a:t>
            </a:fld>
            <a:endParaRPr lang="cs-CZ"/>
          </a:p>
        </p:txBody>
      </p:sp>
      <p:sp>
        <p:nvSpPr>
          <p:cNvPr id="6" name="Zástupný symbol pro zápatí 5">
            <a:extLst>
              <a:ext uri="{FF2B5EF4-FFF2-40B4-BE49-F238E27FC236}">
                <a16:creationId xmlns:a16="http://schemas.microsoft.com/office/drawing/2014/main" id="{0733147E-2A71-4B0C-B5B2-948234CBC2D8}"/>
              </a:ext>
            </a:extLst>
          </p:cNvPr>
          <p:cNvSpPr>
            <a:spLocks noGrp="1"/>
          </p:cNvSpPr>
          <p:nvPr>
            <p:ph type="ftr" sz="quarter" idx="11"/>
          </p:nvPr>
        </p:nvSpPr>
        <p:spPr/>
        <p:txBody>
          <a:bodyPr/>
          <a:lstStyle/>
          <a:p>
            <a:r>
              <a:rPr lang="cs-CZ"/>
              <a:t>Definujte zápatí - název prezentace / pracoviště</a:t>
            </a:r>
            <a:endParaRPr lang="cs-CZ" dirty="0"/>
          </a:p>
        </p:txBody>
      </p:sp>
      <p:sp>
        <p:nvSpPr>
          <p:cNvPr id="7" name="Zástupný symbol pro číslo snímku 6">
            <a:extLst>
              <a:ext uri="{FF2B5EF4-FFF2-40B4-BE49-F238E27FC236}">
                <a16:creationId xmlns:a16="http://schemas.microsoft.com/office/drawing/2014/main" id="{51273944-6CF4-4B16-AD92-502DAC29EE29}"/>
              </a:ext>
            </a:extLst>
          </p:cNvPr>
          <p:cNvSpPr>
            <a:spLocks noGrp="1"/>
          </p:cNvSpPr>
          <p:nvPr>
            <p:ph type="sldNum" sz="quarter" idx="12"/>
          </p:nvPr>
        </p:nvSpPr>
        <p:spPr/>
        <p:txBody>
          <a:bodyPr/>
          <a:lstStyle/>
          <a:p>
            <a:fld id="{0DE708CC-0C3F-4567-9698-B54C0F35BD31}" type="slidenum">
              <a:rPr lang="cs-CZ" altLang="cs-CZ" smtClean="0"/>
              <a:pPr/>
              <a:t>‹#›</a:t>
            </a:fld>
            <a:endParaRPr lang="cs-CZ" altLang="cs-CZ" dirty="0"/>
          </a:p>
        </p:txBody>
      </p:sp>
    </p:spTree>
    <p:extLst>
      <p:ext uri="{BB962C8B-B14F-4D97-AF65-F5344CB8AC3E}">
        <p14:creationId xmlns:p14="http://schemas.microsoft.com/office/powerpoint/2010/main" val="195383345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4F552115-9589-4236-A0FF-4B7709AB5E08}"/>
              </a:ext>
            </a:extLst>
          </p:cNvPr>
          <p:cNvSpPr>
            <a:spLocks noGrp="1"/>
          </p:cNvSpPr>
          <p:nvPr>
            <p:ph type="title"/>
          </p:nvPr>
        </p:nvSpPr>
        <p:spPr>
          <a:xfrm>
            <a:off x="628759" y="365126"/>
            <a:ext cx="788807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5C35EB06-4B73-4671-9504-A3CE992A6F58}"/>
              </a:ext>
            </a:extLst>
          </p:cNvPr>
          <p:cNvSpPr>
            <a:spLocks noGrp="1"/>
          </p:cNvSpPr>
          <p:nvPr>
            <p:ph type="body" idx="1"/>
          </p:nvPr>
        </p:nvSpPr>
        <p:spPr>
          <a:xfrm>
            <a:off x="628759" y="1825625"/>
            <a:ext cx="788807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0A36394B-D8E8-4BE1-89D4-51C9E60D821C}"/>
              </a:ext>
            </a:extLst>
          </p:cNvPr>
          <p:cNvSpPr>
            <a:spLocks noGrp="1"/>
          </p:cNvSpPr>
          <p:nvPr>
            <p:ph type="dt" sz="half" idx="2"/>
          </p:nvPr>
        </p:nvSpPr>
        <p:spPr>
          <a:xfrm>
            <a:off x="628759" y="6356351"/>
            <a:ext cx="2057757"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1B40E68-B1AA-49CD-B138-FD747B1B7E7D}" type="datetimeFigureOut">
              <a:rPr lang="cs-CZ" smtClean="0"/>
              <a:t>06.03.2023</a:t>
            </a:fld>
            <a:endParaRPr lang="cs-CZ"/>
          </a:p>
        </p:txBody>
      </p:sp>
      <p:sp>
        <p:nvSpPr>
          <p:cNvPr id="5" name="Zástupný symbol pro zápatí 4">
            <a:extLst>
              <a:ext uri="{FF2B5EF4-FFF2-40B4-BE49-F238E27FC236}">
                <a16:creationId xmlns:a16="http://schemas.microsoft.com/office/drawing/2014/main" id="{DE3F4A71-FA40-4283-95AA-644AE506CCB7}"/>
              </a:ext>
            </a:extLst>
          </p:cNvPr>
          <p:cNvSpPr>
            <a:spLocks noGrp="1"/>
          </p:cNvSpPr>
          <p:nvPr>
            <p:ph type="ftr" sz="quarter" idx="3"/>
          </p:nvPr>
        </p:nvSpPr>
        <p:spPr>
          <a:xfrm>
            <a:off x="3029476" y="6356351"/>
            <a:ext cx="3086636"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cs-CZ"/>
              <a:t>Definujte zápatí - název prezentace / pracoviště</a:t>
            </a:r>
            <a:endParaRPr lang="cs-CZ" dirty="0"/>
          </a:p>
        </p:txBody>
      </p:sp>
      <p:sp>
        <p:nvSpPr>
          <p:cNvPr id="6" name="Zástupný symbol pro číslo snímku 5">
            <a:extLst>
              <a:ext uri="{FF2B5EF4-FFF2-40B4-BE49-F238E27FC236}">
                <a16:creationId xmlns:a16="http://schemas.microsoft.com/office/drawing/2014/main" id="{500E5FAD-36FF-4005-8791-69ACB15FE97F}"/>
              </a:ext>
            </a:extLst>
          </p:cNvPr>
          <p:cNvSpPr>
            <a:spLocks noGrp="1"/>
          </p:cNvSpPr>
          <p:nvPr>
            <p:ph type="sldNum" sz="quarter" idx="4"/>
          </p:nvPr>
        </p:nvSpPr>
        <p:spPr>
          <a:xfrm>
            <a:off x="6459072" y="6356351"/>
            <a:ext cx="2057757"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DE708CC-0C3F-4567-9698-B54C0F35BD31}" type="slidenum">
              <a:rPr lang="cs-CZ" altLang="cs-CZ" smtClean="0"/>
              <a:pPr/>
              <a:t>‹#›</a:t>
            </a:fld>
            <a:endParaRPr lang="cs-CZ" altLang="cs-CZ" dirty="0"/>
          </a:p>
        </p:txBody>
      </p:sp>
    </p:spTree>
    <p:extLst>
      <p:ext uri="{BB962C8B-B14F-4D97-AF65-F5344CB8AC3E}">
        <p14:creationId xmlns:p14="http://schemas.microsoft.com/office/powerpoint/2010/main" val="13677745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678" r:id="rId12"/>
    <p:sldLayoutId id="2147483684" r:id="rId13"/>
    <p:sldLayoutId id="2147483690" r:id="rId14"/>
    <p:sldLayoutId id="2147483685" r:id="rId15"/>
    <p:sldLayoutId id="2147483688" r:id="rId16"/>
    <p:sldLayoutId id="2147483674" r:id="rId17"/>
    <p:sldLayoutId id="2147483673" r:id="rId18"/>
    <p:sldLayoutId id="2147483676" r:id="rId19"/>
    <p:sldLayoutId id="2147483675" r:id="rId20"/>
    <p:sldLayoutId id="2147483677" r:id="rId21"/>
    <p:sldLayoutId id="2147483686" r:id="rId22"/>
    <p:sldLayoutId id="2147483691" r:id="rId23"/>
    <p:sldLayoutId id="2147483692" r:id="rId24"/>
    <p:sldLayoutId id="2147483693" r:id="rId25"/>
  </p:sldLayoutIdLst>
  <p:hf sldNum="0" hdr="0" ftr="0" dt="0"/>
  <p:txStyles>
    <p:titleStyle>
      <a:lvl1pPr algn="l" defTabSz="685891"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73" indent="-171473" algn="l" defTabSz="685891"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419" indent="-171473" algn="l" defTabSz="685891"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364" indent="-171473" algn="l" defTabSz="685891"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310" indent="-171473" algn="l" defTabSz="68589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256" indent="-171473" algn="l" defTabSz="68589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201" indent="-171473" algn="l" defTabSz="68589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147" indent="-171473" algn="l" defTabSz="68589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093" indent="-171473" algn="l" defTabSz="68589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039" indent="-171473" algn="l" defTabSz="68589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cs-CZ"/>
      </a:defPPr>
      <a:lvl1pPr marL="0" algn="l" defTabSz="685891" rtl="0" eaLnBrk="1" latinLnBrk="0" hangingPunct="1">
        <a:defRPr sz="1350" kern="1200">
          <a:solidFill>
            <a:schemeClr val="tx1"/>
          </a:solidFill>
          <a:latin typeface="+mn-lt"/>
          <a:ea typeface="+mn-ea"/>
          <a:cs typeface="+mn-cs"/>
        </a:defRPr>
      </a:lvl1pPr>
      <a:lvl2pPr marL="342946" algn="l" defTabSz="685891" rtl="0" eaLnBrk="1" latinLnBrk="0" hangingPunct="1">
        <a:defRPr sz="1350" kern="1200">
          <a:solidFill>
            <a:schemeClr val="tx1"/>
          </a:solidFill>
          <a:latin typeface="+mn-lt"/>
          <a:ea typeface="+mn-ea"/>
          <a:cs typeface="+mn-cs"/>
        </a:defRPr>
      </a:lvl2pPr>
      <a:lvl3pPr marL="685891" algn="l" defTabSz="685891" rtl="0" eaLnBrk="1" latinLnBrk="0" hangingPunct="1">
        <a:defRPr sz="1350" kern="1200">
          <a:solidFill>
            <a:schemeClr val="tx1"/>
          </a:solidFill>
          <a:latin typeface="+mn-lt"/>
          <a:ea typeface="+mn-ea"/>
          <a:cs typeface="+mn-cs"/>
        </a:defRPr>
      </a:lvl3pPr>
      <a:lvl4pPr marL="1028837" algn="l" defTabSz="685891" rtl="0" eaLnBrk="1" latinLnBrk="0" hangingPunct="1">
        <a:defRPr sz="1350" kern="1200">
          <a:solidFill>
            <a:schemeClr val="tx1"/>
          </a:solidFill>
          <a:latin typeface="+mn-lt"/>
          <a:ea typeface="+mn-ea"/>
          <a:cs typeface="+mn-cs"/>
        </a:defRPr>
      </a:lvl4pPr>
      <a:lvl5pPr marL="1371783" algn="l" defTabSz="685891" rtl="0" eaLnBrk="1" latinLnBrk="0" hangingPunct="1">
        <a:defRPr sz="1350" kern="1200">
          <a:solidFill>
            <a:schemeClr val="tx1"/>
          </a:solidFill>
          <a:latin typeface="+mn-lt"/>
          <a:ea typeface="+mn-ea"/>
          <a:cs typeface="+mn-cs"/>
        </a:defRPr>
      </a:lvl5pPr>
      <a:lvl6pPr marL="1714729" algn="l" defTabSz="685891" rtl="0" eaLnBrk="1" latinLnBrk="0" hangingPunct="1">
        <a:defRPr sz="1350" kern="1200">
          <a:solidFill>
            <a:schemeClr val="tx1"/>
          </a:solidFill>
          <a:latin typeface="+mn-lt"/>
          <a:ea typeface="+mn-ea"/>
          <a:cs typeface="+mn-cs"/>
        </a:defRPr>
      </a:lvl6pPr>
      <a:lvl7pPr marL="2057674" algn="l" defTabSz="685891" rtl="0" eaLnBrk="1" latinLnBrk="0" hangingPunct="1">
        <a:defRPr sz="1350" kern="1200">
          <a:solidFill>
            <a:schemeClr val="tx1"/>
          </a:solidFill>
          <a:latin typeface="+mn-lt"/>
          <a:ea typeface="+mn-ea"/>
          <a:cs typeface="+mn-cs"/>
        </a:defRPr>
      </a:lvl7pPr>
      <a:lvl8pPr marL="2400620" algn="l" defTabSz="685891" rtl="0" eaLnBrk="1" latinLnBrk="0" hangingPunct="1">
        <a:defRPr sz="1350" kern="1200">
          <a:solidFill>
            <a:schemeClr val="tx1"/>
          </a:solidFill>
          <a:latin typeface="+mn-lt"/>
          <a:ea typeface="+mn-ea"/>
          <a:cs typeface="+mn-cs"/>
        </a:defRPr>
      </a:lvl8pPr>
      <a:lvl9pPr marL="2743566" algn="l" defTabSz="685891"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9"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759" y="204300"/>
            <a:ext cx="7888070" cy="1325563"/>
          </a:xfrm>
        </p:spPr>
        <p:txBody>
          <a:bodyPr/>
          <a:lstStyle/>
          <a:p>
            <a:r>
              <a:rPr lang="cs-CZ" dirty="0"/>
              <a:t>Vybavenost obcí maloobchodem a komerčními službami</a:t>
            </a:r>
          </a:p>
        </p:txBody>
      </p:sp>
      <p:pic>
        <p:nvPicPr>
          <p:cNvPr id="7" name="Zástupný symbol pro obsah 6"/>
          <p:cNvPicPr>
            <a:picLocks noGrp="1" noChangeAspect="1"/>
          </p:cNvPicPr>
          <p:nvPr>
            <p:ph idx="1"/>
          </p:nvPr>
        </p:nvPicPr>
        <p:blipFill>
          <a:blip r:embed="rId2"/>
          <a:stretch>
            <a:fillRect/>
          </a:stretch>
        </p:blipFill>
        <p:spPr>
          <a:xfrm>
            <a:off x="1291868" y="1529863"/>
            <a:ext cx="6452256" cy="4352713"/>
          </a:xfrm>
          <a:prstGeom prst="rect">
            <a:avLst/>
          </a:prstGeom>
        </p:spPr>
      </p:pic>
      <p:sp>
        <p:nvSpPr>
          <p:cNvPr id="4" name="Zástupný symbol pro zápatí 3"/>
          <p:cNvSpPr>
            <a:spLocks noGrp="1"/>
          </p:cNvSpPr>
          <p:nvPr>
            <p:ph type="ftr" sz="quarter" idx="11"/>
          </p:nvPr>
        </p:nvSpPr>
        <p:spPr/>
        <p:txBody>
          <a:bodyPr/>
          <a:lstStyle/>
          <a:p>
            <a:r>
              <a:rPr lang="cs-CZ"/>
              <a:t>Definujte zápatí - název prezentace / pracoviště</a:t>
            </a:r>
            <a:endParaRPr lang="cs-CZ" dirty="0"/>
          </a:p>
        </p:txBody>
      </p:sp>
      <p:sp>
        <p:nvSpPr>
          <p:cNvPr id="5" name="Zástupný symbol pro číslo snímku 4"/>
          <p:cNvSpPr>
            <a:spLocks noGrp="1"/>
          </p:cNvSpPr>
          <p:nvPr>
            <p:ph type="sldNum" sz="quarter" idx="12"/>
          </p:nvPr>
        </p:nvSpPr>
        <p:spPr/>
        <p:txBody>
          <a:bodyPr/>
          <a:lstStyle/>
          <a:p>
            <a:fld id="{0970407D-EE58-4A0B-824B-1D3AE42DD9CF}" type="slidenum">
              <a:rPr lang="cs-CZ" altLang="cs-CZ" smtClean="0"/>
              <a:pPr/>
              <a:t>1</a:t>
            </a:fld>
            <a:endParaRPr lang="cs-CZ" altLang="cs-CZ" dirty="0"/>
          </a:p>
        </p:txBody>
      </p:sp>
    </p:spTree>
    <p:extLst>
      <p:ext uri="{BB962C8B-B14F-4D97-AF65-F5344CB8AC3E}">
        <p14:creationId xmlns:p14="http://schemas.microsoft.com/office/powerpoint/2010/main" val="16418004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902A5DE-BF04-4911-9AAE-9C2B46C611F9}"/>
              </a:ext>
            </a:extLst>
          </p:cNvPr>
          <p:cNvSpPr>
            <a:spLocks noGrp="1"/>
          </p:cNvSpPr>
          <p:nvPr>
            <p:ph type="title"/>
          </p:nvPr>
        </p:nvSpPr>
        <p:spPr/>
        <p:txBody>
          <a:bodyPr/>
          <a:lstStyle/>
          <a:p>
            <a:r>
              <a:rPr lang="cs-CZ" dirty="0"/>
              <a:t>Jak vybrat, najít, určit střediska (ty tečky v obrázku, grafu, výše)?</a:t>
            </a:r>
          </a:p>
        </p:txBody>
      </p:sp>
      <p:sp>
        <p:nvSpPr>
          <p:cNvPr id="4" name="Zástupný symbol pro zápatí 3">
            <a:extLst>
              <a:ext uri="{FF2B5EF4-FFF2-40B4-BE49-F238E27FC236}">
                <a16:creationId xmlns:a16="http://schemas.microsoft.com/office/drawing/2014/main" id="{28CE47E8-817B-4C38-BAB5-336CD9C70CFB}"/>
              </a:ext>
            </a:extLst>
          </p:cNvPr>
          <p:cNvSpPr>
            <a:spLocks noGrp="1"/>
          </p:cNvSpPr>
          <p:nvPr>
            <p:ph type="ftr" sz="quarter" idx="11"/>
          </p:nvPr>
        </p:nvSpPr>
        <p:spPr/>
        <p:txBody>
          <a:bodyPr/>
          <a:lstStyle/>
          <a:p>
            <a:r>
              <a:rPr lang="cs-CZ"/>
              <a:t>Definujte zápatí - název prezentace / pracoviště</a:t>
            </a:r>
            <a:endParaRPr lang="cs-CZ" dirty="0"/>
          </a:p>
        </p:txBody>
      </p:sp>
      <p:sp>
        <p:nvSpPr>
          <p:cNvPr id="5" name="Zástupný symbol pro číslo snímku 4">
            <a:extLst>
              <a:ext uri="{FF2B5EF4-FFF2-40B4-BE49-F238E27FC236}">
                <a16:creationId xmlns:a16="http://schemas.microsoft.com/office/drawing/2014/main" id="{006E60B6-773C-4B32-96EC-80F50A969172}"/>
              </a:ext>
            </a:extLst>
          </p:cNvPr>
          <p:cNvSpPr>
            <a:spLocks noGrp="1"/>
          </p:cNvSpPr>
          <p:nvPr>
            <p:ph type="sldNum" sz="quarter" idx="12"/>
          </p:nvPr>
        </p:nvSpPr>
        <p:spPr/>
        <p:txBody>
          <a:bodyPr/>
          <a:lstStyle/>
          <a:p>
            <a:fld id="{0970407D-EE58-4A0B-824B-1D3AE42DD9CF}" type="slidenum">
              <a:rPr lang="cs-CZ" altLang="cs-CZ" smtClean="0"/>
              <a:pPr/>
              <a:t>10</a:t>
            </a:fld>
            <a:endParaRPr lang="cs-CZ" altLang="cs-CZ" dirty="0"/>
          </a:p>
        </p:txBody>
      </p:sp>
      <p:sp>
        <p:nvSpPr>
          <p:cNvPr id="6" name="Zástupný obsah 5">
            <a:extLst>
              <a:ext uri="{FF2B5EF4-FFF2-40B4-BE49-F238E27FC236}">
                <a16:creationId xmlns:a16="http://schemas.microsoft.com/office/drawing/2014/main" id="{A434B834-F163-46B1-B48C-382DACB399EF}"/>
              </a:ext>
            </a:extLst>
          </p:cNvPr>
          <p:cNvSpPr>
            <a:spLocks noGrp="1"/>
          </p:cNvSpPr>
          <p:nvPr>
            <p:ph idx="1"/>
          </p:nvPr>
        </p:nvSpPr>
        <p:spPr/>
        <p:txBody>
          <a:bodyPr>
            <a:normAutofit fontScale="92500" lnSpcReduction="10000"/>
          </a:bodyPr>
          <a:lstStyle/>
          <a:p>
            <a:pPr marL="0" indent="0">
              <a:buNone/>
            </a:pPr>
            <a:r>
              <a:rPr lang="sv-SE" b="1" dirty="0"/>
              <a:t>Výběr středisek na základě statických charakteristik</a:t>
            </a:r>
            <a:endParaRPr lang="cs-CZ" b="1" dirty="0"/>
          </a:p>
          <a:p>
            <a:r>
              <a:rPr lang="cs-CZ" dirty="0"/>
              <a:t>U výběru středisek na základě statických charakteristik se využívá dat standardně zjišťovaných statistickými úřady</a:t>
            </a:r>
          </a:p>
          <a:p>
            <a:r>
              <a:rPr lang="cs-CZ" dirty="0"/>
              <a:t>Výběr středisek na základě statických charakteristik spočívá ve vyhodnocení údajů o kapacitě, funkci a využití zařízení maloobchodu a služeb přímo v sídlech. </a:t>
            </a:r>
          </a:p>
          <a:p>
            <a:r>
              <a:rPr lang="cs-CZ" dirty="0" err="1"/>
              <a:t>Střediskovost</a:t>
            </a:r>
            <a:r>
              <a:rPr lang="cs-CZ" dirty="0"/>
              <a:t> sídla tak lze určit podle výskytu specializovaných druhů zařízení</a:t>
            </a:r>
          </a:p>
          <a:p>
            <a:pPr marL="0" indent="0">
              <a:buNone/>
            </a:pPr>
            <a:endParaRPr lang="cs-CZ" b="1" dirty="0"/>
          </a:p>
          <a:p>
            <a:pPr marL="0" indent="0">
              <a:buNone/>
            </a:pPr>
            <a:r>
              <a:rPr lang="cs-CZ" b="1" dirty="0"/>
              <a:t>Výběr středisek na základě dynamických charakteristik</a:t>
            </a:r>
          </a:p>
          <a:p>
            <a:r>
              <a:rPr lang="cs-CZ" dirty="0"/>
              <a:t>Podle obslužných procesů mezi sídly, což se zjišťuje na základě anketárního šetření spádovosti obyvatelstva za vybavením sídel nebo na základě interakčních modelů.</a:t>
            </a:r>
          </a:p>
          <a:p>
            <a:r>
              <a:rPr lang="cs-CZ" dirty="0"/>
              <a:t>U dynamických charakteristik se střediska vymezí na základě velikosti obsluhovaného území.</a:t>
            </a:r>
          </a:p>
        </p:txBody>
      </p:sp>
    </p:spTree>
    <p:extLst>
      <p:ext uri="{BB962C8B-B14F-4D97-AF65-F5344CB8AC3E}">
        <p14:creationId xmlns:p14="http://schemas.microsoft.com/office/powerpoint/2010/main" val="14709572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3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335" y="1022350"/>
            <a:ext cx="53230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335" y="837744"/>
            <a:ext cx="302472"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578" y="640894"/>
            <a:ext cx="126229"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8863" y="635716"/>
            <a:ext cx="24650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Rectangle 34">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125" y="635715"/>
            <a:ext cx="818231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Nadpis 3">
            <a:extLst>
              <a:ext uri="{FF2B5EF4-FFF2-40B4-BE49-F238E27FC236}">
                <a16:creationId xmlns:a16="http://schemas.microsoft.com/office/drawing/2014/main" id="{7D2AEBF8-B543-4E4D-AA32-C90976485C45}"/>
              </a:ext>
            </a:extLst>
          </p:cNvPr>
          <p:cNvSpPr>
            <a:spLocks noGrp="1"/>
          </p:cNvSpPr>
          <p:nvPr>
            <p:ph type="title"/>
          </p:nvPr>
        </p:nvSpPr>
        <p:spPr>
          <a:xfrm>
            <a:off x="719004" y="800392"/>
            <a:ext cx="7699859" cy="1212102"/>
          </a:xfrm>
        </p:spPr>
        <p:txBody>
          <a:bodyPr>
            <a:normAutofit/>
          </a:bodyPr>
          <a:lstStyle/>
          <a:p>
            <a:endParaRPr lang="cs-CZ" sz="3500" dirty="0">
              <a:solidFill>
                <a:srgbClr val="FFFFFF"/>
              </a:solidFill>
            </a:endParaRPr>
          </a:p>
        </p:txBody>
      </p:sp>
      <p:sp>
        <p:nvSpPr>
          <p:cNvPr id="5" name="Zástupný obsah 4">
            <a:extLst>
              <a:ext uri="{FF2B5EF4-FFF2-40B4-BE49-F238E27FC236}">
                <a16:creationId xmlns:a16="http://schemas.microsoft.com/office/drawing/2014/main" id="{42FC42D5-4BC2-42EA-85AB-7D01BA7898D9}"/>
              </a:ext>
            </a:extLst>
          </p:cNvPr>
          <p:cNvSpPr>
            <a:spLocks noGrp="1"/>
          </p:cNvSpPr>
          <p:nvPr>
            <p:ph idx="1"/>
          </p:nvPr>
        </p:nvSpPr>
        <p:spPr>
          <a:xfrm>
            <a:off x="1025896" y="2490436"/>
            <a:ext cx="7283010" cy="3567173"/>
          </a:xfrm>
        </p:spPr>
        <p:txBody>
          <a:bodyPr anchor="ctr">
            <a:normAutofit/>
          </a:bodyPr>
          <a:lstStyle/>
          <a:p>
            <a:pPr marL="0" indent="0">
              <a:buNone/>
            </a:pPr>
            <a:r>
              <a:rPr lang="cs-CZ" sz="3600" dirty="0"/>
              <a:t>www.bit.ly/ukol04</a:t>
            </a:r>
          </a:p>
        </p:txBody>
      </p:sp>
      <p:sp>
        <p:nvSpPr>
          <p:cNvPr id="2" name="Zástupný symbol pro zápatí 1">
            <a:extLst>
              <a:ext uri="{FF2B5EF4-FFF2-40B4-BE49-F238E27FC236}">
                <a16:creationId xmlns:a16="http://schemas.microsoft.com/office/drawing/2014/main" id="{8E204920-4B3F-4111-A7A7-4F50539D57FB}"/>
              </a:ext>
            </a:extLst>
          </p:cNvPr>
          <p:cNvSpPr>
            <a:spLocks noGrp="1"/>
          </p:cNvSpPr>
          <p:nvPr>
            <p:ph type="ftr" sz="quarter" idx="11"/>
          </p:nvPr>
        </p:nvSpPr>
        <p:spPr>
          <a:xfrm>
            <a:off x="596749" y="6382512"/>
            <a:ext cx="5068942" cy="320040"/>
          </a:xfrm>
        </p:spPr>
        <p:txBody>
          <a:bodyPr>
            <a:normAutofit/>
          </a:bodyPr>
          <a:lstStyle/>
          <a:p>
            <a:pPr algn="l">
              <a:spcAft>
                <a:spcPts val="600"/>
              </a:spcAft>
            </a:pPr>
            <a:r>
              <a:rPr lang="cs-CZ"/>
              <a:t>Definujte zápatí - název prezentace / pracoviště</a:t>
            </a:r>
          </a:p>
        </p:txBody>
      </p:sp>
      <p:sp>
        <p:nvSpPr>
          <p:cNvPr id="3" name="Zástupný symbol pro číslo snímku 2">
            <a:extLst>
              <a:ext uri="{FF2B5EF4-FFF2-40B4-BE49-F238E27FC236}">
                <a16:creationId xmlns:a16="http://schemas.microsoft.com/office/drawing/2014/main" id="{7EDCE440-73DC-4F14-BE22-D93D167D0C2F}"/>
              </a:ext>
            </a:extLst>
          </p:cNvPr>
          <p:cNvSpPr>
            <a:spLocks noGrp="1"/>
          </p:cNvSpPr>
          <p:nvPr>
            <p:ph type="sldNum" sz="quarter" idx="12"/>
          </p:nvPr>
        </p:nvSpPr>
        <p:spPr>
          <a:xfrm>
            <a:off x="8032112" y="6382512"/>
            <a:ext cx="514439" cy="320040"/>
          </a:xfrm>
        </p:spPr>
        <p:txBody>
          <a:bodyPr>
            <a:normAutofit/>
          </a:bodyPr>
          <a:lstStyle/>
          <a:p>
            <a:pPr>
              <a:spcAft>
                <a:spcPts val="600"/>
              </a:spcAft>
            </a:pPr>
            <a:fld id="{0970407D-EE58-4A0B-824B-1D3AE42DD9CF}" type="slidenum">
              <a:rPr lang="cs-CZ" altLang="cs-CZ" smtClean="0"/>
              <a:pPr>
                <a:spcAft>
                  <a:spcPts val="600"/>
                </a:spcAft>
              </a:pPr>
              <a:t>11</a:t>
            </a:fld>
            <a:endParaRPr lang="cs-CZ" altLang="cs-CZ"/>
          </a:p>
        </p:txBody>
      </p:sp>
    </p:spTree>
    <p:extLst>
      <p:ext uri="{BB962C8B-B14F-4D97-AF65-F5344CB8AC3E}">
        <p14:creationId xmlns:p14="http://schemas.microsoft.com/office/powerpoint/2010/main" val="2078884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Nadpis 3"/>
          <p:cNvSpPr>
            <a:spLocks noGrp="1"/>
          </p:cNvSpPr>
          <p:nvPr>
            <p:ph type="title"/>
          </p:nvPr>
        </p:nvSpPr>
        <p:spPr>
          <a:xfrm>
            <a:off x="145812" y="283773"/>
            <a:ext cx="8066301" cy="451576"/>
          </a:xfrm>
        </p:spPr>
        <p:txBody>
          <a:bodyPr>
            <a:normAutofit fontScale="90000"/>
          </a:bodyPr>
          <a:lstStyle/>
          <a:p>
            <a:r>
              <a:rPr lang="cs-CZ" dirty="0"/>
              <a:t>Druhy komerční vybavenosti zjišťované v šetření v JMK 2018</a:t>
            </a:r>
          </a:p>
        </p:txBody>
      </p:sp>
      <p:graphicFrame>
        <p:nvGraphicFramePr>
          <p:cNvPr id="7" name="Zástupný symbol pro obsah 6"/>
          <p:cNvGraphicFramePr>
            <a:graphicFrameLocks noGrp="1"/>
          </p:cNvGraphicFramePr>
          <p:nvPr>
            <p:ph idx="1"/>
            <p:extLst>
              <p:ext uri="{D42A27DB-BD31-4B8C-83A1-F6EECF244321}">
                <p14:modId xmlns:p14="http://schemas.microsoft.com/office/powerpoint/2010/main" val="1902884428"/>
              </p:ext>
            </p:extLst>
          </p:nvPr>
        </p:nvGraphicFramePr>
        <p:xfrm>
          <a:off x="71132" y="1171576"/>
          <a:ext cx="9003324" cy="5539700"/>
        </p:xfrm>
        <a:graphic>
          <a:graphicData uri="http://schemas.openxmlformats.org/drawingml/2006/table">
            <a:tbl>
              <a:tblPr firstRow="1" firstCol="1" bandRow="1"/>
              <a:tblGrid>
                <a:gridCol w="4501662">
                  <a:extLst>
                    <a:ext uri="{9D8B030D-6E8A-4147-A177-3AD203B41FA5}">
                      <a16:colId xmlns:a16="http://schemas.microsoft.com/office/drawing/2014/main" val="985394102"/>
                    </a:ext>
                  </a:extLst>
                </a:gridCol>
                <a:gridCol w="4501662">
                  <a:extLst>
                    <a:ext uri="{9D8B030D-6E8A-4147-A177-3AD203B41FA5}">
                      <a16:colId xmlns:a16="http://schemas.microsoft.com/office/drawing/2014/main" val="1178276231"/>
                    </a:ext>
                  </a:extLst>
                </a:gridCol>
              </a:tblGrid>
              <a:tr h="354602">
                <a:tc>
                  <a:txBody>
                    <a:bodyPr/>
                    <a:lstStyle/>
                    <a:p>
                      <a:pPr algn="ctr">
                        <a:lnSpc>
                          <a:spcPct val="107000"/>
                        </a:lnSpc>
                        <a:spcAft>
                          <a:spcPts val="800"/>
                        </a:spcAft>
                      </a:pP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Druh občanské vybavenosti</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Druh občanské vybavenosti</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1140127"/>
                  </a:ext>
                </a:extLst>
              </a:tr>
              <a:tr h="200577">
                <a:tc>
                  <a:txBody>
                    <a:bodyPr/>
                    <a:lstStyle/>
                    <a:p>
                      <a:pPr algn="just">
                        <a:lnSpc>
                          <a:spcPct val="107000"/>
                        </a:lnSpc>
                        <a:spcAft>
                          <a:spcPts val="0"/>
                        </a:spcAft>
                      </a:pPr>
                      <a:r>
                        <a:rPr lang="cs-CZ" sz="1800">
                          <a:effectLst/>
                          <a:latin typeface="Times New Roman" panose="02020603050405020304" pitchFamily="18" charset="0"/>
                          <a:ea typeface="Calibri" panose="020F0502020204030204" pitchFamily="34" charset="0"/>
                          <a:cs typeface="Times New Roman" panose="02020603050405020304" pitchFamily="18" charset="0"/>
                        </a:rPr>
                        <a:t>Prodejna se smíšeným zbožím pouze s prodejem přes pult</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Domácí potřeby</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5308078"/>
                  </a:ext>
                </a:extLst>
              </a:tr>
              <a:tr h="200577">
                <a:tc>
                  <a:txBody>
                    <a:bodyPr/>
                    <a:lstStyle/>
                    <a:p>
                      <a:pPr algn="just">
                        <a:lnSpc>
                          <a:spcPct val="107000"/>
                        </a:lnSpc>
                        <a:spcAft>
                          <a:spcPts val="0"/>
                        </a:spcAft>
                      </a:pPr>
                      <a:r>
                        <a:rPr lang="cs-CZ" sz="1800">
                          <a:effectLst/>
                          <a:latin typeface="Times New Roman" panose="02020603050405020304" pitchFamily="18" charset="0"/>
                          <a:ea typeface="Calibri" panose="020F0502020204030204" pitchFamily="34" charset="0"/>
                          <a:cs typeface="Times New Roman" panose="02020603050405020304" pitchFamily="18" charset="0"/>
                        </a:rPr>
                        <a:t>Samoobsluha se smíšeným zbožím (COOP, Jednota apod.)</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Sportovní hala / tělocvična</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6716738"/>
                  </a:ext>
                </a:extLst>
              </a:tr>
              <a:tr h="200577">
                <a:tc>
                  <a:txBody>
                    <a:bodyPr/>
                    <a:lstStyle/>
                    <a:p>
                      <a:pPr algn="just">
                        <a:lnSpc>
                          <a:spcPct val="107000"/>
                        </a:lnSpc>
                        <a:spcAft>
                          <a:spcPts val="0"/>
                        </a:spcAft>
                      </a:pPr>
                      <a:r>
                        <a:rPr lang="cs-CZ" sz="1800">
                          <a:effectLst/>
                          <a:latin typeface="Times New Roman" panose="02020603050405020304" pitchFamily="18" charset="0"/>
                          <a:ea typeface="Calibri" panose="020F0502020204030204" pitchFamily="34" charset="0"/>
                          <a:cs typeface="Times New Roman" panose="02020603050405020304" pitchFamily="18" charset="0"/>
                        </a:rPr>
                        <a:t>Supermarket, diskont</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Nábytek a bytové doplňky</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7939107"/>
                  </a:ext>
                </a:extLst>
              </a:tr>
              <a:tr h="200577">
                <a:tc>
                  <a:txBody>
                    <a:bodyPr/>
                    <a:lstStyle/>
                    <a:p>
                      <a:pPr algn="just">
                        <a:lnSpc>
                          <a:spcPct val="107000"/>
                        </a:lnSpc>
                        <a:spcAft>
                          <a:spcPts val="0"/>
                        </a:spcAft>
                      </a:pPr>
                      <a:r>
                        <a:rPr lang="cs-CZ" sz="1800">
                          <a:effectLst/>
                          <a:latin typeface="Times New Roman" panose="02020603050405020304" pitchFamily="18" charset="0"/>
                          <a:ea typeface="Calibri" panose="020F0502020204030204" pitchFamily="34" charset="0"/>
                          <a:cs typeface="Times New Roman" panose="02020603050405020304" pitchFamily="18" charset="0"/>
                        </a:rPr>
                        <a:t>Pojízdná prodejna se smíšeným zbožím</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Zlatnictví</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9842525"/>
                  </a:ext>
                </a:extLst>
              </a:tr>
              <a:tr h="401153">
                <a:tc>
                  <a:txBody>
                    <a:bodyPr/>
                    <a:lstStyle/>
                    <a:p>
                      <a:pPr algn="just">
                        <a:lnSpc>
                          <a:spcPct val="107000"/>
                        </a:lnSpc>
                        <a:spcAft>
                          <a:spcPts val="0"/>
                        </a:spcAft>
                      </a:pPr>
                      <a:r>
                        <a:rPr lang="cs-CZ" sz="1800">
                          <a:effectLst/>
                          <a:latin typeface="Times New Roman" panose="02020603050405020304" pitchFamily="18" charset="0"/>
                          <a:ea typeface="Calibri" panose="020F0502020204030204" pitchFamily="34" charset="0"/>
                          <a:cs typeface="Times New Roman" panose="02020603050405020304" pitchFamily="18" charset="0"/>
                        </a:rPr>
                        <a:t>Pojízdná prodejna s výběrovým zbožím (např. maso-uzeniny, ovoce-zelenina apod.)</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Kadeřník</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279028"/>
                  </a:ext>
                </a:extLst>
              </a:tr>
              <a:tr h="398341">
                <a:tc>
                  <a:txBody>
                    <a:bodyPr/>
                    <a:lstStyle/>
                    <a:p>
                      <a:pPr algn="just">
                        <a:lnSpc>
                          <a:spcPct val="107000"/>
                        </a:lnSpc>
                        <a:spcAft>
                          <a:spcPts val="0"/>
                        </a:spcAft>
                      </a:pPr>
                      <a:r>
                        <a:rPr lang="cs-CZ" sz="1800">
                          <a:effectLst/>
                          <a:latin typeface="Times New Roman" panose="02020603050405020304" pitchFamily="18" charset="0"/>
                          <a:ea typeface="Calibri" panose="020F0502020204030204" pitchFamily="34" charset="0"/>
                          <a:cs typeface="Times New Roman" panose="02020603050405020304" pitchFamily="18" charset="0"/>
                        </a:rPr>
                        <a:t>Objednávkový prodej potravin</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Opravna obuvi</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7381013"/>
                  </a:ext>
                </a:extLst>
              </a:tr>
              <a:tr h="200577">
                <a:tc>
                  <a:txBody>
                    <a:bodyPr/>
                    <a:lstStyle/>
                    <a:p>
                      <a:pPr algn="just">
                        <a:lnSpc>
                          <a:spcPct val="107000"/>
                        </a:lnSpc>
                        <a:spcAft>
                          <a:spcPts val="0"/>
                        </a:spcAft>
                      </a:pPr>
                      <a:r>
                        <a:rPr lang="cs-CZ" sz="1800">
                          <a:effectLst/>
                          <a:latin typeface="Times New Roman" panose="02020603050405020304" pitchFamily="18" charset="0"/>
                          <a:ea typeface="Calibri" panose="020F0502020204030204" pitchFamily="34" charset="0"/>
                          <a:cs typeface="Times New Roman" panose="02020603050405020304" pitchFamily="18" charset="0"/>
                        </a:rPr>
                        <a:t>Drogerie</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Autoopravna</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2633711"/>
                  </a:ext>
                </a:extLst>
              </a:tr>
              <a:tr h="200577">
                <a:tc>
                  <a:txBody>
                    <a:bodyPr/>
                    <a:lstStyle/>
                    <a:p>
                      <a:pPr algn="just">
                        <a:lnSpc>
                          <a:spcPct val="107000"/>
                        </a:lnSpc>
                        <a:spcAft>
                          <a:spcPts val="0"/>
                        </a:spcAft>
                      </a:pPr>
                      <a:r>
                        <a:rPr lang="cs-CZ" sz="1800">
                          <a:effectLst/>
                          <a:latin typeface="Times New Roman" panose="02020603050405020304" pitchFamily="18" charset="0"/>
                          <a:ea typeface="Calibri" panose="020F0502020204030204" pitchFamily="34" charset="0"/>
                          <a:cs typeface="Times New Roman" panose="02020603050405020304" pitchFamily="18" charset="0"/>
                        </a:rPr>
                        <a:t>Ovoce - zelenina</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Fotoateliér</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7839065"/>
                  </a:ext>
                </a:extLst>
              </a:tr>
              <a:tr h="200577">
                <a:tc>
                  <a:txBody>
                    <a:bodyPr/>
                    <a:lstStyle/>
                    <a:p>
                      <a:pPr algn="just">
                        <a:lnSpc>
                          <a:spcPct val="107000"/>
                        </a:lnSpc>
                        <a:spcAft>
                          <a:spcPts val="0"/>
                        </a:spcAft>
                      </a:pPr>
                      <a:r>
                        <a:rPr lang="cs-CZ" sz="1800">
                          <a:effectLst/>
                          <a:latin typeface="Times New Roman" panose="02020603050405020304" pitchFamily="18" charset="0"/>
                          <a:ea typeface="Calibri" panose="020F0502020204030204" pitchFamily="34" charset="0"/>
                          <a:cs typeface="Times New Roman" panose="02020603050405020304" pitchFamily="18" charset="0"/>
                        </a:rPr>
                        <a:t>Maso - uzeniny</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Krytý bazén</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4354965"/>
                  </a:ext>
                </a:extLst>
              </a:tr>
              <a:tr h="200577">
                <a:tc>
                  <a:txBody>
                    <a:bodyPr/>
                    <a:lstStyle/>
                    <a:p>
                      <a:pPr algn="just">
                        <a:lnSpc>
                          <a:spcPct val="107000"/>
                        </a:lnSpc>
                        <a:spcAft>
                          <a:spcPts val="0"/>
                        </a:spcAft>
                      </a:pPr>
                      <a:r>
                        <a:rPr lang="cs-CZ" sz="1800">
                          <a:effectLst/>
                          <a:latin typeface="Times New Roman" panose="02020603050405020304" pitchFamily="18" charset="0"/>
                          <a:ea typeface="Calibri" panose="020F0502020204030204" pitchFamily="34" charset="0"/>
                          <a:cs typeface="Times New Roman" panose="02020603050405020304" pitchFamily="18" charset="0"/>
                        </a:rPr>
                        <a:t>Pekařství</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Wellness</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(sauna, vířivka, solárium apod.)</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6678029"/>
                  </a:ext>
                </a:extLst>
              </a:tr>
              <a:tr h="200577">
                <a:tc>
                  <a:txBody>
                    <a:bodyPr/>
                    <a:lstStyle/>
                    <a:p>
                      <a:pPr algn="just">
                        <a:lnSpc>
                          <a:spcPct val="107000"/>
                        </a:lnSpc>
                        <a:spcAft>
                          <a:spcPts val="0"/>
                        </a:spcAft>
                      </a:pPr>
                      <a:r>
                        <a:rPr lang="cs-CZ" sz="1800">
                          <a:effectLst/>
                          <a:latin typeface="Times New Roman" panose="02020603050405020304" pitchFamily="18" charset="0"/>
                          <a:ea typeface="Calibri" panose="020F0502020204030204" pitchFamily="34" charset="0"/>
                          <a:cs typeface="Times New Roman" panose="02020603050405020304" pitchFamily="18" charset="0"/>
                        </a:rPr>
                        <a:t>Prodejna s textilem</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Restaurace s možností stravování</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2290499"/>
                  </a:ext>
                </a:extLst>
              </a:tr>
              <a:tr h="200577">
                <a:tc>
                  <a:txBody>
                    <a:bodyPr/>
                    <a:lstStyle/>
                    <a:p>
                      <a:pPr algn="just">
                        <a:lnSpc>
                          <a:spcPct val="107000"/>
                        </a:lnSpc>
                        <a:spcAft>
                          <a:spcPts val="0"/>
                        </a:spcAft>
                      </a:pPr>
                      <a:r>
                        <a:rPr lang="cs-CZ" sz="1800">
                          <a:effectLst/>
                          <a:latin typeface="Times New Roman" panose="02020603050405020304" pitchFamily="18" charset="0"/>
                          <a:ea typeface="Calibri" panose="020F0502020204030204" pitchFamily="34" charset="0"/>
                          <a:cs typeface="Times New Roman" panose="02020603050405020304" pitchFamily="18" charset="0"/>
                        </a:rPr>
                        <a:t>Obuv</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Pohostinství bez stravování</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5722320"/>
                  </a:ext>
                </a:extLst>
              </a:tr>
              <a:tr h="226913">
                <a:tc>
                  <a:txBody>
                    <a:bodyPr/>
                    <a:lstStyle/>
                    <a:p>
                      <a:pPr algn="just">
                        <a:lnSpc>
                          <a:spcPct val="107000"/>
                        </a:lnSpc>
                        <a:spcAft>
                          <a:spcPts val="0"/>
                        </a:spcAft>
                      </a:pPr>
                      <a:r>
                        <a:rPr lang="cs-CZ" sz="1800">
                          <a:effectLst/>
                          <a:latin typeface="Times New Roman" panose="02020603050405020304" pitchFamily="18" charset="0"/>
                          <a:ea typeface="Calibri" panose="020F0502020204030204" pitchFamily="34" charset="0"/>
                          <a:cs typeface="Times New Roman" panose="02020603050405020304" pitchFamily="18" charset="0"/>
                        </a:rPr>
                        <a:t>Elektro</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Cukrárna / kavárna</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1986188"/>
                  </a:ext>
                </a:extLst>
              </a:tr>
              <a:tr h="200577">
                <a:tc>
                  <a:txBody>
                    <a:bodyPr/>
                    <a:lstStyle/>
                    <a:p>
                      <a:pPr algn="just">
                        <a:lnSpc>
                          <a:spcPct val="107000"/>
                        </a:lnSpc>
                        <a:spcAft>
                          <a:spcPts val="0"/>
                        </a:spcAft>
                      </a:pPr>
                      <a:r>
                        <a:rPr lang="cs-CZ" sz="1800">
                          <a:effectLst/>
                          <a:latin typeface="Times New Roman" panose="02020603050405020304" pitchFamily="18" charset="0"/>
                          <a:ea typeface="Calibri" panose="020F0502020204030204" pitchFamily="34" charset="0"/>
                          <a:cs typeface="Times New Roman" panose="02020603050405020304" pitchFamily="18" charset="0"/>
                        </a:rPr>
                        <a:t>Prodejna se sportovními potřebami</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Bankomat</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86319628"/>
                  </a:ext>
                </a:extLst>
              </a:tr>
              <a:tr h="200577">
                <a:tc>
                  <a:txBody>
                    <a:bodyPr/>
                    <a:lstStyle/>
                    <a:p>
                      <a:pPr algn="just">
                        <a:lnSpc>
                          <a:spcPct val="107000"/>
                        </a:lnSpc>
                        <a:spcAft>
                          <a:spcPts val="0"/>
                        </a:spcAft>
                      </a:pPr>
                      <a:r>
                        <a:rPr lang="cs-CZ" sz="1800">
                          <a:effectLst/>
                          <a:latin typeface="Times New Roman" panose="02020603050405020304" pitchFamily="18" charset="0"/>
                          <a:ea typeface="Calibri" panose="020F0502020204030204" pitchFamily="34" charset="0"/>
                          <a:cs typeface="Times New Roman" panose="02020603050405020304" pitchFamily="18" charset="0"/>
                        </a:rPr>
                        <a:t>Stavebniny</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Cashback</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4384267"/>
                  </a:ext>
                </a:extLst>
              </a:tr>
            </a:tbl>
          </a:graphicData>
        </a:graphic>
      </p:graphicFrame>
      <p:sp>
        <p:nvSpPr>
          <p:cNvPr id="2" name="Zástupný symbol pro zápatí 1"/>
          <p:cNvSpPr>
            <a:spLocks noGrp="1"/>
          </p:cNvSpPr>
          <p:nvPr>
            <p:ph type="ftr" sz="quarter" idx="11"/>
          </p:nvPr>
        </p:nvSpPr>
        <p:spPr/>
        <p:txBody>
          <a:bodyPr/>
          <a:lstStyle/>
          <a:p>
            <a:r>
              <a:rPr lang="cs-CZ"/>
              <a:t>Definujte zápatí - název prezentace / pracoviště</a:t>
            </a:r>
            <a:endParaRPr lang="cs-CZ" dirty="0"/>
          </a:p>
        </p:txBody>
      </p:sp>
      <p:sp>
        <p:nvSpPr>
          <p:cNvPr id="3" name="Zástupný symbol pro číslo snímku 2"/>
          <p:cNvSpPr>
            <a:spLocks noGrp="1"/>
          </p:cNvSpPr>
          <p:nvPr>
            <p:ph type="sldNum" sz="quarter" idx="12"/>
          </p:nvPr>
        </p:nvSpPr>
        <p:spPr/>
        <p:txBody>
          <a:bodyPr/>
          <a:lstStyle/>
          <a:p>
            <a:fld id="{0970407D-EE58-4A0B-824B-1D3AE42DD9CF}" type="slidenum">
              <a:rPr lang="cs-CZ" altLang="cs-CZ" smtClean="0"/>
              <a:pPr/>
              <a:t>12</a:t>
            </a:fld>
            <a:endParaRPr lang="cs-CZ" altLang="cs-CZ" dirty="0"/>
          </a:p>
        </p:txBody>
      </p:sp>
    </p:spTree>
    <p:extLst>
      <p:ext uri="{BB962C8B-B14F-4D97-AF65-F5344CB8AC3E}">
        <p14:creationId xmlns:p14="http://schemas.microsoft.com/office/powerpoint/2010/main" val="13904150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Nadpis 3"/>
          <p:cNvSpPr>
            <a:spLocks noGrp="1"/>
          </p:cNvSpPr>
          <p:nvPr>
            <p:ph type="title"/>
          </p:nvPr>
        </p:nvSpPr>
        <p:spPr>
          <a:xfrm>
            <a:off x="628758" y="128150"/>
            <a:ext cx="7888070" cy="662782"/>
          </a:xfrm>
        </p:spPr>
        <p:txBody>
          <a:bodyPr>
            <a:normAutofit fontScale="90000"/>
          </a:bodyPr>
          <a:lstStyle/>
          <a:p>
            <a:r>
              <a:rPr lang="cs-CZ" dirty="0"/>
              <a:t>Počet obcí s výskytem alespoň 1 provozovny v JMK (n=382)</a:t>
            </a:r>
          </a:p>
        </p:txBody>
      </p:sp>
      <p:pic>
        <p:nvPicPr>
          <p:cNvPr id="6" name="Zástupný symbol pro obsah 5"/>
          <p:cNvPicPr>
            <a:picLocks noGrp="1" noChangeAspect="1"/>
          </p:cNvPicPr>
          <p:nvPr>
            <p:ph idx="1"/>
          </p:nvPr>
        </p:nvPicPr>
        <p:blipFill>
          <a:blip r:embed="rId2"/>
          <a:stretch>
            <a:fillRect/>
          </a:stretch>
        </p:blipFill>
        <p:spPr>
          <a:xfrm>
            <a:off x="57053" y="790931"/>
            <a:ext cx="9031481" cy="6067069"/>
          </a:xfrm>
          <a:prstGeom prst="rect">
            <a:avLst/>
          </a:prstGeom>
        </p:spPr>
      </p:pic>
      <p:sp>
        <p:nvSpPr>
          <p:cNvPr id="2" name="Zástupný symbol pro zápatí 1"/>
          <p:cNvSpPr>
            <a:spLocks noGrp="1"/>
          </p:cNvSpPr>
          <p:nvPr>
            <p:ph type="ftr" sz="quarter" idx="11"/>
          </p:nvPr>
        </p:nvSpPr>
        <p:spPr/>
        <p:txBody>
          <a:bodyPr/>
          <a:lstStyle/>
          <a:p>
            <a:r>
              <a:rPr lang="cs-CZ"/>
              <a:t>Definujte zápatí - název prezentace / pracoviště</a:t>
            </a:r>
            <a:endParaRPr lang="cs-CZ" dirty="0"/>
          </a:p>
        </p:txBody>
      </p:sp>
      <p:sp>
        <p:nvSpPr>
          <p:cNvPr id="3" name="Zástupný symbol pro číslo snímku 2"/>
          <p:cNvSpPr>
            <a:spLocks noGrp="1"/>
          </p:cNvSpPr>
          <p:nvPr>
            <p:ph type="sldNum" sz="quarter" idx="12"/>
          </p:nvPr>
        </p:nvSpPr>
        <p:spPr/>
        <p:txBody>
          <a:bodyPr/>
          <a:lstStyle/>
          <a:p>
            <a:fld id="{0970407D-EE58-4A0B-824B-1D3AE42DD9CF}" type="slidenum">
              <a:rPr lang="cs-CZ" altLang="cs-CZ" smtClean="0"/>
              <a:pPr/>
              <a:t>13</a:t>
            </a:fld>
            <a:endParaRPr lang="cs-CZ" altLang="cs-CZ" dirty="0"/>
          </a:p>
        </p:txBody>
      </p:sp>
    </p:spTree>
    <p:extLst>
      <p:ext uri="{BB962C8B-B14F-4D97-AF65-F5344CB8AC3E}">
        <p14:creationId xmlns:p14="http://schemas.microsoft.com/office/powerpoint/2010/main" val="38954772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Nadpis 3"/>
          <p:cNvSpPr>
            <a:spLocks noGrp="1"/>
          </p:cNvSpPr>
          <p:nvPr>
            <p:ph type="title"/>
          </p:nvPr>
        </p:nvSpPr>
        <p:spPr>
          <a:xfrm>
            <a:off x="628758" y="102367"/>
            <a:ext cx="7888070" cy="1325563"/>
          </a:xfrm>
        </p:spPr>
        <p:txBody>
          <a:bodyPr/>
          <a:lstStyle/>
          <a:p>
            <a:r>
              <a:rPr lang="cs-CZ" dirty="0"/>
              <a:t>Podíl obcí s obchodem v ČR</a:t>
            </a:r>
          </a:p>
        </p:txBody>
      </p:sp>
      <p:sp>
        <p:nvSpPr>
          <p:cNvPr id="2" name="Zástupný symbol pro zápatí 1"/>
          <p:cNvSpPr>
            <a:spLocks noGrp="1"/>
          </p:cNvSpPr>
          <p:nvPr>
            <p:ph type="ftr" sz="quarter" idx="11"/>
          </p:nvPr>
        </p:nvSpPr>
        <p:spPr/>
        <p:txBody>
          <a:bodyPr/>
          <a:lstStyle/>
          <a:p>
            <a:r>
              <a:rPr lang="cs-CZ"/>
              <a:t>Definujte zápatí - název prezentace / pracoviště</a:t>
            </a:r>
            <a:endParaRPr lang="cs-CZ" dirty="0"/>
          </a:p>
        </p:txBody>
      </p:sp>
      <p:sp>
        <p:nvSpPr>
          <p:cNvPr id="3" name="Zástupný symbol pro číslo snímku 2"/>
          <p:cNvSpPr>
            <a:spLocks noGrp="1"/>
          </p:cNvSpPr>
          <p:nvPr>
            <p:ph type="sldNum" sz="quarter" idx="12"/>
          </p:nvPr>
        </p:nvSpPr>
        <p:spPr/>
        <p:txBody>
          <a:bodyPr/>
          <a:lstStyle/>
          <a:p>
            <a:fld id="{0970407D-EE58-4A0B-824B-1D3AE42DD9CF}" type="slidenum">
              <a:rPr lang="cs-CZ" altLang="cs-CZ" smtClean="0"/>
              <a:pPr/>
              <a:t>14</a:t>
            </a:fld>
            <a:endParaRPr lang="cs-CZ" altLang="cs-CZ" dirty="0"/>
          </a:p>
        </p:txBody>
      </p:sp>
      <p:pic>
        <p:nvPicPr>
          <p:cNvPr id="7" name="Zástupný symbol pro obsah 6"/>
          <p:cNvPicPr>
            <a:picLocks noGrp="1" noChangeAspect="1"/>
          </p:cNvPicPr>
          <p:nvPr>
            <p:ph idx="1"/>
          </p:nvPr>
        </p:nvPicPr>
        <p:blipFill>
          <a:blip r:embed="rId2"/>
          <a:stretch>
            <a:fillRect/>
          </a:stretch>
        </p:blipFill>
        <p:spPr>
          <a:xfrm>
            <a:off x="138405" y="1027907"/>
            <a:ext cx="8868777" cy="5804893"/>
          </a:xfrm>
          <a:prstGeom prst="rect">
            <a:avLst/>
          </a:prstGeom>
        </p:spPr>
      </p:pic>
    </p:spTree>
    <p:extLst>
      <p:ext uri="{BB962C8B-B14F-4D97-AF65-F5344CB8AC3E}">
        <p14:creationId xmlns:p14="http://schemas.microsoft.com/office/powerpoint/2010/main" val="35645015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Nadpis 3"/>
          <p:cNvSpPr>
            <a:spLocks noGrp="1"/>
          </p:cNvSpPr>
          <p:nvPr>
            <p:ph type="title"/>
          </p:nvPr>
        </p:nvSpPr>
        <p:spPr>
          <a:xfrm>
            <a:off x="628759" y="133898"/>
            <a:ext cx="7888070" cy="1325563"/>
          </a:xfrm>
        </p:spPr>
        <p:txBody>
          <a:bodyPr/>
          <a:lstStyle/>
          <a:p>
            <a:r>
              <a:rPr lang="cs-CZ" dirty="0"/>
              <a:t>Obce bez možnosti nákupu doma v JMK (n=382)</a:t>
            </a:r>
          </a:p>
        </p:txBody>
      </p:sp>
      <p:sp>
        <p:nvSpPr>
          <p:cNvPr id="2" name="Zástupný symbol pro zápatí 1"/>
          <p:cNvSpPr>
            <a:spLocks noGrp="1"/>
          </p:cNvSpPr>
          <p:nvPr>
            <p:ph type="ftr" sz="quarter" idx="11"/>
          </p:nvPr>
        </p:nvSpPr>
        <p:spPr/>
        <p:txBody>
          <a:bodyPr/>
          <a:lstStyle/>
          <a:p>
            <a:r>
              <a:rPr lang="cs-CZ"/>
              <a:t>Definujte zápatí - název prezentace / pracoviště</a:t>
            </a:r>
            <a:endParaRPr lang="cs-CZ" dirty="0"/>
          </a:p>
        </p:txBody>
      </p:sp>
      <p:sp>
        <p:nvSpPr>
          <p:cNvPr id="3" name="Zástupný symbol pro číslo snímku 2"/>
          <p:cNvSpPr>
            <a:spLocks noGrp="1"/>
          </p:cNvSpPr>
          <p:nvPr>
            <p:ph type="sldNum" sz="quarter" idx="12"/>
          </p:nvPr>
        </p:nvSpPr>
        <p:spPr/>
        <p:txBody>
          <a:bodyPr/>
          <a:lstStyle/>
          <a:p>
            <a:fld id="{0970407D-EE58-4A0B-824B-1D3AE42DD9CF}" type="slidenum">
              <a:rPr lang="cs-CZ" altLang="cs-CZ" smtClean="0"/>
              <a:pPr/>
              <a:t>15</a:t>
            </a:fld>
            <a:endParaRPr lang="cs-CZ" altLang="cs-CZ" dirty="0"/>
          </a:p>
        </p:txBody>
      </p:sp>
      <p:pic>
        <p:nvPicPr>
          <p:cNvPr id="6" name="Obrázek 5"/>
          <p:cNvPicPr>
            <a:picLocks noChangeAspect="1"/>
          </p:cNvPicPr>
          <p:nvPr/>
        </p:nvPicPr>
        <p:blipFill>
          <a:blip r:embed="rId2"/>
          <a:stretch>
            <a:fillRect/>
          </a:stretch>
        </p:blipFill>
        <p:spPr>
          <a:xfrm>
            <a:off x="938464" y="1359567"/>
            <a:ext cx="7579894" cy="5374833"/>
          </a:xfrm>
          <a:prstGeom prst="rect">
            <a:avLst/>
          </a:prstGeom>
        </p:spPr>
      </p:pic>
    </p:spTree>
    <p:extLst>
      <p:ext uri="{BB962C8B-B14F-4D97-AF65-F5344CB8AC3E}">
        <p14:creationId xmlns:p14="http://schemas.microsoft.com/office/powerpoint/2010/main" val="2018120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BE1705-1C6C-4120-8FCD-10E6FB4FE229}"/>
              </a:ext>
            </a:extLst>
          </p:cNvPr>
          <p:cNvSpPr>
            <a:spLocks noGrp="1"/>
          </p:cNvSpPr>
          <p:nvPr>
            <p:ph type="title"/>
          </p:nvPr>
        </p:nvSpPr>
        <p:spPr>
          <a:xfrm>
            <a:off x="1572419" y="782638"/>
            <a:ext cx="7429500" cy="774700"/>
          </a:xfrm>
        </p:spPr>
        <p:txBody>
          <a:bodyPr>
            <a:normAutofit fontScale="90000"/>
          </a:bodyPr>
          <a:lstStyle/>
          <a:p>
            <a:pPr>
              <a:defRPr/>
            </a:pPr>
            <a:r>
              <a:rPr lang="cs-CZ" sz="2800" dirty="0">
                <a:solidFill>
                  <a:srgbClr val="0070C0"/>
                </a:solidFill>
              </a:rPr>
              <a:t>Výskyt obchodů </a:t>
            </a:r>
            <a:br>
              <a:rPr lang="cs-CZ" sz="2800" dirty="0">
                <a:solidFill>
                  <a:srgbClr val="0070C0"/>
                </a:solidFill>
              </a:rPr>
            </a:br>
            <a:r>
              <a:rPr lang="cs-CZ" sz="2800" dirty="0">
                <a:solidFill>
                  <a:srgbClr val="0070C0"/>
                </a:solidFill>
              </a:rPr>
              <a:t>v obcích do 200 obyvatel dle ORP</a:t>
            </a:r>
            <a:endParaRPr lang="en-GB" sz="2800" dirty="0">
              <a:solidFill>
                <a:srgbClr val="0070C0"/>
              </a:solidFill>
            </a:endParaRPr>
          </a:p>
        </p:txBody>
      </p:sp>
      <p:sp>
        <p:nvSpPr>
          <p:cNvPr id="32771" name="Zástupný symbol pro číslo snímku 5">
            <a:extLst>
              <a:ext uri="{FF2B5EF4-FFF2-40B4-BE49-F238E27FC236}">
                <a16:creationId xmlns:a16="http://schemas.microsoft.com/office/drawing/2014/main" id="{CEF0CB21-275F-4F66-AEB1-63E947DC9B7B}"/>
              </a:ext>
            </a:extLst>
          </p:cNvPr>
          <p:cNvSpPr>
            <a:spLocks noGrp="1"/>
          </p:cNvSpPr>
          <p:nvPr>
            <p:ph type="sldNum" sz="quarter" idx="12"/>
          </p:nvPr>
        </p:nvSpPr>
        <p:spPr bwMode="auto">
          <a:xfrm>
            <a:off x="5796757" y="6480175"/>
            <a:ext cx="2519362"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spcBef>
                <a:spcPct val="20000"/>
              </a:spcBef>
              <a:buFont typeface="Wingdings" panose="05000000000000000000" pitchFamily="2" charset="2"/>
              <a:buChar char="Ø"/>
              <a:defRPr sz="2400">
                <a:solidFill>
                  <a:srgbClr val="1E1C1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v"/>
              <a:defRPr sz="2400">
                <a:solidFill>
                  <a:srgbClr val="1E1C1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200">
                <a:solidFill>
                  <a:srgbClr val="1E1C1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9pPr>
          </a:lstStyle>
          <a:p>
            <a:pPr algn="l" eaLnBrk="0" hangingPunct="0">
              <a:spcBef>
                <a:spcPct val="0"/>
              </a:spcBef>
              <a:buFontTx/>
              <a:buNone/>
            </a:pPr>
            <a:fld id="{4318833A-0B6E-429B-8848-5242BF1CCE68}" type="slidenum">
              <a:rPr lang="cs-CZ" altLang="cs-CZ" sz="1100">
                <a:solidFill>
                  <a:srgbClr val="7F7F7F"/>
                </a:solidFill>
              </a:rPr>
              <a:pPr algn="l" eaLnBrk="0" hangingPunct="0">
                <a:spcBef>
                  <a:spcPct val="0"/>
                </a:spcBef>
                <a:buFontTx/>
                <a:buNone/>
              </a:pPr>
              <a:t>16</a:t>
            </a:fld>
            <a:endParaRPr lang="cs-CZ" altLang="cs-CZ" sz="1100">
              <a:solidFill>
                <a:srgbClr val="7F7F7F"/>
              </a:solidFill>
            </a:endParaRPr>
          </a:p>
        </p:txBody>
      </p:sp>
      <p:sp>
        <p:nvSpPr>
          <p:cNvPr id="32772" name="Zástupný obsah 2">
            <a:extLst>
              <a:ext uri="{FF2B5EF4-FFF2-40B4-BE49-F238E27FC236}">
                <a16:creationId xmlns:a16="http://schemas.microsoft.com/office/drawing/2014/main" id="{94A3CB33-F298-43AB-A85A-A61009F338EE}"/>
              </a:ext>
            </a:extLst>
          </p:cNvPr>
          <p:cNvSpPr>
            <a:spLocks noGrp="1"/>
          </p:cNvSpPr>
          <p:nvPr>
            <p:ph idx="1"/>
          </p:nvPr>
        </p:nvSpPr>
        <p:spPr>
          <a:xfrm>
            <a:off x="357983" y="6438900"/>
            <a:ext cx="8429625" cy="357188"/>
          </a:xfrm>
        </p:spPr>
        <p:txBody>
          <a:bodyPr>
            <a:normAutofit lnSpcReduction="10000"/>
          </a:bodyPr>
          <a:lstStyle/>
          <a:p>
            <a:pPr marL="0" indent="0">
              <a:buNone/>
            </a:pPr>
            <a:r>
              <a:rPr lang="cs-CZ" altLang="cs-CZ"/>
              <a:t>.</a:t>
            </a:r>
          </a:p>
        </p:txBody>
      </p:sp>
      <p:pic>
        <p:nvPicPr>
          <p:cNvPr id="32773" name="Obrázek 3">
            <a:extLst>
              <a:ext uri="{FF2B5EF4-FFF2-40B4-BE49-F238E27FC236}">
                <a16:creationId xmlns:a16="http://schemas.microsoft.com/office/drawing/2014/main" id="{1F73536C-5310-48D3-93BA-E53DBC9FF1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 y="234950"/>
            <a:ext cx="9144000" cy="646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05F548B-6C85-48E7-ACCD-313DAC4CEC7C}"/>
              </a:ext>
            </a:extLst>
          </p:cNvPr>
          <p:cNvSpPr>
            <a:spLocks noGrp="1"/>
          </p:cNvSpPr>
          <p:nvPr>
            <p:ph type="title"/>
          </p:nvPr>
        </p:nvSpPr>
        <p:spPr>
          <a:xfrm>
            <a:off x="1204119" y="720725"/>
            <a:ext cx="7958138" cy="985838"/>
          </a:xfrm>
        </p:spPr>
        <p:txBody>
          <a:bodyPr/>
          <a:lstStyle/>
          <a:p>
            <a:pPr>
              <a:defRPr/>
            </a:pPr>
            <a:r>
              <a:rPr lang="cs-CZ" sz="2800" spc="-30" dirty="0">
                <a:solidFill>
                  <a:srgbClr val="0070C0"/>
                </a:solidFill>
              </a:rPr>
              <a:t>„2. Nejmenší obchod“ – obec Zblovice</a:t>
            </a:r>
            <a:br>
              <a:rPr lang="cs-CZ" sz="2800" spc="-30" dirty="0">
                <a:solidFill>
                  <a:srgbClr val="0070C0"/>
                </a:solidFill>
              </a:rPr>
            </a:br>
            <a:r>
              <a:rPr lang="cs-CZ" sz="2800" spc="-30" dirty="0">
                <a:solidFill>
                  <a:srgbClr val="0070C0"/>
                </a:solidFill>
              </a:rPr>
              <a:t>(okres Znojmo, 43 obyvatel)</a:t>
            </a:r>
            <a:endParaRPr lang="en-GB" sz="2800" spc="-30" dirty="0">
              <a:solidFill>
                <a:srgbClr val="0070C0"/>
              </a:solidFill>
            </a:endParaRPr>
          </a:p>
        </p:txBody>
      </p:sp>
      <p:sp>
        <p:nvSpPr>
          <p:cNvPr id="38915" name="Zástupný symbol pro číslo snímku 5">
            <a:extLst>
              <a:ext uri="{FF2B5EF4-FFF2-40B4-BE49-F238E27FC236}">
                <a16:creationId xmlns:a16="http://schemas.microsoft.com/office/drawing/2014/main" id="{D9764238-20AB-4626-B32B-366FCB739819}"/>
              </a:ext>
            </a:extLst>
          </p:cNvPr>
          <p:cNvSpPr>
            <a:spLocks noGrp="1"/>
          </p:cNvSpPr>
          <p:nvPr>
            <p:ph type="sldNum" sz="quarter" idx="12"/>
          </p:nvPr>
        </p:nvSpPr>
        <p:spPr bwMode="auto">
          <a:xfrm>
            <a:off x="5796757" y="6480175"/>
            <a:ext cx="2519362"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spcBef>
                <a:spcPct val="20000"/>
              </a:spcBef>
              <a:buFont typeface="Wingdings" panose="05000000000000000000" pitchFamily="2" charset="2"/>
              <a:buChar char="Ø"/>
              <a:defRPr sz="2400">
                <a:solidFill>
                  <a:srgbClr val="1E1C1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v"/>
              <a:defRPr sz="2400">
                <a:solidFill>
                  <a:srgbClr val="1E1C1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200">
                <a:solidFill>
                  <a:srgbClr val="1E1C1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9pPr>
          </a:lstStyle>
          <a:p>
            <a:pPr algn="l" eaLnBrk="0" hangingPunct="0">
              <a:spcBef>
                <a:spcPct val="0"/>
              </a:spcBef>
              <a:buFontTx/>
              <a:buNone/>
            </a:pPr>
            <a:fld id="{7CE3E9AB-9511-4BCB-B824-A60609C1CCF1}" type="slidenum">
              <a:rPr lang="cs-CZ" altLang="cs-CZ" sz="1100">
                <a:solidFill>
                  <a:srgbClr val="7F7F7F"/>
                </a:solidFill>
              </a:rPr>
              <a:pPr algn="l" eaLnBrk="0" hangingPunct="0">
                <a:spcBef>
                  <a:spcPct val="0"/>
                </a:spcBef>
                <a:buFontTx/>
                <a:buNone/>
              </a:pPr>
              <a:t>17</a:t>
            </a:fld>
            <a:endParaRPr lang="cs-CZ" altLang="cs-CZ" sz="1100">
              <a:solidFill>
                <a:srgbClr val="7F7F7F"/>
              </a:solidFill>
            </a:endParaRPr>
          </a:p>
        </p:txBody>
      </p:sp>
      <p:sp>
        <p:nvSpPr>
          <p:cNvPr id="38916" name="Zástupný obsah 2">
            <a:extLst>
              <a:ext uri="{FF2B5EF4-FFF2-40B4-BE49-F238E27FC236}">
                <a16:creationId xmlns:a16="http://schemas.microsoft.com/office/drawing/2014/main" id="{189E5F2C-60E1-4EBB-B485-111FECF8BDD4}"/>
              </a:ext>
            </a:extLst>
          </p:cNvPr>
          <p:cNvSpPr>
            <a:spLocks noGrp="1"/>
          </p:cNvSpPr>
          <p:nvPr>
            <p:ph idx="1"/>
          </p:nvPr>
        </p:nvSpPr>
        <p:spPr>
          <a:xfrm>
            <a:off x="5220494" y="4635501"/>
            <a:ext cx="3748088" cy="1604963"/>
          </a:xfrm>
        </p:spPr>
        <p:txBody>
          <a:bodyPr/>
          <a:lstStyle/>
          <a:p>
            <a:pPr marL="0" indent="0">
              <a:buNone/>
            </a:pPr>
            <a:r>
              <a:rPr lang="cs-CZ" altLang="cs-CZ"/>
              <a:t>otevřeno 3x týdně 1 hod.</a:t>
            </a:r>
          </a:p>
        </p:txBody>
      </p:sp>
      <p:pic>
        <p:nvPicPr>
          <p:cNvPr id="38917" name="Obrázek 3">
            <a:extLst>
              <a:ext uri="{FF2B5EF4-FFF2-40B4-BE49-F238E27FC236}">
                <a16:creationId xmlns:a16="http://schemas.microsoft.com/office/drawing/2014/main" id="{F46C8D62-7C79-4BD3-946B-C6919932E866}"/>
              </a:ext>
            </a:extLst>
          </p:cNvPr>
          <p:cNvPicPr>
            <a:picLocks noChangeAspect="1"/>
          </p:cNvPicPr>
          <p:nvPr/>
        </p:nvPicPr>
        <p:blipFill>
          <a:blip r:embed="rId3">
            <a:extLst>
              <a:ext uri="{28A0092B-C50C-407E-A947-70E740481C1C}">
                <a14:useLocalDpi xmlns:a14="http://schemas.microsoft.com/office/drawing/2010/main" val="0"/>
              </a:ext>
            </a:extLst>
          </a:blip>
          <a:srcRect t="25201" b="24196"/>
          <a:stretch>
            <a:fillRect/>
          </a:stretch>
        </p:blipFill>
        <p:spPr bwMode="auto">
          <a:xfrm>
            <a:off x="2124869" y="1736726"/>
            <a:ext cx="6770688" cy="2570163"/>
          </a:xfrm>
          <a:prstGeom prst="rect">
            <a:avLst/>
          </a:prstGeom>
          <a:noFill/>
          <a:ln w="9525">
            <a:solidFill>
              <a:srgbClr val="00B0F0"/>
            </a:solidFill>
            <a:miter lim="800000"/>
            <a:headEnd/>
            <a:tailEnd/>
          </a:ln>
          <a:extLst>
            <a:ext uri="{909E8E84-426E-40DD-AFC4-6F175D3DCCD1}">
              <a14:hiddenFill xmlns:a14="http://schemas.microsoft.com/office/drawing/2010/main">
                <a:solidFill>
                  <a:srgbClr val="FFFFFF"/>
                </a:solidFill>
              </a14:hiddenFill>
            </a:ext>
          </a:extLst>
        </p:spPr>
      </p:pic>
      <p:pic>
        <p:nvPicPr>
          <p:cNvPr id="38918" name="Obrázek 5">
            <a:extLst>
              <a:ext uri="{FF2B5EF4-FFF2-40B4-BE49-F238E27FC236}">
                <a16:creationId xmlns:a16="http://schemas.microsoft.com/office/drawing/2014/main" id="{F5A9A8BC-D34F-4FF8-A86F-AB3D2FF7E5AF}"/>
              </a:ext>
            </a:extLst>
          </p:cNvPr>
          <p:cNvPicPr>
            <a:picLocks noChangeAspect="1"/>
          </p:cNvPicPr>
          <p:nvPr/>
        </p:nvPicPr>
        <p:blipFill>
          <a:blip r:embed="rId4" cstate="print">
            <a:extLst>
              <a:ext uri="{28A0092B-C50C-407E-A947-70E740481C1C}">
                <a14:useLocalDpi xmlns:a14="http://schemas.microsoft.com/office/drawing/2010/main" val="0"/>
              </a:ext>
            </a:extLst>
          </a:blip>
          <a:srcRect l="24161" t="21046" r="12038" b="25786"/>
          <a:stretch>
            <a:fillRect/>
          </a:stretch>
        </p:blipFill>
        <p:spPr bwMode="auto">
          <a:xfrm>
            <a:off x="250032" y="2940050"/>
            <a:ext cx="2870200" cy="3189288"/>
          </a:xfrm>
          <a:prstGeom prst="rect">
            <a:avLst/>
          </a:prstGeom>
          <a:noFill/>
          <a:ln w="9525">
            <a:solidFill>
              <a:srgbClr val="00B0F0"/>
            </a:solidFill>
            <a:miter lim="800000"/>
            <a:headEnd/>
            <a:tailEnd/>
          </a:ln>
          <a:extLst>
            <a:ext uri="{909E8E84-426E-40DD-AFC4-6F175D3DCCD1}">
              <a14:hiddenFill xmlns:a14="http://schemas.microsoft.com/office/drawing/2010/main">
                <a:solidFill>
                  <a:srgbClr val="FFFFFF"/>
                </a:solidFill>
              </a14:hiddenFill>
            </a:ext>
          </a:extLst>
        </p:spPr>
      </p:pic>
      <p:pic>
        <p:nvPicPr>
          <p:cNvPr id="38919" name="Obrázek 7">
            <a:extLst>
              <a:ext uri="{FF2B5EF4-FFF2-40B4-BE49-F238E27FC236}">
                <a16:creationId xmlns:a16="http://schemas.microsoft.com/office/drawing/2014/main" id="{DD79A475-BFB6-4F23-9E6F-D6B7D764769D}"/>
              </a:ext>
            </a:extLst>
          </p:cNvPr>
          <p:cNvPicPr>
            <a:picLocks noChangeAspect="1"/>
          </p:cNvPicPr>
          <p:nvPr/>
        </p:nvPicPr>
        <p:blipFill>
          <a:blip r:embed="rId5" cstate="print">
            <a:extLst>
              <a:ext uri="{28A0092B-C50C-407E-A947-70E740481C1C}">
                <a14:useLocalDpi xmlns:a14="http://schemas.microsoft.com/office/drawing/2010/main" val="0"/>
              </a:ext>
            </a:extLst>
          </a:blip>
          <a:srcRect l="51418" t="28406" b="28404"/>
          <a:stretch>
            <a:fillRect/>
          </a:stretch>
        </p:blipFill>
        <p:spPr bwMode="auto">
          <a:xfrm>
            <a:off x="2550320" y="3698876"/>
            <a:ext cx="2466975" cy="2925763"/>
          </a:xfrm>
          <a:prstGeom prst="rect">
            <a:avLst/>
          </a:prstGeom>
          <a:noFill/>
          <a:ln w="9525">
            <a:solidFill>
              <a:srgbClr val="00B0F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endParaRPr lang="cs-CZ"/>
          </a:p>
        </p:txBody>
      </p:sp>
      <p:sp>
        <p:nvSpPr>
          <p:cNvPr id="2" name="Zástupný symbol pro zápatí 1"/>
          <p:cNvSpPr>
            <a:spLocks noGrp="1"/>
          </p:cNvSpPr>
          <p:nvPr>
            <p:ph type="ftr" sz="quarter" idx="11"/>
          </p:nvPr>
        </p:nvSpPr>
        <p:spPr/>
        <p:txBody>
          <a:bodyPr/>
          <a:lstStyle/>
          <a:p>
            <a:r>
              <a:rPr lang="cs-CZ"/>
              <a:t>Definujte zápatí - název prezentace / pracoviště</a:t>
            </a:r>
            <a:endParaRPr lang="cs-CZ" dirty="0"/>
          </a:p>
        </p:txBody>
      </p:sp>
      <p:sp>
        <p:nvSpPr>
          <p:cNvPr id="3" name="Zástupný symbol pro číslo snímku 2"/>
          <p:cNvSpPr>
            <a:spLocks noGrp="1"/>
          </p:cNvSpPr>
          <p:nvPr>
            <p:ph type="sldNum" sz="quarter" idx="12"/>
          </p:nvPr>
        </p:nvSpPr>
        <p:spPr/>
        <p:txBody>
          <a:bodyPr/>
          <a:lstStyle/>
          <a:p>
            <a:fld id="{0970407D-EE58-4A0B-824B-1D3AE42DD9CF}" type="slidenum">
              <a:rPr lang="cs-CZ" altLang="cs-CZ" smtClean="0"/>
              <a:pPr/>
              <a:t>18</a:t>
            </a:fld>
            <a:endParaRPr lang="cs-CZ" altLang="cs-CZ" dirty="0"/>
          </a:p>
        </p:txBody>
      </p:sp>
      <p:pic>
        <p:nvPicPr>
          <p:cNvPr id="7" name="Zástupný symbol pro obsah 6"/>
          <p:cNvPicPr>
            <a:picLocks noGrp="1" noChangeAspect="1"/>
          </p:cNvPicPr>
          <p:nvPr>
            <p:ph idx="1"/>
          </p:nvPr>
        </p:nvPicPr>
        <p:blipFill>
          <a:blip r:embed="rId2"/>
          <a:stretch>
            <a:fillRect/>
          </a:stretch>
        </p:blipFill>
        <p:spPr>
          <a:xfrm>
            <a:off x="98839" y="1542790"/>
            <a:ext cx="8947909" cy="4813561"/>
          </a:xfrm>
          <a:prstGeom prst="rect">
            <a:avLst/>
          </a:prstGeom>
        </p:spPr>
      </p:pic>
    </p:spTree>
    <p:extLst>
      <p:ext uri="{BB962C8B-B14F-4D97-AF65-F5344CB8AC3E}">
        <p14:creationId xmlns:p14="http://schemas.microsoft.com/office/powerpoint/2010/main" val="37688515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endParaRPr lang="cs-CZ"/>
          </a:p>
        </p:txBody>
      </p:sp>
      <p:sp>
        <p:nvSpPr>
          <p:cNvPr id="2" name="Zástupný symbol pro zápatí 1"/>
          <p:cNvSpPr>
            <a:spLocks noGrp="1"/>
          </p:cNvSpPr>
          <p:nvPr>
            <p:ph type="ftr" sz="quarter" idx="11"/>
          </p:nvPr>
        </p:nvSpPr>
        <p:spPr/>
        <p:txBody>
          <a:bodyPr/>
          <a:lstStyle/>
          <a:p>
            <a:r>
              <a:rPr lang="cs-CZ"/>
              <a:t>Definujte zápatí - název prezentace / pracoviště</a:t>
            </a:r>
            <a:endParaRPr lang="cs-CZ" dirty="0"/>
          </a:p>
        </p:txBody>
      </p:sp>
      <p:sp>
        <p:nvSpPr>
          <p:cNvPr id="3" name="Zástupný symbol pro číslo snímku 2"/>
          <p:cNvSpPr>
            <a:spLocks noGrp="1"/>
          </p:cNvSpPr>
          <p:nvPr>
            <p:ph type="sldNum" sz="quarter" idx="12"/>
          </p:nvPr>
        </p:nvSpPr>
        <p:spPr/>
        <p:txBody>
          <a:bodyPr/>
          <a:lstStyle/>
          <a:p>
            <a:fld id="{0970407D-EE58-4A0B-824B-1D3AE42DD9CF}" type="slidenum">
              <a:rPr lang="cs-CZ" altLang="cs-CZ" smtClean="0"/>
              <a:pPr/>
              <a:t>19</a:t>
            </a:fld>
            <a:endParaRPr lang="cs-CZ" altLang="cs-CZ" dirty="0"/>
          </a:p>
        </p:txBody>
      </p:sp>
      <p:pic>
        <p:nvPicPr>
          <p:cNvPr id="8" name="Zástupný symbol pro obsah 7"/>
          <p:cNvPicPr>
            <a:picLocks noGrp="1" noChangeAspect="1"/>
          </p:cNvPicPr>
          <p:nvPr>
            <p:ph idx="1"/>
          </p:nvPr>
        </p:nvPicPr>
        <p:blipFill>
          <a:blip r:embed="rId2"/>
          <a:stretch>
            <a:fillRect/>
          </a:stretch>
        </p:blipFill>
        <p:spPr>
          <a:xfrm>
            <a:off x="207040" y="960702"/>
            <a:ext cx="8938548" cy="5304031"/>
          </a:xfrm>
          <a:prstGeom prst="rect">
            <a:avLst/>
          </a:prstGeom>
        </p:spPr>
      </p:pic>
    </p:spTree>
    <p:extLst>
      <p:ext uri="{BB962C8B-B14F-4D97-AF65-F5344CB8AC3E}">
        <p14:creationId xmlns:p14="http://schemas.microsoft.com/office/powerpoint/2010/main" val="97997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3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335" y="1022350"/>
            <a:ext cx="53230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335" y="837744"/>
            <a:ext cx="302472"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578" y="640894"/>
            <a:ext cx="126229"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8863" y="635716"/>
            <a:ext cx="24650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Rectangle 34">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125" y="635715"/>
            <a:ext cx="818231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Nadpis 3">
            <a:extLst>
              <a:ext uri="{FF2B5EF4-FFF2-40B4-BE49-F238E27FC236}">
                <a16:creationId xmlns:a16="http://schemas.microsoft.com/office/drawing/2014/main" id="{7D2AEBF8-B543-4E4D-AA32-C90976485C45}"/>
              </a:ext>
            </a:extLst>
          </p:cNvPr>
          <p:cNvSpPr>
            <a:spLocks noGrp="1"/>
          </p:cNvSpPr>
          <p:nvPr>
            <p:ph type="title"/>
          </p:nvPr>
        </p:nvSpPr>
        <p:spPr>
          <a:xfrm>
            <a:off x="719004" y="800392"/>
            <a:ext cx="7699859" cy="1212102"/>
          </a:xfrm>
        </p:spPr>
        <p:txBody>
          <a:bodyPr>
            <a:normAutofit/>
          </a:bodyPr>
          <a:lstStyle/>
          <a:p>
            <a:r>
              <a:rPr lang="cs-CZ" sz="3500">
                <a:solidFill>
                  <a:srgbClr val="FFFFFF"/>
                </a:solidFill>
              </a:rPr>
              <a:t>Témata přednášky</a:t>
            </a:r>
          </a:p>
        </p:txBody>
      </p:sp>
      <p:sp>
        <p:nvSpPr>
          <p:cNvPr id="5" name="Zástupný obsah 4">
            <a:extLst>
              <a:ext uri="{FF2B5EF4-FFF2-40B4-BE49-F238E27FC236}">
                <a16:creationId xmlns:a16="http://schemas.microsoft.com/office/drawing/2014/main" id="{42FC42D5-4BC2-42EA-85AB-7D01BA7898D9}"/>
              </a:ext>
            </a:extLst>
          </p:cNvPr>
          <p:cNvSpPr>
            <a:spLocks noGrp="1"/>
          </p:cNvSpPr>
          <p:nvPr>
            <p:ph idx="1"/>
          </p:nvPr>
        </p:nvSpPr>
        <p:spPr>
          <a:xfrm>
            <a:off x="1025896" y="2490436"/>
            <a:ext cx="7283010" cy="3567173"/>
          </a:xfrm>
        </p:spPr>
        <p:txBody>
          <a:bodyPr anchor="ctr">
            <a:normAutofit/>
          </a:bodyPr>
          <a:lstStyle/>
          <a:p>
            <a:r>
              <a:rPr lang="cs-CZ" dirty="0"/>
              <a:t>Teorie rozmístění obchodů a služeb v prostoru</a:t>
            </a:r>
          </a:p>
          <a:p>
            <a:r>
              <a:rPr lang="cs-CZ" dirty="0"/>
              <a:t>Výskyt komerční vybavenosti v území</a:t>
            </a:r>
          </a:p>
          <a:p>
            <a:r>
              <a:rPr lang="cs-CZ" dirty="0"/>
              <a:t>Vývoj, změny komerční vybavenosti v území</a:t>
            </a:r>
          </a:p>
        </p:txBody>
      </p:sp>
      <p:sp>
        <p:nvSpPr>
          <p:cNvPr id="2" name="Zástupný symbol pro zápatí 1">
            <a:extLst>
              <a:ext uri="{FF2B5EF4-FFF2-40B4-BE49-F238E27FC236}">
                <a16:creationId xmlns:a16="http://schemas.microsoft.com/office/drawing/2014/main" id="{8E204920-4B3F-4111-A7A7-4F50539D57FB}"/>
              </a:ext>
            </a:extLst>
          </p:cNvPr>
          <p:cNvSpPr>
            <a:spLocks noGrp="1"/>
          </p:cNvSpPr>
          <p:nvPr>
            <p:ph type="ftr" sz="quarter" idx="11"/>
          </p:nvPr>
        </p:nvSpPr>
        <p:spPr>
          <a:xfrm>
            <a:off x="596749" y="6382512"/>
            <a:ext cx="5068942" cy="320040"/>
          </a:xfrm>
        </p:spPr>
        <p:txBody>
          <a:bodyPr>
            <a:normAutofit/>
          </a:bodyPr>
          <a:lstStyle/>
          <a:p>
            <a:pPr algn="l">
              <a:spcAft>
                <a:spcPts val="600"/>
              </a:spcAft>
            </a:pPr>
            <a:r>
              <a:rPr lang="cs-CZ"/>
              <a:t>Definujte zápatí - název prezentace / pracoviště</a:t>
            </a:r>
          </a:p>
        </p:txBody>
      </p:sp>
      <p:sp>
        <p:nvSpPr>
          <p:cNvPr id="3" name="Zástupný symbol pro číslo snímku 2">
            <a:extLst>
              <a:ext uri="{FF2B5EF4-FFF2-40B4-BE49-F238E27FC236}">
                <a16:creationId xmlns:a16="http://schemas.microsoft.com/office/drawing/2014/main" id="{7EDCE440-73DC-4F14-BE22-D93D167D0C2F}"/>
              </a:ext>
            </a:extLst>
          </p:cNvPr>
          <p:cNvSpPr>
            <a:spLocks noGrp="1"/>
          </p:cNvSpPr>
          <p:nvPr>
            <p:ph type="sldNum" sz="quarter" idx="12"/>
          </p:nvPr>
        </p:nvSpPr>
        <p:spPr>
          <a:xfrm>
            <a:off x="8032112" y="6382512"/>
            <a:ext cx="514439" cy="320040"/>
          </a:xfrm>
        </p:spPr>
        <p:txBody>
          <a:bodyPr>
            <a:normAutofit/>
          </a:bodyPr>
          <a:lstStyle/>
          <a:p>
            <a:pPr>
              <a:spcAft>
                <a:spcPts val="600"/>
              </a:spcAft>
            </a:pPr>
            <a:fld id="{0970407D-EE58-4A0B-824B-1D3AE42DD9CF}" type="slidenum">
              <a:rPr lang="cs-CZ" altLang="cs-CZ" smtClean="0"/>
              <a:pPr>
                <a:spcAft>
                  <a:spcPts val="600"/>
                </a:spcAft>
              </a:pPr>
              <a:t>2</a:t>
            </a:fld>
            <a:endParaRPr lang="cs-CZ" altLang="cs-CZ"/>
          </a:p>
        </p:txBody>
      </p:sp>
    </p:spTree>
    <p:extLst>
      <p:ext uri="{BB962C8B-B14F-4D97-AF65-F5344CB8AC3E}">
        <p14:creationId xmlns:p14="http://schemas.microsoft.com/office/powerpoint/2010/main" val="7871407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endParaRPr lang="cs-CZ"/>
          </a:p>
        </p:txBody>
      </p:sp>
      <p:sp>
        <p:nvSpPr>
          <p:cNvPr id="2" name="Zástupný symbol pro zápatí 1"/>
          <p:cNvSpPr>
            <a:spLocks noGrp="1"/>
          </p:cNvSpPr>
          <p:nvPr>
            <p:ph type="ftr" sz="quarter" idx="11"/>
          </p:nvPr>
        </p:nvSpPr>
        <p:spPr/>
        <p:txBody>
          <a:bodyPr/>
          <a:lstStyle/>
          <a:p>
            <a:r>
              <a:rPr lang="cs-CZ"/>
              <a:t>Definujte zápatí - název prezentace / pracoviště</a:t>
            </a:r>
            <a:endParaRPr lang="cs-CZ" dirty="0"/>
          </a:p>
        </p:txBody>
      </p:sp>
      <p:sp>
        <p:nvSpPr>
          <p:cNvPr id="3" name="Zástupný symbol pro číslo snímku 2"/>
          <p:cNvSpPr>
            <a:spLocks noGrp="1"/>
          </p:cNvSpPr>
          <p:nvPr>
            <p:ph type="sldNum" sz="quarter" idx="12"/>
          </p:nvPr>
        </p:nvSpPr>
        <p:spPr/>
        <p:txBody>
          <a:bodyPr/>
          <a:lstStyle/>
          <a:p>
            <a:fld id="{0970407D-EE58-4A0B-824B-1D3AE42DD9CF}" type="slidenum">
              <a:rPr lang="cs-CZ" altLang="cs-CZ" smtClean="0"/>
              <a:pPr/>
              <a:t>20</a:t>
            </a:fld>
            <a:endParaRPr lang="cs-CZ" altLang="cs-CZ" dirty="0"/>
          </a:p>
        </p:txBody>
      </p:sp>
      <p:pic>
        <p:nvPicPr>
          <p:cNvPr id="7" name="Zástupný symbol pro obsah 6"/>
          <p:cNvPicPr>
            <a:picLocks noGrp="1" noChangeAspect="1"/>
          </p:cNvPicPr>
          <p:nvPr>
            <p:ph idx="1"/>
          </p:nvPr>
        </p:nvPicPr>
        <p:blipFill>
          <a:blip r:embed="rId2"/>
          <a:stretch>
            <a:fillRect/>
          </a:stretch>
        </p:blipFill>
        <p:spPr>
          <a:xfrm>
            <a:off x="132659" y="1102271"/>
            <a:ext cx="8879457" cy="5128398"/>
          </a:xfrm>
          <a:prstGeom prst="rect">
            <a:avLst/>
          </a:prstGeom>
        </p:spPr>
      </p:pic>
    </p:spTree>
    <p:extLst>
      <p:ext uri="{BB962C8B-B14F-4D97-AF65-F5344CB8AC3E}">
        <p14:creationId xmlns:p14="http://schemas.microsoft.com/office/powerpoint/2010/main" val="1010116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endParaRPr lang="cs-CZ"/>
          </a:p>
        </p:txBody>
      </p:sp>
      <p:sp>
        <p:nvSpPr>
          <p:cNvPr id="2" name="Zástupný symbol pro zápatí 1"/>
          <p:cNvSpPr>
            <a:spLocks noGrp="1"/>
          </p:cNvSpPr>
          <p:nvPr>
            <p:ph type="ftr" sz="quarter" idx="11"/>
          </p:nvPr>
        </p:nvSpPr>
        <p:spPr/>
        <p:txBody>
          <a:bodyPr/>
          <a:lstStyle/>
          <a:p>
            <a:r>
              <a:rPr lang="cs-CZ"/>
              <a:t>Definujte zápatí - název prezentace / pracoviště</a:t>
            </a:r>
            <a:endParaRPr lang="cs-CZ" dirty="0"/>
          </a:p>
        </p:txBody>
      </p:sp>
      <p:sp>
        <p:nvSpPr>
          <p:cNvPr id="3" name="Zástupný symbol pro číslo snímku 2"/>
          <p:cNvSpPr>
            <a:spLocks noGrp="1"/>
          </p:cNvSpPr>
          <p:nvPr>
            <p:ph type="sldNum" sz="quarter" idx="12"/>
          </p:nvPr>
        </p:nvSpPr>
        <p:spPr/>
        <p:txBody>
          <a:bodyPr/>
          <a:lstStyle/>
          <a:p>
            <a:fld id="{0970407D-EE58-4A0B-824B-1D3AE42DD9CF}" type="slidenum">
              <a:rPr lang="cs-CZ" altLang="cs-CZ" smtClean="0"/>
              <a:pPr/>
              <a:t>21</a:t>
            </a:fld>
            <a:endParaRPr lang="cs-CZ" altLang="cs-CZ" dirty="0"/>
          </a:p>
        </p:txBody>
      </p:sp>
      <p:pic>
        <p:nvPicPr>
          <p:cNvPr id="7" name="Zástupný symbol pro obsah 6"/>
          <p:cNvPicPr>
            <a:picLocks noGrp="1" noChangeAspect="1"/>
          </p:cNvPicPr>
          <p:nvPr>
            <p:ph idx="1"/>
          </p:nvPr>
        </p:nvPicPr>
        <p:blipFill>
          <a:blip r:embed="rId2"/>
          <a:stretch>
            <a:fillRect/>
          </a:stretch>
        </p:blipFill>
        <p:spPr>
          <a:xfrm>
            <a:off x="131042" y="1846385"/>
            <a:ext cx="8825861" cy="4281853"/>
          </a:xfrm>
          <a:prstGeom prst="rect">
            <a:avLst/>
          </a:prstGeom>
        </p:spPr>
      </p:pic>
    </p:spTree>
    <p:extLst>
      <p:ext uri="{BB962C8B-B14F-4D97-AF65-F5344CB8AC3E}">
        <p14:creationId xmlns:p14="http://schemas.microsoft.com/office/powerpoint/2010/main" val="40642174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40A8D19-28C4-47F9-BBAF-86781EE06524}"/>
              </a:ext>
            </a:extLst>
          </p:cNvPr>
          <p:cNvSpPr>
            <a:spLocks noGrp="1"/>
          </p:cNvSpPr>
          <p:nvPr>
            <p:ph type="title"/>
          </p:nvPr>
        </p:nvSpPr>
        <p:spPr>
          <a:xfrm>
            <a:off x="1572419" y="642939"/>
            <a:ext cx="7429500" cy="985837"/>
          </a:xfrm>
        </p:spPr>
        <p:txBody>
          <a:bodyPr/>
          <a:lstStyle/>
          <a:p>
            <a:pPr>
              <a:defRPr/>
            </a:pPr>
            <a:r>
              <a:rPr lang="cs-CZ" sz="2800" dirty="0">
                <a:solidFill>
                  <a:srgbClr val="0070C0"/>
                </a:solidFill>
              </a:rPr>
              <a:t>Výskyt </a:t>
            </a:r>
            <a:r>
              <a:rPr lang="cs-CZ" sz="2800" dirty="0" err="1">
                <a:solidFill>
                  <a:srgbClr val="0070C0"/>
                </a:solidFill>
              </a:rPr>
              <a:t>obchodŮ</a:t>
            </a:r>
            <a:r>
              <a:rPr lang="cs-CZ" sz="2800" dirty="0">
                <a:solidFill>
                  <a:srgbClr val="0070C0"/>
                </a:solidFill>
              </a:rPr>
              <a:t> se ZDP </a:t>
            </a:r>
            <a:br>
              <a:rPr lang="cs-CZ" sz="2800" dirty="0">
                <a:solidFill>
                  <a:srgbClr val="0070C0"/>
                </a:solidFill>
              </a:rPr>
            </a:br>
            <a:r>
              <a:rPr lang="cs-CZ" sz="2800" dirty="0">
                <a:solidFill>
                  <a:srgbClr val="0070C0"/>
                </a:solidFill>
              </a:rPr>
              <a:t>v obcích do 3000 obyvatel</a:t>
            </a:r>
            <a:endParaRPr lang="en-GB" sz="2800" dirty="0">
              <a:solidFill>
                <a:srgbClr val="0070C0"/>
              </a:solidFill>
            </a:endParaRPr>
          </a:p>
        </p:txBody>
      </p:sp>
      <p:sp>
        <p:nvSpPr>
          <p:cNvPr id="26627" name="Zástupný symbol pro číslo snímku 5">
            <a:extLst>
              <a:ext uri="{FF2B5EF4-FFF2-40B4-BE49-F238E27FC236}">
                <a16:creationId xmlns:a16="http://schemas.microsoft.com/office/drawing/2014/main" id="{1B0868BC-65AF-46E6-9D4F-433DD591A68B}"/>
              </a:ext>
            </a:extLst>
          </p:cNvPr>
          <p:cNvSpPr>
            <a:spLocks noGrp="1"/>
          </p:cNvSpPr>
          <p:nvPr>
            <p:ph type="sldNum" sz="quarter" idx="12"/>
          </p:nvPr>
        </p:nvSpPr>
        <p:spPr bwMode="auto">
          <a:xfrm>
            <a:off x="5796757" y="6480175"/>
            <a:ext cx="2519362"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spcBef>
                <a:spcPct val="20000"/>
              </a:spcBef>
              <a:buFont typeface="Wingdings" panose="05000000000000000000" pitchFamily="2" charset="2"/>
              <a:buChar char="Ø"/>
              <a:defRPr sz="2400">
                <a:solidFill>
                  <a:srgbClr val="1E1C1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v"/>
              <a:defRPr sz="2400">
                <a:solidFill>
                  <a:srgbClr val="1E1C1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200">
                <a:solidFill>
                  <a:srgbClr val="1E1C1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9pPr>
          </a:lstStyle>
          <a:p>
            <a:pPr algn="l" eaLnBrk="0" hangingPunct="0">
              <a:spcBef>
                <a:spcPct val="0"/>
              </a:spcBef>
              <a:buFontTx/>
              <a:buNone/>
            </a:pPr>
            <a:fld id="{05179584-7473-4230-BB81-86B6DFBFAA46}" type="slidenum">
              <a:rPr lang="cs-CZ" altLang="cs-CZ" sz="1100">
                <a:solidFill>
                  <a:srgbClr val="7F7F7F"/>
                </a:solidFill>
              </a:rPr>
              <a:pPr algn="l" eaLnBrk="0" hangingPunct="0">
                <a:spcBef>
                  <a:spcPct val="0"/>
                </a:spcBef>
                <a:buFontTx/>
                <a:buNone/>
              </a:pPr>
              <a:t>22</a:t>
            </a:fld>
            <a:endParaRPr lang="cs-CZ" altLang="cs-CZ" sz="1100">
              <a:solidFill>
                <a:srgbClr val="7F7F7F"/>
              </a:solidFill>
            </a:endParaRPr>
          </a:p>
        </p:txBody>
      </p:sp>
      <p:sp>
        <p:nvSpPr>
          <p:cNvPr id="26628" name="Zástupný obsah 2">
            <a:extLst>
              <a:ext uri="{FF2B5EF4-FFF2-40B4-BE49-F238E27FC236}">
                <a16:creationId xmlns:a16="http://schemas.microsoft.com/office/drawing/2014/main" id="{61A88E1E-F298-4B81-86C8-B83912B506FE}"/>
              </a:ext>
            </a:extLst>
          </p:cNvPr>
          <p:cNvSpPr>
            <a:spLocks noGrp="1"/>
          </p:cNvSpPr>
          <p:nvPr>
            <p:ph idx="1"/>
          </p:nvPr>
        </p:nvSpPr>
        <p:spPr>
          <a:xfrm>
            <a:off x="324645" y="6448425"/>
            <a:ext cx="8429625" cy="287338"/>
          </a:xfrm>
        </p:spPr>
        <p:txBody>
          <a:bodyPr>
            <a:normAutofit fontScale="85000" lnSpcReduction="20000"/>
          </a:bodyPr>
          <a:lstStyle/>
          <a:p>
            <a:pPr marL="0" indent="0">
              <a:buNone/>
            </a:pPr>
            <a:r>
              <a:rPr lang="cs-CZ" altLang="cs-CZ"/>
              <a:t>.</a:t>
            </a:r>
          </a:p>
        </p:txBody>
      </p:sp>
      <p:pic>
        <p:nvPicPr>
          <p:cNvPr id="26629" name="Obrázek 4">
            <a:extLst>
              <a:ext uri="{FF2B5EF4-FFF2-40B4-BE49-F238E27FC236}">
                <a16:creationId xmlns:a16="http://schemas.microsoft.com/office/drawing/2014/main" id="{771C5958-EE56-4280-AB30-BE948E7FBC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55" r="1218"/>
          <a:stretch>
            <a:fillRect/>
          </a:stretch>
        </p:blipFill>
        <p:spPr bwMode="auto">
          <a:xfrm>
            <a:off x="3176" y="87312"/>
            <a:ext cx="9142412" cy="6648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9EC30A3-C39C-42BB-B5F4-553EF872C1FA}"/>
              </a:ext>
            </a:extLst>
          </p:cNvPr>
          <p:cNvSpPr>
            <a:spLocks noGrp="1"/>
          </p:cNvSpPr>
          <p:nvPr>
            <p:ph type="title"/>
          </p:nvPr>
        </p:nvSpPr>
        <p:spPr>
          <a:xfrm>
            <a:off x="1572419" y="782638"/>
            <a:ext cx="7429500" cy="774700"/>
          </a:xfrm>
        </p:spPr>
        <p:txBody>
          <a:bodyPr>
            <a:normAutofit fontScale="90000"/>
          </a:bodyPr>
          <a:lstStyle/>
          <a:p>
            <a:pPr>
              <a:defRPr/>
            </a:pPr>
            <a:r>
              <a:rPr lang="cs-CZ" sz="2800" dirty="0">
                <a:solidFill>
                  <a:srgbClr val="0070C0"/>
                </a:solidFill>
              </a:rPr>
              <a:t>Výskyt obchodů </a:t>
            </a:r>
            <a:br>
              <a:rPr lang="cs-CZ" sz="2800" dirty="0">
                <a:solidFill>
                  <a:srgbClr val="0070C0"/>
                </a:solidFill>
              </a:rPr>
            </a:br>
            <a:r>
              <a:rPr lang="cs-CZ" sz="2800" dirty="0">
                <a:solidFill>
                  <a:srgbClr val="0070C0"/>
                </a:solidFill>
              </a:rPr>
              <a:t>v obcích do 200 obyvatel dle ORP</a:t>
            </a:r>
            <a:endParaRPr lang="en-GB" sz="2800" dirty="0">
              <a:solidFill>
                <a:srgbClr val="0070C0"/>
              </a:solidFill>
            </a:endParaRPr>
          </a:p>
        </p:txBody>
      </p:sp>
      <p:sp>
        <p:nvSpPr>
          <p:cNvPr id="30723" name="Zástupný symbol pro číslo snímku 5">
            <a:extLst>
              <a:ext uri="{FF2B5EF4-FFF2-40B4-BE49-F238E27FC236}">
                <a16:creationId xmlns:a16="http://schemas.microsoft.com/office/drawing/2014/main" id="{C33EF9AC-621A-4CDF-851B-80AB3D955EDD}"/>
              </a:ext>
            </a:extLst>
          </p:cNvPr>
          <p:cNvSpPr>
            <a:spLocks noGrp="1"/>
          </p:cNvSpPr>
          <p:nvPr>
            <p:ph type="sldNum" sz="quarter" idx="12"/>
          </p:nvPr>
        </p:nvSpPr>
        <p:spPr bwMode="auto">
          <a:xfrm>
            <a:off x="5796757" y="6480175"/>
            <a:ext cx="2519362"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spcBef>
                <a:spcPct val="20000"/>
              </a:spcBef>
              <a:buFont typeface="Wingdings" panose="05000000000000000000" pitchFamily="2" charset="2"/>
              <a:buChar char="Ø"/>
              <a:defRPr sz="2400">
                <a:solidFill>
                  <a:srgbClr val="1E1C1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v"/>
              <a:defRPr sz="2400">
                <a:solidFill>
                  <a:srgbClr val="1E1C1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200">
                <a:solidFill>
                  <a:srgbClr val="1E1C1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9pPr>
          </a:lstStyle>
          <a:p>
            <a:pPr algn="l" eaLnBrk="0" hangingPunct="0">
              <a:spcBef>
                <a:spcPct val="0"/>
              </a:spcBef>
              <a:buFontTx/>
              <a:buNone/>
            </a:pPr>
            <a:fld id="{5B8910F7-8902-40DD-ADB0-72DD7EF20BC6}" type="slidenum">
              <a:rPr lang="cs-CZ" altLang="cs-CZ" sz="1100">
                <a:solidFill>
                  <a:srgbClr val="7F7F7F"/>
                </a:solidFill>
              </a:rPr>
              <a:pPr algn="l" eaLnBrk="0" hangingPunct="0">
                <a:spcBef>
                  <a:spcPct val="0"/>
                </a:spcBef>
                <a:buFontTx/>
                <a:buNone/>
              </a:pPr>
              <a:t>23</a:t>
            </a:fld>
            <a:endParaRPr lang="cs-CZ" altLang="cs-CZ" sz="1100">
              <a:solidFill>
                <a:srgbClr val="7F7F7F"/>
              </a:solidFill>
            </a:endParaRPr>
          </a:p>
        </p:txBody>
      </p:sp>
      <p:sp>
        <p:nvSpPr>
          <p:cNvPr id="30724" name="Zástupný obsah 2">
            <a:extLst>
              <a:ext uri="{FF2B5EF4-FFF2-40B4-BE49-F238E27FC236}">
                <a16:creationId xmlns:a16="http://schemas.microsoft.com/office/drawing/2014/main" id="{1ABF26E4-06D5-4EDB-BB3C-A8EC2C3D6DAA}"/>
              </a:ext>
            </a:extLst>
          </p:cNvPr>
          <p:cNvSpPr>
            <a:spLocks noGrp="1"/>
          </p:cNvSpPr>
          <p:nvPr>
            <p:ph idx="1"/>
          </p:nvPr>
        </p:nvSpPr>
        <p:spPr>
          <a:xfrm>
            <a:off x="357983" y="6438900"/>
            <a:ext cx="8429625" cy="357188"/>
          </a:xfrm>
        </p:spPr>
        <p:txBody>
          <a:bodyPr>
            <a:normAutofit lnSpcReduction="10000"/>
          </a:bodyPr>
          <a:lstStyle/>
          <a:p>
            <a:pPr marL="0" indent="0">
              <a:buNone/>
            </a:pPr>
            <a:r>
              <a:rPr lang="cs-CZ" altLang="cs-CZ"/>
              <a:t>.</a:t>
            </a:r>
          </a:p>
        </p:txBody>
      </p:sp>
      <p:pic>
        <p:nvPicPr>
          <p:cNvPr id="30725" name="Obrázek 4">
            <a:extLst>
              <a:ext uri="{FF2B5EF4-FFF2-40B4-BE49-F238E27FC236}">
                <a16:creationId xmlns:a16="http://schemas.microsoft.com/office/drawing/2014/main" id="{9CD888B9-9A84-443D-B469-0767ADC038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5541"/>
            <a:ext cx="9144000" cy="646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5E7D274-F749-43FC-B73A-29CD4AF0735E}"/>
              </a:ext>
            </a:extLst>
          </p:cNvPr>
          <p:cNvSpPr>
            <a:spLocks noGrp="1"/>
          </p:cNvSpPr>
          <p:nvPr>
            <p:ph type="title"/>
          </p:nvPr>
        </p:nvSpPr>
        <p:spPr>
          <a:xfrm>
            <a:off x="1477169" y="765175"/>
            <a:ext cx="7272338" cy="774700"/>
          </a:xfrm>
        </p:spPr>
        <p:txBody>
          <a:bodyPr/>
          <a:lstStyle/>
          <a:p>
            <a:pPr eaLnBrk="1" hangingPunct="1">
              <a:defRPr/>
            </a:pPr>
            <a:r>
              <a:rPr lang="cs-CZ" sz="2800" dirty="0">
                <a:solidFill>
                  <a:srgbClr val="0070C0"/>
                </a:solidFill>
              </a:rPr>
              <a:t>Šetření v obcích</a:t>
            </a:r>
          </a:p>
        </p:txBody>
      </p:sp>
      <p:sp>
        <p:nvSpPr>
          <p:cNvPr id="20483" name="Zástupný symbol pro obsah 2">
            <a:extLst>
              <a:ext uri="{FF2B5EF4-FFF2-40B4-BE49-F238E27FC236}">
                <a16:creationId xmlns:a16="http://schemas.microsoft.com/office/drawing/2014/main" id="{C5AEA333-3E47-499A-9AEE-4A02A1425C09}"/>
              </a:ext>
            </a:extLst>
          </p:cNvPr>
          <p:cNvSpPr>
            <a:spLocks noGrp="1"/>
          </p:cNvSpPr>
          <p:nvPr>
            <p:ph idx="1"/>
          </p:nvPr>
        </p:nvSpPr>
        <p:spPr>
          <a:xfrm>
            <a:off x="180183" y="1539876"/>
            <a:ext cx="8821737" cy="5057775"/>
          </a:xfrm>
        </p:spPr>
        <p:txBody>
          <a:bodyPr/>
          <a:lstStyle/>
          <a:p>
            <a:pPr marL="0" indent="0">
              <a:spcBef>
                <a:spcPts val="0"/>
              </a:spcBef>
              <a:spcAft>
                <a:spcPts val="1200"/>
              </a:spcAft>
              <a:buNone/>
              <a:defRPr/>
            </a:pPr>
            <a:r>
              <a:rPr lang="cs-CZ" altLang="cs-CZ" b="1" dirty="0">
                <a:solidFill>
                  <a:schemeClr val="tx1"/>
                </a:solidFill>
              </a:rPr>
              <a:t>Nejmenší obce – zjištění důvodů existence obchodu</a:t>
            </a:r>
          </a:p>
          <a:p>
            <a:pPr>
              <a:spcBef>
                <a:spcPts val="0"/>
              </a:spcBef>
              <a:spcAft>
                <a:spcPts val="1200"/>
              </a:spcAft>
              <a:buFont typeface="Wingdings" panose="05000000000000000000" pitchFamily="2" charset="2"/>
              <a:buChar char="§"/>
              <a:defRPr/>
            </a:pPr>
            <a:r>
              <a:rPr lang="cs-CZ" altLang="cs-CZ" dirty="0">
                <a:solidFill>
                  <a:schemeClr val="tx1"/>
                </a:solidFill>
              </a:rPr>
              <a:t>Kombinace telefonického dotazování a osobních rozhovorů (starosta + pracovnice obchodu)</a:t>
            </a:r>
          </a:p>
          <a:p>
            <a:pPr lvl="1">
              <a:spcBef>
                <a:spcPts val="0"/>
              </a:spcBef>
              <a:spcAft>
                <a:spcPts val="1200"/>
              </a:spcAft>
              <a:buFont typeface="Wingdings" panose="05000000000000000000" pitchFamily="2" charset="2"/>
              <a:buChar char="§"/>
              <a:defRPr/>
            </a:pPr>
            <a:r>
              <a:rPr lang="cs-CZ" altLang="cs-CZ" dirty="0">
                <a:solidFill>
                  <a:schemeClr val="tx1"/>
                </a:solidFill>
              </a:rPr>
              <a:t>Odlehlost obce, loajalita obyvatel: nutné obchod udržet – nakupuje většina obyvatel, finanční podpora obce</a:t>
            </a:r>
          </a:p>
          <a:p>
            <a:pPr lvl="1">
              <a:spcBef>
                <a:spcPts val="0"/>
              </a:spcBef>
              <a:spcAft>
                <a:spcPts val="1200"/>
              </a:spcAft>
              <a:buFont typeface="Wingdings" panose="05000000000000000000" pitchFamily="2" charset="2"/>
              <a:buChar char="§"/>
              <a:defRPr/>
            </a:pPr>
            <a:r>
              <a:rPr lang="cs-CZ" altLang="cs-CZ" dirty="0">
                <a:solidFill>
                  <a:schemeClr val="tx1"/>
                </a:solidFill>
              </a:rPr>
              <a:t>Širší okruh zákazníků mimo obyvatel obce: chataři, okolní obce bez obchodu</a:t>
            </a:r>
          </a:p>
          <a:p>
            <a:pPr lvl="1">
              <a:spcBef>
                <a:spcPts val="0"/>
              </a:spcBef>
              <a:spcAft>
                <a:spcPts val="1200"/>
              </a:spcAft>
              <a:buFont typeface="Wingdings" panose="05000000000000000000" pitchFamily="2" charset="2"/>
              <a:buChar char="§"/>
              <a:defRPr/>
            </a:pPr>
            <a:r>
              <a:rPr lang="cs-CZ" altLang="cs-CZ" dirty="0">
                <a:solidFill>
                  <a:schemeClr val="tx1"/>
                </a:solidFill>
              </a:rPr>
              <a:t>Provoz obchodu v minimalistickém režimu (krátká otevírací doba, personální propojení s provozem hospody)</a:t>
            </a:r>
          </a:p>
          <a:p>
            <a:pPr marL="0" indent="0">
              <a:spcBef>
                <a:spcPts val="0"/>
              </a:spcBef>
              <a:spcAft>
                <a:spcPts val="1200"/>
              </a:spcAft>
              <a:buNone/>
              <a:defRPr/>
            </a:pPr>
            <a:r>
              <a:rPr lang="cs-CZ" altLang="cs-CZ" b="1" spc="-20" dirty="0"/>
              <a:t>Velké obce – zjištění důvodů neexistence obchodu</a:t>
            </a:r>
          </a:p>
          <a:p>
            <a:pPr lvl="1">
              <a:spcBef>
                <a:spcPts val="0"/>
              </a:spcBef>
              <a:spcAft>
                <a:spcPts val="1200"/>
              </a:spcAft>
              <a:buFont typeface="Wingdings" panose="05000000000000000000" pitchFamily="2" charset="2"/>
              <a:buChar char="§"/>
              <a:defRPr/>
            </a:pPr>
            <a:r>
              <a:rPr lang="cs-CZ" altLang="cs-CZ" spc="-20" dirty="0"/>
              <a:t>Zejména poloha těsně na hranici většího města</a:t>
            </a:r>
          </a:p>
          <a:p>
            <a:pPr>
              <a:spcBef>
                <a:spcPts val="0"/>
              </a:spcBef>
              <a:spcAft>
                <a:spcPts val="1200"/>
              </a:spcAft>
              <a:buFont typeface="Wingdings" panose="05000000000000000000" pitchFamily="2" charset="2"/>
              <a:buChar char="§"/>
              <a:defRPr/>
            </a:pPr>
            <a:endParaRPr lang="cs-CZ" altLang="cs-CZ" dirty="0">
              <a:solidFill>
                <a:schemeClr val="tx1"/>
              </a:solidFill>
            </a:endParaRPr>
          </a:p>
          <a:p>
            <a:pPr>
              <a:spcBef>
                <a:spcPts val="0"/>
              </a:spcBef>
              <a:spcAft>
                <a:spcPts val="1200"/>
              </a:spcAft>
              <a:buFont typeface="Wingdings" panose="05000000000000000000" pitchFamily="2" charset="2"/>
              <a:buChar char="§"/>
              <a:defRPr/>
            </a:pPr>
            <a:endParaRPr lang="cs-CZ" altLang="cs-CZ" dirty="0"/>
          </a:p>
          <a:p>
            <a:pPr>
              <a:buFont typeface="Calibri" panose="020F0502020204030204" pitchFamily="34" charset="0"/>
              <a:buChar char="»"/>
              <a:defRPr/>
            </a:pPr>
            <a:endParaRPr lang="cs-CZ" altLang="cs-CZ" sz="1600" dirty="0"/>
          </a:p>
          <a:p>
            <a:pPr>
              <a:buFont typeface="Calibri" panose="020F0502020204030204" pitchFamily="34" charset="0"/>
              <a:buChar char="»"/>
              <a:defRPr/>
            </a:pPr>
            <a:endParaRPr lang="cs-CZ" altLang="cs-CZ" sz="1600" dirty="0"/>
          </a:p>
          <a:p>
            <a:pPr>
              <a:buFont typeface="Calibri" panose="020F0502020204030204" pitchFamily="34" charset="0"/>
              <a:buChar char="»"/>
              <a:defRPr/>
            </a:pPr>
            <a:endParaRPr lang="cs-CZ" altLang="cs-CZ" sz="1600" dirty="0"/>
          </a:p>
        </p:txBody>
      </p:sp>
      <p:sp>
        <p:nvSpPr>
          <p:cNvPr id="77828" name="Zástupný symbol pro číslo snímku 5">
            <a:extLst>
              <a:ext uri="{FF2B5EF4-FFF2-40B4-BE49-F238E27FC236}">
                <a16:creationId xmlns:a16="http://schemas.microsoft.com/office/drawing/2014/main" id="{A941C5D8-6BF0-4F6F-99CB-2E82B752A69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2400">
                <a:solidFill>
                  <a:srgbClr val="1E1C1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v"/>
              <a:defRPr sz="2400">
                <a:solidFill>
                  <a:srgbClr val="1E1C1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200">
                <a:solidFill>
                  <a:srgbClr val="1E1C1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9pPr>
          </a:lstStyle>
          <a:p>
            <a:pPr>
              <a:spcBef>
                <a:spcPct val="0"/>
              </a:spcBef>
              <a:buFontTx/>
              <a:buNone/>
            </a:pPr>
            <a:fld id="{3B78EEF4-20DD-44E3-A51A-E74D13428212}" type="slidenum">
              <a:rPr lang="cs-CZ" altLang="cs-CZ" sz="1100">
                <a:solidFill>
                  <a:srgbClr val="7F7F7F"/>
                </a:solidFill>
              </a:rPr>
              <a:pPr>
                <a:spcBef>
                  <a:spcPct val="0"/>
                </a:spcBef>
                <a:buFontTx/>
                <a:buNone/>
              </a:pPr>
              <a:t>24</a:t>
            </a:fld>
            <a:endParaRPr lang="cs-CZ" altLang="cs-CZ" sz="1100">
              <a:solidFill>
                <a:srgbClr val="7F7F7F"/>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E29B05F-6398-4BCD-B655-10E3A4E038BA}"/>
              </a:ext>
            </a:extLst>
          </p:cNvPr>
          <p:cNvSpPr>
            <a:spLocks noGrp="1"/>
          </p:cNvSpPr>
          <p:nvPr>
            <p:ph type="title"/>
          </p:nvPr>
        </p:nvSpPr>
        <p:spPr>
          <a:xfrm>
            <a:off x="1204119" y="720725"/>
            <a:ext cx="7958138" cy="985838"/>
          </a:xfrm>
        </p:spPr>
        <p:txBody>
          <a:bodyPr/>
          <a:lstStyle/>
          <a:p>
            <a:pPr>
              <a:defRPr/>
            </a:pPr>
            <a:r>
              <a:rPr lang="cs-CZ" sz="2800" spc="-30" dirty="0">
                <a:solidFill>
                  <a:srgbClr val="0070C0"/>
                </a:solidFill>
              </a:rPr>
              <a:t>„Malý“ </a:t>
            </a:r>
            <a:r>
              <a:rPr lang="cs-CZ" sz="2800" spc="-30" dirty="0" err="1">
                <a:solidFill>
                  <a:srgbClr val="0070C0"/>
                </a:solidFill>
              </a:rPr>
              <a:t>COOp</a:t>
            </a:r>
            <a:r>
              <a:rPr lang="cs-CZ" sz="2800" spc="-30" dirty="0">
                <a:solidFill>
                  <a:srgbClr val="0070C0"/>
                </a:solidFill>
              </a:rPr>
              <a:t> – obec Oslnovice</a:t>
            </a:r>
            <a:br>
              <a:rPr lang="cs-CZ" sz="2800" spc="-30" dirty="0">
                <a:solidFill>
                  <a:srgbClr val="0070C0"/>
                </a:solidFill>
              </a:rPr>
            </a:br>
            <a:r>
              <a:rPr lang="cs-CZ" sz="2800" spc="-30" dirty="0">
                <a:solidFill>
                  <a:srgbClr val="0070C0"/>
                </a:solidFill>
              </a:rPr>
              <a:t>(okres Znojmo, 79 obyvatel)</a:t>
            </a:r>
            <a:endParaRPr lang="en-GB" sz="2800" spc="-30" dirty="0">
              <a:solidFill>
                <a:srgbClr val="0070C0"/>
              </a:solidFill>
            </a:endParaRPr>
          </a:p>
        </p:txBody>
      </p:sp>
      <p:sp>
        <p:nvSpPr>
          <p:cNvPr id="79875" name="Zástupný symbol pro číslo snímku 5">
            <a:extLst>
              <a:ext uri="{FF2B5EF4-FFF2-40B4-BE49-F238E27FC236}">
                <a16:creationId xmlns:a16="http://schemas.microsoft.com/office/drawing/2014/main" id="{A48AE1C1-0415-4419-B50D-C909D3364F21}"/>
              </a:ext>
            </a:extLst>
          </p:cNvPr>
          <p:cNvSpPr>
            <a:spLocks noGrp="1"/>
          </p:cNvSpPr>
          <p:nvPr>
            <p:ph type="sldNum" sz="quarter" idx="12"/>
          </p:nvPr>
        </p:nvSpPr>
        <p:spPr bwMode="auto">
          <a:xfrm>
            <a:off x="5796757" y="6480175"/>
            <a:ext cx="2519362"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spcBef>
                <a:spcPct val="20000"/>
              </a:spcBef>
              <a:buFont typeface="Wingdings" panose="05000000000000000000" pitchFamily="2" charset="2"/>
              <a:buChar char="Ø"/>
              <a:defRPr sz="2400">
                <a:solidFill>
                  <a:srgbClr val="1E1C1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v"/>
              <a:defRPr sz="2400">
                <a:solidFill>
                  <a:srgbClr val="1E1C1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200">
                <a:solidFill>
                  <a:srgbClr val="1E1C1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9pPr>
          </a:lstStyle>
          <a:p>
            <a:pPr algn="l" eaLnBrk="0" hangingPunct="0">
              <a:spcBef>
                <a:spcPct val="0"/>
              </a:spcBef>
              <a:buFontTx/>
              <a:buNone/>
            </a:pPr>
            <a:fld id="{1200ED54-16BB-4457-A29B-BE23281A330D}" type="slidenum">
              <a:rPr lang="cs-CZ" altLang="cs-CZ" sz="1100">
                <a:solidFill>
                  <a:srgbClr val="7F7F7F"/>
                </a:solidFill>
              </a:rPr>
              <a:pPr algn="l" eaLnBrk="0" hangingPunct="0">
                <a:spcBef>
                  <a:spcPct val="0"/>
                </a:spcBef>
                <a:buFontTx/>
                <a:buNone/>
              </a:pPr>
              <a:t>25</a:t>
            </a:fld>
            <a:endParaRPr lang="cs-CZ" altLang="cs-CZ" sz="1100">
              <a:solidFill>
                <a:srgbClr val="7F7F7F"/>
              </a:solidFill>
            </a:endParaRPr>
          </a:p>
        </p:txBody>
      </p:sp>
      <p:sp>
        <p:nvSpPr>
          <p:cNvPr id="79876" name="Zástupný obsah 2">
            <a:extLst>
              <a:ext uri="{FF2B5EF4-FFF2-40B4-BE49-F238E27FC236}">
                <a16:creationId xmlns:a16="http://schemas.microsoft.com/office/drawing/2014/main" id="{7D357E49-4513-413B-8A50-B457D77F5D9D}"/>
              </a:ext>
            </a:extLst>
          </p:cNvPr>
          <p:cNvSpPr>
            <a:spLocks noGrp="1"/>
          </p:cNvSpPr>
          <p:nvPr>
            <p:ph idx="1"/>
          </p:nvPr>
        </p:nvSpPr>
        <p:spPr>
          <a:xfrm>
            <a:off x="611982" y="1817688"/>
            <a:ext cx="8424862" cy="1606550"/>
          </a:xfrm>
        </p:spPr>
        <p:txBody>
          <a:bodyPr/>
          <a:lstStyle/>
          <a:p>
            <a:pPr marL="0" indent="0">
              <a:spcBef>
                <a:spcPct val="0"/>
              </a:spcBef>
              <a:spcAft>
                <a:spcPts val="1200"/>
              </a:spcAft>
              <a:buNone/>
            </a:pPr>
            <a:r>
              <a:rPr lang="cs-CZ" altLang="cs-CZ"/>
              <a:t>Otevřeno Po–So dopoledne, Út a Pá ještě 15–17 h.</a:t>
            </a:r>
          </a:p>
          <a:p>
            <a:pPr marL="0" indent="0">
              <a:spcBef>
                <a:spcPct val="0"/>
              </a:spcBef>
              <a:spcAft>
                <a:spcPts val="1200"/>
              </a:spcAft>
              <a:buNone/>
            </a:pPr>
            <a:r>
              <a:rPr lang="cs-CZ" altLang="cs-CZ"/>
              <a:t>Využívají téměř všichni místní obyvatelé</a:t>
            </a:r>
          </a:p>
          <a:p>
            <a:pPr marL="0" indent="0">
              <a:spcBef>
                <a:spcPct val="0"/>
              </a:spcBef>
              <a:spcAft>
                <a:spcPts val="1200"/>
              </a:spcAft>
              <a:buNone/>
            </a:pPr>
            <a:r>
              <a:rPr lang="cs-CZ" altLang="cs-CZ"/>
              <a:t>+ chataři (v okolí Vranovské přehrady až 400 chat, mnozí tam pobývají od jara do podzimu).</a:t>
            </a:r>
          </a:p>
        </p:txBody>
      </p:sp>
      <p:pic>
        <p:nvPicPr>
          <p:cNvPr id="79877" name="Obrázek 4">
            <a:extLst>
              <a:ext uri="{FF2B5EF4-FFF2-40B4-BE49-F238E27FC236}">
                <a16:creationId xmlns:a16="http://schemas.microsoft.com/office/drawing/2014/main" id="{F14297F2-CD9F-4C67-A00F-22665D8DC0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895" y="3859214"/>
            <a:ext cx="4473575" cy="28273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9878" name="Zástupný obsah 2">
            <a:extLst>
              <a:ext uri="{FF2B5EF4-FFF2-40B4-BE49-F238E27FC236}">
                <a16:creationId xmlns:a16="http://schemas.microsoft.com/office/drawing/2014/main" id="{F805CF01-E70F-4A82-AADD-700BBE1FA685}"/>
              </a:ext>
            </a:extLst>
          </p:cNvPr>
          <p:cNvSpPr txBox="1">
            <a:spLocks/>
          </p:cNvSpPr>
          <p:nvPr/>
        </p:nvSpPr>
        <p:spPr bwMode="auto">
          <a:xfrm>
            <a:off x="611982" y="3859213"/>
            <a:ext cx="3529012"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2400">
                <a:solidFill>
                  <a:srgbClr val="1E1C11"/>
                </a:solidFill>
                <a:latin typeface="Arial" panose="020B0604020202020204" pitchFamily="34" charset="0"/>
                <a:cs typeface="Arial" panose="020B0604020202020204" pitchFamily="34" charset="0"/>
              </a:defRPr>
            </a:lvl1pPr>
            <a:lvl2pPr marL="631825" indent="-285750">
              <a:spcBef>
                <a:spcPct val="20000"/>
              </a:spcBef>
              <a:buFont typeface="Wingdings" panose="05000000000000000000" pitchFamily="2" charset="2"/>
              <a:buChar char="v"/>
              <a:defRPr sz="2400">
                <a:solidFill>
                  <a:srgbClr val="1E1C1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200">
                <a:solidFill>
                  <a:srgbClr val="1E1C1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9pPr>
          </a:lstStyle>
          <a:p>
            <a:pPr>
              <a:spcBef>
                <a:spcPct val="0"/>
              </a:spcBef>
              <a:spcAft>
                <a:spcPts val="1200"/>
              </a:spcAft>
              <a:buNone/>
            </a:pPr>
            <a:r>
              <a:rPr lang="cs-CZ" altLang="cs-CZ"/>
              <a:t>Obchod se udrží díky silné letní sezóně.</a:t>
            </a:r>
          </a:p>
          <a:p>
            <a:pPr>
              <a:spcBef>
                <a:spcPct val="0"/>
              </a:spcBef>
              <a:spcAft>
                <a:spcPts val="1200"/>
              </a:spcAft>
              <a:buNone/>
            </a:pPr>
            <a:r>
              <a:rPr lang="cs-CZ" altLang="cs-CZ"/>
              <a:t>1 zaměstnanec (místní).</a:t>
            </a:r>
          </a:p>
          <a:p>
            <a:pPr>
              <a:spcBef>
                <a:spcPct val="0"/>
              </a:spcBef>
              <a:spcAft>
                <a:spcPts val="1200"/>
              </a:spcAft>
              <a:buNone/>
            </a:pPr>
            <a:r>
              <a:rPr lang="cs-CZ" altLang="cs-CZ"/>
              <a:t>Obec obchod podporuje.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2364A88-FE91-4B6C-B803-6BB932AC25F7}"/>
              </a:ext>
            </a:extLst>
          </p:cNvPr>
          <p:cNvSpPr>
            <a:spLocks noGrp="1"/>
          </p:cNvSpPr>
          <p:nvPr>
            <p:ph type="title"/>
          </p:nvPr>
        </p:nvSpPr>
        <p:spPr>
          <a:xfrm>
            <a:off x="1191419" y="620713"/>
            <a:ext cx="7958138" cy="798512"/>
          </a:xfrm>
        </p:spPr>
        <p:txBody>
          <a:bodyPr>
            <a:normAutofit fontScale="90000"/>
          </a:bodyPr>
          <a:lstStyle/>
          <a:p>
            <a:pPr>
              <a:defRPr/>
            </a:pPr>
            <a:br>
              <a:rPr lang="cs-CZ" sz="2800" spc="-30" dirty="0">
                <a:solidFill>
                  <a:srgbClr val="0070C0"/>
                </a:solidFill>
              </a:rPr>
            </a:br>
            <a:r>
              <a:rPr lang="cs-CZ" sz="2800" spc="-30" dirty="0">
                <a:solidFill>
                  <a:srgbClr val="0070C0"/>
                </a:solidFill>
              </a:rPr>
              <a:t>COOP „na periferii“ – obec Osiky</a:t>
            </a:r>
            <a:br>
              <a:rPr lang="cs-CZ" sz="2800" spc="-30" dirty="0">
                <a:solidFill>
                  <a:srgbClr val="0070C0"/>
                </a:solidFill>
              </a:rPr>
            </a:br>
            <a:r>
              <a:rPr lang="cs-CZ" sz="2800" spc="-30" dirty="0">
                <a:solidFill>
                  <a:srgbClr val="0070C0"/>
                </a:solidFill>
              </a:rPr>
              <a:t>(okres Brno-Venkov, 123 obyvatel)</a:t>
            </a:r>
            <a:endParaRPr lang="en-GB" sz="2800" spc="-30" dirty="0">
              <a:solidFill>
                <a:srgbClr val="0070C0"/>
              </a:solidFill>
            </a:endParaRPr>
          </a:p>
        </p:txBody>
      </p:sp>
      <p:sp>
        <p:nvSpPr>
          <p:cNvPr id="81923" name="Zástupný symbol pro číslo snímku 5">
            <a:extLst>
              <a:ext uri="{FF2B5EF4-FFF2-40B4-BE49-F238E27FC236}">
                <a16:creationId xmlns:a16="http://schemas.microsoft.com/office/drawing/2014/main" id="{770138D5-A857-4088-A6F0-566E1CD836FE}"/>
              </a:ext>
            </a:extLst>
          </p:cNvPr>
          <p:cNvSpPr>
            <a:spLocks noGrp="1"/>
          </p:cNvSpPr>
          <p:nvPr>
            <p:ph type="sldNum" sz="quarter" idx="12"/>
          </p:nvPr>
        </p:nvSpPr>
        <p:spPr bwMode="auto">
          <a:xfrm>
            <a:off x="5796757" y="6480175"/>
            <a:ext cx="2519362"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spcBef>
                <a:spcPct val="20000"/>
              </a:spcBef>
              <a:buFont typeface="Wingdings" panose="05000000000000000000" pitchFamily="2" charset="2"/>
              <a:buChar char="Ø"/>
              <a:defRPr sz="2400">
                <a:solidFill>
                  <a:srgbClr val="1E1C1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v"/>
              <a:defRPr sz="2400">
                <a:solidFill>
                  <a:srgbClr val="1E1C1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200">
                <a:solidFill>
                  <a:srgbClr val="1E1C1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9pPr>
          </a:lstStyle>
          <a:p>
            <a:pPr algn="l" eaLnBrk="0" hangingPunct="0">
              <a:spcBef>
                <a:spcPct val="0"/>
              </a:spcBef>
              <a:buFontTx/>
              <a:buNone/>
            </a:pPr>
            <a:fld id="{E1BE99BB-ACC6-4AC9-8A8A-31BC9E26C798}" type="slidenum">
              <a:rPr lang="cs-CZ" altLang="cs-CZ" sz="1100">
                <a:solidFill>
                  <a:srgbClr val="7F7F7F"/>
                </a:solidFill>
              </a:rPr>
              <a:pPr algn="l" eaLnBrk="0" hangingPunct="0">
                <a:spcBef>
                  <a:spcPct val="0"/>
                </a:spcBef>
                <a:buFontTx/>
                <a:buNone/>
              </a:pPr>
              <a:t>26</a:t>
            </a:fld>
            <a:endParaRPr lang="cs-CZ" altLang="cs-CZ" sz="1100">
              <a:solidFill>
                <a:srgbClr val="7F7F7F"/>
              </a:solidFill>
            </a:endParaRPr>
          </a:p>
        </p:txBody>
      </p:sp>
      <p:sp>
        <p:nvSpPr>
          <p:cNvPr id="81924" name="Zástupný obsah 2">
            <a:extLst>
              <a:ext uri="{FF2B5EF4-FFF2-40B4-BE49-F238E27FC236}">
                <a16:creationId xmlns:a16="http://schemas.microsoft.com/office/drawing/2014/main" id="{E425BF08-FCE1-4EB8-843D-E03E70A14F6F}"/>
              </a:ext>
            </a:extLst>
          </p:cNvPr>
          <p:cNvSpPr>
            <a:spLocks noGrp="1"/>
          </p:cNvSpPr>
          <p:nvPr>
            <p:ph idx="1"/>
          </p:nvPr>
        </p:nvSpPr>
        <p:spPr>
          <a:xfrm>
            <a:off x="611982" y="1817688"/>
            <a:ext cx="8424862" cy="1606550"/>
          </a:xfrm>
        </p:spPr>
        <p:txBody>
          <a:bodyPr>
            <a:normAutofit fontScale="92500" lnSpcReduction="20000"/>
          </a:bodyPr>
          <a:lstStyle/>
          <a:p>
            <a:pPr marL="0" indent="0">
              <a:spcBef>
                <a:spcPct val="0"/>
              </a:spcBef>
              <a:spcAft>
                <a:spcPts val="1200"/>
              </a:spcAft>
              <a:buNone/>
            </a:pPr>
            <a:r>
              <a:rPr lang="cs-CZ" altLang="cs-CZ"/>
              <a:t>Otevřeno 5x týdně.</a:t>
            </a:r>
          </a:p>
          <a:p>
            <a:pPr marL="0" indent="0">
              <a:spcBef>
                <a:spcPct val="0"/>
              </a:spcBef>
              <a:spcAft>
                <a:spcPts val="1200"/>
              </a:spcAft>
              <a:buNone/>
            </a:pPr>
            <a:r>
              <a:rPr lang="cs-CZ" altLang="cs-CZ"/>
              <a:t>Absence letní sezóny.</a:t>
            </a:r>
          </a:p>
          <a:p>
            <a:pPr marL="0" indent="0">
              <a:spcBef>
                <a:spcPct val="0"/>
              </a:spcBef>
              <a:spcAft>
                <a:spcPts val="1200"/>
              </a:spcAft>
              <a:buNone/>
            </a:pPr>
            <a:r>
              <a:rPr lang="cs-CZ" altLang="cs-CZ"/>
              <a:t>Využívají téměř všichni místní obyvatelé.</a:t>
            </a:r>
          </a:p>
          <a:p>
            <a:pPr marL="0" indent="0">
              <a:spcBef>
                <a:spcPct val="0"/>
              </a:spcBef>
              <a:spcAft>
                <a:spcPts val="1200"/>
              </a:spcAft>
              <a:buNone/>
            </a:pPr>
            <a:r>
              <a:rPr lang="cs-CZ" altLang="cs-CZ"/>
              <a:t>Vysoká vzdálenost do nejbližšího většího obchodu – provádí se zde i týdenní nákupy včetně masa na objednávku.</a:t>
            </a:r>
          </a:p>
        </p:txBody>
      </p:sp>
      <p:sp>
        <p:nvSpPr>
          <p:cNvPr id="81925" name="Zástupný obsah 2">
            <a:extLst>
              <a:ext uri="{FF2B5EF4-FFF2-40B4-BE49-F238E27FC236}">
                <a16:creationId xmlns:a16="http://schemas.microsoft.com/office/drawing/2014/main" id="{481095CA-A766-4819-9E86-6B863D2DDF29}"/>
              </a:ext>
            </a:extLst>
          </p:cNvPr>
          <p:cNvSpPr txBox="1">
            <a:spLocks/>
          </p:cNvSpPr>
          <p:nvPr/>
        </p:nvSpPr>
        <p:spPr bwMode="auto">
          <a:xfrm>
            <a:off x="611982" y="4292600"/>
            <a:ext cx="3529012"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2400">
                <a:solidFill>
                  <a:srgbClr val="1E1C11"/>
                </a:solidFill>
                <a:latin typeface="Arial" panose="020B0604020202020204" pitchFamily="34" charset="0"/>
                <a:cs typeface="Arial" panose="020B0604020202020204" pitchFamily="34" charset="0"/>
              </a:defRPr>
            </a:lvl1pPr>
            <a:lvl2pPr marL="631825" indent="-285750">
              <a:spcBef>
                <a:spcPct val="20000"/>
              </a:spcBef>
              <a:buFont typeface="Wingdings" panose="05000000000000000000" pitchFamily="2" charset="2"/>
              <a:buChar char="v"/>
              <a:defRPr sz="2400">
                <a:solidFill>
                  <a:srgbClr val="1E1C1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200">
                <a:solidFill>
                  <a:srgbClr val="1E1C1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9pPr>
          </a:lstStyle>
          <a:p>
            <a:pPr>
              <a:spcBef>
                <a:spcPct val="0"/>
              </a:spcBef>
              <a:spcAft>
                <a:spcPts val="1200"/>
              </a:spcAft>
              <a:buNone/>
            </a:pPr>
            <a:r>
              <a:rPr lang="cs-CZ" altLang="cs-CZ"/>
              <a:t>Využití krajské i obecní dotace.</a:t>
            </a:r>
          </a:p>
          <a:p>
            <a:pPr>
              <a:spcBef>
                <a:spcPct val="0"/>
              </a:spcBef>
              <a:spcAft>
                <a:spcPts val="1200"/>
              </a:spcAft>
              <a:buNone/>
            </a:pPr>
            <a:r>
              <a:rPr lang="cs-CZ" altLang="cs-CZ"/>
              <a:t>Obchod v budově bývalé školy.</a:t>
            </a:r>
          </a:p>
        </p:txBody>
      </p:sp>
      <p:pic>
        <p:nvPicPr>
          <p:cNvPr id="81926" name="Obrázek 3" descr="Obsah obrázku budova, exteriér, dům, veranda&#10;&#10;Popis byl vytvořen automaticky">
            <a:extLst>
              <a:ext uri="{FF2B5EF4-FFF2-40B4-BE49-F238E27FC236}">
                <a16:creationId xmlns:a16="http://schemas.microsoft.com/office/drawing/2014/main" id="{799BE27D-F2DC-4520-B7DA-F321C8B2BB6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31482" y="3533028"/>
            <a:ext cx="3130550" cy="2349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05F548B-6C85-48E7-ACCD-313DAC4CEC7C}"/>
              </a:ext>
            </a:extLst>
          </p:cNvPr>
          <p:cNvSpPr>
            <a:spLocks noGrp="1"/>
          </p:cNvSpPr>
          <p:nvPr>
            <p:ph type="title"/>
          </p:nvPr>
        </p:nvSpPr>
        <p:spPr>
          <a:xfrm>
            <a:off x="1204119" y="720725"/>
            <a:ext cx="7958138" cy="985838"/>
          </a:xfrm>
        </p:spPr>
        <p:txBody>
          <a:bodyPr/>
          <a:lstStyle/>
          <a:p>
            <a:pPr>
              <a:defRPr/>
            </a:pPr>
            <a:r>
              <a:rPr lang="cs-CZ" sz="2800" spc="-30" dirty="0">
                <a:solidFill>
                  <a:srgbClr val="0070C0"/>
                </a:solidFill>
              </a:rPr>
              <a:t>„2. Nejmenší obchod“ – obec Zblovice</a:t>
            </a:r>
            <a:br>
              <a:rPr lang="cs-CZ" sz="2800" spc="-30" dirty="0">
                <a:solidFill>
                  <a:srgbClr val="0070C0"/>
                </a:solidFill>
              </a:rPr>
            </a:br>
            <a:r>
              <a:rPr lang="cs-CZ" sz="2800" spc="-30" dirty="0">
                <a:solidFill>
                  <a:srgbClr val="0070C0"/>
                </a:solidFill>
              </a:rPr>
              <a:t>(okres Znojmo, 43 obyvatel)</a:t>
            </a:r>
            <a:endParaRPr lang="en-GB" sz="2800" spc="-30" dirty="0">
              <a:solidFill>
                <a:srgbClr val="0070C0"/>
              </a:solidFill>
            </a:endParaRPr>
          </a:p>
        </p:txBody>
      </p:sp>
      <p:sp>
        <p:nvSpPr>
          <p:cNvPr id="38915" name="Zástupný symbol pro číslo snímku 5">
            <a:extLst>
              <a:ext uri="{FF2B5EF4-FFF2-40B4-BE49-F238E27FC236}">
                <a16:creationId xmlns:a16="http://schemas.microsoft.com/office/drawing/2014/main" id="{D9764238-20AB-4626-B32B-366FCB739819}"/>
              </a:ext>
            </a:extLst>
          </p:cNvPr>
          <p:cNvSpPr>
            <a:spLocks noGrp="1"/>
          </p:cNvSpPr>
          <p:nvPr>
            <p:ph type="sldNum" sz="quarter" idx="12"/>
          </p:nvPr>
        </p:nvSpPr>
        <p:spPr bwMode="auto">
          <a:xfrm>
            <a:off x="5796757" y="6480175"/>
            <a:ext cx="2519362"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spcBef>
                <a:spcPct val="20000"/>
              </a:spcBef>
              <a:buFont typeface="Wingdings" panose="05000000000000000000" pitchFamily="2" charset="2"/>
              <a:buChar char="Ø"/>
              <a:defRPr sz="2400">
                <a:solidFill>
                  <a:srgbClr val="1E1C1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v"/>
              <a:defRPr sz="2400">
                <a:solidFill>
                  <a:srgbClr val="1E1C1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200">
                <a:solidFill>
                  <a:srgbClr val="1E1C1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9pPr>
          </a:lstStyle>
          <a:p>
            <a:pPr algn="l" eaLnBrk="0" hangingPunct="0">
              <a:spcBef>
                <a:spcPct val="0"/>
              </a:spcBef>
              <a:buFontTx/>
              <a:buNone/>
            </a:pPr>
            <a:fld id="{7CE3E9AB-9511-4BCB-B824-A60609C1CCF1}" type="slidenum">
              <a:rPr lang="cs-CZ" altLang="cs-CZ" sz="1100">
                <a:solidFill>
                  <a:srgbClr val="7F7F7F"/>
                </a:solidFill>
              </a:rPr>
              <a:pPr algn="l" eaLnBrk="0" hangingPunct="0">
                <a:spcBef>
                  <a:spcPct val="0"/>
                </a:spcBef>
                <a:buFontTx/>
                <a:buNone/>
              </a:pPr>
              <a:t>27</a:t>
            </a:fld>
            <a:endParaRPr lang="cs-CZ" altLang="cs-CZ" sz="1100">
              <a:solidFill>
                <a:srgbClr val="7F7F7F"/>
              </a:solidFill>
            </a:endParaRPr>
          </a:p>
        </p:txBody>
      </p:sp>
      <p:sp>
        <p:nvSpPr>
          <p:cNvPr id="38916" name="Zástupný obsah 2">
            <a:extLst>
              <a:ext uri="{FF2B5EF4-FFF2-40B4-BE49-F238E27FC236}">
                <a16:creationId xmlns:a16="http://schemas.microsoft.com/office/drawing/2014/main" id="{189E5F2C-60E1-4EBB-B485-111FECF8BDD4}"/>
              </a:ext>
            </a:extLst>
          </p:cNvPr>
          <p:cNvSpPr>
            <a:spLocks noGrp="1"/>
          </p:cNvSpPr>
          <p:nvPr>
            <p:ph idx="1"/>
          </p:nvPr>
        </p:nvSpPr>
        <p:spPr>
          <a:xfrm>
            <a:off x="5220494" y="4635501"/>
            <a:ext cx="3748088" cy="1604963"/>
          </a:xfrm>
        </p:spPr>
        <p:txBody>
          <a:bodyPr/>
          <a:lstStyle/>
          <a:p>
            <a:pPr marL="0" indent="0">
              <a:buNone/>
            </a:pPr>
            <a:r>
              <a:rPr lang="cs-CZ" altLang="cs-CZ"/>
              <a:t>otevřeno 3x týdně 1 hod.</a:t>
            </a:r>
          </a:p>
        </p:txBody>
      </p:sp>
      <p:pic>
        <p:nvPicPr>
          <p:cNvPr id="38917" name="Obrázek 3">
            <a:extLst>
              <a:ext uri="{FF2B5EF4-FFF2-40B4-BE49-F238E27FC236}">
                <a16:creationId xmlns:a16="http://schemas.microsoft.com/office/drawing/2014/main" id="{F46C8D62-7C79-4BD3-946B-C6919932E866}"/>
              </a:ext>
            </a:extLst>
          </p:cNvPr>
          <p:cNvPicPr>
            <a:picLocks noChangeAspect="1"/>
          </p:cNvPicPr>
          <p:nvPr/>
        </p:nvPicPr>
        <p:blipFill>
          <a:blip r:embed="rId3">
            <a:extLst>
              <a:ext uri="{28A0092B-C50C-407E-A947-70E740481C1C}">
                <a14:useLocalDpi xmlns:a14="http://schemas.microsoft.com/office/drawing/2010/main" val="0"/>
              </a:ext>
            </a:extLst>
          </a:blip>
          <a:srcRect t="25201" b="24196"/>
          <a:stretch>
            <a:fillRect/>
          </a:stretch>
        </p:blipFill>
        <p:spPr bwMode="auto">
          <a:xfrm>
            <a:off x="2124869" y="1736726"/>
            <a:ext cx="6770688" cy="2570163"/>
          </a:xfrm>
          <a:prstGeom prst="rect">
            <a:avLst/>
          </a:prstGeom>
          <a:noFill/>
          <a:ln w="9525">
            <a:solidFill>
              <a:srgbClr val="00B0F0"/>
            </a:solidFill>
            <a:miter lim="800000"/>
            <a:headEnd/>
            <a:tailEnd/>
          </a:ln>
          <a:extLst>
            <a:ext uri="{909E8E84-426E-40DD-AFC4-6F175D3DCCD1}">
              <a14:hiddenFill xmlns:a14="http://schemas.microsoft.com/office/drawing/2010/main">
                <a:solidFill>
                  <a:srgbClr val="FFFFFF"/>
                </a:solidFill>
              </a14:hiddenFill>
            </a:ext>
          </a:extLst>
        </p:spPr>
      </p:pic>
      <p:pic>
        <p:nvPicPr>
          <p:cNvPr id="38918" name="Obrázek 5">
            <a:extLst>
              <a:ext uri="{FF2B5EF4-FFF2-40B4-BE49-F238E27FC236}">
                <a16:creationId xmlns:a16="http://schemas.microsoft.com/office/drawing/2014/main" id="{F5A9A8BC-D34F-4FF8-A86F-AB3D2FF7E5AF}"/>
              </a:ext>
            </a:extLst>
          </p:cNvPr>
          <p:cNvPicPr>
            <a:picLocks noChangeAspect="1"/>
          </p:cNvPicPr>
          <p:nvPr/>
        </p:nvPicPr>
        <p:blipFill>
          <a:blip r:embed="rId4" cstate="print">
            <a:extLst>
              <a:ext uri="{28A0092B-C50C-407E-A947-70E740481C1C}">
                <a14:useLocalDpi xmlns:a14="http://schemas.microsoft.com/office/drawing/2010/main" val="0"/>
              </a:ext>
            </a:extLst>
          </a:blip>
          <a:srcRect l="24161" t="21046" r="12038" b="25786"/>
          <a:stretch>
            <a:fillRect/>
          </a:stretch>
        </p:blipFill>
        <p:spPr bwMode="auto">
          <a:xfrm>
            <a:off x="250032" y="2940050"/>
            <a:ext cx="2870200" cy="3189288"/>
          </a:xfrm>
          <a:prstGeom prst="rect">
            <a:avLst/>
          </a:prstGeom>
          <a:noFill/>
          <a:ln w="9525">
            <a:solidFill>
              <a:srgbClr val="00B0F0"/>
            </a:solidFill>
            <a:miter lim="800000"/>
            <a:headEnd/>
            <a:tailEnd/>
          </a:ln>
          <a:extLst>
            <a:ext uri="{909E8E84-426E-40DD-AFC4-6F175D3DCCD1}">
              <a14:hiddenFill xmlns:a14="http://schemas.microsoft.com/office/drawing/2010/main">
                <a:solidFill>
                  <a:srgbClr val="FFFFFF"/>
                </a:solidFill>
              </a14:hiddenFill>
            </a:ext>
          </a:extLst>
        </p:spPr>
      </p:pic>
      <p:pic>
        <p:nvPicPr>
          <p:cNvPr id="38919" name="Obrázek 7">
            <a:extLst>
              <a:ext uri="{FF2B5EF4-FFF2-40B4-BE49-F238E27FC236}">
                <a16:creationId xmlns:a16="http://schemas.microsoft.com/office/drawing/2014/main" id="{DD79A475-BFB6-4F23-9E6F-D6B7D764769D}"/>
              </a:ext>
            </a:extLst>
          </p:cNvPr>
          <p:cNvPicPr>
            <a:picLocks noChangeAspect="1"/>
          </p:cNvPicPr>
          <p:nvPr/>
        </p:nvPicPr>
        <p:blipFill>
          <a:blip r:embed="rId5" cstate="print">
            <a:extLst>
              <a:ext uri="{28A0092B-C50C-407E-A947-70E740481C1C}">
                <a14:useLocalDpi xmlns:a14="http://schemas.microsoft.com/office/drawing/2010/main" val="0"/>
              </a:ext>
            </a:extLst>
          </a:blip>
          <a:srcRect l="51418" t="28406" b="28404"/>
          <a:stretch>
            <a:fillRect/>
          </a:stretch>
        </p:blipFill>
        <p:spPr bwMode="auto">
          <a:xfrm>
            <a:off x="2550320" y="3698876"/>
            <a:ext cx="2466975" cy="2925763"/>
          </a:xfrm>
          <a:prstGeom prst="rect">
            <a:avLst/>
          </a:prstGeom>
          <a:noFill/>
          <a:ln w="9525">
            <a:solidFill>
              <a:srgbClr val="00B0F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endParaRPr lang="cs-CZ"/>
          </a:p>
        </p:txBody>
      </p:sp>
      <p:graphicFrame>
        <p:nvGraphicFramePr>
          <p:cNvPr id="7" name="Zástupný symbol pro obsah 6"/>
          <p:cNvGraphicFramePr>
            <a:graphicFrameLocks noGrp="1"/>
          </p:cNvGraphicFramePr>
          <p:nvPr>
            <p:ph idx="1"/>
            <p:extLst>
              <p:ext uri="{D42A27DB-BD31-4B8C-83A1-F6EECF244321}">
                <p14:modId xmlns:p14="http://schemas.microsoft.com/office/powerpoint/2010/main" val="3296002417"/>
              </p:ext>
            </p:extLst>
          </p:nvPr>
        </p:nvGraphicFramePr>
        <p:xfrm>
          <a:off x="114299" y="2479435"/>
          <a:ext cx="8959364" cy="3083687"/>
        </p:xfrm>
        <a:graphic>
          <a:graphicData uri="http://schemas.openxmlformats.org/drawingml/2006/table">
            <a:tbl>
              <a:tblPr firstRow="1" firstCol="1" bandRow="1"/>
              <a:tblGrid>
                <a:gridCol w="2797114">
                  <a:extLst>
                    <a:ext uri="{9D8B030D-6E8A-4147-A177-3AD203B41FA5}">
                      <a16:colId xmlns:a16="http://schemas.microsoft.com/office/drawing/2014/main" val="753054246"/>
                    </a:ext>
                  </a:extLst>
                </a:gridCol>
                <a:gridCol w="2388566">
                  <a:extLst>
                    <a:ext uri="{9D8B030D-6E8A-4147-A177-3AD203B41FA5}">
                      <a16:colId xmlns:a16="http://schemas.microsoft.com/office/drawing/2014/main" val="3850893791"/>
                    </a:ext>
                  </a:extLst>
                </a:gridCol>
                <a:gridCol w="2388566">
                  <a:extLst>
                    <a:ext uri="{9D8B030D-6E8A-4147-A177-3AD203B41FA5}">
                      <a16:colId xmlns:a16="http://schemas.microsoft.com/office/drawing/2014/main" val="1974253148"/>
                    </a:ext>
                  </a:extLst>
                </a:gridCol>
                <a:gridCol w="1385118">
                  <a:extLst>
                    <a:ext uri="{9D8B030D-6E8A-4147-A177-3AD203B41FA5}">
                      <a16:colId xmlns:a16="http://schemas.microsoft.com/office/drawing/2014/main" val="3235295955"/>
                    </a:ext>
                  </a:extLst>
                </a:gridCol>
              </a:tblGrid>
              <a:tr h="212114">
                <a:tc rowSpan="2">
                  <a:txBody>
                    <a:bodyPr/>
                    <a:lstStyle/>
                    <a:p>
                      <a:pPr algn="ctr">
                        <a:lnSpc>
                          <a:spcPct val="107000"/>
                        </a:lnSpc>
                        <a:spcAft>
                          <a:spcPts val="0"/>
                        </a:spcAft>
                      </a:pP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Druh občanské vybavenosti</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07000"/>
                        </a:lnSpc>
                        <a:spcAft>
                          <a:spcPts val="0"/>
                        </a:spcAft>
                      </a:pP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Počet obcí v </a:t>
                      </a:r>
                      <a:r>
                        <a:rPr lang="cs-CZ" sz="1800" b="1" dirty="0" err="1">
                          <a:effectLst/>
                          <a:latin typeface="Times New Roman" panose="02020603050405020304" pitchFamily="18" charset="0"/>
                          <a:ea typeface="Calibri" panose="020F0502020204030204" pitchFamily="34" charset="0"/>
                          <a:cs typeface="Times New Roman" panose="02020603050405020304" pitchFamily="18" charset="0"/>
                        </a:rPr>
                        <a:t>Jmk</a:t>
                      </a:r>
                      <a:r>
                        <a:rPr lang="cs-CZ" sz="1800" b="1" baseline="0" dirty="0">
                          <a:effectLst/>
                          <a:latin typeface="Times New Roman" panose="02020603050405020304" pitchFamily="18" charset="0"/>
                          <a:ea typeface="Calibri" panose="020F0502020204030204" pitchFamily="34" charset="0"/>
                          <a:cs typeface="Times New Roman" panose="02020603050405020304" pitchFamily="18" charset="0"/>
                        </a:rPr>
                        <a:t> (n=382)</a:t>
                      </a: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 s výskytem alespoň jedné provozovny</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cs-CZ"/>
                    </a:p>
                  </a:txBody>
                  <a:tcPr/>
                </a:tc>
                <a:tc rowSpan="2">
                  <a:txBody>
                    <a:bodyPr/>
                    <a:lstStyle/>
                    <a:p>
                      <a:pPr algn="ctr">
                        <a:lnSpc>
                          <a:spcPct val="107000"/>
                        </a:lnSpc>
                        <a:spcAft>
                          <a:spcPts val="0"/>
                        </a:spcAft>
                      </a:pPr>
                      <a:r>
                        <a:rPr lang="cs-CZ" sz="1800" b="1">
                          <a:effectLst/>
                          <a:latin typeface="Times New Roman" panose="02020603050405020304" pitchFamily="18" charset="0"/>
                          <a:ea typeface="Calibri" panose="020F0502020204030204" pitchFamily="34" charset="0"/>
                          <a:cs typeface="Times New Roman" panose="02020603050405020304" pitchFamily="18" charset="0"/>
                        </a:rPr>
                        <a:t>Index změny</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0809634"/>
                  </a:ext>
                </a:extLst>
              </a:tr>
              <a:tr h="212114">
                <a:tc vMerge="1">
                  <a:txBody>
                    <a:bodyPr/>
                    <a:lstStyle/>
                    <a:p>
                      <a:endParaRPr lang="cs-CZ"/>
                    </a:p>
                  </a:txBody>
                  <a:tcPr/>
                </a:tc>
                <a:tc>
                  <a:txBody>
                    <a:bodyPr/>
                    <a:lstStyle/>
                    <a:p>
                      <a:pPr algn="ctr">
                        <a:lnSpc>
                          <a:spcPct val="107000"/>
                        </a:lnSpc>
                        <a:spcAft>
                          <a:spcPts val="0"/>
                        </a:spcAft>
                      </a:pP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2002</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2018</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cs-CZ"/>
                    </a:p>
                  </a:txBody>
                  <a:tcPr/>
                </a:tc>
                <a:extLst>
                  <a:ext uri="{0D108BD9-81ED-4DB2-BD59-A6C34878D82A}">
                    <a16:rowId xmlns:a16="http://schemas.microsoft.com/office/drawing/2014/main" val="4282371907"/>
                  </a:ext>
                </a:extLst>
              </a:tr>
              <a:tr h="212114">
                <a:tc>
                  <a:txBody>
                    <a:bodyPr/>
                    <a:lstStyle/>
                    <a:p>
                      <a:pPr algn="just">
                        <a:lnSpc>
                          <a:spcPct val="107000"/>
                        </a:lnSpc>
                        <a:spcAft>
                          <a:spcPts val="0"/>
                        </a:spcAft>
                      </a:pPr>
                      <a:r>
                        <a:rPr lang="cs-CZ" sz="1800">
                          <a:effectLst/>
                          <a:latin typeface="Times New Roman" panose="02020603050405020304" pitchFamily="18" charset="0"/>
                          <a:ea typeface="Calibri" panose="020F0502020204030204" pitchFamily="34" charset="0"/>
                          <a:cs typeface="Times New Roman" panose="02020603050405020304" pitchFamily="18" charset="0"/>
                        </a:rPr>
                        <a:t>Maloobchod</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1800">
                          <a:effectLst/>
                          <a:latin typeface="Times New Roman" panose="02020603050405020304" pitchFamily="18" charset="0"/>
                          <a:ea typeface="Calibri" panose="020F0502020204030204" pitchFamily="34" charset="0"/>
                          <a:cs typeface="Times New Roman" panose="02020603050405020304" pitchFamily="18" charset="0"/>
                        </a:rPr>
                        <a:t>356</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321</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1800">
                          <a:effectLst/>
                          <a:latin typeface="Times New Roman" panose="02020603050405020304" pitchFamily="18" charset="0"/>
                          <a:ea typeface="Calibri" panose="020F0502020204030204" pitchFamily="34" charset="0"/>
                          <a:cs typeface="Times New Roman" panose="02020603050405020304" pitchFamily="18" charset="0"/>
                        </a:rPr>
                        <a:t>90,2</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8469443"/>
                  </a:ext>
                </a:extLst>
              </a:tr>
              <a:tr h="212114">
                <a:tc>
                  <a:txBody>
                    <a:bodyPr/>
                    <a:lstStyle/>
                    <a:p>
                      <a:pPr algn="just">
                        <a:lnSpc>
                          <a:spcPct val="107000"/>
                        </a:lnSpc>
                        <a:spcAft>
                          <a:spcPts val="0"/>
                        </a:spcAft>
                      </a:pPr>
                      <a:r>
                        <a:rPr lang="cs-CZ" sz="1800">
                          <a:effectLst/>
                          <a:latin typeface="Times New Roman" panose="02020603050405020304" pitchFamily="18" charset="0"/>
                          <a:ea typeface="Calibri" panose="020F0502020204030204" pitchFamily="34" charset="0"/>
                          <a:cs typeface="Times New Roman" panose="02020603050405020304" pitchFamily="18" charset="0"/>
                        </a:rPr>
                        <a:t>Hospoda a restaurace</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1800">
                          <a:effectLst/>
                          <a:latin typeface="Times New Roman" panose="02020603050405020304" pitchFamily="18" charset="0"/>
                          <a:ea typeface="Calibri" panose="020F0502020204030204" pitchFamily="34" charset="0"/>
                          <a:cs typeface="Times New Roman" panose="02020603050405020304" pitchFamily="18" charset="0"/>
                        </a:rPr>
                        <a:t>341</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299</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1800">
                          <a:effectLst/>
                          <a:latin typeface="Times New Roman" panose="02020603050405020304" pitchFamily="18" charset="0"/>
                          <a:ea typeface="Calibri" panose="020F0502020204030204" pitchFamily="34" charset="0"/>
                          <a:cs typeface="Times New Roman" panose="02020603050405020304" pitchFamily="18" charset="0"/>
                        </a:rPr>
                        <a:t>87,7</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6419989"/>
                  </a:ext>
                </a:extLst>
              </a:tr>
              <a:tr h="212114">
                <a:tc>
                  <a:txBody>
                    <a:bodyPr/>
                    <a:lstStyle/>
                    <a:p>
                      <a:pPr algn="just">
                        <a:lnSpc>
                          <a:spcPct val="107000"/>
                        </a:lnSpc>
                        <a:spcAft>
                          <a:spcPts val="0"/>
                        </a:spcAft>
                      </a:pPr>
                      <a:r>
                        <a:rPr lang="cs-CZ" sz="1800">
                          <a:effectLst/>
                          <a:latin typeface="Times New Roman" panose="02020603050405020304" pitchFamily="18" charset="0"/>
                          <a:ea typeface="Calibri" panose="020F0502020204030204" pitchFamily="34" charset="0"/>
                          <a:cs typeface="Times New Roman" panose="02020603050405020304" pitchFamily="18" charset="0"/>
                        </a:rPr>
                        <a:t>Kadeřnictví</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1800">
                          <a:effectLst/>
                          <a:latin typeface="Times New Roman" panose="02020603050405020304" pitchFamily="18" charset="0"/>
                          <a:ea typeface="Calibri" panose="020F0502020204030204" pitchFamily="34" charset="0"/>
                          <a:cs typeface="Times New Roman" panose="02020603050405020304" pitchFamily="18" charset="0"/>
                        </a:rPr>
                        <a:t>190</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193</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101,6</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9924338"/>
                  </a:ext>
                </a:extLst>
              </a:tr>
              <a:tr h="212114">
                <a:tc>
                  <a:txBody>
                    <a:bodyPr/>
                    <a:lstStyle/>
                    <a:p>
                      <a:pPr algn="just">
                        <a:lnSpc>
                          <a:spcPct val="107000"/>
                        </a:lnSpc>
                        <a:spcAft>
                          <a:spcPts val="0"/>
                        </a:spcAft>
                      </a:pPr>
                      <a:r>
                        <a:rPr lang="cs-CZ" sz="1800">
                          <a:effectLst/>
                          <a:latin typeface="Times New Roman" panose="02020603050405020304" pitchFamily="18" charset="0"/>
                          <a:ea typeface="Calibri" panose="020F0502020204030204" pitchFamily="34" charset="0"/>
                          <a:cs typeface="Times New Roman" panose="02020603050405020304" pitchFamily="18" charset="0"/>
                        </a:rPr>
                        <a:t>Opravy motorových vozidel</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1800">
                          <a:effectLst/>
                          <a:latin typeface="Times New Roman" panose="02020603050405020304" pitchFamily="18" charset="0"/>
                          <a:ea typeface="Calibri" panose="020F0502020204030204" pitchFamily="34" charset="0"/>
                          <a:cs typeface="Times New Roman" panose="02020603050405020304" pitchFamily="18" charset="0"/>
                        </a:rPr>
                        <a:t>176</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1800">
                          <a:effectLst/>
                          <a:latin typeface="Times New Roman" panose="02020603050405020304" pitchFamily="18" charset="0"/>
                          <a:ea typeface="Calibri" panose="020F0502020204030204" pitchFamily="34" charset="0"/>
                          <a:cs typeface="Times New Roman" panose="02020603050405020304" pitchFamily="18" charset="0"/>
                        </a:rPr>
                        <a:t>154</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87,5</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2093831"/>
                  </a:ext>
                </a:extLst>
              </a:tr>
              <a:tr h="212114">
                <a:tc>
                  <a:txBody>
                    <a:bodyPr/>
                    <a:lstStyle/>
                    <a:p>
                      <a:pPr algn="just">
                        <a:lnSpc>
                          <a:spcPct val="107000"/>
                        </a:lnSpc>
                        <a:spcAft>
                          <a:spcPts val="0"/>
                        </a:spcAft>
                      </a:pPr>
                      <a:r>
                        <a:rPr lang="cs-CZ" sz="1800">
                          <a:effectLst/>
                          <a:latin typeface="Times New Roman" panose="02020603050405020304" pitchFamily="18" charset="0"/>
                          <a:ea typeface="Calibri" panose="020F0502020204030204" pitchFamily="34" charset="0"/>
                          <a:cs typeface="Times New Roman" panose="02020603050405020304" pitchFamily="18" charset="0"/>
                        </a:rPr>
                        <a:t>Opravy průmyslového zboží</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1800">
                          <a:effectLst/>
                          <a:latin typeface="Times New Roman" panose="02020603050405020304" pitchFamily="18" charset="0"/>
                          <a:ea typeface="Calibri" panose="020F0502020204030204" pitchFamily="34" charset="0"/>
                          <a:cs typeface="Times New Roman" panose="02020603050405020304" pitchFamily="18" charset="0"/>
                        </a:rPr>
                        <a:t>72</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1800">
                          <a:effectLst/>
                          <a:latin typeface="Times New Roman" panose="02020603050405020304" pitchFamily="18" charset="0"/>
                          <a:ea typeface="Calibri" panose="020F0502020204030204" pitchFamily="34" charset="0"/>
                          <a:cs typeface="Times New Roman" panose="02020603050405020304" pitchFamily="18" charset="0"/>
                        </a:rPr>
                        <a:t>35</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48,6</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1312825"/>
                  </a:ext>
                </a:extLst>
              </a:tr>
              <a:tr h="212114">
                <a:tc>
                  <a:txBody>
                    <a:bodyPr/>
                    <a:lstStyle/>
                    <a:p>
                      <a:pPr algn="just">
                        <a:lnSpc>
                          <a:spcPct val="107000"/>
                        </a:lnSpc>
                        <a:spcAft>
                          <a:spcPts val="0"/>
                        </a:spcAft>
                      </a:pPr>
                      <a:r>
                        <a:rPr lang="cs-CZ" sz="1800">
                          <a:effectLst/>
                          <a:latin typeface="Times New Roman" panose="02020603050405020304" pitchFamily="18" charset="0"/>
                          <a:ea typeface="Calibri" panose="020F0502020204030204" pitchFamily="34" charset="0"/>
                          <a:cs typeface="Times New Roman" panose="02020603050405020304" pitchFamily="18" charset="0"/>
                        </a:rPr>
                        <a:t>Stavebniny</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1800">
                          <a:effectLst/>
                          <a:latin typeface="Times New Roman" panose="02020603050405020304" pitchFamily="18" charset="0"/>
                          <a:ea typeface="Calibri" panose="020F0502020204030204" pitchFamily="34" charset="0"/>
                          <a:cs typeface="Times New Roman" panose="02020603050405020304" pitchFamily="18" charset="0"/>
                        </a:rPr>
                        <a:t>187</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1800">
                          <a:effectLst/>
                          <a:latin typeface="Times New Roman" panose="02020603050405020304" pitchFamily="18" charset="0"/>
                          <a:ea typeface="Calibri" panose="020F0502020204030204" pitchFamily="34" charset="0"/>
                          <a:cs typeface="Times New Roman" panose="02020603050405020304" pitchFamily="18" charset="0"/>
                        </a:rPr>
                        <a:t>51</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27,3</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9296606"/>
                  </a:ext>
                </a:extLst>
              </a:tr>
              <a:tr h="212114">
                <a:tc>
                  <a:txBody>
                    <a:bodyPr/>
                    <a:lstStyle/>
                    <a:p>
                      <a:pPr algn="just">
                        <a:lnSpc>
                          <a:spcPct val="107000"/>
                        </a:lnSpc>
                        <a:spcAft>
                          <a:spcPts val="0"/>
                        </a:spcAft>
                      </a:pPr>
                      <a:r>
                        <a:rPr lang="cs-CZ" sz="1800">
                          <a:effectLst/>
                          <a:latin typeface="Times New Roman" panose="02020603050405020304" pitchFamily="18" charset="0"/>
                          <a:ea typeface="Calibri" panose="020F0502020204030204" pitchFamily="34" charset="0"/>
                          <a:cs typeface="Times New Roman" panose="02020603050405020304" pitchFamily="18" charset="0"/>
                        </a:rPr>
                        <a:t>Oprava, výroba obuvi</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1800">
                          <a:effectLst/>
                          <a:latin typeface="Times New Roman" panose="02020603050405020304" pitchFamily="18" charset="0"/>
                          <a:ea typeface="Calibri" panose="020F0502020204030204" pitchFamily="34" charset="0"/>
                          <a:cs typeface="Times New Roman" panose="02020603050405020304" pitchFamily="18" charset="0"/>
                        </a:rPr>
                        <a:t>48</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1800">
                          <a:effectLst/>
                          <a:latin typeface="Times New Roman" panose="02020603050405020304" pitchFamily="18" charset="0"/>
                          <a:ea typeface="Calibri" panose="020F0502020204030204" pitchFamily="34" charset="0"/>
                          <a:cs typeface="Times New Roman" panose="02020603050405020304" pitchFamily="18" charset="0"/>
                        </a:rPr>
                        <a:t>18</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37,5</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044741"/>
                  </a:ext>
                </a:extLst>
              </a:tr>
              <a:tr h="212114">
                <a:tc>
                  <a:txBody>
                    <a:bodyPr/>
                    <a:lstStyle/>
                    <a:p>
                      <a:pPr algn="just">
                        <a:lnSpc>
                          <a:spcPct val="107000"/>
                        </a:lnSpc>
                        <a:spcAft>
                          <a:spcPts val="0"/>
                        </a:spcAft>
                      </a:pPr>
                      <a:r>
                        <a:rPr lang="cs-CZ" sz="1800">
                          <a:effectLst/>
                          <a:latin typeface="Times New Roman" panose="02020603050405020304" pitchFamily="18" charset="0"/>
                          <a:ea typeface="Calibri" panose="020F0502020204030204" pitchFamily="34" charset="0"/>
                          <a:cs typeface="Times New Roman" panose="02020603050405020304" pitchFamily="18" charset="0"/>
                        </a:rPr>
                        <a:t>Fotoateliér</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1800">
                          <a:effectLst/>
                          <a:latin typeface="Times New Roman" panose="02020603050405020304" pitchFamily="18" charset="0"/>
                          <a:ea typeface="Calibri" panose="020F0502020204030204" pitchFamily="34" charset="0"/>
                          <a:cs typeface="Times New Roman" panose="02020603050405020304" pitchFamily="18" charset="0"/>
                        </a:rPr>
                        <a:t>86</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1800">
                          <a:effectLst/>
                          <a:latin typeface="Times New Roman" panose="02020603050405020304" pitchFamily="18" charset="0"/>
                          <a:ea typeface="Calibri" panose="020F0502020204030204" pitchFamily="34" charset="0"/>
                          <a:cs typeface="Times New Roman" panose="02020603050405020304" pitchFamily="18" charset="0"/>
                        </a:rPr>
                        <a:t>28</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32,6</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9749148"/>
                  </a:ext>
                </a:extLst>
              </a:tr>
            </a:tbl>
          </a:graphicData>
        </a:graphic>
      </p:graphicFrame>
      <p:sp>
        <p:nvSpPr>
          <p:cNvPr id="2" name="Zástupný symbol pro zápatí 1"/>
          <p:cNvSpPr>
            <a:spLocks noGrp="1"/>
          </p:cNvSpPr>
          <p:nvPr>
            <p:ph type="ftr" sz="quarter" idx="11"/>
          </p:nvPr>
        </p:nvSpPr>
        <p:spPr/>
        <p:txBody>
          <a:bodyPr/>
          <a:lstStyle/>
          <a:p>
            <a:r>
              <a:rPr lang="cs-CZ"/>
              <a:t>Definujte zápatí - název prezentace / pracoviště</a:t>
            </a:r>
            <a:endParaRPr lang="cs-CZ" dirty="0"/>
          </a:p>
        </p:txBody>
      </p:sp>
      <p:sp>
        <p:nvSpPr>
          <p:cNvPr id="3" name="Zástupný symbol pro číslo snímku 2"/>
          <p:cNvSpPr>
            <a:spLocks noGrp="1"/>
          </p:cNvSpPr>
          <p:nvPr>
            <p:ph type="sldNum" sz="quarter" idx="12"/>
          </p:nvPr>
        </p:nvSpPr>
        <p:spPr/>
        <p:txBody>
          <a:bodyPr/>
          <a:lstStyle/>
          <a:p>
            <a:fld id="{0970407D-EE58-4A0B-824B-1D3AE42DD9CF}" type="slidenum">
              <a:rPr lang="cs-CZ" altLang="cs-CZ" smtClean="0"/>
              <a:pPr/>
              <a:t>28</a:t>
            </a:fld>
            <a:endParaRPr lang="cs-CZ" altLang="cs-CZ" dirty="0"/>
          </a:p>
        </p:txBody>
      </p:sp>
    </p:spTree>
    <p:extLst>
      <p:ext uri="{BB962C8B-B14F-4D97-AF65-F5344CB8AC3E}">
        <p14:creationId xmlns:p14="http://schemas.microsoft.com/office/powerpoint/2010/main" val="25048279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endParaRPr lang="cs-CZ"/>
          </a:p>
        </p:txBody>
      </p:sp>
      <p:graphicFrame>
        <p:nvGraphicFramePr>
          <p:cNvPr id="7" name="Zástupný symbol pro obsah 6"/>
          <p:cNvGraphicFramePr>
            <a:graphicFrameLocks noGrp="1"/>
          </p:cNvGraphicFramePr>
          <p:nvPr>
            <p:ph idx="1"/>
            <p:extLst>
              <p:ext uri="{D42A27DB-BD31-4B8C-83A1-F6EECF244321}">
                <p14:modId xmlns:p14="http://schemas.microsoft.com/office/powerpoint/2010/main" val="2219101901"/>
              </p:ext>
            </p:extLst>
          </p:nvPr>
        </p:nvGraphicFramePr>
        <p:xfrm>
          <a:off x="80374" y="782511"/>
          <a:ext cx="8985740" cy="5344795"/>
        </p:xfrm>
        <a:graphic>
          <a:graphicData uri="http://schemas.openxmlformats.org/drawingml/2006/table">
            <a:tbl>
              <a:tblPr firstRow="1" firstCol="1" bandRow="1"/>
              <a:tblGrid>
                <a:gridCol w="2246435">
                  <a:extLst>
                    <a:ext uri="{9D8B030D-6E8A-4147-A177-3AD203B41FA5}">
                      <a16:colId xmlns:a16="http://schemas.microsoft.com/office/drawing/2014/main" val="759834862"/>
                    </a:ext>
                  </a:extLst>
                </a:gridCol>
                <a:gridCol w="2246435">
                  <a:extLst>
                    <a:ext uri="{9D8B030D-6E8A-4147-A177-3AD203B41FA5}">
                      <a16:colId xmlns:a16="http://schemas.microsoft.com/office/drawing/2014/main" val="1316300328"/>
                    </a:ext>
                  </a:extLst>
                </a:gridCol>
                <a:gridCol w="2246435">
                  <a:extLst>
                    <a:ext uri="{9D8B030D-6E8A-4147-A177-3AD203B41FA5}">
                      <a16:colId xmlns:a16="http://schemas.microsoft.com/office/drawing/2014/main" val="3115379416"/>
                    </a:ext>
                  </a:extLst>
                </a:gridCol>
                <a:gridCol w="2246435">
                  <a:extLst>
                    <a:ext uri="{9D8B030D-6E8A-4147-A177-3AD203B41FA5}">
                      <a16:colId xmlns:a16="http://schemas.microsoft.com/office/drawing/2014/main" val="4187588252"/>
                    </a:ext>
                  </a:extLst>
                </a:gridCol>
              </a:tblGrid>
              <a:tr h="205709">
                <a:tc rowSpan="2">
                  <a:txBody>
                    <a:bodyPr/>
                    <a:lstStyle/>
                    <a:p>
                      <a:pPr algn="ctr">
                        <a:lnSpc>
                          <a:spcPct val="107000"/>
                        </a:lnSpc>
                        <a:spcAft>
                          <a:spcPts val="0"/>
                        </a:spcAft>
                      </a:pP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Druh občanské vybavenosti</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07000"/>
                        </a:lnSpc>
                        <a:spcAft>
                          <a:spcPts val="0"/>
                        </a:spcAft>
                      </a:pP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Počet obcí v </a:t>
                      </a:r>
                      <a:r>
                        <a:rPr lang="cs-CZ" sz="1800" b="1" dirty="0" err="1">
                          <a:effectLst/>
                          <a:latin typeface="Times New Roman" panose="02020603050405020304" pitchFamily="18" charset="0"/>
                          <a:ea typeface="Calibri" panose="020F0502020204030204" pitchFamily="34" charset="0"/>
                          <a:cs typeface="Times New Roman" panose="02020603050405020304" pitchFamily="18" charset="0"/>
                        </a:rPr>
                        <a:t>Jmk</a:t>
                      </a: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 (n=309) s výskytem alespoň jedné provozovny</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cs-CZ"/>
                    </a:p>
                  </a:txBody>
                  <a:tcPr/>
                </a:tc>
                <a:tc rowSpan="2">
                  <a:txBody>
                    <a:bodyPr/>
                    <a:lstStyle/>
                    <a:p>
                      <a:pPr algn="ctr">
                        <a:lnSpc>
                          <a:spcPct val="107000"/>
                        </a:lnSpc>
                        <a:spcAft>
                          <a:spcPts val="0"/>
                        </a:spcAft>
                      </a:pPr>
                      <a:r>
                        <a:rPr lang="cs-CZ" sz="1800" b="1">
                          <a:effectLst/>
                          <a:latin typeface="Times New Roman" panose="02020603050405020304" pitchFamily="18" charset="0"/>
                          <a:ea typeface="Calibri" panose="020F0502020204030204" pitchFamily="34" charset="0"/>
                          <a:cs typeface="Times New Roman" panose="02020603050405020304" pitchFamily="18" charset="0"/>
                        </a:rPr>
                        <a:t>Index změny</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57188104"/>
                  </a:ext>
                </a:extLst>
              </a:tr>
              <a:tr h="205709">
                <a:tc vMerge="1">
                  <a:txBody>
                    <a:bodyPr/>
                    <a:lstStyle/>
                    <a:p>
                      <a:endParaRPr lang="cs-CZ"/>
                    </a:p>
                  </a:txBody>
                  <a:tcPr/>
                </a:tc>
                <a:tc>
                  <a:txBody>
                    <a:bodyPr/>
                    <a:lstStyle/>
                    <a:p>
                      <a:pPr algn="ctr">
                        <a:lnSpc>
                          <a:spcPct val="107000"/>
                        </a:lnSpc>
                        <a:spcAft>
                          <a:spcPts val="0"/>
                        </a:spcAft>
                      </a:pP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2012</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2018</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cs-CZ"/>
                    </a:p>
                  </a:txBody>
                  <a:tcPr/>
                </a:tc>
                <a:extLst>
                  <a:ext uri="{0D108BD9-81ED-4DB2-BD59-A6C34878D82A}">
                    <a16:rowId xmlns:a16="http://schemas.microsoft.com/office/drawing/2014/main" val="936046432"/>
                  </a:ext>
                </a:extLst>
              </a:tr>
              <a:tr h="400198">
                <a:tc>
                  <a:txBody>
                    <a:bodyPr/>
                    <a:lstStyle/>
                    <a:p>
                      <a:pPr>
                        <a:lnSpc>
                          <a:spcPct val="107000"/>
                        </a:lnSpc>
                        <a:spcAft>
                          <a:spcPts val="0"/>
                        </a:spcAft>
                      </a:pPr>
                      <a:r>
                        <a:rPr lang="cs-CZ" sz="1800">
                          <a:effectLst/>
                          <a:latin typeface="Times New Roman" panose="02020603050405020304" pitchFamily="18" charset="0"/>
                          <a:ea typeface="Calibri" panose="020F0502020204030204" pitchFamily="34" charset="0"/>
                          <a:cs typeface="Times New Roman" panose="02020603050405020304" pitchFamily="18" charset="0"/>
                        </a:rPr>
                        <a:t>Maloobchod s potravinami/smíšeným zbožím</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1800">
                          <a:effectLst/>
                          <a:latin typeface="Times New Roman" panose="02020603050405020304" pitchFamily="18" charset="0"/>
                          <a:ea typeface="Calibri" panose="020F0502020204030204" pitchFamily="34" charset="0"/>
                          <a:cs typeface="Times New Roman" panose="02020603050405020304" pitchFamily="18" charset="0"/>
                        </a:rPr>
                        <a:t>280</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266</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95,0</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083840"/>
                  </a:ext>
                </a:extLst>
              </a:tr>
              <a:tr h="205709">
                <a:tc>
                  <a:txBody>
                    <a:bodyPr/>
                    <a:lstStyle/>
                    <a:p>
                      <a:pPr algn="just">
                        <a:lnSpc>
                          <a:spcPct val="107000"/>
                        </a:lnSpc>
                        <a:spcAft>
                          <a:spcPts val="0"/>
                        </a:spcAft>
                      </a:pPr>
                      <a:r>
                        <a:rPr lang="cs-CZ" sz="1800">
                          <a:effectLst/>
                          <a:latin typeface="Times New Roman" panose="02020603050405020304" pitchFamily="18" charset="0"/>
                          <a:ea typeface="Calibri" panose="020F0502020204030204" pitchFamily="34" charset="0"/>
                          <a:cs typeface="Times New Roman" panose="02020603050405020304" pitchFamily="18" charset="0"/>
                        </a:rPr>
                        <a:t>Ovoce/zelenina</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1800">
                          <a:effectLst/>
                          <a:latin typeface="Times New Roman" panose="02020603050405020304" pitchFamily="18" charset="0"/>
                          <a:ea typeface="Calibri" panose="020F0502020204030204" pitchFamily="34" charset="0"/>
                          <a:cs typeface="Times New Roman" panose="02020603050405020304" pitchFamily="18" charset="0"/>
                        </a:rPr>
                        <a:t>25</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1800">
                          <a:effectLst/>
                          <a:latin typeface="Times New Roman" panose="02020603050405020304" pitchFamily="18" charset="0"/>
                          <a:ea typeface="Calibri" panose="020F0502020204030204" pitchFamily="34" charset="0"/>
                          <a:cs typeface="Times New Roman" panose="02020603050405020304" pitchFamily="18" charset="0"/>
                        </a:rPr>
                        <a:t>36</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144,0</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9848334"/>
                  </a:ext>
                </a:extLst>
              </a:tr>
              <a:tr h="205709">
                <a:tc>
                  <a:txBody>
                    <a:bodyPr/>
                    <a:lstStyle/>
                    <a:p>
                      <a:pPr algn="just">
                        <a:lnSpc>
                          <a:spcPct val="107000"/>
                        </a:lnSpc>
                        <a:spcAft>
                          <a:spcPts val="0"/>
                        </a:spcAft>
                      </a:pPr>
                      <a:r>
                        <a:rPr lang="cs-CZ" sz="1800">
                          <a:effectLst/>
                          <a:latin typeface="Times New Roman" panose="02020603050405020304" pitchFamily="18" charset="0"/>
                          <a:ea typeface="Calibri" panose="020F0502020204030204" pitchFamily="34" charset="0"/>
                          <a:cs typeface="Times New Roman" panose="02020603050405020304" pitchFamily="18" charset="0"/>
                        </a:rPr>
                        <a:t>Maso/uzeniny</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1800">
                          <a:effectLst/>
                          <a:latin typeface="Times New Roman" panose="02020603050405020304" pitchFamily="18" charset="0"/>
                          <a:ea typeface="Calibri" panose="020F0502020204030204" pitchFamily="34" charset="0"/>
                          <a:cs typeface="Times New Roman" panose="02020603050405020304" pitchFamily="18" charset="0"/>
                        </a:rPr>
                        <a:t>46</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1800">
                          <a:effectLst/>
                          <a:latin typeface="Times New Roman" panose="02020603050405020304" pitchFamily="18" charset="0"/>
                          <a:ea typeface="Calibri" panose="020F0502020204030204" pitchFamily="34" charset="0"/>
                          <a:cs typeface="Times New Roman" panose="02020603050405020304" pitchFamily="18" charset="0"/>
                        </a:rPr>
                        <a:t>57</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123,9</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81841494"/>
                  </a:ext>
                </a:extLst>
              </a:tr>
              <a:tr h="205709">
                <a:tc>
                  <a:txBody>
                    <a:bodyPr/>
                    <a:lstStyle/>
                    <a:p>
                      <a:pPr algn="just">
                        <a:lnSpc>
                          <a:spcPct val="107000"/>
                        </a:lnSpc>
                        <a:spcAft>
                          <a:spcPts val="0"/>
                        </a:spcAft>
                      </a:pPr>
                      <a:r>
                        <a:rPr lang="cs-CZ" sz="1800">
                          <a:effectLst/>
                          <a:latin typeface="Times New Roman" panose="02020603050405020304" pitchFamily="18" charset="0"/>
                          <a:ea typeface="Calibri" panose="020F0502020204030204" pitchFamily="34" charset="0"/>
                          <a:cs typeface="Times New Roman" panose="02020603050405020304" pitchFamily="18" charset="0"/>
                        </a:rPr>
                        <a:t>Restaurace</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1800">
                          <a:effectLst/>
                          <a:latin typeface="Times New Roman" panose="02020603050405020304" pitchFamily="18" charset="0"/>
                          <a:ea typeface="Calibri" panose="020F0502020204030204" pitchFamily="34" charset="0"/>
                          <a:cs typeface="Times New Roman" panose="02020603050405020304" pitchFamily="18" charset="0"/>
                        </a:rPr>
                        <a:t>156</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1800">
                          <a:effectLst/>
                          <a:latin typeface="Times New Roman" panose="02020603050405020304" pitchFamily="18" charset="0"/>
                          <a:ea typeface="Calibri" panose="020F0502020204030204" pitchFamily="34" charset="0"/>
                          <a:cs typeface="Times New Roman" panose="02020603050405020304" pitchFamily="18" charset="0"/>
                        </a:rPr>
                        <a:t>137</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1800">
                          <a:effectLst/>
                          <a:latin typeface="Times New Roman" panose="02020603050405020304" pitchFamily="18" charset="0"/>
                          <a:ea typeface="Calibri" panose="020F0502020204030204" pitchFamily="34" charset="0"/>
                          <a:cs typeface="Times New Roman" panose="02020603050405020304" pitchFamily="18" charset="0"/>
                        </a:rPr>
                        <a:t>87,8</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2567448"/>
                  </a:ext>
                </a:extLst>
              </a:tr>
              <a:tr h="205709">
                <a:tc>
                  <a:txBody>
                    <a:bodyPr/>
                    <a:lstStyle/>
                    <a:p>
                      <a:pPr algn="just">
                        <a:lnSpc>
                          <a:spcPct val="107000"/>
                        </a:lnSpc>
                        <a:spcAft>
                          <a:spcPts val="0"/>
                        </a:spcAft>
                      </a:pPr>
                      <a:r>
                        <a:rPr lang="cs-CZ" sz="1800">
                          <a:effectLst/>
                          <a:latin typeface="Times New Roman" panose="02020603050405020304" pitchFamily="18" charset="0"/>
                          <a:ea typeface="Calibri" panose="020F0502020204030204" pitchFamily="34" charset="0"/>
                          <a:cs typeface="Times New Roman" panose="02020603050405020304" pitchFamily="18" charset="0"/>
                        </a:rPr>
                        <a:t>Pohostinství</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1800">
                          <a:effectLst/>
                          <a:latin typeface="Times New Roman" panose="02020603050405020304" pitchFamily="18" charset="0"/>
                          <a:ea typeface="Calibri" panose="020F0502020204030204" pitchFamily="34" charset="0"/>
                          <a:cs typeface="Times New Roman" panose="02020603050405020304" pitchFamily="18" charset="0"/>
                        </a:rPr>
                        <a:t>233</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1800">
                          <a:effectLst/>
                          <a:latin typeface="Times New Roman" panose="02020603050405020304" pitchFamily="18" charset="0"/>
                          <a:ea typeface="Calibri" panose="020F0502020204030204" pitchFamily="34" charset="0"/>
                          <a:cs typeface="Times New Roman" panose="02020603050405020304" pitchFamily="18" charset="0"/>
                        </a:rPr>
                        <a:t>192</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82,4</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7875143"/>
                  </a:ext>
                </a:extLst>
              </a:tr>
              <a:tr h="205709">
                <a:tc>
                  <a:txBody>
                    <a:bodyPr/>
                    <a:lstStyle/>
                    <a:p>
                      <a:pPr algn="just">
                        <a:lnSpc>
                          <a:spcPct val="107000"/>
                        </a:lnSpc>
                        <a:spcAft>
                          <a:spcPts val="0"/>
                        </a:spcAft>
                      </a:pPr>
                      <a:r>
                        <a:rPr lang="cs-CZ" sz="1800">
                          <a:effectLst/>
                          <a:latin typeface="Times New Roman" panose="02020603050405020304" pitchFamily="18" charset="0"/>
                          <a:ea typeface="Calibri" panose="020F0502020204030204" pitchFamily="34" charset="0"/>
                          <a:cs typeface="Times New Roman" panose="02020603050405020304" pitchFamily="18" charset="0"/>
                        </a:rPr>
                        <a:t>Kavárna/cukrárna</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1800">
                          <a:effectLst/>
                          <a:latin typeface="Times New Roman" panose="02020603050405020304" pitchFamily="18" charset="0"/>
                          <a:ea typeface="Calibri" panose="020F0502020204030204" pitchFamily="34" charset="0"/>
                          <a:cs typeface="Times New Roman" panose="02020603050405020304" pitchFamily="18" charset="0"/>
                        </a:rPr>
                        <a:t>49</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1800">
                          <a:effectLst/>
                          <a:latin typeface="Times New Roman" panose="02020603050405020304" pitchFamily="18" charset="0"/>
                          <a:ea typeface="Calibri" panose="020F0502020204030204" pitchFamily="34" charset="0"/>
                          <a:cs typeface="Times New Roman" panose="02020603050405020304" pitchFamily="18" charset="0"/>
                        </a:rPr>
                        <a:t>49</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100,0</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4903517"/>
                  </a:ext>
                </a:extLst>
              </a:tr>
              <a:tr h="205709">
                <a:tc>
                  <a:txBody>
                    <a:bodyPr/>
                    <a:lstStyle/>
                    <a:p>
                      <a:pPr algn="just">
                        <a:lnSpc>
                          <a:spcPct val="107000"/>
                        </a:lnSpc>
                        <a:spcAft>
                          <a:spcPts val="0"/>
                        </a:spcAft>
                      </a:pPr>
                      <a:r>
                        <a:rPr lang="cs-CZ" sz="1800">
                          <a:effectLst/>
                          <a:latin typeface="Times New Roman" panose="02020603050405020304" pitchFamily="18" charset="0"/>
                          <a:ea typeface="Calibri" panose="020F0502020204030204" pitchFamily="34" charset="0"/>
                          <a:cs typeface="Times New Roman" panose="02020603050405020304" pitchFamily="18" charset="0"/>
                        </a:rPr>
                        <a:t>Kadeřnictví</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1800">
                          <a:effectLst/>
                          <a:latin typeface="Times New Roman" panose="02020603050405020304" pitchFamily="18" charset="0"/>
                          <a:ea typeface="Calibri" panose="020F0502020204030204" pitchFamily="34" charset="0"/>
                          <a:cs typeface="Times New Roman" panose="02020603050405020304" pitchFamily="18" charset="0"/>
                        </a:rPr>
                        <a:t>173</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1800">
                          <a:effectLst/>
                          <a:latin typeface="Times New Roman" panose="02020603050405020304" pitchFamily="18" charset="0"/>
                          <a:ea typeface="Calibri" panose="020F0502020204030204" pitchFamily="34" charset="0"/>
                          <a:cs typeface="Times New Roman" panose="02020603050405020304" pitchFamily="18" charset="0"/>
                        </a:rPr>
                        <a:t>164</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94,8</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6446322"/>
                  </a:ext>
                </a:extLst>
              </a:tr>
              <a:tr h="205709">
                <a:tc>
                  <a:txBody>
                    <a:bodyPr/>
                    <a:lstStyle/>
                    <a:p>
                      <a:pPr algn="just">
                        <a:lnSpc>
                          <a:spcPct val="107000"/>
                        </a:lnSpc>
                        <a:spcAft>
                          <a:spcPts val="0"/>
                        </a:spcAft>
                      </a:pPr>
                      <a:r>
                        <a:rPr lang="cs-CZ" sz="1800">
                          <a:effectLst/>
                          <a:latin typeface="Times New Roman" panose="02020603050405020304" pitchFamily="18" charset="0"/>
                          <a:ea typeface="Calibri" panose="020F0502020204030204" pitchFamily="34" charset="0"/>
                          <a:cs typeface="Times New Roman" panose="02020603050405020304" pitchFamily="18" charset="0"/>
                        </a:rPr>
                        <a:t>Oprava/výroba obuvi</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1800">
                          <a:effectLst/>
                          <a:latin typeface="Times New Roman" panose="02020603050405020304" pitchFamily="18" charset="0"/>
                          <a:ea typeface="Calibri" panose="020F0502020204030204" pitchFamily="34" charset="0"/>
                          <a:cs typeface="Times New Roman" panose="02020603050405020304" pitchFamily="18" charset="0"/>
                        </a:rPr>
                        <a:t>17</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1800">
                          <a:effectLst/>
                          <a:latin typeface="Times New Roman" panose="02020603050405020304" pitchFamily="18" charset="0"/>
                          <a:ea typeface="Calibri" panose="020F0502020204030204" pitchFamily="34" charset="0"/>
                          <a:cs typeface="Times New Roman" panose="02020603050405020304" pitchFamily="18" charset="0"/>
                        </a:rPr>
                        <a:t>10</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58,8</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6842270"/>
                  </a:ext>
                </a:extLst>
              </a:tr>
              <a:tr h="205709">
                <a:tc>
                  <a:txBody>
                    <a:bodyPr/>
                    <a:lstStyle/>
                    <a:p>
                      <a:pPr algn="just">
                        <a:lnSpc>
                          <a:spcPct val="107000"/>
                        </a:lnSpc>
                        <a:spcAft>
                          <a:spcPts val="0"/>
                        </a:spcAft>
                      </a:pPr>
                      <a:r>
                        <a:rPr lang="cs-CZ" sz="1800">
                          <a:effectLst/>
                          <a:latin typeface="Times New Roman" panose="02020603050405020304" pitchFamily="18" charset="0"/>
                          <a:ea typeface="Calibri" panose="020F0502020204030204" pitchFamily="34" charset="0"/>
                          <a:cs typeface="Times New Roman" panose="02020603050405020304" pitchFamily="18" charset="0"/>
                        </a:rPr>
                        <a:t>Oprava motor. vozidel</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1800">
                          <a:effectLst/>
                          <a:latin typeface="Times New Roman" panose="02020603050405020304" pitchFamily="18" charset="0"/>
                          <a:ea typeface="Calibri" panose="020F0502020204030204" pitchFamily="34" charset="0"/>
                          <a:cs typeface="Times New Roman" panose="02020603050405020304" pitchFamily="18" charset="0"/>
                        </a:rPr>
                        <a:t>172</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1800">
                          <a:effectLst/>
                          <a:latin typeface="Times New Roman" panose="02020603050405020304" pitchFamily="18" charset="0"/>
                          <a:ea typeface="Calibri" panose="020F0502020204030204" pitchFamily="34" charset="0"/>
                          <a:cs typeface="Times New Roman" panose="02020603050405020304" pitchFamily="18" charset="0"/>
                        </a:rPr>
                        <a:t>127</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73,8</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4083715"/>
                  </a:ext>
                </a:extLst>
              </a:tr>
              <a:tr h="205709">
                <a:tc>
                  <a:txBody>
                    <a:bodyPr/>
                    <a:lstStyle/>
                    <a:p>
                      <a:pPr algn="just">
                        <a:lnSpc>
                          <a:spcPct val="107000"/>
                        </a:lnSpc>
                        <a:spcAft>
                          <a:spcPts val="0"/>
                        </a:spcAft>
                      </a:pPr>
                      <a:r>
                        <a:rPr lang="cs-CZ" sz="1800">
                          <a:effectLst/>
                          <a:latin typeface="Times New Roman" panose="02020603050405020304" pitchFamily="18" charset="0"/>
                          <a:ea typeface="Calibri" panose="020F0502020204030204" pitchFamily="34" charset="0"/>
                          <a:cs typeface="Times New Roman" panose="02020603050405020304" pitchFamily="18" charset="0"/>
                        </a:rPr>
                        <a:t>Stavebnictví</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1800">
                          <a:effectLst/>
                          <a:latin typeface="Times New Roman" panose="02020603050405020304" pitchFamily="18" charset="0"/>
                          <a:ea typeface="Calibri" panose="020F0502020204030204" pitchFamily="34" charset="0"/>
                          <a:cs typeface="Times New Roman" panose="02020603050405020304" pitchFamily="18" charset="0"/>
                        </a:rPr>
                        <a:t>165</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1800">
                          <a:effectLst/>
                          <a:latin typeface="Times New Roman" panose="02020603050405020304" pitchFamily="18" charset="0"/>
                          <a:ea typeface="Calibri" panose="020F0502020204030204" pitchFamily="34" charset="0"/>
                          <a:cs typeface="Times New Roman" panose="02020603050405020304" pitchFamily="18" charset="0"/>
                        </a:rPr>
                        <a:t>38</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23,0</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9237816"/>
                  </a:ext>
                </a:extLst>
              </a:tr>
              <a:tr h="205709">
                <a:tc>
                  <a:txBody>
                    <a:bodyPr/>
                    <a:lstStyle/>
                    <a:p>
                      <a:pPr algn="just">
                        <a:lnSpc>
                          <a:spcPct val="107000"/>
                        </a:lnSpc>
                        <a:spcAft>
                          <a:spcPts val="0"/>
                        </a:spcAft>
                      </a:pPr>
                      <a:r>
                        <a:rPr lang="cs-CZ" sz="1800">
                          <a:effectLst/>
                          <a:latin typeface="Times New Roman" panose="02020603050405020304" pitchFamily="18" charset="0"/>
                          <a:ea typeface="Calibri" panose="020F0502020204030204" pitchFamily="34" charset="0"/>
                          <a:cs typeface="Times New Roman" panose="02020603050405020304" pitchFamily="18" charset="0"/>
                        </a:rPr>
                        <a:t>Drogerie</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1800">
                          <a:effectLst/>
                          <a:latin typeface="Times New Roman" panose="02020603050405020304" pitchFamily="18" charset="0"/>
                          <a:ea typeface="Calibri" panose="020F0502020204030204" pitchFamily="34" charset="0"/>
                          <a:cs typeface="Times New Roman" panose="02020603050405020304" pitchFamily="18" charset="0"/>
                        </a:rPr>
                        <a:t>45</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1800">
                          <a:effectLst/>
                          <a:latin typeface="Times New Roman" panose="02020603050405020304" pitchFamily="18" charset="0"/>
                          <a:ea typeface="Calibri" panose="020F0502020204030204" pitchFamily="34" charset="0"/>
                          <a:cs typeface="Times New Roman" panose="02020603050405020304" pitchFamily="18" charset="0"/>
                        </a:rPr>
                        <a:t>51</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113,3</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0066108"/>
                  </a:ext>
                </a:extLst>
              </a:tr>
              <a:tr h="205709">
                <a:tc>
                  <a:txBody>
                    <a:bodyPr/>
                    <a:lstStyle/>
                    <a:p>
                      <a:pPr algn="just">
                        <a:lnSpc>
                          <a:spcPct val="107000"/>
                        </a:lnSpc>
                        <a:spcAft>
                          <a:spcPts val="0"/>
                        </a:spcAft>
                      </a:pPr>
                      <a:r>
                        <a:rPr lang="cs-CZ" sz="1800">
                          <a:effectLst/>
                          <a:latin typeface="Times New Roman" panose="02020603050405020304" pitchFamily="18" charset="0"/>
                          <a:ea typeface="Calibri" panose="020F0502020204030204" pitchFamily="34" charset="0"/>
                          <a:cs typeface="Times New Roman" panose="02020603050405020304" pitchFamily="18" charset="0"/>
                        </a:rPr>
                        <a:t>Bankomat</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1800">
                          <a:effectLst/>
                          <a:latin typeface="Times New Roman" panose="02020603050405020304" pitchFamily="18" charset="0"/>
                          <a:ea typeface="Calibri" panose="020F0502020204030204" pitchFamily="34" charset="0"/>
                          <a:cs typeface="Times New Roman" panose="02020603050405020304" pitchFamily="18" charset="0"/>
                        </a:rPr>
                        <a:t>23</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1800">
                          <a:effectLst/>
                          <a:latin typeface="Times New Roman" panose="02020603050405020304" pitchFamily="18" charset="0"/>
                          <a:ea typeface="Calibri" panose="020F0502020204030204" pitchFamily="34" charset="0"/>
                          <a:cs typeface="Times New Roman" panose="02020603050405020304" pitchFamily="18" charset="0"/>
                        </a:rPr>
                        <a:t>21</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91,3</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222962"/>
                  </a:ext>
                </a:extLst>
              </a:tr>
              <a:tr h="205709">
                <a:tc>
                  <a:txBody>
                    <a:bodyPr/>
                    <a:lstStyle/>
                    <a:p>
                      <a:pPr algn="just">
                        <a:lnSpc>
                          <a:spcPct val="107000"/>
                        </a:lnSpc>
                        <a:spcAft>
                          <a:spcPts val="0"/>
                        </a:spcAft>
                      </a:pPr>
                      <a:r>
                        <a:rPr lang="cs-CZ" sz="1800">
                          <a:effectLst/>
                          <a:latin typeface="Times New Roman" panose="02020603050405020304" pitchFamily="18" charset="0"/>
                          <a:ea typeface="Calibri" panose="020F0502020204030204" pitchFamily="34" charset="0"/>
                          <a:cs typeface="Times New Roman" panose="02020603050405020304" pitchFamily="18" charset="0"/>
                        </a:rPr>
                        <a:t>Wellness</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1800">
                          <a:effectLst/>
                          <a:latin typeface="Times New Roman" panose="02020603050405020304" pitchFamily="18" charset="0"/>
                          <a:ea typeface="Calibri" panose="020F0502020204030204" pitchFamily="34" charset="0"/>
                          <a:cs typeface="Times New Roman" panose="02020603050405020304" pitchFamily="18" charset="0"/>
                        </a:rPr>
                        <a:t>18</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1800">
                          <a:effectLst/>
                          <a:latin typeface="Times New Roman" panose="02020603050405020304" pitchFamily="18" charset="0"/>
                          <a:ea typeface="Calibri" panose="020F0502020204030204" pitchFamily="34" charset="0"/>
                          <a:cs typeface="Times New Roman" panose="02020603050405020304" pitchFamily="18" charset="0"/>
                        </a:rPr>
                        <a:t>23</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127,8</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250743"/>
                  </a:ext>
                </a:extLst>
              </a:tr>
              <a:tr h="205709">
                <a:tc>
                  <a:txBody>
                    <a:bodyPr/>
                    <a:lstStyle/>
                    <a:p>
                      <a:pPr algn="just">
                        <a:lnSpc>
                          <a:spcPct val="107000"/>
                        </a:lnSpc>
                        <a:spcAft>
                          <a:spcPts val="0"/>
                        </a:spcAft>
                      </a:pPr>
                      <a:r>
                        <a:rPr lang="cs-CZ" sz="1800">
                          <a:effectLst/>
                          <a:latin typeface="Times New Roman" panose="02020603050405020304" pitchFamily="18" charset="0"/>
                          <a:ea typeface="Calibri" panose="020F0502020204030204" pitchFamily="34" charset="0"/>
                          <a:cs typeface="Times New Roman" panose="02020603050405020304" pitchFamily="18" charset="0"/>
                        </a:rPr>
                        <a:t>Fotograf (fotosběrna)</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1800">
                          <a:effectLst/>
                          <a:latin typeface="Times New Roman" panose="02020603050405020304" pitchFamily="18" charset="0"/>
                          <a:ea typeface="Calibri" panose="020F0502020204030204" pitchFamily="34" charset="0"/>
                          <a:cs typeface="Times New Roman" panose="02020603050405020304" pitchFamily="18" charset="0"/>
                        </a:rPr>
                        <a:t>34</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1800">
                          <a:effectLst/>
                          <a:latin typeface="Times New Roman" panose="02020603050405020304" pitchFamily="18" charset="0"/>
                          <a:ea typeface="Calibri" panose="020F0502020204030204" pitchFamily="34" charset="0"/>
                          <a:cs typeface="Times New Roman" panose="02020603050405020304" pitchFamily="18" charset="0"/>
                        </a:rPr>
                        <a:t>16</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47,1</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8983760"/>
                  </a:ext>
                </a:extLst>
              </a:tr>
            </a:tbl>
          </a:graphicData>
        </a:graphic>
      </p:graphicFrame>
      <p:sp>
        <p:nvSpPr>
          <p:cNvPr id="2" name="Zástupný symbol pro zápatí 1"/>
          <p:cNvSpPr>
            <a:spLocks noGrp="1"/>
          </p:cNvSpPr>
          <p:nvPr>
            <p:ph type="ftr" sz="quarter" idx="11"/>
          </p:nvPr>
        </p:nvSpPr>
        <p:spPr/>
        <p:txBody>
          <a:bodyPr/>
          <a:lstStyle/>
          <a:p>
            <a:r>
              <a:rPr lang="cs-CZ"/>
              <a:t>Definujte zápatí - název prezentace / pracoviště</a:t>
            </a:r>
            <a:endParaRPr lang="cs-CZ" dirty="0"/>
          </a:p>
        </p:txBody>
      </p:sp>
      <p:sp>
        <p:nvSpPr>
          <p:cNvPr id="3" name="Zástupný symbol pro číslo snímku 2"/>
          <p:cNvSpPr>
            <a:spLocks noGrp="1"/>
          </p:cNvSpPr>
          <p:nvPr>
            <p:ph type="sldNum" sz="quarter" idx="12"/>
          </p:nvPr>
        </p:nvSpPr>
        <p:spPr/>
        <p:txBody>
          <a:bodyPr/>
          <a:lstStyle/>
          <a:p>
            <a:fld id="{0970407D-EE58-4A0B-824B-1D3AE42DD9CF}" type="slidenum">
              <a:rPr lang="cs-CZ" altLang="cs-CZ" smtClean="0"/>
              <a:pPr/>
              <a:t>29</a:t>
            </a:fld>
            <a:endParaRPr lang="cs-CZ" altLang="cs-CZ" dirty="0"/>
          </a:p>
        </p:txBody>
      </p:sp>
    </p:spTree>
    <p:extLst>
      <p:ext uri="{BB962C8B-B14F-4D97-AF65-F5344CB8AC3E}">
        <p14:creationId xmlns:p14="http://schemas.microsoft.com/office/powerpoint/2010/main" val="28795196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902A5DE-BF04-4911-9AAE-9C2B46C611F9}"/>
              </a:ext>
            </a:extLst>
          </p:cNvPr>
          <p:cNvSpPr>
            <a:spLocks noGrp="1"/>
          </p:cNvSpPr>
          <p:nvPr>
            <p:ph type="title"/>
          </p:nvPr>
        </p:nvSpPr>
        <p:spPr/>
        <p:txBody>
          <a:bodyPr/>
          <a:lstStyle/>
          <a:p>
            <a:r>
              <a:rPr lang="cs-CZ" dirty="0"/>
              <a:t>Teorie centrálních míst</a:t>
            </a:r>
          </a:p>
        </p:txBody>
      </p:sp>
      <p:sp>
        <p:nvSpPr>
          <p:cNvPr id="3" name="Zástupný obsah 2">
            <a:extLst>
              <a:ext uri="{FF2B5EF4-FFF2-40B4-BE49-F238E27FC236}">
                <a16:creationId xmlns:a16="http://schemas.microsoft.com/office/drawing/2014/main" id="{8A10B621-A0C5-4550-ACAE-3F37A4228CB3}"/>
              </a:ext>
            </a:extLst>
          </p:cNvPr>
          <p:cNvSpPr>
            <a:spLocks noGrp="1"/>
          </p:cNvSpPr>
          <p:nvPr>
            <p:ph idx="1"/>
          </p:nvPr>
        </p:nvSpPr>
        <p:spPr/>
        <p:txBody>
          <a:bodyPr/>
          <a:lstStyle/>
          <a:p>
            <a:r>
              <a:rPr lang="cs-CZ" dirty="0"/>
              <a:t>Základy položil </a:t>
            </a:r>
            <a:r>
              <a:rPr lang="cs-CZ" dirty="0" err="1"/>
              <a:t>Thünen</a:t>
            </a:r>
            <a:endParaRPr lang="cs-CZ" dirty="0"/>
          </a:p>
          <a:p>
            <a:r>
              <a:rPr lang="cs-CZ" dirty="0" err="1"/>
              <a:t>Christaller</a:t>
            </a:r>
            <a:r>
              <a:rPr lang="cs-CZ" dirty="0"/>
              <a:t> a </a:t>
            </a:r>
            <a:r>
              <a:rPr lang="cs-CZ" dirty="0" err="1"/>
              <a:t>Lösch</a:t>
            </a:r>
            <a:r>
              <a:rPr lang="cs-CZ" dirty="0"/>
              <a:t> následně teorii využili</a:t>
            </a:r>
          </a:p>
          <a:p>
            <a:r>
              <a:rPr lang="cs-CZ" dirty="0"/>
              <a:t>Hlavní prostorová teorie ze kterého vychází všechny další prostorové modely a zákony.</a:t>
            </a:r>
          </a:p>
          <a:p>
            <a:r>
              <a:rPr lang="cs-CZ" dirty="0"/>
              <a:t>Malá sídla jsou schopna produkovat pouze omezený okruh zboží podle vlastních dispozic, ale jejich obyvatelé žádají sortiment mnohem rozmanitější a bohatší, k jehož obstarávání slouží zařízení v dosažitelné vzdálenosti. Čím častěji obyvatelé dané zboží (nebo služby) potřebují, tím je centrum jeho poskytování lokalizováno blíže.</a:t>
            </a:r>
          </a:p>
          <a:p>
            <a:r>
              <a:rPr lang="cs-CZ" dirty="0"/>
              <a:t>Čím častěji zákazníci zboží potřebují, tím je centrum poskytování blíže nebo dále</a:t>
            </a:r>
          </a:p>
        </p:txBody>
      </p:sp>
      <p:sp>
        <p:nvSpPr>
          <p:cNvPr id="4" name="Zástupný symbol pro zápatí 3">
            <a:extLst>
              <a:ext uri="{FF2B5EF4-FFF2-40B4-BE49-F238E27FC236}">
                <a16:creationId xmlns:a16="http://schemas.microsoft.com/office/drawing/2014/main" id="{28CE47E8-817B-4C38-BAB5-336CD9C70CFB}"/>
              </a:ext>
            </a:extLst>
          </p:cNvPr>
          <p:cNvSpPr>
            <a:spLocks noGrp="1"/>
          </p:cNvSpPr>
          <p:nvPr>
            <p:ph type="ftr" sz="quarter" idx="11"/>
          </p:nvPr>
        </p:nvSpPr>
        <p:spPr/>
        <p:txBody>
          <a:bodyPr/>
          <a:lstStyle/>
          <a:p>
            <a:r>
              <a:rPr lang="cs-CZ"/>
              <a:t>Definujte zápatí - název prezentace / pracoviště</a:t>
            </a:r>
            <a:endParaRPr lang="cs-CZ" dirty="0"/>
          </a:p>
        </p:txBody>
      </p:sp>
      <p:sp>
        <p:nvSpPr>
          <p:cNvPr id="5" name="Zástupný symbol pro číslo snímku 4">
            <a:extLst>
              <a:ext uri="{FF2B5EF4-FFF2-40B4-BE49-F238E27FC236}">
                <a16:creationId xmlns:a16="http://schemas.microsoft.com/office/drawing/2014/main" id="{006E60B6-773C-4B32-96EC-80F50A969172}"/>
              </a:ext>
            </a:extLst>
          </p:cNvPr>
          <p:cNvSpPr>
            <a:spLocks noGrp="1"/>
          </p:cNvSpPr>
          <p:nvPr>
            <p:ph type="sldNum" sz="quarter" idx="12"/>
          </p:nvPr>
        </p:nvSpPr>
        <p:spPr/>
        <p:txBody>
          <a:bodyPr/>
          <a:lstStyle/>
          <a:p>
            <a:fld id="{0970407D-EE58-4A0B-824B-1D3AE42DD9CF}" type="slidenum">
              <a:rPr lang="cs-CZ" altLang="cs-CZ" smtClean="0"/>
              <a:pPr/>
              <a:t>3</a:t>
            </a:fld>
            <a:endParaRPr lang="cs-CZ" altLang="cs-CZ" dirty="0"/>
          </a:p>
        </p:txBody>
      </p:sp>
    </p:spTree>
    <p:extLst>
      <p:ext uri="{BB962C8B-B14F-4D97-AF65-F5344CB8AC3E}">
        <p14:creationId xmlns:p14="http://schemas.microsoft.com/office/powerpoint/2010/main" val="20028177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endParaRPr lang="cs-CZ"/>
          </a:p>
        </p:txBody>
      </p:sp>
      <p:pic>
        <p:nvPicPr>
          <p:cNvPr id="7" name="Zástupný symbol pro obsah 6" descr="Obsah obrázku text, mapa&#10;&#10;Popis byl vytvořen automaticky"/>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91440" y="473825"/>
            <a:ext cx="8986058" cy="6234546"/>
          </a:xfrm>
          <a:prstGeom prst="rect">
            <a:avLst/>
          </a:prstGeom>
          <a:ln>
            <a:solidFill>
              <a:sysClr val="windowText" lastClr="000000"/>
            </a:solidFill>
          </a:ln>
        </p:spPr>
      </p:pic>
      <p:sp>
        <p:nvSpPr>
          <p:cNvPr id="2" name="Zástupný symbol pro zápatí 1"/>
          <p:cNvSpPr>
            <a:spLocks noGrp="1"/>
          </p:cNvSpPr>
          <p:nvPr>
            <p:ph type="ftr" sz="quarter" idx="11"/>
          </p:nvPr>
        </p:nvSpPr>
        <p:spPr/>
        <p:txBody>
          <a:bodyPr/>
          <a:lstStyle/>
          <a:p>
            <a:r>
              <a:rPr lang="cs-CZ"/>
              <a:t>Definujte zápatí - název prezentace / pracoviště</a:t>
            </a:r>
            <a:endParaRPr lang="cs-CZ" dirty="0"/>
          </a:p>
        </p:txBody>
      </p:sp>
      <p:sp>
        <p:nvSpPr>
          <p:cNvPr id="3" name="Zástupný symbol pro číslo snímku 2"/>
          <p:cNvSpPr>
            <a:spLocks noGrp="1"/>
          </p:cNvSpPr>
          <p:nvPr>
            <p:ph type="sldNum" sz="quarter" idx="12"/>
          </p:nvPr>
        </p:nvSpPr>
        <p:spPr/>
        <p:txBody>
          <a:bodyPr/>
          <a:lstStyle/>
          <a:p>
            <a:fld id="{0970407D-EE58-4A0B-824B-1D3AE42DD9CF}" type="slidenum">
              <a:rPr lang="cs-CZ" altLang="cs-CZ" smtClean="0"/>
              <a:pPr/>
              <a:t>30</a:t>
            </a:fld>
            <a:endParaRPr lang="cs-CZ" altLang="cs-CZ" dirty="0"/>
          </a:p>
        </p:txBody>
      </p:sp>
    </p:spTree>
    <p:extLst>
      <p:ext uri="{BB962C8B-B14F-4D97-AF65-F5344CB8AC3E}">
        <p14:creationId xmlns:p14="http://schemas.microsoft.com/office/powerpoint/2010/main" val="4651252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endParaRPr lang="cs-CZ"/>
          </a:p>
        </p:txBody>
      </p:sp>
      <p:pic>
        <p:nvPicPr>
          <p:cNvPr id="7" name="Zástupný symbol pro obsah 6" descr="Obsah obrázku text, mapa&#10;&#10;Popis byl vytvořen automaticky"/>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58189" y="307571"/>
            <a:ext cx="9010996" cy="6400800"/>
          </a:xfrm>
          <a:prstGeom prst="rect">
            <a:avLst/>
          </a:prstGeom>
          <a:ln>
            <a:solidFill>
              <a:sysClr val="windowText" lastClr="000000"/>
            </a:solidFill>
          </a:ln>
        </p:spPr>
      </p:pic>
      <p:sp>
        <p:nvSpPr>
          <p:cNvPr id="2" name="Zástupný symbol pro zápatí 1"/>
          <p:cNvSpPr>
            <a:spLocks noGrp="1"/>
          </p:cNvSpPr>
          <p:nvPr>
            <p:ph type="ftr" sz="quarter" idx="11"/>
          </p:nvPr>
        </p:nvSpPr>
        <p:spPr/>
        <p:txBody>
          <a:bodyPr/>
          <a:lstStyle/>
          <a:p>
            <a:r>
              <a:rPr lang="cs-CZ"/>
              <a:t>Definujte zápatí - název prezentace / pracoviště</a:t>
            </a:r>
            <a:endParaRPr lang="cs-CZ" dirty="0"/>
          </a:p>
        </p:txBody>
      </p:sp>
      <p:sp>
        <p:nvSpPr>
          <p:cNvPr id="3" name="Zástupný symbol pro číslo snímku 2"/>
          <p:cNvSpPr>
            <a:spLocks noGrp="1"/>
          </p:cNvSpPr>
          <p:nvPr>
            <p:ph type="sldNum" sz="quarter" idx="12"/>
          </p:nvPr>
        </p:nvSpPr>
        <p:spPr/>
        <p:txBody>
          <a:bodyPr/>
          <a:lstStyle/>
          <a:p>
            <a:fld id="{0970407D-EE58-4A0B-824B-1D3AE42DD9CF}" type="slidenum">
              <a:rPr lang="cs-CZ" altLang="cs-CZ" smtClean="0"/>
              <a:pPr/>
              <a:t>31</a:t>
            </a:fld>
            <a:endParaRPr lang="cs-CZ" altLang="cs-CZ" dirty="0"/>
          </a:p>
        </p:txBody>
      </p:sp>
    </p:spTree>
    <p:extLst>
      <p:ext uri="{BB962C8B-B14F-4D97-AF65-F5344CB8AC3E}">
        <p14:creationId xmlns:p14="http://schemas.microsoft.com/office/powerpoint/2010/main" val="5775721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4A0C742F-D034-4C16-905F-FF8E170E2A77}"/>
              </a:ext>
            </a:extLst>
          </p:cNvPr>
          <p:cNvSpPr>
            <a:spLocks noGrp="1"/>
          </p:cNvSpPr>
          <p:nvPr>
            <p:ph type="title"/>
          </p:nvPr>
        </p:nvSpPr>
        <p:spPr>
          <a:xfrm>
            <a:off x="628759" y="2986486"/>
            <a:ext cx="7888070" cy="1325563"/>
          </a:xfrm>
        </p:spPr>
        <p:txBody>
          <a:bodyPr>
            <a:normAutofit fontScale="90000"/>
          </a:bodyPr>
          <a:lstStyle/>
          <a:p>
            <a:br>
              <a:rPr lang="cs-CZ" dirty="0"/>
            </a:br>
            <a:r>
              <a:rPr lang="cs-CZ" b="1" dirty="0"/>
              <a:t>Obecně řečeno jsou na tom poměrně špatně oblasti s následujícími charakteristikami:</a:t>
            </a:r>
            <a:br>
              <a:rPr lang="cs-CZ" dirty="0"/>
            </a:br>
            <a:br>
              <a:rPr lang="cs-CZ" dirty="0"/>
            </a:br>
            <a:r>
              <a:rPr lang="cs-CZ" dirty="0"/>
              <a:t>Periferie, odkud to je všude daleko a obyvatelé tak jsou nucení nakupovat v domácí obci. Např. horské oblasti, vnitřní periferie (hranice krajů).</a:t>
            </a:r>
            <a:br>
              <a:rPr lang="cs-CZ" dirty="0"/>
            </a:br>
            <a:br>
              <a:rPr lang="cs-CZ" dirty="0"/>
            </a:br>
            <a:r>
              <a:rPr lang="cs-CZ" dirty="0"/>
              <a:t>Periferie, kde je silná letní sezóna (hodně chatařů, návštěvníků, letní tábory..) Např. horské oblasti, </a:t>
            </a:r>
            <a:r>
              <a:rPr lang="cs-CZ" dirty="0" err="1"/>
              <a:t>vranovsko</a:t>
            </a:r>
            <a:r>
              <a:rPr lang="cs-CZ" dirty="0"/>
              <a:t>..)</a:t>
            </a:r>
            <a:br>
              <a:rPr lang="cs-CZ" dirty="0"/>
            </a:br>
            <a:br>
              <a:rPr lang="cs-CZ" dirty="0"/>
            </a:br>
            <a:r>
              <a:rPr lang="cs-CZ" dirty="0"/>
              <a:t>Příměstské oblasti, kde je vysoká konkurence většího města a obyvatelé zde pouze přespávají a pracují a nakupují v konkurenčním městě. Př. Brněnsko, </a:t>
            </a:r>
            <a:r>
              <a:rPr lang="cs-CZ" dirty="0" err="1"/>
              <a:t>Kuřimsko</a:t>
            </a:r>
            <a:r>
              <a:rPr lang="cs-CZ" dirty="0"/>
              <a:t>..</a:t>
            </a:r>
            <a:br>
              <a:rPr lang="cs-CZ" dirty="0"/>
            </a:br>
            <a:endParaRPr lang="cs-CZ" dirty="0"/>
          </a:p>
        </p:txBody>
      </p:sp>
      <p:sp>
        <p:nvSpPr>
          <p:cNvPr id="2" name="Zástupný symbol pro zápatí 1">
            <a:extLst>
              <a:ext uri="{FF2B5EF4-FFF2-40B4-BE49-F238E27FC236}">
                <a16:creationId xmlns:a16="http://schemas.microsoft.com/office/drawing/2014/main" id="{774A656D-BFF6-4995-B1ED-8FF03DD64BA0}"/>
              </a:ext>
            </a:extLst>
          </p:cNvPr>
          <p:cNvSpPr>
            <a:spLocks noGrp="1"/>
          </p:cNvSpPr>
          <p:nvPr>
            <p:ph type="ftr" sz="quarter" idx="11"/>
          </p:nvPr>
        </p:nvSpPr>
        <p:spPr/>
        <p:txBody>
          <a:bodyPr/>
          <a:lstStyle/>
          <a:p>
            <a:r>
              <a:rPr lang="cs-CZ"/>
              <a:t>Definujte zápatí - název prezentace / pracoviště</a:t>
            </a:r>
            <a:endParaRPr lang="cs-CZ" dirty="0"/>
          </a:p>
        </p:txBody>
      </p:sp>
      <p:sp>
        <p:nvSpPr>
          <p:cNvPr id="3" name="Zástupný symbol pro číslo snímku 2">
            <a:extLst>
              <a:ext uri="{FF2B5EF4-FFF2-40B4-BE49-F238E27FC236}">
                <a16:creationId xmlns:a16="http://schemas.microsoft.com/office/drawing/2014/main" id="{286438A3-9A77-47C4-980B-9545E7BD1C49}"/>
              </a:ext>
            </a:extLst>
          </p:cNvPr>
          <p:cNvSpPr>
            <a:spLocks noGrp="1"/>
          </p:cNvSpPr>
          <p:nvPr>
            <p:ph type="sldNum" sz="quarter" idx="12"/>
          </p:nvPr>
        </p:nvSpPr>
        <p:spPr/>
        <p:txBody>
          <a:bodyPr/>
          <a:lstStyle/>
          <a:p>
            <a:fld id="{0970407D-EE58-4A0B-824B-1D3AE42DD9CF}" type="slidenum">
              <a:rPr lang="cs-CZ" altLang="cs-CZ" smtClean="0"/>
              <a:pPr/>
              <a:t>32</a:t>
            </a:fld>
            <a:endParaRPr lang="cs-CZ" altLang="cs-CZ" dirty="0"/>
          </a:p>
        </p:txBody>
      </p:sp>
    </p:spTree>
    <p:extLst>
      <p:ext uri="{BB962C8B-B14F-4D97-AF65-F5344CB8AC3E}">
        <p14:creationId xmlns:p14="http://schemas.microsoft.com/office/powerpoint/2010/main" val="5222529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4A0C742F-D034-4C16-905F-FF8E170E2A77}"/>
              </a:ext>
            </a:extLst>
          </p:cNvPr>
          <p:cNvSpPr>
            <a:spLocks noGrp="1"/>
          </p:cNvSpPr>
          <p:nvPr>
            <p:ph type="title"/>
          </p:nvPr>
        </p:nvSpPr>
        <p:spPr>
          <a:xfrm>
            <a:off x="628759" y="1409355"/>
            <a:ext cx="7888070" cy="1325563"/>
          </a:xfrm>
        </p:spPr>
        <p:txBody>
          <a:bodyPr>
            <a:normAutofit fontScale="90000"/>
          </a:bodyPr>
          <a:lstStyle/>
          <a:p>
            <a:r>
              <a:rPr lang="cs-CZ" b="1" dirty="0"/>
              <a:t>Obecně řečeno jsou na tom poměrně dobře oblasti s následujícími charakteristikami:</a:t>
            </a:r>
            <a:br>
              <a:rPr lang="cs-CZ" dirty="0"/>
            </a:br>
            <a:br>
              <a:rPr lang="cs-CZ" dirty="0"/>
            </a:br>
            <a:r>
              <a:rPr lang="cs-CZ" dirty="0"/>
              <a:t>„Bohatý“ venkov s většími obcemi s 1000 obyvateli a více, které jsou ve větší vzdálenosti od velkých měst např. Brna (např. Mikulovsko, </a:t>
            </a:r>
            <a:r>
              <a:rPr lang="cs-CZ" dirty="0" err="1"/>
              <a:t>Hustopečsko</a:t>
            </a:r>
            <a:r>
              <a:rPr lang="cs-CZ" dirty="0"/>
              <a:t>…)</a:t>
            </a:r>
            <a:br>
              <a:rPr lang="cs-CZ" dirty="0"/>
            </a:br>
            <a:endParaRPr lang="cs-CZ" dirty="0"/>
          </a:p>
        </p:txBody>
      </p:sp>
      <p:sp>
        <p:nvSpPr>
          <p:cNvPr id="2" name="Zástupný symbol pro zápatí 1">
            <a:extLst>
              <a:ext uri="{FF2B5EF4-FFF2-40B4-BE49-F238E27FC236}">
                <a16:creationId xmlns:a16="http://schemas.microsoft.com/office/drawing/2014/main" id="{774A656D-BFF6-4995-B1ED-8FF03DD64BA0}"/>
              </a:ext>
            </a:extLst>
          </p:cNvPr>
          <p:cNvSpPr>
            <a:spLocks noGrp="1"/>
          </p:cNvSpPr>
          <p:nvPr>
            <p:ph type="ftr" sz="quarter" idx="11"/>
          </p:nvPr>
        </p:nvSpPr>
        <p:spPr/>
        <p:txBody>
          <a:bodyPr/>
          <a:lstStyle/>
          <a:p>
            <a:r>
              <a:rPr lang="cs-CZ"/>
              <a:t>Definujte zápatí - název prezentace / pracoviště</a:t>
            </a:r>
            <a:endParaRPr lang="cs-CZ" dirty="0"/>
          </a:p>
        </p:txBody>
      </p:sp>
      <p:sp>
        <p:nvSpPr>
          <p:cNvPr id="3" name="Zástupný symbol pro číslo snímku 2">
            <a:extLst>
              <a:ext uri="{FF2B5EF4-FFF2-40B4-BE49-F238E27FC236}">
                <a16:creationId xmlns:a16="http://schemas.microsoft.com/office/drawing/2014/main" id="{286438A3-9A77-47C4-980B-9545E7BD1C49}"/>
              </a:ext>
            </a:extLst>
          </p:cNvPr>
          <p:cNvSpPr>
            <a:spLocks noGrp="1"/>
          </p:cNvSpPr>
          <p:nvPr>
            <p:ph type="sldNum" sz="quarter" idx="12"/>
          </p:nvPr>
        </p:nvSpPr>
        <p:spPr/>
        <p:txBody>
          <a:bodyPr/>
          <a:lstStyle/>
          <a:p>
            <a:fld id="{0970407D-EE58-4A0B-824B-1D3AE42DD9CF}" type="slidenum">
              <a:rPr lang="cs-CZ" altLang="cs-CZ" smtClean="0"/>
              <a:pPr/>
              <a:t>33</a:t>
            </a:fld>
            <a:endParaRPr lang="cs-CZ" altLang="cs-CZ" dirty="0"/>
          </a:p>
        </p:txBody>
      </p:sp>
    </p:spTree>
    <p:extLst>
      <p:ext uri="{BB962C8B-B14F-4D97-AF65-F5344CB8AC3E}">
        <p14:creationId xmlns:p14="http://schemas.microsoft.com/office/powerpoint/2010/main" val="23090293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225D5DF-9029-46A8-BAFD-ED06E838E915}"/>
              </a:ext>
            </a:extLst>
          </p:cNvPr>
          <p:cNvSpPr>
            <a:spLocks noGrp="1"/>
          </p:cNvSpPr>
          <p:nvPr>
            <p:ph type="title"/>
          </p:nvPr>
        </p:nvSpPr>
        <p:spPr>
          <a:xfrm>
            <a:off x="1572419" y="642939"/>
            <a:ext cx="7429500" cy="985837"/>
          </a:xfrm>
        </p:spPr>
        <p:txBody>
          <a:bodyPr/>
          <a:lstStyle/>
          <a:p>
            <a:pPr>
              <a:defRPr/>
            </a:pPr>
            <a:r>
              <a:rPr lang="cs-CZ" sz="2800" dirty="0">
                <a:solidFill>
                  <a:srgbClr val="0070C0"/>
                </a:solidFill>
              </a:rPr>
              <a:t>Vliv supermarketů </a:t>
            </a:r>
            <a:br>
              <a:rPr lang="cs-CZ" sz="2800" dirty="0">
                <a:solidFill>
                  <a:srgbClr val="0070C0"/>
                </a:solidFill>
              </a:rPr>
            </a:br>
            <a:r>
              <a:rPr lang="cs-CZ" sz="2800" dirty="0">
                <a:solidFill>
                  <a:srgbClr val="0070C0"/>
                </a:solidFill>
              </a:rPr>
              <a:t>na Výskyt obchodů</a:t>
            </a:r>
            <a:endParaRPr lang="en-GB" sz="2800" dirty="0">
              <a:solidFill>
                <a:srgbClr val="0070C0"/>
              </a:solidFill>
            </a:endParaRPr>
          </a:p>
        </p:txBody>
      </p:sp>
      <p:sp>
        <p:nvSpPr>
          <p:cNvPr id="55299" name="Zástupný symbol pro číslo snímku 5">
            <a:extLst>
              <a:ext uri="{FF2B5EF4-FFF2-40B4-BE49-F238E27FC236}">
                <a16:creationId xmlns:a16="http://schemas.microsoft.com/office/drawing/2014/main" id="{6B4D1727-060B-4FD1-B7C5-3762C45809E3}"/>
              </a:ext>
            </a:extLst>
          </p:cNvPr>
          <p:cNvSpPr>
            <a:spLocks noGrp="1"/>
          </p:cNvSpPr>
          <p:nvPr>
            <p:ph type="sldNum" sz="quarter" idx="12"/>
          </p:nvPr>
        </p:nvSpPr>
        <p:spPr bwMode="auto">
          <a:xfrm>
            <a:off x="5796757" y="6480175"/>
            <a:ext cx="2519362"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spcBef>
                <a:spcPct val="20000"/>
              </a:spcBef>
              <a:buFont typeface="Wingdings" panose="05000000000000000000" pitchFamily="2" charset="2"/>
              <a:buChar char="Ø"/>
              <a:defRPr sz="2400">
                <a:solidFill>
                  <a:srgbClr val="1E1C1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v"/>
              <a:defRPr sz="2400">
                <a:solidFill>
                  <a:srgbClr val="1E1C1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200">
                <a:solidFill>
                  <a:srgbClr val="1E1C1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9pPr>
          </a:lstStyle>
          <a:p>
            <a:pPr algn="l" eaLnBrk="0" hangingPunct="0">
              <a:spcBef>
                <a:spcPct val="0"/>
              </a:spcBef>
              <a:buFontTx/>
              <a:buNone/>
            </a:pPr>
            <a:fld id="{0C07A545-CB94-42D7-8F07-1EEB7D02E558}" type="slidenum">
              <a:rPr lang="cs-CZ" altLang="cs-CZ" sz="1100">
                <a:solidFill>
                  <a:srgbClr val="7F7F7F"/>
                </a:solidFill>
              </a:rPr>
              <a:pPr algn="l" eaLnBrk="0" hangingPunct="0">
                <a:spcBef>
                  <a:spcPct val="0"/>
                </a:spcBef>
                <a:buFontTx/>
                <a:buNone/>
              </a:pPr>
              <a:t>34</a:t>
            </a:fld>
            <a:endParaRPr lang="cs-CZ" altLang="cs-CZ" sz="1100">
              <a:solidFill>
                <a:srgbClr val="7F7F7F"/>
              </a:solidFill>
            </a:endParaRPr>
          </a:p>
        </p:txBody>
      </p:sp>
      <p:pic>
        <p:nvPicPr>
          <p:cNvPr id="55300" name="Obrázek 3">
            <a:extLst>
              <a:ext uri="{FF2B5EF4-FFF2-40B4-BE49-F238E27FC236}">
                <a16:creationId xmlns:a16="http://schemas.microsoft.com/office/drawing/2014/main" id="{4B04EDFD-08D2-419E-A6C9-A2524209FF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1626"/>
            <a:ext cx="9144000" cy="646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8EEE72D-FB9B-45C5-9DE4-77802FA104A6}"/>
              </a:ext>
            </a:extLst>
          </p:cNvPr>
          <p:cNvSpPr>
            <a:spLocks noGrp="1"/>
          </p:cNvSpPr>
          <p:nvPr>
            <p:ph type="title"/>
          </p:nvPr>
        </p:nvSpPr>
        <p:spPr>
          <a:xfrm>
            <a:off x="1324769" y="847725"/>
            <a:ext cx="7429500" cy="985838"/>
          </a:xfrm>
        </p:spPr>
        <p:txBody>
          <a:bodyPr/>
          <a:lstStyle/>
          <a:p>
            <a:pPr>
              <a:defRPr/>
            </a:pPr>
            <a:r>
              <a:rPr lang="cs-CZ" sz="1800" dirty="0">
                <a:solidFill>
                  <a:srgbClr val="0070C0"/>
                </a:solidFill>
              </a:rPr>
              <a:t>Pravděpodobnost výskytu obchodu </a:t>
            </a:r>
            <a:br>
              <a:rPr lang="cs-CZ" sz="1800" dirty="0">
                <a:solidFill>
                  <a:srgbClr val="0070C0"/>
                </a:solidFill>
              </a:rPr>
            </a:br>
            <a:r>
              <a:rPr lang="cs-CZ" sz="1800" dirty="0">
                <a:solidFill>
                  <a:srgbClr val="0070C0"/>
                </a:solidFill>
              </a:rPr>
              <a:t>v závislosti na vzdálenosti od supermarketu </a:t>
            </a:r>
            <a:br>
              <a:rPr lang="cs-CZ" sz="1800" dirty="0">
                <a:solidFill>
                  <a:srgbClr val="0070C0"/>
                </a:solidFill>
              </a:rPr>
            </a:br>
            <a:r>
              <a:rPr lang="cs-CZ" sz="1800" dirty="0">
                <a:solidFill>
                  <a:srgbClr val="0070C0"/>
                </a:solidFill>
              </a:rPr>
              <a:t>v obcích ČR s 400–499 obyvateli</a:t>
            </a:r>
            <a:endParaRPr lang="en-GB" sz="1800" dirty="0">
              <a:solidFill>
                <a:srgbClr val="0070C0"/>
              </a:solidFill>
            </a:endParaRPr>
          </a:p>
        </p:txBody>
      </p:sp>
      <p:sp>
        <p:nvSpPr>
          <p:cNvPr id="57347" name="Zástupný symbol pro číslo snímku 5">
            <a:extLst>
              <a:ext uri="{FF2B5EF4-FFF2-40B4-BE49-F238E27FC236}">
                <a16:creationId xmlns:a16="http://schemas.microsoft.com/office/drawing/2014/main" id="{7F84786C-6D98-4F8C-99EB-451AFE2D6382}"/>
              </a:ext>
            </a:extLst>
          </p:cNvPr>
          <p:cNvSpPr>
            <a:spLocks noGrp="1"/>
          </p:cNvSpPr>
          <p:nvPr>
            <p:ph type="sldNum" sz="quarter" idx="12"/>
          </p:nvPr>
        </p:nvSpPr>
        <p:spPr bwMode="auto">
          <a:xfrm>
            <a:off x="5796757" y="6480175"/>
            <a:ext cx="2519362"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spcBef>
                <a:spcPct val="20000"/>
              </a:spcBef>
              <a:buFont typeface="Wingdings" panose="05000000000000000000" pitchFamily="2" charset="2"/>
              <a:buChar char="Ø"/>
              <a:defRPr sz="2400">
                <a:solidFill>
                  <a:srgbClr val="1E1C1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v"/>
              <a:defRPr sz="2400">
                <a:solidFill>
                  <a:srgbClr val="1E1C1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200">
                <a:solidFill>
                  <a:srgbClr val="1E1C1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9pPr>
          </a:lstStyle>
          <a:p>
            <a:pPr algn="l" eaLnBrk="0" hangingPunct="0">
              <a:spcBef>
                <a:spcPct val="0"/>
              </a:spcBef>
              <a:buFontTx/>
              <a:buNone/>
            </a:pPr>
            <a:fld id="{90EADE8C-605E-4FD6-A96F-A20D46A24216}" type="slidenum">
              <a:rPr lang="cs-CZ" altLang="cs-CZ" sz="1100">
                <a:solidFill>
                  <a:srgbClr val="7F7F7F"/>
                </a:solidFill>
              </a:rPr>
              <a:pPr algn="l" eaLnBrk="0" hangingPunct="0">
                <a:spcBef>
                  <a:spcPct val="0"/>
                </a:spcBef>
                <a:buFontTx/>
                <a:buNone/>
              </a:pPr>
              <a:t>35</a:t>
            </a:fld>
            <a:endParaRPr lang="cs-CZ" altLang="cs-CZ" sz="1100">
              <a:solidFill>
                <a:srgbClr val="7F7F7F"/>
              </a:solidFill>
            </a:endParaRPr>
          </a:p>
        </p:txBody>
      </p:sp>
      <p:sp>
        <p:nvSpPr>
          <p:cNvPr id="57348" name="Zástupný obsah 2">
            <a:extLst>
              <a:ext uri="{FF2B5EF4-FFF2-40B4-BE49-F238E27FC236}">
                <a16:creationId xmlns:a16="http://schemas.microsoft.com/office/drawing/2014/main" id="{9BFBA3B5-2B4E-4FA9-8FC6-D94C13DFFB31}"/>
              </a:ext>
            </a:extLst>
          </p:cNvPr>
          <p:cNvSpPr>
            <a:spLocks noGrp="1"/>
          </p:cNvSpPr>
          <p:nvPr>
            <p:ph idx="1"/>
          </p:nvPr>
        </p:nvSpPr>
        <p:spPr>
          <a:xfrm>
            <a:off x="324645" y="6448425"/>
            <a:ext cx="8429625" cy="287338"/>
          </a:xfrm>
        </p:spPr>
        <p:txBody>
          <a:bodyPr>
            <a:normAutofit fontScale="85000" lnSpcReduction="20000"/>
          </a:bodyPr>
          <a:lstStyle/>
          <a:p>
            <a:pPr marL="0" indent="0">
              <a:buNone/>
            </a:pPr>
            <a:r>
              <a:rPr lang="cs-CZ" altLang="cs-CZ"/>
              <a:t>.</a:t>
            </a:r>
          </a:p>
        </p:txBody>
      </p:sp>
      <p:pic>
        <p:nvPicPr>
          <p:cNvPr id="57349" name="Picture 31" descr="Chart&#10;&#10;Description automatically generated">
            <a:extLst>
              <a:ext uri="{FF2B5EF4-FFF2-40B4-BE49-F238E27FC236}">
                <a16:creationId xmlns:a16="http://schemas.microsoft.com/office/drawing/2014/main" id="{7AC34DD8-A736-46F5-A5A3-9229269730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645" y="1750219"/>
            <a:ext cx="7591425" cy="478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564D14-BBBB-41A3-B9AE-F024495E49C2}"/>
              </a:ext>
            </a:extLst>
          </p:cNvPr>
          <p:cNvSpPr>
            <a:spLocks noGrp="1"/>
          </p:cNvSpPr>
          <p:nvPr>
            <p:ph type="title"/>
          </p:nvPr>
        </p:nvSpPr>
        <p:spPr>
          <a:xfrm>
            <a:off x="1572419" y="642939"/>
            <a:ext cx="7429500" cy="554037"/>
          </a:xfrm>
        </p:spPr>
        <p:txBody>
          <a:bodyPr/>
          <a:lstStyle/>
          <a:p>
            <a:pPr>
              <a:defRPr/>
            </a:pPr>
            <a:r>
              <a:rPr lang="cs-CZ" sz="2800" dirty="0">
                <a:solidFill>
                  <a:srgbClr val="0070C0"/>
                </a:solidFill>
              </a:rPr>
              <a:t>Statistické analýzy</a:t>
            </a:r>
            <a:endParaRPr lang="en-GB" sz="2800" dirty="0">
              <a:solidFill>
                <a:srgbClr val="0070C0"/>
              </a:solidFill>
            </a:endParaRPr>
          </a:p>
        </p:txBody>
      </p:sp>
      <p:sp>
        <p:nvSpPr>
          <p:cNvPr id="45059" name="Zástupný symbol pro číslo snímku 5">
            <a:extLst>
              <a:ext uri="{FF2B5EF4-FFF2-40B4-BE49-F238E27FC236}">
                <a16:creationId xmlns:a16="http://schemas.microsoft.com/office/drawing/2014/main" id="{68B558D7-D86E-4541-9885-DA6F8551561E}"/>
              </a:ext>
            </a:extLst>
          </p:cNvPr>
          <p:cNvSpPr>
            <a:spLocks noGrp="1"/>
          </p:cNvSpPr>
          <p:nvPr>
            <p:ph type="sldNum" sz="quarter" idx="12"/>
          </p:nvPr>
        </p:nvSpPr>
        <p:spPr bwMode="auto">
          <a:xfrm>
            <a:off x="5796757" y="6480175"/>
            <a:ext cx="2519362"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spcBef>
                <a:spcPct val="20000"/>
              </a:spcBef>
              <a:buFont typeface="Wingdings" panose="05000000000000000000" pitchFamily="2" charset="2"/>
              <a:buChar char="Ø"/>
              <a:defRPr sz="2400">
                <a:solidFill>
                  <a:srgbClr val="1E1C1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v"/>
              <a:defRPr sz="2400">
                <a:solidFill>
                  <a:srgbClr val="1E1C1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200">
                <a:solidFill>
                  <a:srgbClr val="1E1C1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9pPr>
          </a:lstStyle>
          <a:p>
            <a:pPr algn="l" eaLnBrk="0" hangingPunct="0">
              <a:spcBef>
                <a:spcPct val="0"/>
              </a:spcBef>
              <a:buFontTx/>
              <a:buNone/>
            </a:pPr>
            <a:fld id="{E3753F21-356B-442B-AD1D-EA94595B5733}" type="slidenum">
              <a:rPr lang="cs-CZ" altLang="cs-CZ" sz="1100">
                <a:solidFill>
                  <a:srgbClr val="7F7F7F"/>
                </a:solidFill>
              </a:rPr>
              <a:pPr algn="l" eaLnBrk="0" hangingPunct="0">
                <a:spcBef>
                  <a:spcPct val="0"/>
                </a:spcBef>
                <a:buFontTx/>
                <a:buNone/>
              </a:pPr>
              <a:t>36</a:t>
            </a:fld>
            <a:endParaRPr lang="cs-CZ" altLang="cs-CZ" sz="1100">
              <a:solidFill>
                <a:srgbClr val="7F7F7F"/>
              </a:solidFill>
            </a:endParaRPr>
          </a:p>
        </p:txBody>
      </p:sp>
      <p:sp>
        <p:nvSpPr>
          <p:cNvPr id="40964" name="Zástupný obsah 2">
            <a:extLst>
              <a:ext uri="{FF2B5EF4-FFF2-40B4-BE49-F238E27FC236}">
                <a16:creationId xmlns:a16="http://schemas.microsoft.com/office/drawing/2014/main" id="{1EE0E24D-C19C-4AC6-BC7E-5C98C6193DB9}"/>
              </a:ext>
            </a:extLst>
          </p:cNvPr>
          <p:cNvSpPr>
            <a:spLocks noGrp="1"/>
          </p:cNvSpPr>
          <p:nvPr>
            <p:ph idx="1"/>
          </p:nvPr>
        </p:nvSpPr>
        <p:spPr>
          <a:xfrm>
            <a:off x="251620" y="1196975"/>
            <a:ext cx="8569325" cy="5570538"/>
          </a:xfrm>
        </p:spPr>
        <p:txBody>
          <a:bodyPr/>
          <a:lstStyle/>
          <a:p>
            <a:pPr>
              <a:buFont typeface="Wingdings" panose="05000000000000000000" pitchFamily="2" charset="2"/>
              <a:buChar char="§"/>
              <a:defRPr/>
            </a:pPr>
            <a:r>
              <a:rPr lang="cs-CZ" altLang="cs-CZ" sz="2000" dirty="0"/>
              <a:t>Vybrané ukazatele vysvětlují 33,8 % počtu obchodů v obcích ČR (statisticky excelentní).</a:t>
            </a:r>
          </a:p>
          <a:p>
            <a:pPr>
              <a:buFont typeface="Wingdings" panose="05000000000000000000" pitchFamily="2" charset="2"/>
              <a:buChar char="§"/>
              <a:defRPr/>
            </a:pPr>
            <a:r>
              <a:rPr lang="cs-CZ" altLang="cs-CZ" sz="2000" dirty="0"/>
              <a:t>Pokud nezohledníme počet obyvatel, výsledky vysvětlují pouze 3,9 % počtu obchodů v obcích.</a:t>
            </a:r>
          </a:p>
          <a:p>
            <a:pPr marL="0" indent="0">
              <a:buNone/>
              <a:defRPr/>
            </a:pPr>
            <a:endParaRPr lang="cs-CZ" altLang="cs-CZ" dirty="0"/>
          </a:p>
          <a:p>
            <a:pPr marL="0" indent="0">
              <a:buNone/>
              <a:defRPr/>
            </a:pPr>
            <a:endParaRPr lang="cs-CZ" altLang="cs-CZ" dirty="0"/>
          </a:p>
          <a:p>
            <a:pPr>
              <a:buFont typeface="Wingdings" panose="05000000000000000000" pitchFamily="2" charset="2"/>
              <a:buChar char="§"/>
              <a:defRPr/>
            </a:pPr>
            <a:endParaRPr lang="cs-CZ" altLang="cs-CZ" b="1" dirty="0"/>
          </a:p>
        </p:txBody>
      </p:sp>
      <p:graphicFrame>
        <p:nvGraphicFramePr>
          <p:cNvPr id="5" name="Tabulka 4">
            <a:extLst>
              <a:ext uri="{FF2B5EF4-FFF2-40B4-BE49-F238E27FC236}">
                <a16:creationId xmlns:a16="http://schemas.microsoft.com/office/drawing/2014/main" id="{43B9EF61-89DC-4375-AF3E-9AEA19D4626E}"/>
              </a:ext>
            </a:extLst>
          </p:cNvPr>
          <p:cNvGraphicFramePr>
            <a:graphicFrameLocks noGrp="1"/>
          </p:cNvGraphicFramePr>
          <p:nvPr>
            <p:extLst>
              <p:ext uri="{D42A27DB-BD31-4B8C-83A1-F6EECF244321}">
                <p14:modId xmlns:p14="http://schemas.microsoft.com/office/powerpoint/2010/main" val="3616446271"/>
              </p:ext>
            </p:extLst>
          </p:nvPr>
        </p:nvGraphicFramePr>
        <p:xfrm>
          <a:off x="251620" y="2516982"/>
          <a:ext cx="6911975" cy="4106862"/>
        </p:xfrm>
        <a:graphic>
          <a:graphicData uri="http://schemas.openxmlformats.org/drawingml/2006/table">
            <a:tbl>
              <a:tblPr/>
              <a:tblGrid>
                <a:gridCol w="4412556">
                  <a:extLst>
                    <a:ext uri="{9D8B030D-6E8A-4147-A177-3AD203B41FA5}">
                      <a16:colId xmlns:a16="http://schemas.microsoft.com/office/drawing/2014/main" val="20000"/>
                    </a:ext>
                  </a:extLst>
                </a:gridCol>
                <a:gridCol w="2499419">
                  <a:extLst>
                    <a:ext uri="{9D8B030D-6E8A-4147-A177-3AD203B41FA5}">
                      <a16:colId xmlns:a16="http://schemas.microsoft.com/office/drawing/2014/main" val="20001"/>
                    </a:ext>
                  </a:extLst>
                </a:gridCol>
              </a:tblGrid>
              <a:tr h="649155">
                <a:tc>
                  <a:txBody>
                    <a:bodyPr/>
                    <a:lstStyle/>
                    <a:p>
                      <a:pPr algn="ctr" fontAlgn="ctr"/>
                      <a:r>
                        <a:rPr lang="cs-CZ" sz="2000" b="0" i="0" u="none" strike="noStrike" dirty="0">
                          <a:solidFill>
                            <a:srgbClr val="000000"/>
                          </a:solidFill>
                          <a:effectLst/>
                          <a:latin typeface="Calibri" panose="020F0502020204030204" pitchFamily="34" charset="0"/>
                        </a:rPr>
                        <a:t>Ukazatel</a:t>
                      </a:r>
                    </a:p>
                  </a:txBody>
                  <a:tcPr marL="9523" marR="9523"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2000" b="0" i="0" u="none" strike="noStrike" dirty="0">
                          <a:solidFill>
                            <a:srgbClr val="000000"/>
                          </a:solidFill>
                          <a:effectLst/>
                          <a:latin typeface="Calibri" panose="020F0502020204030204" pitchFamily="34" charset="0"/>
                        </a:rPr>
                        <a:t>% vysvětleného reziduálního rozptylu</a:t>
                      </a:r>
                    </a:p>
                  </a:txBody>
                  <a:tcPr marL="9523" marR="9523"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0"/>
                  </a:ext>
                </a:extLst>
              </a:tr>
              <a:tr h="314337">
                <a:tc>
                  <a:txBody>
                    <a:bodyPr/>
                    <a:lstStyle/>
                    <a:p>
                      <a:pPr algn="l" fontAlgn="ctr"/>
                      <a:r>
                        <a:rPr lang="cs-CZ" sz="2000" b="0" i="0" u="none" strike="noStrike" dirty="0">
                          <a:solidFill>
                            <a:srgbClr val="000000"/>
                          </a:solidFill>
                          <a:effectLst/>
                          <a:latin typeface="Calibri" panose="020F0502020204030204" pitchFamily="34" charset="0"/>
                        </a:rPr>
                        <a:t>Počet obyvatel</a:t>
                      </a:r>
                    </a:p>
                  </a:txBody>
                  <a:tcPr marL="9523" marR="9523"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cs-CZ" sz="2000" b="0" i="0" u="none" strike="noStrike" dirty="0">
                          <a:solidFill>
                            <a:srgbClr val="000000"/>
                          </a:solidFill>
                          <a:effectLst/>
                          <a:latin typeface="Calibri" panose="020F0502020204030204" pitchFamily="34" charset="0"/>
                        </a:rPr>
                        <a:t>30,7</a:t>
                      </a:r>
                    </a:p>
                  </a:txBody>
                  <a:tcPr marL="9523" marR="9523"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14337">
                <a:tc>
                  <a:txBody>
                    <a:bodyPr/>
                    <a:lstStyle/>
                    <a:p>
                      <a:pPr algn="l" fontAlgn="ctr"/>
                      <a:r>
                        <a:rPr lang="cs-CZ" sz="2000" b="0" i="0" u="none" strike="noStrike" dirty="0">
                          <a:solidFill>
                            <a:srgbClr val="000000"/>
                          </a:solidFill>
                          <a:effectLst/>
                          <a:latin typeface="Calibri" panose="020F0502020204030204" pitchFamily="34" charset="0"/>
                        </a:rPr>
                        <a:t>Vzdálenost od supermarketu</a:t>
                      </a:r>
                    </a:p>
                  </a:txBody>
                  <a:tcPr marL="9523" marR="9523"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cs-CZ" sz="2000" b="0" i="0" u="none" strike="noStrike" dirty="0">
                          <a:solidFill>
                            <a:srgbClr val="000000"/>
                          </a:solidFill>
                          <a:effectLst/>
                          <a:latin typeface="Calibri" panose="020F0502020204030204" pitchFamily="34" charset="0"/>
                        </a:rPr>
                        <a:t>1,4</a:t>
                      </a:r>
                    </a:p>
                  </a:txBody>
                  <a:tcPr marL="9523" marR="9523"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14337">
                <a:tc>
                  <a:txBody>
                    <a:bodyPr/>
                    <a:lstStyle/>
                    <a:p>
                      <a:pPr algn="l" fontAlgn="ctr"/>
                      <a:r>
                        <a:rPr lang="cs-CZ" sz="2000" b="0" i="0" u="none" strike="noStrike" dirty="0">
                          <a:solidFill>
                            <a:srgbClr val="000000"/>
                          </a:solidFill>
                          <a:effectLst/>
                          <a:latin typeface="Calibri" panose="020F0502020204030204" pitchFamily="34" charset="0"/>
                        </a:rPr>
                        <a:t>Hromadná ubytovací zařízení na obyv.</a:t>
                      </a:r>
                    </a:p>
                  </a:txBody>
                  <a:tcPr marL="9523" marR="9523"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cs-CZ" sz="2000" b="0" i="0" u="none" strike="noStrike" dirty="0">
                          <a:solidFill>
                            <a:srgbClr val="000000"/>
                          </a:solidFill>
                          <a:effectLst/>
                          <a:latin typeface="Calibri" panose="020F0502020204030204" pitchFamily="34" charset="0"/>
                        </a:rPr>
                        <a:t>0,6</a:t>
                      </a:r>
                    </a:p>
                  </a:txBody>
                  <a:tcPr marL="9523" marR="9523"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14337">
                <a:tc>
                  <a:txBody>
                    <a:bodyPr/>
                    <a:lstStyle/>
                    <a:p>
                      <a:pPr algn="l" fontAlgn="ctr"/>
                      <a:r>
                        <a:rPr lang="cs-CZ" sz="2000" b="0" i="0" u="none" strike="noStrike">
                          <a:solidFill>
                            <a:srgbClr val="000000"/>
                          </a:solidFill>
                          <a:effectLst/>
                          <a:latin typeface="Calibri" panose="020F0502020204030204" pitchFamily="34" charset="0"/>
                        </a:rPr>
                        <a:t>Podnikatelská aktivita</a:t>
                      </a:r>
                    </a:p>
                  </a:txBody>
                  <a:tcPr marL="9523" marR="9523"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cs-CZ" sz="2000" b="0" i="0" u="none" strike="noStrike" dirty="0">
                          <a:solidFill>
                            <a:srgbClr val="000000"/>
                          </a:solidFill>
                          <a:effectLst/>
                          <a:latin typeface="Calibri" panose="020F0502020204030204" pitchFamily="34" charset="0"/>
                        </a:rPr>
                        <a:t>0,5</a:t>
                      </a:r>
                    </a:p>
                  </a:txBody>
                  <a:tcPr marL="9523" marR="9523"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14337">
                <a:tc>
                  <a:txBody>
                    <a:bodyPr/>
                    <a:lstStyle/>
                    <a:p>
                      <a:pPr algn="l" fontAlgn="ctr"/>
                      <a:r>
                        <a:rPr lang="cs-CZ" sz="2000" b="0" i="0" u="none" strike="noStrike" dirty="0">
                          <a:solidFill>
                            <a:srgbClr val="000000"/>
                          </a:solidFill>
                          <a:effectLst/>
                          <a:latin typeface="Calibri" panose="020F0502020204030204" pitchFamily="34" charset="0"/>
                        </a:rPr>
                        <a:t>Neobydlené domy využívané k rekreaci</a:t>
                      </a:r>
                    </a:p>
                  </a:txBody>
                  <a:tcPr marL="9523" marR="9523"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cs-CZ" sz="2000" b="0" i="0" u="none" strike="noStrike" dirty="0">
                          <a:solidFill>
                            <a:srgbClr val="000000"/>
                          </a:solidFill>
                          <a:effectLst/>
                          <a:latin typeface="Calibri" panose="020F0502020204030204" pitchFamily="34" charset="0"/>
                        </a:rPr>
                        <a:t>0,2</a:t>
                      </a:r>
                    </a:p>
                  </a:txBody>
                  <a:tcPr marL="9523" marR="9523"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14337">
                <a:tc>
                  <a:txBody>
                    <a:bodyPr/>
                    <a:lstStyle/>
                    <a:p>
                      <a:pPr algn="l" fontAlgn="ctr"/>
                      <a:r>
                        <a:rPr lang="cs-CZ" sz="2000" b="0" i="0" u="none" strike="noStrike">
                          <a:solidFill>
                            <a:srgbClr val="000000"/>
                          </a:solidFill>
                          <a:effectLst/>
                          <a:latin typeface="Calibri" panose="020F0502020204030204" pitchFamily="34" charset="0"/>
                        </a:rPr>
                        <a:t>Nezaměstnanost</a:t>
                      </a:r>
                    </a:p>
                  </a:txBody>
                  <a:tcPr marL="9523" marR="9523"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cs-CZ" sz="2000" b="0" i="0" u="none" strike="noStrike" dirty="0">
                          <a:solidFill>
                            <a:srgbClr val="000000"/>
                          </a:solidFill>
                          <a:effectLst/>
                          <a:latin typeface="Calibri" panose="020F0502020204030204" pitchFamily="34" charset="0"/>
                        </a:rPr>
                        <a:t>0,2</a:t>
                      </a:r>
                    </a:p>
                  </a:txBody>
                  <a:tcPr marL="9523" marR="9523"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14337">
                <a:tc>
                  <a:txBody>
                    <a:bodyPr/>
                    <a:lstStyle/>
                    <a:p>
                      <a:pPr algn="l" fontAlgn="ctr"/>
                      <a:r>
                        <a:rPr lang="cs-CZ" sz="2000" b="0" i="0" u="none" strike="noStrike">
                          <a:solidFill>
                            <a:srgbClr val="000000"/>
                          </a:solidFill>
                          <a:effectLst/>
                          <a:latin typeface="Calibri" panose="020F0502020204030204" pitchFamily="34" charset="0"/>
                        </a:rPr>
                        <a:t>Dopravní dostupnost</a:t>
                      </a:r>
                    </a:p>
                  </a:txBody>
                  <a:tcPr marL="9523" marR="9523"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cs-CZ" sz="2000" b="0" i="0" u="none" strike="noStrike" dirty="0">
                          <a:solidFill>
                            <a:srgbClr val="000000"/>
                          </a:solidFill>
                          <a:effectLst/>
                          <a:latin typeface="Calibri" panose="020F0502020204030204" pitchFamily="34" charset="0"/>
                        </a:rPr>
                        <a:t>0,1</a:t>
                      </a:r>
                    </a:p>
                  </a:txBody>
                  <a:tcPr marL="9523" marR="9523"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14337">
                <a:tc>
                  <a:txBody>
                    <a:bodyPr/>
                    <a:lstStyle/>
                    <a:p>
                      <a:pPr algn="l" fontAlgn="ctr"/>
                      <a:r>
                        <a:rPr lang="cs-CZ" sz="2000" b="0" i="0" u="none" strike="noStrike">
                          <a:solidFill>
                            <a:srgbClr val="000000"/>
                          </a:solidFill>
                          <a:effectLst/>
                          <a:latin typeface="Calibri" panose="020F0502020204030204" pitchFamily="34" charset="0"/>
                        </a:rPr>
                        <a:t>Podíl vyjíždějících za prací</a:t>
                      </a:r>
                    </a:p>
                  </a:txBody>
                  <a:tcPr marL="9523" marR="9523"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cs-CZ" sz="2000" b="0" i="0" u="none" strike="noStrike" dirty="0">
                          <a:solidFill>
                            <a:srgbClr val="000000"/>
                          </a:solidFill>
                          <a:effectLst/>
                          <a:latin typeface="Calibri" panose="020F0502020204030204" pitchFamily="34" charset="0"/>
                        </a:rPr>
                        <a:t>0,1</a:t>
                      </a:r>
                    </a:p>
                  </a:txBody>
                  <a:tcPr marL="9523" marR="9523"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14337">
                <a:tc>
                  <a:txBody>
                    <a:bodyPr/>
                    <a:lstStyle/>
                    <a:p>
                      <a:pPr algn="l" fontAlgn="ctr"/>
                      <a:r>
                        <a:rPr lang="cs-CZ" sz="2000" b="0" i="0" u="none" strike="noStrike">
                          <a:solidFill>
                            <a:srgbClr val="000000"/>
                          </a:solidFill>
                          <a:effectLst/>
                          <a:latin typeface="Calibri" panose="020F0502020204030204" pitchFamily="34" charset="0"/>
                        </a:rPr>
                        <a:t>Počet automobilů na obyvatele</a:t>
                      </a:r>
                    </a:p>
                  </a:txBody>
                  <a:tcPr marL="9523" marR="9523"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cs-CZ" sz="2000" b="0" i="0" u="none" strike="noStrike" dirty="0">
                          <a:solidFill>
                            <a:srgbClr val="000000"/>
                          </a:solidFill>
                          <a:effectLst/>
                          <a:latin typeface="Calibri" panose="020F0502020204030204" pitchFamily="34" charset="0"/>
                        </a:rPr>
                        <a:t>0,0</a:t>
                      </a:r>
                    </a:p>
                  </a:txBody>
                  <a:tcPr marL="9523" marR="9523"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314337">
                <a:tc>
                  <a:txBody>
                    <a:bodyPr/>
                    <a:lstStyle/>
                    <a:p>
                      <a:pPr algn="l" fontAlgn="ctr"/>
                      <a:r>
                        <a:rPr lang="cs-CZ" sz="2000" b="0" i="0" u="none" strike="noStrike">
                          <a:solidFill>
                            <a:srgbClr val="000000"/>
                          </a:solidFill>
                          <a:effectLst/>
                          <a:latin typeface="Calibri" panose="020F0502020204030204" pitchFamily="34" charset="0"/>
                        </a:rPr>
                        <a:t>Počet zaměstnanců na obyvatele</a:t>
                      </a:r>
                    </a:p>
                  </a:txBody>
                  <a:tcPr marL="9523" marR="9523"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cs-CZ" sz="2000" b="0" i="0" u="none" strike="noStrike" dirty="0">
                          <a:solidFill>
                            <a:srgbClr val="000000"/>
                          </a:solidFill>
                          <a:effectLst/>
                          <a:latin typeface="Calibri" panose="020F0502020204030204" pitchFamily="34" charset="0"/>
                        </a:rPr>
                        <a:t>0,0</a:t>
                      </a:r>
                    </a:p>
                  </a:txBody>
                  <a:tcPr marL="9523" marR="9523"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314337">
                <a:tc>
                  <a:txBody>
                    <a:bodyPr/>
                    <a:lstStyle/>
                    <a:p>
                      <a:pPr algn="l" fontAlgn="ctr"/>
                      <a:r>
                        <a:rPr lang="cs-CZ" sz="2000" b="0" i="0" u="none" strike="noStrike" dirty="0">
                          <a:solidFill>
                            <a:srgbClr val="000000"/>
                          </a:solidFill>
                          <a:effectLst/>
                          <a:latin typeface="Calibri" panose="020F0502020204030204" pitchFamily="34" charset="0"/>
                        </a:rPr>
                        <a:t>Počet katastrů</a:t>
                      </a:r>
                    </a:p>
                  </a:txBody>
                  <a:tcPr marL="9523" marR="9523"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cs-CZ" sz="2000" b="0" i="0" u="none" strike="noStrike" dirty="0">
                          <a:solidFill>
                            <a:srgbClr val="000000"/>
                          </a:solidFill>
                          <a:effectLst/>
                          <a:latin typeface="Calibri" panose="020F0502020204030204" pitchFamily="34" charset="0"/>
                        </a:rPr>
                        <a:t>0,0</a:t>
                      </a:r>
                    </a:p>
                  </a:txBody>
                  <a:tcPr marL="9523" marR="9523"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2B6D46C-4D48-4E5A-8D3D-8F67F3EA4785}"/>
              </a:ext>
            </a:extLst>
          </p:cNvPr>
          <p:cNvSpPr>
            <a:spLocks noGrp="1"/>
          </p:cNvSpPr>
          <p:nvPr>
            <p:ph type="title"/>
          </p:nvPr>
        </p:nvSpPr>
        <p:spPr>
          <a:xfrm>
            <a:off x="1572419" y="642939"/>
            <a:ext cx="7429500" cy="985837"/>
          </a:xfrm>
        </p:spPr>
        <p:txBody>
          <a:bodyPr/>
          <a:lstStyle/>
          <a:p>
            <a:pPr>
              <a:defRPr/>
            </a:pPr>
            <a:r>
              <a:rPr lang="cs-CZ" sz="2800" dirty="0">
                <a:solidFill>
                  <a:srgbClr val="0070C0"/>
                </a:solidFill>
              </a:rPr>
              <a:t>Statistické analýzy</a:t>
            </a:r>
            <a:endParaRPr lang="en-GB" sz="2800" dirty="0">
              <a:solidFill>
                <a:srgbClr val="0070C0"/>
              </a:solidFill>
            </a:endParaRPr>
          </a:p>
        </p:txBody>
      </p:sp>
      <p:sp>
        <p:nvSpPr>
          <p:cNvPr id="47107" name="Zástupný symbol pro číslo snímku 5">
            <a:extLst>
              <a:ext uri="{FF2B5EF4-FFF2-40B4-BE49-F238E27FC236}">
                <a16:creationId xmlns:a16="http://schemas.microsoft.com/office/drawing/2014/main" id="{CFAA0F31-45AA-4FC8-9CC7-F3C50746034B}"/>
              </a:ext>
            </a:extLst>
          </p:cNvPr>
          <p:cNvSpPr>
            <a:spLocks noGrp="1"/>
          </p:cNvSpPr>
          <p:nvPr>
            <p:ph type="sldNum" sz="quarter" idx="12"/>
          </p:nvPr>
        </p:nvSpPr>
        <p:spPr bwMode="auto">
          <a:xfrm>
            <a:off x="5796757" y="6480175"/>
            <a:ext cx="2519362"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spcBef>
                <a:spcPct val="20000"/>
              </a:spcBef>
              <a:buFont typeface="Wingdings" panose="05000000000000000000" pitchFamily="2" charset="2"/>
              <a:buChar char="Ø"/>
              <a:defRPr sz="2400">
                <a:solidFill>
                  <a:srgbClr val="1E1C1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v"/>
              <a:defRPr sz="2400">
                <a:solidFill>
                  <a:srgbClr val="1E1C1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200">
                <a:solidFill>
                  <a:srgbClr val="1E1C1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9pPr>
          </a:lstStyle>
          <a:p>
            <a:pPr algn="l" eaLnBrk="0" hangingPunct="0">
              <a:spcBef>
                <a:spcPct val="0"/>
              </a:spcBef>
              <a:buFontTx/>
              <a:buNone/>
            </a:pPr>
            <a:fld id="{828407E9-2B86-44D0-A122-60B472E6043C}" type="slidenum">
              <a:rPr lang="cs-CZ" altLang="cs-CZ" sz="1100">
                <a:solidFill>
                  <a:srgbClr val="7F7F7F"/>
                </a:solidFill>
              </a:rPr>
              <a:pPr algn="l" eaLnBrk="0" hangingPunct="0">
                <a:spcBef>
                  <a:spcPct val="0"/>
                </a:spcBef>
                <a:buFontTx/>
                <a:buNone/>
              </a:pPr>
              <a:t>37</a:t>
            </a:fld>
            <a:endParaRPr lang="cs-CZ" altLang="cs-CZ" sz="1100">
              <a:solidFill>
                <a:srgbClr val="7F7F7F"/>
              </a:solidFill>
            </a:endParaRPr>
          </a:p>
        </p:txBody>
      </p:sp>
      <p:sp>
        <p:nvSpPr>
          <p:cNvPr id="40964" name="Zástupný obsah 2">
            <a:extLst>
              <a:ext uri="{FF2B5EF4-FFF2-40B4-BE49-F238E27FC236}">
                <a16:creationId xmlns:a16="http://schemas.microsoft.com/office/drawing/2014/main" id="{DE3B877B-D93E-45CD-85CF-E2319DDC1915}"/>
              </a:ext>
            </a:extLst>
          </p:cNvPr>
          <p:cNvSpPr>
            <a:spLocks noGrp="1"/>
          </p:cNvSpPr>
          <p:nvPr>
            <p:ph idx="1"/>
          </p:nvPr>
        </p:nvSpPr>
        <p:spPr>
          <a:xfrm>
            <a:off x="251620" y="1412876"/>
            <a:ext cx="8429625" cy="3313113"/>
          </a:xfrm>
        </p:spPr>
        <p:txBody>
          <a:bodyPr/>
          <a:lstStyle/>
          <a:p>
            <a:pPr>
              <a:buFont typeface="Wingdings" panose="05000000000000000000" pitchFamily="2" charset="2"/>
              <a:buChar char="§"/>
              <a:defRPr/>
            </a:pPr>
            <a:r>
              <a:rPr lang="cs-CZ" altLang="cs-CZ" sz="1900" dirty="0"/>
              <a:t>Ve specifičtějších velikostních kategoriích hrají roli i jiné ukazatele než počet obyvatel.</a:t>
            </a:r>
          </a:p>
          <a:p>
            <a:pPr marL="0" indent="0">
              <a:buNone/>
              <a:defRPr/>
            </a:pPr>
            <a:endParaRPr lang="cs-CZ" altLang="cs-CZ" dirty="0"/>
          </a:p>
          <a:p>
            <a:pPr marL="0" indent="0">
              <a:buNone/>
              <a:defRPr/>
            </a:pPr>
            <a:endParaRPr lang="cs-CZ" altLang="cs-CZ" dirty="0"/>
          </a:p>
          <a:p>
            <a:pPr>
              <a:buFont typeface="Wingdings" panose="05000000000000000000" pitchFamily="2" charset="2"/>
              <a:buChar char="§"/>
              <a:defRPr/>
            </a:pPr>
            <a:endParaRPr lang="cs-CZ" altLang="cs-CZ" b="1" dirty="0"/>
          </a:p>
        </p:txBody>
      </p:sp>
      <p:graphicFrame>
        <p:nvGraphicFramePr>
          <p:cNvPr id="3" name="Tabulka 2">
            <a:extLst>
              <a:ext uri="{FF2B5EF4-FFF2-40B4-BE49-F238E27FC236}">
                <a16:creationId xmlns:a16="http://schemas.microsoft.com/office/drawing/2014/main" id="{320913D7-DECC-4440-BA30-1F71AD6DCC72}"/>
              </a:ext>
            </a:extLst>
          </p:cNvPr>
          <p:cNvGraphicFramePr>
            <a:graphicFrameLocks noGrp="1"/>
          </p:cNvGraphicFramePr>
          <p:nvPr>
            <p:extLst>
              <p:ext uri="{D42A27DB-BD31-4B8C-83A1-F6EECF244321}">
                <p14:modId xmlns:p14="http://schemas.microsoft.com/office/powerpoint/2010/main" val="308049143"/>
              </p:ext>
            </p:extLst>
          </p:nvPr>
        </p:nvGraphicFramePr>
        <p:xfrm>
          <a:off x="653257" y="2080000"/>
          <a:ext cx="8027988" cy="3616325"/>
        </p:xfrm>
        <a:graphic>
          <a:graphicData uri="http://schemas.openxmlformats.org/drawingml/2006/table">
            <a:tbl>
              <a:tblPr/>
              <a:tblGrid>
                <a:gridCol w="1979727">
                  <a:extLst>
                    <a:ext uri="{9D8B030D-6E8A-4147-A177-3AD203B41FA5}">
                      <a16:colId xmlns:a16="http://schemas.microsoft.com/office/drawing/2014/main" val="20000"/>
                    </a:ext>
                  </a:extLst>
                </a:gridCol>
                <a:gridCol w="2448106">
                  <a:extLst>
                    <a:ext uri="{9D8B030D-6E8A-4147-A177-3AD203B41FA5}">
                      <a16:colId xmlns:a16="http://schemas.microsoft.com/office/drawing/2014/main" val="20001"/>
                    </a:ext>
                  </a:extLst>
                </a:gridCol>
                <a:gridCol w="3600155">
                  <a:extLst>
                    <a:ext uri="{9D8B030D-6E8A-4147-A177-3AD203B41FA5}">
                      <a16:colId xmlns:a16="http://schemas.microsoft.com/office/drawing/2014/main" val="20002"/>
                    </a:ext>
                  </a:extLst>
                </a:gridCol>
              </a:tblGrid>
              <a:tr h="876598">
                <a:tc>
                  <a:txBody>
                    <a:bodyPr/>
                    <a:lstStyle/>
                    <a:p>
                      <a:pPr algn="ctr" fontAlgn="ctr"/>
                      <a:r>
                        <a:rPr lang="cs-CZ" sz="1900" b="1" i="1" u="none" strike="noStrike" dirty="0">
                          <a:solidFill>
                            <a:srgbClr val="000000"/>
                          </a:solidFill>
                          <a:effectLst/>
                          <a:latin typeface="Calibri" panose="020F0502020204030204" pitchFamily="34" charset="0"/>
                        </a:rPr>
                        <a:t>Velikostní kategorie obce</a:t>
                      </a:r>
                    </a:p>
                  </a:txBody>
                  <a:tcPr marL="7619" marR="7619" marT="7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1900" b="1" i="1" u="none" strike="noStrike" dirty="0">
                          <a:solidFill>
                            <a:srgbClr val="000000"/>
                          </a:solidFill>
                          <a:effectLst/>
                          <a:latin typeface="Calibri" panose="020F0502020204030204" pitchFamily="34" charset="0"/>
                        </a:rPr>
                        <a:t>Celkové % vysvětleného reziduálního rozptylu bez počtu obyvatel</a:t>
                      </a:r>
                    </a:p>
                  </a:txBody>
                  <a:tcPr marL="7619" marR="7619" marT="7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cs-CZ" sz="1900" b="1" i="1" u="none" strike="noStrike" dirty="0">
                          <a:solidFill>
                            <a:srgbClr val="000000"/>
                          </a:solidFill>
                          <a:effectLst/>
                          <a:latin typeface="Calibri" panose="020F0502020204030204" pitchFamily="34" charset="0"/>
                        </a:rPr>
                        <a:t>Nejvýznamnější ukazatel</a:t>
                      </a:r>
                    </a:p>
                  </a:txBody>
                  <a:tcPr marL="7619" marR="7619" marT="7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0"/>
                  </a:ext>
                </a:extLst>
              </a:tr>
              <a:tr h="304414">
                <a:tc>
                  <a:txBody>
                    <a:bodyPr/>
                    <a:lstStyle/>
                    <a:p>
                      <a:pPr algn="ctr" fontAlgn="ctr"/>
                      <a:r>
                        <a:rPr lang="cs-CZ" sz="1900" b="0" i="0" u="none" strike="noStrike" dirty="0">
                          <a:solidFill>
                            <a:srgbClr val="000000"/>
                          </a:solidFill>
                          <a:effectLst/>
                          <a:latin typeface="Calibri" panose="020F0502020204030204" pitchFamily="34" charset="0"/>
                        </a:rPr>
                        <a:t>0–3000 </a:t>
                      </a:r>
                    </a:p>
                  </a:txBody>
                  <a:tcPr marL="7619" marR="7619" marT="7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cs-CZ" sz="1900" b="0" i="0" u="none" strike="noStrike" dirty="0">
                          <a:solidFill>
                            <a:srgbClr val="000000"/>
                          </a:solidFill>
                          <a:effectLst/>
                          <a:latin typeface="Calibri" panose="020F0502020204030204" pitchFamily="34" charset="0"/>
                        </a:rPr>
                        <a:t>3,9</a:t>
                      </a:r>
                    </a:p>
                  </a:txBody>
                  <a:tcPr marL="7619" marR="7619" marT="7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900" b="0" i="0" u="none" strike="noStrike">
                          <a:solidFill>
                            <a:srgbClr val="000000"/>
                          </a:solidFill>
                          <a:effectLst/>
                          <a:latin typeface="Calibri" panose="020F0502020204030204" pitchFamily="34" charset="0"/>
                        </a:rPr>
                        <a:t>Podnikatelská aktivita</a:t>
                      </a:r>
                    </a:p>
                  </a:txBody>
                  <a:tcPr marL="7619" marR="7619" marT="7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08829">
                <a:tc>
                  <a:txBody>
                    <a:bodyPr/>
                    <a:lstStyle/>
                    <a:p>
                      <a:pPr algn="ctr" fontAlgn="ctr"/>
                      <a:r>
                        <a:rPr lang="cs-CZ" sz="1900" b="1" i="0" u="none" strike="noStrike" dirty="0">
                          <a:solidFill>
                            <a:srgbClr val="000000"/>
                          </a:solidFill>
                          <a:effectLst/>
                          <a:latin typeface="Calibri" panose="020F0502020204030204" pitchFamily="34" charset="0"/>
                        </a:rPr>
                        <a:t>0–99</a:t>
                      </a:r>
                    </a:p>
                  </a:txBody>
                  <a:tcPr marL="7619" marR="7619" marT="7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cs-CZ" sz="1900" b="1" i="0" u="none" strike="noStrike" dirty="0">
                          <a:solidFill>
                            <a:srgbClr val="000000"/>
                          </a:solidFill>
                          <a:effectLst/>
                          <a:latin typeface="Calibri" panose="020F0502020204030204" pitchFamily="34" charset="0"/>
                        </a:rPr>
                        <a:t>15,4</a:t>
                      </a:r>
                    </a:p>
                  </a:txBody>
                  <a:tcPr marL="7619" marR="7619" marT="7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900" b="1" i="0" u="none" strike="noStrike" dirty="0">
                          <a:solidFill>
                            <a:srgbClr val="000000"/>
                          </a:solidFill>
                          <a:effectLst/>
                          <a:latin typeface="Calibri" panose="020F0502020204030204" pitchFamily="34" charset="0"/>
                        </a:rPr>
                        <a:t>Počet hromadných ubytovacích zařízení na obyv.</a:t>
                      </a:r>
                    </a:p>
                  </a:txBody>
                  <a:tcPr marL="7619" marR="7619" marT="7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04414">
                <a:tc>
                  <a:txBody>
                    <a:bodyPr/>
                    <a:lstStyle/>
                    <a:p>
                      <a:pPr algn="ctr" fontAlgn="ctr"/>
                      <a:r>
                        <a:rPr lang="cs-CZ" sz="1900" b="0" i="0" u="none" strike="noStrike">
                          <a:solidFill>
                            <a:srgbClr val="000000"/>
                          </a:solidFill>
                          <a:effectLst/>
                          <a:latin typeface="Calibri" panose="020F0502020204030204" pitchFamily="34" charset="0"/>
                        </a:rPr>
                        <a:t>100–199</a:t>
                      </a:r>
                    </a:p>
                  </a:txBody>
                  <a:tcPr marL="7619" marR="7619" marT="7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cs-CZ" sz="1900" b="0" i="0" u="none" strike="noStrike" dirty="0">
                          <a:solidFill>
                            <a:srgbClr val="000000"/>
                          </a:solidFill>
                          <a:effectLst/>
                          <a:latin typeface="Calibri" panose="020F0502020204030204" pitchFamily="34" charset="0"/>
                        </a:rPr>
                        <a:t>3,4</a:t>
                      </a:r>
                    </a:p>
                  </a:txBody>
                  <a:tcPr marL="7619" marR="7619" marT="7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900" b="0" i="0" u="none" strike="noStrike" dirty="0">
                          <a:solidFill>
                            <a:srgbClr val="000000"/>
                          </a:solidFill>
                          <a:effectLst/>
                          <a:latin typeface="Calibri" panose="020F0502020204030204" pitchFamily="34" charset="0"/>
                        </a:rPr>
                        <a:t>Vzdálenost od supermarketu</a:t>
                      </a:r>
                    </a:p>
                  </a:txBody>
                  <a:tcPr marL="7619" marR="7619" marT="7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04414">
                <a:tc>
                  <a:txBody>
                    <a:bodyPr/>
                    <a:lstStyle/>
                    <a:p>
                      <a:pPr algn="ctr" fontAlgn="ctr"/>
                      <a:r>
                        <a:rPr lang="cs-CZ" sz="1900" b="0" i="0" u="none" strike="noStrike">
                          <a:solidFill>
                            <a:srgbClr val="000000"/>
                          </a:solidFill>
                          <a:effectLst/>
                          <a:latin typeface="Calibri" panose="020F0502020204030204" pitchFamily="34" charset="0"/>
                        </a:rPr>
                        <a:t>200–299</a:t>
                      </a:r>
                    </a:p>
                  </a:txBody>
                  <a:tcPr marL="7619" marR="7619" marT="7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cs-CZ" sz="1900" b="0" i="0" u="none" strike="noStrike" dirty="0">
                          <a:solidFill>
                            <a:srgbClr val="000000"/>
                          </a:solidFill>
                          <a:effectLst/>
                          <a:latin typeface="Calibri" panose="020F0502020204030204" pitchFamily="34" charset="0"/>
                        </a:rPr>
                        <a:t>5,4</a:t>
                      </a:r>
                    </a:p>
                  </a:txBody>
                  <a:tcPr marL="7619" marR="7619" marT="7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900" b="0" i="0" u="none" strike="noStrike">
                          <a:solidFill>
                            <a:srgbClr val="000000"/>
                          </a:solidFill>
                          <a:effectLst/>
                          <a:latin typeface="Calibri" panose="020F0502020204030204" pitchFamily="34" charset="0"/>
                        </a:rPr>
                        <a:t>Vzdálenost od supermarketu</a:t>
                      </a:r>
                    </a:p>
                  </a:txBody>
                  <a:tcPr marL="7619" marR="7619" marT="7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04414">
                <a:tc>
                  <a:txBody>
                    <a:bodyPr/>
                    <a:lstStyle/>
                    <a:p>
                      <a:pPr algn="ctr" fontAlgn="ctr"/>
                      <a:r>
                        <a:rPr lang="cs-CZ" sz="1900" b="0" i="0" u="none" strike="noStrike">
                          <a:solidFill>
                            <a:srgbClr val="000000"/>
                          </a:solidFill>
                          <a:effectLst/>
                          <a:latin typeface="Calibri" panose="020F0502020204030204" pitchFamily="34" charset="0"/>
                        </a:rPr>
                        <a:t>300–399</a:t>
                      </a:r>
                    </a:p>
                  </a:txBody>
                  <a:tcPr marL="7619" marR="7619" marT="7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cs-CZ" sz="1900" b="0" i="0" u="none" strike="noStrike" dirty="0">
                          <a:solidFill>
                            <a:srgbClr val="000000"/>
                          </a:solidFill>
                          <a:effectLst/>
                          <a:latin typeface="Calibri" panose="020F0502020204030204" pitchFamily="34" charset="0"/>
                        </a:rPr>
                        <a:t>5,6</a:t>
                      </a:r>
                    </a:p>
                  </a:txBody>
                  <a:tcPr marL="7619" marR="7619" marT="7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900" b="0" i="0" u="none" strike="noStrike" dirty="0">
                          <a:solidFill>
                            <a:srgbClr val="000000"/>
                          </a:solidFill>
                          <a:effectLst/>
                          <a:latin typeface="Calibri" panose="020F0502020204030204" pitchFamily="34" charset="0"/>
                        </a:rPr>
                        <a:t>Podíl obyvatel 65+ na obyvatele</a:t>
                      </a:r>
                    </a:p>
                  </a:txBody>
                  <a:tcPr marL="7619" marR="7619" marT="7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04414">
                <a:tc>
                  <a:txBody>
                    <a:bodyPr/>
                    <a:lstStyle/>
                    <a:p>
                      <a:pPr algn="ctr" fontAlgn="ctr"/>
                      <a:r>
                        <a:rPr lang="cs-CZ" sz="1900" b="0" i="0" u="none" strike="noStrike">
                          <a:solidFill>
                            <a:srgbClr val="000000"/>
                          </a:solidFill>
                          <a:effectLst/>
                          <a:latin typeface="Calibri" panose="020F0502020204030204" pitchFamily="34" charset="0"/>
                        </a:rPr>
                        <a:t>400–499</a:t>
                      </a:r>
                    </a:p>
                  </a:txBody>
                  <a:tcPr marL="7619" marR="7619" marT="7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cs-CZ" sz="1900" b="0" i="0" u="none" strike="noStrike" dirty="0">
                          <a:solidFill>
                            <a:srgbClr val="000000"/>
                          </a:solidFill>
                          <a:effectLst/>
                          <a:latin typeface="Calibri" panose="020F0502020204030204" pitchFamily="34" charset="0"/>
                        </a:rPr>
                        <a:t>17,2</a:t>
                      </a:r>
                    </a:p>
                  </a:txBody>
                  <a:tcPr marL="7619" marR="7619" marT="7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900" b="0" i="0" u="none" strike="noStrike" dirty="0">
                          <a:solidFill>
                            <a:srgbClr val="000000"/>
                          </a:solidFill>
                          <a:effectLst/>
                          <a:latin typeface="Calibri" panose="020F0502020204030204" pitchFamily="34" charset="0"/>
                        </a:rPr>
                        <a:t>Vzdálenost od supermarketu</a:t>
                      </a:r>
                    </a:p>
                  </a:txBody>
                  <a:tcPr marL="7619" marR="7619" marT="7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04414">
                <a:tc>
                  <a:txBody>
                    <a:bodyPr/>
                    <a:lstStyle/>
                    <a:p>
                      <a:pPr algn="ctr" fontAlgn="ctr"/>
                      <a:r>
                        <a:rPr lang="cs-CZ" sz="1900" b="0" i="0" u="none" strike="noStrike">
                          <a:solidFill>
                            <a:srgbClr val="000000"/>
                          </a:solidFill>
                          <a:effectLst/>
                          <a:latin typeface="Calibri" panose="020F0502020204030204" pitchFamily="34" charset="0"/>
                        </a:rPr>
                        <a:t>500–599</a:t>
                      </a:r>
                    </a:p>
                  </a:txBody>
                  <a:tcPr marL="7619" marR="7619" marT="7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cs-CZ" sz="1900" b="0" i="0" u="none" strike="noStrike" dirty="0">
                          <a:solidFill>
                            <a:srgbClr val="000000"/>
                          </a:solidFill>
                          <a:effectLst/>
                          <a:latin typeface="Calibri" panose="020F0502020204030204" pitchFamily="34" charset="0"/>
                        </a:rPr>
                        <a:t>15,9</a:t>
                      </a:r>
                    </a:p>
                  </a:txBody>
                  <a:tcPr marL="7619" marR="7619" marT="7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900" b="0" i="0" u="none" strike="noStrike" dirty="0">
                          <a:solidFill>
                            <a:srgbClr val="000000"/>
                          </a:solidFill>
                          <a:effectLst/>
                          <a:latin typeface="Calibri" panose="020F0502020204030204" pitchFamily="34" charset="0"/>
                        </a:rPr>
                        <a:t>Počet domů využívaných k rekreaci</a:t>
                      </a:r>
                    </a:p>
                  </a:txBody>
                  <a:tcPr marL="7619" marR="7619" marT="7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04414">
                <a:tc>
                  <a:txBody>
                    <a:bodyPr/>
                    <a:lstStyle/>
                    <a:p>
                      <a:pPr algn="ctr" fontAlgn="ctr"/>
                      <a:r>
                        <a:rPr lang="cs-CZ" sz="1900" b="0" i="0" u="none" strike="noStrike">
                          <a:solidFill>
                            <a:srgbClr val="000000"/>
                          </a:solidFill>
                          <a:effectLst/>
                          <a:latin typeface="Calibri" panose="020F0502020204030204" pitchFamily="34" charset="0"/>
                        </a:rPr>
                        <a:t>600–799</a:t>
                      </a:r>
                    </a:p>
                  </a:txBody>
                  <a:tcPr marL="7619" marR="7619" marT="7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cs-CZ" sz="1900" b="0" i="0" u="none" strike="noStrike" dirty="0">
                          <a:solidFill>
                            <a:srgbClr val="000000"/>
                          </a:solidFill>
                          <a:effectLst/>
                          <a:latin typeface="Calibri" panose="020F0502020204030204" pitchFamily="34" charset="0"/>
                        </a:rPr>
                        <a:t>14,8</a:t>
                      </a:r>
                    </a:p>
                  </a:txBody>
                  <a:tcPr marL="7619" marR="7619" marT="7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900" b="0" i="0" u="none" strike="noStrike" dirty="0">
                          <a:solidFill>
                            <a:srgbClr val="000000"/>
                          </a:solidFill>
                          <a:effectLst/>
                          <a:latin typeface="Calibri" panose="020F0502020204030204" pitchFamily="34" charset="0"/>
                        </a:rPr>
                        <a:t>Vzdálenost od supermarketu</a:t>
                      </a:r>
                    </a:p>
                  </a:txBody>
                  <a:tcPr marL="7619" marR="7619" marT="7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a:extLst>
              <a:ext uri="{FF2B5EF4-FFF2-40B4-BE49-F238E27FC236}">
                <a16:creationId xmlns:a16="http://schemas.microsoft.com/office/drawing/2014/main" id="{92B6DEFE-4A64-4156-91B1-93F15BF11C30}"/>
              </a:ext>
            </a:extLst>
          </p:cNvPr>
          <p:cNvSpPr/>
          <p:nvPr/>
        </p:nvSpPr>
        <p:spPr>
          <a:xfrm>
            <a:off x="265908" y="3322638"/>
            <a:ext cx="8569325" cy="10795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cs-CZ"/>
          </a:p>
        </p:txBody>
      </p:sp>
      <p:sp>
        <p:nvSpPr>
          <p:cNvPr id="8" name="Obdélník 7">
            <a:extLst>
              <a:ext uri="{FF2B5EF4-FFF2-40B4-BE49-F238E27FC236}">
                <a16:creationId xmlns:a16="http://schemas.microsoft.com/office/drawing/2014/main" id="{1BB096B8-6D7A-4326-B16D-A4787B80659D}"/>
              </a:ext>
            </a:extLst>
          </p:cNvPr>
          <p:cNvSpPr/>
          <p:nvPr/>
        </p:nvSpPr>
        <p:spPr>
          <a:xfrm>
            <a:off x="257970" y="4662489"/>
            <a:ext cx="8569325" cy="1214437"/>
          </a:xfrm>
          <a:prstGeom prst="rect">
            <a:avLst/>
          </a:prstGeom>
          <a:solidFill>
            <a:schemeClr val="accent2">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cs-CZ"/>
          </a:p>
        </p:txBody>
      </p:sp>
      <p:sp>
        <p:nvSpPr>
          <p:cNvPr id="3" name="Obdélník 2">
            <a:extLst>
              <a:ext uri="{FF2B5EF4-FFF2-40B4-BE49-F238E27FC236}">
                <a16:creationId xmlns:a16="http://schemas.microsoft.com/office/drawing/2014/main" id="{54292595-22DB-4B31-A6CE-FCD826318979}"/>
              </a:ext>
            </a:extLst>
          </p:cNvPr>
          <p:cNvSpPr/>
          <p:nvPr/>
        </p:nvSpPr>
        <p:spPr>
          <a:xfrm>
            <a:off x="257970" y="1655764"/>
            <a:ext cx="8569325" cy="136842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cs-CZ"/>
          </a:p>
        </p:txBody>
      </p:sp>
      <p:sp>
        <p:nvSpPr>
          <p:cNvPr id="2" name="Nadpis 1">
            <a:extLst>
              <a:ext uri="{FF2B5EF4-FFF2-40B4-BE49-F238E27FC236}">
                <a16:creationId xmlns:a16="http://schemas.microsoft.com/office/drawing/2014/main" id="{DCF12511-FCB5-4884-946E-853E0ABF66F7}"/>
              </a:ext>
            </a:extLst>
          </p:cNvPr>
          <p:cNvSpPr>
            <a:spLocks noGrp="1"/>
          </p:cNvSpPr>
          <p:nvPr>
            <p:ph type="title"/>
          </p:nvPr>
        </p:nvSpPr>
        <p:spPr>
          <a:xfrm>
            <a:off x="1043783" y="642939"/>
            <a:ext cx="7958137" cy="985837"/>
          </a:xfrm>
        </p:spPr>
        <p:txBody>
          <a:bodyPr/>
          <a:lstStyle/>
          <a:p>
            <a:pPr>
              <a:defRPr/>
            </a:pPr>
            <a:r>
              <a:rPr lang="cs-CZ" sz="2800" dirty="0">
                <a:solidFill>
                  <a:srgbClr val="C00000"/>
                </a:solidFill>
              </a:rPr>
              <a:t>Statistické analýzy – shrnutí</a:t>
            </a:r>
            <a:endParaRPr lang="en-GB" sz="2800" dirty="0">
              <a:solidFill>
                <a:srgbClr val="C00000"/>
              </a:solidFill>
            </a:endParaRPr>
          </a:p>
        </p:txBody>
      </p:sp>
      <p:sp>
        <p:nvSpPr>
          <p:cNvPr id="49158" name="Zástupný symbol pro číslo snímku 5">
            <a:extLst>
              <a:ext uri="{FF2B5EF4-FFF2-40B4-BE49-F238E27FC236}">
                <a16:creationId xmlns:a16="http://schemas.microsoft.com/office/drawing/2014/main" id="{35F26608-6317-4353-945D-226F3D449C39}"/>
              </a:ext>
            </a:extLst>
          </p:cNvPr>
          <p:cNvSpPr>
            <a:spLocks noGrp="1"/>
          </p:cNvSpPr>
          <p:nvPr>
            <p:ph type="sldNum" sz="quarter" idx="12"/>
          </p:nvPr>
        </p:nvSpPr>
        <p:spPr bwMode="auto">
          <a:xfrm>
            <a:off x="5796757" y="6480175"/>
            <a:ext cx="2519362"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spcBef>
                <a:spcPct val="20000"/>
              </a:spcBef>
              <a:buFont typeface="Wingdings" panose="05000000000000000000" pitchFamily="2" charset="2"/>
              <a:buChar char="Ø"/>
              <a:defRPr sz="2400">
                <a:solidFill>
                  <a:srgbClr val="1E1C1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v"/>
              <a:defRPr sz="2400">
                <a:solidFill>
                  <a:srgbClr val="1E1C1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200">
                <a:solidFill>
                  <a:srgbClr val="1E1C1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1E1C11"/>
                </a:solidFill>
                <a:latin typeface="Arial" panose="020B0604020202020204" pitchFamily="34" charset="0"/>
                <a:cs typeface="Arial" panose="020B0604020202020204" pitchFamily="34" charset="0"/>
              </a:defRPr>
            </a:lvl9pPr>
          </a:lstStyle>
          <a:p>
            <a:pPr algn="l" eaLnBrk="0" hangingPunct="0">
              <a:spcBef>
                <a:spcPct val="0"/>
              </a:spcBef>
              <a:buFontTx/>
              <a:buNone/>
            </a:pPr>
            <a:fld id="{E7627045-B1BB-4A7E-A33E-62A8B5410D29}" type="slidenum">
              <a:rPr lang="cs-CZ" altLang="cs-CZ" sz="1100">
                <a:solidFill>
                  <a:srgbClr val="7F7F7F"/>
                </a:solidFill>
              </a:rPr>
              <a:pPr algn="l" eaLnBrk="0" hangingPunct="0">
                <a:spcBef>
                  <a:spcPct val="0"/>
                </a:spcBef>
                <a:buFontTx/>
                <a:buNone/>
              </a:pPr>
              <a:t>38</a:t>
            </a:fld>
            <a:endParaRPr lang="cs-CZ" altLang="cs-CZ" sz="1100">
              <a:solidFill>
                <a:srgbClr val="7F7F7F"/>
              </a:solidFill>
            </a:endParaRPr>
          </a:p>
        </p:txBody>
      </p:sp>
      <p:sp>
        <p:nvSpPr>
          <p:cNvPr id="49159" name="Zástupný obsah 2">
            <a:extLst>
              <a:ext uri="{FF2B5EF4-FFF2-40B4-BE49-F238E27FC236}">
                <a16:creationId xmlns:a16="http://schemas.microsoft.com/office/drawing/2014/main" id="{B34EB514-725D-42B8-9CDC-0D39ABC6B623}"/>
              </a:ext>
            </a:extLst>
          </p:cNvPr>
          <p:cNvSpPr>
            <a:spLocks noGrp="1"/>
          </p:cNvSpPr>
          <p:nvPr>
            <p:ph idx="1"/>
          </p:nvPr>
        </p:nvSpPr>
        <p:spPr>
          <a:xfrm>
            <a:off x="396082" y="1798639"/>
            <a:ext cx="8210550" cy="4681537"/>
          </a:xfrm>
        </p:spPr>
        <p:txBody>
          <a:bodyPr/>
          <a:lstStyle/>
          <a:p>
            <a:pPr lvl="1">
              <a:buFont typeface="Wingdings" panose="05000000000000000000" pitchFamily="2" charset="2"/>
              <a:buChar char="§"/>
            </a:pPr>
            <a:r>
              <a:rPr lang="cs-CZ" altLang="cs-CZ" sz="2800" dirty="0"/>
              <a:t>V nejmenších obcích do 100 obyvatel existuje obchod při vysoké vzdálenosti od supermarketu a přítomnosti hromadného ubytovacího zařízení </a:t>
            </a:r>
          </a:p>
          <a:p>
            <a:pPr lvl="1">
              <a:buFont typeface="Wingdings" panose="05000000000000000000" pitchFamily="2" charset="2"/>
              <a:buChar char="§"/>
            </a:pPr>
            <a:endParaRPr lang="cs-CZ" altLang="cs-CZ" sz="2800" dirty="0"/>
          </a:p>
          <a:p>
            <a:pPr lvl="1">
              <a:buFont typeface="Wingdings" panose="05000000000000000000" pitchFamily="2" charset="2"/>
              <a:buChar char="§"/>
            </a:pPr>
            <a:r>
              <a:rPr lang="cs-CZ" altLang="cs-CZ" sz="2800" dirty="0"/>
              <a:t>V obcích s počtem obyvatel mezi 100–399 nemají ukazatele větší vliv na výskyt obchodů</a:t>
            </a:r>
          </a:p>
          <a:p>
            <a:pPr lvl="1">
              <a:buFont typeface="Wingdings" panose="05000000000000000000" pitchFamily="2" charset="2"/>
              <a:buChar char="§"/>
            </a:pPr>
            <a:endParaRPr lang="cs-CZ" altLang="cs-CZ" sz="2800" dirty="0"/>
          </a:p>
          <a:p>
            <a:pPr lvl="1">
              <a:buFont typeface="Wingdings" panose="05000000000000000000" pitchFamily="2" charset="2"/>
              <a:buChar char="§"/>
            </a:pPr>
            <a:r>
              <a:rPr lang="cs-CZ" altLang="cs-CZ" sz="2800" dirty="0"/>
              <a:t>V obcích s počtem obyvatel více než 400 hraje při absenci obchodu dominantní roli blízkost supermarketu</a:t>
            </a:r>
          </a:p>
          <a:p>
            <a:pPr marL="0" indent="0">
              <a:buNone/>
            </a:pPr>
            <a:endParaRPr lang="cs-CZ" altLang="cs-CZ" sz="1400" dirty="0"/>
          </a:p>
          <a:p>
            <a:pPr marL="0" indent="0">
              <a:buNone/>
            </a:pPr>
            <a:endParaRPr lang="cs-CZ" altLang="cs-CZ" sz="1400" dirty="0"/>
          </a:p>
          <a:p>
            <a:pPr marL="0" indent="0">
              <a:buNone/>
            </a:pPr>
            <a:endParaRPr lang="cs-CZ" altLang="cs-CZ"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D8ACD08E-88AC-458F-8604-E24A18B4AE72}"/>
              </a:ext>
            </a:extLst>
          </p:cNvPr>
          <p:cNvSpPr>
            <a:spLocks noGrp="1"/>
          </p:cNvSpPr>
          <p:nvPr>
            <p:ph type="title"/>
          </p:nvPr>
        </p:nvSpPr>
        <p:spPr/>
        <p:txBody>
          <a:bodyPr/>
          <a:lstStyle/>
          <a:p>
            <a:endParaRPr lang="cs-CZ"/>
          </a:p>
        </p:txBody>
      </p:sp>
      <p:sp>
        <p:nvSpPr>
          <p:cNvPr id="5" name="Zástupný obsah 4">
            <a:extLst>
              <a:ext uri="{FF2B5EF4-FFF2-40B4-BE49-F238E27FC236}">
                <a16:creationId xmlns:a16="http://schemas.microsoft.com/office/drawing/2014/main" id="{58B52345-5959-41F1-ADCC-BE9CA270E876}"/>
              </a:ext>
            </a:extLst>
          </p:cNvPr>
          <p:cNvSpPr>
            <a:spLocks noGrp="1"/>
          </p:cNvSpPr>
          <p:nvPr>
            <p:ph idx="1"/>
          </p:nvPr>
        </p:nvSpPr>
        <p:spPr/>
        <p:txBody>
          <a:bodyPr/>
          <a:lstStyle/>
          <a:p>
            <a:endParaRPr lang="cs-CZ" dirty="0"/>
          </a:p>
        </p:txBody>
      </p:sp>
      <p:sp>
        <p:nvSpPr>
          <p:cNvPr id="2" name="Zástupný symbol pro zápatí 1">
            <a:extLst>
              <a:ext uri="{FF2B5EF4-FFF2-40B4-BE49-F238E27FC236}">
                <a16:creationId xmlns:a16="http://schemas.microsoft.com/office/drawing/2014/main" id="{F64E8889-CBF3-44FC-8601-7C6FBE3A5C52}"/>
              </a:ext>
            </a:extLst>
          </p:cNvPr>
          <p:cNvSpPr>
            <a:spLocks noGrp="1"/>
          </p:cNvSpPr>
          <p:nvPr>
            <p:ph type="ftr" sz="quarter" idx="11"/>
          </p:nvPr>
        </p:nvSpPr>
        <p:spPr/>
        <p:txBody>
          <a:bodyPr/>
          <a:lstStyle/>
          <a:p>
            <a:r>
              <a:rPr lang="cs-CZ"/>
              <a:t>Definujte zápatí - název prezentace / pracoviště</a:t>
            </a:r>
            <a:endParaRPr lang="cs-CZ" dirty="0"/>
          </a:p>
        </p:txBody>
      </p:sp>
      <p:sp>
        <p:nvSpPr>
          <p:cNvPr id="3" name="Zástupný symbol pro číslo snímku 2">
            <a:extLst>
              <a:ext uri="{FF2B5EF4-FFF2-40B4-BE49-F238E27FC236}">
                <a16:creationId xmlns:a16="http://schemas.microsoft.com/office/drawing/2014/main" id="{803FB62A-10E8-48BE-8A2A-B6B5E22BC0D4}"/>
              </a:ext>
            </a:extLst>
          </p:cNvPr>
          <p:cNvSpPr>
            <a:spLocks noGrp="1"/>
          </p:cNvSpPr>
          <p:nvPr>
            <p:ph type="sldNum" sz="quarter" idx="12"/>
          </p:nvPr>
        </p:nvSpPr>
        <p:spPr/>
        <p:txBody>
          <a:bodyPr/>
          <a:lstStyle/>
          <a:p>
            <a:fld id="{0970407D-EE58-4A0B-824B-1D3AE42DD9CF}" type="slidenum">
              <a:rPr lang="cs-CZ" altLang="cs-CZ" smtClean="0"/>
              <a:pPr/>
              <a:t>39</a:t>
            </a:fld>
            <a:endParaRPr lang="cs-CZ" altLang="cs-CZ" dirty="0"/>
          </a:p>
        </p:txBody>
      </p:sp>
      <p:pic>
        <p:nvPicPr>
          <p:cNvPr id="6" name="Obráze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651" y="0"/>
            <a:ext cx="7270283" cy="6858000"/>
          </a:xfrm>
          <a:prstGeom prst="rect">
            <a:avLst/>
          </a:prstGeom>
        </p:spPr>
      </p:pic>
    </p:spTree>
    <p:extLst>
      <p:ext uri="{BB962C8B-B14F-4D97-AF65-F5344CB8AC3E}">
        <p14:creationId xmlns:p14="http://schemas.microsoft.com/office/powerpoint/2010/main" val="14091048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902A5DE-BF04-4911-9AAE-9C2B46C611F9}"/>
              </a:ext>
            </a:extLst>
          </p:cNvPr>
          <p:cNvSpPr>
            <a:spLocks noGrp="1"/>
          </p:cNvSpPr>
          <p:nvPr>
            <p:ph type="title"/>
          </p:nvPr>
        </p:nvSpPr>
        <p:spPr/>
        <p:txBody>
          <a:bodyPr/>
          <a:lstStyle/>
          <a:p>
            <a:r>
              <a:rPr lang="cs-CZ" dirty="0"/>
              <a:t>Teorie centrálních míst</a:t>
            </a:r>
          </a:p>
        </p:txBody>
      </p:sp>
      <p:pic>
        <p:nvPicPr>
          <p:cNvPr id="7" name="Zástupný obsah 6">
            <a:extLst>
              <a:ext uri="{FF2B5EF4-FFF2-40B4-BE49-F238E27FC236}">
                <a16:creationId xmlns:a16="http://schemas.microsoft.com/office/drawing/2014/main" id="{2E6AB849-B3C6-43C9-99EA-E17D380FEC7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759" y="1478498"/>
            <a:ext cx="5597552" cy="4639472"/>
          </a:xfrm>
        </p:spPr>
      </p:pic>
      <p:sp>
        <p:nvSpPr>
          <p:cNvPr id="4" name="Zástupný symbol pro zápatí 3">
            <a:extLst>
              <a:ext uri="{FF2B5EF4-FFF2-40B4-BE49-F238E27FC236}">
                <a16:creationId xmlns:a16="http://schemas.microsoft.com/office/drawing/2014/main" id="{28CE47E8-817B-4C38-BAB5-336CD9C70CFB}"/>
              </a:ext>
            </a:extLst>
          </p:cNvPr>
          <p:cNvSpPr>
            <a:spLocks noGrp="1"/>
          </p:cNvSpPr>
          <p:nvPr>
            <p:ph type="ftr" sz="quarter" idx="11"/>
          </p:nvPr>
        </p:nvSpPr>
        <p:spPr/>
        <p:txBody>
          <a:bodyPr/>
          <a:lstStyle/>
          <a:p>
            <a:r>
              <a:rPr lang="cs-CZ"/>
              <a:t>Definujte zápatí - název prezentace / pracoviště</a:t>
            </a:r>
            <a:endParaRPr lang="cs-CZ" dirty="0"/>
          </a:p>
        </p:txBody>
      </p:sp>
      <p:sp>
        <p:nvSpPr>
          <p:cNvPr id="5" name="Zástupný symbol pro číslo snímku 4">
            <a:extLst>
              <a:ext uri="{FF2B5EF4-FFF2-40B4-BE49-F238E27FC236}">
                <a16:creationId xmlns:a16="http://schemas.microsoft.com/office/drawing/2014/main" id="{006E60B6-773C-4B32-96EC-80F50A969172}"/>
              </a:ext>
            </a:extLst>
          </p:cNvPr>
          <p:cNvSpPr>
            <a:spLocks noGrp="1"/>
          </p:cNvSpPr>
          <p:nvPr>
            <p:ph type="sldNum" sz="quarter" idx="12"/>
          </p:nvPr>
        </p:nvSpPr>
        <p:spPr/>
        <p:txBody>
          <a:bodyPr/>
          <a:lstStyle/>
          <a:p>
            <a:fld id="{0970407D-EE58-4A0B-824B-1D3AE42DD9CF}" type="slidenum">
              <a:rPr lang="cs-CZ" altLang="cs-CZ" smtClean="0"/>
              <a:pPr/>
              <a:t>4</a:t>
            </a:fld>
            <a:endParaRPr lang="cs-CZ" altLang="cs-CZ" dirty="0"/>
          </a:p>
        </p:txBody>
      </p:sp>
    </p:spTree>
    <p:extLst>
      <p:ext uri="{BB962C8B-B14F-4D97-AF65-F5344CB8AC3E}">
        <p14:creationId xmlns:p14="http://schemas.microsoft.com/office/powerpoint/2010/main" val="35849303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D8ACD08E-88AC-458F-8604-E24A18B4AE72}"/>
              </a:ext>
            </a:extLst>
          </p:cNvPr>
          <p:cNvSpPr>
            <a:spLocks noGrp="1"/>
          </p:cNvSpPr>
          <p:nvPr>
            <p:ph type="title"/>
          </p:nvPr>
        </p:nvSpPr>
        <p:spPr/>
        <p:txBody>
          <a:bodyPr/>
          <a:lstStyle/>
          <a:p>
            <a:endParaRPr lang="cs-CZ"/>
          </a:p>
        </p:txBody>
      </p:sp>
      <p:sp>
        <p:nvSpPr>
          <p:cNvPr id="2" name="Zástupný symbol pro zápatí 1">
            <a:extLst>
              <a:ext uri="{FF2B5EF4-FFF2-40B4-BE49-F238E27FC236}">
                <a16:creationId xmlns:a16="http://schemas.microsoft.com/office/drawing/2014/main" id="{F64E8889-CBF3-44FC-8601-7C6FBE3A5C52}"/>
              </a:ext>
            </a:extLst>
          </p:cNvPr>
          <p:cNvSpPr>
            <a:spLocks noGrp="1"/>
          </p:cNvSpPr>
          <p:nvPr>
            <p:ph type="ftr" sz="quarter" idx="11"/>
          </p:nvPr>
        </p:nvSpPr>
        <p:spPr/>
        <p:txBody>
          <a:bodyPr/>
          <a:lstStyle/>
          <a:p>
            <a:r>
              <a:rPr lang="cs-CZ"/>
              <a:t>Definujte zápatí - název prezentace / pracoviště</a:t>
            </a:r>
            <a:endParaRPr lang="cs-CZ" dirty="0"/>
          </a:p>
        </p:txBody>
      </p:sp>
      <p:sp>
        <p:nvSpPr>
          <p:cNvPr id="3" name="Zástupný symbol pro číslo snímku 2">
            <a:extLst>
              <a:ext uri="{FF2B5EF4-FFF2-40B4-BE49-F238E27FC236}">
                <a16:creationId xmlns:a16="http://schemas.microsoft.com/office/drawing/2014/main" id="{803FB62A-10E8-48BE-8A2A-B6B5E22BC0D4}"/>
              </a:ext>
            </a:extLst>
          </p:cNvPr>
          <p:cNvSpPr>
            <a:spLocks noGrp="1"/>
          </p:cNvSpPr>
          <p:nvPr>
            <p:ph type="sldNum" sz="quarter" idx="12"/>
          </p:nvPr>
        </p:nvSpPr>
        <p:spPr/>
        <p:txBody>
          <a:bodyPr/>
          <a:lstStyle/>
          <a:p>
            <a:fld id="{0970407D-EE58-4A0B-824B-1D3AE42DD9CF}" type="slidenum">
              <a:rPr lang="cs-CZ" altLang="cs-CZ" smtClean="0"/>
              <a:pPr/>
              <a:t>40</a:t>
            </a:fld>
            <a:endParaRPr lang="cs-CZ" altLang="cs-CZ" dirty="0"/>
          </a:p>
        </p:txBody>
      </p:sp>
      <p:pic>
        <p:nvPicPr>
          <p:cNvPr id="8" name="Zástupný symbol pro obsah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9772" y="57395"/>
            <a:ext cx="5660572" cy="6800605"/>
          </a:xfrm>
        </p:spPr>
      </p:pic>
    </p:spTree>
    <p:extLst>
      <p:ext uri="{BB962C8B-B14F-4D97-AF65-F5344CB8AC3E}">
        <p14:creationId xmlns:p14="http://schemas.microsoft.com/office/powerpoint/2010/main" val="5376676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endParaRPr lang="cs-CZ"/>
          </a:p>
        </p:txBody>
      </p:sp>
      <p:pic>
        <p:nvPicPr>
          <p:cNvPr id="6" name="Zástupný symbol pro obsah 5"/>
          <p:cNvPicPr>
            <a:picLocks noGrp="1" noChangeAspect="1"/>
          </p:cNvPicPr>
          <p:nvPr>
            <p:ph idx="1"/>
          </p:nvPr>
        </p:nvPicPr>
        <p:blipFill>
          <a:blip r:embed="rId2"/>
          <a:stretch>
            <a:fillRect/>
          </a:stretch>
        </p:blipFill>
        <p:spPr>
          <a:xfrm>
            <a:off x="1683039" y="2144901"/>
            <a:ext cx="5779509" cy="3712786"/>
          </a:xfrm>
          <a:prstGeom prst="rect">
            <a:avLst/>
          </a:prstGeom>
        </p:spPr>
      </p:pic>
      <p:sp>
        <p:nvSpPr>
          <p:cNvPr id="2" name="Zástupný symbol pro zápatí 1"/>
          <p:cNvSpPr>
            <a:spLocks noGrp="1"/>
          </p:cNvSpPr>
          <p:nvPr>
            <p:ph type="ftr" sz="quarter" idx="11"/>
          </p:nvPr>
        </p:nvSpPr>
        <p:spPr/>
        <p:txBody>
          <a:bodyPr/>
          <a:lstStyle/>
          <a:p>
            <a:r>
              <a:rPr lang="cs-CZ"/>
              <a:t>Definujte zápatí - název prezentace / pracoviště</a:t>
            </a:r>
            <a:endParaRPr lang="cs-CZ" dirty="0"/>
          </a:p>
        </p:txBody>
      </p:sp>
      <p:sp>
        <p:nvSpPr>
          <p:cNvPr id="3" name="Zástupný symbol pro číslo snímku 2"/>
          <p:cNvSpPr>
            <a:spLocks noGrp="1"/>
          </p:cNvSpPr>
          <p:nvPr>
            <p:ph type="sldNum" sz="quarter" idx="12"/>
          </p:nvPr>
        </p:nvSpPr>
        <p:spPr/>
        <p:txBody>
          <a:bodyPr/>
          <a:lstStyle/>
          <a:p>
            <a:fld id="{0970407D-EE58-4A0B-824B-1D3AE42DD9CF}" type="slidenum">
              <a:rPr lang="cs-CZ" altLang="cs-CZ" smtClean="0"/>
              <a:pPr/>
              <a:t>41</a:t>
            </a:fld>
            <a:endParaRPr lang="cs-CZ" altLang="cs-CZ" dirty="0"/>
          </a:p>
        </p:txBody>
      </p:sp>
    </p:spTree>
    <p:extLst>
      <p:ext uri="{BB962C8B-B14F-4D97-AF65-F5344CB8AC3E}">
        <p14:creationId xmlns:p14="http://schemas.microsoft.com/office/powerpoint/2010/main" val="25529553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D8ACD08E-88AC-458F-8604-E24A18B4AE72}"/>
              </a:ext>
            </a:extLst>
          </p:cNvPr>
          <p:cNvSpPr>
            <a:spLocks noGrp="1"/>
          </p:cNvSpPr>
          <p:nvPr>
            <p:ph type="title"/>
          </p:nvPr>
        </p:nvSpPr>
        <p:spPr/>
        <p:txBody>
          <a:bodyPr/>
          <a:lstStyle/>
          <a:p>
            <a:r>
              <a:rPr lang="cs-CZ" dirty="0"/>
              <a:t>Dotační programy na podporu obchodů s potravinami</a:t>
            </a:r>
          </a:p>
        </p:txBody>
      </p:sp>
      <p:sp>
        <p:nvSpPr>
          <p:cNvPr id="5" name="Zástupný obsah 4">
            <a:extLst>
              <a:ext uri="{FF2B5EF4-FFF2-40B4-BE49-F238E27FC236}">
                <a16:creationId xmlns:a16="http://schemas.microsoft.com/office/drawing/2014/main" id="{58B52345-5959-41F1-ADCC-BE9CA270E876}"/>
              </a:ext>
            </a:extLst>
          </p:cNvPr>
          <p:cNvSpPr>
            <a:spLocks noGrp="1"/>
          </p:cNvSpPr>
          <p:nvPr>
            <p:ph idx="1"/>
          </p:nvPr>
        </p:nvSpPr>
        <p:spPr/>
        <p:txBody>
          <a:bodyPr/>
          <a:lstStyle/>
          <a:p>
            <a:r>
              <a:rPr lang="cs-CZ" dirty="0"/>
              <a:t>Obchůdek 2020+</a:t>
            </a:r>
          </a:p>
          <a:p>
            <a:r>
              <a:rPr lang="cs-CZ" dirty="0"/>
              <a:t>Krajské dotační programy</a:t>
            </a:r>
          </a:p>
          <a:p>
            <a:r>
              <a:rPr lang="cs-CZ" dirty="0"/>
              <a:t>Program MMR</a:t>
            </a:r>
          </a:p>
        </p:txBody>
      </p:sp>
      <p:sp>
        <p:nvSpPr>
          <p:cNvPr id="2" name="Zástupný symbol pro zápatí 1">
            <a:extLst>
              <a:ext uri="{FF2B5EF4-FFF2-40B4-BE49-F238E27FC236}">
                <a16:creationId xmlns:a16="http://schemas.microsoft.com/office/drawing/2014/main" id="{F64E8889-CBF3-44FC-8601-7C6FBE3A5C52}"/>
              </a:ext>
            </a:extLst>
          </p:cNvPr>
          <p:cNvSpPr>
            <a:spLocks noGrp="1"/>
          </p:cNvSpPr>
          <p:nvPr>
            <p:ph type="ftr" sz="quarter" idx="11"/>
          </p:nvPr>
        </p:nvSpPr>
        <p:spPr/>
        <p:txBody>
          <a:bodyPr/>
          <a:lstStyle/>
          <a:p>
            <a:r>
              <a:rPr lang="cs-CZ"/>
              <a:t>Definujte zápatí - název prezentace / pracoviště</a:t>
            </a:r>
            <a:endParaRPr lang="cs-CZ" dirty="0"/>
          </a:p>
        </p:txBody>
      </p:sp>
      <p:sp>
        <p:nvSpPr>
          <p:cNvPr id="3" name="Zástupný symbol pro číslo snímku 2">
            <a:extLst>
              <a:ext uri="{FF2B5EF4-FFF2-40B4-BE49-F238E27FC236}">
                <a16:creationId xmlns:a16="http://schemas.microsoft.com/office/drawing/2014/main" id="{803FB62A-10E8-48BE-8A2A-B6B5E22BC0D4}"/>
              </a:ext>
            </a:extLst>
          </p:cNvPr>
          <p:cNvSpPr>
            <a:spLocks noGrp="1"/>
          </p:cNvSpPr>
          <p:nvPr>
            <p:ph type="sldNum" sz="quarter" idx="12"/>
          </p:nvPr>
        </p:nvSpPr>
        <p:spPr/>
        <p:txBody>
          <a:bodyPr/>
          <a:lstStyle/>
          <a:p>
            <a:fld id="{0970407D-EE58-4A0B-824B-1D3AE42DD9CF}" type="slidenum">
              <a:rPr lang="cs-CZ" altLang="cs-CZ" smtClean="0"/>
              <a:pPr/>
              <a:t>42</a:t>
            </a:fld>
            <a:endParaRPr lang="cs-CZ" altLang="cs-CZ" dirty="0"/>
          </a:p>
        </p:txBody>
      </p:sp>
    </p:spTree>
    <p:extLst>
      <p:ext uri="{BB962C8B-B14F-4D97-AF65-F5344CB8AC3E}">
        <p14:creationId xmlns:p14="http://schemas.microsoft.com/office/powerpoint/2010/main" val="14622859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Závěrečné Otázky k diskuzi</a:t>
            </a:r>
          </a:p>
        </p:txBody>
      </p:sp>
      <p:sp>
        <p:nvSpPr>
          <p:cNvPr id="3" name="Zástupný symbol pro obsah 2"/>
          <p:cNvSpPr>
            <a:spLocks noGrp="1"/>
          </p:cNvSpPr>
          <p:nvPr>
            <p:ph idx="1"/>
          </p:nvPr>
        </p:nvSpPr>
        <p:spPr/>
        <p:txBody>
          <a:bodyPr/>
          <a:lstStyle/>
          <a:p>
            <a:r>
              <a:rPr lang="cs-CZ" dirty="0"/>
              <a:t>Jsou obchody se základními potravinami veřejnou službou?</a:t>
            </a:r>
          </a:p>
          <a:p>
            <a:r>
              <a:rPr lang="cs-CZ" dirty="0"/>
              <a:t>Pokud ano, jaká by měla být jejich dostupnost?</a:t>
            </a:r>
          </a:p>
          <a:p>
            <a:endParaRPr lang="cs-CZ" dirty="0"/>
          </a:p>
          <a:p>
            <a:r>
              <a:rPr lang="cs-CZ" dirty="0"/>
              <a:t>Je rozšiřování nabízených služeb cestou k udržení obchodů? </a:t>
            </a:r>
          </a:p>
          <a:p>
            <a:r>
              <a:rPr lang="cs-CZ" dirty="0"/>
              <a:t>Dává smysl podpora podle určitých charakteristik obce?</a:t>
            </a:r>
          </a:p>
          <a:p>
            <a:r>
              <a:rPr lang="cs-CZ" dirty="0"/>
              <a:t>Je podpora provozu dlouhodobým řešením?</a:t>
            </a:r>
          </a:p>
          <a:p>
            <a:r>
              <a:rPr lang="cs-CZ" dirty="0"/>
              <a:t>Lze podporu provozu nahradit podporou investic snižujících provozní náklady (např. energetické úspory, technologie)?</a:t>
            </a:r>
          </a:p>
          <a:p>
            <a:endParaRPr lang="cs-CZ" dirty="0"/>
          </a:p>
        </p:txBody>
      </p:sp>
      <p:sp>
        <p:nvSpPr>
          <p:cNvPr id="4" name="Zástupný symbol pro zápatí 3"/>
          <p:cNvSpPr>
            <a:spLocks noGrp="1"/>
          </p:cNvSpPr>
          <p:nvPr>
            <p:ph type="ftr" sz="quarter" idx="11"/>
          </p:nvPr>
        </p:nvSpPr>
        <p:spPr/>
        <p:txBody>
          <a:bodyPr/>
          <a:lstStyle/>
          <a:p>
            <a:r>
              <a:rPr lang="cs-CZ"/>
              <a:t>Definujte zápatí - název prezentace / pracoviště</a:t>
            </a:r>
            <a:endParaRPr lang="cs-CZ" dirty="0"/>
          </a:p>
        </p:txBody>
      </p:sp>
      <p:sp>
        <p:nvSpPr>
          <p:cNvPr id="5" name="Zástupný symbol pro číslo snímku 4"/>
          <p:cNvSpPr>
            <a:spLocks noGrp="1"/>
          </p:cNvSpPr>
          <p:nvPr>
            <p:ph type="sldNum" sz="quarter" idx="12"/>
          </p:nvPr>
        </p:nvSpPr>
        <p:spPr/>
        <p:txBody>
          <a:bodyPr/>
          <a:lstStyle/>
          <a:p>
            <a:fld id="{0970407D-EE58-4A0B-824B-1D3AE42DD9CF}" type="slidenum">
              <a:rPr lang="cs-CZ" altLang="cs-CZ" smtClean="0"/>
              <a:pPr/>
              <a:t>43</a:t>
            </a:fld>
            <a:endParaRPr lang="cs-CZ" altLang="cs-CZ" dirty="0"/>
          </a:p>
        </p:txBody>
      </p:sp>
    </p:spTree>
    <p:extLst>
      <p:ext uri="{BB962C8B-B14F-4D97-AF65-F5344CB8AC3E}">
        <p14:creationId xmlns:p14="http://schemas.microsoft.com/office/powerpoint/2010/main" val="27942911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endParaRPr lang="cs-CZ"/>
          </a:p>
        </p:txBody>
      </p:sp>
      <p:sp>
        <p:nvSpPr>
          <p:cNvPr id="5" name="Zástupný symbol pro obsah 4"/>
          <p:cNvSpPr>
            <a:spLocks noGrp="1"/>
          </p:cNvSpPr>
          <p:nvPr>
            <p:ph idx="1"/>
          </p:nvPr>
        </p:nvSpPr>
        <p:spPr/>
        <p:txBody>
          <a:bodyPr/>
          <a:lstStyle/>
          <a:p>
            <a:pPr marL="72000" indent="0" algn="ctr">
              <a:buNone/>
            </a:pPr>
            <a:endParaRPr lang="cs-CZ" dirty="0"/>
          </a:p>
          <a:p>
            <a:pPr marL="72000" indent="0" algn="ctr">
              <a:buNone/>
            </a:pPr>
            <a:r>
              <a:rPr lang="cs-CZ" dirty="0"/>
              <a:t>Děkuji za pozornost</a:t>
            </a:r>
          </a:p>
          <a:p>
            <a:pPr marL="72000" indent="0" algn="ctr">
              <a:buNone/>
            </a:pPr>
            <a:endParaRPr lang="cs-CZ" dirty="0"/>
          </a:p>
        </p:txBody>
      </p:sp>
      <p:sp>
        <p:nvSpPr>
          <p:cNvPr id="2" name="Zástupný symbol pro zápatí 1"/>
          <p:cNvSpPr>
            <a:spLocks noGrp="1"/>
          </p:cNvSpPr>
          <p:nvPr>
            <p:ph type="ftr" sz="quarter" idx="11"/>
          </p:nvPr>
        </p:nvSpPr>
        <p:spPr/>
        <p:txBody>
          <a:bodyPr/>
          <a:lstStyle/>
          <a:p>
            <a:r>
              <a:rPr lang="cs-CZ"/>
              <a:t>Definujte zápatí - název prezentace / pracoviště</a:t>
            </a:r>
            <a:endParaRPr lang="cs-CZ" dirty="0"/>
          </a:p>
        </p:txBody>
      </p:sp>
      <p:sp>
        <p:nvSpPr>
          <p:cNvPr id="3" name="Zástupný symbol pro číslo snímku 2"/>
          <p:cNvSpPr>
            <a:spLocks noGrp="1"/>
          </p:cNvSpPr>
          <p:nvPr>
            <p:ph type="sldNum" sz="quarter" idx="12"/>
          </p:nvPr>
        </p:nvSpPr>
        <p:spPr/>
        <p:txBody>
          <a:bodyPr/>
          <a:lstStyle/>
          <a:p>
            <a:fld id="{0970407D-EE58-4A0B-824B-1D3AE42DD9CF}" type="slidenum">
              <a:rPr lang="cs-CZ" altLang="cs-CZ" smtClean="0"/>
              <a:pPr/>
              <a:t>44</a:t>
            </a:fld>
            <a:endParaRPr lang="cs-CZ" altLang="cs-CZ" dirty="0"/>
          </a:p>
        </p:txBody>
      </p:sp>
    </p:spTree>
    <p:extLst>
      <p:ext uri="{BB962C8B-B14F-4D97-AF65-F5344CB8AC3E}">
        <p14:creationId xmlns:p14="http://schemas.microsoft.com/office/powerpoint/2010/main" val="2011948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902A5DE-BF04-4911-9AAE-9C2B46C611F9}"/>
              </a:ext>
            </a:extLst>
          </p:cNvPr>
          <p:cNvSpPr>
            <a:spLocks noGrp="1"/>
          </p:cNvSpPr>
          <p:nvPr>
            <p:ph type="title"/>
          </p:nvPr>
        </p:nvSpPr>
        <p:spPr/>
        <p:txBody>
          <a:bodyPr/>
          <a:lstStyle/>
          <a:p>
            <a:r>
              <a:rPr lang="cs-CZ" dirty="0"/>
              <a:t>Teorie centrálních míst</a:t>
            </a:r>
          </a:p>
        </p:txBody>
      </p:sp>
      <p:sp>
        <p:nvSpPr>
          <p:cNvPr id="4" name="Zástupný symbol pro zápatí 3">
            <a:extLst>
              <a:ext uri="{FF2B5EF4-FFF2-40B4-BE49-F238E27FC236}">
                <a16:creationId xmlns:a16="http://schemas.microsoft.com/office/drawing/2014/main" id="{28CE47E8-817B-4C38-BAB5-336CD9C70CFB}"/>
              </a:ext>
            </a:extLst>
          </p:cNvPr>
          <p:cNvSpPr>
            <a:spLocks noGrp="1"/>
          </p:cNvSpPr>
          <p:nvPr>
            <p:ph type="ftr" sz="quarter" idx="11"/>
          </p:nvPr>
        </p:nvSpPr>
        <p:spPr/>
        <p:txBody>
          <a:bodyPr/>
          <a:lstStyle/>
          <a:p>
            <a:r>
              <a:rPr lang="cs-CZ"/>
              <a:t>Definujte zápatí - název prezentace / pracoviště</a:t>
            </a:r>
            <a:endParaRPr lang="cs-CZ" dirty="0"/>
          </a:p>
        </p:txBody>
      </p:sp>
      <p:sp>
        <p:nvSpPr>
          <p:cNvPr id="5" name="Zástupný symbol pro číslo snímku 4">
            <a:extLst>
              <a:ext uri="{FF2B5EF4-FFF2-40B4-BE49-F238E27FC236}">
                <a16:creationId xmlns:a16="http://schemas.microsoft.com/office/drawing/2014/main" id="{006E60B6-773C-4B32-96EC-80F50A969172}"/>
              </a:ext>
            </a:extLst>
          </p:cNvPr>
          <p:cNvSpPr>
            <a:spLocks noGrp="1"/>
          </p:cNvSpPr>
          <p:nvPr>
            <p:ph type="sldNum" sz="quarter" idx="12"/>
          </p:nvPr>
        </p:nvSpPr>
        <p:spPr/>
        <p:txBody>
          <a:bodyPr/>
          <a:lstStyle/>
          <a:p>
            <a:fld id="{0970407D-EE58-4A0B-824B-1D3AE42DD9CF}" type="slidenum">
              <a:rPr lang="cs-CZ" altLang="cs-CZ" smtClean="0"/>
              <a:pPr/>
              <a:t>5</a:t>
            </a:fld>
            <a:endParaRPr lang="cs-CZ" altLang="cs-CZ" dirty="0"/>
          </a:p>
        </p:txBody>
      </p:sp>
      <p:pic>
        <p:nvPicPr>
          <p:cNvPr id="6" name="Zástupný symbol pro obsah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3205" y="1310055"/>
            <a:ext cx="5460787" cy="5423806"/>
          </a:xfrm>
        </p:spPr>
      </p:pic>
    </p:spTree>
    <p:extLst>
      <p:ext uri="{BB962C8B-B14F-4D97-AF65-F5344CB8AC3E}">
        <p14:creationId xmlns:p14="http://schemas.microsoft.com/office/powerpoint/2010/main" val="8360460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902A5DE-BF04-4911-9AAE-9C2B46C611F9}"/>
              </a:ext>
            </a:extLst>
          </p:cNvPr>
          <p:cNvSpPr>
            <a:spLocks noGrp="1"/>
          </p:cNvSpPr>
          <p:nvPr>
            <p:ph type="title"/>
          </p:nvPr>
        </p:nvSpPr>
        <p:spPr/>
        <p:txBody>
          <a:bodyPr/>
          <a:lstStyle/>
          <a:p>
            <a:r>
              <a:rPr lang="cs-CZ" dirty="0"/>
              <a:t>Gravitační modely</a:t>
            </a:r>
          </a:p>
        </p:txBody>
      </p:sp>
      <p:sp>
        <p:nvSpPr>
          <p:cNvPr id="4" name="Zástupný symbol pro zápatí 3">
            <a:extLst>
              <a:ext uri="{FF2B5EF4-FFF2-40B4-BE49-F238E27FC236}">
                <a16:creationId xmlns:a16="http://schemas.microsoft.com/office/drawing/2014/main" id="{28CE47E8-817B-4C38-BAB5-336CD9C70CFB}"/>
              </a:ext>
            </a:extLst>
          </p:cNvPr>
          <p:cNvSpPr>
            <a:spLocks noGrp="1"/>
          </p:cNvSpPr>
          <p:nvPr>
            <p:ph type="ftr" sz="quarter" idx="11"/>
          </p:nvPr>
        </p:nvSpPr>
        <p:spPr/>
        <p:txBody>
          <a:bodyPr/>
          <a:lstStyle/>
          <a:p>
            <a:r>
              <a:rPr lang="cs-CZ"/>
              <a:t>Definujte zápatí - název prezentace / pracoviště</a:t>
            </a:r>
            <a:endParaRPr lang="cs-CZ" dirty="0"/>
          </a:p>
        </p:txBody>
      </p:sp>
      <p:sp>
        <p:nvSpPr>
          <p:cNvPr id="5" name="Zástupný symbol pro číslo snímku 4">
            <a:extLst>
              <a:ext uri="{FF2B5EF4-FFF2-40B4-BE49-F238E27FC236}">
                <a16:creationId xmlns:a16="http://schemas.microsoft.com/office/drawing/2014/main" id="{006E60B6-773C-4B32-96EC-80F50A969172}"/>
              </a:ext>
            </a:extLst>
          </p:cNvPr>
          <p:cNvSpPr>
            <a:spLocks noGrp="1"/>
          </p:cNvSpPr>
          <p:nvPr>
            <p:ph type="sldNum" sz="quarter" idx="12"/>
          </p:nvPr>
        </p:nvSpPr>
        <p:spPr/>
        <p:txBody>
          <a:bodyPr/>
          <a:lstStyle/>
          <a:p>
            <a:fld id="{0970407D-EE58-4A0B-824B-1D3AE42DD9CF}" type="slidenum">
              <a:rPr lang="cs-CZ" altLang="cs-CZ" smtClean="0"/>
              <a:pPr/>
              <a:t>6</a:t>
            </a:fld>
            <a:endParaRPr lang="cs-CZ" altLang="cs-CZ" dirty="0"/>
          </a:p>
        </p:txBody>
      </p:sp>
      <p:sp>
        <p:nvSpPr>
          <p:cNvPr id="6" name="Zástupný obsah 5">
            <a:extLst>
              <a:ext uri="{FF2B5EF4-FFF2-40B4-BE49-F238E27FC236}">
                <a16:creationId xmlns:a16="http://schemas.microsoft.com/office/drawing/2014/main" id="{A434B834-F163-46B1-B48C-382DACB399EF}"/>
              </a:ext>
            </a:extLst>
          </p:cNvPr>
          <p:cNvSpPr>
            <a:spLocks noGrp="1"/>
          </p:cNvSpPr>
          <p:nvPr>
            <p:ph idx="1"/>
          </p:nvPr>
        </p:nvSpPr>
        <p:spPr/>
        <p:txBody>
          <a:bodyPr/>
          <a:lstStyle/>
          <a:p>
            <a:r>
              <a:rPr lang="cs-CZ" dirty="0"/>
              <a:t>Gravitační model byl vyvinut na principu Newtonova gravitačního zákona. Řadí se mezi prostorové interakční modely, které vychází z teorie centrálních míst.</a:t>
            </a:r>
          </a:p>
          <a:p>
            <a:r>
              <a:rPr lang="cs-CZ" dirty="0"/>
              <a:t>Gravitační model říká, že interakce mezi dvěma středisky koncentrace obyvatelstva se mění přímo úměrně s počtem obyvatel středisek a nepřímo úměrně se vzdáleností mezi nimi</a:t>
            </a:r>
          </a:p>
        </p:txBody>
      </p:sp>
    </p:spTree>
    <p:extLst>
      <p:ext uri="{BB962C8B-B14F-4D97-AF65-F5344CB8AC3E}">
        <p14:creationId xmlns:p14="http://schemas.microsoft.com/office/powerpoint/2010/main" val="10606032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902A5DE-BF04-4911-9AAE-9C2B46C611F9}"/>
              </a:ext>
            </a:extLst>
          </p:cNvPr>
          <p:cNvSpPr>
            <a:spLocks noGrp="1"/>
          </p:cNvSpPr>
          <p:nvPr>
            <p:ph type="title"/>
          </p:nvPr>
        </p:nvSpPr>
        <p:spPr/>
        <p:txBody>
          <a:bodyPr/>
          <a:lstStyle/>
          <a:p>
            <a:r>
              <a:rPr lang="cs-CZ" dirty="0" err="1"/>
              <a:t>Reillyho</a:t>
            </a:r>
            <a:r>
              <a:rPr lang="cs-CZ" dirty="0"/>
              <a:t> model maloobchodní gravitace</a:t>
            </a:r>
          </a:p>
        </p:txBody>
      </p:sp>
      <p:sp>
        <p:nvSpPr>
          <p:cNvPr id="4" name="Zástupný symbol pro zápatí 3">
            <a:extLst>
              <a:ext uri="{FF2B5EF4-FFF2-40B4-BE49-F238E27FC236}">
                <a16:creationId xmlns:a16="http://schemas.microsoft.com/office/drawing/2014/main" id="{28CE47E8-817B-4C38-BAB5-336CD9C70CFB}"/>
              </a:ext>
            </a:extLst>
          </p:cNvPr>
          <p:cNvSpPr>
            <a:spLocks noGrp="1"/>
          </p:cNvSpPr>
          <p:nvPr>
            <p:ph type="ftr" sz="quarter" idx="11"/>
          </p:nvPr>
        </p:nvSpPr>
        <p:spPr/>
        <p:txBody>
          <a:bodyPr/>
          <a:lstStyle/>
          <a:p>
            <a:r>
              <a:rPr lang="cs-CZ"/>
              <a:t>Definujte zápatí - název prezentace / pracoviště</a:t>
            </a:r>
            <a:endParaRPr lang="cs-CZ" dirty="0"/>
          </a:p>
        </p:txBody>
      </p:sp>
      <p:sp>
        <p:nvSpPr>
          <p:cNvPr id="5" name="Zástupný symbol pro číslo snímku 4">
            <a:extLst>
              <a:ext uri="{FF2B5EF4-FFF2-40B4-BE49-F238E27FC236}">
                <a16:creationId xmlns:a16="http://schemas.microsoft.com/office/drawing/2014/main" id="{006E60B6-773C-4B32-96EC-80F50A969172}"/>
              </a:ext>
            </a:extLst>
          </p:cNvPr>
          <p:cNvSpPr>
            <a:spLocks noGrp="1"/>
          </p:cNvSpPr>
          <p:nvPr>
            <p:ph type="sldNum" sz="quarter" idx="12"/>
          </p:nvPr>
        </p:nvSpPr>
        <p:spPr/>
        <p:txBody>
          <a:bodyPr/>
          <a:lstStyle/>
          <a:p>
            <a:fld id="{0970407D-EE58-4A0B-824B-1D3AE42DD9CF}" type="slidenum">
              <a:rPr lang="cs-CZ" altLang="cs-CZ" smtClean="0"/>
              <a:pPr/>
              <a:t>7</a:t>
            </a:fld>
            <a:endParaRPr lang="cs-CZ" altLang="cs-CZ" dirty="0"/>
          </a:p>
        </p:txBody>
      </p:sp>
      <p:sp>
        <p:nvSpPr>
          <p:cNvPr id="6" name="Zástupný obsah 5">
            <a:extLst>
              <a:ext uri="{FF2B5EF4-FFF2-40B4-BE49-F238E27FC236}">
                <a16:creationId xmlns:a16="http://schemas.microsoft.com/office/drawing/2014/main" id="{A434B834-F163-46B1-B48C-382DACB399EF}"/>
              </a:ext>
            </a:extLst>
          </p:cNvPr>
          <p:cNvSpPr>
            <a:spLocks noGrp="1"/>
          </p:cNvSpPr>
          <p:nvPr>
            <p:ph idx="1"/>
          </p:nvPr>
        </p:nvSpPr>
        <p:spPr/>
        <p:txBody>
          <a:bodyPr/>
          <a:lstStyle/>
          <a:p>
            <a:pPr marL="0" indent="0">
              <a:buNone/>
            </a:pPr>
            <a:endParaRPr lang="cs-CZ" dirty="0"/>
          </a:p>
          <a:p>
            <a:r>
              <a:rPr lang="cs-CZ" dirty="0"/>
              <a:t>Jeden z gravitačních zákonů.</a:t>
            </a:r>
          </a:p>
          <a:p>
            <a:r>
              <a:rPr lang="cs-CZ" dirty="0"/>
              <a:t>Podstatou tohoto modelu je to, že dvě sídla, která jsou středisky maloobchodu, přitahují nakupující z okolních sídel přímo úměrně počtu obyvatel těchto sídel a nepřímo úměrně vzdálenosti každého z těchto měst k okolním sídlům.</a:t>
            </a:r>
          </a:p>
          <a:p>
            <a:r>
              <a:rPr lang="cs-CZ" dirty="0"/>
              <a:t>Model však ignoruje několik důležitých aspektů, mezi něž patří např. kvalita dopravní dostupnosti a obslužnosti, geografické podmínky, koupěschopnost poptávky atd.</a:t>
            </a:r>
          </a:p>
          <a:p>
            <a:r>
              <a:rPr lang="cs-CZ" dirty="0"/>
              <a:t>Je potřeba doplnit o další proměnné.</a:t>
            </a:r>
          </a:p>
        </p:txBody>
      </p:sp>
    </p:spTree>
    <p:extLst>
      <p:ext uri="{BB962C8B-B14F-4D97-AF65-F5344CB8AC3E}">
        <p14:creationId xmlns:p14="http://schemas.microsoft.com/office/powerpoint/2010/main" val="908682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902A5DE-BF04-4911-9AAE-9C2B46C611F9}"/>
              </a:ext>
            </a:extLst>
          </p:cNvPr>
          <p:cNvSpPr>
            <a:spLocks noGrp="1"/>
          </p:cNvSpPr>
          <p:nvPr>
            <p:ph type="title"/>
          </p:nvPr>
        </p:nvSpPr>
        <p:spPr/>
        <p:txBody>
          <a:bodyPr/>
          <a:lstStyle/>
          <a:p>
            <a:r>
              <a:rPr lang="cs-CZ" dirty="0" err="1"/>
              <a:t>Huffův</a:t>
            </a:r>
            <a:r>
              <a:rPr lang="cs-CZ" dirty="0"/>
              <a:t> model</a:t>
            </a:r>
          </a:p>
        </p:txBody>
      </p:sp>
      <p:sp>
        <p:nvSpPr>
          <p:cNvPr id="4" name="Zástupný symbol pro zápatí 3">
            <a:extLst>
              <a:ext uri="{FF2B5EF4-FFF2-40B4-BE49-F238E27FC236}">
                <a16:creationId xmlns:a16="http://schemas.microsoft.com/office/drawing/2014/main" id="{28CE47E8-817B-4C38-BAB5-336CD9C70CFB}"/>
              </a:ext>
            </a:extLst>
          </p:cNvPr>
          <p:cNvSpPr>
            <a:spLocks noGrp="1"/>
          </p:cNvSpPr>
          <p:nvPr>
            <p:ph type="ftr" sz="quarter" idx="11"/>
          </p:nvPr>
        </p:nvSpPr>
        <p:spPr/>
        <p:txBody>
          <a:bodyPr/>
          <a:lstStyle/>
          <a:p>
            <a:r>
              <a:rPr lang="cs-CZ"/>
              <a:t>Definujte zápatí - název prezentace / pracoviště</a:t>
            </a:r>
            <a:endParaRPr lang="cs-CZ" dirty="0"/>
          </a:p>
        </p:txBody>
      </p:sp>
      <p:sp>
        <p:nvSpPr>
          <p:cNvPr id="5" name="Zástupný symbol pro číslo snímku 4">
            <a:extLst>
              <a:ext uri="{FF2B5EF4-FFF2-40B4-BE49-F238E27FC236}">
                <a16:creationId xmlns:a16="http://schemas.microsoft.com/office/drawing/2014/main" id="{006E60B6-773C-4B32-96EC-80F50A969172}"/>
              </a:ext>
            </a:extLst>
          </p:cNvPr>
          <p:cNvSpPr>
            <a:spLocks noGrp="1"/>
          </p:cNvSpPr>
          <p:nvPr>
            <p:ph type="sldNum" sz="quarter" idx="12"/>
          </p:nvPr>
        </p:nvSpPr>
        <p:spPr/>
        <p:txBody>
          <a:bodyPr/>
          <a:lstStyle/>
          <a:p>
            <a:fld id="{0970407D-EE58-4A0B-824B-1D3AE42DD9CF}" type="slidenum">
              <a:rPr lang="cs-CZ" altLang="cs-CZ" smtClean="0"/>
              <a:pPr/>
              <a:t>8</a:t>
            </a:fld>
            <a:endParaRPr lang="cs-CZ" altLang="cs-CZ" dirty="0"/>
          </a:p>
        </p:txBody>
      </p:sp>
      <p:sp>
        <p:nvSpPr>
          <p:cNvPr id="6" name="Zástupný obsah 5">
            <a:extLst>
              <a:ext uri="{FF2B5EF4-FFF2-40B4-BE49-F238E27FC236}">
                <a16:creationId xmlns:a16="http://schemas.microsoft.com/office/drawing/2014/main" id="{A434B834-F163-46B1-B48C-382DACB399EF}"/>
              </a:ext>
            </a:extLst>
          </p:cNvPr>
          <p:cNvSpPr>
            <a:spLocks noGrp="1"/>
          </p:cNvSpPr>
          <p:nvPr>
            <p:ph idx="1"/>
          </p:nvPr>
        </p:nvSpPr>
        <p:spPr/>
        <p:txBody>
          <a:bodyPr/>
          <a:lstStyle/>
          <a:p>
            <a:r>
              <a:rPr lang="cs-CZ" dirty="0"/>
              <a:t>zohledňuje i velikost prodejny a její časovou dosažitelnost. Bere v potaz i počet druhů obslužných zařízení v místě nebo počet zaměstnaných v maloobchodě (nebo ve službách), prodejní plochu, či maloobchodní obrat. </a:t>
            </a:r>
          </a:p>
          <a:p>
            <a:r>
              <a:rPr lang="cs-CZ" dirty="0"/>
              <a:t>Model je doplněný o pravděpodobnost, s jakou poptávající zvolí právě dané středisko.</a:t>
            </a:r>
          </a:p>
        </p:txBody>
      </p:sp>
    </p:spTree>
    <p:extLst>
      <p:ext uri="{BB962C8B-B14F-4D97-AF65-F5344CB8AC3E}">
        <p14:creationId xmlns:p14="http://schemas.microsoft.com/office/powerpoint/2010/main" val="27201127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902A5DE-BF04-4911-9AAE-9C2B46C611F9}"/>
              </a:ext>
            </a:extLst>
          </p:cNvPr>
          <p:cNvSpPr>
            <a:spLocks noGrp="1"/>
          </p:cNvSpPr>
          <p:nvPr>
            <p:ph type="title"/>
          </p:nvPr>
        </p:nvSpPr>
        <p:spPr/>
        <p:txBody>
          <a:bodyPr/>
          <a:lstStyle/>
          <a:p>
            <a:r>
              <a:rPr lang="cs-CZ" dirty="0"/>
              <a:t>Model mezilehlých příležitostí</a:t>
            </a:r>
          </a:p>
        </p:txBody>
      </p:sp>
      <p:sp>
        <p:nvSpPr>
          <p:cNvPr id="4" name="Zástupný symbol pro zápatí 3">
            <a:extLst>
              <a:ext uri="{FF2B5EF4-FFF2-40B4-BE49-F238E27FC236}">
                <a16:creationId xmlns:a16="http://schemas.microsoft.com/office/drawing/2014/main" id="{28CE47E8-817B-4C38-BAB5-336CD9C70CFB}"/>
              </a:ext>
            </a:extLst>
          </p:cNvPr>
          <p:cNvSpPr>
            <a:spLocks noGrp="1"/>
          </p:cNvSpPr>
          <p:nvPr>
            <p:ph type="ftr" sz="quarter" idx="11"/>
          </p:nvPr>
        </p:nvSpPr>
        <p:spPr/>
        <p:txBody>
          <a:bodyPr/>
          <a:lstStyle/>
          <a:p>
            <a:r>
              <a:rPr lang="cs-CZ"/>
              <a:t>Definujte zápatí - název prezentace / pracoviště</a:t>
            </a:r>
            <a:endParaRPr lang="cs-CZ" dirty="0"/>
          </a:p>
        </p:txBody>
      </p:sp>
      <p:sp>
        <p:nvSpPr>
          <p:cNvPr id="5" name="Zástupný symbol pro číslo snímku 4">
            <a:extLst>
              <a:ext uri="{FF2B5EF4-FFF2-40B4-BE49-F238E27FC236}">
                <a16:creationId xmlns:a16="http://schemas.microsoft.com/office/drawing/2014/main" id="{006E60B6-773C-4B32-96EC-80F50A969172}"/>
              </a:ext>
            </a:extLst>
          </p:cNvPr>
          <p:cNvSpPr>
            <a:spLocks noGrp="1"/>
          </p:cNvSpPr>
          <p:nvPr>
            <p:ph type="sldNum" sz="quarter" idx="12"/>
          </p:nvPr>
        </p:nvSpPr>
        <p:spPr/>
        <p:txBody>
          <a:bodyPr/>
          <a:lstStyle/>
          <a:p>
            <a:fld id="{0970407D-EE58-4A0B-824B-1D3AE42DD9CF}" type="slidenum">
              <a:rPr lang="cs-CZ" altLang="cs-CZ" smtClean="0"/>
              <a:pPr/>
              <a:t>9</a:t>
            </a:fld>
            <a:endParaRPr lang="cs-CZ" altLang="cs-CZ" dirty="0"/>
          </a:p>
        </p:txBody>
      </p:sp>
      <p:sp>
        <p:nvSpPr>
          <p:cNvPr id="6" name="Zástupný obsah 5">
            <a:extLst>
              <a:ext uri="{FF2B5EF4-FFF2-40B4-BE49-F238E27FC236}">
                <a16:creationId xmlns:a16="http://schemas.microsoft.com/office/drawing/2014/main" id="{A434B834-F163-46B1-B48C-382DACB399EF}"/>
              </a:ext>
            </a:extLst>
          </p:cNvPr>
          <p:cNvSpPr>
            <a:spLocks noGrp="1"/>
          </p:cNvSpPr>
          <p:nvPr>
            <p:ph idx="1"/>
          </p:nvPr>
        </p:nvSpPr>
        <p:spPr/>
        <p:txBody>
          <a:bodyPr/>
          <a:lstStyle/>
          <a:p>
            <a:r>
              <a:rPr lang="cs-CZ" dirty="0"/>
              <a:t>Model mezilehlých příležitostí neřeší čas nebo vzdálenost, nýbrž mezilehlou příležitost. </a:t>
            </a:r>
          </a:p>
          <a:p>
            <a:r>
              <a:rPr lang="cs-CZ" dirty="0"/>
              <a:t>Počet cest do střediska je dle těchto modelů přímo úměrný počtu příležitostí v tomto sídle a nepřímo úměrný počtu příležitostí po cestě do sídla. </a:t>
            </a:r>
          </a:p>
          <a:p>
            <a:r>
              <a:rPr lang="cs-CZ" dirty="0"/>
              <a:t>Model se používá zejména pro vymezování sfér vlivu nákupních zón ve velkoměstech.</a:t>
            </a:r>
          </a:p>
        </p:txBody>
      </p:sp>
    </p:spTree>
    <p:extLst>
      <p:ext uri="{BB962C8B-B14F-4D97-AF65-F5344CB8AC3E}">
        <p14:creationId xmlns:p14="http://schemas.microsoft.com/office/powerpoint/2010/main" val="1451323948"/>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873</TotalTime>
  <Words>1808</Words>
  <Application>Microsoft Office PowerPoint</Application>
  <PresentationFormat>Custom</PresentationFormat>
  <Paragraphs>380</Paragraphs>
  <Slides>44</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Arial</vt:lpstr>
      <vt:lpstr>Calibri</vt:lpstr>
      <vt:lpstr>Calibri Light</vt:lpstr>
      <vt:lpstr>Times New Roman</vt:lpstr>
      <vt:lpstr>Wingdings</vt:lpstr>
      <vt:lpstr>Motiv Office</vt:lpstr>
      <vt:lpstr>Vybavenost obcí maloobchodem a komerčními službami</vt:lpstr>
      <vt:lpstr>Témata přednášky</vt:lpstr>
      <vt:lpstr>Teorie centrálních míst</vt:lpstr>
      <vt:lpstr>Teorie centrálních míst</vt:lpstr>
      <vt:lpstr>Teorie centrálních míst</vt:lpstr>
      <vt:lpstr>Gravitační modely</vt:lpstr>
      <vt:lpstr>Reillyho model maloobchodní gravitace</vt:lpstr>
      <vt:lpstr>Huffův model</vt:lpstr>
      <vt:lpstr>Model mezilehlých příležitostí</vt:lpstr>
      <vt:lpstr>Jak vybrat, najít, určit střediska (ty tečky v obrázku, grafu, výše)?</vt:lpstr>
      <vt:lpstr>PowerPoint Presentation</vt:lpstr>
      <vt:lpstr>Druhy komerční vybavenosti zjišťované v šetření v JMK 2018</vt:lpstr>
      <vt:lpstr>Počet obcí s výskytem alespoň 1 provozovny v JMK (n=382)</vt:lpstr>
      <vt:lpstr>Podíl obcí s obchodem v ČR</vt:lpstr>
      <vt:lpstr>Obce bez možnosti nákupu doma v JMK (n=382)</vt:lpstr>
      <vt:lpstr>Výskyt obchodů  v obcích do 200 obyvatel dle ORP</vt:lpstr>
      <vt:lpstr>„2. Nejmenší obchod“ – obec Zblovice (okres Znojmo, 43 obyvatel)</vt:lpstr>
      <vt:lpstr>PowerPoint Presentation</vt:lpstr>
      <vt:lpstr>PowerPoint Presentation</vt:lpstr>
      <vt:lpstr>PowerPoint Presentation</vt:lpstr>
      <vt:lpstr>PowerPoint Presentation</vt:lpstr>
      <vt:lpstr>Výskyt obchodŮ se ZDP  v obcích do 3000 obyvatel</vt:lpstr>
      <vt:lpstr>Výskyt obchodů  v obcích do 200 obyvatel dle ORP</vt:lpstr>
      <vt:lpstr>Šetření v obcích</vt:lpstr>
      <vt:lpstr>„Malý“ COOp – obec Oslnovice (okres Znojmo, 79 obyvatel)</vt:lpstr>
      <vt:lpstr> COOP „na periferii“ – obec Osiky (okres Brno-Venkov, 123 obyvatel)</vt:lpstr>
      <vt:lpstr>„2. Nejmenší obchod“ – obec Zblovice (okres Znojmo, 43 obyvatel)</vt:lpstr>
      <vt:lpstr>PowerPoint Presentation</vt:lpstr>
      <vt:lpstr>PowerPoint Presentation</vt:lpstr>
      <vt:lpstr>PowerPoint Presentation</vt:lpstr>
      <vt:lpstr>PowerPoint Presentation</vt:lpstr>
      <vt:lpstr> Obecně řečeno jsou na tom poměrně špatně oblasti s následujícími charakteristikami:  Periferie, odkud to je všude daleko a obyvatelé tak jsou nucení nakupovat v domácí obci. Např. horské oblasti, vnitřní periferie (hranice krajů).  Periferie, kde je silná letní sezóna (hodně chatařů, návštěvníků, letní tábory..) Např. horské oblasti, vranovsko..)  Příměstské oblasti, kde je vysoká konkurence většího města a obyvatelé zde pouze přespávají a pracují a nakupují v konkurenčním městě. Př. Brněnsko, Kuřimsko.. </vt:lpstr>
      <vt:lpstr>Obecně řečeno jsou na tom poměrně dobře oblasti s následujícími charakteristikami:  „Bohatý“ venkov s většími obcemi s 1000 obyvateli a více, které jsou ve větší vzdálenosti od velkých měst např. Brna (např. Mikulovsko, Hustopečsko…) </vt:lpstr>
      <vt:lpstr>Vliv supermarketů  na Výskyt obchodů</vt:lpstr>
      <vt:lpstr>Pravděpodobnost výskytu obchodu  v závislosti na vzdálenosti od supermarketu  v obcích ČR s 400–499 obyvateli</vt:lpstr>
      <vt:lpstr>Statistické analýzy</vt:lpstr>
      <vt:lpstr>Statistické analýzy</vt:lpstr>
      <vt:lpstr>Statistické analýzy – shrnutí</vt:lpstr>
      <vt:lpstr>PowerPoint Presentation</vt:lpstr>
      <vt:lpstr>PowerPoint Presentation</vt:lpstr>
      <vt:lpstr>PowerPoint Presentation</vt:lpstr>
      <vt:lpstr>Dotační programy na podporu obchodů s potravinami</vt:lpstr>
      <vt:lpstr>Závěrečné Otázky k diskuzi</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Zdeněk Šilhan</dc:creator>
  <cp:lastModifiedBy>Šilhan Zdeněk</cp:lastModifiedBy>
  <cp:revision>53</cp:revision>
  <cp:lastPrinted>1601-01-01T00:00:00Z</cp:lastPrinted>
  <dcterms:created xsi:type="dcterms:W3CDTF">2019-04-14T09:45:41Z</dcterms:created>
  <dcterms:modified xsi:type="dcterms:W3CDTF">2023-03-06T13:42:08Z</dcterms:modified>
</cp:coreProperties>
</file>