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8" r:id="rId6"/>
    <p:sldId id="301" r:id="rId7"/>
    <p:sldId id="289" r:id="rId8"/>
    <p:sldId id="288" r:id="rId9"/>
    <p:sldId id="290" r:id="rId10"/>
    <p:sldId id="293" r:id="rId11"/>
    <p:sldId id="292" r:id="rId12"/>
    <p:sldId id="294" r:id="rId13"/>
    <p:sldId id="299" r:id="rId14"/>
    <p:sldId id="300" r:id="rId15"/>
    <p:sldId id="302" r:id="rId16"/>
    <p:sldId id="303" r:id="rId17"/>
    <p:sldId id="310" r:id="rId18"/>
    <p:sldId id="313" r:id="rId19"/>
    <p:sldId id="312" r:id="rId20"/>
    <p:sldId id="311" r:id="rId21"/>
    <p:sldId id="304" r:id="rId22"/>
    <p:sldId id="305" r:id="rId23"/>
    <p:sldId id="306" r:id="rId24"/>
    <p:sldId id="307" r:id="rId25"/>
    <p:sldId id="308" r:id="rId26"/>
    <p:sldId id="309" r:id="rId27"/>
    <p:sldId id="314" r:id="rId2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1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Paleta" userId="5d052aa9-a102-4a08-899e-6d5aa0ee7230" providerId="ADAL" clId="{85C323A0-2399-4484-8434-EC14ECCA4154}"/>
    <pc:docChg chg="custSel modSld">
      <pc:chgData name="Tomáš Paleta" userId="5d052aa9-a102-4a08-899e-6d5aa0ee7230" providerId="ADAL" clId="{85C323A0-2399-4484-8434-EC14ECCA4154}" dt="2023-03-29T14:31:29.716" v="4" actId="478"/>
      <pc:docMkLst>
        <pc:docMk/>
      </pc:docMkLst>
      <pc:sldChg chg="delSp mod">
        <pc:chgData name="Tomáš Paleta" userId="5d052aa9-a102-4a08-899e-6d5aa0ee7230" providerId="ADAL" clId="{85C323A0-2399-4484-8434-EC14ECCA4154}" dt="2023-03-29T14:30:58.769" v="1" actId="478"/>
        <pc:sldMkLst>
          <pc:docMk/>
          <pc:sldMk cId="3706126083" sldId="301"/>
        </pc:sldMkLst>
        <pc:spChg chg="del">
          <ac:chgData name="Tomáš Paleta" userId="5d052aa9-a102-4a08-899e-6d5aa0ee7230" providerId="ADAL" clId="{85C323A0-2399-4484-8434-EC14ECCA4154}" dt="2023-03-29T14:30:56.397" v="0" actId="478"/>
          <ac:spMkLst>
            <pc:docMk/>
            <pc:sldMk cId="3706126083" sldId="301"/>
            <ac:spMk id="2" creationId="{4ED6FB67-2FD9-4F0E-8723-AD75FC0DFF63}"/>
          </ac:spMkLst>
        </pc:spChg>
        <pc:spChg chg="del">
          <ac:chgData name="Tomáš Paleta" userId="5d052aa9-a102-4a08-899e-6d5aa0ee7230" providerId="ADAL" clId="{85C323A0-2399-4484-8434-EC14ECCA4154}" dt="2023-03-29T14:30:58.769" v="1" actId="478"/>
          <ac:spMkLst>
            <pc:docMk/>
            <pc:sldMk cId="3706126083" sldId="301"/>
            <ac:spMk id="3" creationId="{D8B7902A-ADCE-46F6-B45E-8C927A41E26E}"/>
          </ac:spMkLst>
        </pc:spChg>
      </pc:sldChg>
      <pc:sldChg chg="delSp mod">
        <pc:chgData name="Tomáš Paleta" userId="5d052aa9-a102-4a08-899e-6d5aa0ee7230" providerId="ADAL" clId="{85C323A0-2399-4484-8434-EC14ECCA4154}" dt="2023-03-29T14:31:22.753" v="3" actId="478"/>
        <pc:sldMkLst>
          <pc:docMk/>
          <pc:sldMk cId="4042216544" sldId="310"/>
        </pc:sldMkLst>
        <pc:spChg chg="del">
          <ac:chgData name="Tomáš Paleta" userId="5d052aa9-a102-4a08-899e-6d5aa0ee7230" providerId="ADAL" clId="{85C323A0-2399-4484-8434-EC14ECCA4154}" dt="2023-03-29T14:31:22.753" v="3" actId="478"/>
          <ac:spMkLst>
            <pc:docMk/>
            <pc:sldMk cId="4042216544" sldId="310"/>
            <ac:spMk id="2" creationId="{2202A90F-0503-4453-828F-B688C0B9E12B}"/>
          </ac:spMkLst>
        </pc:spChg>
        <pc:spChg chg="del">
          <ac:chgData name="Tomáš Paleta" userId="5d052aa9-a102-4a08-899e-6d5aa0ee7230" providerId="ADAL" clId="{85C323A0-2399-4484-8434-EC14ECCA4154}" dt="2023-03-29T14:31:19.081" v="2" actId="478"/>
          <ac:spMkLst>
            <pc:docMk/>
            <pc:sldMk cId="4042216544" sldId="310"/>
            <ac:spMk id="3" creationId="{ECB20D5D-CF57-43AB-AA15-C4925C73A729}"/>
          </ac:spMkLst>
        </pc:spChg>
      </pc:sldChg>
      <pc:sldChg chg="delSp mod">
        <pc:chgData name="Tomáš Paleta" userId="5d052aa9-a102-4a08-899e-6d5aa0ee7230" providerId="ADAL" clId="{85C323A0-2399-4484-8434-EC14ECCA4154}" dt="2023-03-29T14:31:29.716" v="4" actId="478"/>
        <pc:sldMkLst>
          <pc:docMk/>
          <pc:sldMk cId="1359873511" sldId="313"/>
        </pc:sldMkLst>
        <pc:spChg chg="del">
          <ac:chgData name="Tomáš Paleta" userId="5d052aa9-a102-4a08-899e-6d5aa0ee7230" providerId="ADAL" clId="{85C323A0-2399-4484-8434-EC14ECCA4154}" dt="2023-03-29T14:31:29.716" v="4" actId="478"/>
          <ac:spMkLst>
            <pc:docMk/>
            <pc:sldMk cId="1359873511" sldId="313"/>
            <ac:spMk id="2" creationId="{753A2007-5513-4AF3-9511-F467731D8141}"/>
          </ac:spMkLst>
        </pc:spChg>
      </pc:sldChg>
    </pc:docChg>
  </pc:docChgLst>
  <pc:docChgLst>
    <pc:chgData name="Tomáš Paleta" userId="5d052aa9-a102-4a08-899e-6d5aa0ee7230" providerId="ADAL" clId="{7E4A10B2-3766-44DE-A9A7-9ED0933485D9}"/>
    <pc:docChg chg="custSel addSld modSld">
      <pc:chgData name="Tomáš Paleta" userId="5d052aa9-a102-4a08-899e-6d5aa0ee7230" providerId="ADAL" clId="{7E4A10B2-3766-44DE-A9A7-9ED0933485D9}" dt="2022-03-21T09:45:40.739" v="150" actId="5793"/>
      <pc:docMkLst>
        <pc:docMk/>
      </pc:docMkLst>
      <pc:sldChg chg="modSp mod">
        <pc:chgData name="Tomáš Paleta" userId="5d052aa9-a102-4a08-899e-6d5aa0ee7230" providerId="ADAL" clId="{7E4A10B2-3766-44DE-A9A7-9ED0933485D9}" dt="2022-03-21T09:35:11.667" v="22" actId="20577"/>
        <pc:sldMkLst>
          <pc:docMk/>
          <pc:sldMk cId="2182279663" sldId="306"/>
        </pc:sldMkLst>
        <pc:spChg chg="mod">
          <ac:chgData name="Tomáš Paleta" userId="5d052aa9-a102-4a08-899e-6d5aa0ee7230" providerId="ADAL" clId="{7E4A10B2-3766-44DE-A9A7-9ED0933485D9}" dt="2022-03-21T09:35:11.667" v="22" actId="20577"/>
          <ac:spMkLst>
            <pc:docMk/>
            <pc:sldMk cId="2182279663" sldId="306"/>
            <ac:spMk id="3" creationId="{FB03B6D5-5777-4BCF-97D5-D9C380AA6CC9}"/>
          </ac:spMkLst>
        </pc:spChg>
      </pc:sldChg>
      <pc:sldChg chg="modSp mod">
        <pc:chgData name="Tomáš Paleta" userId="5d052aa9-a102-4a08-899e-6d5aa0ee7230" providerId="ADAL" clId="{7E4A10B2-3766-44DE-A9A7-9ED0933485D9}" dt="2022-03-21T09:35:06.241" v="11" actId="20577"/>
        <pc:sldMkLst>
          <pc:docMk/>
          <pc:sldMk cId="3569028446" sldId="307"/>
        </pc:sldMkLst>
        <pc:spChg chg="mod">
          <ac:chgData name="Tomáš Paleta" userId="5d052aa9-a102-4a08-899e-6d5aa0ee7230" providerId="ADAL" clId="{7E4A10B2-3766-44DE-A9A7-9ED0933485D9}" dt="2022-03-21T09:35:06.241" v="11" actId="20577"/>
          <ac:spMkLst>
            <pc:docMk/>
            <pc:sldMk cId="3569028446" sldId="307"/>
            <ac:spMk id="3" creationId="{54CBD267-BC90-431A-A4FD-BFBDFCCA3D40}"/>
          </ac:spMkLst>
        </pc:spChg>
      </pc:sldChg>
      <pc:sldChg chg="modSp mod">
        <pc:chgData name="Tomáš Paleta" userId="5d052aa9-a102-4a08-899e-6d5aa0ee7230" providerId="ADAL" clId="{7E4A10B2-3766-44DE-A9A7-9ED0933485D9}" dt="2022-03-21T09:37:19.423" v="101" actId="20577"/>
        <pc:sldMkLst>
          <pc:docMk/>
          <pc:sldMk cId="1948478210" sldId="309"/>
        </pc:sldMkLst>
        <pc:spChg chg="mod">
          <ac:chgData name="Tomáš Paleta" userId="5d052aa9-a102-4a08-899e-6d5aa0ee7230" providerId="ADAL" clId="{7E4A10B2-3766-44DE-A9A7-9ED0933485D9}" dt="2022-03-21T09:37:19.423" v="101" actId="20577"/>
          <ac:spMkLst>
            <pc:docMk/>
            <pc:sldMk cId="1948478210" sldId="309"/>
            <ac:spMk id="3" creationId="{D3BD2F7E-BD89-4EC9-B905-C7EEDE7E77C4}"/>
          </ac:spMkLst>
        </pc:spChg>
      </pc:sldChg>
      <pc:sldChg chg="modSp new mod">
        <pc:chgData name="Tomáš Paleta" userId="5d052aa9-a102-4a08-899e-6d5aa0ee7230" providerId="ADAL" clId="{7E4A10B2-3766-44DE-A9A7-9ED0933485D9}" dt="2022-03-21T09:45:40.739" v="150" actId="5793"/>
        <pc:sldMkLst>
          <pc:docMk/>
          <pc:sldMk cId="3788343207" sldId="314"/>
        </pc:sldMkLst>
        <pc:spChg chg="mod">
          <ac:chgData name="Tomáš Paleta" userId="5d052aa9-a102-4a08-899e-6d5aa0ee7230" providerId="ADAL" clId="{7E4A10B2-3766-44DE-A9A7-9ED0933485D9}" dt="2022-03-21T09:45:08.186" v="125" actId="20577"/>
          <ac:spMkLst>
            <pc:docMk/>
            <pc:sldMk cId="3788343207" sldId="314"/>
            <ac:spMk id="2" creationId="{4321B417-6232-4B69-9562-61F8D7E09313}"/>
          </ac:spMkLst>
        </pc:spChg>
        <pc:spChg chg="mod">
          <ac:chgData name="Tomáš Paleta" userId="5d052aa9-a102-4a08-899e-6d5aa0ee7230" providerId="ADAL" clId="{7E4A10B2-3766-44DE-A9A7-9ED0933485D9}" dt="2022-03-21T09:45:40.739" v="150" actId="5793"/>
          <ac:spMkLst>
            <pc:docMk/>
            <pc:sldMk cId="3788343207" sldId="314"/>
            <ac:spMk id="3" creationId="{8EBD805B-37EF-4174-8DB8-5A3BC7F241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4E71E0-6F07-4B0F-9CA0-E25D83E6E570}" type="datetime1">
              <a:rPr lang="cs-CZ" smtClean="0"/>
              <a:t>29.03.2023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4BB932-8D7E-486D-9D6C-75BD9824A8B0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20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66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75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32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14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25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7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18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Volný tvar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" name="Volný tvar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" name="Volný tvar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" name="Volný tvar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" name="Volný tvar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" name="Volný tvar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" name="Volný tvar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5" name="Volný tvar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6" name="Volný tvar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7" name="Volný tvar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8" name="Volný tvar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9" name="Volný tvar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Volný tvar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" name="Volný tvar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" name="Volný tvar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" name="Volný tvar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5" name="Volný tvar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6" name="Volný tvar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7" name="Volný tvar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8" name="Volný tvar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49" name="Volný tvar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Volný tvar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2" name="Volný tvar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3" name="Volný tvar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59" name="Volný tvar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60" name="Volný tvar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Volný tvar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5" name="Volný tvar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6" name="Volný tvar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7" name="Volný tvar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8" name="Volný tvar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9" name="Volný tvar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0" name="Volný tvar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1" name="Volný tvar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2" name="Volný tvar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3" name="Volný tvar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4" name="Volný tvar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5" name="Volný tvar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6" name="Volný tvar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7" name="Volný tvar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8" name="Volný tvar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9" name="Volný tvar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0" name="Volný tvar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Volný tvar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3" name="Volný tvar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4" name="Volný tvar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5" name="Volný tvar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Volný tvar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7" name="Volný tvar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8" name="Volný tvar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Volný tvar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Volný tvar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1" name="Volný tvar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2" name="Volný tvar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3" name="Volný tvar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5" name="Volný tvar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16" name="Volný tvar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Volný tvar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5" name="Volný tvar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6" name="Volný tvar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7" name="Volný tvar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8" name="Volný tvar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9" name="Volný tvar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0" name="Volný tvar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1" name="Volný tvar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2" name="Volný tvar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3" name="Volný tvar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4" name="Volný tvar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5" name="Volný tvar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6" name="Volný tvar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7" name="Volný tvar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8" name="Volný tvar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9" name="Volný tvar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0" name="Volný tvar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1" name="Volný tvar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2" name="Volný tvar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3" name="Volný tvar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4" name="Volný tvar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5" name="Volný tvar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Volný tvar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8" name="Volný tvar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9" name="Volný tvar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0" name="Volný tvar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1" name="Volný tvar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2" name="Volný tvar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3" name="Volný tvar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4" name="Volný tvar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5" name="Volný tvar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6" name="Volný tvar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7" name="Volný tvar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8" name="Volný tvar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9" name="Volný tvar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0" name="Volný tvar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1" name="Volný tvar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2" name="Volný tvar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3" name="Volný tvar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4" name="Volný tvar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5" name="Volný tvar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6" name="Volný tvar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7" name="Volný tvar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8" name="Volný tvar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9" name="Volný tvar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0" name="Volný tvar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Volný tvar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3" name="Volný tvar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4" name="Volný tvar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5" name="Volný tvar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6" name="Volný tvar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7" name="Volný tvar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8" name="Volný tvar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9" name="Volný tvar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spc="-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58D53-0F33-4DB3-9ABF-E19FA1175D3E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1CB82-9E51-4FD2-89DC-D6EAB19084A2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4682FA-372F-4449-B3DF-C795E0CE9DE9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2F1D8-4DEA-4107-8FA8-94058FA17CF9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57E1D1-D60D-42D5-BD91-7777429F1DB7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D0C62D-3CBE-4AEF-AF13-CE7592D9B0C2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7" name="Volný tvar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8" name="Volný tvar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Volný tvar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" name="Vol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" name="Vol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5" name="Vol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6" name="Vol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7" name="Vol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8" name="Vol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9" name="Vol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0" name="Vol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1" name="Vol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" name="Vol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" name="Vol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" name="Vol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5" name="Vol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6" name="Vol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7" name="Vol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8" name="Vol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9" name="Vol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0" name="Vol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1" name="Vol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2" name="Vol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3" name="Vol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5" name="Vol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6" name="Vol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7" name="Vol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8" name="Vol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9" name="Vol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0" name="Vol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1" name="Vol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2" name="Vol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3" name="Vol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4" name="Vol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5" name="Vol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6" name="Vol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7" name="Vol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8" name="Vol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9" name="Vol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0" name="Vol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1" name="Vol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2" name="Vol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3" name="Vol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4" name="Vol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5" name="Vol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Volný tvar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7" name="Volný tvar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8" name="Vol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1" name="Vol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2" name="Vol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3" name="Vol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5" name="Vol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6" name="Vol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7" name="Vol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8" name="Vol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9" name="Vol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0" name="Vol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1" name="Vol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2" name="Vol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3" name="Vol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4" name="Vol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5" name="Vol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6" name="Vol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7" name="Vol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8" name="Vol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9" name="Vol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0" name="Vol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1" name="Vol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2" name="Vol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3" name="Vol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4" name="Vol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5" name="Vol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6" name="Vol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7" name="Vol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8" name="Vol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9" name="Vol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0" name="Vol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1" name="Vol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2" name="Vol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3" name="Vol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4" name="Vol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5" name="Vol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6" name="Vol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7" name="Vol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8" name="Vol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9" name="Vol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0" name="Vol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1" name="Vol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2" name="Vol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3" name="Vol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4" name="Vol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5" name="Vol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6" name="Vol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7" name="Vol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8" name="Vol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9" name="Vol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0" name="Vol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1" name="Vol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2" name="Vol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3" name="Vol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4" name="Vol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5" name="Vol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6" name="Vol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Volný tvar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9" name="Volný tvar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0" name="Volný tvar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1" name="Volný tvar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2" name="Vol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3" name="Volný tvar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4" name="Volný tvar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5" name="Volný tvar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6" name="Volný tvar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7" name="Volný tvar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8" name="Volný tvar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9" name="Vol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0" name="Vol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1" name="Vol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2" name="Vol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3" name="Vol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4" name="Vol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5" name="Vol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6" name="Vol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7" name="Vol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8" name="Vol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9" name="Vol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0" name="Volný tvar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1" name="Vol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2" name="Vol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3" name="Vol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4" name="Vol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5" name="Vol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6" name="Vol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7" name="Vol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8" name="Vol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9" name="Vol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0" name="Vol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1" name="Vol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2" name="Vol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3" name="Vol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4" name="Vol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5" name="Vol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6" name="Vol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7" name="Vol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8" name="Vol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9" name="Vol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0" name="Vol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1" name="Vol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2" name="Vol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3" name="Vol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4" name="Vol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5" name="Vol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6" name="Vol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7" name="Vol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8" name="Vol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9" name="Vol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0" name="Vol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1" name="Vol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2" name="Vol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3" name="Vol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4" name="Vol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5" name="Vol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6" name="Vol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7" name="Vol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8" name="Vol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9" name="Vol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0" name="Vol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1" name="Vol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2" name="Vol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3" name="Vol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4" name="Vol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5" name="Vol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6" name="Vol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7" name="Vol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8" name="Vol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9" name="Vol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0" name="Vol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1" name="Vol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2" name="Vol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3" name="Vol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4" name="Vol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5" name="Vol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6" name="Vol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7" name="Vol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8" name="Vol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9" name="Vol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Volný tvar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2" name="Volný tvar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3" name="Volný tvar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4" name="Volný tvar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5" name="Volný tvar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6" name="Volný tvar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7" name="Volný tvar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8" name="Volný tvar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9" name="Volný tvar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0" name="Volný tvar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1" name="Volný tvar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2" name="Volný tvar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3" name="Volný tvar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Volný tvar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5" name="Volný tvar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6" name="Volný tvar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7" name="Volný tvar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Volný tvar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9" name="Volný tvar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0" name="Volný tvar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1" name="Volný tvar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2" name="Volný tvar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3" name="Volný tvar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4" name="Volný tvar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Volný tvar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Volný tvar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7" name="Volný tvar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8" name="Volný tvar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Volný tvar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1" name="Ová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2" name="Volný tvar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3" name="Volný tvar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4" name="Volný tvar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5" name="Volný tvar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6" name="Volný tvar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7" name="Volný tvar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8" name="Volný tvar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9" name="Volný tvar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0" name="Volný tvar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1" name="Volný tvar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2" name="Volný tvar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3" name="Volný tvar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4" name="Volný tvar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5" name="Volný tvar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6" name="Volný tvar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7" name="Volný tvar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8" name="Volný tvar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9" name="Volný tvar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10" name="Volný tvar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Volný tvar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3" name="Volný tvar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4" name="Volný tvar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5" name="Volný tvar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6" name="Volný tvar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7" name="Volný tvar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8" name="Volný tvar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9" name="Volný tvar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0" name="Volný tvar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1" name="Volný tvar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2" name="Volný tvar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3" name="Volný tvar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4" name="Volný tvar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5" name="Volný tvar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6" name="Volný tvar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7" name="Volný tvar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8" name="Volný tvar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9" name="Volný tvar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0" name="Volný tvar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1" name="Volný tvar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2" name="Volný tvar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3" name="Volný tvar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4" name="Volný tvar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5" name="Volný tvar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6" name="Volný tvar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7" name="Volný tvar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8" name="Volný tvar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9" name="Volný tvar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0" name="Volný tvar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1" name="Volný tvar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2" name="Volný tvar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3" name="Volný tvar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4" name="Volný tvar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5" name="Volný tvar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6" name="Volný tvar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7" name="Volný tvar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Volný tvar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6" name="Volný tvar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7" name="Volný tvar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8" name="Volný tvar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9" name="Volný tvar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0" name="Volný tvar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1" name="Volný tvar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2" name="Volný tvar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3" name="Volný tvar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4" name="Volný tvar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5" name="Volný tvar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6" name="Volný tvar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7" name="Volný tvar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8" name="Volný tvar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9" name="Volný tvar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0" name="Volný tvar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1" name="Volný tvar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2" name="Volný tvar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3" name="Volný tvar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4" name="Volný tvar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5" name="Volný tvar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6" name="Volný tvar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7" name="Volný tvar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8" name="Volný tvar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9" name="Volný tvar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0" name="Volný tvar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1" name="Volný tvar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2" name="Volný tvar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3" name="Volný tvar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4" name="Volný tvar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5" name="Volný tvar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6" name="Volný tvar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7" name="Volný tvar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8" name="Volný tvar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9" name="Volný tvar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0" name="Volný tvar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1" name="Volný tvar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2" name="Volný tvar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3" name="Volný tvar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4" name="Volný tvar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5" name="Volný tvar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6" name="Volný tvar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7" name="Volný tvar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8" name="Volný tvar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9" name="Volný tvar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20" name="Volný tvar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21" name="Volný tvar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Volný tvar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7" name="Volný tvar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8" name="Volný tvar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9" name="Volný tvar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0" name="Volný tvar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1" name="Volný tvar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2" name="Volný tvar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3" name="Volný tvar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4" name="Volný tvar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Volný tvar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0" name="Volný tvar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1" name="Volný tvar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2" name="Volný tvar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3" name="Volný tvar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4" name="Volný tvar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5" name="Volný tvar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Volný tvar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4" name="Volný tvar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5" name="Volný tvar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6" name="Volný tvar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7" name="Volný tvar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8" name="Volný tvar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Vol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4" name="Vol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5" name="Vol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6" name="Vol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7" name="Vol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8" name="Vol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9" name="Vol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0" name="Vol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Vol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3" name="Vol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4" name="Vol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5" name="Vol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6" name="Vol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7" name="Vol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8" name="Vol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9" name="Vol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Volný tvar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2" name="Volný tvar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3" name="Volný tvar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4" name="Volný tvar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5" name="Volný tvar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6" name="Volný tvar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7" name="Volný tvar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8" name="Volný tvar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D0666-7814-43A5-AD4E-B0A7B38B5D66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113F1-B13B-4C67-8482-ED71CC7253DE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969E8F-17D9-48BA-8C1A-7545CDB720E2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257F4-A299-4EBB-8D66-30700D54507D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8" name="Volný tvar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9" name="Volný tvar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Volný tvar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Volný tvar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" name="Volný tvar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" name="Volný tvar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Volný tvar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Volný tvar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6" name="Volný tvar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7" name="Volný tvar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8" name="Volný tvar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9" name="Volný tvar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0" name="Volný tvar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1" name="Volný tvar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" name="Volný tvar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Volný tvar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5" name="Volný tvar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6" name="Volný tvar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7" name="Volný tvar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8" name="Volný tvar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9" name="Volný tvar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0" name="Volný tvar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1" name="Volný tvar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Vol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Volný tvar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5" name="Volný tvar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6" name="Volný tvar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7" name="Volný tvar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8" name="Volný tvar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9" name="Volný tvar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DD1DC98-2DD2-46EB-A1D7-F7394B3BC83F}" type="datetime1">
              <a:rPr lang="cs-CZ" noProof="0" smtClean="0"/>
              <a:t>29.03.2023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Evropská dopravní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/>
              <a:t>politika</a:t>
            </a:r>
            <a:endParaRPr lang="cs-CZ" dirty="0"/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FDBB718A-ED05-4797-80B1-11255F86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dokumenty EU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936F7D9-1F9D-4C5D-8700-1CF0C239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Zelená kniha</a:t>
            </a:r>
          </a:p>
          <a:p>
            <a:pPr lvl="1"/>
            <a:r>
              <a:rPr lang="cs-CZ" dirty="0"/>
              <a:t>cílem je zahájit proces konzultací o daném tématu na evropské úrovni</a:t>
            </a:r>
          </a:p>
          <a:p>
            <a:r>
              <a:rPr lang="cs-CZ" dirty="0"/>
              <a:t>Bílá kniha</a:t>
            </a:r>
          </a:p>
          <a:p>
            <a:pPr lvl="1"/>
            <a:r>
              <a:rPr lang="cs-CZ" dirty="0"/>
              <a:t>bílé knihy Komise jsou dokumenty, které obsahují návrhy na činnost Společenství v určité oblasti.</a:t>
            </a:r>
          </a:p>
          <a:p>
            <a:r>
              <a:rPr lang="cs-CZ" dirty="0"/>
              <a:t>Směrnice, nařízení, nařízení</a:t>
            </a:r>
          </a:p>
          <a:p>
            <a:pPr lvl="1"/>
            <a:r>
              <a:rPr lang="cs-CZ" dirty="0"/>
              <a:t>Nařízení je právně závazné. Platí v celém svém rozsahu v celé EU.</a:t>
            </a:r>
          </a:p>
          <a:p>
            <a:pPr lvl="1"/>
            <a:r>
              <a:rPr lang="cs-CZ" dirty="0"/>
              <a:t>Směrnice je právní akt stanovující cíl, který musejí všechny země EU splnit. Je však na jednotlivých zemích, jak formulují příslušné vnitrostátní zákony a jak těchto cílů dosáhnou. </a:t>
            </a:r>
          </a:p>
          <a:p>
            <a:pPr lvl="1"/>
            <a:r>
              <a:rPr lang="cs-CZ" dirty="0"/>
              <a:t>Rozhodnutí je závazné pro všechny, kterým je určeno</a:t>
            </a:r>
          </a:p>
        </p:txBody>
      </p:sp>
    </p:spTree>
    <p:extLst>
      <p:ext uri="{BB962C8B-B14F-4D97-AF65-F5344CB8AC3E}">
        <p14:creationId xmlns:p14="http://schemas.microsoft.com/office/powerpoint/2010/main" val="28737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FCFD1-EE16-4DD5-B8A1-5E134088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Letecká doprava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6824D-28EC-4FFF-B6BA-F06D749E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cs-CZ">
                <a:latin typeface="+mj-lt"/>
              </a:rPr>
              <a:t>P</a:t>
            </a:r>
            <a:r>
              <a:rPr lang="cs-CZ" b="0" i="0" u="none" strike="noStrike" baseline="0">
                <a:latin typeface="+mj-lt"/>
              </a:rPr>
              <a:t>rvní dohoda o liberalizaci letecké dopravy byla podepsána mezi státy Beneluxu a Spojeného království Velké Británie a Severního Irska v roce 1985</a:t>
            </a:r>
          </a:p>
          <a:p>
            <a:pPr algn="l"/>
            <a:r>
              <a:rPr lang="cs-CZ" b="0" i="0" u="none" strike="noStrike" baseline="0">
                <a:latin typeface="+mj-lt"/>
              </a:rPr>
              <a:t>Byla modelem pro následné liberalizační balíčky, kterými Evropská unie začala tento sektor postupně liberalizovat ve třech fázích</a:t>
            </a:r>
          </a:p>
          <a:p>
            <a:pPr algn="l"/>
            <a:r>
              <a:rPr lang="cs-CZ" b="0" i="0" u="none" strike="noStrike" baseline="0">
                <a:latin typeface="+mj-lt"/>
              </a:rPr>
              <a:t>Počátek liberalizace v Evropě započal rozhodnutím Evropského soudního dvora v roce 1986, o tom, že letecká doprava bude podléhat článkům Římské smlouvy o volné soutěži</a:t>
            </a:r>
          </a:p>
          <a:p>
            <a:pPr algn="l"/>
            <a:r>
              <a:rPr lang="cs-CZ" b="0" i="0" u="none" strike="noStrike" baseline="0">
                <a:latin typeface="+mj-lt"/>
              </a:rPr>
              <a:t>V prosinci roku 1987 byl přijat </a:t>
            </a:r>
            <a:r>
              <a:rPr lang="cs-CZ" b="0" i="1" u="none" strike="noStrike" baseline="0">
                <a:latin typeface="+mj-lt"/>
              </a:rPr>
              <a:t>první liberalizační balíček</a:t>
            </a:r>
            <a:endParaRPr lang="cs-CZ">
              <a:latin typeface="+mj-lt"/>
            </a:endParaRPr>
          </a:p>
          <a:p>
            <a:pPr lvl="1"/>
            <a:r>
              <a:rPr lang="cs-CZ" sz="2000" b="0" i="0" u="none" strike="noStrike" baseline="0">
                <a:latin typeface="+mj-lt"/>
              </a:rPr>
              <a:t>došlo například k odstranění kapacitních omezení. </a:t>
            </a:r>
          </a:p>
          <a:p>
            <a:pPr lvl="1"/>
            <a:r>
              <a:rPr lang="cs-CZ" sz="2000" b="0" i="0" u="none" strike="noStrike" baseline="0">
                <a:latin typeface="+mj-lt"/>
              </a:rPr>
              <a:t>Důsledkem opatření byl umožněn vstup na významné evropské trasy malým aerolinkám.</a:t>
            </a:r>
          </a:p>
          <a:p>
            <a:pPr marL="365760" lvl="1" indent="0">
              <a:buNone/>
            </a:pPr>
            <a:endParaRPr lang="cs-CZ" sz="2000">
              <a:latin typeface="+mj-lt"/>
            </a:endParaRPr>
          </a:p>
          <a:p>
            <a:pPr marL="365760" lvl="1" indent="0">
              <a:buNone/>
            </a:pPr>
            <a:endParaRPr lang="cs-CZ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B258E-E4D2-47DE-867F-BBAA4A72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Letecká doprava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0207C-CE14-46F5-9110-D5AAB215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cs-CZ" b="0" i="1" u="none" strike="noStrike" baseline="0">
                <a:latin typeface="+mj-lt"/>
              </a:rPr>
              <a:t>Druhý liberalizační balíček </a:t>
            </a:r>
            <a:r>
              <a:rPr lang="cs-CZ" b="0" i="0" u="none" strike="noStrike" baseline="0">
                <a:latin typeface="+mj-lt"/>
              </a:rPr>
              <a:t>z roku 1990 zahrnoval tři regulace cen vstupu na trh. </a:t>
            </a:r>
          </a:p>
          <a:p>
            <a:pPr lvl="1"/>
            <a:r>
              <a:rPr lang="cs-CZ" sz="2000" b="0" i="0" u="none" strike="noStrike" baseline="0">
                <a:latin typeface="+mj-lt"/>
              </a:rPr>
              <a:t>Otevírá evropský trh a umožňuje větší flexibilitu ohledně cenových a přepravních podmínek.</a:t>
            </a:r>
          </a:p>
          <a:p>
            <a:pPr lvl="1"/>
            <a:r>
              <a:rPr lang="cs-CZ" sz="2000" b="0" i="0" u="none" strike="noStrike" baseline="0">
                <a:latin typeface="+mj-lt"/>
              </a:rPr>
              <a:t>Podstatným krokem byla opatření umožňující všem přepravcům v Evropské unii zajišťovat přepravu neomezeného počtu cestujících nebo nákladu mezi jejich zemí a další členskou zemí Evropské unie</a:t>
            </a:r>
          </a:p>
          <a:p>
            <a:pPr algn="l"/>
            <a:r>
              <a:rPr lang="cs-CZ" b="0" i="1" u="none" strike="noStrike" baseline="0">
                <a:latin typeface="+mj-lt"/>
              </a:rPr>
              <a:t>Třetí balíček </a:t>
            </a:r>
            <a:r>
              <a:rPr lang="cs-CZ" b="0" i="0" u="none" strike="noStrike" baseline="0">
                <a:latin typeface="+mj-lt"/>
              </a:rPr>
              <a:t>liberalizačních opatření je z roku 1993, plné účinnosti nabyl v roce 1997 </a:t>
            </a:r>
          </a:p>
          <a:p>
            <a:pPr lvl="1"/>
            <a:r>
              <a:rPr lang="cs-CZ" sz="2000" b="0" i="0" u="none" strike="noStrike" baseline="0">
                <a:latin typeface="+mj-lt"/>
              </a:rPr>
              <a:t>docílil liberalizace společného vnitřního trhu. </a:t>
            </a:r>
          </a:p>
          <a:p>
            <a:pPr lvl="1"/>
            <a:r>
              <a:rPr lang="cs-CZ" sz="2000" b="0" i="0" u="none" strike="noStrike" baseline="0">
                <a:latin typeface="+mj-lt"/>
              </a:rPr>
              <a:t>Zavedl svobodu v poskytování služeb v rámci Evropské unie a právo letecké společnosti z jednoho státu působit na trasách v rámci jinýchčlenských zemí.</a:t>
            </a:r>
            <a:endParaRPr lang="cs-CZ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40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60423-BAE7-4D3C-9B73-4BD14134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Jednotné evropské nebe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C288E6-1017-4D4C-934A-746D4B645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0" i="0" u="none" strike="noStrike" baseline="0"/>
              <a:t>V roce 2001 byla zahájena iniciativa jednotné evropské nebe (Single European Sky)</a:t>
            </a:r>
          </a:p>
          <a:p>
            <a:pPr algn="l"/>
            <a:r>
              <a:rPr lang="cs-CZ" b="0" i="0" u="none" strike="noStrike" baseline="0"/>
              <a:t>Cílem bylo </a:t>
            </a:r>
          </a:p>
          <a:p>
            <a:pPr lvl="1"/>
            <a:r>
              <a:rPr lang="cs-CZ" sz="2000" b="0" i="0" u="none" strike="noStrike" baseline="0"/>
              <a:t>vytvořit jednotný vzdušný prostor, </a:t>
            </a:r>
          </a:p>
          <a:p>
            <a:pPr lvl="1"/>
            <a:r>
              <a:rPr lang="cs-CZ" sz="2000" b="0" i="0" u="none" strike="noStrike" baseline="0"/>
              <a:t>sloučit 28 vnitrostátních vzdušných celků do jednoho, který by pokrýval území celé Evropské unie, což by mělo za následek zvýšení efektivity a snížení nákladů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5430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5D541A5-28CF-4F77-93D1-4FCC5B26D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09" y="2205884"/>
            <a:ext cx="8550381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069D57-15DA-4CB8-A063-BA0958A8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799" y="1726780"/>
            <a:ext cx="8558002" cy="1935648"/>
          </a:xfrm>
        </p:spPr>
      </p:pic>
    </p:spTree>
    <p:extLst>
      <p:ext uri="{BB962C8B-B14F-4D97-AF65-F5344CB8AC3E}">
        <p14:creationId xmlns:p14="http://schemas.microsoft.com/office/powerpoint/2010/main" val="13598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79A4F-5118-4A70-87D0-1F3DAD17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24D7AD-79D7-48C4-9DCF-2DB786E50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270" y="338234"/>
            <a:ext cx="9329744" cy="5549381"/>
          </a:xfrm>
        </p:spPr>
      </p:pic>
    </p:spTree>
    <p:extLst>
      <p:ext uri="{BB962C8B-B14F-4D97-AF65-F5344CB8AC3E}">
        <p14:creationId xmlns:p14="http://schemas.microsoft.com/office/powerpoint/2010/main" val="15491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B3810-FF14-4A0F-A776-511F2C9C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73F3477-9022-41A8-9856-6D9405C3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148" y="872012"/>
            <a:ext cx="10177434" cy="4763678"/>
          </a:xfrm>
        </p:spPr>
      </p:pic>
    </p:spTree>
    <p:extLst>
      <p:ext uri="{BB962C8B-B14F-4D97-AF65-F5344CB8AC3E}">
        <p14:creationId xmlns:p14="http://schemas.microsoft.com/office/powerpoint/2010/main" val="4742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5F701-71AC-483B-B234-DDAA6FFA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C72EEE-0CAC-4EF0-89FD-51E708835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78909"/>
            <a:ext cx="9133730" cy="6293315"/>
          </a:xfrm>
        </p:spPr>
      </p:pic>
    </p:spTree>
    <p:extLst>
      <p:ext uri="{BB962C8B-B14F-4D97-AF65-F5344CB8AC3E}">
        <p14:creationId xmlns:p14="http://schemas.microsoft.com/office/powerpoint/2010/main" val="8828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602D8-5A8A-4FB7-BB8B-A14B0313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Železniční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B09BB-A95C-456C-B36F-28BBD169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Dlouhodobá dominance národních monopolů</a:t>
            </a:r>
          </a:p>
          <a:p>
            <a:pPr lvl="1"/>
            <a:r>
              <a:rPr lang="cs-CZ"/>
              <a:t>Přezaměnstnanost</a:t>
            </a:r>
          </a:p>
          <a:p>
            <a:pPr lvl="1"/>
            <a:r>
              <a:rPr lang="cs-CZ"/>
              <a:t>Nízká efektivita</a:t>
            </a:r>
          </a:p>
          <a:p>
            <a:pPr lvl="1"/>
            <a:r>
              <a:rPr lang="cs-CZ"/>
              <a:t>Drahá přeshraniční doprava</a:t>
            </a:r>
          </a:p>
          <a:p>
            <a:r>
              <a:rPr lang="cs-CZ"/>
              <a:t>Zlepšení situace na trhu mělo být dosaženo pomocí směrnice 91/440/ES v roce 1991, jejímž cílem bylo oddělení železniční infrastruktury a dopravy alespoň na úrovni účetnictví, a tím i právo dalších provozovatelů vstoupit na trať. Následovaly další směrnice 95/18/ES a 95/19/ES, které se snažily iniciativu zefektivnit, ale bez většího pokroku.</a:t>
            </a:r>
          </a:p>
        </p:txBody>
      </p:sp>
    </p:spTree>
    <p:extLst>
      <p:ext uri="{BB962C8B-B14F-4D97-AF65-F5344CB8AC3E}">
        <p14:creationId xmlns:p14="http://schemas.microsoft.com/office/powerpoint/2010/main" val="27007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E60C8-0539-4270-96FF-0CCEE5C7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521EBF-850A-4644-B8AA-C10A247B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9A9914-CFD5-42E4-9D5B-8F304488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70" y="78910"/>
            <a:ext cx="9144000" cy="6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EE182-0904-4FAE-B5F9-C7DA5C32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Železniční balíčky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3B6D5-5777-4BCF-97D5-D9C380AA6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Úplná liberalizace železničního trhu, která předpokládá "železnici bez hranic". (vytvoření tzv. „jednotného evropského železničního prostoru"), mělo být dosaženo postupnou realizací celkem tří (po revizi 4) "železničních balíčků„. </a:t>
            </a:r>
          </a:p>
          <a:p>
            <a:r>
              <a:rPr lang="cs-CZ"/>
              <a:t>"První železniční balíček" byl přijat v roce 2001 a obsahoval tři směrnice:</a:t>
            </a:r>
          </a:p>
          <a:p>
            <a:pPr lvl="1"/>
            <a:r>
              <a:rPr lang="cs-CZ"/>
              <a:t>směrnici 2001/12/ES o rozvoji železnic v EU - otevření přístupu pro nákladní železniční dopravu (vertikální oddělení se stále vyžaduje pouze na úrovni účetnictví, ale za mnohem přísnějších podmínek)</a:t>
            </a:r>
          </a:p>
          <a:p>
            <a:pPr lvl="1"/>
            <a:r>
              <a:rPr lang="cs-CZ"/>
              <a:t>Směrnice 2001/14/ES, která se týkala především přidělování kapacity železniční infrastruktury,</a:t>
            </a:r>
          </a:p>
          <a:p>
            <a:pPr lvl="1"/>
            <a:r>
              <a:rPr lang="cs-CZ"/>
              <a:t>a směrnice 2001/13/ES o udělování licencí všem železničním podnikům.</a:t>
            </a:r>
          </a:p>
        </p:txBody>
      </p:sp>
    </p:spTree>
    <p:extLst>
      <p:ext uri="{BB962C8B-B14F-4D97-AF65-F5344CB8AC3E}">
        <p14:creationId xmlns:p14="http://schemas.microsoft.com/office/powerpoint/2010/main" val="21822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4298B-C656-4ED4-BAE8-ACEA8122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Železniční balíčky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BD267-BC90-431A-A4FD-BFBDFCCA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 roce 2004 vstoupil v platnost "druhý železniční balíček", který zavedl nová opatření zaměřená na vytvoření „jednotného evropského železničního prostoru". </a:t>
            </a:r>
          </a:p>
          <a:p>
            <a:pPr lvl="1"/>
            <a:r>
              <a:rPr lang="cs-CZ"/>
              <a:t>Opatření byla zaměřena především na zlepšení bezpečnosti (směrnice 2004/49/ES) a provozní propojenosti v rámci EU (směrnice 2004/50/ES). </a:t>
            </a:r>
          </a:p>
          <a:p>
            <a:pPr lvl="1"/>
            <a:r>
              <a:rPr lang="cs-CZ"/>
              <a:t>Evropská komise navrhla zřízení Evropské agentury pro železnice (nařízení ES 881/2004), která by dohlížela na dodržování vysokých bezpečnostních standardů a jejich dodržování, jakož i na zajištění technické provozní propojitelnosti (interoperability), která je nezbytná pro hladké fungování železniční dopravy přes hranice států. </a:t>
            </a:r>
          </a:p>
          <a:p>
            <a:pPr lvl="1"/>
            <a:r>
              <a:rPr lang="cs-CZ"/>
              <a:t>Patří sem směrnice 2004/51/ES, která zavádí volný přístup na trh železniční nákladní dopravy.</a:t>
            </a:r>
          </a:p>
        </p:txBody>
      </p:sp>
    </p:spTree>
    <p:extLst>
      <p:ext uri="{BB962C8B-B14F-4D97-AF65-F5344CB8AC3E}">
        <p14:creationId xmlns:p14="http://schemas.microsoft.com/office/powerpoint/2010/main" val="35690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B94F9-CFFE-4636-8D88-8ADBE764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Železniční balíčky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4A85D-EB69-4A76-B601-5026ED3AC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"Třetí železniční balíček", vstoupil v platnost v roce 2007</a:t>
            </a:r>
          </a:p>
          <a:p>
            <a:pPr lvl="1"/>
            <a:r>
              <a:rPr lang="cs-CZ"/>
              <a:t>je klíčový pro otevření trhu osobní železniční dopravy (směrnice 2007/58/ES) </a:t>
            </a:r>
          </a:p>
          <a:p>
            <a:pPr lvl="1"/>
            <a:r>
              <a:rPr lang="cs-CZ"/>
              <a:t>upravuje také pravidla pro cestující a vydávání osvědčení železničním zaměstnancům (směrnice 2007/59/ES). Toto opatření přináší právo přístupu na trh osobní železniční dopravy (otevření trhu do roku 2010), což znamená, že provozovatel může přepravovat cestující na mezinárodní trase, která prochází členskými státy EU. </a:t>
            </a:r>
          </a:p>
          <a:p>
            <a:pPr lvl="1"/>
            <a:r>
              <a:rPr lang="cs-CZ"/>
              <a:t>Pro cestující posiluje jejich práva v podobě určitých minimálních norem kvality (nařízení 1371/2007). V neposlední řadě zavádí licence pro strojvedoucí pro provozování vlaků v evropské dopravní síti.</a:t>
            </a:r>
          </a:p>
        </p:txBody>
      </p:sp>
    </p:spTree>
    <p:extLst>
      <p:ext uri="{BB962C8B-B14F-4D97-AF65-F5344CB8AC3E}">
        <p14:creationId xmlns:p14="http://schemas.microsoft.com/office/powerpoint/2010/main" val="1039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B6255-24EF-49DC-A2DC-7E6E2853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4. Železniční balíček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D2F7E-BD89-4EC9-B905-C7EEDE7E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Měl ambici ukončit liberalizi železniční dopravy v EU. </a:t>
            </a:r>
          </a:p>
          <a:p>
            <a:r>
              <a:rPr lang="cs-CZ"/>
              <a:t>Komise schálila návrh v roce 2013</a:t>
            </a:r>
          </a:p>
          <a:p>
            <a:r>
              <a:rPr lang="cs-CZ"/>
              <a:t>Mnoho připomínek a pozměňovacích návrhů</a:t>
            </a:r>
          </a:p>
          <a:p>
            <a:r>
              <a:rPr lang="cs-CZ"/>
              <a:t>Přijat v roce 2016</a:t>
            </a:r>
          </a:p>
          <a:p>
            <a:pPr lvl="1"/>
            <a:r>
              <a:rPr lang="cs-CZ"/>
              <a:t>Technický a politický pilíř</a:t>
            </a:r>
          </a:p>
          <a:p>
            <a:pPr lvl="1"/>
            <a:r>
              <a:rPr lang="cs-CZ"/>
              <a:t>Relativně pomalé zavádění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4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1B417-6232-4B69-9562-61F8D7E0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 liberalizace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D805B-37EF-4174-8DB8-5A3BC7F24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Úspěšná?</a:t>
            </a:r>
          </a:p>
          <a:p>
            <a:r>
              <a:rPr lang="cs-CZ"/>
              <a:t>Diskutujme </a:t>
            </a:r>
            <a:r>
              <a:rPr lang="cs-CZ">
                <a:sym typeface="Wingdings" panose="05000000000000000000" pitchFamily="2" charset="2"/>
              </a:rPr>
              <a:t></a:t>
            </a:r>
          </a:p>
          <a:p>
            <a:pPr marL="4572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3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AE023E7-2098-4664-B67C-53CB3770A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70" y="88435"/>
            <a:ext cx="4657586" cy="59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Trendy v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2DBA0-6B23-4A34-AC91-A339484F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D1643D-B577-4393-9094-05207A3FA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85899"/>
            <a:ext cx="9133729" cy="47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Bezpečnost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dirty="0"/>
              <a:t>Silnice: v roce 2015 bylo při dopravních nehodách usmrceno 26 134 osob (úmrtí do 30 dnů)</a:t>
            </a:r>
            <a:br>
              <a:rPr lang="cs-CZ" dirty="0"/>
            </a:br>
            <a:r>
              <a:rPr lang="cs-CZ" dirty="0"/>
              <a:t>Ve srovnání s rokem 2001 byl počet úmrtí na silnicích nižší o více</a:t>
            </a:r>
            <a:br>
              <a:rPr lang="cs-CZ" dirty="0"/>
            </a:br>
            <a:r>
              <a:rPr lang="cs-CZ" dirty="0"/>
              <a:t>než polovina (-52,4%).</a:t>
            </a:r>
          </a:p>
          <a:p>
            <a:r>
              <a:rPr lang="cs-CZ" dirty="0"/>
              <a:t>Železnice: v roce 2015 přišlo o život 27 cestujících; </a:t>
            </a:r>
          </a:p>
          <a:p>
            <a:r>
              <a:rPr lang="cs-CZ" dirty="0"/>
              <a:t>Vzduch: v roce 2015 bylo ztraceno 6 životů.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616415"/>
          </a:xfrm>
        </p:spPr>
        <p:txBody>
          <a:bodyPr rtlCol="0"/>
          <a:lstStyle/>
          <a:p>
            <a:pPr rtl="0"/>
            <a:r>
              <a:rPr lang="cs-CZ" dirty="0" err="1"/>
              <a:t>Zaměstananost</a:t>
            </a:r>
            <a:r>
              <a:rPr lang="cs-CZ" dirty="0"/>
              <a:t> v dopravě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9764DDE-1F03-45C7-A2D3-EB804535B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83" y="601697"/>
            <a:ext cx="5315692" cy="653090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7CD866C-3E64-4F0C-9E5B-F3D2C7308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692" y="78910"/>
            <a:ext cx="3903478" cy="69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1EE9729-99EC-4EB1-874D-A39D116F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06" y="69676"/>
            <a:ext cx="5327388" cy="67099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24A715B-0B05-4814-A727-244756D67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583" y="69676"/>
            <a:ext cx="3554867" cy="65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3280973-2259-472B-9CA6-49EEAFF0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78909"/>
            <a:ext cx="4307570" cy="672213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27E306A-50FE-4E9E-A403-ADC1CC743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815" y="78909"/>
            <a:ext cx="4307569" cy="6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Přístup EU k reformě dopravy</a:t>
            </a: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pátky do školy 16: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840_TF02895269.potx" id="{67685A0E-E658-4018-A2C1-17626F8480E8}" vid="{1436CBF0-C410-43BD-9D88-70691EDA04C9}"/>
    </a:ext>
  </a:extLst>
</a:theme>
</file>

<file path=ppt/theme/theme2.xml><?xml version="1.0" encoding="utf-8"?>
<a:theme xmlns:a="http://schemas.openxmlformats.org/drawingml/2006/main" name="Motiv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40262f94-9f35-4ac3-9a90-690165a166b7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a4f35948-e619-41b3-aa29-22878b09cfd2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motivem podzimních radostí (širokoúhlá)</Template>
  <TotalTime>221</TotalTime>
  <Words>877</Words>
  <Application>Microsoft Office PowerPoint</Application>
  <PresentationFormat>Widescreen</PresentationFormat>
  <Paragraphs>77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Cambria</vt:lpstr>
      <vt:lpstr>Zpátky do školy 16:9</vt:lpstr>
      <vt:lpstr>Evropská dopravní</vt:lpstr>
      <vt:lpstr>PowerPoint Presentation</vt:lpstr>
      <vt:lpstr>PowerPoint Presentation</vt:lpstr>
      <vt:lpstr>Trendy v EU</vt:lpstr>
      <vt:lpstr>Bezpečnost</vt:lpstr>
      <vt:lpstr>Zaměstananost v dopravě</vt:lpstr>
      <vt:lpstr>PowerPoint Presentation</vt:lpstr>
      <vt:lpstr>PowerPoint Presentation</vt:lpstr>
      <vt:lpstr>Přístup EU k reformě dopravy</vt:lpstr>
      <vt:lpstr>Strategické dokumenty EU</vt:lpstr>
      <vt:lpstr>Letecká doprava </vt:lpstr>
      <vt:lpstr>Letecká doprava </vt:lpstr>
      <vt:lpstr>Jednotné evropské nebe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Železniční doprava</vt:lpstr>
      <vt:lpstr>Železniční balíčky</vt:lpstr>
      <vt:lpstr>Železniční balíčky</vt:lpstr>
      <vt:lpstr>Železniční balíčky</vt:lpstr>
      <vt:lpstr>4. Železniční balíček</vt:lpstr>
      <vt:lpstr>Výsledky liberalizace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Evropská dopravní</dc:title>
  <dc:creator>Tomáš Palebný</dc:creator>
  <cp:lastModifiedBy>T.P.</cp:lastModifiedBy>
  <cp:revision>5</cp:revision>
  <dcterms:created xsi:type="dcterms:W3CDTF">2019-03-25T06:21:24Z</dcterms:created>
  <dcterms:modified xsi:type="dcterms:W3CDTF">2023-03-29T14:31:30Z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