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63" r:id="rId4"/>
    <p:sldId id="262" r:id="rId5"/>
    <p:sldId id="264" r:id="rId6"/>
    <p:sldId id="259" r:id="rId7"/>
    <p:sldId id="265" r:id="rId8"/>
    <p:sldId id="266" r:id="rId9"/>
    <p:sldId id="267" r:id="rId10"/>
    <p:sldId id="268" r:id="rId11"/>
    <p:sldId id="269" r:id="rId12"/>
    <p:sldId id="271" r:id="rId13"/>
    <p:sldId id="260" r:id="rId14"/>
    <p:sldId id="270" r:id="rId15"/>
    <p:sldId id="272" r:id="rId16"/>
    <p:sldId id="275" r:id="rId17"/>
    <p:sldId id="273" r:id="rId18"/>
    <p:sldId id="274" r:id="rId19"/>
    <p:sldId id="261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BC5C9-C345-47ED-A77D-730A2BF09CDA}" v="177" dt="2023-02-09T13:27:19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8" autoAdjust="0"/>
    <p:restoredTop sz="95768" autoAdjust="0"/>
  </p:normalViewPr>
  <p:slideViewPr>
    <p:cSldViewPr snapToGrid="0">
      <p:cViewPr varScale="1">
        <p:scale>
          <a:sx n="160" d="100"/>
          <a:sy n="160" d="100"/>
        </p:scale>
        <p:origin x="248" y="96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Smutný" userId="37ffb8d4-0ab7-4539-80fa-95cb741689c5" providerId="ADAL" clId="{76ABC5C9-C345-47ED-A77D-730A2BF09CDA}"/>
    <pc:docChg chg="undo redo custSel addSld delSld modSld sldOrd">
      <pc:chgData name="Petr Smutný" userId="37ffb8d4-0ab7-4539-80fa-95cb741689c5" providerId="ADAL" clId="{76ABC5C9-C345-47ED-A77D-730A2BF09CDA}" dt="2023-02-09T15:53:19.556" v="4426" actId="20577"/>
      <pc:docMkLst>
        <pc:docMk/>
      </pc:docMkLst>
      <pc:sldChg chg="modSp mod">
        <pc:chgData name="Petr Smutný" userId="37ffb8d4-0ab7-4539-80fa-95cb741689c5" providerId="ADAL" clId="{76ABC5C9-C345-47ED-A77D-730A2BF09CDA}" dt="2023-02-09T12:47:12.491" v="4039" actId="313"/>
        <pc:sldMkLst>
          <pc:docMk/>
          <pc:sldMk cId="3039613349" sldId="256"/>
        </pc:sldMkLst>
        <pc:spChg chg="mod">
          <ac:chgData name="Petr Smutný" userId="37ffb8d4-0ab7-4539-80fa-95cb741689c5" providerId="ADAL" clId="{76ABC5C9-C345-47ED-A77D-730A2BF09CDA}" dt="2023-02-09T10:58:04.415" v="4005" actId="20577"/>
          <ac:spMkLst>
            <pc:docMk/>
            <pc:sldMk cId="3039613349" sldId="256"/>
            <ac:spMk id="2" creationId="{6178D330-B66C-744A-9DAE-6FE02756516D}"/>
          </ac:spMkLst>
        </pc:spChg>
        <pc:spChg chg="mod">
          <ac:chgData name="Petr Smutný" userId="37ffb8d4-0ab7-4539-80fa-95cb741689c5" providerId="ADAL" clId="{76ABC5C9-C345-47ED-A77D-730A2BF09CDA}" dt="2023-02-09T12:47:12.491" v="4039" actId="313"/>
          <ac:spMkLst>
            <pc:docMk/>
            <pc:sldMk cId="3039613349" sldId="256"/>
            <ac:spMk id="12" creationId="{00000000-0000-0000-0000-000000000000}"/>
          </ac:spMkLst>
        </pc:spChg>
      </pc:sldChg>
      <pc:sldChg chg="addSp delSp modSp new del mod modClrScheme chgLayout">
        <pc:chgData name="Petr Smutný" userId="37ffb8d4-0ab7-4539-80fa-95cb741689c5" providerId="ADAL" clId="{76ABC5C9-C345-47ED-A77D-730A2BF09CDA}" dt="2023-02-08T15:36:44.117" v="237" actId="2696"/>
        <pc:sldMkLst>
          <pc:docMk/>
          <pc:sldMk cId="2975178299" sldId="257"/>
        </pc:sldMkLst>
        <pc:spChg chg="mod ord">
          <ac:chgData name="Petr Smutný" userId="37ffb8d4-0ab7-4539-80fa-95cb741689c5" providerId="ADAL" clId="{76ABC5C9-C345-47ED-A77D-730A2BF09CDA}" dt="2023-02-08T15:24:37.468" v="194" actId="700"/>
          <ac:spMkLst>
            <pc:docMk/>
            <pc:sldMk cId="2975178299" sldId="257"/>
            <ac:spMk id="2" creationId="{264F652D-402E-44D3-C83B-D05F4EF35DE3}"/>
          </ac:spMkLst>
        </pc:spChg>
        <pc:spChg chg="mod ord">
          <ac:chgData name="Petr Smutný" userId="37ffb8d4-0ab7-4539-80fa-95cb741689c5" providerId="ADAL" clId="{76ABC5C9-C345-47ED-A77D-730A2BF09CDA}" dt="2023-02-08T15:24:37.468" v="194" actId="700"/>
          <ac:spMkLst>
            <pc:docMk/>
            <pc:sldMk cId="2975178299" sldId="257"/>
            <ac:spMk id="3" creationId="{6A8A3B8C-EE49-3EBF-A802-71F425FD2342}"/>
          </ac:spMkLst>
        </pc:spChg>
        <pc:spChg chg="mod ord">
          <ac:chgData name="Petr Smutný" userId="37ffb8d4-0ab7-4539-80fa-95cb741689c5" providerId="ADAL" clId="{76ABC5C9-C345-47ED-A77D-730A2BF09CDA}" dt="2023-02-08T15:36:35.751" v="235" actId="21"/>
          <ac:spMkLst>
            <pc:docMk/>
            <pc:sldMk cId="2975178299" sldId="257"/>
            <ac:spMk id="4" creationId="{9C547E10-6D22-126B-403F-772937DD68FB}"/>
          </ac:spMkLst>
        </pc:spChg>
        <pc:spChg chg="del mod ord">
          <ac:chgData name="Petr Smutný" userId="37ffb8d4-0ab7-4539-80fa-95cb741689c5" providerId="ADAL" clId="{76ABC5C9-C345-47ED-A77D-730A2BF09CDA}" dt="2023-02-08T14:53:17.100" v="37" actId="700"/>
          <ac:spMkLst>
            <pc:docMk/>
            <pc:sldMk cId="2975178299" sldId="257"/>
            <ac:spMk id="5" creationId="{5A16DA5B-58AD-C1B8-D59C-4796C2BBD098}"/>
          </ac:spMkLst>
        </pc:spChg>
        <pc:spChg chg="add mod ord">
          <ac:chgData name="Petr Smutný" userId="37ffb8d4-0ab7-4539-80fa-95cb741689c5" providerId="ADAL" clId="{76ABC5C9-C345-47ED-A77D-730A2BF09CDA}" dt="2023-02-08T15:24:37.468" v="194" actId="700"/>
          <ac:spMkLst>
            <pc:docMk/>
            <pc:sldMk cId="2975178299" sldId="257"/>
            <ac:spMk id="6" creationId="{A07394F9-72A2-A887-2F07-CD187FD9129C}"/>
          </ac:spMkLst>
        </pc:spChg>
        <pc:spChg chg="add del mod ord">
          <ac:chgData name="Petr Smutný" userId="37ffb8d4-0ab7-4539-80fa-95cb741689c5" providerId="ADAL" clId="{76ABC5C9-C345-47ED-A77D-730A2BF09CDA}" dt="2023-02-08T15:24:25.537" v="193" actId="700"/>
          <ac:spMkLst>
            <pc:docMk/>
            <pc:sldMk cId="2975178299" sldId="257"/>
            <ac:spMk id="7" creationId="{2B787781-0B58-0FB1-9EA1-0E23D3738363}"/>
          </ac:spMkLst>
        </pc:spChg>
        <pc:spChg chg="add del mod ord">
          <ac:chgData name="Petr Smutný" userId="37ffb8d4-0ab7-4539-80fa-95cb741689c5" providerId="ADAL" clId="{76ABC5C9-C345-47ED-A77D-730A2BF09CDA}" dt="2023-02-08T15:24:37.468" v="194" actId="700"/>
          <ac:spMkLst>
            <pc:docMk/>
            <pc:sldMk cId="2975178299" sldId="257"/>
            <ac:spMk id="11" creationId="{72FB94D7-3FF0-AE94-1D58-D676B87124B2}"/>
          </ac:spMkLst>
        </pc:spChg>
        <pc:spChg chg="add del mod ord">
          <ac:chgData name="Petr Smutný" userId="37ffb8d4-0ab7-4539-80fa-95cb741689c5" providerId="ADAL" clId="{76ABC5C9-C345-47ED-A77D-730A2BF09CDA}" dt="2023-02-08T15:24:37.468" v="194" actId="700"/>
          <ac:spMkLst>
            <pc:docMk/>
            <pc:sldMk cId="2975178299" sldId="257"/>
            <ac:spMk id="12" creationId="{8B3DD16B-5D27-59CE-80F3-516FDFE41A1D}"/>
          </ac:spMkLst>
        </pc:spChg>
        <pc:spChg chg="add del mod ord">
          <ac:chgData name="Petr Smutný" userId="37ffb8d4-0ab7-4539-80fa-95cb741689c5" providerId="ADAL" clId="{76ABC5C9-C345-47ED-A77D-730A2BF09CDA}" dt="2023-02-08T15:24:37.468" v="194" actId="700"/>
          <ac:spMkLst>
            <pc:docMk/>
            <pc:sldMk cId="2975178299" sldId="257"/>
            <ac:spMk id="13" creationId="{47E86090-009C-74D3-6478-664A0F1E16F4}"/>
          </ac:spMkLst>
        </pc:spChg>
        <pc:spChg chg="add mod ord">
          <ac:chgData name="Petr Smutný" userId="37ffb8d4-0ab7-4539-80fa-95cb741689c5" providerId="ADAL" clId="{76ABC5C9-C345-47ED-A77D-730A2BF09CDA}" dt="2023-02-08T15:24:37.468" v="194" actId="700"/>
          <ac:spMkLst>
            <pc:docMk/>
            <pc:sldMk cId="2975178299" sldId="257"/>
            <ac:spMk id="14" creationId="{3ABB0422-78FB-D0DA-BE84-E43420E145C7}"/>
          </ac:spMkLst>
        </pc:spChg>
        <pc:spChg chg="add del mod">
          <ac:chgData name="Petr Smutný" userId="37ffb8d4-0ab7-4539-80fa-95cb741689c5" providerId="ADAL" clId="{76ABC5C9-C345-47ED-A77D-730A2BF09CDA}" dt="2023-02-08T15:30:53.293" v="200" actId="478"/>
          <ac:spMkLst>
            <pc:docMk/>
            <pc:sldMk cId="2975178299" sldId="257"/>
            <ac:spMk id="15" creationId="{236C8FEB-E082-F4D4-7723-FAFAD4B38193}"/>
          </ac:spMkLst>
        </pc:spChg>
        <pc:picChg chg="add del mod">
          <ac:chgData name="Petr Smutný" userId="37ffb8d4-0ab7-4539-80fa-95cb741689c5" providerId="ADAL" clId="{76ABC5C9-C345-47ED-A77D-730A2BF09CDA}" dt="2023-02-08T15:35:15.646" v="226" actId="21"/>
          <ac:picMkLst>
            <pc:docMk/>
            <pc:sldMk cId="2975178299" sldId="257"/>
            <ac:picMk id="10" creationId="{FA697F51-93D9-5B46-D818-DFD726A15E5F}"/>
          </ac:picMkLst>
        </pc:picChg>
        <pc:picChg chg="add del mod">
          <ac:chgData name="Petr Smutný" userId="37ffb8d4-0ab7-4539-80fa-95cb741689c5" providerId="ADAL" clId="{76ABC5C9-C345-47ED-A77D-730A2BF09CDA}" dt="2023-02-08T15:35:15.646" v="226" actId="21"/>
          <ac:picMkLst>
            <pc:docMk/>
            <pc:sldMk cId="2975178299" sldId="257"/>
            <ac:picMk id="17" creationId="{65477C92-403B-F3E5-89AB-2B8A9A23BF0A}"/>
          </ac:picMkLst>
        </pc:picChg>
        <pc:picChg chg="add del">
          <ac:chgData name="Petr Smutný" userId="37ffb8d4-0ab7-4539-80fa-95cb741689c5" providerId="ADAL" clId="{76ABC5C9-C345-47ED-A77D-730A2BF09CDA}" dt="2023-02-08T15:25:36.441" v="196" actId="478"/>
          <ac:picMkLst>
            <pc:docMk/>
            <pc:sldMk cId="2975178299" sldId="257"/>
            <ac:picMk id="1026" creationId="{93C70737-82B1-5813-1E66-F2BF7B5F4407}"/>
          </ac:picMkLst>
        </pc:picChg>
        <pc:picChg chg="add del mod">
          <ac:chgData name="Petr Smutný" userId="37ffb8d4-0ab7-4539-80fa-95cb741689c5" providerId="ADAL" clId="{76ABC5C9-C345-47ED-A77D-730A2BF09CDA}" dt="2023-02-08T15:30:53.293" v="200" actId="478"/>
          <ac:picMkLst>
            <pc:docMk/>
            <pc:sldMk cId="2975178299" sldId="257"/>
            <ac:picMk id="1028" creationId="{9307B5CA-D990-F8DF-A673-E77B7518A03D}"/>
          </ac:picMkLst>
        </pc:picChg>
        <pc:cxnChg chg="add del mod">
          <ac:chgData name="Petr Smutný" userId="37ffb8d4-0ab7-4539-80fa-95cb741689c5" providerId="ADAL" clId="{76ABC5C9-C345-47ED-A77D-730A2BF09CDA}" dt="2023-02-08T15:22:03.512" v="176" actId="21"/>
          <ac:cxnSpMkLst>
            <pc:docMk/>
            <pc:sldMk cId="2975178299" sldId="257"/>
            <ac:cxnSpMk id="9" creationId="{A0137CF6-83FD-D19D-58C0-6FE69C19854F}"/>
          </ac:cxnSpMkLst>
        </pc:cxnChg>
      </pc:sldChg>
      <pc:sldChg chg="addSp delSp modSp new mod ord modClrScheme chgLayout">
        <pc:chgData name="Petr Smutný" userId="37ffb8d4-0ab7-4539-80fa-95cb741689c5" providerId="ADAL" clId="{76ABC5C9-C345-47ED-A77D-730A2BF09CDA}" dt="2023-02-09T12:47:41.761" v="4040" actId="790"/>
        <pc:sldMkLst>
          <pc:docMk/>
          <pc:sldMk cId="590787765" sldId="258"/>
        </pc:sldMkLst>
        <pc:spChg chg="mod ord">
          <ac:chgData name="Petr Smutný" userId="37ffb8d4-0ab7-4539-80fa-95cb741689c5" providerId="ADAL" clId="{76ABC5C9-C345-47ED-A77D-730A2BF09CDA}" dt="2023-02-09T10:58:18.556" v="4006"/>
          <ac:spMkLst>
            <pc:docMk/>
            <pc:sldMk cId="590787765" sldId="258"/>
            <ac:spMk id="2" creationId="{81524D0E-71C8-3434-66D7-C4AE8A48EA39}"/>
          </ac:spMkLst>
        </pc:spChg>
        <pc:spChg chg="mod ord">
          <ac:chgData name="Petr Smutný" userId="37ffb8d4-0ab7-4539-80fa-95cb741689c5" providerId="ADAL" clId="{76ABC5C9-C345-47ED-A77D-730A2BF09CDA}" dt="2023-02-08T14:53:50.377" v="41" actId="700"/>
          <ac:spMkLst>
            <pc:docMk/>
            <pc:sldMk cId="590787765" sldId="258"/>
            <ac:spMk id="3" creationId="{02D20BC7-058F-60FF-3F24-6DC49923C85F}"/>
          </ac:spMkLst>
        </pc:spChg>
        <pc:spChg chg="del mod ord">
          <ac:chgData name="Petr Smutný" userId="37ffb8d4-0ab7-4539-80fa-95cb741689c5" providerId="ADAL" clId="{76ABC5C9-C345-47ED-A77D-730A2BF09CDA}" dt="2023-02-08T14:53:50.377" v="41" actId="700"/>
          <ac:spMkLst>
            <pc:docMk/>
            <pc:sldMk cId="590787765" sldId="258"/>
            <ac:spMk id="4" creationId="{46F2E3AA-AB9C-F4B5-DA79-0E21FB4E4659}"/>
          </ac:spMkLst>
        </pc:spChg>
        <pc:spChg chg="del mod ord">
          <ac:chgData name="Petr Smutný" userId="37ffb8d4-0ab7-4539-80fa-95cb741689c5" providerId="ADAL" clId="{76ABC5C9-C345-47ED-A77D-730A2BF09CDA}" dt="2023-02-08T14:53:50.377" v="41" actId="700"/>
          <ac:spMkLst>
            <pc:docMk/>
            <pc:sldMk cId="590787765" sldId="258"/>
            <ac:spMk id="5" creationId="{EF26D544-E2AA-4D9F-9FEB-D669BC5343AC}"/>
          </ac:spMkLst>
        </pc:spChg>
        <pc:spChg chg="del">
          <ac:chgData name="Petr Smutný" userId="37ffb8d4-0ab7-4539-80fa-95cb741689c5" providerId="ADAL" clId="{76ABC5C9-C345-47ED-A77D-730A2BF09CDA}" dt="2023-02-08T14:53:50.377" v="41" actId="700"/>
          <ac:spMkLst>
            <pc:docMk/>
            <pc:sldMk cId="590787765" sldId="258"/>
            <ac:spMk id="6" creationId="{37586882-2D48-39CC-BCC8-AF8A733E72CC}"/>
          </ac:spMkLst>
        </pc:spChg>
        <pc:spChg chg="add mod ord">
          <ac:chgData name="Petr Smutný" userId="37ffb8d4-0ab7-4539-80fa-95cb741689c5" providerId="ADAL" clId="{76ABC5C9-C345-47ED-A77D-730A2BF09CDA}" dt="2023-02-08T14:53:56.352" v="57" actId="20577"/>
          <ac:spMkLst>
            <pc:docMk/>
            <pc:sldMk cId="590787765" sldId="258"/>
            <ac:spMk id="7" creationId="{6373DF56-890E-3565-4EBB-DF26C955A21C}"/>
          </ac:spMkLst>
        </pc:spChg>
        <pc:spChg chg="add mod ord">
          <ac:chgData name="Petr Smutný" userId="37ffb8d4-0ab7-4539-80fa-95cb741689c5" providerId="ADAL" clId="{76ABC5C9-C345-47ED-A77D-730A2BF09CDA}" dt="2023-02-09T12:47:41.761" v="4040" actId="790"/>
          <ac:spMkLst>
            <pc:docMk/>
            <pc:sldMk cId="590787765" sldId="258"/>
            <ac:spMk id="8" creationId="{2B205015-A618-1471-1FD6-ABCF57803C4C}"/>
          </ac:spMkLst>
        </pc:spChg>
      </pc:sldChg>
      <pc:sldChg chg="addSp delSp modSp new mod modClrScheme chgLayout">
        <pc:chgData name="Petr Smutný" userId="37ffb8d4-0ab7-4539-80fa-95cb741689c5" providerId="ADAL" clId="{76ABC5C9-C345-47ED-A77D-730A2BF09CDA}" dt="2023-02-09T12:48:51.185" v="4044" actId="790"/>
        <pc:sldMkLst>
          <pc:docMk/>
          <pc:sldMk cId="2854620224" sldId="259"/>
        </pc:sldMkLst>
        <pc:spChg chg="mod ord">
          <ac:chgData name="Petr Smutný" userId="37ffb8d4-0ab7-4539-80fa-95cb741689c5" providerId="ADAL" clId="{76ABC5C9-C345-47ED-A77D-730A2BF09CDA}" dt="2023-02-09T11:00:48.296" v="4034"/>
          <ac:spMkLst>
            <pc:docMk/>
            <pc:sldMk cId="2854620224" sldId="259"/>
            <ac:spMk id="2" creationId="{4525C076-0C4D-3ED6-D840-AE52A1B5861A}"/>
          </ac:spMkLst>
        </pc:spChg>
        <pc:spChg chg="mod ord">
          <ac:chgData name="Petr Smutný" userId="37ffb8d4-0ab7-4539-80fa-95cb741689c5" providerId="ADAL" clId="{76ABC5C9-C345-47ED-A77D-730A2BF09CDA}" dt="2023-02-08T14:56:16.249" v="80" actId="700"/>
          <ac:spMkLst>
            <pc:docMk/>
            <pc:sldMk cId="2854620224" sldId="259"/>
            <ac:spMk id="3" creationId="{D56F3D86-1934-2BDB-EF0F-4AB19C69A891}"/>
          </ac:spMkLst>
        </pc:spChg>
        <pc:spChg chg="mod ord">
          <ac:chgData name="Petr Smutný" userId="37ffb8d4-0ab7-4539-80fa-95cb741689c5" providerId="ADAL" clId="{76ABC5C9-C345-47ED-A77D-730A2BF09CDA}" dt="2023-02-09T12:48:51.185" v="4044" actId="790"/>
          <ac:spMkLst>
            <pc:docMk/>
            <pc:sldMk cId="2854620224" sldId="259"/>
            <ac:spMk id="4" creationId="{DA7988C6-28BE-2999-731F-97A76F1ED60B}"/>
          </ac:spMkLst>
        </pc:spChg>
        <pc:spChg chg="del mod ord">
          <ac:chgData name="Petr Smutný" userId="37ffb8d4-0ab7-4539-80fa-95cb741689c5" providerId="ADAL" clId="{76ABC5C9-C345-47ED-A77D-730A2BF09CDA}" dt="2023-02-08T14:56:16.249" v="80" actId="700"/>
          <ac:spMkLst>
            <pc:docMk/>
            <pc:sldMk cId="2854620224" sldId="259"/>
            <ac:spMk id="5" creationId="{3DC73140-5BA6-3F4D-00FD-3E8195EFF7E2}"/>
          </ac:spMkLst>
        </pc:spChg>
        <pc:spChg chg="del">
          <ac:chgData name="Petr Smutný" userId="37ffb8d4-0ab7-4539-80fa-95cb741689c5" providerId="ADAL" clId="{76ABC5C9-C345-47ED-A77D-730A2BF09CDA}" dt="2023-02-08T14:56:16.249" v="80" actId="700"/>
          <ac:spMkLst>
            <pc:docMk/>
            <pc:sldMk cId="2854620224" sldId="259"/>
            <ac:spMk id="6" creationId="{0D80F393-13FE-F193-5E01-44E6D3AAFAED}"/>
          </ac:spMkLst>
        </pc:spChg>
        <pc:spChg chg="add mod ord">
          <ac:chgData name="Petr Smutný" userId="37ffb8d4-0ab7-4539-80fa-95cb741689c5" providerId="ADAL" clId="{76ABC5C9-C345-47ED-A77D-730A2BF09CDA}" dt="2023-02-08T14:56:16.249" v="80" actId="700"/>
          <ac:spMkLst>
            <pc:docMk/>
            <pc:sldMk cId="2854620224" sldId="259"/>
            <ac:spMk id="7" creationId="{AF97304A-C104-FB47-B6CE-0DA831237D38}"/>
          </ac:spMkLst>
        </pc:spChg>
      </pc:sldChg>
      <pc:sldChg chg="modSp add mod">
        <pc:chgData name="Petr Smutný" userId="37ffb8d4-0ab7-4539-80fa-95cb741689c5" providerId="ADAL" clId="{76ABC5C9-C345-47ED-A77D-730A2BF09CDA}" dt="2023-02-09T12:50:55.144" v="4053" actId="790"/>
        <pc:sldMkLst>
          <pc:docMk/>
          <pc:sldMk cId="2543423933" sldId="260"/>
        </pc:sldMkLst>
        <pc:spChg chg="mod">
          <ac:chgData name="Petr Smutný" userId="37ffb8d4-0ab7-4539-80fa-95cb741689c5" providerId="ADAL" clId="{76ABC5C9-C345-47ED-A77D-730A2BF09CDA}" dt="2023-02-09T10:59:53.536" v="4021"/>
          <ac:spMkLst>
            <pc:docMk/>
            <pc:sldMk cId="2543423933" sldId="260"/>
            <ac:spMk id="2" creationId="{4525C076-0C4D-3ED6-D840-AE52A1B5861A}"/>
          </ac:spMkLst>
        </pc:spChg>
        <pc:spChg chg="mod">
          <ac:chgData name="Petr Smutný" userId="37ffb8d4-0ab7-4539-80fa-95cb741689c5" providerId="ADAL" clId="{76ABC5C9-C345-47ED-A77D-730A2BF09CDA}" dt="2023-02-09T12:50:55.144" v="4053" actId="790"/>
          <ac:spMkLst>
            <pc:docMk/>
            <pc:sldMk cId="2543423933" sldId="260"/>
            <ac:spMk id="4" creationId="{DA7988C6-28BE-2999-731F-97A76F1ED60B}"/>
          </ac:spMkLst>
        </pc:spChg>
      </pc:sldChg>
      <pc:sldChg chg="modSp add mod">
        <pc:chgData name="Petr Smutný" userId="37ffb8d4-0ab7-4539-80fa-95cb741689c5" providerId="ADAL" clId="{76ABC5C9-C345-47ED-A77D-730A2BF09CDA}" dt="2023-02-09T12:54:08.910" v="4082" actId="790"/>
        <pc:sldMkLst>
          <pc:docMk/>
          <pc:sldMk cId="601368596" sldId="261"/>
        </pc:sldMkLst>
        <pc:spChg chg="mod">
          <ac:chgData name="Petr Smutný" userId="37ffb8d4-0ab7-4539-80fa-95cb741689c5" providerId="ADAL" clId="{76ABC5C9-C345-47ED-A77D-730A2BF09CDA}" dt="2023-02-09T10:59:22.485" v="4015"/>
          <ac:spMkLst>
            <pc:docMk/>
            <pc:sldMk cId="601368596" sldId="261"/>
            <ac:spMk id="2" creationId="{4525C076-0C4D-3ED6-D840-AE52A1B5861A}"/>
          </ac:spMkLst>
        </pc:spChg>
        <pc:spChg chg="mod">
          <ac:chgData name="Petr Smutný" userId="37ffb8d4-0ab7-4539-80fa-95cb741689c5" providerId="ADAL" clId="{76ABC5C9-C345-47ED-A77D-730A2BF09CDA}" dt="2023-02-09T12:54:08.910" v="4082" actId="790"/>
          <ac:spMkLst>
            <pc:docMk/>
            <pc:sldMk cId="601368596" sldId="261"/>
            <ac:spMk id="4" creationId="{DA7988C6-28BE-2999-731F-97A76F1ED60B}"/>
          </ac:spMkLst>
        </pc:spChg>
      </pc:sldChg>
      <pc:sldChg chg="addSp delSp modSp new mod modClrScheme chgLayout">
        <pc:chgData name="Petr Smutný" userId="37ffb8d4-0ab7-4539-80fa-95cb741689c5" providerId="ADAL" clId="{76ABC5C9-C345-47ED-A77D-730A2BF09CDA}" dt="2023-02-09T12:48:17.656" v="4042" actId="790"/>
        <pc:sldMkLst>
          <pc:docMk/>
          <pc:sldMk cId="3629799477" sldId="262"/>
        </pc:sldMkLst>
        <pc:spChg chg="mod ord">
          <ac:chgData name="Petr Smutný" userId="37ffb8d4-0ab7-4539-80fa-95cb741689c5" providerId="ADAL" clId="{76ABC5C9-C345-47ED-A77D-730A2BF09CDA}" dt="2023-02-09T11:01:01.756" v="4036"/>
          <ac:spMkLst>
            <pc:docMk/>
            <pc:sldMk cId="3629799477" sldId="262"/>
            <ac:spMk id="2" creationId="{EFB7CE90-8BCA-3DF5-329D-77E232B42514}"/>
          </ac:spMkLst>
        </pc:spChg>
        <pc:spChg chg="mod ord">
          <ac:chgData name="Petr Smutný" userId="37ffb8d4-0ab7-4539-80fa-95cb741689c5" providerId="ADAL" clId="{76ABC5C9-C345-47ED-A77D-730A2BF09CDA}" dt="2023-02-08T15:21:09.305" v="162" actId="700"/>
          <ac:spMkLst>
            <pc:docMk/>
            <pc:sldMk cId="3629799477" sldId="262"/>
            <ac:spMk id="3" creationId="{CBEC1F18-F618-C5C1-0F00-5F21503AE00D}"/>
          </ac:spMkLst>
        </pc:spChg>
        <pc:spChg chg="del mod ord">
          <ac:chgData name="Petr Smutný" userId="37ffb8d4-0ab7-4539-80fa-95cb741689c5" providerId="ADAL" clId="{76ABC5C9-C345-47ED-A77D-730A2BF09CDA}" dt="2023-02-08T15:21:09.305" v="162" actId="700"/>
          <ac:spMkLst>
            <pc:docMk/>
            <pc:sldMk cId="3629799477" sldId="262"/>
            <ac:spMk id="4" creationId="{49C93318-4E22-560E-D735-3571B741EE16}"/>
          </ac:spMkLst>
        </pc:spChg>
        <pc:spChg chg="del mod ord">
          <ac:chgData name="Petr Smutný" userId="37ffb8d4-0ab7-4539-80fa-95cb741689c5" providerId="ADAL" clId="{76ABC5C9-C345-47ED-A77D-730A2BF09CDA}" dt="2023-02-08T15:21:09.305" v="162" actId="700"/>
          <ac:spMkLst>
            <pc:docMk/>
            <pc:sldMk cId="3629799477" sldId="262"/>
            <ac:spMk id="5" creationId="{D3708C49-FEA6-FB57-E3CC-BDB300F17611}"/>
          </ac:spMkLst>
        </pc:spChg>
        <pc:spChg chg="del">
          <ac:chgData name="Petr Smutný" userId="37ffb8d4-0ab7-4539-80fa-95cb741689c5" providerId="ADAL" clId="{76ABC5C9-C345-47ED-A77D-730A2BF09CDA}" dt="2023-02-08T15:21:09.305" v="162" actId="700"/>
          <ac:spMkLst>
            <pc:docMk/>
            <pc:sldMk cId="3629799477" sldId="262"/>
            <ac:spMk id="6" creationId="{8B968231-D8CD-0DB3-DB4A-53200666267D}"/>
          </ac:spMkLst>
        </pc:spChg>
        <pc:spChg chg="add mod ord">
          <ac:chgData name="Petr Smutný" userId="37ffb8d4-0ab7-4539-80fa-95cb741689c5" providerId="ADAL" clId="{76ABC5C9-C345-47ED-A77D-730A2BF09CDA}" dt="2023-02-08T15:34:39.211" v="219" actId="20577"/>
          <ac:spMkLst>
            <pc:docMk/>
            <pc:sldMk cId="3629799477" sldId="262"/>
            <ac:spMk id="7" creationId="{357ACCC3-33D2-B800-07F6-EFE869C86C3F}"/>
          </ac:spMkLst>
        </pc:spChg>
        <pc:spChg chg="add mod ord">
          <ac:chgData name="Petr Smutný" userId="37ffb8d4-0ab7-4539-80fa-95cb741689c5" providerId="ADAL" clId="{76ABC5C9-C345-47ED-A77D-730A2BF09CDA}" dt="2023-02-09T12:48:17.656" v="4042" actId="790"/>
          <ac:spMkLst>
            <pc:docMk/>
            <pc:sldMk cId="3629799477" sldId="262"/>
            <ac:spMk id="8" creationId="{FAD5A22B-34A2-3C20-899A-94E71D6F3AD1}"/>
          </ac:spMkLst>
        </pc:spChg>
        <pc:spChg chg="add mod">
          <ac:chgData name="Petr Smutný" userId="37ffb8d4-0ab7-4539-80fa-95cb741689c5" providerId="ADAL" clId="{76ABC5C9-C345-47ED-A77D-730A2BF09CDA}" dt="2023-02-08T15:23:53.125" v="188" actId="1076"/>
          <ac:spMkLst>
            <pc:docMk/>
            <pc:sldMk cId="3629799477" sldId="262"/>
            <ac:spMk id="11" creationId="{8AA996C2-1A55-AF77-B9D6-C3B35656E828}"/>
          </ac:spMkLst>
        </pc:spChg>
        <pc:cxnChg chg="add del mod">
          <ac:chgData name="Petr Smutný" userId="37ffb8d4-0ab7-4539-80fa-95cb741689c5" providerId="ADAL" clId="{76ABC5C9-C345-47ED-A77D-730A2BF09CDA}" dt="2023-02-08T15:23:08.193" v="184" actId="478"/>
          <ac:cxnSpMkLst>
            <pc:docMk/>
            <pc:sldMk cId="3629799477" sldId="262"/>
            <ac:cxnSpMk id="9" creationId="{CB2DA379-9331-E8ED-94AE-CD4029BA4003}"/>
          </ac:cxnSpMkLst>
        </pc:cxnChg>
      </pc:sldChg>
      <pc:sldChg chg="addSp delSp modSp new mod">
        <pc:chgData name="Petr Smutný" userId="37ffb8d4-0ab7-4539-80fa-95cb741689c5" providerId="ADAL" clId="{76ABC5C9-C345-47ED-A77D-730A2BF09CDA}" dt="2023-02-09T14:02:40.667" v="4383" actId="20577"/>
        <pc:sldMkLst>
          <pc:docMk/>
          <pc:sldMk cId="2611854266" sldId="263"/>
        </pc:sldMkLst>
        <pc:spChg chg="mod">
          <ac:chgData name="Petr Smutný" userId="37ffb8d4-0ab7-4539-80fa-95cb741689c5" providerId="ADAL" clId="{76ABC5C9-C345-47ED-A77D-730A2BF09CDA}" dt="2023-02-09T11:01:07.946" v="4037"/>
          <ac:spMkLst>
            <pc:docMk/>
            <pc:sldMk cId="2611854266" sldId="263"/>
            <ac:spMk id="2" creationId="{94FE01E1-70C2-D14B-EABF-9EF2222E017C}"/>
          </ac:spMkLst>
        </pc:spChg>
        <pc:spChg chg="mod">
          <ac:chgData name="Petr Smutný" userId="37ffb8d4-0ab7-4539-80fa-95cb741689c5" providerId="ADAL" clId="{76ABC5C9-C345-47ED-A77D-730A2BF09CDA}" dt="2023-02-08T15:36:39.942" v="236"/>
          <ac:spMkLst>
            <pc:docMk/>
            <pc:sldMk cId="2611854266" sldId="263"/>
            <ac:spMk id="4" creationId="{AA2F1C02-2BFC-FFD4-D600-C9D8D682D3E9}"/>
          </ac:spMkLst>
        </pc:spChg>
        <pc:spChg chg="mod">
          <ac:chgData name="Petr Smutný" userId="37ffb8d4-0ab7-4539-80fa-95cb741689c5" providerId="ADAL" clId="{76ABC5C9-C345-47ED-A77D-730A2BF09CDA}" dt="2023-02-09T14:02:40.667" v="4383" actId="20577"/>
          <ac:spMkLst>
            <pc:docMk/>
            <pc:sldMk cId="2611854266" sldId="263"/>
            <ac:spMk id="5" creationId="{D93E2A3E-A9A1-F24A-7D24-C4CAC8B74974}"/>
          </ac:spMkLst>
        </pc:spChg>
        <pc:spChg chg="del">
          <ac:chgData name="Petr Smutný" userId="37ffb8d4-0ab7-4539-80fa-95cb741689c5" providerId="ADAL" clId="{76ABC5C9-C345-47ED-A77D-730A2BF09CDA}" dt="2023-02-09T10:51:59.138" v="3675" actId="478"/>
          <ac:spMkLst>
            <pc:docMk/>
            <pc:sldMk cId="2611854266" sldId="263"/>
            <ac:spMk id="6" creationId="{0A27267B-9A7D-AB38-55D2-01271331686A}"/>
          </ac:spMkLst>
        </pc:spChg>
        <pc:picChg chg="add mod">
          <ac:chgData name="Petr Smutný" userId="37ffb8d4-0ab7-4539-80fa-95cb741689c5" providerId="ADAL" clId="{76ABC5C9-C345-47ED-A77D-730A2BF09CDA}" dt="2023-02-08T15:35:55.256" v="232" actId="14100"/>
          <ac:picMkLst>
            <pc:docMk/>
            <pc:sldMk cId="2611854266" sldId="263"/>
            <ac:picMk id="7" creationId="{4697622C-817A-A20B-E57A-FD6512086C7F}"/>
          </ac:picMkLst>
        </pc:picChg>
        <pc:picChg chg="add mod">
          <ac:chgData name="Petr Smutný" userId="37ffb8d4-0ab7-4539-80fa-95cb741689c5" providerId="ADAL" clId="{76ABC5C9-C345-47ED-A77D-730A2BF09CDA}" dt="2023-02-09T10:53:11.611" v="3735" actId="1076"/>
          <ac:picMkLst>
            <pc:docMk/>
            <pc:sldMk cId="2611854266" sldId="263"/>
            <ac:picMk id="8" creationId="{E4003C3D-AB68-C8D1-4954-5E4C31144398}"/>
          </ac:picMkLst>
        </pc:picChg>
      </pc:sldChg>
      <pc:sldChg chg="addSp delSp modSp new mod modClrScheme chgLayout">
        <pc:chgData name="Petr Smutný" userId="37ffb8d4-0ab7-4539-80fa-95cb741689c5" providerId="ADAL" clId="{76ABC5C9-C345-47ED-A77D-730A2BF09CDA}" dt="2023-02-09T12:48:33.917" v="4043" actId="790"/>
        <pc:sldMkLst>
          <pc:docMk/>
          <pc:sldMk cId="1127647496" sldId="264"/>
        </pc:sldMkLst>
        <pc:spChg chg="mod ord">
          <ac:chgData name="Petr Smutný" userId="37ffb8d4-0ab7-4539-80fa-95cb741689c5" providerId="ADAL" clId="{76ABC5C9-C345-47ED-A77D-730A2BF09CDA}" dt="2023-02-09T11:00:55.096" v="4035"/>
          <ac:spMkLst>
            <pc:docMk/>
            <pc:sldMk cId="1127647496" sldId="264"/>
            <ac:spMk id="2" creationId="{530C1851-10AA-2E21-E457-D850E6AE692A}"/>
          </ac:spMkLst>
        </pc:spChg>
        <pc:spChg chg="mod ord">
          <ac:chgData name="Petr Smutný" userId="37ffb8d4-0ab7-4539-80fa-95cb741689c5" providerId="ADAL" clId="{76ABC5C9-C345-47ED-A77D-730A2BF09CDA}" dt="2023-02-08T15:40:07.161" v="280" actId="700"/>
          <ac:spMkLst>
            <pc:docMk/>
            <pc:sldMk cId="1127647496" sldId="264"/>
            <ac:spMk id="3" creationId="{69CB7C80-2496-0F2E-454F-96DFE2430E6A}"/>
          </ac:spMkLst>
        </pc:spChg>
        <pc:spChg chg="mod ord">
          <ac:chgData name="Petr Smutný" userId="37ffb8d4-0ab7-4539-80fa-95cb741689c5" providerId="ADAL" clId="{76ABC5C9-C345-47ED-A77D-730A2BF09CDA}" dt="2023-02-08T15:47:22.545" v="727" actId="20577"/>
          <ac:spMkLst>
            <pc:docMk/>
            <pc:sldMk cId="1127647496" sldId="264"/>
            <ac:spMk id="4" creationId="{35894CCF-9915-DAD9-D1C6-63538614F966}"/>
          </ac:spMkLst>
        </pc:spChg>
        <pc:spChg chg="del">
          <ac:chgData name="Petr Smutný" userId="37ffb8d4-0ab7-4539-80fa-95cb741689c5" providerId="ADAL" clId="{76ABC5C9-C345-47ED-A77D-730A2BF09CDA}" dt="2023-02-08T15:38:39.022" v="276" actId="22"/>
          <ac:spMkLst>
            <pc:docMk/>
            <pc:sldMk cId="1127647496" sldId="264"/>
            <ac:spMk id="5" creationId="{1B8603A8-153D-5CE1-86CC-2E2EE032DC6D}"/>
          </ac:spMkLst>
        </pc:spChg>
        <pc:spChg chg="add mod ord">
          <ac:chgData name="Petr Smutný" userId="37ffb8d4-0ab7-4539-80fa-95cb741689c5" providerId="ADAL" clId="{76ABC5C9-C345-47ED-A77D-730A2BF09CDA}" dt="2023-02-09T12:48:33.917" v="4043" actId="790"/>
          <ac:spMkLst>
            <pc:docMk/>
            <pc:sldMk cId="1127647496" sldId="264"/>
            <ac:spMk id="8" creationId="{869E6535-77BE-5C53-C0AA-C0E58DD1DC18}"/>
          </ac:spMkLst>
        </pc:spChg>
        <pc:spChg chg="add mod">
          <ac:chgData name="Petr Smutný" userId="37ffb8d4-0ab7-4539-80fa-95cb741689c5" providerId="ADAL" clId="{76ABC5C9-C345-47ED-A77D-730A2BF09CDA}" dt="2023-02-08T15:48:44.141" v="765" actId="1076"/>
          <ac:spMkLst>
            <pc:docMk/>
            <pc:sldMk cId="1127647496" sldId="264"/>
            <ac:spMk id="9" creationId="{7F337890-B5EB-2FC1-44C6-794C2671B513}"/>
          </ac:spMkLst>
        </pc:spChg>
        <pc:picChg chg="add mod ord">
          <ac:chgData name="Petr Smutný" userId="37ffb8d4-0ab7-4539-80fa-95cb741689c5" providerId="ADAL" clId="{76ABC5C9-C345-47ED-A77D-730A2BF09CDA}" dt="2023-02-08T15:40:16.188" v="282" actId="14100"/>
          <ac:picMkLst>
            <pc:docMk/>
            <pc:sldMk cId="1127647496" sldId="264"/>
            <ac:picMk id="7" creationId="{DE71A3B8-60B7-D305-4ABF-394415680FA5}"/>
          </ac:picMkLst>
        </pc:picChg>
      </pc:sldChg>
      <pc:sldChg chg="addSp modSp new mod ord modAnim">
        <pc:chgData name="Petr Smutný" userId="37ffb8d4-0ab7-4539-80fa-95cb741689c5" providerId="ADAL" clId="{76ABC5C9-C345-47ED-A77D-730A2BF09CDA}" dt="2023-02-09T11:00:39.358" v="4033"/>
        <pc:sldMkLst>
          <pc:docMk/>
          <pc:sldMk cId="1836037965" sldId="265"/>
        </pc:sldMkLst>
        <pc:spChg chg="mod">
          <ac:chgData name="Petr Smutný" userId="37ffb8d4-0ab7-4539-80fa-95cb741689c5" providerId="ADAL" clId="{76ABC5C9-C345-47ED-A77D-730A2BF09CDA}" dt="2023-02-09T11:00:39.358" v="4033"/>
          <ac:spMkLst>
            <pc:docMk/>
            <pc:sldMk cId="1836037965" sldId="265"/>
            <ac:spMk id="2" creationId="{17EB6FBD-341F-2EE4-4C58-40BD4542DBCC}"/>
          </ac:spMkLst>
        </pc:spChg>
        <pc:spChg chg="mod">
          <ac:chgData name="Petr Smutný" userId="37ffb8d4-0ab7-4539-80fa-95cb741689c5" providerId="ADAL" clId="{76ABC5C9-C345-47ED-A77D-730A2BF09CDA}" dt="2023-02-08T15:57:11.428" v="839" actId="20577"/>
          <ac:spMkLst>
            <pc:docMk/>
            <pc:sldMk cId="1836037965" sldId="265"/>
            <ac:spMk id="4" creationId="{BA78FC8C-EB0B-A289-FA6C-18C03BC32EDA}"/>
          </ac:spMkLst>
        </pc:spChg>
        <pc:spChg chg="mod">
          <ac:chgData name="Petr Smutný" userId="37ffb8d4-0ab7-4539-80fa-95cb741689c5" providerId="ADAL" clId="{76ABC5C9-C345-47ED-A77D-730A2BF09CDA}" dt="2023-02-09T11:00:34.871" v="4032" actId="5793"/>
          <ac:spMkLst>
            <pc:docMk/>
            <pc:sldMk cId="1836037965" sldId="265"/>
            <ac:spMk id="5" creationId="{F3FD6776-5039-1E85-29C7-39582E828B67}"/>
          </ac:spMkLst>
        </pc:spChg>
        <pc:spChg chg="add mod">
          <ac:chgData name="Petr Smutný" userId="37ffb8d4-0ab7-4539-80fa-95cb741689c5" providerId="ADAL" clId="{76ABC5C9-C345-47ED-A77D-730A2BF09CDA}" dt="2023-02-08T16:14:49.198" v="902" actId="207"/>
          <ac:spMkLst>
            <pc:docMk/>
            <pc:sldMk cId="1836037965" sldId="265"/>
            <ac:spMk id="8" creationId="{894325B3-25BB-1565-1DB6-5A5888132BE6}"/>
          </ac:spMkLst>
        </pc:spChg>
        <pc:picChg chg="add mod">
          <ac:chgData name="Petr Smutný" userId="37ffb8d4-0ab7-4539-80fa-95cb741689c5" providerId="ADAL" clId="{76ABC5C9-C345-47ED-A77D-730A2BF09CDA}" dt="2023-02-08T16:04:21.432" v="866" actId="1076"/>
          <ac:picMkLst>
            <pc:docMk/>
            <pc:sldMk cId="1836037965" sldId="265"/>
            <ac:picMk id="6" creationId="{03937483-ACD3-E1BB-C20F-50FC6B741A31}"/>
          </ac:picMkLst>
        </pc:picChg>
        <pc:picChg chg="add mod">
          <ac:chgData name="Petr Smutný" userId="37ffb8d4-0ab7-4539-80fa-95cb741689c5" providerId="ADAL" clId="{76ABC5C9-C345-47ED-A77D-730A2BF09CDA}" dt="2023-02-08T16:18:55.455" v="930" actId="1076"/>
          <ac:picMkLst>
            <pc:docMk/>
            <pc:sldMk cId="1836037965" sldId="265"/>
            <ac:picMk id="7" creationId="{1FE39EE5-231E-5E0D-0037-28ADC0526F82}"/>
          </ac:picMkLst>
        </pc:picChg>
        <pc:cxnChg chg="add mod">
          <ac:chgData name="Petr Smutný" userId="37ffb8d4-0ab7-4539-80fa-95cb741689c5" providerId="ADAL" clId="{76ABC5C9-C345-47ED-A77D-730A2BF09CDA}" dt="2023-02-08T16:20:21.436" v="932" actId="1076"/>
          <ac:cxnSpMkLst>
            <pc:docMk/>
            <pc:sldMk cId="1836037965" sldId="265"/>
            <ac:cxnSpMk id="10" creationId="{05A46CC4-C798-A3A8-CFA4-0F92B894D41E}"/>
          </ac:cxnSpMkLst>
        </pc:cxnChg>
        <pc:cxnChg chg="add mod">
          <ac:chgData name="Petr Smutný" userId="37ffb8d4-0ab7-4539-80fa-95cb741689c5" providerId="ADAL" clId="{76ABC5C9-C345-47ED-A77D-730A2BF09CDA}" dt="2023-02-08T16:20:25.681" v="933" actId="1076"/>
          <ac:cxnSpMkLst>
            <pc:docMk/>
            <pc:sldMk cId="1836037965" sldId="265"/>
            <ac:cxnSpMk id="11" creationId="{FE81B24F-50A5-D596-580D-320333AE1A21}"/>
          </ac:cxnSpMkLst>
        </pc:cxnChg>
      </pc:sldChg>
      <pc:sldChg chg="addSp delSp modSp new mod ord">
        <pc:chgData name="Petr Smutný" userId="37ffb8d4-0ab7-4539-80fa-95cb741689c5" providerId="ADAL" clId="{76ABC5C9-C345-47ED-A77D-730A2BF09CDA}" dt="2023-02-09T15:53:19.556" v="4426" actId="20577"/>
        <pc:sldMkLst>
          <pc:docMk/>
          <pc:sldMk cId="749912220" sldId="266"/>
        </pc:sldMkLst>
        <pc:spChg chg="mod">
          <ac:chgData name="Petr Smutný" userId="37ffb8d4-0ab7-4539-80fa-95cb741689c5" providerId="ADAL" clId="{76ABC5C9-C345-47ED-A77D-730A2BF09CDA}" dt="2023-02-09T11:00:17.637" v="4025"/>
          <ac:spMkLst>
            <pc:docMk/>
            <pc:sldMk cId="749912220" sldId="266"/>
            <ac:spMk id="2" creationId="{EF012F86-D37A-8A2A-9B38-F9B8AD05B556}"/>
          </ac:spMkLst>
        </pc:spChg>
        <pc:spChg chg="mod">
          <ac:chgData name="Petr Smutný" userId="37ffb8d4-0ab7-4539-80fa-95cb741689c5" providerId="ADAL" clId="{76ABC5C9-C345-47ED-A77D-730A2BF09CDA}" dt="2023-02-08T16:21:11.164" v="949" actId="20577"/>
          <ac:spMkLst>
            <pc:docMk/>
            <pc:sldMk cId="749912220" sldId="266"/>
            <ac:spMk id="4" creationId="{1CD08C32-00F5-5D5A-64B7-814CBB2150F8}"/>
          </ac:spMkLst>
        </pc:spChg>
        <pc:spChg chg="mod">
          <ac:chgData name="Petr Smutný" userId="37ffb8d4-0ab7-4539-80fa-95cb741689c5" providerId="ADAL" clId="{76ABC5C9-C345-47ED-A77D-730A2BF09CDA}" dt="2023-02-09T15:53:19.556" v="4426" actId="20577"/>
          <ac:spMkLst>
            <pc:docMk/>
            <pc:sldMk cId="749912220" sldId="266"/>
            <ac:spMk id="5" creationId="{59278FCF-FF65-C1FF-4F39-14633B8FA633}"/>
          </ac:spMkLst>
        </pc:spChg>
        <pc:spChg chg="mod">
          <ac:chgData name="Petr Smutný" userId="37ffb8d4-0ab7-4539-80fa-95cb741689c5" providerId="ADAL" clId="{76ABC5C9-C345-47ED-A77D-730A2BF09CDA}" dt="2023-02-08T16:38:10.045" v="1092"/>
          <ac:spMkLst>
            <pc:docMk/>
            <pc:sldMk cId="749912220" sldId="266"/>
            <ac:spMk id="7" creationId="{538D689B-5F33-650F-156F-C1A9BD287763}"/>
          </ac:spMkLst>
        </pc:spChg>
        <pc:spChg chg="mod">
          <ac:chgData name="Petr Smutný" userId="37ffb8d4-0ab7-4539-80fa-95cb741689c5" providerId="ADAL" clId="{76ABC5C9-C345-47ED-A77D-730A2BF09CDA}" dt="2023-02-08T16:38:10.045" v="1092"/>
          <ac:spMkLst>
            <pc:docMk/>
            <pc:sldMk cId="749912220" sldId="266"/>
            <ac:spMk id="8" creationId="{8955D597-6A29-D80D-CE42-D3E4576F6603}"/>
          </ac:spMkLst>
        </pc:spChg>
        <pc:spChg chg="mod">
          <ac:chgData name="Petr Smutný" userId="37ffb8d4-0ab7-4539-80fa-95cb741689c5" providerId="ADAL" clId="{76ABC5C9-C345-47ED-A77D-730A2BF09CDA}" dt="2023-02-08T16:38:10.045" v="1092"/>
          <ac:spMkLst>
            <pc:docMk/>
            <pc:sldMk cId="749912220" sldId="266"/>
            <ac:spMk id="9" creationId="{2F06A434-9C51-9BF1-26D0-A5108722BEEB}"/>
          </ac:spMkLst>
        </pc:spChg>
        <pc:spChg chg="mod">
          <ac:chgData name="Petr Smutný" userId="37ffb8d4-0ab7-4539-80fa-95cb741689c5" providerId="ADAL" clId="{76ABC5C9-C345-47ED-A77D-730A2BF09CDA}" dt="2023-02-08T16:38:10.045" v="1092"/>
          <ac:spMkLst>
            <pc:docMk/>
            <pc:sldMk cId="749912220" sldId="266"/>
            <ac:spMk id="10" creationId="{9F043E59-54C1-2B1D-2E1E-E1FC4009117D}"/>
          </ac:spMkLst>
        </pc:spChg>
        <pc:spChg chg="mod">
          <ac:chgData name="Petr Smutný" userId="37ffb8d4-0ab7-4539-80fa-95cb741689c5" providerId="ADAL" clId="{76ABC5C9-C345-47ED-A77D-730A2BF09CDA}" dt="2023-02-08T16:40:06.519" v="1101"/>
          <ac:spMkLst>
            <pc:docMk/>
            <pc:sldMk cId="749912220" sldId="266"/>
            <ac:spMk id="20" creationId="{65F05F61-8277-4767-F4CF-71940B94F2FB}"/>
          </ac:spMkLst>
        </pc:spChg>
        <pc:spChg chg="mod">
          <ac:chgData name="Petr Smutný" userId="37ffb8d4-0ab7-4539-80fa-95cb741689c5" providerId="ADAL" clId="{76ABC5C9-C345-47ED-A77D-730A2BF09CDA}" dt="2023-02-08T16:40:06.519" v="1101"/>
          <ac:spMkLst>
            <pc:docMk/>
            <pc:sldMk cId="749912220" sldId="266"/>
            <ac:spMk id="21" creationId="{08DA0775-0CB6-EABC-94CA-6A057E97CCE7}"/>
          </ac:spMkLst>
        </pc:spChg>
        <pc:spChg chg="mod">
          <ac:chgData name="Petr Smutný" userId="37ffb8d4-0ab7-4539-80fa-95cb741689c5" providerId="ADAL" clId="{76ABC5C9-C345-47ED-A77D-730A2BF09CDA}" dt="2023-02-08T16:40:06.519" v="1101"/>
          <ac:spMkLst>
            <pc:docMk/>
            <pc:sldMk cId="749912220" sldId="266"/>
            <ac:spMk id="22" creationId="{702E4B46-3713-8D16-AB5E-1818153F0CCA}"/>
          </ac:spMkLst>
        </pc:spChg>
        <pc:spChg chg="mod">
          <ac:chgData name="Petr Smutný" userId="37ffb8d4-0ab7-4539-80fa-95cb741689c5" providerId="ADAL" clId="{76ABC5C9-C345-47ED-A77D-730A2BF09CDA}" dt="2023-02-08T16:40:06.519" v="1101"/>
          <ac:spMkLst>
            <pc:docMk/>
            <pc:sldMk cId="749912220" sldId="266"/>
            <ac:spMk id="23" creationId="{7AED43FC-FB1A-A332-2BAB-665465D6FC7C}"/>
          </ac:spMkLst>
        </pc:spChg>
        <pc:grpChg chg="add del mod">
          <ac:chgData name="Petr Smutný" userId="37ffb8d4-0ab7-4539-80fa-95cb741689c5" providerId="ADAL" clId="{76ABC5C9-C345-47ED-A77D-730A2BF09CDA}" dt="2023-02-08T16:38:23.537" v="1095"/>
          <ac:grpSpMkLst>
            <pc:docMk/>
            <pc:sldMk cId="749912220" sldId="266"/>
            <ac:grpSpMk id="6" creationId="{CEBA4286-928A-F74C-0EAA-7A792EE9F4BD}"/>
          </ac:grpSpMkLst>
        </pc:grpChg>
        <pc:grpChg chg="add del mod">
          <ac:chgData name="Petr Smutný" userId="37ffb8d4-0ab7-4539-80fa-95cb741689c5" providerId="ADAL" clId="{76ABC5C9-C345-47ED-A77D-730A2BF09CDA}" dt="2023-02-08T16:40:09.495" v="1102"/>
          <ac:grpSpMkLst>
            <pc:docMk/>
            <pc:sldMk cId="749912220" sldId="266"/>
            <ac:grpSpMk id="17" creationId="{C403E030-EBF6-9922-280F-4B9BF158AD76}"/>
          </ac:grpSpMkLst>
        </pc:grpChg>
        <pc:grpChg chg="mod">
          <ac:chgData name="Petr Smutný" userId="37ffb8d4-0ab7-4539-80fa-95cb741689c5" providerId="ADAL" clId="{76ABC5C9-C345-47ED-A77D-730A2BF09CDA}" dt="2023-02-08T16:40:06.519" v="1101"/>
          <ac:grpSpMkLst>
            <pc:docMk/>
            <pc:sldMk cId="749912220" sldId="266"/>
            <ac:grpSpMk id="19" creationId="{F47DD8B7-A25D-3F7B-2BDF-BB8EDFB17EB8}"/>
          </ac:grpSpMkLst>
        </pc:grpChg>
        <pc:picChg chg="add del mod">
          <ac:chgData name="Petr Smutný" userId="37ffb8d4-0ab7-4539-80fa-95cb741689c5" providerId="ADAL" clId="{76ABC5C9-C345-47ED-A77D-730A2BF09CDA}" dt="2023-02-08T16:39:46.176" v="1100" actId="478"/>
          <ac:picMkLst>
            <pc:docMk/>
            <pc:sldMk cId="749912220" sldId="266"/>
            <ac:picMk id="16" creationId="{41B73BE1-ECAD-6CA7-C855-80409BEAFCA3}"/>
          </ac:picMkLst>
        </pc:picChg>
        <pc:picChg chg="add mod">
          <ac:chgData name="Petr Smutný" userId="37ffb8d4-0ab7-4539-80fa-95cb741689c5" providerId="ADAL" clId="{76ABC5C9-C345-47ED-A77D-730A2BF09CDA}" dt="2023-02-08T16:40:42.912" v="1108" actId="1076"/>
          <ac:picMkLst>
            <pc:docMk/>
            <pc:sldMk cId="749912220" sldId="266"/>
            <ac:picMk id="29" creationId="{CFEB6A5B-8C88-E6A3-C3C2-B179347E0F62}"/>
          </ac:picMkLst>
        </pc:picChg>
        <pc:cxnChg chg="mod">
          <ac:chgData name="Petr Smutný" userId="37ffb8d4-0ab7-4539-80fa-95cb741689c5" providerId="ADAL" clId="{76ABC5C9-C345-47ED-A77D-730A2BF09CDA}" dt="2023-02-08T16:38:10.045" v="1092"/>
          <ac:cxnSpMkLst>
            <pc:docMk/>
            <pc:sldMk cId="749912220" sldId="266"/>
            <ac:cxnSpMk id="11" creationId="{2E2A06B9-E8FD-25F4-8270-21134E31E77E}"/>
          </ac:cxnSpMkLst>
        </pc:cxnChg>
        <pc:cxnChg chg="mod">
          <ac:chgData name="Petr Smutný" userId="37ffb8d4-0ab7-4539-80fa-95cb741689c5" providerId="ADAL" clId="{76ABC5C9-C345-47ED-A77D-730A2BF09CDA}" dt="2023-02-08T16:38:10.045" v="1092"/>
          <ac:cxnSpMkLst>
            <pc:docMk/>
            <pc:sldMk cId="749912220" sldId="266"/>
            <ac:cxnSpMk id="12" creationId="{E25C99CF-B4CA-8915-8F18-442786EA80EE}"/>
          </ac:cxnSpMkLst>
        </pc:cxnChg>
        <pc:cxnChg chg="mod">
          <ac:chgData name="Petr Smutný" userId="37ffb8d4-0ab7-4539-80fa-95cb741689c5" providerId="ADAL" clId="{76ABC5C9-C345-47ED-A77D-730A2BF09CDA}" dt="2023-02-08T16:38:10.045" v="1092"/>
          <ac:cxnSpMkLst>
            <pc:docMk/>
            <pc:sldMk cId="749912220" sldId="266"/>
            <ac:cxnSpMk id="13" creationId="{4AD2A4F1-0F8A-D020-F65F-424305E7C681}"/>
          </ac:cxnSpMkLst>
        </pc:cxnChg>
        <pc:cxnChg chg="mod">
          <ac:chgData name="Petr Smutný" userId="37ffb8d4-0ab7-4539-80fa-95cb741689c5" providerId="ADAL" clId="{76ABC5C9-C345-47ED-A77D-730A2BF09CDA}" dt="2023-02-08T16:38:10.045" v="1092"/>
          <ac:cxnSpMkLst>
            <pc:docMk/>
            <pc:sldMk cId="749912220" sldId="266"/>
            <ac:cxnSpMk id="14" creationId="{A6320B14-10BC-2CCB-CD8E-D8D73CAB9B7D}"/>
          </ac:cxnSpMkLst>
        </pc:cxnChg>
        <pc:cxnChg chg="mod">
          <ac:chgData name="Petr Smutný" userId="37ffb8d4-0ab7-4539-80fa-95cb741689c5" providerId="ADAL" clId="{76ABC5C9-C345-47ED-A77D-730A2BF09CDA}" dt="2023-02-08T16:38:10.045" v="1092"/>
          <ac:cxnSpMkLst>
            <pc:docMk/>
            <pc:sldMk cId="749912220" sldId="266"/>
            <ac:cxnSpMk id="15" creationId="{19072499-50D5-D668-1513-32DEC0DEFB0C}"/>
          </ac:cxnSpMkLst>
        </pc:cxnChg>
        <pc:cxnChg chg="mod">
          <ac:chgData name="Petr Smutný" userId="37ffb8d4-0ab7-4539-80fa-95cb741689c5" providerId="ADAL" clId="{76ABC5C9-C345-47ED-A77D-730A2BF09CDA}" dt="2023-02-08T16:40:06.519" v="1101"/>
          <ac:cxnSpMkLst>
            <pc:docMk/>
            <pc:sldMk cId="749912220" sldId="266"/>
            <ac:cxnSpMk id="18" creationId="{7E06C88D-7D50-C9D8-7AE1-660720F40B13}"/>
          </ac:cxnSpMkLst>
        </pc:cxnChg>
        <pc:cxnChg chg="mod">
          <ac:chgData name="Petr Smutný" userId="37ffb8d4-0ab7-4539-80fa-95cb741689c5" providerId="ADAL" clId="{76ABC5C9-C345-47ED-A77D-730A2BF09CDA}" dt="2023-02-08T16:40:06.519" v="1101"/>
          <ac:cxnSpMkLst>
            <pc:docMk/>
            <pc:sldMk cId="749912220" sldId="266"/>
            <ac:cxnSpMk id="24" creationId="{6A117616-A43B-8E78-6502-E29DDEEF23BC}"/>
          </ac:cxnSpMkLst>
        </pc:cxnChg>
        <pc:cxnChg chg="mod">
          <ac:chgData name="Petr Smutný" userId="37ffb8d4-0ab7-4539-80fa-95cb741689c5" providerId="ADAL" clId="{76ABC5C9-C345-47ED-A77D-730A2BF09CDA}" dt="2023-02-08T16:40:06.519" v="1101"/>
          <ac:cxnSpMkLst>
            <pc:docMk/>
            <pc:sldMk cId="749912220" sldId="266"/>
            <ac:cxnSpMk id="25" creationId="{087D3F8B-618E-8EC2-3E22-F1866B976CC3}"/>
          </ac:cxnSpMkLst>
        </pc:cxnChg>
        <pc:cxnChg chg="mod">
          <ac:chgData name="Petr Smutný" userId="37ffb8d4-0ab7-4539-80fa-95cb741689c5" providerId="ADAL" clId="{76ABC5C9-C345-47ED-A77D-730A2BF09CDA}" dt="2023-02-08T16:40:06.519" v="1101"/>
          <ac:cxnSpMkLst>
            <pc:docMk/>
            <pc:sldMk cId="749912220" sldId="266"/>
            <ac:cxnSpMk id="26" creationId="{288CB9A4-B3F9-4BCE-818B-851C004FD67B}"/>
          </ac:cxnSpMkLst>
        </pc:cxnChg>
        <pc:cxnChg chg="mod">
          <ac:chgData name="Petr Smutný" userId="37ffb8d4-0ab7-4539-80fa-95cb741689c5" providerId="ADAL" clId="{76ABC5C9-C345-47ED-A77D-730A2BF09CDA}" dt="2023-02-08T16:40:06.519" v="1101"/>
          <ac:cxnSpMkLst>
            <pc:docMk/>
            <pc:sldMk cId="749912220" sldId="266"/>
            <ac:cxnSpMk id="27" creationId="{ADF8C8AA-8BC2-7758-83FE-2D4950E79956}"/>
          </ac:cxnSpMkLst>
        </pc:cxnChg>
        <pc:cxnChg chg="mod">
          <ac:chgData name="Petr Smutný" userId="37ffb8d4-0ab7-4539-80fa-95cb741689c5" providerId="ADAL" clId="{76ABC5C9-C345-47ED-A77D-730A2BF09CDA}" dt="2023-02-08T16:40:06.519" v="1101"/>
          <ac:cxnSpMkLst>
            <pc:docMk/>
            <pc:sldMk cId="749912220" sldId="266"/>
            <ac:cxnSpMk id="28" creationId="{FBD386EF-EEC6-BB55-5E31-336EB96149EA}"/>
          </ac:cxnSpMkLst>
        </pc:cxnChg>
      </pc:sldChg>
      <pc:sldChg chg="modSp new mod ord">
        <pc:chgData name="Petr Smutný" userId="37ffb8d4-0ab7-4539-80fa-95cb741689c5" providerId="ADAL" clId="{76ABC5C9-C345-47ED-A77D-730A2BF09CDA}" dt="2023-02-09T15:52:46.536" v="4399" actId="20577"/>
        <pc:sldMkLst>
          <pc:docMk/>
          <pc:sldMk cId="2964766025" sldId="267"/>
        </pc:sldMkLst>
        <pc:spChg chg="mod">
          <ac:chgData name="Petr Smutný" userId="37ffb8d4-0ab7-4539-80fa-95cb741689c5" providerId="ADAL" clId="{76ABC5C9-C345-47ED-A77D-730A2BF09CDA}" dt="2023-02-09T11:00:11.651" v="4024"/>
          <ac:spMkLst>
            <pc:docMk/>
            <pc:sldMk cId="2964766025" sldId="267"/>
            <ac:spMk id="2" creationId="{424B7B28-F382-208E-1832-DE4724F540D7}"/>
          </ac:spMkLst>
        </pc:spChg>
        <pc:spChg chg="mod">
          <ac:chgData name="Petr Smutný" userId="37ffb8d4-0ab7-4539-80fa-95cb741689c5" providerId="ADAL" clId="{76ABC5C9-C345-47ED-A77D-730A2BF09CDA}" dt="2023-02-08T18:11:06.518" v="1315" actId="20577"/>
          <ac:spMkLst>
            <pc:docMk/>
            <pc:sldMk cId="2964766025" sldId="267"/>
            <ac:spMk id="4" creationId="{EAA4AE47-4B9A-3A70-1D1A-B640826177D5}"/>
          </ac:spMkLst>
        </pc:spChg>
        <pc:spChg chg="mod">
          <ac:chgData name="Petr Smutný" userId="37ffb8d4-0ab7-4539-80fa-95cb741689c5" providerId="ADAL" clId="{76ABC5C9-C345-47ED-A77D-730A2BF09CDA}" dt="2023-02-09T15:52:46.536" v="4399" actId="20577"/>
          <ac:spMkLst>
            <pc:docMk/>
            <pc:sldMk cId="2964766025" sldId="267"/>
            <ac:spMk id="5" creationId="{6FB5A083-77B0-B3D6-E7BA-E2345A819D6F}"/>
          </ac:spMkLst>
        </pc:spChg>
      </pc:sldChg>
      <pc:sldChg chg="addSp delSp modSp new mod modClrScheme chgLayout">
        <pc:chgData name="Petr Smutný" userId="37ffb8d4-0ab7-4539-80fa-95cb741689c5" providerId="ADAL" clId="{76ABC5C9-C345-47ED-A77D-730A2BF09CDA}" dt="2023-02-09T12:49:54.657" v="4047" actId="790"/>
        <pc:sldMkLst>
          <pc:docMk/>
          <pc:sldMk cId="1348986587" sldId="268"/>
        </pc:sldMkLst>
        <pc:spChg chg="mod ord">
          <ac:chgData name="Petr Smutný" userId="37ffb8d4-0ab7-4539-80fa-95cb741689c5" providerId="ADAL" clId="{76ABC5C9-C345-47ED-A77D-730A2BF09CDA}" dt="2023-02-08T18:03:54.276" v="1213" actId="20577"/>
          <ac:spMkLst>
            <pc:docMk/>
            <pc:sldMk cId="1348986587" sldId="268"/>
            <ac:spMk id="2" creationId="{1CB03352-56FC-E6DC-73A9-FFCE14418C43}"/>
          </ac:spMkLst>
        </pc:spChg>
        <pc:spChg chg="mod ord">
          <ac:chgData name="Petr Smutný" userId="37ffb8d4-0ab7-4539-80fa-95cb741689c5" providerId="ADAL" clId="{76ABC5C9-C345-47ED-A77D-730A2BF09CDA}" dt="2023-02-08T18:00:03.289" v="1184" actId="700"/>
          <ac:spMkLst>
            <pc:docMk/>
            <pc:sldMk cId="1348986587" sldId="268"/>
            <ac:spMk id="3" creationId="{B2A21B24-F772-5BA5-A415-2BCC9EF5FE01}"/>
          </ac:spMkLst>
        </pc:spChg>
        <pc:spChg chg="mod ord">
          <ac:chgData name="Petr Smutný" userId="37ffb8d4-0ab7-4539-80fa-95cb741689c5" providerId="ADAL" clId="{76ABC5C9-C345-47ED-A77D-730A2BF09CDA}" dt="2023-02-08T18:00:03.289" v="1184" actId="700"/>
          <ac:spMkLst>
            <pc:docMk/>
            <pc:sldMk cId="1348986587" sldId="268"/>
            <ac:spMk id="4" creationId="{D1009555-EF85-A2ED-E099-42E99F9DDCDE}"/>
          </ac:spMkLst>
        </pc:spChg>
        <pc:spChg chg="del mod ord">
          <ac:chgData name="Petr Smutný" userId="37ffb8d4-0ab7-4539-80fa-95cb741689c5" providerId="ADAL" clId="{76ABC5C9-C345-47ED-A77D-730A2BF09CDA}" dt="2023-02-08T18:00:03.289" v="1184" actId="700"/>
          <ac:spMkLst>
            <pc:docMk/>
            <pc:sldMk cId="1348986587" sldId="268"/>
            <ac:spMk id="5" creationId="{63DB3B0E-C122-D655-9FEE-E3204D47562B}"/>
          </ac:spMkLst>
        </pc:spChg>
        <pc:spChg chg="add mod ord">
          <ac:chgData name="Petr Smutný" userId="37ffb8d4-0ab7-4539-80fa-95cb741689c5" providerId="ADAL" clId="{76ABC5C9-C345-47ED-A77D-730A2BF09CDA}" dt="2023-02-08T18:00:03.289" v="1184" actId="700"/>
          <ac:spMkLst>
            <pc:docMk/>
            <pc:sldMk cId="1348986587" sldId="268"/>
            <ac:spMk id="6" creationId="{A5CC8C04-393D-1BB1-AFEA-43F02311FD55}"/>
          </ac:spMkLst>
        </pc:spChg>
        <pc:spChg chg="add del mod ord">
          <ac:chgData name="Petr Smutný" userId="37ffb8d4-0ab7-4539-80fa-95cb741689c5" providerId="ADAL" clId="{76ABC5C9-C345-47ED-A77D-730A2BF09CDA}" dt="2023-02-08T18:01:14.305" v="1191"/>
          <ac:spMkLst>
            <pc:docMk/>
            <pc:sldMk cId="1348986587" sldId="268"/>
            <ac:spMk id="7" creationId="{78EC48E9-1F8B-E5C8-45B5-0CDC582994FA}"/>
          </ac:spMkLst>
        </pc:spChg>
        <pc:spChg chg="mod">
          <ac:chgData name="Petr Smutný" userId="37ffb8d4-0ab7-4539-80fa-95cb741689c5" providerId="ADAL" clId="{76ABC5C9-C345-47ED-A77D-730A2BF09CDA}" dt="2023-02-08T18:02:46.639" v="1208" actId="20577"/>
          <ac:spMkLst>
            <pc:docMk/>
            <pc:sldMk cId="1348986587" sldId="268"/>
            <ac:spMk id="9" creationId="{DC23B883-7355-FA55-4188-14615FE30B16}"/>
          </ac:spMkLst>
        </pc:spChg>
        <pc:spChg chg="mod">
          <ac:chgData name="Petr Smutný" userId="37ffb8d4-0ab7-4539-80fa-95cb741689c5" providerId="ADAL" clId="{76ABC5C9-C345-47ED-A77D-730A2BF09CDA}" dt="2023-02-08T18:00:26.271" v="1185"/>
          <ac:spMkLst>
            <pc:docMk/>
            <pc:sldMk cId="1348986587" sldId="268"/>
            <ac:spMk id="10" creationId="{2D690B60-27DF-15BB-A743-8AA4802CB18B}"/>
          </ac:spMkLst>
        </pc:spChg>
        <pc:spChg chg="mod">
          <ac:chgData name="Petr Smutný" userId="37ffb8d4-0ab7-4539-80fa-95cb741689c5" providerId="ADAL" clId="{76ABC5C9-C345-47ED-A77D-730A2BF09CDA}" dt="2023-02-08T18:00:26.271" v="1185"/>
          <ac:spMkLst>
            <pc:docMk/>
            <pc:sldMk cId="1348986587" sldId="268"/>
            <ac:spMk id="11" creationId="{6FF69B81-8498-15D9-4F19-8263D4EDC6CE}"/>
          </ac:spMkLst>
        </pc:spChg>
        <pc:spChg chg="mod">
          <ac:chgData name="Petr Smutný" userId="37ffb8d4-0ab7-4539-80fa-95cb741689c5" providerId="ADAL" clId="{76ABC5C9-C345-47ED-A77D-730A2BF09CDA}" dt="2023-02-08T18:00:26.271" v="1185"/>
          <ac:spMkLst>
            <pc:docMk/>
            <pc:sldMk cId="1348986587" sldId="268"/>
            <ac:spMk id="12" creationId="{0140DFBA-A92F-3945-65EF-1FB897126931}"/>
          </ac:spMkLst>
        </pc:spChg>
        <pc:spChg chg="mod">
          <ac:chgData name="Petr Smutný" userId="37ffb8d4-0ab7-4539-80fa-95cb741689c5" providerId="ADAL" clId="{76ABC5C9-C345-47ED-A77D-730A2BF09CDA}" dt="2023-02-08T18:00:26.271" v="1185"/>
          <ac:spMkLst>
            <pc:docMk/>
            <pc:sldMk cId="1348986587" sldId="268"/>
            <ac:spMk id="13" creationId="{D2BC4B95-B609-B51A-FB31-C6FE9BCB871A}"/>
          </ac:spMkLst>
        </pc:spChg>
        <pc:spChg chg="mod">
          <ac:chgData name="Petr Smutný" userId="37ffb8d4-0ab7-4539-80fa-95cb741689c5" providerId="ADAL" clId="{76ABC5C9-C345-47ED-A77D-730A2BF09CDA}" dt="2023-02-08T18:00:26.271" v="1185"/>
          <ac:spMkLst>
            <pc:docMk/>
            <pc:sldMk cId="1348986587" sldId="268"/>
            <ac:spMk id="14" creationId="{73AFFB06-BC2A-604B-C630-8578D90806FA}"/>
          </ac:spMkLst>
        </pc:spChg>
        <pc:spChg chg="mod">
          <ac:chgData name="Petr Smutný" userId="37ffb8d4-0ab7-4539-80fa-95cb741689c5" providerId="ADAL" clId="{76ABC5C9-C345-47ED-A77D-730A2BF09CDA}" dt="2023-02-08T18:00:26.271" v="1185"/>
          <ac:spMkLst>
            <pc:docMk/>
            <pc:sldMk cId="1348986587" sldId="268"/>
            <ac:spMk id="15" creationId="{F34BF2E4-84F3-E824-B5A7-AD25A78B3C2D}"/>
          </ac:spMkLst>
        </pc:spChg>
        <pc:spChg chg="mod">
          <ac:chgData name="Petr Smutný" userId="37ffb8d4-0ab7-4539-80fa-95cb741689c5" providerId="ADAL" clId="{76ABC5C9-C345-47ED-A77D-730A2BF09CDA}" dt="2023-02-08T18:00:26.271" v="1185"/>
          <ac:spMkLst>
            <pc:docMk/>
            <pc:sldMk cId="1348986587" sldId="268"/>
            <ac:spMk id="16" creationId="{C7938EB7-F211-205B-904D-D5056EE23768}"/>
          </ac:spMkLst>
        </pc:spChg>
        <pc:spChg chg="mod">
          <ac:chgData name="Petr Smutný" userId="37ffb8d4-0ab7-4539-80fa-95cb741689c5" providerId="ADAL" clId="{76ABC5C9-C345-47ED-A77D-730A2BF09CDA}" dt="2023-02-08T18:00:26.271" v="1185"/>
          <ac:spMkLst>
            <pc:docMk/>
            <pc:sldMk cId="1348986587" sldId="268"/>
            <ac:spMk id="17" creationId="{44D00751-1394-2283-F290-28FA4F5F0414}"/>
          </ac:spMkLst>
        </pc:spChg>
        <pc:spChg chg="mod">
          <ac:chgData name="Petr Smutný" userId="37ffb8d4-0ab7-4539-80fa-95cb741689c5" providerId="ADAL" clId="{76ABC5C9-C345-47ED-A77D-730A2BF09CDA}" dt="2023-02-08T18:00:26.271" v="1185"/>
          <ac:spMkLst>
            <pc:docMk/>
            <pc:sldMk cId="1348986587" sldId="268"/>
            <ac:spMk id="18" creationId="{A035CF91-30C0-013C-6601-3B3438C27768}"/>
          </ac:spMkLst>
        </pc:spChg>
        <pc:spChg chg="mod">
          <ac:chgData name="Petr Smutný" userId="37ffb8d4-0ab7-4539-80fa-95cb741689c5" providerId="ADAL" clId="{76ABC5C9-C345-47ED-A77D-730A2BF09CDA}" dt="2023-02-08T18:00:54.105" v="1187"/>
          <ac:spMkLst>
            <pc:docMk/>
            <pc:sldMk cId="1348986587" sldId="268"/>
            <ac:spMk id="20" creationId="{5B1A45A4-54A5-4AE0-433F-3D3A6E6F91C8}"/>
          </ac:spMkLst>
        </pc:spChg>
        <pc:spChg chg="mod">
          <ac:chgData name="Petr Smutný" userId="37ffb8d4-0ab7-4539-80fa-95cb741689c5" providerId="ADAL" clId="{76ABC5C9-C345-47ED-A77D-730A2BF09CDA}" dt="2023-02-08T18:00:54.105" v="1187"/>
          <ac:spMkLst>
            <pc:docMk/>
            <pc:sldMk cId="1348986587" sldId="268"/>
            <ac:spMk id="21" creationId="{D3E855C6-4EDD-FB7A-E6F3-C4ED5BA8A628}"/>
          </ac:spMkLst>
        </pc:spChg>
        <pc:spChg chg="mod">
          <ac:chgData name="Petr Smutný" userId="37ffb8d4-0ab7-4539-80fa-95cb741689c5" providerId="ADAL" clId="{76ABC5C9-C345-47ED-A77D-730A2BF09CDA}" dt="2023-02-08T18:00:54.105" v="1187"/>
          <ac:spMkLst>
            <pc:docMk/>
            <pc:sldMk cId="1348986587" sldId="268"/>
            <ac:spMk id="22" creationId="{5C09FCEA-22E4-ADA9-D861-3FF17C82BF89}"/>
          </ac:spMkLst>
        </pc:spChg>
        <pc:spChg chg="mod">
          <ac:chgData name="Petr Smutný" userId="37ffb8d4-0ab7-4539-80fa-95cb741689c5" providerId="ADAL" clId="{76ABC5C9-C345-47ED-A77D-730A2BF09CDA}" dt="2023-02-08T18:00:54.105" v="1187"/>
          <ac:spMkLst>
            <pc:docMk/>
            <pc:sldMk cId="1348986587" sldId="268"/>
            <ac:spMk id="23" creationId="{A0F94D50-8EC6-7D31-1EC6-742FBD5293EE}"/>
          </ac:spMkLst>
        </pc:spChg>
        <pc:spChg chg="mod">
          <ac:chgData name="Petr Smutný" userId="37ffb8d4-0ab7-4539-80fa-95cb741689c5" providerId="ADAL" clId="{76ABC5C9-C345-47ED-A77D-730A2BF09CDA}" dt="2023-02-08T18:00:54.105" v="1187"/>
          <ac:spMkLst>
            <pc:docMk/>
            <pc:sldMk cId="1348986587" sldId="268"/>
            <ac:spMk id="24" creationId="{29BA91E0-B15E-8F9E-2338-C8746283D041}"/>
          </ac:spMkLst>
        </pc:spChg>
        <pc:spChg chg="mod">
          <ac:chgData name="Petr Smutný" userId="37ffb8d4-0ab7-4539-80fa-95cb741689c5" providerId="ADAL" clId="{76ABC5C9-C345-47ED-A77D-730A2BF09CDA}" dt="2023-02-08T18:00:54.105" v="1187"/>
          <ac:spMkLst>
            <pc:docMk/>
            <pc:sldMk cId="1348986587" sldId="268"/>
            <ac:spMk id="25" creationId="{75961497-BEE5-EF6D-8D0F-024094C11E6D}"/>
          </ac:spMkLst>
        </pc:spChg>
        <pc:spChg chg="mod">
          <ac:chgData name="Petr Smutný" userId="37ffb8d4-0ab7-4539-80fa-95cb741689c5" providerId="ADAL" clId="{76ABC5C9-C345-47ED-A77D-730A2BF09CDA}" dt="2023-02-08T18:00:54.105" v="1187"/>
          <ac:spMkLst>
            <pc:docMk/>
            <pc:sldMk cId="1348986587" sldId="268"/>
            <ac:spMk id="26" creationId="{026F82E6-5A93-A2E7-E52C-08A68D903839}"/>
          </ac:spMkLst>
        </pc:spChg>
        <pc:spChg chg="mod">
          <ac:chgData name="Petr Smutný" userId="37ffb8d4-0ab7-4539-80fa-95cb741689c5" providerId="ADAL" clId="{76ABC5C9-C345-47ED-A77D-730A2BF09CDA}" dt="2023-02-08T18:00:54.105" v="1187"/>
          <ac:spMkLst>
            <pc:docMk/>
            <pc:sldMk cId="1348986587" sldId="268"/>
            <ac:spMk id="27" creationId="{D922474B-5F85-33FB-3E37-3EE4CDC912F7}"/>
          </ac:spMkLst>
        </pc:spChg>
        <pc:spChg chg="mod">
          <ac:chgData name="Petr Smutný" userId="37ffb8d4-0ab7-4539-80fa-95cb741689c5" providerId="ADAL" clId="{76ABC5C9-C345-47ED-A77D-730A2BF09CDA}" dt="2023-02-08T18:00:54.105" v="1187"/>
          <ac:spMkLst>
            <pc:docMk/>
            <pc:sldMk cId="1348986587" sldId="268"/>
            <ac:spMk id="28" creationId="{B7B2B2E3-E8B4-9318-6951-CA0497BBB587}"/>
          </ac:spMkLst>
        </pc:spChg>
        <pc:spChg chg="mod">
          <ac:chgData name="Petr Smutný" userId="37ffb8d4-0ab7-4539-80fa-95cb741689c5" providerId="ADAL" clId="{76ABC5C9-C345-47ED-A77D-730A2BF09CDA}" dt="2023-02-08T18:00:54.105" v="1187"/>
          <ac:spMkLst>
            <pc:docMk/>
            <pc:sldMk cId="1348986587" sldId="268"/>
            <ac:spMk id="29" creationId="{6441A679-6132-35B8-E186-A2D2E91938F8}"/>
          </ac:spMkLst>
        </pc:spChg>
        <pc:spChg chg="add del mod">
          <ac:chgData name="Petr Smutný" userId="37ffb8d4-0ab7-4539-80fa-95cb741689c5" providerId="ADAL" clId="{76ABC5C9-C345-47ED-A77D-730A2BF09CDA}" dt="2023-02-08T18:01:09.951" v="1190"/>
          <ac:spMkLst>
            <pc:docMk/>
            <pc:sldMk cId="1348986587" sldId="268"/>
            <ac:spMk id="30" creationId="{644E4DCD-4E58-4B07-625D-5277327D791B}"/>
          </ac:spMkLst>
        </pc:spChg>
        <pc:spChg chg="add del mod">
          <ac:chgData name="Petr Smutný" userId="37ffb8d4-0ab7-4539-80fa-95cb741689c5" providerId="ADAL" clId="{76ABC5C9-C345-47ED-A77D-730A2BF09CDA}" dt="2023-02-08T18:02:13.369" v="1199" actId="478"/>
          <ac:spMkLst>
            <pc:docMk/>
            <pc:sldMk cId="1348986587" sldId="268"/>
            <ac:spMk id="33" creationId="{70E6D32E-FA62-F33D-44BE-B17D5E7FDB13}"/>
          </ac:spMkLst>
        </pc:spChg>
        <pc:spChg chg="add mod">
          <ac:chgData name="Petr Smutný" userId="37ffb8d4-0ab7-4539-80fa-95cb741689c5" providerId="ADAL" clId="{76ABC5C9-C345-47ED-A77D-730A2BF09CDA}" dt="2023-02-09T12:49:54.657" v="4047" actId="790"/>
          <ac:spMkLst>
            <pc:docMk/>
            <pc:sldMk cId="1348986587" sldId="268"/>
            <ac:spMk id="34" creationId="{F4DC1E8B-96ED-6AD8-6689-513F5DB5BA91}"/>
          </ac:spMkLst>
        </pc:spChg>
        <pc:grpChg chg="add mod">
          <ac:chgData name="Petr Smutný" userId="37ffb8d4-0ab7-4539-80fa-95cb741689c5" providerId="ADAL" clId="{76ABC5C9-C345-47ED-A77D-730A2BF09CDA}" dt="2023-02-08T18:00:34.895" v="1186" actId="1076"/>
          <ac:grpSpMkLst>
            <pc:docMk/>
            <pc:sldMk cId="1348986587" sldId="268"/>
            <ac:grpSpMk id="8" creationId="{8A6D843B-88FE-2506-D132-856520BD0CC4}"/>
          </ac:grpSpMkLst>
        </pc:grpChg>
        <pc:grpChg chg="add del mod">
          <ac:chgData name="Petr Smutný" userId="37ffb8d4-0ab7-4539-80fa-95cb741689c5" providerId="ADAL" clId="{76ABC5C9-C345-47ED-A77D-730A2BF09CDA}" dt="2023-02-08T18:00:57.102" v="1188" actId="478"/>
          <ac:grpSpMkLst>
            <pc:docMk/>
            <pc:sldMk cId="1348986587" sldId="268"/>
            <ac:grpSpMk id="19" creationId="{3394BBC9-431A-945A-80AC-57F1066C9EB7}"/>
          </ac:grpSpMkLst>
        </pc:grpChg>
        <pc:picChg chg="add del mod">
          <ac:chgData name="Petr Smutný" userId="37ffb8d4-0ab7-4539-80fa-95cb741689c5" providerId="ADAL" clId="{76ABC5C9-C345-47ED-A77D-730A2BF09CDA}" dt="2023-02-08T18:01:32.661" v="1193" actId="478"/>
          <ac:picMkLst>
            <pc:docMk/>
            <pc:sldMk cId="1348986587" sldId="268"/>
            <ac:picMk id="31" creationId="{B950D73D-90D7-41C2-BC2E-301F637952BE}"/>
          </ac:picMkLst>
        </pc:picChg>
      </pc:sldChg>
      <pc:sldChg chg="addSp delSp modSp new mod modClrScheme chgLayout">
        <pc:chgData name="Petr Smutný" userId="37ffb8d4-0ab7-4539-80fa-95cb741689c5" providerId="ADAL" clId="{76ABC5C9-C345-47ED-A77D-730A2BF09CDA}" dt="2023-02-09T12:50:05.501" v="4048" actId="790"/>
        <pc:sldMkLst>
          <pc:docMk/>
          <pc:sldMk cId="2504297199" sldId="269"/>
        </pc:sldMkLst>
        <pc:spChg chg="mod ord">
          <ac:chgData name="Petr Smutný" userId="37ffb8d4-0ab7-4539-80fa-95cb741689c5" providerId="ADAL" clId="{76ABC5C9-C345-47ED-A77D-730A2BF09CDA}" dt="2023-02-09T11:00:03.683" v="4023"/>
          <ac:spMkLst>
            <pc:docMk/>
            <pc:sldMk cId="2504297199" sldId="269"/>
            <ac:spMk id="2" creationId="{3B0D8E7D-F812-5B7D-D843-174B909E4F10}"/>
          </ac:spMkLst>
        </pc:spChg>
        <pc:spChg chg="mod ord">
          <ac:chgData name="Petr Smutný" userId="37ffb8d4-0ab7-4539-80fa-95cb741689c5" providerId="ADAL" clId="{76ABC5C9-C345-47ED-A77D-730A2BF09CDA}" dt="2023-02-08T18:06:27.942" v="1240" actId="700"/>
          <ac:spMkLst>
            <pc:docMk/>
            <pc:sldMk cId="2504297199" sldId="269"/>
            <ac:spMk id="3" creationId="{41D00A0E-15B4-2723-E0BC-615AEB21B17F}"/>
          </ac:spMkLst>
        </pc:spChg>
        <pc:spChg chg="mod ord">
          <ac:chgData name="Petr Smutný" userId="37ffb8d4-0ab7-4539-80fa-95cb741689c5" providerId="ADAL" clId="{76ABC5C9-C345-47ED-A77D-730A2BF09CDA}" dt="2023-02-08T18:06:27.942" v="1240" actId="700"/>
          <ac:spMkLst>
            <pc:docMk/>
            <pc:sldMk cId="2504297199" sldId="269"/>
            <ac:spMk id="4" creationId="{32BB4926-DFBC-CE35-B634-6C7DCB8392D1}"/>
          </ac:spMkLst>
        </pc:spChg>
        <pc:spChg chg="del mod ord">
          <ac:chgData name="Petr Smutný" userId="37ffb8d4-0ab7-4539-80fa-95cb741689c5" providerId="ADAL" clId="{76ABC5C9-C345-47ED-A77D-730A2BF09CDA}" dt="2023-02-08T18:06:27.942" v="1240" actId="700"/>
          <ac:spMkLst>
            <pc:docMk/>
            <pc:sldMk cId="2504297199" sldId="269"/>
            <ac:spMk id="5" creationId="{D06C8E5E-56BD-6CE6-26B8-031B21379638}"/>
          </ac:spMkLst>
        </pc:spChg>
        <pc:spChg chg="del mod ord">
          <ac:chgData name="Petr Smutný" userId="37ffb8d4-0ab7-4539-80fa-95cb741689c5" providerId="ADAL" clId="{76ABC5C9-C345-47ED-A77D-730A2BF09CDA}" dt="2023-02-08T18:06:27.942" v="1240" actId="700"/>
          <ac:spMkLst>
            <pc:docMk/>
            <pc:sldMk cId="2504297199" sldId="269"/>
            <ac:spMk id="6" creationId="{24BEEC9E-5CE3-E530-743D-68309DF1EA78}"/>
          </ac:spMkLst>
        </pc:spChg>
        <pc:spChg chg="add mod ord">
          <ac:chgData name="Petr Smutný" userId="37ffb8d4-0ab7-4539-80fa-95cb741689c5" providerId="ADAL" clId="{76ABC5C9-C345-47ED-A77D-730A2BF09CDA}" dt="2023-02-08T18:06:38.376" v="1261" actId="20577"/>
          <ac:spMkLst>
            <pc:docMk/>
            <pc:sldMk cId="2504297199" sldId="269"/>
            <ac:spMk id="7" creationId="{47A24EEC-1A43-ABF7-3D0E-CD3EAE90F127}"/>
          </ac:spMkLst>
        </pc:spChg>
        <pc:spChg chg="add mod ord">
          <ac:chgData name="Petr Smutný" userId="37ffb8d4-0ab7-4539-80fa-95cb741689c5" providerId="ADAL" clId="{76ABC5C9-C345-47ED-A77D-730A2BF09CDA}" dt="2023-02-08T18:07:00.829" v="1285" actId="20577"/>
          <ac:spMkLst>
            <pc:docMk/>
            <pc:sldMk cId="2504297199" sldId="269"/>
            <ac:spMk id="8" creationId="{70BB370E-F0FB-8C2C-78DF-71B551DB954C}"/>
          </ac:spMkLst>
        </pc:spChg>
        <pc:spChg chg="add mod ord">
          <ac:chgData name="Petr Smutný" userId="37ffb8d4-0ab7-4539-80fa-95cb741689c5" providerId="ADAL" clId="{76ABC5C9-C345-47ED-A77D-730A2BF09CDA}" dt="2023-02-09T12:50:05.501" v="4048" actId="790"/>
          <ac:spMkLst>
            <pc:docMk/>
            <pc:sldMk cId="2504297199" sldId="269"/>
            <ac:spMk id="9" creationId="{916CA440-2DFE-E8DD-2F98-F515340C8400}"/>
          </ac:spMkLst>
        </pc:spChg>
        <pc:spChg chg="add mod ord">
          <ac:chgData name="Petr Smutný" userId="37ffb8d4-0ab7-4539-80fa-95cb741689c5" providerId="ADAL" clId="{76ABC5C9-C345-47ED-A77D-730A2BF09CDA}" dt="2023-02-09T12:50:05.501" v="4048" actId="790"/>
          <ac:spMkLst>
            <pc:docMk/>
            <pc:sldMk cId="2504297199" sldId="269"/>
            <ac:spMk id="10" creationId="{BEFC2F4F-EDA9-13A4-2B05-C49C2AE8770E}"/>
          </ac:spMkLst>
        </pc:spChg>
      </pc:sldChg>
      <pc:sldChg chg="add del">
        <pc:chgData name="Petr Smutný" userId="37ffb8d4-0ab7-4539-80fa-95cb741689c5" providerId="ADAL" clId="{76ABC5C9-C345-47ED-A77D-730A2BF09CDA}" dt="2023-02-08T17:59:56.468" v="1183" actId="47"/>
        <pc:sldMkLst>
          <pc:docMk/>
          <pc:sldMk cId="2843770449" sldId="269"/>
        </pc:sldMkLst>
      </pc:sldChg>
      <pc:sldChg chg="modSp new mod">
        <pc:chgData name="Petr Smutný" userId="37ffb8d4-0ab7-4539-80fa-95cb741689c5" providerId="ADAL" clId="{76ABC5C9-C345-47ED-A77D-730A2BF09CDA}" dt="2023-02-09T12:51:16.272" v="4055" actId="790"/>
        <pc:sldMkLst>
          <pc:docMk/>
          <pc:sldMk cId="1019404249" sldId="270"/>
        </pc:sldMkLst>
        <pc:spChg chg="mod">
          <ac:chgData name="Petr Smutný" userId="37ffb8d4-0ab7-4539-80fa-95cb741689c5" providerId="ADAL" clId="{76ABC5C9-C345-47ED-A77D-730A2BF09CDA}" dt="2023-02-09T10:59:48.494" v="4020"/>
          <ac:spMkLst>
            <pc:docMk/>
            <pc:sldMk cId="1019404249" sldId="270"/>
            <ac:spMk id="2" creationId="{BC27FD4C-537B-A0AF-CA5E-023464B62293}"/>
          </ac:spMkLst>
        </pc:spChg>
        <pc:spChg chg="mod">
          <ac:chgData name="Petr Smutný" userId="37ffb8d4-0ab7-4539-80fa-95cb741689c5" providerId="ADAL" clId="{76ABC5C9-C345-47ED-A77D-730A2BF09CDA}" dt="2023-02-08T18:30:42.830" v="1340" actId="20577"/>
          <ac:spMkLst>
            <pc:docMk/>
            <pc:sldMk cId="1019404249" sldId="270"/>
            <ac:spMk id="4" creationId="{30B9CDFF-C01E-3753-BF94-369B4ABC1670}"/>
          </ac:spMkLst>
        </pc:spChg>
        <pc:spChg chg="mod">
          <ac:chgData name="Petr Smutný" userId="37ffb8d4-0ab7-4539-80fa-95cb741689c5" providerId="ADAL" clId="{76ABC5C9-C345-47ED-A77D-730A2BF09CDA}" dt="2023-02-09T12:51:16.272" v="4055" actId="790"/>
          <ac:spMkLst>
            <pc:docMk/>
            <pc:sldMk cId="1019404249" sldId="270"/>
            <ac:spMk id="5" creationId="{FEBBEC5E-095A-136E-DCCA-79C8226BAF96}"/>
          </ac:spMkLst>
        </pc:spChg>
      </pc:sldChg>
      <pc:sldChg chg="add del">
        <pc:chgData name="Petr Smutný" userId="37ffb8d4-0ab7-4539-80fa-95cb741689c5" providerId="ADAL" clId="{76ABC5C9-C345-47ED-A77D-730A2BF09CDA}" dt="2023-02-08T18:27:38.417" v="1317" actId="2890"/>
        <pc:sldMkLst>
          <pc:docMk/>
          <pc:sldMk cId="2816302418" sldId="270"/>
        </pc:sldMkLst>
      </pc:sldChg>
      <pc:sldChg chg="addSp delSp modSp new mod ord modClrScheme chgLayout">
        <pc:chgData name="Petr Smutný" userId="37ffb8d4-0ab7-4539-80fa-95cb741689c5" providerId="ADAL" clId="{76ABC5C9-C345-47ED-A77D-730A2BF09CDA}" dt="2023-02-09T12:50:45.035" v="4052" actId="313"/>
        <pc:sldMkLst>
          <pc:docMk/>
          <pc:sldMk cId="2146276725" sldId="271"/>
        </pc:sldMkLst>
        <pc:spChg chg="mod ord">
          <ac:chgData name="Petr Smutný" userId="37ffb8d4-0ab7-4539-80fa-95cb741689c5" providerId="ADAL" clId="{76ABC5C9-C345-47ED-A77D-730A2BF09CDA}" dt="2023-02-09T10:59:57.917" v="4022"/>
          <ac:spMkLst>
            <pc:docMk/>
            <pc:sldMk cId="2146276725" sldId="271"/>
            <ac:spMk id="2" creationId="{E11CF88E-2E29-7420-6EA2-632858260E99}"/>
          </ac:spMkLst>
        </pc:spChg>
        <pc:spChg chg="mod ord">
          <ac:chgData name="Petr Smutný" userId="37ffb8d4-0ab7-4539-80fa-95cb741689c5" providerId="ADAL" clId="{76ABC5C9-C345-47ED-A77D-730A2BF09CDA}" dt="2023-02-09T08:03:22.910" v="1395" actId="26606"/>
          <ac:spMkLst>
            <pc:docMk/>
            <pc:sldMk cId="2146276725" sldId="271"/>
            <ac:spMk id="3" creationId="{8E089227-A4B8-1993-0F42-9F9C80C0D3AD}"/>
          </ac:spMkLst>
        </pc:spChg>
        <pc:spChg chg="mod ord">
          <ac:chgData name="Petr Smutný" userId="37ffb8d4-0ab7-4539-80fa-95cb741689c5" providerId="ADAL" clId="{76ABC5C9-C345-47ED-A77D-730A2BF09CDA}" dt="2023-02-09T12:50:24.666" v="4049" actId="790"/>
          <ac:spMkLst>
            <pc:docMk/>
            <pc:sldMk cId="2146276725" sldId="271"/>
            <ac:spMk id="4" creationId="{3F5F6CC4-D59C-30E5-1E78-52BF81713E15}"/>
          </ac:spMkLst>
        </pc:spChg>
        <pc:spChg chg="del">
          <ac:chgData name="Petr Smutný" userId="37ffb8d4-0ab7-4539-80fa-95cb741689c5" providerId="ADAL" clId="{76ABC5C9-C345-47ED-A77D-730A2BF09CDA}" dt="2023-02-08T18:37:05.363" v="1342" actId="931"/>
          <ac:spMkLst>
            <pc:docMk/>
            <pc:sldMk cId="2146276725" sldId="271"/>
            <ac:spMk id="5" creationId="{CC79546D-3F5F-2123-6978-9ADB537D5137}"/>
          </ac:spMkLst>
        </pc:spChg>
        <pc:spChg chg="add mod">
          <ac:chgData name="Petr Smutný" userId="37ffb8d4-0ab7-4539-80fa-95cb741689c5" providerId="ADAL" clId="{76ABC5C9-C345-47ED-A77D-730A2BF09CDA}" dt="2023-02-09T12:50:45.035" v="4052" actId="313"/>
          <ac:spMkLst>
            <pc:docMk/>
            <pc:sldMk cId="2146276725" sldId="271"/>
            <ac:spMk id="12" creationId="{ED16A003-C07E-4ED7-96C8-85ACE2EA4582}"/>
          </ac:spMkLst>
        </pc:spChg>
        <pc:spChg chg="add del mod">
          <ac:chgData name="Petr Smutný" userId="37ffb8d4-0ab7-4539-80fa-95cb741689c5" providerId="ADAL" clId="{76ABC5C9-C345-47ED-A77D-730A2BF09CDA}" dt="2023-02-09T08:03:47.369" v="1404" actId="478"/>
          <ac:spMkLst>
            <pc:docMk/>
            <pc:sldMk cId="2146276725" sldId="271"/>
            <ac:spMk id="14" creationId="{C910694C-9DF9-6C09-0D53-CA12ED6AE437}"/>
          </ac:spMkLst>
        </pc:spChg>
        <pc:picChg chg="add mod ord">
          <ac:chgData name="Petr Smutný" userId="37ffb8d4-0ab7-4539-80fa-95cb741689c5" providerId="ADAL" clId="{76ABC5C9-C345-47ED-A77D-730A2BF09CDA}" dt="2023-02-09T08:03:26.234" v="1396" actId="1076"/>
          <ac:picMkLst>
            <pc:docMk/>
            <pc:sldMk cId="2146276725" sldId="271"/>
            <ac:picMk id="7" creationId="{C310FEBE-A2D3-E05D-3DE9-727025EE1009}"/>
          </ac:picMkLst>
        </pc:picChg>
      </pc:sldChg>
      <pc:sldChg chg="modSp new del mod">
        <pc:chgData name="Petr Smutný" userId="37ffb8d4-0ab7-4539-80fa-95cb741689c5" providerId="ADAL" clId="{76ABC5C9-C345-47ED-A77D-730A2BF09CDA}" dt="2023-02-09T08:18:00.774" v="1709" actId="2696"/>
        <pc:sldMkLst>
          <pc:docMk/>
          <pc:sldMk cId="2389770544" sldId="272"/>
        </pc:sldMkLst>
        <pc:spChg chg="mod">
          <ac:chgData name="Petr Smutný" userId="37ffb8d4-0ab7-4539-80fa-95cb741689c5" providerId="ADAL" clId="{76ABC5C9-C345-47ED-A77D-730A2BF09CDA}" dt="2023-02-09T08:12:38.338" v="1706" actId="20577"/>
          <ac:spMkLst>
            <pc:docMk/>
            <pc:sldMk cId="2389770544" sldId="272"/>
            <ac:spMk id="4" creationId="{253BF977-BDFB-F6A0-C7CA-79B9349E8DB0}"/>
          </ac:spMkLst>
        </pc:spChg>
        <pc:spChg chg="mod">
          <ac:chgData name="Petr Smutný" userId="37ffb8d4-0ab7-4539-80fa-95cb741689c5" providerId="ADAL" clId="{76ABC5C9-C345-47ED-A77D-730A2BF09CDA}" dt="2023-02-09T08:13:10.858" v="1708" actId="5793"/>
          <ac:spMkLst>
            <pc:docMk/>
            <pc:sldMk cId="2389770544" sldId="272"/>
            <ac:spMk id="5" creationId="{42D1DAB1-823B-779C-2E2E-7E9804F85326}"/>
          </ac:spMkLst>
        </pc:spChg>
      </pc:sldChg>
      <pc:sldChg chg="addSp delSp modSp new mod modClrScheme modAnim chgLayout">
        <pc:chgData name="Petr Smutný" userId="37ffb8d4-0ab7-4539-80fa-95cb741689c5" providerId="ADAL" clId="{76ABC5C9-C345-47ED-A77D-730A2BF09CDA}" dt="2023-02-09T12:51:39.120" v="4056" actId="790"/>
        <pc:sldMkLst>
          <pc:docMk/>
          <pc:sldMk cId="2777802943" sldId="272"/>
        </pc:sldMkLst>
        <pc:spChg chg="mod ord">
          <ac:chgData name="Petr Smutný" userId="37ffb8d4-0ab7-4539-80fa-95cb741689c5" providerId="ADAL" clId="{76ABC5C9-C345-47ED-A77D-730A2BF09CDA}" dt="2023-02-09T10:59:43.971" v="4019"/>
          <ac:spMkLst>
            <pc:docMk/>
            <pc:sldMk cId="2777802943" sldId="272"/>
            <ac:spMk id="2" creationId="{FBFFBAF5-2612-0E1B-766F-6982A340E0A5}"/>
          </ac:spMkLst>
        </pc:spChg>
        <pc:spChg chg="mod ord">
          <ac:chgData name="Petr Smutný" userId="37ffb8d4-0ab7-4539-80fa-95cb741689c5" providerId="ADAL" clId="{76ABC5C9-C345-47ED-A77D-730A2BF09CDA}" dt="2023-02-09T08:19:59.366" v="1760" actId="700"/>
          <ac:spMkLst>
            <pc:docMk/>
            <pc:sldMk cId="2777802943" sldId="272"/>
            <ac:spMk id="3" creationId="{B614C051-FF00-D594-B567-00367BEFBDC5}"/>
          </ac:spMkLst>
        </pc:spChg>
        <pc:spChg chg="mod ord">
          <ac:chgData name="Petr Smutný" userId="37ffb8d4-0ab7-4539-80fa-95cb741689c5" providerId="ADAL" clId="{76ABC5C9-C345-47ED-A77D-730A2BF09CDA}" dt="2023-02-09T12:51:39.120" v="4056" actId="790"/>
          <ac:spMkLst>
            <pc:docMk/>
            <pc:sldMk cId="2777802943" sldId="272"/>
            <ac:spMk id="4" creationId="{AFB86699-D49E-AE64-E26F-38EAB5B8228F}"/>
          </ac:spMkLst>
        </pc:spChg>
        <pc:spChg chg="del mod ord">
          <ac:chgData name="Petr Smutný" userId="37ffb8d4-0ab7-4539-80fa-95cb741689c5" providerId="ADAL" clId="{76ABC5C9-C345-47ED-A77D-730A2BF09CDA}" dt="2023-02-09T08:19:59.366" v="1760" actId="700"/>
          <ac:spMkLst>
            <pc:docMk/>
            <pc:sldMk cId="2777802943" sldId="272"/>
            <ac:spMk id="5" creationId="{6369C62C-8134-2EFF-84C0-F8D87FEF4868}"/>
          </ac:spMkLst>
        </pc:spChg>
        <pc:spChg chg="add mod ord">
          <ac:chgData name="Petr Smutný" userId="37ffb8d4-0ab7-4539-80fa-95cb741689c5" providerId="ADAL" clId="{76ABC5C9-C345-47ED-A77D-730A2BF09CDA}" dt="2023-02-09T08:26:56.322" v="1801" actId="20577"/>
          <ac:spMkLst>
            <pc:docMk/>
            <pc:sldMk cId="2777802943" sldId="272"/>
            <ac:spMk id="6" creationId="{D816991B-8860-F334-9B4F-3C86188FEA9E}"/>
          </ac:spMkLst>
        </pc:spChg>
        <pc:spChg chg="add mod ord">
          <ac:chgData name="Petr Smutný" userId="37ffb8d4-0ab7-4539-80fa-95cb741689c5" providerId="ADAL" clId="{76ABC5C9-C345-47ED-A77D-730A2BF09CDA}" dt="2023-02-09T08:19:59.366" v="1760" actId="700"/>
          <ac:spMkLst>
            <pc:docMk/>
            <pc:sldMk cId="2777802943" sldId="272"/>
            <ac:spMk id="7" creationId="{3AEA4FB6-7947-8AA3-B9F5-0958A3FFBE5C}"/>
          </ac:spMkLst>
        </pc:spChg>
        <pc:spChg chg="add mod ord">
          <ac:chgData name="Petr Smutný" userId="37ffb8d4-0ab7-4539-80fa-95cb741689c5" providerId="ADAL" clId="{76ABC5C9-C345-47ED-A77D-730A2BF09CDA}" dt="2023-02-09T08:26:15.684" v="1800" actId="948"/>
          <ac:spMkLst>
            <pc:docMk/>
            <pc:sldMk cId="2777802943" sldId="272"/>
            <ac:spMk id="8" creationId="{52DE5CF4-460D-AEFF-C48B-5BA2B2A2E060}"/>
          </ac:spMkLst>
        </pc:spChg>
        <pc:spChg chg="add del mod ord">
          <ac:chgData name="Petr Smutný" userId="37ffb8d4-0ab7-4539-80fa-95cb741689c5" providerId="ADAL" clId="{76ABC5C9-C345-47ED-A77D-730A2BF09CDA}" dt="2023-02-09T08:21:48.418" v="1766"/>
          <ac:spMkLst>
            <pc:docMk/>
            <pc:sldMk cId="2777802943" sldId="272"/>
            <ac:spMk id="9" creationId="{8D81EA82-F674-2FEB-E78A-82E43C395654}"/>
          </ac:spMkLst>
        </pc:spChg>
        <pc:picChg chg="add mod">
          <ac:chgData name="Petr Smutný" userId="37ffb8d4-0ab7-4539-80fa-95cb741689c5" providerId="ADAL" clId="{76ABC5C9-C345-47ED-A77D-730A2BF09CDA}" dt="2023-02-09T08:23:53.207" v="1785" actId="14100"/>
          <ac:picMkLst>
            <pc:docMk/>
            <pc:sldMk cId="2777802943" sldId="272"/>
            <ac:picMk id="10" creationId="{1461423B-BF63-CE1E-4716-B991270EB054}"/>
          </ac:picMkLst>
        </pc:picChg>
        <pc:picChg chg="add mod">
          <ac:chgData name="Petr Smutný" userId="37ffb8d4-0ab7-4539-80fa-95cb741689c5" providerId="ADAL" clId="{76ABC5C9-C345-47ED-A77D-730A2BF09CDA}" dt="2023-02-09T08:24:16.020" v="1789" actId="14100"/>
          <ac:picMkLst>
            <pc:docMk/>
            <pc:sldMk cId="2777802943" sldId="272"/>
            <ac:picMk id="11" creationId="{F30A40F0-AEAA-0E75-E5B0-106424A9AFBC}"/>
          </ac:picMkLst>
        </pc:picChg>
        <pc:picChg chg="add mod">
          <ac:chgData name="Petr Smutný" userId="37ffb8d4-0ab7-4539-80fa-95cb741689c5" providerId="ADAL" clId="{76ABC5C9-C345-47ED-A77D-730A2BF09CDA}" dt="2023-02-09T08:24:07.970" v="1788" actId="1076"/>
          <ac:picMkLst>
            <pc:docMk/>
            <pc:sldMk cId="2777802943" sldId="272"/>
            <ac:picMk id="12" creationId="{8D89F360-3E58-492A-8790-5ED9C5A17ABA}"/>
          </ac:picMkLst>
        </pc:picChg>
        <pc:picChg chg="add mod">
          <ac:chgData name="Petr Smutný" userId="37ffb8d4-0ab7-4539-80fa-95cb741689c5" providerId="ADAL" clId="{76ABC5C9-C345-47ED-A77D-730A2BF09CDA}" dt="2023-02-09T08:24:44.297" v="1792" actId="1076"/>
          <ac:picMkLst>
            <pc:docMk/>
            <pc:sldMk cId="2777802943" sldId="272"/>
            <ac:picMk id="13" creationId="{9AC9D192-1433-6E4D-29D6-4EA7AADFC238}"/>
          </ac:picMkLst>
        </pc:picChg>
        <pc:picChg chg="add mod">
          <ac:chgData name="Petr Smutný" userId="37ffb8d4-0ab7-4539-80fa-95cb741689c5" providerId="ADAL" clId="{76ABC5C9-C345-47ED-A77D-730A2BF09CDA}" dt="2023-02-09T08:25:24.313" v="1796" actId="1076"/>
          <ac:picMkLst>
            <pc:docMk/>
            <pc:sldMk cId="2777802943" sldId="272"/>
            <ac:picMk id="14" creationId="{A141B646-F1E3-04F1-3434-70EEB11C6F13}"/>
          </ac:picMkLst>
        </pc:picChg>
      </pc:sldChg>
      <pc:sldChg chg="addSp delSp modSp new mod">
        <pc:chgData name="Petr Smutný" userId="37ffb8d4-0ab7-4539-80fa-95cb741689c5" providerId="ADAL" clId="{76ABC5C9-C345-47ED-A77D-730A2BF09CDA}" dt="2023-02-09T12:53:32.654" v="4076" actId="179"/>
        <pc:sldMkLst>
          <pc:docMk/>
          <pc:sldMk cId="310872611" sldId="273"/>
        </pc:sldMkLst>
        <pc:spChg chg="mod">
          <ac:chgData name="Petr Smutný" userId="37ffb8d4-0ab7-4539-80fa-95cb741689c5" providerId="ADAL" clId="{76ABC5C9-C345-47ED-A77D-730A2BF09CDA}" dt="2023-02-09T10:59:32.404" v="4017"/>
          <ac:spMkLst>
            <pc:docMk/>
            <pc:sldMk cId="310872611" sldId="273"/>
            <ac:spMk id="2" creationId="{BF168A3C-4BF6-8737-C669-CD028F4E4611}"/>
          </ac:spMkLst>
        </pc:spChg>
        <pc:spChg chg="mod">
          <ac:chgData name="Petr Smutný" userId="37ffb8d4-0ab7-4539-80fa-95cb741689c5" providerId="ADAL" clId="{76ABC5C9-C345-47ED-A77D-730A2BF09CDA}" dt="2023-02-09T08:55:57.895" v="2195" actId="21"/>
          <ac:spMkLst>
            <pc:docMk/>
            <pc:sldMk cId="310872611" sldId="273"/>
            <ac:spMk id="4" creationId="{4D17880A-EFFB-69A0-6EB9-05CE25E2F8B0}"/>
          </ac:spMkLst>
        </pc:spChg>
        <pc:spChg chg="mod">
          <ac:chgData name="Petr Smutný" userId="37ffb8d4-0ab7-4539-80fa-95cb741689c5" providerId="ADAL" clId="{76ABC5C9-C345-47ED-A77D-730A2BF09CDA}" dt="2023-02-09T08:30:06.393" v="1833" actId="20577"/>
          <ac:spMkLst>
            <pc:docMk/>
            <pc:sldMk cId="310872611" sldId="273"/>
            <ac:spMk id="5" creationId="{D88D3554-7BF3-08A2-F6BD-54027562E0C0}"/>
          </ac:spMkLst>
        </pc:spChg>
        <pc:spChg chg="del mod">
          <ac:chgData name="Petr Smutný" userId="37ffb8d4-0ab7-4539-80fa-95cb741689c5" providerId="ADAL" clId="{76ABC5C9-C345-47ED-A77D-730A2BF09CDA}" dt="2023-02-09T08:56:36.058" v="2200" actId="478"/>
          <ac:spMkLst>
            <pc:docMk/>
            <pc:sldMk cId="310872611" sldId="273"/>
            <ac:spMk id="6" creationId="{258C9E7C-F50A-F824-9AD0-B173A3864EA2}"/>
          </ac:spMkLst>
        </pc:spChg>
        <pc:spChg chg="mod">
          <ac:chgData name="Petr Smutný" userId="37ffb8d4-0ab7-4539-80fa-95cb741689c5" providerId="ADAL" clId="{76ABC5C9-C345-47ED-A77D-730A2BF09CDA}" dt="2023-02-09T12:53:32.654" v="4076" actId="179"/>
          <ac:spMkLst>
            <pc:docMk/>
            <pc:sldMk cId="310872611" sldId="273"/>
            <ac:spMk id="7" creationId="{769869B7-9B30-DD3C-6D88-0F565AC29C7F}"/>
          </ac:spMkLst>
        </pc:spChg>
        <pc:spChg chg="del mod">
          <ac:chgData name="Petr Smutný" userId="37ffb8d4-0ab7-4539-80fa-95cb741689c5" providerId="ADAL" clId="{76ABC5C9-C345-47ED-A77D-730A2BF09CDA}" dt="2023-02-09T08:56:34.071" v="2199" actId="478"/>
          <ac:spMkLst>
            <pc:docMk/>
            <pc:sldMk cId="310872611" sldId="273"/>
            <ac:spMk id="8" creationId="{F8F9DA5D-465B-6E87-5913-26ABE86782C0}"/>
          </ac:spMkLst>
        </pc:spChg>
        <pc:picChg chg="add del mod">
          <ac:chgData name="Petr Smutný" userId="37ffb8d4-0ab7-4539-80fa-95cb741689c5" providerId="ADAL" clId="{76ABC5C9-C345-47ED-A77D-730A2BF09CDA}" dt="2023-02-09T08:55:34.518" v="2192" actId="478"/>
          <ac:picMkLst>
            <pc:docMk/>
            <pc:sldMk cId="310872611" sldId="273"/>
            <ac:picMk id="9" creationId="{2A7E2AF4-D07D-3327-7715-4352CE79BF15}"/>
          </ac:picMkLst>
        </pc:picChg>
        <pc:picChg chg="add mod">
          <ac:chgData name="Petr Smutný" userId="37ffb8d4-0ab7-4539-80fa-95cb741689c5" providerId="ADAL" clId="{76ABC5C9-C345-47ED-A77D-730A2BF09CDA}" dt="2023-02-09T08:59:49.312" v="2244" actId="14100"/>
          <ac:picMkLst>
            <pc:docMk/>
            <pc:sldMk cId="310872611" sldId="273"/>
            <ac:picMk id="10" creationId="{A6B6E2FA-25A9-E8CF-EB7A-D572310895C2}"/>
          </ac:picMkLst>
        </pc:picChg>
      </pc:sldChg>
      <pc:sldChg chg="addSp delSp modSp new mod modClrScheme chgLayout">
        <pc:chgData name="Petr Smutný" userId="37ffb8d4-0ab7-4539-80fa-95cb741689c5" providerId="ADAL" clId="{76ABC5C9-C345-47ED-A77D-730A2BF09CDA}" dt="2023-02-09T12:53:57.332" v="4081" actId="6549"/>
        <pc:sldMkLst>
          <pc:docMk/>
          <pc:sldMk cId="754755272" sldId="274"/>
        </pc:sldMkLst>
        <pc:spChg chg="mod ord">
          <ac:chgData name="Petr Smutný" userId="37ffb8d4-0ab7-4539-80fa-95cb741689c5" providerId="ADAL" clId="{76ABC5C9-C345-47ED-A77D-730A2BF09CDA}" dt="2023-02-09T10:59:27.240" v="4016"/>
          <ac:spMkLst>
            <pc:docMk/>
            <pc:sldMk cId="754755272" sldId="274"/>
            <ac:spMk id="2" creationId="{B5633656-B9B6-3252-1DF9-340BB6E28F65}"/>
          </ac:spMkLst>
        </pc:spChg>
        <pc:spChg chg="mod ord">
          <ac:chgData name="Petr Smutný" userId="37ffb8d4-0ab7-4539-80fa-95cb741689c5" providerId="ADAL" clId="{76ABC5C9-C345-47ED-A77D-730A2BF09CDA}" dt="2023-02-09T08:33:44.484" v="1948" actId="700"/>
          <ac:spMkLst>
            <pc:docMk/>
            <pc:sldMk cId="754755272" sldId="274"/>
            <ac:spMk id="3" creationId="{77C9C6F4-368F-7965-F4AD-FBA6E8D00DE9}"/>
          </ac:spMkLst>
        </pc:spChg>
        <pc:spChg chg="del">
          <ac:chgData name="Petr Smutný" userId="37ffb8d4-0ab7-4539-80fa-95cb741689c5" providerId="ADAL" clId="{76ABC5C9-C345-47ED-A77D-730A2BF09CDA}" dt="2023-02-09T08:33:44.484" v="1948" actId="700"/>
          <ac:spMkLst>
            <pc:docMk/>
            <pc:sldMk cId="754755272" sldId="274"/>
            <ac:spMk id="4" creationId="{E28F237C-051E-A7DE-3BB8-A940FB1402EC}"/>
          </ac:spMkLst>
        </pc:spChg>
        <pc:spChg chg="del mod ord">
          <ac:chgData name="Petr Smutný" userId="37ffb8d4-0ab7-4539-80fa-95cb741689c5" providerId="ADAL" clId="{76ABC5C9-C345-47ED-A77D-730A2BF09CDA}" dt="2023-02-09T08:33:44.484" v="1948" actId="700"/>
          <ac:spMkLst>
            <pc:docMk/>
            <pc:sldMk cId="754755272" sldId="274"/>
            <ac:spMk id="5" creationId="{A67980A2-A894-3FC0-E16B-0EA21CF4F767}"/>
          </ac:spMkLst>
        </pc:spChg>
        <pc:spChg chg="del">
          <ac:chgData name="Petr Smutný" userId="37ffb8d4-0ab7-4539-80fa-95cb741689c5" providerId="ADAL" clId="{76ABC5C9-C345-47ED-A77D-730A2BF09CDA}" dt="2023-02-09T08:33:44.484" v="1948" actId="700"/>
          <ac:spMkLst>
            <pc:docMk/>
            <pc:sldMk cId="754755272" sldId="274"/>
            <ac:spMk id="6" creationId="{07F6AA3A-D259-BF7C-D771-F2277D69CE9D}"/>
          </ac:spMkLst>
        </pc:spChg>
        <pc:spChg chg="del mod ord">
          <ac:chgData name="Petr Smutný" userId="37ffb8d4-0ab7-4539-80fa-95cb741689c5" providerId="ADAL" clId="{76ABC5C9-C345-47ED-A77D-730A2BF09CDA}" dt="2023-02-09T08:33:44.484" v="1948" actId="700"/>
          <ac:spMkLst>
            <pc:docMk/>
            <pc:sldMk cId="754755272" sldId="274"/>
            <ac:spMk id="7" creationId="{EA5E9CCC-3802-FC3D-2B9A-A49D3EC2E134}"/>
          </ac:spMkLst>
        </pc:spChg>
        <pc:spChg chg="del">
          <ac:chgData name="Petr Smutný" userId="37ffb8d4-0ab7-4539-80fa-95cb741689c5" providerId="ADAL" clId="{76ABC5C9-C345-47ED-A77D-730A2BF09CDA}" dt="2023-02-09T08:33:44.484" v="1948" actId="700"/>
          <ac:spMkLst>
            <pc:docMk/>
            <pc:sldMk cId="754755272" sldId="274"/>
            <ac:spMk id="8" creationId="{4153F502-9C4C-8AC6-A1B9-2279659F00E1}"/>
          </ac:spMkLst>
        </pc:spChg>
        <pc:spChg chg="add mod ord">
          <ac:chgData name="Petr Smutný" userId="37ffb8d4-0ab7-4539-80fa-95cb741689c5" providerId="ADAL" clId="{76ABC5C9-C345-47ED-A77D-730A2BF09CDA}" dt="2023-02-09T08:33:54.369" v="1976" actId="20577"/>
          <ac:spMkLst>
            <pc:docMk/>
            <pc:sldMk cId="754755272" sldId="274"/>
            <ac:spMk id="9" creationId="{ECCBD958-63DE-1921-8AD7-4206EF4F35FF}"/>
          </ac:spMkLst>
        </pc:spChg>
        <pc:spChg chg="add mod ord">
          <ac:chgData name="Petr Smutný" userId="37ffb8d4-0ab7-4539-80fa-95cb741689c5" providerId="ADAL" clId="{76ABC5C9-C345-47ED-A77D-730A2BF09CDA}" dt="2023-02-09T12:53:57.332" v="4081" actId="6549"/>
          <ac:spMkLst>
            <pc:docMk/>
            <pc:sldMk cId="754755272" sldId="274"/>
            <ac:spMk id="10" creationId="{3C4BF178-F3B7-465C-8BE3-80BAB7D1843C}"/>
          </ac:spMkLst>
        </pc:spChg>
      </pc:sldChg>
      <pc:sldChg chg="addSp delSp modSp new mod">
        <pc:chgData name="Petr Smutný" userId="37ffb8d4-0ab7-4539-80fa-95cb741689c5" providerId="ADAL" clId="{76ABC5C9-C345-47ED-A77D-730A2BF09CDA}" dt="2023-02-09T12:52:07.390" v="4059" actId="790"/>
        <pc:sldMkLst>
          <pc:docMk/>
          <pc:sldMk cId="2953625521" sldId="275"/>
        </pc:sldMkLst>
        <pc:spChg chg="mod">
          <ac:chgData name="Petr Smutný" userId="37ffb8d4-0ab7-4539-80fa-95cb741689c5" providerId="ADAL" clId="{76ABC5C9-C345-47ED-A77D-730A2BF09CDA}" dt="2023-02-09T10:59:38.280" v="4018"/>
          <ac:spMkLst>
            <pc:docMk/>
            <pc:sldMk cId="2953625521" sldId="275"/>
            <ac:spMk id="2" creationId="{F9ADBEF2-761F-BEA8-36ED-144FEC7CC770}"/>
          </ac:spMkLst>
        </pc:spChg>
        <pc:spChg chg="mod">
          <ac:chgData name="Petr Smutný" userId="37ffb8d4-0ab7-4539-80fa-95cb741689c5" providerId="ADAL" clId="{76ABC5C9-C345-47ED-A77D-730A2BF09CDA}" dt="2023-02-09T12:51:55.199" v="4058" actId="20577"/>
          <ac:spMkLst>
            <pc:docMk/>
            <pc:sldMk cId="2953625521" sldId="275"/>
            <ac:spMk id="4" creationId="{0411B280-57AC-804E-ACED-DDB07A959476}"/>
          </ac:spMkLst>
        </pc:spChg>
        <pc:spChg chg="mod">
          <ac:chgData name="Petr Smutný" userId="37ffb8d4-0ab7-4539-80fa-95cb741689c5" providerId="ADAL" clId="{76ABC5C9-C345-47ED-A77D-730A2BF09CDA}" dt="2023-02-09T12:52:07.390" v="4059" actId="790"/>
          <ac:spMkLst>
            <pc:docMk/>
            <pc:sldMk cId="2953625521" sldId="275"/>
            <ac:spMk id="5" creationId="{738E771B-0909-48F2-C26F-EF9AAD7F00FD}"/>
          </ac:spMkLst>
        </pc:spChg>
        <pc:spChg chg="del">
          <ac:chgData name="Petr Smutný" userId="37ffb8d4-0ab7-4539-80fa-95cb741689c5" providerId="ADAL" clId="{76ABC5C9-C345-47ED-A77D-730A2BF09CDA}" dt="2023-02-09T08:53:50.646" v="2158"/>
          <ac:spMkLst>
            <pc:docMk/>
            <pc:sldMk cId="2953625521" sldId="275"/>
            <ac:spMk id="7" creationId="{CEB9D191-A364-F97D-F1A6-64A472C20E76}"/>
          </ac:spMkLst>
        </pc:spChg>
        <pc:picChg chg="add mod">
          <ac:chgData name="Petr Smutný" userId="37ffb8d4-0ab7-4539-80fa-95cb741689c5" providerId="ADAL" clId="{76ABC5C9-C345-47ED-A77D-730A2BF09CDA}" dt="2023-02-09T08:54:25.834" v="2182" actId="1076"/>
          <ac:picMkLst>
            <pc:docMk/>
            <pc:sldMk cId="2953625521" sldId="275"/>
            <ac:picMk id="9" creationId="{C3367ABB-F147-D30F-A8B2-600F31DFE9F7}"/>
          </ac:picMkLst>
        </pc:picChg>
      </pc:sldChg>
      <pc:sldChg chg="addSp delSp modSp new mod modAnim">
        <pc:chgData name="Petr Smutný" userId="37ffb8d4-0ab7-4539-80fa-95cb741689c5" providerId="ADAL" clId="{76ABC5C9-C345-47ED-A77D-730A2BF09CDA}" dt="2023-02-09T10:59:16.012" v="4014"/>
        <pc:sldMkLst>
          <pc:docMk/>
          <pc:sldMk cId="2298421051" sldId="276"/>
        </pc:sldMkLst>
        <pc:spChg chg="mod">
          <ac:chgData name="Petr Smutný" userId="37ffb8d4-0ab7-4539-80fa-95cb741689c5" providerId="ADAL" clId="{76ABC5C9-C345-47ED-A77D-730A2BF09CDA}" dt="2023-02-09T10:59:16.012" v="4014"/>
          <ac:spMkLst>
            <pc:docMk/>
            <pc:sldMk cId="2298421051" sldId="276"/>
            <ac:spMk id="2" creationId="{DC6E9E58-E53B-D5EC-63B9-FD1CE80ADF24}"/>
          </ac:spMkLst>
        </pc:spChg>
        <pc:spChg chg="mod">
          <ac:chgData name="Petr Smutný" userId="37ffb8d4-0ab7-4539-80fa-95cb741689c5" providerId="ADAL" clId="{76ABC5C9-C345-47ED-A77D-730A2BF09CDA}" dt="2023-02-09T09:12:01.406" v="2427" actId="20577"/>
          <ac:spMkLst>
            <pc:docMk/>
            <pc:sldMk cId="2298421051" sldId="276"/>
            <ac:spMk id="4" creationId="{9F7098FC-031F-7DF4-11EC-174BA2BE0609}"/>
          </ac:spMkLst>
        </pc:spChg>
        <pc:spChg chg="del">
          <ac:chgData name="Petr Smutný" userId="37ffb8d4-0ab7-4539-80fa-95cb741689c5" providerId="ADAL" clId="{76ABC5C9-C345-47ED-A77D-730A2BF09CDA}" dt="2023-02-09T09:11:01.338" v="2414"/>
          <ac:spMkLst>
            <pc:docMk/>
            <pc:sldMk cId="2298421051" sldId="276"/>
            <ac:spMk id="5" creationId="{7D27F703-3900-E544-A586-16D152E42D34}"/>
          </ac:spMkLst>
        </pc:spChg>
        <pc:picChg chg="add mod">
          <ac:chgData name="Petr Smutný" userId="37ffb8d4-0ab7-4539-80fa-95cb741689c5" providerId="ADAL" clId="{76ABC5C9-C345-47ED-A77D-730A2BF09CDA}" dt="2023-02-09T09:11:01.338" v="2414"/>
          <ac:picMkLst>
            <pc:docMk/>
            <pc:sldMk cId="2298421051" sldId="276"/>
            <ac:picMk id="6" creationId="{F709A0EF-BFC8-7351-035C-88581926887F}"/>
          </ac:picMkLst>
        </pc:picChg>
      </pc:sldChg>
      <pc:sldChg chg="addSp delSp modSp new mod modClrScheme chgLayout">
        <pc:chgData name="Petr Smutný" userId="37ffb8d4-0ab7-4539-80fa-95cb741689c5" providerId="ADAL" clId="{76ABC5C9-C345-47ED-A77D-730A2BF09CDA}" dt="2023-02-09T10:59:11.022" v="4013"/>
        <pc:sldMkLst>
          <pc:docMk/>
          <pc:sldMk cId="3854517658" sldId="277"/>
        </pc:sldMkLst>
        <pc:spChg chg="mod ord">
          <ac:chgData name="Petr Smutný" userId="37ffb8d4-0ab7-4539-80fa-95cb741689c5" providerId="ADAL" clId="{76ABC5C9-C345-47ED-A77D-730A2BF09CDA}" dt="2023-02-09T10:59:11.022" v="4013"/>
          <ac:spMkLst>
            <pc:docMk/>
            <pc:sldMk cId="3854517658" sldId="277"/>
            <ac:spMk id="2" creationId="{58ACB8A1-234C-E243-0623-C889B2A6B00F}"/>
          </ac:spMkLst>
        </pc:spChg>
        <pc:spChg chg="mod ord">
          <ac:chgData name="Petr Smutný" userId="37ffb8d4-0ab7-4539-80fa-95cb741689c5" providerId="ADAL" clId="{76ABC5C9-C345-47ED-A77D-730A2BF09CDA}" dt="2023-02-09T09:12:52.610" v="2452" actId="700"/>
          <ac:spMkLst>
            <pc:docMk/>
            <pc:sldMk cId="3854517658" sldId="277"/>
            <ac:spMk id="3" creationId="{4AC5736E-2846-9192-BED3-18FA2E0C25E4}"/>
          </ac:spMkLst>
        </pc:spChg>
        <pc:spChg chg="mod ord">
          <ac:chgData name="Petr Smutný" userId="37ffb8d4-0ab7-4539-80fa-95cb741689c5" providerId="ADAL" clId="{76ABC5C9-C345-47ED-A77D-730A2BF09CDA}" dt="2023-02-09T09:14:25.839" v="2464" actId="20577"/>
          <ac:spMkLst>
            <pc:docMk/>
            <pc:sldMk cId="3854517658" sldId="277"/>
            <ac:spMk id="4" creationId="{C7600C09-34A0-DE6B-BCBB-81C8DE3F0B20}"/>
          </ac:spMkLst>
        </pc:spChg>
        <pc:spChg chg="del mod ord">
          <ac:chgData name="Petr Smutný" userId="37ffb8d4-0ab7-4539-80fa-95cb741689c5" providerId="ADAL" clId="{76ABC5C9-C345-47ED-A77D-730A2BF09CDA}" dt="2023-02-09T09:12:52.610" v="2452" actId="700"/>
          <ac:spMkLst>
            <pc:docMk/>
            <pc:sldMk cId="3854517658" sldId="277"/>
            <ac:spMk id="5" creationId="{C1F7FCA5-64F8-199D-0F49-62AB7D79844E}"/>
          </ac:spMkLst>
        </pc:spChg>
        <pc:spChg chg="add mod ord">
          <ac:chgData name="Petr Smutný" userId="37ffb8d4-0ab7-4539-80fa-95cb741689c5" providerId="ADAL" clId="{76ABC5C9-C345-47ED-A77D-730A2BF09CDA}" dt="2023-02-09T09:13:24.238" v="2456" actId="404"/>
          <ac:spMkLst>
            <pc:docMk/>
            <pc:sldMk cId="3854517658" sldId="277"/>
            <ac:spMk id="6" creationId="{9A8E189C-ADD2-E8E9-B0A5-FC1796251501}"/>
          </ac:spMkLst>
        </pc:spChg>
        <pc:spChg chg="add del mod ord">
          <ac:chgData name="Petr Smutný" userId="37ffb8d4-0ab7-4539-80fa-95cb741689c5" providerId="ADAL" clId="{76ABC5C9-C345-47ED-A77D-730A2BF09CDA}" dt="2023-02-09T09:13:41.985" v="2457"/>
          <ac:spMkLst>
            <pc:docMk/>
            <pc:sldMk cId="3854517658" sldId="277"/>
            <ac:spMk id="7" creationId="{80BC6DDF-4A1B-50CE-D563-F0833EF22DE4}"/>
          </ac:spMkLst>
        </pc:spChg>
        <pc:picChg chg="add mod">
          <ac:chgData name="Petr Smutný" userId="37ffb8d4-0ab7-4539-80fa-95cb741689c5" providerId="ADAL" clId="{76ABC5C9-C345-47ED-A77D-730A2BF09CDA}" dt="2023-02-09T09:14:08.173" v="2461" actId="688"/>
          <ac:picMkLst>
            <pc:docMk/>
            <pc:sldMk cId="3854517658" sldId="277"/>
            <ac:picMk id="8" creationId="{BDC03B1E-1F0A-A419-C997-49C8027BA12B}"/>
          </ac:picMkLst>
        </pc:picChg>
      </pc:sldChg>
      <pc:sldChg chg="addSp delSp modSp new mod modAnim">
        <pc:chgData name="Petr Smutný" userId="37ffb8d4-0ab7-4539-80fa-95cb741689c5" providerId="ADAL" clId="{76ABC5C9-C345-47ED-A77D-730A2BF09CDA}" dt="2023-02-09T12:54:34.466" v="4088" actId="6549"/>
        <pc:sldMkLst>
          <pc:docMk/>
          <pc:sldMk cId="615289568" sldId="278"/>
        </pc:sldMkLst>
        <pc:spChg chg="mod">
          <ac:chgData name="Petr Smutný" userId="37ffb8d4-0ab7-4539-80fa-95cb741689c5" providerId="ADAL" clId="{76ABC5C9-C345-47ED-A77D-730A2BF09CDA}" dt="2023-02-09T10:59:05.276" v="4012"/>
          <ac:spMkLst>
            <pc:docMk/>
            <pc:sldMk cId="615289568" sldId="278"/>
            <ac:spMk id="2" creationId="{693E788F-2F29-D117-AD28-32EF4EB1F025}"/>
          </ac:spMkLst>
        </pc:spChg>
        <pc:spChg chg="mod">
          <ac:chgData name="Petr Smutný" userId="37ffb8d4-0ab7-4539-80fa-95cb741689c5" providerId="ADAL" clId="{76ABC5C9-C345-47ED-A77D-730A2BF09CDA}" dt="2023-02-09T12:54:34.466" v="4088" actId="6549"/>
          <ac:spMkLst>
            <pc:docMk/>
            <pc:sldMk cId="615289568" sldId="278"/>
            <ac:spMk id="4" creationId="{17523736-A832-95C0-A938-03EEBCFED4FF}"/>
          </ac:spMkLst>
        </pc:spChg>
        <pc:spChg chg="mod">
          <ac:chgData name="Petr Smutný" userId="37ffb8d4-0ab7-4539-80fa-95cb741689c5" providerId="ADAL" clId="{76ABC5C9-C345-47ED-A77D-730A2BF09CDA}" dt="2023-02-09T09:21:44.744" v="2581" actId="20577"/>
          <ac:spMkLst>
            <pc:docMk/>
            <pc:sldMk cId="615289568" sldId="278"/>
            <ac:spMk id="5" creationId="{D3F4BFAC-7C5F-2F7A-5676-F82C756E48D5}"/>
          </ac:spMkLst>
        </pc:spChg>
        <pc:spChg chg="del">
          <ac:chgData name="Petr Smutný" userId="37ffb8d4-0ab7-4539-80fa-95cb741689c5" providerId="ADAL" clId="{76ABC5C9-C345-47ED-A77D-730A2BF09CDA}" dt="2023-02-09T09:17:45.168" v="2486" actId="478"/>
          <ac:spMkLst>
            <pc:docMk/>
            <pc:sldMk cId="615289568" sldId="278"/>
            <ac:spMk id="6" creationId="{66212E42-432E-C455-DC96-DAA7917065B3}"/>
          </ac:spMkLst>
        </pc:spChg>
        <pc:picChg chg="add mod">
          <ac:chgData name="Petr Smutný" userId="37ffb8d4-0ab7-4539-80fa-95cb741689c5" providerId="ADAL" clId="{76ABC5C9-C345-47ED-A77D-730A2BF09CDA}" dt="2023-02-09T09:20:17.591" v="2572" actId="1076"/>
          <ac:picMkLst>
            <pc:docMk/>
            <pc:sldMk cId="615289568" sldId="278"/>
            <ac:picMk id="7" creationId="{C966983D-D166-303A-FB6E-E6906A5A4759}"/>
          </ac:picMkLst>
        </pc:picChg>
        <pc:picChg chg="add mod">
          <ac:chgData name="Petr Smutný" userId="37ffb8d4-0ab7-4539-80fa-95cb741689c5" providerId="ADAL" clId="{76ABC5C9-C345-47ED-A77D-730A2BF09CDA}" dt="2023-02-09T09:21:21.164" v="2577" actId="14100"/>
          <ac:picMkLst>
            <pc:docMk/>
            <pc:sldMk cId="615289568" sldId="278"/>
            <ac:picMk id="8" creationId="{52759DDD-5477-5384-ED7A-F103A025E76F}"/>
          </ac:picMkLst>
        </pc:picChg>
      </pc:sldChg>
      <pc:sldChg chg="modSp add del mod">
        <pc:chgData name="Petr Smutný" userId="37ffb8d4-0ab7-4539-80fa-95cb741689c5" providerId="ADAL" clId="{76ABC5C9-C345-47ED-A77D-730A2BF09CDA}" dt="2023-02-09T09:14:41.868" v="2467" actId="2696"/>
        <pc:sldMkLst>
          <pc:docMk/>
          <pc:sldMk cId="3529576509" sldId="278"/>
        </pc:sldMkLst>
        <pc:spChg chg="mod">
          <ac:chgData name="Petr Smutný" userId="37ffb8d4-0ab7-4539-80fa-95cb741689c5" providerId="ADAL" clId="{76ABC5C9-C345-47ED-A77D-730A2BF09CDA}" dt="2023-02-09T09:14:33.221" v="2466" actId="20577"/>
          <ac:spMkLst>
            <pc:docMk/>
            <pc:sldMk cId="3529576509" sldId="278"/>
            <ac:spMk id="4" creationId="{C7600C09-34A0-DE6B-BCBB-81C8DE3F0B20}"/>
          </ac:spMkLst>
        </pc:spChg>
      </pc:sldChg>
      <pc:sldChg chg="modSp add mod ord">
        <pc:chgData name="Petr Smutný" userId="37ffb8d4-0ab7-4539-80fa-95cb741689c5" providerId="ADAL" clId="{76ABC5C9-C345-47ED-A77D-730A2BF09CDA}" dt="2023-02-09T12:55:01.128" v="4089" actId="790"/>
        <pc:sldMkLst>
          <pc:docMk/>
          <pc:sldMk cId="4197156368" sldId="279"/>
        </pc:sldMkLst>
        <pc:spChg chg="mod">
          <ac:chgData name="Petr Smutný" userId="37ffb8d4-0ab7-4539-80fa-95cb741689c5" providerId="ADAL" clId="{76ABC5C9-C345-47ED-A77D-730A2BF09CDA}" dt="2023-02-09T10:59:00.039" v="4011"/>
          <ac:spMkLst>
            <pc:docMk/>
            <pc:sldMk cId="4197156368" sldId="279"/>
            <ac:spMk id="2" creationId="{4525C076-0C4D-3ED6-D840-AE52A1B5861A}"/>
          </ac:spMkLst>
        </pc:spChg>
        <pc:spChg chg="mod">
          <ac:chgData name="Petr Smutný" userId="37ffb8d4-0ab7-4539-80fa-95cb741689c5" providerId="ADAL" clId="{76ABC5C9-C345-47ED-A77D-730A2BF09CDA}" dt="2023-02-09T12:55:01.128" v="4089" actId="790"/>
          <ac:spMkLst>
            <pc:docMk/>
            <pc:sldMk cId="4197156368" sldId="279"/>
            <ac:spMk id="4" creationId="{DA7988C6-28BE-2999-731F-97A76F1ED60B}"/>
          </ac:spMkLst>
        </pc:spChg>
      </pc:sldChg>
      <pc:sldChg chg="addSp delSp modSp new mod">
        <pc:chgData name="Petr Smutný" userId="37ffb8d4-0ab7-4539-80fa-95cb741689c5" providerId="ADAL" clId="{76ABC5C9-C345-47ED-A77D-730A2BF09CDA}" dt="2023-02-09T14:19:59.481" v="4395" actId="1076"/>
        <pc:sldMkLst>
          <pc:docMk/>
          <pc:sldMk cId="1310446848" sldId="280"/>
        </pc:sldMkLst>
        <pc:spChg chg="mod">
          <ac:chgData name="Petr Smutný" userId="37ffb8d4-0ab7-4539-80fa-95cb741689c5" providerId="ADAL" clId="{76ABC5C9-C345-47ED-A77D-730A2BF09CDA}" dt="2023-02-09T10:58:51.343" v="4010"/>
          <ac:spMkLst>
            <pc:docMk/>
            <pc:sldMk cId="1310446848" sldId="280"/>
            <ac:spMk id="2" creationId="{8AF43AFE-2AC6-3E1B-DE29-04DBD5835290}"/>
          </ac:spMkLst>
        </pc:spChg>
        <pc:spChg chg="mod">
          <ac:chgData name="Petr Smutný" userId="37ffb8d4-0ab7-4539-80fa-95cb741689c5" providerId="ADAL" clId="{76ABC5C9-C345-47ED-A77D-730A2BF09CDA}" dt="2023-02-09T09:32:56.699" v="2632" actId="20577"/>
          <ac:spMkLst>
            <pc:docMk/>
            <pc:sldMk cId="1310446848" sldId="280"/>
            <ac:spMk id="4" creationId="{29221910-4E00-F069-D65F-AE56C2867CB8}"/>
          </ac:spMkLst>
        </pc:spChg>
        <pc:spChg chg="mod">
          <ac:chgData name="Petr Smutný" userId="37ffb8d4-0ab7-4539-80fa-95cb741689c5" providerId="ADAL" clId="{76ABC5C9-C345-47ED-A77D-730A2BF09CDA}" dt="2023-02-09T14:19:57.993" v="4394"/>
          <ac:spMkLst>
            <pc:docMk/>
            <pc:sldMk cId="1310446848" sldId="280"/>
            <ac:spMk id="5" creationId="{FB6F9692-3DA0-E89A-4B6A-F00D231AB339}"/>
          </ac:spMkLst>
        </pc:spChg>
        <pc:spChg chg="add del mod">
          <ac:chgData name="Petr Smutný" userId="37ffb8d4-0ab7-4539-80fa-95cb741689c5" providerId="ADAL" clId="{76ABC5C9-C345-47ED-A77D-730A2BF09CDA}" dt="2023-02-09T09:35:26.807" v="2726"/>
          <ac:spMkLst>
            <pc:docMk/>
            <pc:sldMk cId="1310446848" sldId="280"/>
            <ac:spMk id="6" creationId="{79A9977F-380B-10C1-4E3B-05293E8E8BA1}"/>
          </ac:spMkLst>
        </pc:spChg>
        <pc:picChg chg="add mod">
          <ac:chgData name="Petr Smutný" userId="37ffb8d4-0ab7-4539-80fa-95cb741689c5" providerId="ADAL" clId="{76ABC5C9-C345-47ED-A77D-730A2BF09CDA}" dt="2023-02-09T14:19:59.481" v="4395" actId="1076"/>
          <ac:picMkLst>
            <pc:docMk/>
            <pc:sldMk cId="1310446848" sldId="280"/>
            <ac:picMk id="7" creationId="{2A67A4BB-BFEE-91B7-8777-7F6B27518634}"/>
          </ac:picMkLst>
        </pc:picChg>
      </pc:sldChg>
      <pc:sldChg chg="addSp modSp new mod modClrScheme chgLayout">
        <pc:chgData name="Petr Smutný" userId="37ffb8d4-0ab7-4539-80fa-95cb741689c5" providerId="ADAL" clId="{76ABC5C9-C345-47ED-A77D-730A2BF09CDA}" dt="2023-02-09T12:56:20.042" v="4099" actId="948"/>
        <pc:sldMkLst>
          <pc:docMk/>
          <pc:sldMk cId="371323742" sldId="281"/>
        </pc:sldMkLst>
        <pc:spChg chg="mod ord">
          <ac:chgData name="Petr Smutný" userId="37ffb8d4-0ab7-4539-80fa-95cb741689c5" providerId="ADAL" clId="{76ABC5C9-C345-47ED-A77D-730A2BF09CDA}" dt="2023-02-09T10:58:46.339" v="4009"/>
          <ac:spMkLst>
            <pc:docMk/>
            <pc:sldMk cId="371323742" sldId="281"/>
            <ac:spMk id="2" creationId="{90574C56-0AA1-B2B4-4369-4582D59401E3}"/>
          </ac:spMkLst>
        </pc:spChg>
        <pc:spChg chg="mod ord">
          <ac:chgData name="Petr Smutný" userId="37ffb8d4-0ab7-4539-80fa-95cb741689c5" providerId="ADAL" clId="{76ABC5C9-C345-47ED-A77D-730A2BF09CDA}" dt="2023-02-09T09:55:59.091" v="2906" actId="700"/>
          <ac:spMkLst>
            <pc:docMk/>
            <pc:sldMk cId="371323742" sldId="281"/>
            <ac:spMk id="3" creationId="{DDE7809C-3151-B390-84F3-CEFAE93E847C}"/>
          </ac:spMkLst>
        </pc:spChg>
        <pc:spChg chg="mod ord">
          <ac:chgData name="Petr Smutný" userId="37ffb8d4-0ab7-4539-80fa-95cb741689c5" providerId="ADAL" clId="{76ABC5C9-C345-47ED-A77D-730A2BF09CDA}" dt="2023-02-09T09:55:59.091" v="2906" actId="700"/>
          <ac:spMkLst>
            <pc:docMk/>
            <pc:sldMk cId="371323742" sldId="281"/>
            <ac:spMk id="4" creationId="{3FEBA4DC-D9F9-32EF-1BBC-7DA4B6644D13}"/>
          </ac:spMkLst>
        </pc:spChg>
        <pc:spChg chg="mod ord">
          <ac:chgData name="Petr Smutný" userId="37ffb8d4-0ab7-4539-80fa-95cb741689c5" providerId="ADAL" clId="{76ABC5C9-C345-47ED-A77D-730A2BF09CDA}" dt="2023-02-09T12:56:20.042" v="4099" actId="948"/>
          <ac:spMkLst>
            <pc:docMk/>
            <pc:sldMk cId="371323742" sldId="281"/>
            <ac:spMk id="5" creationId="{95D82EE3-878C-ED01-A09A-921B6696CA2F}"/>
          </ac:spMkLst>
        </pc:spChg>
        <pc:spChg chg="add mod ord">
          <ac:chgData name="Petr Smutný" userId="37ffb8d4-0ab7-4539-80fa-95cb741689c5" providerId="ADAL" clId="{76ABC5C9-C345-47ED-A77D-730A2BF09CDA}" dt="2023-02-09T09:56:07.451" v="2922" actId="20577"/>
          <ac:spMkLst>
            <pc:docMk/>
            <pc:sldMk cId="371323742" sldId="281"/>
            <ac:spMk id="6" creationId="{619EF51C-3803-8C9B-0C94-911FAF300C47}"/>
          </ac:spMkLst>
        </pc:spChg>
        <pc:spChg chg="add mod ord">
          <ac:chgData name="Petr Smutný" userId="37ffb8d4-0ab7-4539-80fa-95cb741689c5" providerId="ADAL" clId="{76ABC5C9-C345-47ED-A77D-730A2BF09CDA}" dt="2023-02-09T10:02:35.718" v="3114" actId="20577"/>
          <ac:spMkLst>
            <pc:docMk/>
            <pc:sldMk cId="371323742" sldId="281"/>
            <ac:spMk id="7" creationId="{5BD432DE-FA25-D1BD-90B4-F0AB5683A9B5}"/>
          </ac:spMkLst>
        </pc:spChg>
        <pc:spChg chg="add mod ord">
          <ac:chgData name="Petr Smutný" userId="37ffb8d4-0ab7-4539-80fa-95cb741689c5" providerId="ADAL" clId="{76ABC5C9-C345-47ED-A77D-730A2BF09CDA}" dt="2023-02-09T10:02:56.426" v="3143" actId="20577"/>
          <ac:spMkLst>
            <pc:docMk/>
            <pc:sldMk cId="371323742" sldId="281"/>
            <ac:spMk id="8" creationId="{AA4DC034-836C-7C5F-7672-C65F64CB207F}"/>
          </ac:spMkLst>
        </pc:spChg>
        <pc:picChg chg="add mod">
          <ac:chgData name="Petr Smutný" userId="37ffb8d4-0ab7-4539-80fa-95cb741689c5" providerId="ADAL" clId="{76ABC5C9-C345-47ED-A77D-730A2BF09CDA}" dt="2023-02-09T10:14:59.216" v="3145" actId="1076"/>
          <ac:picMkLst>
            <pc:docMk/>
            <pc:sldMk cId="371323742" sldId="281"/>
            <ac:picMk id="9" creationId="{6E8B7D5F-087F-5E12-FDE2-7B6DD9244E77}"/>
          </ac:picMkLst>
        </pc:picChg>
      </pc:sldChg>
      <pc:sldChg chg="addSp delSp modSp new mod">
        <pc:chgData name="Petr Smutný" userId="37ffb8d4-0ab7-4539-80fa-95cb741689c5" providerId="ADAL" clId="{76ABC5C9-C345-47ED-A77D-730A2BF09CDA}" dt="2023-02-09T12:57:25.570" v="4118" actId="20577"/>
        <pc:sldMkLst>
          <pc:docMk/>
          <pc:sldMk cId="2199414168" sldId="282"/>
        </pc:sldMkLst>
        <pc:spChg chg="mod">
          <ac:chgData name="Petr Smutný" userId="37ffb8d4-0ab7-4539-80fa-95cb741689c5" providerId="ADAL" clId="{76ABC5C9-C345-47ED-A77D-730A2BF09CDA}" dt="2023-02-09T10:58:39.968" v="4008"/>
          <ac:spMkLst>
            <pc:docMk/>
            <pc:sldMk cId="2199414168" sldId="282"/>
            <ac:spMk id="2" creationId="{05D33E3B-6E7E-6981-70F0-383618745609}"/>
          </ac:spMkLst>
        </pc:spChg>
        <pc:spChg chg="mod">
          <ac:chgData name="Petr Smutný" userId="37ffb8d4-0ab7-4539-80fa-95cb741689c5" providerId="ADAL" clId="{76ABC5C9-C345-47ED-A77D-730A2BF09CDA}" dt="2023-02-09T10:16:45.944" v="3165" actId="20577"/>
          <ac:spMkLst>
            <pc:docMk/>
            <pc:sldMk cId="2199414168" sldId="282"/>
            <ac:spMk id="5" creationId="{77C678F8-198D-9D00-8A81-6032D241851D}"/>
          </ac:spMkLst>
        </pc:spChg>
        <pc:spChg chg="mod">
          <ac:chgData name="Petr Smutný" userId="37ffb8d4-0ab7-4539-80fa-95cb741689c5" providerId="ADAL" clId="{76ABC5C9-C345-47ED-A77D-730A2BF09CDA}" dt="2023-02-09T12:57:25.570" v="4118" actId="20577"/>
          <ac:spMkLst>
            <pc:docMk/>
            <pc:sldMk cId="2199414168" sldId="282"/>
            <ac:spMk id="6" creationId="{762EB7E5-32A9-C51E-2D61-5A0C62694E46}"/>
          </ac:spMkLst>
        </pc:spChg>
        <pc:spChg chg="mod">
          <ac:chgData name="Petr Smutný" userId="37ffb8d4-0ab7-4539-80fa-95cb741689c5" providerId="ADAL" clId="{76ABC5C9-C345-47ED-A77D-730A2BF09CDA}" dt="2023-02-09T12:56:46.765" v="4100" actId="790"/>
          <ac:spMkLst>
            <pc:docMk/>
            <pc:sldMk cId="2199414168" sldId="282"/>
            <ac:spMk id="7" creationId="{2DDB58EB-EB5C-2773-23C3-0C95CEAA2A89}"/>
          </ac:spMkLst>
        </pc:spChg>
        <pc:spChg chg="mod">
          <ac:chgData name="Petr Smutný" userId="37ffb8d4-0ab7-4539-80fa-95cb741689c5" providerId="ADAL" clId="{76ABC5C9-C345-47ED-A77D-730A2BF09CDA}" dt="2023-02-09T12:56:55.576" v="4101" actId="790"/>
          <ac:spMkLst>
            <pc:docMk/>
            <pc:sldMk cId="2199414168" sldId="282"/>
            <ac:spMk id="8" creationId="{D668AC57-A09A-8B82-2B36-495961D9BBA9}"/>
          </ac:spMkLst>
        </pc:spChg>
        <pc:picChg chg="add del mod ord">
          <ac:chgData name="Petr Smutný" userId="37ffb8d4-0ab7-4539-80fa-95cb741689c5" providerId="ADAL" clId="{76ABC5C9-C345-47ED-A77D-730A2BF09CDA}" dt="2023-02-09T10:44:35.506" v="3577" actId="478"/>
          <ac:picMkLst>
            <pc:docMk/>
            <pc:sldMk cId="2199414168" sldId="282"/>
            <ac:picMk id="13" creationId="{1AEA9814-D0C7-315C-2ABC-A64470D51B1E}"/>
          </ac:picMkLst>
        </pc:picChg>
        <pc:picChg chg="add mod">
          <ac:chgData name="Petr Smutný" userId="37ffb8d4-0ab7-4539-80fa-95cb741689c5" providerId="ADAL" clId="{76ABC5C9-C345-47ED-A77D-730A2BF09CDA}" dt="2023-02-09T10:47:38.674" v="3586" actId="1076"/>
          <ac:picMkLst>
            <pc:docMk/>
            <pc:sldMk cId="2199414168" sldId="282"/>
            <ac:picMk id="15" creationId="{29F036CA-0DA4-6A6C-6055-C2FD42F9A0EF}"/>
          </ac:picMkLst>
        </pc:picChg>
        <pc:picChg chg="add del mod">
          <ac:chgData name="Petr Smutný" userId="37ffb8d4-0ab7-4539-80fa-95cb741689c5" providerId="ADAL" clId="{76ABC5C9-C345-47ED-A77D-730A2BF09CDA}" dt="2023-02-09T10:41:17.215" v="3554"/>
          <ac:picMkLst>
            <pc:docMk/>
            <pc:sldMk cId="2199414168" sldId="282"/>
            <ac:picMk id="2050" creationId="{69066E66-EF2E-BE19-CF4B-F90F7279B2BF}"/>
          </ac:picMkLst>
        </pc:picChg>
        <pc:picChg chg="add del">
          <ac:chgData name="Petr Smutný" userId="37ffb8d4-0ab7-4539-80fa-95cb741689c5" providerId="ADAL" clId="{76ABC5C9-C345-47ED-A77D-730A2BF09CDA}" dt="2023-02-09T10:41:27.659" v="3556"/>
          <ac:picMkLst>
            <pc:docMk/>
            <pc:sldMk cId="2199414168" sldId="282"/>
            <ac:picMk id="2052" creationId="{F666E80D-8B02-21B7-20E2-2E81586CD056}"/>
          </ac:picMkLst>
        </pc:picChg>
        <pc:picChg chg="add del">
          <ac:chgData name="Petr Smutný" userId="37ffb8d4-0ab7-4539-80fa-95cb741689c5" providerId="ADAL" clId="{76ABC5C9-C345-47ED-A77D-730A2BF09CDA}" dt="2023-02-09T10:45:52.689" v="3579" actId="478"/>
          <ac:picMkLst>
            <pc:docMk/>
            <pc:sldMk cId="2199414168" sldId="282"/>
            <ac:picMk id="2054" creationId="{7E066F9F-F4BF-19D4-CF09-F95087522DD5}"/>
          </ac:picMkLst>
        </pc:picChg>
        <pc:cxnChg chg="add del mod">
          <ac:chgData name="Petr Smutný" userId="37ffb8d4-0ab7-4539-80fa-95cb741689c5" providerId="ADAL" clId="{76ABC5C9-C345-47ED-A77D-730A2BF09CDA}" dt="2023-02-09T10:25:10.116" v="3324" actId="478"/>
          <ac:cxnSpMkLst>
            <pc:docMk/>
            <pc:sldMk cId="2199414168" sldId="282"/>
            <ac:cxnSpMk id="10" creationId="{9264C1B4-EE10-FCCB-B3FA-E84A55BA705A}"/>
          </ac:cxnSpMkLst>
        </pc:cxnChg>
        <pc:cxnChg chg="add mod">
          <ac:chgData name="Petr Smutný" userId="37ffb8d4-0ab7-4539-80fa-95cb741689c5" providerId="ADAL" clId="{76ABC5C9-C345-47ED-A77D-730A2BF09CDA}" dt="2023-02-09T10:28:00.111" v="3341" actId="1076"/>
          <ac:cxnSpMkLst>
            <pc:docMk/>
            <pc:sldMk cId="2199414168" sldId="282"/>
            <ac:cxnSpMk id="12" creationId="{F6E68733-72FE-B8F0-56D2-8B691F3B94D8}"/>
          </ac:cxnSpMkLst>
        </pc:cxnChg>
      </pc:sldChg>
      <pc:sldChg chg="addSp delSp modSp new mod modClrScheme chgLayout">
        <pc:chgData name="Petr Smutný" userId="37ffb8d4-0ab7-4539-80fa-95cb741689c5" providerId="ADAL" clId="{76ABC5C9-C345-47ED-A77D-730A2BF09CDA}" dt="2023-02-09T10:58:34.300" v="4007"/>
        <pc:sldMkLst>
          <pc:docMk/>
          <pc:sldMk cId="1100793728" sldId="283"/>
        </pc:sldMkLst>
        <pc:spChg chg="mod ord">
          <ac:chgData name="Petr Smutný" userId="37ffb8d4-0ab7-4539-80fa-95cb741689c5" providerId="ADAL" clId="{76ABC5C9-C345-47ED-A77D-730A2BF09CDA}" dt="2023-02-09T10:58:34.300" v="4007"/>
          <ac:spMkLst>
            <pc:docMk/>
            <pc:sldMk cId="1100793728" sldId="283"/>
            <ac:spMk id="2" creationId="{111B2EDE-F281-FC79-C971-3F866609A69C}"/>
          </ac:spMkLst>
        </pc:spChg>
        <pc:spChg chg="mod ord">
          <ac:chgData name="Petr Smutný" userId="37ffb8d4-0ab7-4539-80fa-95cb741689c5" providerId="ADAL" clId="{76ABC5C9-C345-47ED-A77D-730A2BF09CDA}" dt="2023-02-09T10:17:17.949" v="3167" actId="700"/>
          <ac:spMkLst>
            <pc:docMk/>
            <pc:sldMk cId="1100793728" sldId="283"/>
            <ac:spMk id="3" creationId="{BCE28192-5CAD-3E75-38C1-3ADD1A5478C9}"/>
          </ac:spMkLst>
        </pc:spChg>
        <pc:spChg chg="del mod ord">
          <ac:chgData name="Petr Smutný" userId="37ffb8d4-0ab7-4539-80fa-95cb741689c5" providerId="ADAL" clId="{76ABC5C9-C345-47ED-A77D-730A2BF09CDA}" dt="2023-02-09T10:17:17.949" v="3167" actId="700"/>
          <ac:spMkLst>
            <pc:docMk/>
            <pc:sldMk cId="1100793728" sldId="283"/>
            <ac:spMk id="4" creationId="{518E9AD7-B225-5A35-3BD2-184E7910F698}"/>
          </ac:spMkLst>
        </pc:spChg>
        <pc:spChg chg="del mod ord">
          <ac:chgData name="Petr Smutný" userId="37ffb8d4-0ab7-4539-80fa-95cb741689c5" providerId="ADAL" clId="{76ABC5C9-C345-47ED-A77D-730A2BF09CDA}" dt="2023-02-09T10:17:17.949" v="3167" actId="700"/>
          <ac:spMkLst>
            <pc:docMk/>
            <pc:sldMk cId="1100793728" sldId="283"/>
            <ac:spMk id="5" creationId="{857D8407-7711-4D5A-EA2A-6F45EDBCB17E}"/>
          </ac:spMkLst>
        </pc:spChg>
        <pc:spChg chg="del">
          <ac:chgData name="Petr Smutný" userId="37ffb8d4-0ab7-4539-80fa-95cb741689c5" providerId="ADAL" clId="{76ABC5C9-C345-47ED-A77D-730A2BF09CDA}" dt="2023-02-09T10:17:17.949" v="3167" actId="700"/>
          <ac:spMkLst>
            <pc:docMk/>
            <pc:sldMk cId="1100793728" sldId="283"/>
            <ac:spMk id="6" creationId="{0620947B-EA96-8BB1-020D-564757B4D15F}"/>
          </ac:spMkLst>
        </pc:spChg>
        <pc:spChg chg="del">
          <ac:chgData name="Petr Smutný" userId="37ffb8d4-0ab7-4539-80fa-95cb741689c5" providerId="ADAL" clId="{76ABC5C9-C345-47ED-A77D-730A2BF09CDA}" dt="2023-02-09T10:17:17.949" v="3167" actId="700"/>
          <ac:spMkLst>
            <pc:docMk/>
            <pc:sldMk cId="1100793728" sldId="283"/>
            <ac:spMk id="7" creationId="{1D4D025F-C40D-533B-84FF-9204836084F7}"/>
          </ac:spMkLst>
        </pc:spChg>
        <pc:spChg chg="del">
          <ac:chgData name="Petr Smutný" userId="37ffb8d4-0ab7-4539-80fa-95cb741689c5" providerId="ADAL" clId="{76ABC5C9-C345-47ED-A77D-730A2BF09CDA}" dt="2023-02-09T10:17:17.949" v="3167" actId="700"/>
          <ac:spMkLst>
            <pc:docMk/>
            <pc:sldMk cId="1100793728" sldId="283"/>
            <ac:spMk id="8" creationId="{8FB7CF5D-0DFC-916B-959F-7EBE9AF52296}"/>
          </ac:spMkLst>
        </pc:spChg>
        <pc:spChg chg="add mod ord">
          <ac:chgData name="Petr Smutný" userId="37ffb8d4-0ab7-4539-80fa-95cb741689c5" providerId="ADAL" clId="{76ABC5C9-C345-47ED-A77D-730A2BF09CDA}" dt="2023-02-09T10:17:59.515" v="3201" actId="403"/>
          <ac:spMkLst>
            <pc:docMk/>
            <pc:sldMk cId="1100793728" sldId="283"/>
            <ac:spMk id="9" creationId="{94ED4416-7C33-EA05-2881-726640E0B3BA}"/>
          </ac:spMkLst>
        </pc:spChg>
        <pc:spChg chg="add del mod ord">
          <ac:chgData name="Petr Smutný" userId="37ffb8d4-0ab7-4539-80fa-95cb741689c5" providerId="ADAL" clId="{76ABC5C9-C345-47ED-A77D-730A2BF09CDA}" dt="2023-02-09T10:18:08.329" v="3202" actId="478"/>
          <ac:spMkLst>
            <pc:docMk/>
            <pc:sldMk cId="1100793728" sldId="283"/>
            <ac:spMk id="10" creationId="{13CBC8D9-8607-9EFC-032A-7B272FDC2A7A}"/>
          </ac:spMkLst>
        </pc:spChg>
      </pc:sldChg>
      <pc:sldChg chg="addSp delSp modSp new mod">
        <pc:chgData name="Petr Smutný" userId="37ffb8d4-0ab7-4539-80fa-95cb741689c5" providerId="ADAL" clId="{76ABC5C9-C345-47ED-A77D-730A2BF09CDA}" dt="2023-02-09T13:27:32.659" v="4381"/>
        <pc:sldMkLst>
          <pc:docMk/>
          <pc:sldMk cId="268411704" sldId="284"/>
        </pc:sldMkLst>
        <pc:spChg chg="mod">
          <ac:chgData name="Petr Smutný" userId="37ffb8d4-0ab7-4539-80fa-95cb741689c5" providerId="ADAL" clId="{76ABC5C9-C345-47ED-A77D-730A2BF09CDA}" dt="2023-02-09T13:27:32.659" v="4381"/>
          <ac:spMkLst>
            <pc:docMk/>
            <pc:sldMk cId="268411704" sldId="284"/>
            <ac:spMk id="2" creationId="{CC7B7A1D-8574-D593-F54E-A72B6A619517}"/>
          </ac:spMkLst>
        </pc:spChg>
        <pc:spChg chg="mod">
          <ac:chgData name="Petr Smutný" userId="37ffb8d4-0ab7-4539-80fa-95cb741689c5" providerId="ADAL" clId="{76ABC5C9-C345-47ED-A77D-730A2BF09CDA}" dt="2023-02-09T13:15:09.235" v="4142" actId="20577"/>
          <ac:spMkLst>
            <pc:docMk/>
            <pc:sldMk cId="268411704" sldId="284"/>
            <ac:spMk id="4" creationId="{F8158511-3524-7FD0-4531-88258357311F}"/>
          </ac:spMkLst>
        </pc:spChg>
        <pc:spChg chg="mod">
          <ac:chgData name="Petr Smutný" userId="37ffb8d4-0ab7-4539-80fa-95cb741689c5" providerId="ADAL" clId="{76ABC5C9-C345-47ED-A77D-730A2BF09CDA}" dt="2023-02-09T13:21:03.487" v="4358" actId="20577"/>
          <ac:spMkLst>
            <pc:docMk/>
            <pc:sldMk cId="268411704" sldId="284"/>
            <ac:spMk id="5" creationId="{0D6C4076-C19B-2049-27AF-81D9CD3A65CD}"/>
          </ac:spMkLst>
        </pc:spChg>
        <pc:picChg chg="add del mod">
          <ac:chgData name="Petr Smutný" userId="37ffb8d4-0ab7-4539-80fa-95cb741689c5" providerId="ADAL" clId="{76ABC5C9-C345-47ED-A77D-730A2BF09CDA}" dt="2023-02-09T13:27:19.680" v="4380" actId="478"/>
          <ac:picMkLst>
            <pc:docMk/>
            <pc:sldMk cId="268411704" sldId="284"/>
            <ac:picMk id="6" creationId="{06445596-1D33-F6AD-7E62-C9330861A6E7}"/>
          </ac:picMkLst>
        </pc:picChg>
      </pc:sldChg>
      <pc:sldChg chg="addSp delSp modSp new mod modClrScheme chgLayout">
        <pc:chgData name="Petr Smutný" userId="37ffb8d4-0ab7-4539-80fa-95cb741689c5" providerId="ADAL" clId="{76ABC5C9-C345-47ED-A77D-730A2BF09CDA}" dt="2023-02-09T13:28:34.274" v="4382" actId="20577"/>
        <pc:sldMkLst>
          <pc:docMk/>
          <pc:sldMk cId="1216340063" sldId="285"/>
        </pc:sldMkLst>
        <pc:spChg chg="del mod ord">
          <ac:chgData name="Petr Smutný" userId="37ffb8d4-0ab7-4539-80fa-95cb741689c5" providerId="ADAL" clId="{76ABC5C9-C345-47ED-A77D-730A2BF09CDA}" dt="2023-02-09T13:27:02.296" v="4378" actId="478"/>
          <ac:spMkLst>
            <pc:docMk/>
            <pc:sldMk cId="1216340063" sldId="285"/>
            <ac:spMk id="2" creationId="{A4C2BA40-0213-5686-D019-07EFADAEB4AC}"/>
          </ac:spMkLst>
        </pc:spChg>
        <pc:spChg chg="mod ord">
          <ac:chgData name="Petr Smutný" userId="37ffb8d4-0ab7-4539-80fa-95cb741689c5" providerId="ADAL" clId="{76ABC5C9-C345-47ED-A77D-730A2BF09CDA}" dt="2023-02-09T13:23:12.951" v="4371" actId="26606"/>
          <ac:spMkLst>
            <pc:docMk/>
            <pc:sldMk cId="1216340063" sldId="285"/>
            <ac:spMk id="3" creationId="{A86A501B-D978-49DE-05BE-A8B547426B8F}"/>
          </ac:spMkLst>
        </pc:spChg>
        <pc:spChg chg="del mod ord">
          <ac:chgData name="Petr Smutný" userId="37ffb8d4-0ab7-4539-80fa-95cb741689c5" providerId="ADAL" clId="{76ABC5C9-C345-47ED-A77D-730A2BF09CDA}" dt="2023-02-09T13:21:45.782" v="4360" actId="700"/>
          <ac:spMkLst>
            <pc:docMk/>
            <pc:sldMk cId="1216340063" sldId="285"/>
            <ac:spMk id="4" creationId="{2BF40A0E-4FEB-E92B-C4E9-57E9A5FFC110}"/>
          </ac:spMkLst>
        </pc:spChg>
        <pc:spChg chg="del mod ord">
          <ac:chgData name="Petr Smutný" userId="37ffb8d4-0ab7-4539-80fa-95cb741689c5" providerId="ADAL" clId="{76ABC5C9-C345-47ED-A77D-730A2BF09CDA}" dt="2023-02-09T13:21:45.782" v="4360" actId="700"/>
          <ac:spMkLst>
            <pc:docMk/>
            <pc:sldMk cId="1216340063" sldId="285"/>
            <ac:spMk id="5" creationId="{B221886C-6657-DC66-96C2-44A2E5B6D9E0}"/>
          </ac:spMkLst>
        </pc:spChg>
        <pc:spChg chg="add mod ord">
          <ac:chgData name="Petr Smutný" userId="37ffb8d4-0ab7-4539-80fa-95cb741689c5" providerId="ADAL" clId="{76ABC5C9-C345-47ED-A77D-730A2BF09CDA}" dt="2023-02-09T13:28:34.274" v="4382" actId="20577"/>
          <ac:spMkLst>
            <pc:docMk/>
            <pc:sldMk cId="1216340063" sldId="285"/>
            <ac:spMk id="6" creationId="{553B15EB-FA57-1CD8-1F34-499900CC901F}"/>
          </ac:spMkLst>
        </pc:spChg>
        <pc:spChg chg="add del mod ord">
          <ac:chgData name="Petr Smutný" userId="37ffb8d4-0ab7-4539-80fa-95cb741689c5" providerId="ADAL" clId="{76ABC5C9-C345-47ED-A77D-730A2BF09CDA}" dt="2023-02-09T13:23:12.951" v="4371" actId="26606"/>
          <ac:spMkLst>
            <pc:docMk/>
            <pc:sldMk cId="1216340063" sldId="285"/>
            <ac:spMk id="7" creationId="{E0DC5BAC-D5A8-4353-9E07-288376D540DA}"/>
          </ac:spMkLst>
        </pc:spChg>
        <pc:spChg chg="add del mod">
          <ac:chgData name="Petr Smutný" userId="37ffb8d4-0ab7-4539-80fa-95cb741689c5" providerId="ADAL" clId="{76ABC5C9-C345-47ED-A77D-730A2BF09CDA}" dt="2023-02-09T13:26:48.501" v="4377" actId="26606"/>
          <ac:spMkLst>
            <pc:docMk/>
            <pc:sldMk cId="1216340063" sldId="285"/>
            <ac:spMk id="13" creationId="{7ED25ADB-E236-3179-D55F-469038234641}"/>
          </ac:spMkLst>
        </pc:spChg>
        <pc:spChg chg="add">
          <ac:chgData name="Petr Smutný" userId="37ffb8d4-0ab7-4539-80fa-95cb741689c5" providerId="ADAL" clId="{76ABC5C9-C345-47ED-A77D-730A2BF09CDA}" dt="2023-02-09T13:26:48.501" v="4377" actId="26606"/>
          <ac:spMkLst>
            <pc:docMk/>
            <pc:sldMk cId="1216340063" sldId="285"/>
            <ac:spMk id="18" creationId="{68F04DFE-1E5F-FB1E-8738-3EF0DB79438B}"/>
          </ac:spMkLst>
        </pc:spChg>
        <pc:graphicFrameChg chg="add del mod">
          <ac:chgData name="Petr Smutný" userId="37ffb8d4-0ab7-4539-80fa-95cb741689c5" providerId="ADAL" clId="{76ABC5C9-C345-47ED-A77D-730A2BF09CDA}" dt="2023-02-09T13:26:15.569" v="4374"/>
          <ac:graphicFrameMkLst>
            <pc:docMk/>
            <pc:sldMk cId="1216340063" sldId="285"/>
            <ac:graphicFrameMk id="8" creationId="{70D1CCF9-3171-BA3B-368C-9CB6DC9A4EDC}"/>
          </ac:graphicFrameMkLst>
        </pc:graphicFrameChg>
        <pc:picChg chg="add del">
          <ac:chgData name="Petr Smutný" userId="37ffb8d4-0ab7-4539-80fa-95cb741689c5" providerId="ADAL" clId="{76ABC5C9-C345-47ED-A77D-730A2BF09CDA}" dt="2023-02-09T13:24:53.941" v="4372" actId="478"/>
          <ac:picMkLst>
            <pc:docMk/>
            <pc:sldMk cId="1216340063" sldId="285"/>
            <ac:picMk id="9" creationId="{45B3F13E-4329-C2E2-7EB2-4D1774AA8D30}"/>
          </ac:picMkLst>
        </pc:picChg>
        <pc:picChg chg="add mod">
          <ac:chgData name="Petr Smutný" userId="37ffb8d4-0ab7-4539-80fa-95cb741689c5" providerId="ADAL" clId="{76ABC5C9-C345-47ED-A77D-730A2BF09CDA}" dt="2023-02-09T13:26:48.501" v="4377" actId="26606"/>
          <ac:picMkLst>
            <pc:docMk/>
            <pc:sldMk cId="1216340063" sldId="285"/>
            <ac:picMk id="10" creationId="{0824BE2E-0AAA-7BB4-E0B6-6BB66EDF86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37F273DF-6817-DC4D-8285-9665115B9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DB11DDC-AC33-924A-8A33-A64793AA7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6351BEDD-87CB-6544-B996-307A98B6A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54346A6-BF32-A742-A8DE-06EF2E8AE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E2383A3-6605-9849-9968-A21E7C39F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88E37DA-02E4-BB48-8AD7-BC06059FC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DCCC0367-FBBD-DA4A-9C2A-1CFEDCF0B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6D5EE9C4-2C1F-804A-86FF-3B15929B3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04172D81-C53D-2C40-B8B5-EEBCB19ED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7B0AD4C-18C5-6A4A-A360-5182EB548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DFD1AC9B-6FB5-2340-B4DB-0F32E361A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0064709D-8909-7A43-BD41-96E498C3F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1587C04-9F21-8E42-A24D-BFBADC905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Record/MUB0100650800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resource management in perspective</a:t>
            </a:r>
          </a:p>
        </p:txBody>
      </p:sp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Smutný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B03352-56FC-E6DC-73A9-FFCE14418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/>
              <a:t>Source: Cheese, P</a:t>
            </a:r>
            <a:r>
              <a:rPr lang="cs-CZ" sz="1200" dirty="0"/>
              <a:t>.</a:t>
            </a:r>
            <a:r>
              <a:rPr lang="en-US" sz="1200" dirty="0"/>
              <a:t> (2021) The New World of Work, London, Kogan Page (p</a:t>
            </a:r>
            <a:r>
              <a:rPr lang="cs-CZ" sz="1200" dirty="0"/>
              <a:t>.</a:t>
            </a:r>
            <a:r>
              <a:rPr lang="en-US" sz="1200" dirty="0"/>
              <a:t> 256)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A21B24-F772-5BA5-A415-2BCC9EF5FE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009555-EF85-A2ED-E099-42E99F9D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Strategic</a:t>
            </a:r>
            <a:r>
              <a:rPr lang="cs-CZ" dirty="0"/>
              <a:t> HRM and HR </a:t>
            </a:r>
            <a:r>
              <a:rPr lang="cs-CZ" dirty="0" err="1"/>
              <a:t>strategies</a:t>
            </a:r>
            <a:endParaRPr lang="en-GB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5CC8C04-393D-1BB1-AFEA-43F02311FD5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8A6D843B-88FE-2506-D132-856520BD0CC4}"/>
              </a:ext>
            </a:extLst>
          </p:cNvPr>
          <p:cNvGrpSpPr/>
          <p:nvPr/>
        </p:nvGrpSpPr>
        <p:grpSpPr>
          <a:xfrm>
            <a:off x="836309" y="1755782"/>
            <a:ext cx="4916184" cy="3913710"/>
            <a:chOff x="2172984" y="1921267"/>
            <a:chExt cx="4916184" cy="3913710"/>
          </a:xfrm>
        </p:grpSpPr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DC23B883-7355-FA55-4188-14615FE30B16}"/>
                </a:ext>
              </a:extLst>
            </p:cNvPr>
            <p:cNvSpPr txBox="1"/>
            <p:nvPr/>
          </p:nvSpPr>
          <p:spPr>
            <a:xfrm>
              <a:off x="2219218" y="1921267"/>
              <a:ext cx="4315146" cy="5539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Corporate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strategy</a:t>
              </a: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2D690B60-27DF-15BB-A743-8AA4802CB18B}"/>
                </a:ext>
              </a:extLst>
            </p:cNvPr>
            <p:cNvSpPr txBox="1"/>
            <p:nvPr/>
          </p:nvSpPr>
          <p:spPr>
            <a:xfrm>
              <a:off x="2301411" y="3549161"/>
              <a:ext cx="4304872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People and organization strategy </a:t>
              </a: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6FF69B81-8498-15D9-4F19-8263D4EDC6CE}"/>
                </a:ext>
              </a:extLst>
            </p:cNvPr>
            <p:cNvSpPr txBox="1"/>
            <p:nvPr/>
          </p:nvSpPr>
          <p:spPr>
            <a:xfrm>
              <a:off x="2352782" y="5250202"/>
              <a:ext cx="4304872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HR strategy</a:t>
              </a: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Down Arrow 5">
              <a:extLst>
                <a:ext uri="{FF2B5EF4-FFF2-40B4-BE49-F238E27FC236}">
                  <a16:creationId xmlns:a16="http://schemas.microsoft.com/office/drawing/2014/main" id="{0140DFBA-A92F-3945-65EF-1FB897126931}"/>
                </a:ext>
              </a:extLst>
            </p:cNvPr>
            <p:cNvSpPr/>
            <p:nvPr/>
          </p:nvSpPr>
          <p:spPr>
            <a:xfrm>
              <a:off x="5609690" y="2589088"/>
              <a:ext cx="513708" cy="585627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6">
              <a:extLst>
                <a:ext uri="{FF2B5EF4-FFF2-40B4-BE49-F238E27FC236}">
                  <a16:creationId xmlns:a16="http://schemas.microsoft.com/office/drawing/2014/main" id="{D2BC4B95-B609-B51A-FB31-C6FE9BCB871A}"/>
                </a:ext>
              </a:extLst>
            </p:cNvPr>
            <p:cNvSpPr/>
            <p:nvPr/>
          </p:nvSpPr>
          <p:spPr>
            <a:xfrm>
              <a:off x="5609690" y="4248611"/>
              <a:ext cx="513708" cy="585627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7">
              <a:extLst>
                <a:ext uri="{FF2B5EF4-FFF2-40B4-BE49-F238E27FC236}">
                  <a16:creationId xmlns:a16="http://schemas.microsoft.com/office/drawing/2014/main" id="{73AFFB06-BC2A-604B-C630-8578D90806FA}"/>
                </a:ext>
              </a:extLst>
            </p:cNvPr>
            <p:cNvSpPr/>
            <p:nvPr/>
          </p:nvSpPr>
          <p:spPr>
            <a:xfrm>
              <a:off x="3054850" y="2866053"/>
              <a:ext cx="462337" cy="547099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F34BF2E4-84F3-E824-B5A7-AD25A78B3C2D}"/>
                </a:ext>
              </a:extLst>
            </p:cNvPr>
            <p:cNvSpPr txBox="1"/>
            <p:nvPr/>
          </p:nvSpPr>
          <p:spPr>
            <a:xfrm>
              <a:off x="5979559" y="2624216"/>
              <a:ext cx="1109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Drives</a:t>
              </a: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C7938EB7-F211-205B-904D-D5056EE23768}"/>
                </a:ext>
              </a:extLst>
            </p:cNvPr>
            <p:cNvSpPr txBox="1"/>
            <p:nvPr/>
          </p:nvSpPr>
          <p:spPr>
            <a:xfrm>
              <a:off x="5979558" y="4282887"/>
              <a:ext cx="1109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Drives</a:t>
              </a:r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44D00751-1394-2283-F290-28FA4F5F0414}"/>
                </a:ext>
              </a:extLst>
            </p:cNvPr>
            <p:cNvSpPr txBox="1"/>
            <p:nvPr/>
          </p:nvSpPr>
          <p:spPr>
            <a:xfrm>
              <a:off x="2172984" y="3146911"/>
              <a:ext cx="1215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Enables</a:t>
              </a: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A035CF91-30C0-013C-6601-3B3438C27768}"/>
                </a:ext>
              </a:extLst>
            </p:cNvPr>
            <p:cNvSpPr txBox="1"/>
            <p:nvPr/>
          </p:nvSpPr>
          <p:spPr>
            <a:xfrm>
              <a:off x="2219218" y="4787524"/>
              <a:ext cx="1215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Enables</a:t>
              </a:r>
            </a:p>
          </p:txBody>
        </p:sp>
      </p:grpSp>
      <p:sp>
        <p:nvSpPr>
          <p:cNvPr id="34" name="TextBox 13">
            <a:extLst>
              <a:ext uri="{FF2B5EF4-FFF2-40B4-BE49-F238E27FC236}">
                <a16:creationId xmlns:a16="http://schemas.microsoft.com/office/drawing/2014/main" id="{F4DC1E8B-96ED-6AD8-6689-513F5DB5BA91}"/>
              </a:ext>
            </a:extLst>
          </p:cNvPr>
          <p:cNvSpPr txBox="1"/>
          <p:nvPr/>
        </p:nvSpPr>
        <p:spPr>
          <a:xfrm>
            <a:off x="6743523" y="1660127"/>
            <a:ext cx="314052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Business priorities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Business needs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Skills and capabilities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Leadership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Organization and operating model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Culture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HR capabilities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HR structure and operating model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Practices, policies and processes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98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0D8E7D-F812-5B7D-D843-174B909E4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D00A0E-15B4-2723-E0BC-615AEB21B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7A24EEC-1A43-ABF7-3D0E-CD3EAE90F1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General HR </a:t>
            </a:r>
            <a:r>
              <a:rPr lang="cs-CZ" dirty="0" err="1"/>
              <a:t>strategies</a:t>
            </a:r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BB4926-DFBC-CE35-B634-6C7DCB83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 </a:t>
            </a:r>
            <a:r>
              <a:rPr lang="cs-CZ" dirty="0" err="1"/>
              <a:t>strategies</a:t>
            </a:r>
            <a:r>
              <a:rPr lang="cs-CZ" dirty="0"/>
              <a:t> (</a:t>
            </a:r>
            <a:r>
              <a:rPr lang="cs-CZ" dirty="0" err="1"/>
              <a:t>continued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0BB370E-F0FB-8C2C-78DF-71B551DB95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Specific</a:t>
            </a:r>
            <a:r>
              <a:rPr lang="cs-CZ" dirty="0"/>
              <a:t> HR </a:t>
            </a:r>
            <a:r>
              <a:rPr lang="cs-CZ" dirty="0" err="1"/>
              <a:t>strategies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916CA440-2DFE-E8DD-2F98-F515340C840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GB" sz="1800"/>
              <a:t>describe the overall system or bundle of complementary HR practices that the organization proposes to adopt or puts into effect in order to improve organizational performance. </a:t>
            </a:r>
          </a:p>
          <a:p>
            <a:endParaRPr lang="en-GB" sz="1800"/>
          </a:p>
          <a:p>
            <a:r>
              <a:rPr lang="en-GB" sz="1800"/>
              <a:t>three types of general strategies are: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800"/>
              <a:t>High-performance management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800"/>
              <a:t>High-commitment management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800"/>
              <a:t>High-involvement management </a:t>
            </a:r>
          </a:p>
          <a:p>
            <a:pPr marL="72000" indent="0">
              <a:buNone/>
            </a:pPr>
            <a:endParaRPr lang="en-GB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BEFC2F4F-EDA9-13A4-2B05-C49C2AE8770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400"/>
              <a:t>set out what the organization intends to do in areas such as: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/>
              <a:t>HR analytics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/>
              <a:t>knowledge management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/>
              <a:t>corporate social responsibility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/>
              <a:t>engagement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/>
              <a:t>organization development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/>
              <a:t>resourcing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/>
              <a:t>diversity and inclusion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/>
              <a:t>talent management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/>
              <a:t>learning and development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/>
              <a:t>reward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/>
              <a:t>employee relations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400"/>
              <a:t>employee well-being</a:t>
            </a:r>
          </a:p>
        </p:txBody>
      </p:sp>
    </p:spTree>
    <p:extLst>
      <p:ext uri="{BB962C8B-B14F-4D97-AF65-F5344CB8AC3E}">
        <p14:creationId xmlns:p14="http://schemas.microsoft.com/office/powerpoint/2010/main" val="250429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F5F6CC4-D59C-30E5-1E78-52BF8171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GB" sz="2200" dirty="0"/>
              <a:t>The need for alignment and integration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1CF88E-2E29-7420-6EA2-632858260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089227-A4B8-1993-0F42-9F9C80C0D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12</a:t>
            </a:fld>
            <a:endParaRPr lang="en-GB" altLang="cs-CZ" noProof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D16A003-C07E-4ED7-96C8-85ACE2EA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596845"/>
            <a:ext cx="11073965" cy="3208441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72000" indent="0" algn="r">
              <a:buNone/>
            </a:pPr>
            <a:r>
              <a:rPr lang="en-GB" sz="1400" dirty="0"/>
              <a:t>Strategies need to be implemented. Implementation is facilitated trough organizational structures…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C310FEBE-A2D3-E05D-3DE9-727025EE10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92061" y="1869292"/>
            <a:ext cx="6207791" cy="3119415"/>
          </a:xfrm>
          <a:noFill/>
        </p:spPr>
      </p:pic>
    </p:spTree>
    <p:extLst>
      <p:ext uri="{BB962C8B-B14F-4D97-AF65-F5344CB8AC3E}">
        <p14:creationId xmlns:p14="http://schemas.microsoft.com/office/powerpoint/2010/main" val="214627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25C076-0C4D-3ED6-D840-AE52A1B58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6F3D86-1934-2BDB-EF0F-4AB19C69A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7988C6-28BE-2999-731F-97A76F1E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Perspective 2: ORGANIZATIONAL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F97304A-C104-FB47-B6CE-0DA831237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2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27FD4C-537B-A0AF-CA5E-023464B62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A7C435-FB63-519D-780F-6D9B546213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B9CDFF-C01E-3753-BF94-369B4ABC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BBEC5E-095A-136E-DCCA-79C8226BA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altLang="en-US" sz="2800" dirty="0"/>
              <a:t>= the formal arrangement of jobs within an organization.</a:t>
            </a:r>
          </a:p>
          <a:p>
            <a:pPr marL="32400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altLang="en-US" sz="1600" dirty="0"/>
              <a:t>Organizing is a process involving decisions about six key elements:</a:t>
            </a:r>
          </a:p>
          <a:p>
            <a:pPr marL="1028700" lvl="2" indent="-342900">
              <a:lnSpc>
                <a:spcPct val="100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Work specialization</a:t>
            </a:r>
          </a:p>
          <a:p>
            <a:pPr marL="1028700" lvl="2" indent="-342900">
              <a:lnSpc>
                <a:spcPct val="100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Departmentalization</a:t>
            </a:r>
          </a:p>
          <a:p>
            <a:pPr marL="1028700" lvl="2" indent="-342900">
              <a:lnSpc>
                <a:spcPct val="100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Chain of command</a:t>
            </a:r>
          </a:p>
          <a:p>
            <a:pPr marL="1028700" lvl="2" indent="-342900">
              <a:lnSpc>
                <a:spcPct val="100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Span of control</a:t>
            </a:r>
          </a:p>
          <a:p>
            <a:pPr marL="1028700" lvl="2" indent="-342900">
              <a:lnSpc>
                <a:spcPct val="100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Centralization and decentralization</a:t>
            </a:r>
          </a:p>
          <a:p>
            <a:pPr marL="1028700" lvl="2" indent="-342900">
              <a:lnSpc>
                <a:spcPct val="100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Formalization</a:t>
            </a:r>
            <a:endParaRPr lang="en-GB" dirty="0"/>
          </a:p>
          <a:p>
            <a:endParaRPr lang="en-GB" dirty="0"/>
          </a:p>
          <a:p>
            <a:pPr marL="72000" indent="0" algn="ctr">
              <a:buNone/>
            </a:pPr>
            <a:r>
              <a:rPr lang="en-GB" dirty="0"/>
              <a:t>Structure always follows strategy.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404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FFBAF5-2612-0E1B-766F-6982A340E0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14C051-FF00-D594-B567-00367BEFBD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816991B-8860-F334-9B4F-3C86188FEA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departmentalization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B86699-D49E-AE64-E26F-38EAB5B8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Different types of organizational </a:t>
            </a:r>
            <a:r>
              <a:rPr lang="en-GB" sz="3600" dirty="0" err="1"/>
              <a:t>strucutres</a:t>
            </a:r>
            <a:r>
              <a:rPr lang="en-GB" sz="3600" dirty="0"/>
              <a:t>…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AEA4FB6-7947-8AA3-B9F5-0958A3FFBE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2DE5CF4-460D-AEFF-C48B-5BA2B2A2E06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3863624" cy="4139998"/>
          </a:xfrm>
        </p:spPr>
        <p:txBody>
          <a:bodyPr/>
          <a:lstStyle/>
          <a:p>
            <a:pPr marL="54000" indent="0">
              <a:buNone/>
            </a:pPr>
            <a:r>
              <a:rPr lang="en-US" altLang="en-US" sz="2000" dirty="0"/>
              <a:t>Functional </a:t>
            </a:r>
          </a:p>
          <a:p>
            <a:pPr lvl="1">
              <a:lnSpc>
                <a:spcPct val="100000"/>
              </a:lnSpc>
            </a:pPr>
            <a:r>
              <a:rPr lang="en-US" altLang="en-US" sz="1400" dirty="0"/>
              <a:t>by functions performed</a:t>
            </a:r>
          </a:p>
          <a:p>
            <a:pPr marL="54000" indent="0">
              <a:spcBef>
                <a:spcPts val="1200"/>
              </a:spcBef>
              <a:buNone/>
            </a:pPr>
            <a:r>
              <a:rPr lang="en-US" altLang="en-US" sz="2000" dirty="0"/>
              <a:t>Product</a:t>
            </a:r>
          </a:p>
          <a:p>
            <a:pPr lvl="1"/>
            <a:r>
              <a:rPr lang="en-US" altLang="en-US" sz="1400" dirty="0"/>
              <a:t>by product line</a:t>
            </a:r>
          </a:p>
          <a:p>
            <a:pPr marL="54000" indent="0">
              <a:buNone/>
            </a:pPr>
            <a:endParaRPr lang="cs-CZ" altLang="en-US" sz="2000" dirty="0"/>
          </a:p>
          <a:p>
            <a:pPr marL="54000" indent="0">
              <a:buNone/>
            </a:pPr>
            <a:r>
              <a:rPr lang="en-US" altLang="en-US" sz="2000" dirty="0"/>
              <a:t>Geographical</a:t>
            </a:r>
          </a:p>
          <a:p>
            <a:pPr lvl="1"/>
            <a:r>
              <a:rPr lang="en-US" altLang="en-US" sz="1400" dirty="0"/>
              <a:t>on the basis of territory or geography</a:t>
            </a:r>
            <a:endParaRPr lang="cs-CZ" altLang="en-US" sz="1400" dirty="0"/>
          </a:p>
          <a:p>
            <a:pPr marL="54000" indent="0">
              <a:spcBef>
                <a:spcPts val="1200"/>
              </a:spcBef>
              <a:buNone/>
            </a:pPr>
            <a:r>
              <a:rPr lang="en-US" altLang="en-US" sz="2000" dirty="0"/>
              <a:t>Process </a:t>
            </a:r>
          </a:p>
          <a:p>
            <a:pPr lvl="1"/>
            <a:r>
              <a:rPr lang="en-US" altLang="en-US" sz="1400" dirty="0"/>
              <a:t>on the basis of product or customer flow</a:t>
            </a:r>
          </a:p>
          <a:p>
            <a:pPr marL="54000" indent="0">
              <a:spcBef>
                <a:spcPts val="1200"/>
              </a:spcBef>
              <a:buNone/>
            </a:pPr>
            <a:r>
              <a:rPr lang="en-US" altLang="en-US" sz="2000" dirty="0"/>
              <a:t>Customer</a:t>
            </a:r>
          </a:p>
          <a:p>
            <a:pPr lvl="1"/>
            <a:r>
              <a:rPr lang="en-US" altLang="en-US" sz="1400" dirty="0"/>
              <a:t>by type of customer and needs</a:t>
            </a:r>
            <a:endParaRPr lang="en-GB" sz="18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461423B-BF63-CE1E-4716-B991270EB054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83" y="1649193"/>
            <a:ext cx="4824794" cy="66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F30A40F0-AEAA-0E75-E5B0-106424A9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48" y="3382505"/>
            <a:ext cx="4055930" cy="90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8D89F360-3E58-492A-8790-5ED9C5A1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45" y="2383259"/>
            <a:ext cx="3776141" cy="135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9AC9D192-1433-6E4D-29D6-4EA7AADF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27" y="4268353"/>
            <a:ext cx="3920473" cy="81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A141B646-F1E3-04F1-3434-70EEB11C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83" y="5327483"/>
            <a:ext cx="3958687" cy="8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8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ADBEF2-761F-BEA8-36ED-144FEC7CC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FBB6D7-6EBE-DEDD-29CE-4D00FBBCF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11B280-57AC-804E-ACED-DDB07A9594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Matrix </a:t>
            </a:r>
            <a:r>
              <a:rPr lang="cs-CZ" dirty="0" err="1"/>
              <a:t>structure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38E771B-0909-48F2-C26F-EF9AAD7F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 are typically combined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69C4BFC-C22D-77CF-1D59-1DB6862ABB3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C69AD64-5F0B-97E3-ABF7-C784D9A29B1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3367ABB-F147-D30F-A8B2-600F31DFE9F7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898429"/>
            <a:ext cx="9798295" cy="374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625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168A3C-4BF6-8737-C669-CD028F4E4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441C2A-E4C6-F474-008D-E031C972E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17880A-EFFB-69A0-6EB9-05CE25E2F8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93605"/>
            <a:ext cx="5220000" cy="271576"/>
          </a:xfrm>
        </p:spPr>
        <p:txBody>
          <a:bodyPr/>
          <a:lstStyle/>
          <a:p>
            <a:r>
              <a:rPr lang="cs-CZ" dirty="0"/>
              <a:t>	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8D3554-7BF3-08A2-F6BD-54027562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HRM?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69869B7-9B30-DD3C-6D88-0F565AC29C7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903729" cy="4139998"/>
          </a:xfrm>
        </p:spPr>
        <p:txBody>
          <a:bodyPr/>
          <a:lstStyle/>
          <a:p>
            <a:pPr marL="0" indent="0">
              <a:lnSpc>
                <a:spcPct val="125000"/>
              </a:lnSpc>
              <a:spcBef>
                <a:spcPts val="600"/>
              </a:spcBef>
              <a:buNone/>
            </a:pPr>
            <a:r>
              <a:rPr lang="en-GB" sz="2400" dirty="0"/>
              <a:t>It influences HRM strategies and processes.</a:t>
            </a:r>
            <a:endParaRPr lang="en-GB" altLang="en-US" sz="2400" dirty="0"/>
          </a:p>
          <a:p>
            <a:pPr marL="0" indent="0">
              <a:lnSpc>
                <a:spcPct val="125000"/>
              </a:lnSpc>
              <a:spcBef>
                <a:spcPts val="600"/>
              </a:spcBef>
              <a:buNone/>
            </a:pPr>
            <a:endParaRPr lang="en-GB" altLang="en-US" sz="1800" dirty="0"/>
          </a:p>
          <a:p>
            <a:pPr marL="0" indent="0">
              <a:lnSpc>
                <a:spcPct val="125000"/>
              </a:lnSpc>
              <a:spcBef>
                <a:spcPts val="600"/>
              </a:spcBef>
              <a:buNone/>
            </a:pPr>
            <a:r>
              <a:rPr lang="en-GB" altLang="en-US" sz="1800" dirty="0"/>
              <a:t>Organizational </a:t>
            </a:r>
            <a:r>
              <a:rPr lang="en-GB" altLang="en-US" sz="1800" dirty="0" err="1"/>
              <a:t>sturcture</a:t>
            </a:r>
            <a:r>
              <a:rPr lang="en-GB" altLang="en-US" sz="1800" dirty="0"/>
              <a:t> 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/>
              <a:t>Coordinates diverse organizational tasks.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/>
              <a:t>Establishes relationships among individuals, groups, and departments.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/>
              <a:t>Establishes formal lines of authority.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/>
              <a:t>Allocates and deploys organizational resources.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717550" indent="-34290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en-US" sz="1800" dirty="0"/>
              <a:t>D</a:t>
            </a:r>
            <a:r>
              <a:rPr lang="en-GB" altLang="en-US" sz="1800" dirty="0" err="1"/>
              <a:t>ifferent</a:t>
            </a:r>
            <a:r>
              <a:rPr lang="en-GB" altLang="en-US" sz="1800" dirty="0"/>
              <a:t> structures do this in different way</a:t>
            </a:r>
            <a:r>
              <a:rPr lang="cs-CZ" altLang="en-US" sz="1800" dirty="0"/>
              <a:t>s.</a:t>
            </a:r>
            <a:endParaRPr lang="en-GB" altLang="en-US" sz="1800" dirty="0"/>
          </a:p>
          <a:p>
            <a:endParaRPr lang="en-GB" dirty="0"/>
          </a:p>
        </p:txBody>
      </p:sp>
      <p:pic>
        <p:nvPicPr>
          <p:cNvPr id="10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A6B6E2FA-25A9-E8CF-EB7A-D57231089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74976" y="4108804"/>
            <a:ext cx="3622729" cy="1820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72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633656-B9B6-3252-1DF9-340BB6E28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C9C6F4-368F-7965-F4AD-FBA6E8D00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ECCBD958-63DE-1921-8AD7-4206EF4F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 </a:t>
            </a:r>
            <a:r>
              <a:rPr lang="cs-CZ" dirty="0" err="1"/>
              <a:t>strategies</a:t>
            </a:r>
            <a:r>
              <a:rPr lang="cs-CZ" dirty="0"/>
              <a:t> </a:t>
            </a:r>
            <a:r>
              <a:rPr lang="cs-CZ" dirty="0" err="1"/>
              <a:t>implementation</a:t>
            </a:r>
            <a:endParaRPr lang="en-GB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3C4BF178-F3B7-465C-8BE3-80BAB7D18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GB" sz="2400" dirty="0">
                <a:latin typeface="Arial"/>
                <a:cs typeface="Arial"/>
              </a:rPr>
              <a:t>To ensure the </a:t>
            </a:r>
            <a:r>
              <a:rPr lang="en-GB" sz="2400" b="1" dirty="0">
                <a:latin typeface="Arial"/>
                <a:cs typeface="Arial"/>
              </a:rPr>
              <a:t>effective</a:t>
            </a:r>
            <a:r>
              <a:rPr lang="en-GB" sz="2400" dirty="0">
                <a:latin typeface="Arial"/>
                <a:cs typeface="Arial"/>
              </a:rPr>
              <a:t> delivery of HR strategies it necessary to</a:t>
            </a:r>
          </a:p>
          <a:p>
            <a:pPr marL="285750" lvl="0" indent="-285750"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formulate practical strategies – ones that can be readily put into effect</a:t>
            </a:r>
          </a:p>
          <a:p>
            <a:pPr marL="285750" lvl="0" indent="-285750"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involve line mangers and other employees</a:t>
            </a:r>
          </a:p>
          <a:p>
            <a:pPr marL="285750" lvl="0" indent="-285750"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communicate</a:t>
            </a:r>
          </a:p>
          <a:p>
            <a:pPr marL="285750" lvl="0" indent="-285750"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build skills</a:t>
            </a:r>
          </a:p>
          <a:p>
            <a:pPr marL="285750" lvl="0" indent="-285750"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monitor and evaluate</a:t>
            </a:r>
          </a:p>
          <a:p>
            <a:pPr marL="285750" lvl="0" indent="-285750"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manage change</a:t>
            </a:r>
          </a:p>
          <a:p>
            <a:pPr marL="285750" lvl="0" indent="-285750">
              <a:buFont typeface="Arial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lvl="0" indent="-342900" algn="r">
              <a:buFont typeface="Wingdings" panose="05000000000000000000" pitchFamily="2" charset="2"/>
              <a:buChar char="Ø"/>
            </a:pPr>
            <a:r>
              <a:rPr lang="en-GB" sz="1800" dirty="0">
                <a:latin typeface="Arial"/>
                <a:cs typeface="Arial"/>
              </a:rPr>
              <a:t>This is done with and through other people</a:t>
            </a:r>
            <a:r>
              <a:rPr lang="cs-CZ" sz="1800" dirty="0">
                <a:latin typeface="Arial"/>
                <a:cs typeface="Arial"/>
              </a:rPr>
              <a:t> - </a:t>
            </a:r>
            <a:r>
              <a:rPr lang="en-GB" sz="1800" dirty="0">
                <a:latin typeface="Arial"/>
                <a:cs typeface="Arial"/>
              </a:rPr>
              <a:t>so organizational culture matters…</a:t>
            </a:r>
          </a:p>
          <a:p>
            <a:pPr marL="720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75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25C076-0C4D-3ED6-D840-AE52A1B58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6F3D86-1934-2BDB-EF0F-4AB19C69A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7988C6-28BE-2999-731F-97A76F1E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Perspective 3: CULTURAL and BEHAVIORAL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F97304A-C104-FB47-B6CE-0DA831237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6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524D0E-71C8-3434-66D7-C4AE8A48E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D20BC7-058F-60FF-3F24-6DC49923C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373DF56-890E-3565-4EBB-DF26C955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today</a:t>
            </a:r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B205015-A618-1471-1FD6-ABCF5780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HRM and why is it important?</a:t>
            </a:r>
          </a:p>
          <a:p>
            <a:r>
              <a:rPr lang="en-GB" dirty="0"/>
              <a:t>Perspective 1: STRATEGIC</a:t>
            </a:r>
          </a:p>
          <a:p>
            <a:r>
              <a:rPr lang="en-GB" dirty="0"/>
              <a:t>Perspective 2: ORGANIZATIONAL</a:t>
            </a:r>
          </a:p>
          <a:p>
            <a:r>
              <a:rPr lang="en-GB" dirty="0"/>
              <a:t>Perspective 2: CULTURAL and BEHAVIORAL</a:t>
            </a:r>
          </a:p>
          <a:p>
            <a:r>
              <a:rPr lang="en-GB" dirty="0"/>
              <a:t>HRM for </a:t>
            </a:r>
            <a:r>
              <a:rPr lang="en-GB" dirty="0" err="1"/>
              <a:t>beter</a:t>
            </a:r>
            <a:r>
              <a:rPr lang="en-GB" dirty="0"/>
              <a:t> PERFORMANCE</a:t>
            </a:r>
          </a:p>
          <a:p>
            <a:r>
              <a:rPr lang="en-GB" dirty="0"/>
              <a:t>Q &amp; 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787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6E9E58-E53B-D5EC-63B9-FD1CE80ADF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821EE7-DF78-6F8A-BFB7-33DDBCA85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7098FC-031F-7DF4-11EC-174BA2BE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iceberg</a:t>
            </a:r>
            <a:endParaRPr lang="en-GB" dirty="0"/>
          </a:p>
        </p:txBody>
      </p:sp>
      <p:pic>
        <p:nvPicPr>
          <p:cNvPr id="6" name="Picture 47">
            <a:extLst>
              <a:ext uri="{FF2B5EF4-FFF2-40B4-BE49-F238E27FC236}">
                <a16:creationId xmlns:a16="http://schemas.microsoft.com/office/drawing/2014/main" id="{F709A0EF-BFC8-7351-035C-8858192688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49" y="1692275"/>
            <a:ext cx="5425089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42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ACB8A1-234C-E243-0623-C889B2A6B0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5736E-2846-9192-BED3-18FA2E0C2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600C09-34A0-DE6B-BCBB-81C8DE3F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Organisational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defined</a:t>
            </a:r>
            <a:endParaRPr lang="en-GB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8E189C-ADD2-E8E9-B0A5-FC179625150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altLang="cs-CZ" sz="2400" dirty="0"/>
              <a:t>A system of </a:t>
            </a:r>
            <a:r>
              <a:rPr lang="en-US" altLang="cs-CZ" sz="2400" b="1" u="sng" dirty="0"/>
              <a:t>shared</a:t>
            </a:r>
            <a:r>
              <a:rPr lang="en-US" altLang="cs-CZ" sz="2400" dirty="0"/>
              <a:t> meanings and common beliefs held by organizational members that determines, in a large degree, how they act towards each other.</a:t>
            </a:r>
            <a:endParaRPr lang="cs-CZ" altLang="cs-CZ" sz="2400" dirty="0"/>
          </a:p>
          <a:p>
            <a:endParaRPr lang="cs-CZ" altLang="cs-CZ" dirty="0"/>
          </a:p>
          <a:p>
            <a:pPr marL="72000" indent="0">
              <a:buNone/>
            </a:pPr>
            <a:r>
              <a:rPr lang="cs-CZ" altLang="cs-CZ" i="1" dirty="0"/>
              <a:t>„</a:t>
            </a:r>
            <a:r>
              <a:rPr lang="en-US" altLang="cs-CZ" i="1" dirty="0"/>
              <a:t>The way we do things around here.”</a:t>
            </a:r>
          </a:p>
          <a:p>
            <a:endParaRPr lang="en-GB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DC03B1E-1F0A-A419-C997-49C8027BA12B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780" y="2361428"/>
            <a:ext cx="4494285" cy="28201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517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3E788F-2F29-D117-AD28-32EF4EB1F0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E07F36-5ECF-F754-7F05-8FC29D04F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523736-A832-95C0-A938-03EEBCFE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matter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F4BFAC-7C5F-2F7A-5676-F82C756E48D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954098" cy="4139998"/>
          </a:xfrm>
        </p:spPr>
        <p:txBody>
          <a:bodyPr/>
          <a:lstStyle/>
          <a:p>
            <a:pPr marL="72000" indent="0">
              <a:buNone/>
            </a:pPr>
            <a:r>
              <a:rPr lang="en-GB" dirty="0"/>
              <a:t>It influences how people, teams and organisations behave.</a:t>
            </a:r>
          </a:p>
          <a:p>
            <a:pPr marL="324000" lvl="1" indent="0">
              <a:spcBef>
                <a:spcPct val="40000"/>
              </a:spcBef>
              <a:buNone/>
            </a:pPr>
            <a:r>
              <a:rPr lang="en-GB" altLang="cs-CZ" dirty="0"/>
              <a:t>What (managerial) actions the organization </a:t>
            </a:r>
            <a:r>
              <a:rPr lang="en-GB" altLang="cs-CZ" b="1" dirty="0"/>
              <a:t>recognizes as proper or improper</a:t>
            </a:r>
            <a:r>
              <a:rPr lang="en-GB" altLang="cs-CZ" dirty="0"/>
              <a:t> on its behalf</a:t>
            </a:r>
          </a:p>
          <a:p>
            <a:pPr marL="324000" lvl="1" indent="0">
              <a:spcBef>
                <a:spcPct val="40000"/>
              </a:spcBef>
              <a:buNone/>
            </a:pPr>
            <a:r>
              <a:rPr lang="en-GB" altLang="cs-CZ" dirty="0"/>
              <a:t>What (organizational) activities the organization </a:t>
            </a:r>
            <a:r>
              <a:rPr lang="en-GB" altLang="cs-CZ" b="1" dirty="0"/>
              <a:t>values and encourages</a:t>
            </a:r>
          </a:p>
          <a:p>
            <a:pPr marL="324000" lvl="1" indent="0">
              <a:spcBef>
                <a:spcPct val="40000"/>
              </a:spcBef>
              <a:buNone/>
            </a:pPr>
            <a:r>
              <a:rPr lang="en-GB" altLang="cs-CZ" dirty="0"/>
              <a:t>The overall </a:t>
            </a:r>
            <a:r>
              <a:rPr lang="en-GB" altLang="cs-CZ" b="1" dirty="0"/>
              <a:t>strength or weakness </a:t>
            </a:r>
            <a:r>
              <a:rPr lang="en-GB" altLang="cs-CZ" dirty="0"/>
              <a:t>of the </a:t>
            </a:r>
            <a:br>
              <a:rPr lang="en-GB" altLang="cs-CZ" dirty="0"/>
            </a:br>
            <a:r>
              <a:rPr lang="en-GB" altLang="cs-CZ" dirty="0"/>
              <a:t>organizational culture</a:t>
            </a:r>
            <a:endParaRPr lang="en-GB" sz="2800" dirty="0"/>
          </a:p>
          <a:p>
            <a:pPr marL="7200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6983D-D166-303A-FB6E-E6906A5A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14" y="3157781"/>
            <a:ext cx="4200861" cy="252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2759DDD-5477-5384-ED7A-F103A025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1" y="3868119"/>
            <a:ext cx="5169159" cy="217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289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25C076-0C4D-3ED6-D840-AE52A1B58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6F3D86-1934-2BDB-EF0F-4AB19C69A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7988C6-28BE-2999-731F-97A76F1E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HRM for better PERFORMANCE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F97304A-C104-FB47-B6CE-0DA831237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56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F43AFE-2AC6-3E1B-DE29-04DBD5835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20B036-FEF0-7CB6-48B1-49AF64E33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221910-4E00-F069-D65F-AE56C286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Performance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important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6F9692-3DA0-E89A-4B6A-F00D231A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en-GB" dirty="0"/>
          </a:p>
          <a:p>
            <a:pPr marL="72000" indent="0">
              <a:buNone/>
            </a:pPr>
            <a:endParaRPr lang="en-GB" dirty="0"/>
          </a:p>
          <a:p>
            <a:pPr marL="72000" indent="0">
              <a:buNone/>
            </a:pPr>
            <a:endParaRPr lang="en-GB" dirty="0"/>
          </a:p>
          <a:p>
            <a:pPr marL="72000" indent="0">
              <a:buNone/>
            </a:pPr>
            <a:endParaRPr lang="en-GB" dirty="0"/>
          </a:p>
          <a:p>
            <a:pPr marL="72000" indent="0">
              <a:buNone/>
            </a:pPr>
            <a:endParaRPr lang="en-GB" dirty="0"/>
          </a:p>
          <a:p>
            <a:pPr marL="72000" indent="0">
              <a:buNone/>
            </a:pPr>
            <a:endParaRPr lang="en-GB" dirty="0"/>
          </a:p>
          <a:p>
            <a:pPr marL="72000" indent="0">
              <a:buNone/>
            </a:pPr>
            <a:endParaRPr lang="en-GB" dirty="0"/>
          </a:p>
          <a:p>
            <a:pPr marL="72000" indent="0">
              <a:buNone/>
            </a:pPr>
            <a:endParaRPr lang="en-GB" sz="2400" dirty="0"/>
          </a:p>
          <a:p>
            <a:pPr marL="72000" indent="0">
              <a:buNone/>
            </a:pPr>
            <a:r>
              <a:rPr lang="en-GB" sz="2400" dirty="0"/>
              <a:t>HRM strategies and processes must help organizations perform better.</a:t>
            </a:r>
          </a:p>
          <a:p>
            <a:pPr marL="72000" indent="0">
              <a:buNone/>
            </a:pP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67A4BB-BFEE-91B7-8777-7F6B27518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41" y="1813302"/>
            <a:ext cx="7977126" cy="27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46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574C56-0AA1-B2B4-4369-4582D59401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AHRM/EHRM lecture -  spring 2023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E7809C-3151-B390-84F3-CEFAE93E8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25</a:t>
            </a:fld>
            <a:endParaRPr lang="en-GB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19EF51C-3803-8C9B-0C94-911FAF300C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Traditional view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EBA4DC-D9F9-32EF-1BBC-7DA4B664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organizational performance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BD432DE-FA25-D1BD-90B4-F0AB5683A9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Contemporary systems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D82EE3-878C-ED01-A09A-921B6696CA2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GB" sz="2400" dirty="0"/>
              <a:t>owners</a:t>
            </a:r>
            <a:r>
              <a:rPr lang="cs-CZ" sz="2400" dirty="0"/>
              <a:t>‘</a:t>
            </a:r>
            <a:r>
              <a:rPr lang="en-GB" sz="2400" dirty="0"/>
              <a:t> perspective</a:t>
            </a:r>
          </a:p>
          <a:p>
            <a:pPr>
              <a:lnSpc>
                <a:spcPct val="125000"/>
              </a:lnSpc>
            </a:pPr>
            <a:r>
              <a:rPr lang="en-GB" sz="2400" dirty="0"/>
              <a:t>predominantly </a:t>
            </a:r>
            <a:r>
              <a:rPr lang="en-GB" sz="2400" b="1" dirty="0"/>
              <a:t>financial</a:t>
            </a:r>
            <a:r>
              <a:rPr lang="en-GB" sz="2400" dirty="0"/>
              <a:t> metrics</a:t>
            </a:r>
          </a:p>
          <a:p>
            <a:pPr lvl="1">
              <a:buFontTx/>
              <a:buChar char="-"/>
            </a:pPr>
            <a:r>
              <a:rPr lang="en-GB" sz="2800" dirty="0"/>
              <a:t>profitability</a:t>
            </a:r>
          </a:p>
          <a:p>
            <a:pPr lvl="1">
              <a:buFontTx/>
              <a:buChar char="-"/>
            </a:pPr>
            <a:r>
              <a:rPr lang="en-GB" sz="2800" dirty="0"/>
              <a:t>productivity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A4DC034-836C-7C5F-7672-C65F64CB207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en-GB" dirty="0"/>
              <a:t>more stakeholders taken into account</a:t>
            </a:r>
          </a:p>
          <a:p>
            <a:r>
              <a:rPr lang="en-GB" dirty="0"/>
              <a:t>multidimensional measurement</a:t>
            </a:r>
          </a:p>
          <a:p>
            <a:endParaRPr lang="en-GB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E8B7D5F-087F-5E12-FDE2-7B6DD924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890" y="3132942"/>
            <a:ext cx="46767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D33E3B-6E7E-6981-70F0-3836187456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9415BB-7323-A5B6-5043-BE627AEC53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82427C-3D5B-0B69-B82E-BAD0B9B3CF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7C678F8-198D-9D00-8A81-6032D241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HRM and performance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62EB7E5-32A9-C51E-2D61-5A0C62694E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HR </a:t>
            </a:r>
            <a:r>
              <a:rPr lang="cs-CZ" dirty="0" err="1"/>
              <a:t>metrics</a:t>
            </a:r>
            <a:r>
              <a:rPr lang="cs-CZ" dirty="0"/>
              <a:t>, </a:t>
            </a:r>
            <a:r>
              <a:rPr lang="cs-CZ" dirty="0" err="1"/>
              <a:t>measurement</a:t>
            </a:r>
            <a:r>
              <a:rPr lang="cs-CZ" dirty="0"/>
              <a:t> and </a:t>
            </a:r>
            <a:r>
              <a:rPr lang="cs-CZ" dirty="0" err="1"/>
              <a:t>analysis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DDB58EB-EB5C-2773-23C3-0C95CEAA2A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3" y="1701505"/>
            <a:ext cx="5219998" cy="4139998"/>
          </a:xfrm>
        </p:spPr>
        <p:txBody>
          <a:bodyPr/>
          <a:lstStyle/>
          <a:p>
            <a:r>
              <a:rPr lang="en-GB" dirty="0"/>
              <a:t>consensus emerging</a:t>
            </a:r>
            <a:br>
              <a:rPr lang="en-GB" dirty="0"/>
            </a:br>
            <a:r>
              <a:rPr lang="en-GB" dirty="0"/>
              <a:t>around existence of </a:t>
            </a:r>
            <a:br>
              <a:rPr lang="en-GB" dirty="0"/>
            </a:br>
            <a:r>
              <a:rPr lang="en-GB" dirty="0">
                <a:solidFill>
                  <a:schemeClr val="tx2"/>
                </a:solidFill>
              </a:rPr>
              <a:t>HRM 	   performance </a:t>
            </a:r>
            <a:r>
              <a:rPr lang="en-GB" dirty="0"/>
              <a:t>link</a:t>
            </a:r>
          </a:p>
          <a:p>
            <a:endParaRPr lang="en-GB" dirty="0"/>
          </a:p>
          <a:p>
            <a:r>
              <a:rPr lang="en-GB" dirty="0"/>
              <a:t>quantification remains difficult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668AC57-A09A-8B82-2B36-495961D9BBA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25000"/>
              </a:lnSpc>
              <a:buFontTx/>
              <a:buChar char="-"/>
            </a:pPr>
            <a:r>
              <a:rPr lang="en-GB" sz="2000" dirty="0"/>
              <a:t>assessing </a:t>
            </a:r>
            <a:r>
              <a:rPr lang="en-GB" sz="2000" b="1" dirty="0"/>
              <a:t>costs and benefits </a:t>
            </a:r>
            <a:r>
              <a:rPr lang="en-GB" sz="2000" dirty="0"/>
              <a:t>of HR strategies</a:t>
            </a:r>
          </a:p>
          <a:p>
            <a:pPr>
              <a:lnSpc>
                <a:spcPct val="125000"/>
              </a:lnSpc>
              <a:buFontTx/>
              <a:buChar char="-"/>
            </a:pPr>
            <a:r>
              <a:rPr lang="en-GB" sz="2000" dirty="0"/>
              <a:t>evidence-based + data-driven decisions</a:t>
            </a:r>
          </a:p>
          <a:p>
            <a:pPr>
              <a:lnSpc>
                <a:spcPct val="125000"/>
              </a:lnSpc>
              <a:buFontTx/>
              <a:buChar char="-"/>
            </a:pPr>
            <a:r>
              <a:rPr lang="en-GB" sz="2000" dirty="0"/>
              <a:t>benchmarking</a:t>
            </a:r>
          </a:p>
          <a:p>
            <a:pPr>
              <a:lnSpc>
                <a:spcPct val="125000"/>
              </a:lnSpc>
              <a:buFontTx/>
              <a:buChar char="-"/>
            </a:pPr>
            <a:r>
              <a:rPr lang="en-GB" sz="2000" dirty="0"/>
              <a:t>systematic collection of (quantitative) </a:t>
            </a:r>
            <a:r>
              <a:rPr lang="en-GB" sz="2000" b="1" dirty="0"/>
              <a:t>data</a:t>
            </a:r>
            <a:r>
              <a:rPr lang="en-GB" sz="2000" dirty="0"/>
              <a:t> is needed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6E68733-72FE-B8F0-56D2-8B691F3B94D8}"/>
              </a:ext>
            </a:extLst>
          </p:cNvPr>
          <p:cNvCxnSpPr/>
          <p:nvPr/>
        </p:nvCxnSpPr>
        <p:spPr bwMode="auto">
          <a:xfrm>
            <a:off x="2030277" y="2851689"/>
            <a:ext cx="60056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29F036CA-0DA4-6A6C-6055-C2FD42F9A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07" y="3771504"/>
            <a:ext cx="3882470" cy="21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14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1B2EDE-F281-FC79-C971-3F866609A6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E28192-5CAD-3E75-38C1-3ADD1A5478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94ED4416-7C33-EA05-2881-726640E0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dirty="0"/>
              <a:t>Q </a:t>
            </a:r>
            <a:r>
              <a:rPr lang="en-GB" sz="7200" dirty="0"/>
              <a:t>&amp;</a:t>
            </a:r>
            <a:r>
              <a:rPr lang="cs-CZ" sz="7200" dirty="0"/>
              <a:t> A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00793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7B7A1D-8574-D593-F54E-A72B6A619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6C5165-0DAE-BA06-09BF-5EF87AD53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158511-3524-7FD0-4531-88258357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Prepare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6C4076-C19B-2049-27AF-81D9CD3A6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chapter</a:t>
            </a:r>
            <a:r>
              <a:rPr lang="cs-CZ" dirty="0"/>
              <a:t> 3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textbook</a:t>
            </a:r>
            <a:r>
              <a:rPr lang="cs-CZ" dirty="0"/>
              <a:t>: </a:t>
            </a:r>
          </a:p>
          <a:p>
            <a:pPr marL="72000" indent="0">
              <a:buNone/>
            </a:pPr>
            <a:r>
              <a:rPr lang="en-GB" sz="2000" b="0" i="0" dirty="0">
                <a:solidFill>
                  <a:srgbClr val="212063"/>
                </a:solidFill>
                <a:effectLst/>
                <a:latin typeface="Verdana" panose="020B0604030504040204" pitchFamily="34" charset="0"/>
              </a:rPr>
              <a:t>WILTON, Nick. </a:t>
            </a:r>
            <a:r>
              <a:rPr lang="en-GB" sz="2000" b="0" i="1" dirty="0">
                <a:solidFill>
                  <a:srgbClr val="212063"/>
                </a:solidFill>
                <a:effectLst/>
                <a:latin typeface="Verdana" panose="020B0604030504040204" pitchFamily="34" charset="0"/>
              </a:rPr>
              <a:t>An introduction to human resource management</a:t>
            </a:r>
            <a:r>
              <a:rPr lang="en-GB" sz="2000" b="0" i="0" dirty="0">
                <a:solidFill>
                  <a:srgbClr val="212063"/>
                </a:solidFill>
                <a:effectLst/>
                <a:latin typeface="Verdana" panose="020B0604030504040204" pitchFamily="34" charset="0"/>
              </a:rPr>
              <a:t>. Fifth edition. Los Angeles: Sage, 2022. ISBN 978-1-5297-5370-7.</a:t>
            </a:r>
            <a:endParaRPr lang="cs-CZ" sz="2000" dirty="0"/>
          </a:p>
          <a:p>
            <a:pPr lvl="1"/>
            <a:r>
              <a:rPr lang="cs-CZ" dirty="0" err="1"/>
              <a:t>available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library</a:t>
            </a:r>
            <a:r>
              <a:rPr lang="cs-CZ" dirty="0"/>
              <a:t> – PER 430</a:t>
            </a:r>
          </a:p>
          <a:p>
            <a:pPr lvl="1"/>
            <a:r>
              <a:rPr lang="cs-CZ" dirty="0" err="1"/>
              <a:t>available</a:t>
            </a:r>
            <a:r>
              <a:rPr lang="cs-CZ" dirty="0"/>
              <a:t> on-line </a:t>
            </a:r>
            <a:r>
              <a:rPr lang="cs-CZ" dirty="0" err="1"/>
              <a:t>through</a:t>
            </a:r>
            <a:r>
              <a:rPr lang="cs-CZ" dirty="0"/>
              <a:t> E-</a:t>
            </a:r>
            <a:r>
              <a:rPr lang="cs-CZ" dirty="0" err="1"/>
              <a:t>loans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: </a:t>
            </a:r>
            <a:r>
              <a:rPr lang="en-GB" dirty="0">
                <a:hlinkClick r:id="rId2"/>
              </a:rPr>
              <a:t>Holdings: An introduction to human resource management / (muni.cz)</a:t>
            </a:r>
            <a:r>
              <a:rPr lang="cs-CZ" dirty="0"/>
              <a:t> – </a:t>
            </a:r>
            <a:r>
              <a:rPr lang="cs-CZ" dirty="0" err="1"/>
              <a:t>click</a:t>
            </a:r>
            <a:r>
              <a:rPr lang="cs-CZ" dirty="0"/>
              <a:t> „E-</a:t>
            </a:r>
            <a:r>
              <a:rPr lang="cs-CZ" dirty="0" err="1"/>
              <a:t>loans</a:t>
            </a:r>
            <a:r>
              <a:rPr lang="cs-CZ" dirty="0"/>
              <a:t>“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(university login </a:t>
            </a:r>
            <a:r>
              <a:rPr lang="cs-CZ" dirty="0" err="1"/>
              <a:t>required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lecture</a:t>
            </a:r>
            <a:r>
              <a:rPr lang="cs-CZ" dirty="0"/>
              <a:t> </a:t>
            </a:r>
            <a:r>
              <a:rPr lang="cs-CZ" dirty="0" err="1"/>
              <a:t>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11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6A501B-D978-49DE-05BE-A8B547426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29</a:t>
            </a:fld>
            <a:endParaRPr lang="en-GB" altLang="cs-CZ" noProof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53B15EB-FA57-1CD8-1F34-499900CC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/>
              <a:t>THANK YOU</a:t>
            </a:r>
            <a:endParaRPr lang="en-GB" dirty="0"/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68F04DFE-1E5F-FB1E-8738-3EF0DB794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824BE2E-0AAA-7BB4-E0B6-6BB66EDF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749968"/>
            <a:ext cx="6096000" cy="53580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1634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FE01E1-70C2-D14B-EABF-9EF2222E01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4D72D0-8827-6B20-B41A-46F1F34A1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2F1C02-2BFC-FFD4-D600-C9D8D682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HRM?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3E2A3E-A9A1-F24A-7D24-C4CAC8B7497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841736" cy="4139998"/>
          </a:xfrm>
        </p:spPr>
        <p:txBody>
          <a:bodyPr/>
          <a:lstStyle/>
          <a:p>
            <a:r>
              <a:rPr lang="en-GB" sz="2400" dirty="0"/>
              <a:t>… everything associated with employment </a:t>
            </a:r>
            <a:r>
              <a:rPr lang="en-GB" sz="2400" dirty="0" err="1"/>
              <a:t>relat</a:t>
            </a:r>
            <a:r>
              <a:rPr lang="cs-CZ" sz="2400" dirty="0"/>
              <a:t>i</a:t>
            </a:r>
            <a:r>
              <a:rPr lang="en-GB" sz="2400" dirty="0" err="1"/>
              <a:t>ons</a:t>
            </a:r>
            <a:r>
              <a:rPr lang="en-GB" sz="2400" dirty="0"/>
              <a:t> in an organization.</a:t>
            </a:r>
          </a:p>
          <a:p>
            <a:r>
              <a:rPr lang="en-GB" sz="2400" dirty="0"/>
              <a:t> personnel management vs. high performance HRM.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7622C-817A-A20B-E57A-FD651208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95" y="2993028"/>
            <a:ext cx="5405034" cy="303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003C3D-AB68-C8D1-4954-5E4C31144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998" y="3068664"/>
            <a:ext cx="2989811" cy="26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5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B7CE90-8BCA-3DF5-329D-77E232B425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EC1F18-F618-C5C1-0F00-5F21503AE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57ACCC3-33D2-B800-07F6-EFE869C8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HRM </a:t>
            </a:r>
            <a:r>
              <a:rPr lang="cs-CZ" dirty="0" err="1"/>
              <a:t>important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AD5A22B-34A2-3C20-899A-94E71D6F3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altLang="en-US" sz="2000" dirty="0"/>
              <a:t>As an important strategic tool</a:t>
            </a:r>
          </a:p>
          <a:p>
            <a:pPr lvl="1">
              <a:lnSpc>
                <a:spcPct val="100000"/>
              </a:lnSpc>
            </a:pPr>
            <a:r>
              <a:rPr lang="en-GB" altLang="en-US" sz="1400" dirty="0"/>
              <a:t>HRM helps establish an organization’s sustainable competitive advantage.</a:t>
            </a:r>
          </a:p>
          <a:p>
            <a:pPr>
              <a:spcBef>
                <a:spcPts val="600"/>
              </a:spcBef>
            </a:pPr>
            <a:r>
              <a:rPr lang="en-GB" altLang="en-US" sz="2000" dirty="0"/>
              <a:t>As a necessary part of the organizing function of management</a:t>
            </a:r>
          </a:p>
          <a:p>
            <a:pPr lvl="1"/>
            <a:r>
              <a:rPr lang="en-GB" altLang="en-US" sz="1400" dirty="0"/>
              <a:t>Selecting, training, and evaluating the work force</a:t>
            </a:r>
          </a:p>
          <a:p>
            <a:pPr>
              <a:spcBef>
                <a:spcPts val="600"/>
              </a:spcBef>
            </a:pPr>
            <a:endParaRPr lang="en-GB" altLang="en-US" sz="1600" dirty="0"/>
          </a:p>
          <a:p>
            <a:pPr>
              <a:spcBef>
                <a:spcPts val="600"/>
              </a:spcBef>
            </a:pPr>
            <a:endParaRPr lang="en-GB" altLang="en-US" sz="3200" dirty="0"/>
          </a:p>
          <a:p>
            <a:pPr>
              <a:spcBef>
                <a:spcPts val="600"/>
              </a:spcBef>
            </a:pPr>
            <a:r>
              <a:rPr lang="en-GB" altLang="en-US" sz="3200" dirty="0"/>
              <a:t>Adds value to the firm</a:t>
            </a:r>
          </a:p>
          <a:p>
            <a:pPr lvl="1">
              <a:lnSpc>
                <a:spcPct val="100000"/>
              </a:lnSpc>
            </a:pPr>
            <a:r>
              <a:rPr lang="en-GB" altLang="en-US" sz="1400" dirty="0"/>
              <a:t>High performance work practices lead to both high individual and high organizational performance.</a:t>
            </a:r>
          </a:p>
          <a:p>
            <a:endParaRPr lang="en-GB" dirty="0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8AA996C2-1A55-AF77-B9D6-C3B35656E828}"/>
              </a:ext>
            </a:extLst>
          </p:cNvPr>
          <p:cNvSpPr/>
          <p:nvPr/>
        </p:nvSpPr>
        <p:spPr bwMode="auto">
          <a:xfrm>
            <a:off x="3064791" y="3258519"/>
            <a:ext cx="267345" cy="8640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7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0C1851-10AA-2E21-E457-D850E6AE6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B7C80-2496-0F2E-454F-96DFE2430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894CCF-9915-DAD9-D1C6-63538614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Reality </a:t>
            </a:r>
            <a:r>
              <a:rPr lang="cs-CZ" dirty="0" err="1"/>
              <a:t>is</a:t>
            </a:r>
            <a:r>
              <a:rPr lang="cs-CZ" dirty="0"/>
              <a:t> much more </a:t>
            </a:r>
            <a:r>
              <a:rPr lang="cs-CZ" dirty="0" err="1"/>
              <a:t>complicated</a:t>
            </a:r>
            <a:r>
              <a:rPr lang="cs-CZ" dirty="0"/>
              <a:t>…</a:t>
            </a:r>
            <a:endParaRPr lang="en-GB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E71A3B8-60B7-D305-4ABF-394415680FA5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453325" y="1963885"/>
            <a:ext cx="4916838" cy="3616030"/>
          </a:xfr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69E6535-77BE-5C53-C0AA-C0E58DD1DC1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827363" y="1701505"/>
            <a:ext cx="5643915" cy="4139998"/>
          </a:xfrm>
        </p:spPr>
        <p:txBody>
          <a:bodyPr/>
          <a:lstStyle/>
          <a:p>
            <a:pPr marL="72000" indent="0">
              <a:buNone/>
            </a:pPr>
            <a:r>
              <a:rPr lang="en-GB" dirty="0"/>
              <a:t>HRM is</a:t>
            </a:r>
          </a:p>
          <a:p>
            <a:pPr lvl="1"/>
            <a:r>
              <a:rPr lang="en-GB" dirty="0"/>
              <a:t>just one of (many) functions of an organisation performs</a:t>
            </a:r>
          </a:p>
          <a:p>
            <a:pPr lvl="1"/>
            <a:r>
              <a:rPr lang="en-GB" dirty="0"/>
              <a:t>happening within an organizational setting (organizational structures)</a:t>
            </a:r>
          </a:p>
          <a:p>
            <a:pPr lvl="1"/>
            <a:r>
              <a:rPr lang="en-GB" dirty="0"/>
              <a:t>influenced by factors within an internal environment</a:t>
            </a:r>
          </a:p>
          <a:p>
            <a:pPr lvl="1"/>
            <a:r>
              <a:rPr lang="en-GB" dirty="0"/>
              <a:t>facing constraints from external environment and stakeholders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324000" lvl="1" indent="0">
              <a:buNone/>
            </a:pPr>
            <a:r>
              <a:rPr lang="en-GB" dirty="0"/>
              <a:t>Balancing these (often contradictory) contingencies requires strategic perspective…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7F337890-B5EB-2FC1-44C6-794C2671B513}"/>
              </a:ext>
            </a:extLst>
          </p:cNvPr>
          <p:cNvSpPr/>
          <p:nvPr/>
        </p:nvSpPr>
        <p:spPr bwMode="auto">
          <a:xfrm>
            <a:off x="8509040" y="4704919"/>
            <a:ext cx="130960" cy="4515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764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25C076-0C4D-3ED6-D840-AE52A1B58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6F3D86-1934-2BDB-EF0F-4AB19C69A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7988C6-28BE-2999-731F-97A76F1E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Perspective 1: STRATEGIC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F97304A-C104-FB47-B6CE-0DA831237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62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EB6FBD-341F-2EE4-4C58-40BD4542D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DD4076-F0CB-37C5-027C-F00AC221A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78FC8C-EB0B-A289-FA6C-18C03BC3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management in a nutshell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FD6776-5039-1E85-29C7-39582E828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44613" indent="-1273175">
              <a:lnSpc>
                <a:spcPct val="100000"/>
              </a:lnSpc>
              <a:buNone/>
            </a:pPr>
            <a:r>
              <a:rPr lang="en-GB" altLang="en-US" sz="2000" dirty="0"/>
              <a:t>Strategy = 	the approach selected to achieve specified goals in the future. A broad and long-term view is taken of where the business is going.</a:t>
            </a:r>
          </a:p>
          <a:p>
            <a:pPr marL="6815138" indent="-179388">
              <a:lnSpc>
                <a:spcPct val="100000"/>
              </a:lnSpc>
            </a:pPr>
            <a:endParaRPr lang="en-GB" altLang="en-US" sz="1000" dirty="0"/>
          </a:p>
          <a:p>
            <a:pPr marL="6815138" indent="-179388"/>
            <a:r>
              <a:rPr lang="en-GB" altLang="en-US" sz="1000" dirty="0"/>
              <a:t>overall plan for the entire organization and its strategic business units</a:t>
            </a:r>
          </a:p>
          <a:p>
            <a:pPr marL="6815138" indent="-179388"/>
            <a:endParaRPr lang="en-GB" altLang="en-US" sz="1000" dirty="0"/>
          </a:p>
          <a:p>
            <a:pPr marL="6815138" indent="-179388">
              <a:lnSpc>
                <a:spcPct val="100000"/>
              </a:lnSpc>
            </a:pPr>
            <a:r>
              <a:rPr lang="en-GB" altLang="en-US" sz="1000" dirty="0"/>
              <a:t>focused on how an organization should compete in each of its SBUs (strategic business units).</a:t>
            </a:r>
          </a:p>
          <a:p>
            <a:pPr marL="6815138" indent="-179388">
              <a:lnSpc>
                <a:spcPct val="100000"/>
              </a:lnSpc>
            </a:pPr>
            <a:endParaRPr lang="en-GB" altLang="en-US" sz="1000" dirty="0"/>
          </a:p>
          <a:p>
            <a:pPr marL="6815138" indent="-179388">
              <a:lnSpc>
                <a:spcPct val="100000"/>
              </a:lnSpc>
            </a:pPr>
            <a:endParaRPr lang="en-GB" altLang="en-US" sz="1000" dirty="0"/>
          </a:p>
          <a:p>
            <a:pPr marL="6815138" indent="-179388">
              <a:lnSpc>
                <a:spcPct val="100000"/>
              </a:lnSpc>
            </a:pPr>
            <a:r>
              <a:rPr lang="en-GB" altLang="en-US" sz="1000" dirty="0"/>
              <a:t>concerns each organizational function, and how that organizational unit or division assigned that function will achieve its strategic objectives (a part of the business/competitive strategy).</a:t>
            </a:r>
          </a:p>
          <a:p>
            <a:pPr marL="6815138" indent="-179388">
              <a:lnSpc>
                <a:spcPct val="100000"/>
              </a:lnSpc>
            </a:pPr>
            <a:endParaRPr lang="en-GB" sz="1000" dirty="0"/>
          </a:p>
          <a:p>
            <a:endParaRPr lang="en-GB" sz="2000" dirty="0"/>
          </a:p>
          <a:p>
            <a:pPr marL="1522413" indent="-1450975"/>
            <a:endParaRPr lang="en-GB" sz="2000" dirty="0"/>
          </a:p>
          <a:p>
            <a:pPr marL="7200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937483-ACD3-E1BB-C20F-50FC6B74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1" y="2700045"/>
            <a:ext cx="5955304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7">
            <a:extLst>
              <a:ext uri="{FF2B5EF4-FFF2-40B4-BE49-F238E27FC236}">
                <a16:creationId xmlns:a16="http://schemas.microsoft.com/office/drawing/2014/main" id="{1FE39EE5-231E-5E0D-0037-28ADC052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14" y="4828882"/>
            <a:ext cx="4598908" cy="120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894325B3-25BB-1565-1DB6-5A5888132BE6}"/>
              </a:ext>
            </a:extLst>
          </p:cNvPr>
          <p:cNvSpPr/>
          <p:nvPr/>
        </p:nvSpPr>
        <p:spPr bwMode="auto">
          <a:xfrm>
            <a:off x="4909088" y="4037308"/>
            <a:ext cx="833034" cy="59668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5A46CC4-C798-A3A8-CFA4-0F92B894D41E}"/>
              </a:ext>
            </a:extLst>
          </p:cNvPr>
          <p:cNvCxnSpPr/>
          <p:nvPr/>
        </p:nvCxnSpPr>
        <p:spPr bwMode="auto">
          <a:xfrm>
            <a:off x="9327396" y="2945046"/>
            <a:ext cx="0" cy="3715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E81B24F-50A5-D596-580D-320333AE1A21}"/>
              </a:ext>
            </a:extLst>
          </p:cNvPr>
          <p:cNvCxnSpPr/>
          <p:nvPr/>
        </p:nvCxnSpPr>
        <p:spPr bwMode="auto">
          <a:xfrm>
            <a:off x="9327396" y="3620513"/>
            <a:ext cx="0" cy="3715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3603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012F86-D37A-8A2A-9B38-F9B8AD05B5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74E3EF-AF71-A773-83F4-F7D52414C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D08C32-00F5-5D5A-64B7-814CBB21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Strategic</a:t>
            </a:r>
            <a:r>
              <a:rPr lang="cs-CZ" dirty="0"/>
              <a:t> HRM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278FCF-FF65-C1FF-4F39-14633B8FA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dirty="0"/>
              <a:t>An approach to HRM in which</a:t>
            </a:r>
          </a:p>
          <a:p>
            <a:pPr lvl="1">
              <a:lnSpc>
                <a:spcPct val="125000"/>
              </a:lnSpc>
            </a:pPr>
            <a:r>
              <a:rPr lang="en-GB" altLang="en-US" sz="1400" dirty="0"/>
              <a:t>a broad and long-term view is taken of where the business is going</a:t>
            </a:r>
          </a:p>
          <a:p>
            <a:pPr lvl="1">
              <a:lnSpc>
                <a:spcPct val="125000"/>
              </a:lnSpc>
            </a:pPr>
            <a:r>
              <a:rPr lang="en-GB" altLang="en-US" sz="1400" dirty="0"/>
              <a:t>activities are managed in ways which ensure that this strategic thrust </a:t>
            </a:r>
            <a:r>
              <a:rPr lang="en-GB" altLang="en-US" sz="1400"/>
              <a:t>is maintained</a:t>
            </a:r>
            <a:endParaRPr lang="en-GB" altLang="en-US" sz="1400" dirty="0"/>
          </a:p>
          <a:p>
            <a:endParaRPr lang="en-GB" dirty="0"/>
          </a:p>
          <a:p>
            <a:pPr marL="72000" indent="0">
              <a:buNone/>
            </a:pPr>
            <a:r>
              <a:rPr lang="en-GB" dirty="0"/>
              <a:t>Goals of strategic HRM</a:t>
            </a:r>
          </a:p>
          <a:p>
            <a:pPr lvl="1">
              <a:lnSpc>
                <a:spcPct val="125000"/>
              </a:lnSpc>
            </a:pPr>
            <a:r>
              <a:rPr lang="en-GB" altLang="en-US" sz="1400" dirty="0"/>
              <a:t>Take a longer term view of where HR should be going and how to get there</a:t>
            </a:r>
          </a:p>
          <a:p>
            <a:pPr lvl="1">
              <a:lnSpc>
                <a:spcPct val="125000"/>
              </a:lnSpc>
            </a:pPr>
            <a:r>
              <a:rPr lang="en-GB" altLang="en-US" sz="1400" dirty="0"/>
              <a:t>Make sure that  integration or ‘fit’ between HR and business strategies is achieved</a:t>
            </a:r>
          </a:p>
          <a:p>
            <a:pPr lvl="1">
              <a:lnSpc>
                <a:spcPct val="125000"/>
              </a:lnSpc>
            </a:pPr>
            <a:r>
              <a:rPr lang="en-GB" altLang="en-US" sz="1400" dirty="0"/>
              <a:t>Decide how coherent and mutually supporting HR strategies should be developed and implemented</a:t>
            </a:r>
          </a:p>
          <a:p>
            <a:pPr lvl="1">
              <a:lnSpc>
                <a:spcPct val="125000"/>
              </a:lnSpc>
            </a:pPr>
            <a:r>
              <a:rPr lang="en-GB" altLang="en-US" sz="1400" dirty="0"/>
              <a:t>How members of HR function should adopt a strategic approach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 algn="r">
              <a:buSzPct val="150000"/>
              <a:buFont typeface="Wingdings" panose="05000000000000000000" pitchFamily="2" charset="2"/>
              <a:buChar char="Ø"/>
            </a:pPr>
            <a:r>
              <a:rPr lang="en-GB" altLang="en-US" sz="2000" dirty="0"/>
              <a:t> 	to enable an organization to achieve its GOALS).</a:t>
            </a:r>
            <a:endParaRPr lang="en-GB" dirty="0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CFEB6A5B-8C88-E6A3-C3C2-B179347E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423" y="1858169"/>
            <a:ext cx="3519306" cy="25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1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4B7B28-F382-208E-1832-DE4724F540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AHRM</a:t>
            </a:r>
            <a:r>
              <a:rPr lang="cs-CZ" dirty="0"/>
              <a:t>/</a:t>
            </a:r>
            <a:r>
              <a:rPr lang="en-GB" dirty="0"/>
              <a:t>EHRM lecture </a:t>
            </a:r>
            <a:r>
              <a:rPr lang="cs-CZ" dirty="0"/>
              <a:t>- </a:t>
            </a:r>
            <a:r>
              <a:rPr lang="en-GB" dirty="0"/>
              <a:t> spring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2D3637-BE0D-087D-3918-01548E40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A4AE47-4B9A-3A70-1D1A-B6408261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 </a:t>
            </a:r>
            <a:r>
              <a:rPr lang="cs-CZ" dirty="0" err="1"/>
              <a:t>strategies</a:t>
            </a:r>
            <a:r>
              <a:rPr lang="cs-CZ" dirty="0"/>
              <a:t> (</a:t>
            </a:r>
            <a:r>
              <a:rPr lang="cs-CZ" dirty="0" err="1"/>
              <a:t>defined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B5A083-77B0-B3D6-E7BA-E2345A819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25000"/>
              </a:lnSpc>
              <a:buNone/>
            </a:pPr>
            <a:r>
              <a:rPr lang="en-GB" sz="2800" dirty="0">
                <a:latin typeface="Arial"/>
                <a:cs typeface="Arial"/>
              </a:rPr>
              <a:t>HR strategies </a:t>
            </a:r>
          </a:p>
          <a:p>
            <a:pPr>
              <a:lnSpc>
                <a:spcPct val="125000"/>
              </a:lnSpc>
              <a:buFontTx/>
              <a:buChar char="-"/>
            </a:pPr>
            <a:r>
              <a:rPr lang="en-GB" sz="2800" dirty="0">
                <a:latin typeface="Arial"/>
                <a:cs typeface="Arial"/>
              </a:rPr>
              <a:t>specify what the organization is proposing to do about people management generally or in particular areas of HRM. </a:t>
            </a:r>
          </a:p>
          <a:p>
            <a:pPr>
              <a:lnSpc>
                <a:spcPct val="125000"/>
              </a:lnSpc>
              <a:buFontTx/>
              <a:buChar char="-"/>
            </a:pPr>
            <a:r>
              <a:rPr lang="en-GB" sz="2800" dirty="0">
                <a:latin typeface="Arial"/>
                <a:cs typeface="Arial"/>
              </a:rPr>
              <a:t>are governed or at least influenced by the overall approach adopted to strategic HRM. </a:t>
            </a:r>
            <a:endParaRPr lang="cs-CZ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76602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en-v10.potx" id="{CA4D81FE-238A-4A84-B5FE-EF7F9B2E3BBC}" vid="{F2DA8804-0AF2-4B2C-9DC8-D5C2B90AF59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muni-econ-prezentace-16-9-en-v10</Template>
  <TotalTime>1451</TotalTime>
  <Words>1272</Words>
  <Application>Microsoft Office PowerPoint</Application>
  <PresentationFormat>Širokoúhlá obrazovka</PresentationFormat>
  <Paragraphs>269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Tahoma</vt:lpstr>
      <vt:lpstr>Verdana</vt:lpstr>
      <vt:lpstr>Wingdings</vt:lpstr>
      <vt:lpstr>Presentation_MU_EN</vt:lpstr>
      <vt:lpstr>Human resource management in perspective</vt:lpstr>
      <vt:lpstr>Agenda for today</vt:lpstr>
      <vt:lpstr>What is HRM?</vt:lpstr>
      <vt:lpstr>Why is HRM important?</vt:lpstr>
      <vt:lpstr>Reality is much more complicated…</vt:lpstr>
      <vt:lpstr>Perspective 1: STRATEGIC</vt:lpstr>
      <vt:lpstr>Strategic management in a nutshell</vt:lpstr>
      <vt:lpstr>Strategic HRM</vt:lpstr>
      <vt:lpstr>HR strategies (defined)</vt:lpstr>
      <vt:lpstr>Strategic HRM and HR strategies</vt:lpstr>
      <vt:lpstr>HR strategies (continued)</vt:lpstr>
      <vt:lpstr>The need for alignment and integration</vt:lpstr>
      <vt:lpstr>Perspective 2: ORGANIZATIONAL</vt:lpstr>
      <vt:lpstr>Organization structure</vt:lpstr>
      <vt:lpstr>Different types of organizational strucutres…</vt:lpstr>
      <vt:lpstr>… are typically combined</vt:lpstr>
      <vt:lpstr>Why is it important for HRM?</vt:lpstr>
      <vt:lpstr>HR strategies implementation</vt:lpstr>
      <vt:lpstr>Perspective 3: CULTURAL and BEHAVIORAL</vt:lpstr>
      <vt:lpstr>Organisation as an iceberg</vt:lpstr>
      <vt:lpstr>Organisational culture defined</vt:lpstr>
      <vt:lpstr>Why does this matter?</vt:lpstr>
      <vt:lpstr>HRM for better PERFORMANCE</vt:lpstr>
      <vt:lpstr>Performance is important</vt:lpstr>
      <vt:lpstr>Measuring organizational performance</vt:lpstr>
      <vt:lpstr>HRM and performance</vt:lpstr>
      <vt:lpstr>Q &amp; A</vt:lpstr>
      <vt:lpstr>Prepare for the seminar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in prespective</dc:title>
  <dc:creator>Petr Smutný</dc:creator>
  <cp:lastModifiedBy>Petr Smutný</cp:lastModifiedBy>
  <cp:revision>1</cp:revision>
  <cp:lastPrinted>1601-01-01T00:00:00Z</cp:lastPrinted>
  <dcterms:created xsi:type="dcterms:W3CDTF">2023-02-08T14:49:34Z</dcterms:created>
  <dcterms:modified xsi:type="dcterms:W3CDTF">2023-02-09T15:53:24Z</dcterms:modified>
</cp:coreProperties>
</file>