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sldIdLst>
    <p:sldId id="257" r:id="rId5"/>
    <p:sldId id="265" r:id="rId6"/>
    <p:sldId id="270" r:id="rId7"/>
    <p:sldId id="258" r:id="rId8"/>
    <p:sldId id="272" r:id="rId9"/>
    <p:sldId id="266" r:id="rId10"/>
    <p:sldId id="264" r:id="rId11"/>
    <p:sldId id="273" r:id="rId12"/>
    <p:sldId id="274" r:id="rId13"/>
    <p:sldId id="275" r:id="rId14"/>
    <p:sldId id="267" r:id="rId15"/>
    <p:sldId id="269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737C93-C578-4211-BE62-C36D06174431}" v="158" dt="2023-02-15T17:11:06.557"/>
    <p1510:client id="{F27CA2BB-4BC8-7742-986F-7334C1BAD014}" v="151" dt="2023-02-15T17:19:21.245"/>
  </p1510:revLst>
</p1510:revInfo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Styl s motivem 2 – zvýraznění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ojtěch Přibyla" userId="567d0bd1-196d-4ee6-a8ae-e67804a2fc35" providerId="ADAL" clId="{7F1B078A-BD2F-8143-8B9A-BBB2EF65C7E3}"/>
    <pc:docChg chg="undo custSel modSld">
      <pc:chgData name="Vojtěch Přibyla" userId="567d0bd1-196d-4ee6-a8ae-e67804a2fc35" providerId="ADAL" clId="{7F1B078A-BD2F-8143-8B9A-BBB2EF65C7E3}" dt="2022-02-16T14:38:59.648" v="13" actId="26606"/>
      <pc:docMkLst>
        <pc:docMk/>
      </pc:docMkLst>
      <pc:sldChg chg="addSp delSp modSp mod setBg setClrOvrMap">
        <pc:chgData name="Vojtěch Přibyla" userId="567d0bd1-196d-4ee6-a8ae-e67804a2fc35" providerId="ADAL" clId="{7F1B078A-BD2F-8143-8B9A-BBB2EF65C7E3}" dt="2022-02-16T14:38:06.805" v="2" actId="26606"/>
        <pc:sldMkLst>
          <pc:docMk/>
          <pc:sldMk cId="669471864" sldId="257"/>
        </pc:sldMkLst>
        <pc:spChg chg="mod">
          <ac:chgData name="Vojtěch Přibyla" userId="567d0bd1-196d-4ee6-a8ae-e67804a2fc35" providerId="ADAL" clId="{7F1B078A-BD2F-8143-8B9A-BBB2EF65C7E3}" dt="2022-02-16T14:38:06.805" v="2" actId="26606"/>
          <ac:spMkLst>
            <pc:docMk/>
            <pc:sldMk cId="669471864" sldId="257"/>
            <ac:spMk id="2" creationId="{00000000-0000-0000-0000-000000000000}"/>
          </ac:spMkLst>
        </pc:spChg>
        <pc:spChg chg="del">
          <ac:chgData name="Vojtěch Přibyla" userId="567d0bd1-196d-4ee6-a8ae-e67804a2fc35" providerId="ADAL" clId="{7F1B078A-BD2F-8143-8B9A-BBB2EF65C7E3}" dt="2022-02-16T14:38:06.805" v="2" actId="26606"/>
          <ac:spMkLst>
            <pc:docMk/>
            <pc:sldMk cId="669471864" sldId="257"/>
            <ac:spMk id="15" creationId="{23962611-DFD5-4092-AAFD-559E3DFCE2C9}"/>
          </ac:spMkLst>
        </pc:spChg>
        <pc:spChg chg="add">
          <ac:chgData name="Vojtěch Přibyla" userId="567d0bd1-196d-4ee6-a8ae-e67804a2fc35" providerId="ADAL" clId="{7F1B078A-BD2F-8143-8B9A-BBB2EF65C7E3}" dt="2022-02-16T14:38:06.805" v="2" actId="26606"/>
          <ac:spMkLst>
            <pc:docMk/>
            <pc:sldMk cId="669471864" sldId="257"/>
            <ac:spMk id="22" creationId="{66B332A4-D438-4773-A77F-5ED49A448D9D}"/>
          </ac:spMkLst>
        </pc:spChg>
        <pc:spChg chg="add">
          <ac:chgData name="Vojtěch Přibyla" userId="567d0bd1-196d-4ee6-a8ae-e67804a2fc35" providerId="ADAL" clId="{7F1B078A-BD2F-8143-8B9A-BBB2EF65C7E3}" dt="2022-02-16T14:38:06.805" v="2" actId="26606"/>
          <ac:spMkLst>
            <pc:docMk/>
            <pc:sldMk cId="669471864" sldId="257"/>
            <ac:spMk id="24" creationId="{DF9AD32D-FF05-44F4-BD4D-9CEE89B71EB9}"/>
          </ac:spMkLst>
        </pc:spChg>
        <pc:picChg chg="del">
          <ac:chgData name="Vojtěch Přibyla" userId="567d0bd1-196d-4ee6-a8ae-e67804a2fc35" providerId="ADAL" clId="{7F1B078A-BD2F-8143-8B9A-BBB2EF65C7E3}" dt="2022-02-16T14:38:06.805" v="2" actId="26606"/>
          <ac:picMkLst>
            <pc:docMk/>
            <pc:sldMk cId="669471864" sldId="257"/>
            <ac:picMk id="17" creationId="{2270F1FA-0425-408F-9861-80BF5AFB276D}"/>
          </ac:picMkLst>
        </pc:picChg>
      </pc:sldChg>
      <pc:sldChg chg="addSp delSp modSp mod setBg setClrOvrMap">
        <pc:chgData name="Vojtěch Přibyla" userId="567d0bd1-196d-4ee6-a8ae-e67804a2fc35" providerId="ADAL" clId="{7F1B078A-BD2F-8143-8B9A-BBB2EF65C7E3}" dt="2022-02-16T14:38:32.745" v="6" actId="26606"/>
        <pc:sldMkLst>
          <pc:docMk/>
          <pc:sldMk cId="1585274600" sldId="264"/>
        </pc:sldMkLst>
        <pc:spChg chg="mod">
          <ac:chgData name="Vojtěch Přibyla" userId="567d0bd1-196d-4ee6-a8ae-e67804a2fc35" providerId="ADAL" clId="{7F1B078A-BD2F-8143-8B9A-BBB2EF65C7E3}" dt="2022-02-16T14:38:32.745" v="6" actId="26606"/>
          <ac:spMkLst>
            <pc:docMk/>
            <pc:sldMk cId="1585274600" sldId="264"/>
            <ac:spMk id="2" creationId="{00000000-0000-0000-0000-000000000000}"/>
          </ac:spMkLst>
        </pc:spChg>
        <pc:spChg chg="del">
          <ac:chgData name="Vojtěch Přibyla" userId="567d0bd1-196d-4ee6-a8ae-e67804a2fc35" providerId="ADAL" clId="{7F1B078A-BD2F-8143-8B9A-BBB2EF65C7E3}" dt="2022-02-16T14:38:32.745" v="6" actId="26606"/>
          <ac:spMkLst>
            <pc:docMk/>
            <pc:sldMk cId="1585274600" sldId="264"/>
            <ac:spMk id="7" creationId="{23962611-DFD5-4092-AAFD-559E3DFCE2C9}"/>
          </ac:spMkLst>
        </pc:spChg>
        <pc:spChg chg="add">
          <ac:chgData name="Vojtěch Přibyla" userId="567d0bd1-196d-4ee6-a8ae-e67804a2fc35" providerId="ADAL" clId="{7F1B078A-BD2F-8143-8B9A-BBB2EF65C7E3}" dt="2022-02-16T14:38:32.745" v="6" actId="26606"/>
          <ac:spMkLst>
            <pc:docMk/>
            <pc:sldMk cId="1585274600" sldId="264"/>
            <ac:spMk id="14" creationId="{66B332A4-D438-4773-A77F-5ED49A448D9D}"/>
          </ac:spMkLst>
        </pc:spChg>
        <pc:spChg chg="add">
          <ac:chgData name="Vojtěch Přibyla" userId="567d0bd1-196d-4ee6-a8ae-e67804a2fc35" providerId="ADAL" clId="{7F1B078A-BD2F-8143-8B9A-BBB2EF65C7E3}" dt="2022-02-16T14:38:32.745" v="6" actId="26606"/>
          <ac:spMkLst>
            <pc:docMk/>
            <pc:sldMk cId="1585274600" sldId="264"/>
            <ac:spMk id="16" creationId="{DF9AD32D-FF05-44F4-BD4D-9CEE89B71EB9}"/>
          </ac:spMkLst>
        </pc:spChg>
        <pc:picChg chg="del">
          <ac:chgData name="Vojtěch Přibyla" userId="567d0bd1-196d-4ee6-a8ae-e67804a2fc35" providerId="ADAL" clId="{7F1B078A-BD2F-8143-8B9A-BBB2EF65C7E3}" dt="2022-02-16T14:38:32.745" v="6" actId="26606"/>
          <ac:picMkLst>
            <pc:docMk/>
            <pc:sldMk cId="1585274600" sldId="264"/>
            <ac:picMk id="9" creationId="{2270F1FA-0425-408F-9861-80BF5AFB276D}"/>
          </ac:picMkLst>
        </pc:picChg>
      </pc:sldChg>
      <pc:sldChg chg="addSp delSp modSp mod setBg setClrOvrMap">
        <pc:chgData name="Vojtěch Přibyla" userId="567d0bd1-196d-4ee6-a8ae-e67804a2fc35" providerId="ADAL" clId="{7F1B078A-BD2F-8143-8B9A-BBB2EF65C7E3}" dt="2022-02-16T14:38:09.641" v="3" actId="26606"/>
        <pc:sldMkLst>
          <pc:docMk/>
          <pc:sldMk cId="3967179929" sldId="265"/>
        </pc:sldMkLst>
        <pc:spChg chg="mod">
          <ac:chgData name="Vojtěch Přibyla" userId="567d0bd1-196d-4ee6-a8ae-e67804a2fc35" providerId="ADAL" clId="{7F1B078A-BD2F-8143-8B9A-BBB2EF65C7E3}" dt="2022-02-16T14:38:09.641" v="3" actId="26606"/>
          <ac:spMkLst>
            <pc:docMk/>
            <pc:sldMk cId="3967179929" sldId="265"/>
            <ac:spMk id="2" creationId="{00000000-0000-0000-0000-000000000000}"/>
          </ac:spMkLst>
        </pc:spChg>
        <pc:spChg chg="del">
          <ac:chgData name="Vojtěch Přibyla" userId="567d0bd1-196d-4ee6-a8ae-e67804a2fc35" providerId="ADAL" clId="{7F1B078A-BD2F-8143-8B9A-BBB2EF65C7E3}" dt="2022-02-16T14:38:09.641" v="3" actId="26606"/>
          <ac:spMkLst>
            <pc:docMk/>
            <pc:sldMk cId="3967179929" sldId="265"/>
            <ac:spMk id="48" creationId="{23962611-DFD5-4092-AAFD-559E3DFCE2C9}"/>
          </ac:spMkLst>
        </pc:spChg>
        <pc:spChg chg="add">
          <ac:chgData name="Vojtěch Přibyla" userId="567d0bd1-196d-4ee6-a8ae-e67804a2fc35" providerId="ADAL" clId="{7F1B078A-BD2F-8143-8B9A-BBB2EF65C7E3}" dt="2022-02-16T14:38:09.641" v="3" actId="26606"/>
          <ac:spMkLst>
            <pc:docMk/>
            <pc:sldMk cId="3967179929" sldId="265"/>
            <ac:spMk id="55" creationId="{66B332A4-D438-4773-A77F-5ED49A448D9D}"/>
          </ac:spMkLst>
        </pc:spChg>
        <pc:spChg chg="add">
          <ac:chgData name="Vojtěch Přibyla" userId="567d0bd1-196d-4ee6-a8ae-e67804a2fc35" providerId="ADAL" clId="{7F1B078A-BD2F-8143-8B9A-BBB2EF65C7E3}" dt="2022-02-16T14:38:09.641" v="3" actId="26606"/>
          <ac:spMkLst>
            <pc:docMk/>
            <pc:sldMk cId="3967179929" sldId="265"/>
            <ac:spMk id="57" creationId="{DF9AD32D-FF05-44F4-BD4D-9CEE89B71EB9}"/>
          </ac:spMkLst>
        </pc:spChg>
        <pc:picChg chg="del">
          <ac:chgData name="Vojtěch Přibyla" userId="567d0bd1-196d-4ee6-a8ae-e67804a2fc35" providerId="ADAL" clId="{7F1B078A-BD2F-8143-8B9A-BBB2EF65C7E3}" dt="2022-02-16T14:38:09.641" v="3" actId="26606"/>
          <ac:picMkLst>
            <pc:docMk/>
            <pc:sldMk cId="3967179929" sldId="265"/>
            <ac:picMk id="50" creationId="{2270F1FA-0425-408F-9861-80BF5AFB276D}"/>
          </ac:picMkLst>
        </pc:picChg>
      </pc:sldChg>
      <pc:sldChg chg="addSp delSp modSp mod">
        <pc:chgData name="Vojtěch Přibyla" userId="567d0bd1-196d-4ee6-a8ae-e67804a2fc35" providerId="ADAL" clId="{7F1B078A-BD2F-8143-8B9A-BBB2EF65C7E3}" dt="2022-02-16T14:38:27.746" v="5" actId="26606"/>
        <pc:sldMkLst>
          <pc:docMk/>
          <pc:sldMk cId="362795932" sldId="266"/>
        </pc:sldMkLst>
        <pc:spChg chg="mod">
          <ac:chgData name="Vojtěch Přibyla" userId="567d0bd1-196d-4ee6-a8ae-e67804a2fc35" providerId="ADAL" clId="{7F1B078A-BD2F-8143-8B9A-BBB2EF65C7E3}" dt="2022-02-16T14:38:27.746" v="5" actId="26606"/>
          <ac:spMkLst>
            <pc:docMk/>
            <pc:sldMk cId="362795932" sldId="266"/>
            <ac:spMk id="2" creationId="{00000000-0000-0000-0000-000000000000}"/>
          </ac:spMkLst>
        </pc:spChg>
        <pc:spChg chg="mod">
          <ac:chgData name="Vojtěch Přibyla" userId="567d0bd1-196d-4ee6-a8ae-e67804a2fc35" providerId="ADAL" clId="{7F1B078A-BD2F-8143-8B9A-BBB2EF65C7E3}" dt="2022-02-16T14:38:27.746" v="5" actId="26606"/>
          <ac:spMkLst>
            <pc:docMk/>
            <pc:sldMk cId="362795932" sldId="266"/>
            <ac:spMk id="3" creationId="{00000000-0000-0000-0000-000000000000}"/>
          </ac:spMkLst>
        </pc:spChg>
        <pc:spChg chg="del">
          <ac:chgData name="Vojtěch Přibyla" userId="567d0bd1-196d-4ee6-a8ae-e67804a2fc35" providerId="ADAL" clId="{7F1B078A-BD2F-8143-8B9A-BBB2EF65C7E3}" dt="2022-02-16T14:38:27.746" v="5" actId="26606"/>
          <ac:spMkLst>
            <pc:docMk/>
            <pc:sldMk cId="362795932" sldId="266"/>
            <ac:spMk id="8" creationId="{3B854194-185D-494D-905C-7C7CB2E30F6E}"/>
          </ac:spMkLst>
        </pc:spChg>
        <pc:spChg chg="del">
          <ac:chgData name="Vojtěch Přibyla" userId="567d0bd1-196d-4ee6-a8ae-e67804a2fc35" providerId="ADAL" clId="{7F1B078A-BD2F-8143-8B9A-BBB2EF65C7E3}" dt="2022-02-16T14:38:27.746" v="5" actId="26606"/>
          <ac:spMkLst>
            <pc:docMk/>
            <pc:sldMk cId="362795932" sldId="266"/>
            <ac:spMk id="10" creationId="{B4F5FA0D-0104-4987-8241-EFF7C85B88DE}"/>
          </ac:spMkLst>
        </pc:spChg>
        <pc:spChg chg="add">
          <ac:chgData name="Vojtěch Přibyla" userId="567d0bd1-196d-4ee6-a8ae-e67804a2fc35" providerId="ADAL" clId="{7F1B078A-BD2F-8143-8B9A-BBB2EF65C7E3}" dt="2022-02-16T14:38:27.746" v="5" actId="26606"/>
          <ac:spMkLst>
            <pc:docMk/>
            <pc:sldMk cId="362795932" sldId="266"/>
            <ac:spMk id="17" creationId="{73DE2CFE-42F2-48F0-8706-5264E012B10C}"/>
          </ac:spMkLst>
        </pc:spChg>
        <pc:graphicFrameChg chg="mod">
          <ac:chgData name="Vojtěch Přibyla" userId="567d0bd1-196d-4ee6-a8ae-e67804a2fc35" providerId="ADAL" clId="{7F1B078A-BD2F-8143-8B9A-BBB2EF65C7E3}" dt="2022-02-16T14:38:27.746" v="5" actId="26606"/>
          <ac:graphicFrameMkLst>
            <pc:docMk/>
            <pc:sldMk cId="362795932" sldId="266"/>
            <ac:graphicFrameMk id="4" creationId="{9B147C6D-0EA8-D64F-BC56-042A0A76AC46}"/>
          </ac:graphicFrameMkLst>
        </pc:graphicFrameChg>
        <pc:picChg chg="del">
          <ac:chgData name="Vojtěch Přibyla" userId="567d0bd1-196d-4ee6-a8ae-e67804a2fc35" providerId="ADAL" clId="{7F1B078A-BD2F-8143-8B9A-BBB2EF65C7E3}" dt="2022-02-16T14:38:27.746" v="5" actId="26606"/>
          <ac:picMkLst>
            <pc:docMk/>
            <pc:sldMk cId="362795932" sldId="266"/>
            <ac:picMk id="12" creationId="{2897127E-6CEF-446C-BE87-93B7C46E49D1}"/>
          </ac:picMkLst>
        </pc:picChg>
      </pc:sldChg>
      <pc:sldChg chg="addSp delSp modSp mod">
        <pc:chgData name="Vojtěch Přibyla" userId="567d0bd1-196d-4ee6-a8ae-e67804a2fc35" providerId="ADAL" clId="{7F1B078A-BD2F-8143-8B9A-BBB2EF65C7E3}" dt="2022-02-16T14:38:54.775" v="12" actId="26606"/>
        <pc:sldMkLst>
          <pc:docMk/>
          <pc:sldMk cId="1024876503" sldId="267"/>
        </pc:sldMkLst>
        <pc:spChg chg="mod">
          <ac:chgData name="Vojtěch Přibyla" userId="567d0bd1-196d-4ee6-a8ae-e67804a2fc35" providerId="ADAL" clId="{7F1B078A-BD2F-8143-8B9A-BBB2EF65C7E3}" dt="2022-02-16T14:38:54.775" v="12" actId="26606"/>
          <ac:spMkLst>
            <pc:docMk/>
            <pc:sldMk cId="1024876503" sldId="267"/>
            <ac:spMk id="3" creationId="{20F02915-0A90-DD41-AD74-DDB3C46AC861}"/>
          </ac:spMkLst>
        </pc:spChg>
        <pc:spChg chg="del">
          <ac:chgData name="Vojtěch Přibyla" userId="567d0bd1-196d-4ee6-a8ae-e67804a2fc35" providerId="ADAL" clId="{7F1B078A-BD2F-8143-8B9A-BBB2EF65C7E3}" dt="2022-02-16T14:38:54.775" v="12" actId="26606"/>
          <ac:spMkLst>
            <pc:docMk/>
            <pc:sldMk cId="1024876503" sldId="267"/>
            <ac:spMk id="13" creationId="{7657922F-06FC-4A81-9EC2-4047535D13D2}"/>
          </ac:spMkLst>
        </pc:spChg>
        <pc:spChg chg="del">
          <ac:chgData name="Vojtěch Přibyla" userId="567d0bd1-196d-4ee6-a8ae-e67804a2fc35" providerId="ADAL" clId="{7F1B078A-BD2F-8143-8B9A-BBB2EF65C7E3}" dt="2022-02-16T14:38:54.775" v="12" actId="26606"/>
          <ac:spMkLst>
            <pc:docMk/>
            <pc:sldMk cId="1024876503" sldId="267"/>
            <ac:spMk id="14" creationId="{D41CCBED-E4E1-4997-A072-94D325AE38BA}"/>
          </ac:spMkLst>
        </pc:spChg>
        <pc:spChg chg="add">
          <ac:chgData name="Vojtěch Přibyla" userId="567d0bd1-196d-4ee6-a8ae-e67804a2fc35" providerId="ADAL" clId="{7F1B078A-BD2F-8143-8B9A-BBB2EF65C7E3}" dt="2022-02-16T14:38:54.775" v="12" actId="26606"/>
          <ac:spMkLst>
            <pc:docMk/>
            <pc:sldMk cId="1024876503" sldId="267"/>
            <ac:spMk id="20" creationId="{6753252F-4873-4F63-801D-CC719279A7D5}"/>
          </ac:spMkLst>
        </pc:spChg>
        <pc:spChg chg="add">
          <ac:chgData name="Vojtěch Přibyla" userId="567d0bd1-196d-4ee6-a8ae-e67804a2fc35" providerId="ADAL" clId="{7F1B078A-BD2F-8143-8B9A-BBB2EF65C7E3}" dt="2022-02-16T14:38:54.775" v="12" actId="26606"/>
          <ac:spMkLst>
            <pc:docMk/>
            <pc:sldMk cId="1024876503" sldId="267"/>
            <ac:spMk id="22" creationId="{047C8CCB-F95D-4249-92DD-651249D3535A}"/>
          </ac:spMkLst>
        </pc:spChg>
        <pc:picChg chg="mod">
          <ac:chgData name="Vojtěch Přibyla" userId="567d0bd1-196d-4ee6-a8ae-e67804a2fc35" providerId="ADAL" clId="{7F1B078A-BD2F-8143-8B9A-BBB2EF65C7E3}" dt="2022-02-16T14:38:54.775" v="12" actId="26606"/>
          <ac:picMkLst>
            <pc:docMk/>
            <pc:sldMk cId="1024876503" sldId="267"/>
            <ac:picMk id="4" creationId="{00000000-0000-0000-0000-000000000000}"/>
          </ac:picMkLst>
        </pc:picChg>
        <pc:picChg chg="del">
          <ac:chgData name="Vojtěch Přibyla" userId="567d0bd1-196d-4ee6-a8ae-e67804a2fc35" providerId="ADAL" clId="{7F1B078A-BD2F-8143-8B9A-BBB2EF65C7E3}" dt="2022-02-16T14:38:54.775" v="12" actId="26606"/>
          <ac:picMkLst>
            <pc:docMk/>
            <pc:sldMk cId="1024876503" sldId="267"/>
            <ac:picMk id="15" creationId="{227F50A4-96DC-44F7-8805-D1713FA4CA49}"/>
          </ac:picMkLst>
        </pc:picChg>
      </pc:sldChg>
      <pc:sldChg chg="delSp modSp mod">
        <pc:chgData name="Vojtěch Přibyla" userId="567d0bd1-196d-4ee6-a8ae-e67804a2fc35" providerId="ADAL" clId="{7F1B078A-BD2F-8143-8B9A-BBB2EF65C7E3}" dt="2022-02-16T14:38:59.648" v="13" actId="26606"/>
        <pc:sldMkLst>
          <pc:docMk/>
          <pc:sldMk cId="4225312590" sldId="269"/>
        </pc:sldMkLst>
        <pc:spChg chg="mod">
          <ac:chgData name="Vojtěch Přibyla" userId="567d0bd1-196d-4ee6-a8ae-e67804a2fc35" providerId="ADAL" clId="{7F1B078A-BD2F-8143-8B9A-BBB2EF65C7E3}" dt="2022-02-16T14:38:59.648" v="13" actId="26606"/>
          <ac:spMkLst>
            <pc:docMk/>
            <pc:sldMk cId="4225312590" sldId="269"/>
            <ac:spMk id="2" creationId="{00000000-0000-0000-0000-000000000000}"/>
          </ac:spMkLst>
        </pc:spChg>
        <pc:spChg chg="del">
          <ac:chgData name="Vojtěch Přibyla" userId="567d0bd1-196d-4ee6-a8ae-e67804a2fc35" providerId="ADAL" clId="{7F1B078A-BD2F-8143-8B9A-BBB2EF65C7E3}" dt="2022-02-16T14:38:59.648" v="13" actId="26606"/>
          <ac:spMkLst>
            <pc:docMk/>
            <pc:sldMk cId="4225312590" sldId="269"/>
            <ac:spMk id="8" creationId="{2810EA4A-D297-4DD2-93C5-31115F58EC77}"/>
          </ac:spMkLst>
        </pc:spChg>
        <pc:spChg chg="del">
          <ac:chgData name="Vojtěch Přibyla" userId="567d0bd1-196d-4ee6-a8ae-e67804a2fc35" providerId="ADAL" clId="{7F1B078A-BD2F-8143-8B9A-BBB2EF65C7E3}" dt="2022-02-16T14:38:59.648" v="13" actId="26606"/>
          <ac:spMkLst>
            <pc:docMk/>
            <pc:sldMk cId="4225312590" sldId="269"/>
            <ac:spMk id="12" creationId="{643A7A40-1AE6-4218-A8E0-8248174A5377}"/>
          </ac:spMkLst>
        </pc:spChg>
        <pc:picChg chg="mod">
          <ac:chgData name="Vojtěch Přibyla" userId="567d0bd1-196d-4ee6-a8ae-e67804a2fc35" providerId="ADAL" clId="{7F1B078A-BD2F-8143-8B9A-BBB2EF65C7E3}" dt="2022-02-16T14:38:59.648" v="13" actId="26606"/>
          <ac:picMkLst>
            <pc:docMk/>
            <pc:sldMk cId="4225312590" sldId="269"/>
            <ac:picMk id="3" creationId="{DC9971FC-7794-8F4A-8DA9-C1B9D964A6F9}"/>
          </ac:picMkLst>
        </pc:picChg>
        <pc:picChg chg="del">
          <ac:chgData name="Vojtěch Přibyla" userId="567d0bd1-196d-4ee6-a8ae-e67804a2fc35" providerId="ADAL" clId="{7F1B078A-BD2F-8143-8B9A-BBB2EF65C7E3}" dt="2022-02-16T14:38:59.648" v="13" actId="26606"/>
          <ac:picMkLst>
            <pc:docMk/>
            <pc:sldMk cId="4225312590" sldId="269"/>
            <ac:picMk id="10" creationId="{6FF42514-8879-4726-A5DC-9181A01AE54C}"/>
          </ac:picMkLst>
        </pc:picChg>
      </pc:sldChg>
      <pc:sldChg chg="addSp delSp modSp mod setBg">
        <pc:chgData name="Vojtěch Přibyla" userId="567d0bd1-196d-4ee6-a8ae-e67804a2fc35" providerId="ADAL" clId="{7F1B078A-BD2F-8143-8B9A-BBB2EF65C7E3}" dt="2022-02-16T14:38:21.646" v="4" actId="26606"/>
        <pc:sldMkLst>
          <pc:docMk/>
          <pc:sldMk cId="2243489723" sldId="272"/>
        </pc:sldMkLst>
        <pc:spChg chg="mod">
          <ac:chgData name="Vojtěch Přibyla" userId="567d0bd1-196d-4ee6-a8ae-e67804a2fc35" providerId="ADAL" clId="{7F1B078A-BD2F-8143-8B9A-BBB2EF65C7E3}" dt="2022-02-16T14:38:21.646" v="4" actId="26606"/>
          <ac:spMkLst>
            <pc:docMk/>
            <pc:sldMk cId="2243489723" sldId="272"/>
            <ac:spMk id="2" creationId="{257974C5-C766-3E4A-A32D-AEE817CEA69F}"/>
          </ac:spMkLst>
        </pc:spChg>
        <pc:spChg chg="add del mod">
          <ac:chgData name="Vojtěch Přibyla" userId="567d0bd1-196d-4ee6-a8ae-e67804a2fc35" providerId="ADAL" clId="{7F1B078A-BD2F-8143-8B9A-BBB2EF65C7E3}" dt="2022-02-16T14:37:54.648" v="1"/>
          <ac:spMkLst>
            <pc:docMk/>
            <pc:sldMk cId="2243489723" sldId="272"/>
            <ac:spMk id="4" creationId="{38AA31A8-DBA6-A142-A529-CFDEE0524B20}"/>
          </ac:spMkLst>
        </pc:spChg>
        <pc:spChg chg="del">
          <ac:chgData name="Vojtěch Přibyla" userId="567d0bd1-196d-4ee6-a8ae-e67804a2fc35" providerId="ADAL" clId="{7F1B078A-BD2F-8143-8B9A-BBB2EF65C7E3}" dt="2022-02-16T14:38:21.646" v="4" actId="26606"/>
          <ac:spMkLst>
            <pc:docMk/>
            <pc:sldMk cId="2243489723" sldId="272"/>
            <ac:spMk id="17" creationId="{4351DFE5-F63D-4BE0-BDA9-E3EB88F01AA5}"/>
          </ac:spMkLst>
        </pc:spChg>
        <pc:spChg chg="add">
          <ac:chgData name="Vojtěch Přibyla" userId="567d0bd1-196d-4ee6-a8ae-e67804a2fc35" providerId="ADAL" clId="{7F1B078A-BD2F-8143-8B9A-BBB2EF65C7E3}" dt="2022-02-16T14:38:21.646" v="4" actId="26606"/>
          <ac:spMkLst>
            <pc:docMk/>
            <pc:sldMk cId="2243489723" sldId="272"/>
            <ac:spMk id="24" creationId="{D4771268-CB57-404A-9271-370EB28F6090}"/>
          </ac:spMkLst>
        </pc:spChg>
        <pc:graphicFrameChg chg="add mod modGraphic">
          <ac:chgData name="Vojtěch Přibyla" userId="567d0bd1-196d-4ee6-a8ae-e67804a2fc35" providerId="ADAL" clId="{7F1B078A-BD2F-8143-8B9A-BBB2EF65C7E3}" dt="2022-02-16T14:38:21.646" v="4" actId="26606"/>
          <ac:graphicFrameMkLst>
            <pc:docMk/>
            <pc:sldMk cId="2243489723" sldId="272"/>
            <ac:graphicFrameMk id="5" creationId="{19FF058E-4DDB-254F-8369-BB329DCD3F15}"/>
          </ac:graphicFrameMkLst>
        </pc:graphicFrameChg>
        <pc:graphicFrameChg chg="del">
          <ac:chgData name="Vojtěch Přibyla" userId="567d0bd1-196d-4ee6-a8ae-e67804a2fc35" providerId="ADAL" clId="{7F1B078A-BD2F-8143-8B9A-BBB2EF65C7E3}" dt="2022-02-16T14:37:41.900" v="0" actId="478"/>
          <ac:graphicFrameMkLst>
            <pc:docMk/>
            <pc:sldMk cId="2243489723" sldId="272"/>
            <ac:graphicFrameMk id="9" creationId="{720F4882-A614-3646-A9D0-CD6448CF93FA}"/>
          </ac:graphicFrameMkLst>
        </pc:graphicFrameChg>
        <pc:picChg chg="del">
          <ac:chgData name="Vojtěch Přibyla" userId="567d0bd1-196d-4ee6-a8ae-e67804a2fc35" providerId="ADAL" clId="{7F1B078A-BD2F-8143-8B9A-BBB2EF65C7E3}" dt="2022-02-16T14:38:21.646" v="4" actId="26606"/>
          <ac:picMkLst>
            <pc:docMk/>
            <pc:sldMk cId="2243489723" sldId="272"/>
            <ac:picMk id="19" creationId="{02DD2BC0-6F29-4B4F-8D61-2DCF6D2E8E73}"/>
          </ac:picMkLst>
        </pc:picChg>
      </pc:sldChg>
      <pc:sldChg chg="addSp delSp modSp mod setBg setClrOvrMap">
        <pc:chgData name="Vojtěch Přibyla" userId="567d0bd1-196d-4ee6-a8ae-e67804a2fc35" providerId="ADAL" clId="{7F1B078A-BD2F-8143-8B9A-BBB2EF65C7E3}" dt="2022-02-16T14:38:35.996" v="7" actId="26606"/>
        <pc:sldMkLst>
          <pc:docMk/>
          <pc:sldMk cId="2324325182" sldId="273"/>
        </pc:sldMkLst>
        <pc:spChg chg="mod">
          <ac:chgData name="Vojtěch Přibyla" userId="567d0bd1-196d-4ee6-a8ae-e67804a2fc35" providerId="ADAL" clId="{7F1B078A-BD2F-8143-8B9A-BBB2EF65C7E3}" dt="2022-02-16T14:38:35.996" v="7" actId="26606"/>
          <ac:spMkLst>
            <pc:docMk/>
            <pc:sldMk cId="2324325182" sldId="273"/>
            <ac:spMk id="2" creationId="{ADC658E2-9AB3-4347-9CBA-B5A7AE1684F3}"/>
          </ac:spMkLst>
        </pc:spChg>
        <pc:spChg chg="del">
          <ac:chgData name="Vojtěch Přibyla" userId="567d0bd1-196d-4ee6-a8ae-e67804a2fc35" providerId="ADAL" clId="{7F1B078A-BD2F-8143-8B9A-BBB2EF65C7E3}" dt="2022-02-16T14:38:35.996" v="7" actId="26606"/>
          <ac:spMkLst>
            <pc:docMk/>
            <pc:sldMk cId="2324325182" sldId="273"/>
            <ac:spMk id="8" creationId="{23962611-DFD5-4092-AAFD-559E3DFCE2C9}"/>
          </ac:spMkLst>
        </pc:spChg>
        <pc:spChg chg="add">
          <ac:chgData name="Vojtěch Přibyla" userId="567d0bd1-196d-4ee6-a8ae-e67804a2fc35" providerId="ADAL" clId="{7F1B078A-BD2F-8143-8B9A-BBB2EF65C7E3}" dt="2022-02-16T14:38:35.996" v="7" actId="26606"/>
          <ac:spMkLst>
            <pc:docMk/>
            <pc:sldMk cId="2324325182" sldId="273"/>
            <ac:spMk id="15" creationId="{66B332A4-D438-4773-A77F-5ED49A448D9D}"/>
          </ac:spMkLst>
        </pc:spChg>
        <pc:spChg chg="add">
          <ac:chgData name="Vojtěch Přibyla" userId="567d0bd1-196d-4ee6-a8ae-e67804a2fc35" providerId="ADAL" clId="{7F1B078A-BD2F-8143-8B9A-BBB2EF65C7E3}" dt="2022-02-16T14:38:35.996" v="7" actId="26606"/>
          <ac:spMkLst>
            <pc:docMk/>
            <pc:sldMk cId="2324325182" sldId="273"/>
            <ac:spMk id="17" creationId="{DF9AD32D-FF05-44F4-BD4D-9CEE89B71EB9}"/>
          </ac:spMkLst>
        </pc:spChg>
        <pc:picChg chg="del">
          <ac:chgData name="Vojtěch Přibyla" userId="567d0bd1-196d-4ee6-a8ae-e67804a2fc35" providerId="ADAL" clId="{7F1B078A-BD2F-8143-8B9A-BBB2EF65C7E3}" dt="2022-02-16T14:38:35.996" v="7" actId="26606"/>
          <ac:picMkLst>
            <pc:docMk/>
            <pc:sldMk cId="2324325182" sldId="273"/>
            <ac:picMk id="10" creationId="{2270F1FA-0425-408F-9861-80BF5AFB276D}"/>
          </ac:picMkLst>
        </pc:picChg>
      </pc:sldChg>
      <pc:sldChg chg="addSp delSp modSp mod setBg setClrOvrMap">
        <pc:chgData name="Vojtěch Přibyla" userId="567d0bd1-196d-4ee6-a8ae-e67804a2fc35" providerId="ADAL" clId="{7F1B078A-BD2F-8143-8B9A-BBB2EF65C7E3}" dt="2022-02-16T14:38:40.382" v="8" actId="26606"/>
        <pc:sldMkLst>
          <pc:docMk/>
          <pc:sldMk cId="565359441" sldId="274"/>
        </pc:sldMkLst>
        <pc:spChg chg="mod">
          <ac:chgData name="Vojtěch Přibyla" userId="567d0bd1-196d-4ee6-a8ae-e67804a2fc35" providerId="ADAL" clId="{7F1B078A-BD2F-8143-8B9A-BBB2EF65C7E3}" dt="2022-02-16T14:38:40.382" v="8" actId="26606"/>
          <ac:spMkLst>
            <pc:docMk/>
            <pc:sldMk cId="565359441" sldId="274"/>
            <ac:spMk id="2" creationId="{F2D3B539-4489-984C-9199-140A22D7C219}"/>
          </ac:spMkLst>
        </pc:spChg>
        <pc:spChg chg="mod">
          <ac:chgData name="Vojtěch Přibyla" userId="567d0bd1-196d-4ee6-a8ae-e67804a2fc35" providerId="ADAL" clId="{7F1B078A-BD2F-8143-8B9A-BBB2EF65C7E3}" dt="2022-02-16T14:38:40.382" v="8" actId="26606"/>
          <ac:spMkLst>
            <pc:docMk/>
            <pc:sldMk cId="565359441" sldId="274"/>
            <ac:spMk id="3" creationId="{B54DCAC0-35C3-EC43-8B11-954991C06B43}"/>
          </ac:spMkLst>
        </pc:spChg>
        <pc:spChg chg="del">
          <ac:chgData name="Vojtěch Přibyla" userId="567d0bd1-196d-4ee6-a8ae-e67804a2fc35" providerId="ADAL" clId="{7F1B078A-BD2F-8143-8B9A-BBB2EF65C7E3}" dt="2022-02-16T14:38:40.382" v="8" actId="26606"/>
          <ac:spMkLst>
            <pc:docMk/>
            <pc:sldMk cId="565359441" sldId="274"/>
            <ac:spMk id="8" creationId="{3B854194-185D-494D-905C-7C7CB2E30F6E}"/>
          </ac:spMkLst>
        </pc:spChg>
        <pc:spChg chg="del">
          <ac:chgData name="Vojtěch Přibyla" userId="567d0bd1-196d-4ee6-a8ae-e67804a2fc35" providerId="ADAL" clId="{7F1B078A-BD2F-8143-8B9A-BBB2EF65C7E3}" dt="2022-02-16T14:38:40.382" v="8" actId="26606"/>
          <ac:spMkLst>
            <pc:docMk/>
            <pc:sldMk cId="565359441" sldId="274"/>
            <ac:spMk id="10" creationId="{B4F5FA0D-0104-4987-8241-EFF7C85B88DE}"/>
          </ac:spMkLst>
        </pc:spChg>
        <pc:spChg chg="add">
          <ac:chgData name="Vojtěch Přibyla" userId="567d0bd1-196d-4ee6-a8ae-e67804a2fc35" providerId="ADAL" clId="{7F1B078A-BD2F-8143-8B9A-BBB2EF65C7E3}" dt="2022-02-16T14:38:40.382" v="8" actId="26606"/>
          <ac:spMkLst>
            <pc:docMk/>
            <pc:sldMk cId="565359441" sldId="274"/>
            <ac:spMk id="17" creationId="{DFF2AC85-FAA0-4844-813F-83C04D7382E2}"/>
          </ac:spMkLst>
        </pc:spChg>
        <pc:spChg chg="add">
          <ac:chgData name="Vojtěch Přibyla" userId="567d0bd1-196d-4ee6-a8ae-e67804a2fc35" providerId="ADAL" clId="{7F1B078A-BD2F-8143-8B9A-BBB2EF65C7E3}" dt="2022-02-16T14:38:40.382" v="8" actId="26606"/>
          <ac:spMkLst>
            <pc:docMk/>
            <pc:sldMk cId="565359441" sldId="274"/>
            <ac:spMk id="19" creationId="{89CC0F1E-BAA2-47B1-8F83-7ECB9FD9E009}"/>
          </ac:spMkLst>
        </pc:spChg>
        <pc:picChg chg="del">
          <ac:chgData name="Vojtěch Přibyla" userId="567d0bd1-196d-4ee6-a8ae-e67804a2fc35" providerId="ADAL" clId="{7F1B078A-BD2F-8143-8B9A-BBB2EF65C7E3}" dt="2022-02-16T14:38:40.382" v="8" actId="26606"/>
          <ac:picMkLst>
            <pc:docMk/>
            <pc:sldMk cId="565359441" sldId="274"/>
            <ac:picMk id="12" creationId="{2897127E-6CEF-446C-BE87-93B7C46E49D1}"/>
          </ac:picMkLst>
        </pc:picChg>
      </pc:sldChg>
      <pc:sldChg chg="addSp delSp modSp mod">
        <pc:chgData name="Vojtěch Přibyla" userId="567d0bd1-196d-4ee6-a8ae-e67804a2fc35" providerId="ADAL" clId="{7F1B078A-BD2F-8143-8B9A-BBB2EF65C7E3}" dt="2022-02-16T14:38:47.464" v="11" actId="26606"/>
        <pc:sldMkLst>
          <pc:docMk/>
          <pc:sldMk cId="2067558777" sldId="275"/>
        </pc:sldMkLst>
        <pc:spChg chg="mod">
          <ac:chgData name="Vojtěch Přibyla" userId="567d0bd1-196d-4ee6-a8ae-e67804a2fc35" providerId="ADAL" clId="{7F1B078A-BD2F-8143-8B9A-BBB2EF65C7E3}" dt="2022-02-16T14:38:47.464" v="11" actId="26606"/>
          <ac:spMkLst>
            <pc:docMk/>
            <pc:sldMk cId="2067558777" sldId="275"/>
            <ac:spMk id="2" creationId="{1484DFAA-C973-4547-B148-3A38D25C7BE2}"/>
          </ac:spMkLst>
        </pc:spChg>
        <pc:spChg chg="add del">
          <ac:chgData name="Vojtěch Přibyla" userId="567d0bd1-196d-4ee6-a8ae-e67804a2fc35" providerId="ADAL" clId="{7F1B078A-BD2F-8143-8B9A-BBB2EF65C7E3}" dt="2022-02-16T14:38:47.464" v="11" actId="26606"/>
          <ac:spMkLst>
            <pc:docMk/>
            <pc:sldMk cId="2067558777" sldId="275"/>
            <ac:spMk id="9" creationId="{D41CCBED-E4E1-4997-A072-94D325AE38BA}"/>
          </ac:spMkLst>
        </pc:spChg>
        <pc:spChg chg="add del">
          <ac:chgData name="Vojtěch Přibyla" userId="567d0bd1-196d-4ee6-a8ae-e67804a2fc35" providerId="ADAL" clId="{7F1B078A-BD2F-8143-8B9A-BBB2EF65C7E3}" dt="2022-02-16T14:38:47.464" v="11" actId="26606"/>
          <ac:spMkLst>
            <pc:docMk/>
            <pc:sldMk cId="2067558777" sldId="275"/>
            <ac:spMk id="13" creationId="{7657922F-06FC-4A81-9EC2-4047535D13D2}"/>
          </ac:spMkLst>
        </pc:spChg>
        <pc:spChg chg="add del">
          <ac:chgData name="Vojtěch Přibyla" userId="567d0bd1-196d-4ee6-a8ae-e67804a2fc35" providerId="ADAL" clId="{7F1B078A-BD2F-8143-8B9A-BBB2EF65C7E3}" dt="2022-02-16T14:38:47.448" v="10" actId="26606"/>
          <ac:spMkLst>
            <pc:docMk/>
            <pc:sldMk cId="2067558777" sldId="275"/>
            <ac:spMk id="18" creationId="{D4771268-CB57-404A-9271-370EB28F6090}"/>
          </ac:spMkLst>
        </pc:spChg>
        <pc:spChg chg="add">
          <ac:chgData name="Vojtěch Přibyla" userId="567d0bd1-196d-4ee6-a8ae-e67804a2fc35" providerId="ADAL" clId="{7F1B078A-BD2F-8143-8B9A-BBB2EF65C7E3}" dt="2022-02-16T14:38:47.464" v="11" actId="26606"/>
          <ac:spMkLst>
            <pc:docMk/>
            <pc:sldMk cId="2067558777" sldId="275"/>
            <ac:spMk id="20" creationId="{D6CF29CD-38B8-4924-BA11-6D60517487EF}"/>
          </ac:spMkLst>
        </pc:spChg>
        <pc:spChg chg="add">
          <ac:chgData name="Vojtěch Přibyla" userId="567d0bd1-196d-4ee6-a8ae-e67804a2fc35" providerId="ADAL" clId="{7F1B078A-BD2F-8143-8B9A-BBB2EF65C7E3}" dt="2022-02-16T14:38:47.464" v="11" actId="26606"/>
          <ac:spMkLst>
            <pc:docMk/>
            <pc:sldMk cId="2067558777" sldId="275"/>
            <ac:spMk id="21" creationId="{1045B59B-615E-4718-A150-42DE5D03E1C8}"/>
          </ac:spMkLst>
        </pc:spChg>
        <pc:picChg chg="mod">
          <ac:chgData name="Vojtěch Přibyla" userId="567d0bd1-196d-4ee6-a8ae-e67804a2fc35" providerId="ADAL" clId="{7F1B078A-BD2F-8143-8B9A-BBB2EF65C7E3}" dt="2022-02-16T14:38:47.464" v="11" actId="26606"/>
          <ac:picMkLst>
            <pc:docMk/>
            <pc:sldMk cId="2067558777" sldId="275"/>
            <ac:picMk id="4" creationId="{2FD99038-F174-8444-B7CE-1C306E7323E2}"/>
          </ac:picMkLst>
        </pc:picChg>
        <pc:picChg chg="add del">
          <ac:chgData name="Vojtěch Přibyla" userId="567d0bd1-196d-4ee6-a8ae-e67804a2fc35" providerId="ADAL" clId="{7F1B078A-BD2F-8143-8B9A-BBB2EF65C7E3}" dt="2022-02-16T14:38:47.464" v="11" actId="26606"/>
          <ac:picMkLst>
            <pc:docMk/>
            <pc:sldMk cId="2067558777" sldId="275"/>
            <ac:picMk id="11" creationId="{227F50A4-96DC-44F7-8805-D1713FA4CA49}"/>
          </ac:picMkLst>
        </pc:picChg>
      </pc:sldChg>
    </pc:docChg>
  </pc:docChgLst>
  <pc:docChgLst>
    <pc:chgData name="Vojtěch Přibyla" userId="567d0bd1-196d-4ee6-a8ae-e67804a2fc35" providerId="ADAL" clId="{F27CA2BB-4BC8-7742-986F-7334C1BAD014}"/>
    <pc:docChg chg="custSel modSld">
      <pc:chgData name="Vojtěch Přibyla" userId="567d0bd1-196d-4ee6-a8ae-e67804a2fc35" providerId="ADAL" clId="{F27CA2BB-4BC8-7742-986F-7334C1BAD014}" dt="2023-02-15T17:19:21.245" v="146" actId="20577"/>
      <pc:docMkLst>
        <pc:docMk/>
      </pc:docMkLst>
      <pc:sldChg chg="modSp mod">
        <pc:chgData name="Vojtěch Přibyla" userId="567d0bd1-196d-4ee6-a8ae-e67804a2fc35" providerId="ADAL" clId="{F27CA2BB-4BC8-7742-986F-7334C1BAD014}" dt="2023-02-15T17:17:08.294" v="29" actId="20577"/>
        <pc:sldMkLst>
          <pc:docMk/>
          <pc:sldMk cId="362795932" sldId="266"/>
        </pc:sldMkLst>
        <pc:spChg chg="mod">
          <ac:chgData name="Vojtěch Přibyla" userId="567d0bd1-196d-4ee6-a8ae-e67804a2fc35" providerId="ADAL" clId="{F27CA2BB-4BC8-7742-986F-7334C1BAD014}" dt="2023-02-15T17:17:08.294" v="29" actId="20577"/>
          <ac:spMkLst>
            <pc:docMk/>
            <pc:sldMk cId="362795932" sldId="266"/>
            <ac:spMk id="3" creationId="{00000000-0000-0000-0000-000000000000}"/>
          </ac:spMkLst>
        </pc:spChg>
      </pc:sldChg>
      <pc:sldChg chg="addSp delSp modSp mod">
        <pc:chgData name="Vojtěch Přibyla" userId="567d0bd1-196d-4ee6-a8ae-e67804a2fc35" providerId="ADAL" clId="{F27CA2BB-4BC8-7742-986F-7334C1BAD014}" dt="2023-02-15T17:18:00.607" v="55" actId="13239"/>
        <pc:sldMkLst>
          <pc:docMk/>
          <pc:sldMk cId="2243489723" sldId="272"/>
        </pc:sldMkLst>
        <pc:spChg chg="add del mod">
          <ac:chgData name="Vojtěch Přibyla" userId="567d0bd1-196d-4ee6-a8ae-e67804a2fc35" providerId="ADAL" clId="{F27CA2BB-4BC8-7742-986F-7334C1BAD014}" dt="2023-02-15T17:15:27.727" v="2"/>
          <ac:spMkLst>
            <pc:docMk/>
            <pc:sldMk cId="2243489723" sldId="272"/>
            <ac:spMk id="4" creationId="{A58CF45B-F9C8-82D1-E5A7-D81E9BE1A3D5}"/>
          </ac:spMkLst>
        </pc:spChg>
        <pc:spChg chg="add del mod">
          <ac:chgData name="Vojtěch Přibyla" userId="567d0bd1-196d-4ee6-a8ae-e67804a2fc35" providerId="ADAL" clId="{F27CA2BB-4BC8-7742-986F-7334C1BAD014}" dt="2023-02-15T17:16:33.863" v="7"/>
          <ac:spMkLst>
            <pc:docMk/>
            <pc:sldMk cId="2243489723" sldId="272"/>
            <ac:spMk id="8" creationId="{A1157454-4537-FB54-DE4E-DCAA716495B1}"/>
          </ac:spMkLst>
        </pc:spChg>
        <pc:graphicFrameChg chg="del modGraphic">
          <ac:chgData name="Vojtěch Přibyla" userId="567d0bd1-196d-4ee6-a8ae-e67804a2fc35" providerId="ADAL" clId="{F27CA2BB-4BC8-7742-986F-7334C1BAD014}" dt="2023-02-15T17:15:27.168" v="1" actId="478"/>
          <ac:graphicFrameMkLst>
            <pc:docMk/>
            <pc:sldMk cId="2243489723" sldId="272"/>
            <ac:graphicFrameMk id="5" creationId="{19FF058E-4DDB-254F-8369-BB329DCD3F15}"/>
          </ac:graphicFrameMkLst>
        </pc:graphicFrameChg>
        <pc:graphicFrameChg chg="add del mod modGraphic">
          <ac:chgData name="Vojtěch Přibyla" userId="567d0bd1-196d-4ee6-a8ae-e67804a2fc35" providerId="ADAL" clId="{F27CA2BB-4BC8-7742-986F-7334C1BAD014}" dt="2023-02-15T17:16:05.405" v="6" actId="478"/>
          <ac:graphicFrameMkLst>
            <pc:docMk/>
            <pc:sldMk cId="2243489723" sldId="272"/>
            <ac:graphicFrameMk id="6" creationId="{5FEB8567-D9DF-4B70-DEDA-16786176C93D}"/>
          </ac:graphicFrameMkLst>
        </pc:graphicFrameChg>
        <pc:graphicFrameChg chg="add mod modGraphic">
          <ac:chgData name="Vojtěch Přibyla" userId="567d0bd1-196d-4ee6-a8ae-e67804a2fc35" providerId="ADAL" clId="{F27CA2BB-4BC8-7742-986F-7334C1BAD014}" dt="2023-02-15T17:18:00.607" v="55" actId="13239"/>
          <ac:graphicFrameMkLst>
            <pc:docMk/>
            <pc:sldMk cId="2243489723" sldId="272"/>
            <ac:graphicFrameMk id="9" creationId="{47566346-9D4D-9428-E766-27948595E28C}"/>
          </ac:graphicFrameMkLst>
        </pc:graphicFrameChg>
      </pc:sldChg>
      <pc:sldChg chg="modSp mod">
        <pc:chgData name="Vojtěch Přibyla" userId="567d0bd1-196d-4ee6-a8ae-e67804a2fc35" providerId="ADAL" clId="{F27CA2BB-4BC8-7742-986F-7334C1BAD014}" dt="2023-02-15T17:19:21.245" v="146" actId="20577"/>
        <pc:sldMkLst>
          <pc:docMk/>
          <pc:sldMk cId="565359441" sldId="274"/>
        </pc:sldMkLst>
        <pc:spChg chg="mod">
          <ac:chgData name="Vojtěch Přibyla" userId="567d0bd1-196d-4ee6-a8ae-e67804a2fc35" providerId="ADAL" clId="{F27CA2BB-4BC8-7742-986F-7334C1BAD014}" dt="2023-02-15T17:19:21.245" v="146" actId="20577"/>
          <ac:spMkLst>
            <pc:docMk/>
            <pc:sldMk cId="565359441" sldId="274"/>
            <ac:spMk id="3" creationId="{B54DCAC0-35C3-EC43-8B11-954991C06B43}"/>
          </ac:spMkLst>
        </pc:spChg>
      </pc:sldChg>
    </pc:docChg>
  </pc:docChgLst>
  <pc:docChgLst>
    <pc:chgData name="Vojtěch Přibyla" userId="S::175795@muni.cz::567d0bd1-196d-4ee6-a8ae-e67804a2fc35" providerId="AD" clId="Web-{72737C93-C578-4211-BE62-C36D06174431}"/>
    <pc:docChg chg="modSld">
      <pc:chgData name="Vojtěch Přibyla" userId="S::175795@muni.cz::567d0bd1-196d-4ee6-a8ae-e67804a2fc35" providerId="AD" clId="Web-{72737C93-C578-4211-BE62-C36D06174431}" dt="2023-02-15T17:11:05.244" v="121"/>
      <pc:docMkLst>
        <pc:docMk/>
      </pc:docMkLst>
      <pc:sldChg chg="modSp">
        <pc:chgData name="Vojtěch Přibyla" userId="S::175795@muni.cz::567d0bd1-196d-4ee6-a8ae-e67804a2fc35" providerId="AD" clId="Web-{72737C93-C578-4211-BE62-C36D06174431}" dt="2023-02-15T17:11:05.244" v="121"/>
        <pc:sldMkLst>
          <pc:docMk/>
          <pc:sldMk cId="2243489723" sldId="272"/>
        </pc:sldMkLst>
        <pc:graphicFrameChg chg="mod modGraphic">
          <ac:chgData name="Vojtěch Přibyla" userId="S::175795@muni.cz::567d0bd1-196d-4ee6-a8ae-e67804a2fc35" providerId="AD" clId="Web-{72737C93-C578-4211-BE62-C36D06174431}" dt="2023-02-15T17:11:05.244" v="121"/>
          <ac:graphicFrameMkLst>
            <pc:docMk/>
            <pc:sldMk cId="2243489723" sldId="272"/>
            <ac:graphicFrameMk id="5" creationId="{19FF058E-4DDB-254F-8369-BB329DCD3F15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092E7-99A6-A94E-90FD-B3847DD3C4FC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A4759-93E8-1247-BA1B-9D117DE30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738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778C5-14D7-4A2B-81F8-45A9EB01766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210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778C5-14D7-4A2B-81F8-45A9EB017668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708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BF13A4-0B22-A448-95CC-94065FBC28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8B44580-82FC-A445-930B-FBAC42DC4C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E4E67A-8C1D-F244-ACCF-44264A5B2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A1F5-C17C-A949-86C3-2E5F7B03E16A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37CF64-632B-FD4F-9318-167E3B751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690022-8D5D-524D-B223-D7F5C8093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76D0-45DE-DA46-8A18-7398F772D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415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6AB91F-793B-E54C-A716-3437BECF1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59A2A39-B6B2-EC4D-BB82-AA97F2F3E7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83C070-5B4F-EA45-8143-B0B42F33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A1F5-C17C-A949-86C3-2E5F7B03E16A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4F60E0-1DC8-164B-B711-D03105CDF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85721C-E909-FB4F-8FE0-2E44AD9A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76D0-45DE-DA46-8A18-7398F772D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5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C18598D-79E1-DA4B-BC14-40B1BB45A8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8A1A36B-C40D-D54A-8ADF-32996328AE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001D7D-6A0D-2547-8E54-084CA3330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A1F5-C17C-A949-86C3-2E5F7B03E16A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FB8EF8-29A7-1B44-BD72-3DD0FBBD6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266933-9405-FA4C-B153-6D93F8DFB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76D0-45DE-DA46-8A18-7398F772D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566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527BC8-81F0-C34D-AA10-4C3BEDCA3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95AF85-1A0D-7248-8272-A069D020C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1348FD-12C6-8448-A205-3A1395C44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A1F5-C17C-A949-86C3-2E5F7B03E16A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9FC989-491B-0A4B-A9D5-2B52A3EA9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8F2B47-DAA3-CB41-9C71-D20B0AB79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76D0-45DE-DA46-8A18-7398F772D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2217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3C28EF-575C-304B-A269-96D72ADEB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76AC28B-AE27-CF44-99BB-0F7999B55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8625F5-4544-3346-BA80-8C642727D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A1F5-C17C-A949-86C3-2E5F7B03E16A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5EFF70-415F-804B-B943-C40A68F2A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37A25D-0CA2-C945-B18A-35F7FFC90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76D0-45DE-DA46-8A18-7398F772D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869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6B16E6-5F00-294C-A393-853853AAC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4BB0D4-F9FA-6C49-BC58-96B0E803B7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494DCAF-FBCB-3B41-BE95-58281ED9D5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766FF68-F42B-9642-8C8F-408CB71AC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A1F5-C17C-A949-86C3-2E5F7B03E16A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81C75D2-18BA-D840-B30E-72FD8D135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3BC9F99-AE8F-2E44-A18C-87D280D60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76D0-45DE-DA46-8A18-7398F772D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580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1E49F1-E8CE-F047-A0E9-45A8FECA1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11BBDD6-C66C-B24E-A0DE-D34C09F3B8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DE48E49-3F4B-5D4B-B6C0-885FE53AE1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C8DD40D-1420-1448-9EC4-B2B3206EFD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846D3B7-E05D-FC4E-9491-F0545A46B9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F95B3FA-ED5F-E643-8395-EDFDE35BE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A1F5-C17C-A949-86C3-2E5F7B03E16A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45A6AC2-36D2-A343-9915-996FF7C59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E410EBA-D0E6-FB49-8F4E-B1E806A66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76D0-45DE-DA46-8A18-7398F772D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385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9DA07E-D1E3-DF45-B076-2828BDFEE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00CA96D-CE6C-4342-8E0E-5FE86D5BA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A1F5-C17C-A949-86C3-2E5F7B03E16A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54D378E-C25E-BD49-8132-53212391B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8A58F13-8F72-0741-ADE3-03C9DDE87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76D0-45DE-DA46-8A18-7398F772D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0662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B71503D-B801-2D44-B959-86DF8219D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A1F5-C17C-A949-86C3-2E5F7B03E16A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70FC5E7-0C8B-0E49-89F6-2A400D479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6B515D8-C342-4247-80E1-A53054B9A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76D0-45DE-DA46-8A18-7398F772D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984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D77DAB-7D5E-2640-BC8B-8F1E00400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950743-3F1C-8F48-A924-2EA3A9056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CF682A6-F466-AE48-BE4D-C42302DC03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34A5990-EE59-934F-8200-5C3EEBF3C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A1F5-C17C-A949-86C3-2E5F7B03E16A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AAFA8C5-CB57-B041-AD89-E218A70BB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BE59844-305D-EC47-A9D5-CD0DDDEBE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76D0-45DE-DA46-8A18-7398F772D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739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90D540-168F-2E43-9369-19C01FFE1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3108463-0BC1-7F4A-B35D-3CF53A023C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FF0DADD-79AC-3349-A19D-104155FC3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FDFEE5-DAF8-804E-9D74-117DAEB99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A1F5-C17C-A949-86C3-2E5F7B03E16A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F59B591-550C-E947-8616-22467A5B2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929F3A0-692C-D040-8857-54CB63FB7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76D0-45DE-DA46-8A18-7398F772D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935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196699-8914-304B-B7A9-0CCCA8AA3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BF2539-3082-9348-97D7-3679A0E76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E3D243-3C9E-D348-AEA9-E947521DCD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EA1F5-C17C-A949-86C3-2E5F7B03E16A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B9393F-48BC-E74C-8A7C-3E53021FBA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CB49B3-DB5B-404D-B469-9AF5C246C5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476D0-45DE-DA46-8A18-7398F772D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6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Excel%20examples/Air_France.x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>
                <a:solidFill>
                  <a:schemeClr val="bg1">
                    <a:lumMod val="95000"/>
                    <a:lumOff val="5000"/>
                  </a:schemeClr>
                </a:solidFill>
              </a:rPr>
              <a:t>Business Analytics and Decision Making</a:t>
            </a:r>
            <a:endParaRPr lang="en-US" sz="5400" b="1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4718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7">
            <a:extLst>
              <a:ext uri="{FF2B5EF4-FFF2-40B4-BE49-F238E27FC236}">
                <a16:creationId xmlns:a16="http://schemas.microsoft.com/office/drawing/2014/main" id="{1045B59B-615E-4718-A150-42DE5D03E1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6CF29CD-38B8-4924-BA11-6D6051748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61518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484DFAA-C973-4547-B148-3A38D25C7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011" y="365760"/>
            <a:ext cx="10765410" cy="120726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Předmětová anketa</a:t>
            </a:r>
          </a:p>
        </p:txBody>
      </p:sp>
      <p:pic>
        <p:nvPicPr>
          <p:cNvPr id="4" name="Obrázek 3" descr="Obsah obrázku snímek obrazovky&#10;&#10;Popis byl vytvořen automaticky">
            <a:extLst>
              <a:ext uri="{FF2B5EF4-FFF2-40B4-BE49-F238E27FC236}">
                <a16:creationId xmlns:a16="http://schemas.microsoft.com/office/drawing/2014/main" id="{2FD99038-F174-8444-B7CE-1C306E7323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449" y="3276429"/>
            <a:ext cx="10901471" cy="2943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558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0F02915-0A90-DD41-AD74-DDB3C46AC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Google global – která klíčová slova jsou profitabilní? </a:t>
            </a:r>
          </a:p>
        </p:txBody>
      </p:sp>
      <p:pic>
        <p:nvPicPr>
          <p:cNvPr id="4" name="Picture 3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944739"/>
            <a:ext cx="7188199" cy="2965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876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Chytré auto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DC9971FC-7794-8F4A-8DA9-C1B9D964A6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1400184"/>
            <a:ext cx="7188199" cy="4054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312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>
                <a:solidFill>
                  <a:schemeClr val="bg1">
                    <a:lumMod val="95000"/>
                    <a:lumOff val="5000"/>
                  </a:schemeClr>
                </a:solidFill>
              </a:rPr>
              <a:t>O předmětu</a:t>
            </a:r>
          </a:p>
        </p:txBody>
      </p:sp>
    </p:spTree>
    <p:extLst>
      <p:ext uri="{BB962C8B-B14F-4D97-AF65-F5344CB8AC3E}">
        <p14:creationId xmlns:p14="http://schemas.microsoft.com/office/powerpoint/2010/main" val="3967179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8FFF63EA-C48C-F246-9A9A-4AA7685A4CA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4" r="-1" b="-1"/>
          <a:stretch/>
        </p:blipFill>
        <p:spPr>
          <a:xfrm>
            <a:off x="2244964" y="643466"/>
            <a:ext cx="7702071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815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aoblený obdélník 12"/>
          <p:cNvSpPr/>
          <p:nvPr/>
        </p:nvSpPr>
        <p:spPr>
          <a:xfrm>
            <a:off x="6118024" y="1811466"/>
            <a:ext cx="4612100" cy="161211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Struktura předmětu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8120682" y="2661476"/>
            <a:ext cx="1686665" cy="6632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/>
              <a:t>HR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8120681" y="1882650"/>
            <a:ext cx="1686665" cy="6632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/>
              <a:t>IT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6341960" y="1889806"/>
            <a:ext cx="1686665" cy="6632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/>
              <a:t>Finance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1213430" y="1811466"/>
            <a:ext cx="4432452" cy="161211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3161913" y="1902033"/>
            <a:ext cx="1686665" cy="6632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/>
              <a:t>Business </a:t>
            </a:r>
            <a:r>
              <a:rPr lang="cs-CZ" err="1"/>
              <a:t>development</a:t>
            </a:r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>
            <a:off x="1391975" y="2667809"/>
            <a:ext cx="1686665" cy="6632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/>
              <a:t>Sales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3161913" y="2667280"/>
            <a:ext cx="1686665" cy="6632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err="1"/>
              <a:t>Operations</a:t>
            </a:r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6341960" y="2665979"/>
            <a:ext cx="1686665" cy="6632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/>
              <a:t>Marketing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1391976" y="1896140"/>
            <a:ext cx="1686665" cy="6632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err="1"/>
              <a:t>Production</a:t>
            </a:r>
            <a:r>
              <a:rPr lang="cs-CZ"/>
              <a:t> </a:t>
            </a:r>
            <a:r>
              <a:rPr lang="cs-CZ" err="1"/>
              <a:t>units</a:t>
            </a:r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5007388" y="2088479"/>
            <a:ext cx="461665" cy="107196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cs-CZ" err="1">
                <a:solidFill>
                  <a:schemeClr val="bg1"/>
                </a:solidFill>
              </a:rPr>
              <a:t>Core</a:t>
            </a:r>
            <a:r>
              <a:rPr lang="cs-CZ">
                <a:solidFill>
                  <a:schemeClr val="bg1"/>
                </a:solidFill>
              </a:rPr>
              <a:t> </a:t>
            </a:r>
            <a:r>
              <a:rPr lang="cs-CZ" err="1">
                <a:solidFill>
                  <a:schemeClr val="bg1"/>
                </a:solidFill>
              </a:rPr>
              <a:t>Units</a:t>
            </a:r>
            <a:endParaRPr lang="cs-CZ">
              <a:solidFill>
                <a:schemeClr val="bg1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9899403" y="2138557"/>
            <a:ext cx="738664" cy="96757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cs-CZ">
                <a:solidFill>
                  <a:schemeClr val="bg1"/>
                </a:solidFill>
              </a:rPr>
              <a:t>Support </a:t>
            </a:r>
          </a:p>
          <a:p>
            <a:pPr algn="ctr"/>
            <a:r>
              <a:rPr lang="cs-CZ" err="1">
                <a:solidFill>
                  <a:schemeClr val="bg1"/>
                </a:solidFill>
              </a:rPr>
              <a:t>functions</a:t>
            </a:r>
            <a:endParaRPr lang="cs-CZ">
              <a:solidFill>
                <a:schemeClr val="bg1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1327841" y="3535971"/>
            <a:ext cx="2435511" cy="8407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/>
              <a:t>CRM</a:t>
            </a:r>
          </a:p>
        </p:txBody>
      </p:sp>
      <p:sp>
        <p:nvSpPr>
          <p:cNvPr id="18" name="Ovál 17"/>
          <p:cNvSpPr/>
          <p:nvPr/>
        </p:nvSpPr>
        <p:spPr>
          <a:xfrm>
            <a:off x="8318741" y="3535971"/>
            <a:ext cx="2435511" cy="8407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err="1"/>
              <a:t>Planning</a:t>
            </a:r>
            <a:r>
              <a:rPr lang="cs-CZ"/>
              <a:t> </a:t>
            </a:r>
            <a:r>
              <a:rPr lang="en-US"/>
              <a:t>&amp; Budgeting</a:t>
            </a:r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4823291" y="3535971"/>
            <a:ext cx="2435511" cy="8407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/>
              <a:t>Risk management</a:t>
            </a:r>
          </a:p>
        </p:txBody>
      </p:sp>
      <p:sp>
        <p:nvSpPr>
          <p:cNvPr id="21" name="Ovál 20"/>
          <p:cNvSpPr/>
          <p:nvPr/>
        </p:nvSpPr>
        <p:spPr>
          <a:xfrm>
            <a:off x="6571016" y="4183019"/>
            <a:ext cx="2435511" cy="8407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EVA</a:t>
            </a:r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3075566" y="4183019"/>
            <a:ext cx="2435511" cy="8407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ERP</a:t>
            </a:r>
            <a:endParaRPr lang="cs-CZ"/>
          </a:p>
        </p:txBody>
      </p:sp>
      <p:sp>
        <p:nvSpPr>
          <p:cNvPr id="38" name="Obdélník s odříznutými rohy na opačné straně 37"/>
          <p:cNvSpPr/>
          <p:nvPr/>
        </p:nvSpPr>
        <p:spPr>
          <a:xfrm>
            <a:off x="7329006" y="5173486"/>
            <a:ext cx="1080000" cy="468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Frequency</a:t>
            </a:r>
            <a:endParaRPr lang="cs-CZ" sz="1200"/>
          </a:p>
        </p:txBody>
      </p:sp>
      <p:sp>
        <p:nvSpPr>
          <p:cNvPr id="39" name="Obdélník s odříznutými rohy na opačné straně 38"/>
          <p:cNvSpPr/>
          <p:nvPr/>
        </p:nvSpPr>
        <p:spPr>
          <a:xfrm>
            <a:off x="3696060" y="5173486"/>
            <a:ext cx="1080000" cy="468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Median</a:t>
            </a:r>
            <a:endParaRPr lang="cs-CZ" sz="1200"/>
          </a:p>
        </p:txBody>
      </p:sp>
      <p:sp>
        <p:nvSpPr>
          <p:cNvPr id="40" name="Obdélník s odříznutými rohy na opačné straně 39"/>
          <p:cNvSpPr/>
          <p:nvPr/>
        </p:nvSpPr>
        <p:spPr>
          <a:xfrm>
            <a:off x="6118024" y="5173486"/>
            <a:ext cx="1080000" cy="468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err="1"/>
              <a:t>Custosis</a:t>
            </a:r>
            <a:endParaRPr lang="cs-CZ" sz="1200"/>
          </a:p>
        </p:txBody>
      </p:sp>
      <p:sp>
        <p:nvSpPr>
          <p:cNvPr id="41" name="Obdélník s odříznutými rohy na opačné straně 40"/>
          <p:cNvSpPr/>
          <p:nvPr/>
        </p:nvSpPr>
        <p:spPr>
          <a:xfrm>
            <a:off x="4907042" y="5173486"/>
            <a:ext cx="1080000" cy="468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Skewness</a:t>
            </a:r>
            <a:endParaRPr lang="cs-CZ" sz="1200"/>
          </a:p>
        </p:txBody>
      </p:sp>
      <p:sp>
        <p:nvSpPr>
          <p:cNvPr id="42" name="Obdélník s odříznutými rohy na opačné straně 41"/>
          <p:cNvSpPr/>
          <p:nvPr/>
        </p:nvSpPr>
        <p:spPr>
          <a:xfrm>
            <a:off x="1274096" y="5173486"/>
            <a:ext cx="1080000" cy="468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Mode</a:t>
            </a:r>
            <a:endParaRPr lang="cs-CZ" sz="1200"/>
          </a:p>
        </p:txBody>
      </p:sp>
      <p:sp>
        <p:nvSpPr>
          <p:cNvPr id="43" name="Obdélník s odříznutými rohy na opačné straně 42"/>
          <p:cNvSpPr/>
          <p:nvPr/>
        </p:nvSpPr>
        <p:spPr>
          <a:xfrm>
            <a:off x="2485078" y="5173486"/>
            <a:ext cx="1080000" cy="468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Mean</a:t>
            </a:r>
            <a:endParaRPr lang="cs-CZ" sz="1200"/>
          </a:p>
        </p:txBody>
      </p:sp>
      <p:sp>
        <p:nvSpPr>
          <p:cNvPr id="45" name="Obdélník s odříznutými rohy na opačné straně 44"/>
          <p:cNvSpPr/>
          <p:nvPr/>
        </p:nvSpPr>
        <p:spPr>
          <a:xfrm>
            <a:off x="8539988" y="5173486"/>
            <a:ext cx="1080000" cy="468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Distribution</a:t>
            </a:r>
            <a:endParaRPr lang="cs-CZ" sz="1200"/>
          </a:p>
        </p:txBody>
      </p:sp>
      <p:sp>
        <p:nvSpPr>
          <p:cNvPr id="46" name="Obdélník s odříznutými rohy na opačné straně 45"/>
          <p:cNvSpPr/>
          <p:nvPr/>
        </p:nvSpPr>
        <p:spPr>
          <a:xfrm>
            <a:off x="9750970" y="5173486"/>
            <a:ext cx="1080000" cy="468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err="1"/>
              <a:t>Regresion</a:t>
            </a:r>
            <a:endParaRPr lang="cs-CZ" sz="1200"/>
          </a:p>
        </p:txBody>
      </p:sp>
      <p:cxnSp>
        <p:nvCxnSpPr>
          <p:cNvPr id="48" name="Přímá spojnice se šipkou 47"/>
          <p:cNvCxnSpPr/>
          <p:nvPr/>
        </p:nvCxnSpPr>
        <p:spPr>
          <a:xfrm>
            <a:off x="1222098" y="3483963"/>
            <a:ext cx="10080060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>
            <a:off x="1222098" y="5101136"/>
            <a:ext cx="10080060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/>
          <p:cNvCxnSpPr/>
          <p:nvPr/>
        </p:nvCxnSpPr>
        <p:spPr>
          <a:xfrm>
            <a:off x="1213430" y="5707847"/>
            <a:ext cx="10080060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bdélník 51"/>
          <p:cNvSpPr/>
          <p:nvPr/>
        </p:nvSpPr>
        <p:spPr>
          <a:xfrm rot="19626976">
            <a:off x="11047364" y="3683970"/>
            <a:ext cx="16382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err="1"/>
              <a:t>Firemn</a:t>
            </a:r>
            <a:r>
              <a:rPr lang="cs-CZ" sz="1400"/>
              <a:t>í </a:t>
            </a:r>
          </a:p>
          <a:p>
            <a:r>
              <a:rPr lang="cs-CZ" sz="1400"/>
              <a:t>Procesy </a:t>
            </a:r>
          </a:p>
        </p:txBody>
      </p:sp>
      <p:sp>
        <p:nvSpPr>
          <p:cNvPr id="53" name="Obdélník se zakulacenými rohy na opačné straně 52"/>
          <p:cNvSpPr/>
          <p:nvPr/>
        </p:nvSpPr>
        <p:spPr>
          <a:xfrm>
            <a:off x="1274096" y="5825574"/>
            <a:ext cx="907466" cy="38887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err="1"/>
              <a:t>Look</a:t>
            </a:r>
            <a:r>
              <a:rPr lang="cs-CZ" sz="1050"/>
              <a:t> up </a:t>
            </a:r>
            <a:r>
              <a:rPr lang="cs-CZ" sz="1050" err="1"/>
              <a:t>function</a:t>
            </a:r>
            <a:endParaRPr lang="cs-CZ" sz="1050"/>
          </a:p>
        </p:txBody>
      </p:sp>
      <p:sp>
        <p:nvSpPr>
          <p:cNvPr id="54" name="Obdélník se zakulacenými rohy na opačné straně 53"/>
          <p:cNvSpPr/>
          <p:nvPr/>
        </p:nvSpPr>
        <p:spPr>
          <a:xfrm>
            <a:off x="3453846" y="5825572"/>
            <a:ext cx="907466" cy="38887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err="1"/>
              <a:t>What</a:t>
            </a:r>
            <a:r>
              <a:rPr lang="cs-CZ" sz="1050"/>
              <a:t> </a:t>
            </a:r>
            <a:r>
              <a:rPr lang="cs-CZ" sz="1050" err="1"/>
              <a:t>if</a:t>
            </a:r>
            <a:r>
              <a:rPr lang="cs-CZ" sz="1050"/>
              <a:t> </a:t>
            </a:r>
            <a:r>
              <a:rPr lang="cs-CZ" sz="1050" err="1"/>
              <a:t>analysis</a:t>
            </a:r>
            <a:endParaRPr lang="cs-CZ" sz="1050"/>
          </a:p>
        </p:txBody>
      </p:sp>
      <p:sp>
        <p:nvSpPr>
          <p:cNvPr id="55" name="Obdélník se zakulacenými rohy na opačné straně 54"/>
          <p:cNvSpPr/>
          <p:nvPr/>
        </p:nvSpPr>
        <p:spPr>
          <a:xfrm>
            <a:off x="2363971" y="5825573"/>
            <a:ext cx="907466" cy="38887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/>
              <a:t>Pivot </a:t>
            </a:r>
            <a:r>
              <a:rPr lang="cs-CZ" sz="1050" err="1"/>
              <a:t>tables</a:t>
            </a:r>
            <a:endParaRPr lang="cs-CZ" sz="1050"/>
          </a:p>
        </p:txBody>
      </p:sp>
      <p:sp>
        <p:nvSpPr>
          <p:cNvPr id="56" name="Obdélník se zakulacenými rohy na opačné straně 55"/>
          <p:cNvSpPr/>
          <p:nvPr/>
        </p:nvSpPr>
        <p:spPr>
          <a:xfrm>
            <a:off x="4549864" y="5825569"/>
            <a:ext cx="907466" cy="38887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/>
              <a:t>Index</a:t>
            </a:r>
          </a:p>
        </p:txBody>
      </p:sp>
      <p:sp>
        <p:nvSpPr>
          <p:cNvPr id="57" name="Obdélník se zakulacenými rohy na opačné straně 56"/>
          <p:cNvSpPr/>
          <p:nvPr/>
        </p:nvSpPr>
        <p:spPr>
          <a:xfrm>
            <a:off x="5645882" y="5825569"/>
            <a:ext cx="907466" cy="38887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/>
              <a:t>Mach</a:t>
            </a:r>
          </a:p>
        </p:txBody>
      </p:sp>
      <p:sp>
        <p:nvSpPr>
          <p:cNvPr id="58" name="Obdélník se zakulacenými rohy na opačné straně 57"/>
          <p:cNvSpPr/>
          <p:nvPr/>
        </p:nvSpPr>
        <p:spPr>
          <a:xfrm>
            <a:off x="7837918" y="5808514"/>
            <a:ext cx="907466" cy="38887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err="1"/>
              <a:t>Histograms</a:t>
            </a:r>
            <a:endParaRPr lang="cs-CZ" sz="1050"/>
          </a:p>
        </p:txBody>
      </p:sp>
      <p:sp>
        <p:nvSpPr>
          <p:cNvPr id="59" name="Obdélník se zakulacenými rohy na opačné straně 58"/>
          <p:cNvSpPr/>
          <p:nvPr/>
        </p:nvSpPr>
        <p:spPr>
          <a:xfrm>
            <a:off x="6741900" y="5821375"/>
            <a:ext cx="907466" cy="38887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err="1"/>
              <a:t>Conditional</a:t>
            </a:r>
            <a:r>
              <a:rPr lang="cs-CZ" sz="1050"/>
              <a:t> </a:t>
            </a:r>
            <a:r>
              <a:rPr lang="cs-CZ" sz="1050" err="1"/>
              <a:t>formating</a:t>
            </a:r>
            <a:endParaRPr lang="cs-CZ" sz="1050"/>
          </a:p>
        </p:txBody>
      </p:sp>
      <p:sp>
        <p:nvSpPr>
          <p:cNvPr id="60" name="Obdélník se zakulacenými rohy na opačné straně 59"/>
          <p:cNvSpPr/>
          <p:nvPr/>
        </p:nvSpPr>
        <p:spPr>
          <a:xfrm>
            <a:off x="8933936" y="5808513"/>
            <a:ext cx="907466" cy="38887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err="1"/>
              <a:t>Descriptions</a:t>
            </a:r>
            <a:r>
              <a:rPr lang="cs-CZ" sz="1050"/>
              <a:t> </a:t>
            </a:r>
            <a:r>
              <a:rPr lang="cs-CZ" sz="1050" err="1"/>
              <a:t>statistics</a:t>
            </a:r>
            <a:endParaRPr lang="cs-CZ" sz="1050"/>
          </a:p>
        </p:txBody>
      </p:sp>
      <p:sp>
        <p:nvSpPr>
          <p:cNvPr id="61" name="Obdélník se zakulacenými rohy na opačné straně 60"/>
          <p:cNvSpPr/>
          <p:nvPr/>
        </p:nvSpPr>
        <p:spPr>
          <a:xfrm>
            <a:off x="10029954" y="5808512"/>
            <a:ext cx="907466" cy="38887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/>
              <a:t>Mode, </a:t>
            </a:r>
            <a:r>
              <a:rPr lang="cs-CZ" sz="1050" err="1"/>
              <a:t>mean</a:t>
            </a:r>
            <a:r>
              <a:rPr lang="cs-CZ" sz="1050"/>
              <a:t>..</a:t>
            </a:r>
          </a:p>
        </p:txBody>
      </p:sp>
      <p:sp>
        <p:nvSpPr>
          <p:cNvPr id="62" name="Obdélník 61"/>
          <p:cNvSpPr/>
          <p:nvPr/>
        </p:nvSpPr>
        <p:spPr>
          <a:xfrm rot="19637237">
            <a:off x="11082682" y="5111869"/>
            <a:ext cx="10503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/>
              <a:t>Statistika</a:t>
            </a:r>
          </a:p>
        </p:txBody>
      </p:sp>
      <p:sp>
        <p:nvSpPr>
          <p:cNvPr id="63" name="Obdélník 62"/>
          <p:cNvSpPr/>
          <p:nvPr/>
        </p:nvSpPr>
        <p:spPr>
          <a:xfrm rot="19620000">
            <a:off x="11163741" y="5654623"/>
            <a:ext cx="10503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/>
              <a:t>Excel</a:t>
            </a:r>
          </a:p>
        </p:txBody>
      </p:sp>
      <p:sp>
        <p:nvSpPr>
          <p:cNvPr id="64" name="Obdélník 63"/>
          <p:cNvSpPr/>
          <p:nvPr/>
        </p:nvSpPr>
        <p:spPr>
          <a:xfrm rot="19620000">
            <a:off x="11053600" y="2242725"/>
            <a:ext cx="10503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/>
              <a:t>Struktura</a:t>
            </a:r>
          </a:p>
          <a:p>
            <a:r>
              <a:rPr lang="cs-CZ" sz="1400"/>
              <a:t>firmy</a:t>
            </a:r>
          </a:p>
        </p:txBody>
      </p:sp>
    </p:spTree>
    <p:extLst>
      <p:ext uri="{BB962C8B-B14F-4D97-AF65-F5344CB8AC3E}">
        <p14:creationId xmlns:p14="http://schemas.microsoft.com/office/powerpoint/2010/main" val="2707872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57974C5-C766-3E4A-A32D-AEE817CEA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1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Harmonogram</a:t>
            </a:r>
          </a:p>
        </p:txBody>
      </p:sp>
      <p:graphicFrame>
        <p:nvGraphicFramePr>
          <p:cNvPr id="9" name="Zástupný obsah 8">
            <a:extLst>
              <a:ext uri="{FF2B5EF4-FFF2-40B4-BE49-F238E27FC236}">
                <a16:creationId xmlns:a16="http://schemas.microsoft.com/office/drawing/2014/main" id="{47566346-9D4D-9428-E766-27948595E2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5573099"/>
              </p:ext>
            </p:extLst>
          </p:nvPr>
        </p:nvGraphicFramePr>
        <p:xfrm>
          <a:off x="4527804" y="1658791"/>
          <a:ext cx="7362092" cy="3164205"/>
        </p:xfrm>
        <a:graphic>
          <a:graphicData uri="http://schemas.openxmlformats.org/drawingml/2006/table">
            <a:tbl>
              <a:tblPr firstCol="1"/>
              <a:tblGrid>
                <a:gridCol w="1463073">
                  <a:extLst>
                    <a:ext uri="{9D8B030D-6E8A-4147-A177-3AD203B41FA5}">
                      <a16:colId xmlns:a16="http://schemas.microsoft.com/office/drawing/2014/main" val="2502698986"/>
                    </a:ext>
                  </a:extLst>
                </a:gridCol>
                <a:gridCol w="887773">
                  <a:extLst>
                    <a:ext uri="{9D8B030D-6E8A-4147-A177-3AD203B41FA5}">
                      <a16:colId xmlns:a16="http://schemas.microsoft.com/office/drawing/2014/main" val="2392169179"/>
                    </a:ext>
                  </a:extLst>
                </a:gridCol>
                <a:gridCol w="5011246">
                  <a:extLst>
                    <a:ext uri="{9D8B030D-6E8A-4147-A177-3AD203B41FA5}">
                      <a16:colId xmlns:a16="http://schemas.microsoft.com/office/drawing/2014/main" val="143169685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Týden 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16.02.2022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Air France, Chytré auto</a:t>
                      </a:r>
                    </a:p>
                  </a:txBody>
                  <a:tcPr marL="9525" marR="9525" marT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6312666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Týden 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23.02.2022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Chytré auto - závěry. Podpora rodin? hypotéka a neb co umí excel , úvod k BMW case</a:t>
                      </a:r>
                    </a:p>
                  </a:txBody>
                  <a:tcPr marL="9525" marR="9525" marT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28352505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Týden 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02.03.2022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BMW CRM - case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8479149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Týden 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09.03.2022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25933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Týden 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16.03.2022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07105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Týden 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23.03.2022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67245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Týden 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30.03.2022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prezentace výsledků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632963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Týden 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06.04.2022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80233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Týden 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13.04.2022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klimatická data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76998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Týden 10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20.04.2022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Finanční a HR reporty - case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8739065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Týden 11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27.04.2022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889506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Týden 12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04.05.2022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60862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Týden 13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11.05.2022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prezentace výsledků</a:t>
                      </a:r>
                    </a:p>
                  </a:txBody>
                  <a:tcPr marL="9525" marR="9525" marT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23462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489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88521" y="381403"/>
            <a:ext cx="2200313" cy="3342508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6952" y="1204108"/>
            <a:ext cx="2669406" cy="1781175"/>
          </a:xfrm>
        </p:spPr>
        <p:txBody>
          <a:bodyPr>
            <a:normAutofit/>
          </a:bodyPr>
          <a:lstStyle/>
          <a:p>
            <a:r>
              <a:rPr lang="en-US" sz="3200">
                <a:solidFill>
                  <a:srgbClr val="FFFFFF"/>
                </a:solidFill>
              </a:rPr>
              <a:t>Hodnocení předmětu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6951" y="3355130"/>
            <a:ext cx="2669407" cy="2427333"/>
          </a:xfrm>
        </p:spPr>
        <p:txBody>
          <a:bodyPr>
            <a:normAutofit/>
          </a:bodyPr>
          <a:lstStyle/>
          <a:p>
            <a:r>
              <a:rPr lang="en-US" sz="1600" err="1"/>
              <a:t>Závěrečná</a:t>
            </a:r>
            <a:r>
              <a:rPr lang="en-US" sz="1600"/>
              <a:t> </a:t>
            </a:r>
            <a:r>
              <a:rPr lang="en-US" sz="1600" err="1"/>
              <a:t>zkouška</a:t>
            </a:r>
            <a:r>
              <a:rPr lang="en-US" sz="1600"/>
              <a:t>: 50 % (</a:t>
            </a:r>
            <a:r>
              <a:rPr lang="en-US" sz="1600" err="1"/>
              <a:t>písemná</a:t>
            </a:r>
            <a:r>
              <a:rPr lang="en-US" sz="1600"/>
              <a:t>)</a:t>
            </a:r>
          </a:p>
          <a:p>
            <a:pPr>
              <a:buFont typeface="Arial" charset="0"/>
              <a:buChar char="•"/>
            </a:pPr>
            <a:r>
              <a:rPr lang="en-US" sz="1600" err="1"/>
              <a:t>Aktivní</a:t>
            </a:r>
            <a:r>
              <a:rPr lang="en-US" sz="1600"/>
              <a:t> </a:t>
            </a:r>
            <a:r>
              <a:rPr lang="en-US" sz="1600" err="1"/>
              <a:t>účast</a:t>
            </a:r>
            <a:r>
              <a:rPr lang="en-US" sz="1600"/>
              <a:t> </a:t>
            </a:r>
            <a:r>
              <a:rPr lang="en-US" sz="1600" err="1"/>
              <a:t>na</a:t>
            </a:r>
            <a:r>
              <a:rPr lang="en-US" sz="1600"/>
              <a:t> </a:t>
            </a:r>
            <a:r>
              <a:rPr lang="en-US" sz="1600" err="1"/>
              <a:t>hodinách</a:t>
            </a:r>
            <a:r>
              <a:rPr lang="en-US" sz="1600"/>
              <a:t>: 10 % (</a:t>
            </a:r>
            <a:r>
              <a:rPr lang="en-US" sz="1600" err="1"/>
              <a:t>podle</a:t>
            </a:r>
            <a:r>
              <a:rPr lang="en-US" sz="1600"/>
              <a:t> </a:t>
            </a:r>
            <a:r>
              <a:rPr lang="en-US" sz="1600" err="1"/>
              <a:t>vašeho</a:t>
            </a:r>
            <a:r>
              <a:rPr lang="en-US" sz="1600"/>
              <a:t> </a:t>
            </a:r>
            <a:r>
              <a:rPr lang="en-US" sz="1600" err="1"/>
              <a:t>zapojení</a:t>
            </a:r>
            <a:r>
              <a:rPr lang="en-US" sz="1600"/>
              <a:t>) </a:t>
            </a:r>
          </a:p>
          <a:p>
            <a:pPr>
              <a:buFont typeface="Arial" charset="0"/>
              <a:buChar char="•"/>
            </a:pPr>
            <a:r>
              <a:rPr lang="en-US" sz="1600"/>
              <a:t>2x Case study: 20 % + 20 % </a:t>
            </a:r>
          </a:p>
          <a:p>
            <a:pPr>
              <a:buFont typeface="Arial" charset="0"/>
              <a:buChar char="•"/>
            </a:pPr>
            <a:endParaRPr lang="en-US" sz="1600"/>
          </a:p>
          <a:p>
            <a:pPr lvl="1"/>
            <a:endParaRPr lang="en-US" sz="1600"/>
          </a:p>
          <a:p>
            <a:pPr lvl="1"/>
            <a:endParaRPr lang="cs-CZ" sz="160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9B147C6D-0EA8-D64F-BC56-042A0A76AC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683709"/>
              </p:ext>
            </p:extLst>
          </p:nvPr>
        </p:nvGraphicFramePr>
        <p:xfrm>
          <a:off x="4846647" y="1066622"/>
          <a:ext cx="6534635" cy="4601718"/>
        </p:xfrm>
        <a:graphic>
          <a:graphicData uri="http://schemas.openxmlformats.org/drawingml/2006/table">
            <a:tbl>
              <a:tblPr>
                <a:solidFill>
                  <a:schemeClr val="tx1">
                    <a:lumMod val="65000"/>
                    <a:lumOff val="35000"/>
                  </a:schemeClr>
                </a:solidFill>
              </a:tblPr>
              <a:tblGrid>
                <a:gridCol w="2575727">
                  <a:extLst>
                    <a:ext uri="{9D8B030D-6E8A-4147-A177-3AD203B41FA5}">
                      <a16:colId xmlns:a16="http://schemas.microsoft.com/office/drawing/2014/main" val="3480980806"/>
                    </a:ext>
                  </a:extLst>
                </a:gridCol>
                <a:gridCol w="2110342">
                  <a:extLst>
                    <a:ext uri="{9D8B030D-6E8A-4147-A177-3AD203B41FA5}">
                      <a16:colId xmlns:a16="http://schemas.microsoft.com/office/drawing/2014/main" val="3702833539"/>
                    </a:ext>
                  </a:extLst>
                </a:gridCol>
                <a:gridCol w="1848566">
                  <a:extLst>
                    <a:ext uri="{9D8B030D-6E8A-4147-A177-3AD203B41FA5}">
                      <a16:colId xmlns:a16="http://schemas.microsoft.com/office/drawing/2014/main" val="4241159329"/>
                    </a:ext>
                  </a:extLst>
                </a:gridCol>
              </a:tblGrid>
              <a:tr h="766953"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93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379071"/>
                  </a:ext>
                </a:extLst>
              </a:tr>
              <a:tr h="766953"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92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B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159111"/>
                  </a:ext>
                </a:extLst>
              </a:tr>
              <a:tr h="766953"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84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77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C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258294"/>
                  </a:ext>
                </a:extLst>
              </a:tr>
              <a:tr h="766953"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76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69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D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699806"/>
                  </a:ext>
                </a:extLst>
              </a:tr>
              <a:tr h="766953"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68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61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E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475257"/>
                  </a:ext>
                </a:extLst>
              </a:tr>
              <a:tr h="766953"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49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F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738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795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5400" kern="120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Dotazy ? Přání?</a:t>
            </a:r>
          </a:p>
        </p:txBody>
      </p:sp>
    </p:spTree>
    <p:extLst>
      <p:ext uri="{BB962C8B-B14F-4D97-AF65-F5344CB8AC3E}">
        <p14:creationId xmlns:p14="http://schemas.microsoft.com/office/powerpoint/2010/main" val="15852746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DC658E2-9AB3-4347-9CBA-B5A7AE168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>
                <a:solidFill>
                  <a:schemeClr val="bg1">
                    <a:lumMod val="95000"/>
                    <a:lumOff val="5000"/>
                  </a:schemeClr>
                </a:solidFill>
              </a:rPr>
              <a:t>Očekávám aktivní účast a zapojení do diskuze.</a:t>
            </a:r>
            <a:br>
              <a:rPr lang="en-US" sz="540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5400">
                <a:solidFill>
                  <a:schemeClr val="bg1">
                    <a:lumMod val="95000"/>
                    <a:lumOff val="5000"/>
                  </a:schemeClr>
                </a:solidFill>
              </a:rPr>
              <a:t>Preferuji americký styl učení</a:t>
            </a:r>
          </a:p>
        </p:txBody>
      </p:sp>
    </p:spTree>
    <p:extLst>
      <p:ext uri="{BB962C8B-B14F-4D97-AF65-F5344CB8AC3E}">
        <p14:creationId xmlns:p14="http://schemas.microsoft.com/office/powerpoint/2010/main" val="2324325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D3B539-4489-984C-9199-140A22D7C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cs-CZ" sz="4800"/>
              <a:t>Vojtěch Přibyla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4DCAC0-35C3-EC43-8B11-954991C06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cs-CZ" sz="1900" b="1">
                <a:solidFill>
                  <a:schemeClr val="bg1"/>
                </a:solidFill>
              </a:rPr>
              <a:t>Profesní zkušenost</a:t>
            </a:r>
          </a:p>
          <a:p>
            <a:r>
              <a:rPr lang="cs-CZ" sz="1900">
                <a:solidFill>
                  <a:schemeClr val="bg1"/>
                </a:solidFill>
              </a:rPr>
              <a:t>Tajemník ÚVT</a:t>
            </a:r>
          </a:p>
          <a:p>
            <a:r>
              <a:rPr lang="cs-CZ" sz="1900">
                <a:solidFill>
                  <a:schemeClr val="bg1"/>
                </a:solidFill>
              </a:rPr>
              <a:t>Business consultant</a:t>
            </a:r>
          </a:p>
          <a:p>
            <a:r>
              <a:rPr lang="cs-CZ" sz="1900">
                <a:solidFill>
                  <a:schemeClr val="bg1"/>
                </a:solidFill>
              </a:rPr>
              <a:t>Operační ředitel RECETOX </a:t>
            </a:r>
          </a:p>
          <a:p>
            <a:pPr lvl="1"/>
            <a:r>
              <a:rPr lang="cs-CZ" sz="1500">
                <a:solidFill>
                  <a:schemeClr val="bg1"/>
                </a:solidFill>
              </a:rPr>
              <a:t>roční obrat 500+ mil Kč</a:t>
            </a:r>
          </a:p>
          <a:p>
            <a:pPr lvl="1"/>
            <a:r>
              <a:rPr lang="cs-CZ" sz="1500">
                <a:solidFill>
                  <a:schemeClr val="bg1"/>
                </a:solidFill>
              </a:rPr>
              <a:t>12 let nepřetržitého růstu</a:t>
            </a:r>
          </a:p>
          <a:p>
            <a:r>
              <a:rPr lang="cs-CZ" sz="1900">
                <a:solidFill>
                  <a:schemeClr val="bg1"/>
                </a:solidFill>
              </a:rPr>
              <a:t>mentor a konzultant </a:t>
            </a:r>
          </a:p>
          <a:p>
            <a:pPr marL="0" indent="0">
              <a:buNone/>
            </a:pPr>
            <a:endParaRPr lang="cs-CZ" sz="190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sz="1900" b="1">
                <a:solidFill>
                  <a:schemeClr val="bg1"/>
                </a:solidFill>
              </a:rPr>
              <a:t>Vzdělání</a:t>
            </a:r>
          </a:p>
          <a:p>
            <a:r>
              <a:rPr lang="cs-CZ" sz="1900">
                <a:solidFill>
                  <a:schemeClr val="bg1"/>
                </a:solidFill>
              </a:rPr>
              <a:t>London Business </a:t>
            </a:r>
            <a:r>
              <a:rPr lang="cs-CZ" sz="1900" err="1">
                <a:solidFill>
                  <a:schemeClr val="bg1"/>
                </a:solidFill>
              </a:rPr>
              <a:t>School</a:t>
            </a:r>
            <a:r>
              <a:rPr lang="cs-CZ" sz="1900">
                <a:solidFill>
                  <a:schemeClr val="bg1"/>
                </a:solidFill>
              </a:rPr>
              <a:t> – </a:t>
            </a:r>
            <a:r>
              <a:rPr lang="cs-CZ" sz="1900" err="1">
                <a:solidFill>
                  <a:schemeClr val="bg1"/>
                </a:solidFill>
              </a:rPr>
              <a:t>Developing</a:t>
            </a:r>
            <a:r>
              <a:rPr lang="cs-CZ" sz="1900">
                <a:solidFill>
                  <a:schemeClr val="bg1"/>
                </a:solidFill>
              </a:rPr>
              <a:t> </a:t>
            </a:r>
            <a:r>
              <a:rPr lang="cs-CZ" sz="1900" err="1">
                <a:solidFill>
                  <a:schemeClr val="bg1"/>
                </a:solidFill>
              </a:rPr>
              <a:t>Strategy</a:t>
            </a:r>
            <a:r>
              <a:rPr lang="cs-CZ" sz="1900">
                <a:solidFill>
                  <a:schemeClr val="bg1"/>
                </a:solidFill>
              </a:rPr>
              <a:t> </a:t>
            </a:r>
            <a:r>
              <a:rPr lang="cs-CZ" sz="1900" err="1">
                <a:solidFill>
                  <a:schemeClr val="bg1"/>
                </a:solidFill>
              </a:rPr>
              <a:t>for</a:t>
            </a:r>
            <a:r>
              <a:rPr lang="cs-CZ" sz="1900">
                <a:solidFill>
                  <a:schemeClr val="bg1"/>
                </a:solidFill>
              </a:rPr>
              <a:t> </a:t>
            </a:r>
            <a:r>
              <a:rPr lang="cs-CZ" sz="1900" err="1">
                <a:solidFill>
                  <a:schemeClr val="bg1"/>
                </a:solidFill>
              </a:rPr>
              <a:t>Value</a:t>
            </a:r>
            <a:r>
              <a:rPr lang="cs-CZ" sz="1900">
                <a:solidFill>
                  <a:schemeClr val="bg1"/>
                </a:solidFill>
              </a:rPr>
              <a:t> </a:t>
            </a:r>
            <a:r>
              <a:rPr lang="cs-CZ" sz="1900" err="1">
                <a:solidFill>
                  <a:schemeClr val="bg1"/>
                </a:solidFill>
              </a:rPr>
              <a:t>Creation</a:t>
            </a:r>
            <a:endParaRPr lang="cs-CZ" sz="1900">
              <a:solidFill>
                <a:schemeClr val="bg1"/>
              </a:solidFill>
            </a:endParaRPr>
          </a:p>
          <a:p>
            <a:r>
              <a:rPr lang="cs-CZ" sz="1900">
                <a:solidFill>
                  <a:schemeClr val="bg1"/>
                </a:solidFill>
              </a:rPr>
              <a:t>WU </a:t>
            </a:r>
            <a:r>
              <a:rPr lang="cs-CZ" sz="1900" err="1">
                <a:solidFill>
                  <a:schemeClr val="bg1"/>
                </a:solidFill>
              </a:rPr>
              <a:t>Executive</a:t>
            </a:r>
            <a:r>
              <a:rPr lang="cs-CZ" sz="1900">
                <a:solidFill>
                  <a:schemeClr val="bg1"/>
                </a:solidFill>
              </a:rPr>
              <a:t> </a:t>
            </a:r>
            <a:r>
              <a:rPr lang="cs-CZ" sz="1900" err="1">
                <a:solidFill>
                  <a:schemeClr val="bg1"/>
                </a:solidFill>
              </a:rPr>
              <a:t>Academy</a:t>
            </a:r>
            <a:r>
              <a:rPr lang="cs-CZ" sz="1900">
                <a:solidFill>
                  <a:schemeClr val="bg1"/>
                </a:solidFill>
              </a:rPr>
              <a:t> + </a:t>
            </a:r>
            <a:r>
              <a:rPr lang="cs-CZ" sz="1900" err="1">
                <a:solidFill>
                  <a:schemeClr val="bg1"/>
                </a:solidFill>
              </a:rPr>
              <a:t>Carlson</a:t>
            </a:r>
            <a:r>
              <a:rPr lang="cs-CZ" sz="1900">
                <a:solidFill>
                  <a:schemeClr val="bg1"/>
                </a:solidFill>
              </a:rPr>
              <a:t> </a:t>
            </a:r>
            <a:r>
              <a:rPr lang="cs-CZ" sz="1900" err="1">
                <a:solidFill>
                  <a:schemeClr val="bg1"/>
                </a:solidFill>
              </a:rPr>
              <a:t>School</a:t>
            </a:r>
            <a:r>
              <a:rPr lang="cs-CZ" sz="1900">
                <a:solidFill>
                  <a:schemeClr val="bg1"/>
                </a:solidFill>
              </a:rPr>
              <a:t> </a:t>
            </a:r>
            <a:r>
              <a:rPr lang="cs-CZ" sz="1900" err="1">
                <a:solidFill>
                  <a:schemeClr val="bg1"/>
                </a:solidFill>
              </a:rPr>
              <a:t>of</a:t>
            </a:r>
            <a:r>
              <a:rPr lang="cs-CZ" sz="1900">
                <a:solidFill>
                  <a:schemeClr val="bg1"/>
                </a:solidFill>
              </a:rPr>
              <a:t> Management – MBA, controlling  (top 10 Evropa)</a:t>
            </a:r>
          </a:p>
          <a:p>
            <a:r>
              <a:rPr lang="cs-CZ" sz="1900">
                <a:solidFill>
                  <a:schemeClr val="bg1"/>
                </a:solidFill>
              </a:rPr>
              <a:t>MU – Aplikovaná matematika</a:t>
            </a:r>
          </a:p>
          <a:p>
            <a:pPr marL="0" indent="0">
              <a:buNone/>
            </a:pPr>
            <a:endParaRPr lang="cs-CZ" sz="19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359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5B32C37A0926A479B6A55CDDF84B71C" ma:contentTypeVersion="2" ma:contentTypeDescription="Vytvoří nový dokument" ma:contentTypeScope="" ma:versionID="b82d3d3d36becf92484a63f25a0c27ac">
  <xsd:schema xmlns:xsd="http://www.w3.org/2001/XMLSchema" xmlns:xs="http://www.w3.org/2001/XMLSchema" xmlns:p="http://schemas.microsoft.com/office/2006/metadata/properties" xmlns:ns2="2726df27-6fc4-451b-a48b-ae93721587f9" targetNamespace="http://schemas.microsoft.com/office/2006/metadata/properties" ma:root="true" ma:fieldsID="e267a16b05d631d3478fa7ddee32be84" ns2:_="">
    <xsd:import namespace="2726df27-6fc4-451b-a48b-ae93721587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26df27-6fc4-451b-a48b-ae93721587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2BF57E9-7C96-4150-A451-AC010BE24178}">
  <ds:schemaRefs>
    <ds:schemaRef ds:uri="2726df27-6fc4-451b-a48b-ae93721587f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45B0E6A-8F3E-4DAE-BC63-DE313C64A24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856330-62B3-41A2-91D4-E2B8307DF46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12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Motiv Office</vt:lpstr>
      <vt:lpstr>Business Analytics and Decision Making</vt:lpstr>
      <vt:lpstr>O předmětu</vt:lpstr>
      <vt:lpstr>PowerPoint Presentation</vt:lpstr>
      <vt:lpstr>Struktura předmětu</vt:lpstr>
      <vt:lpstr>Harmonogram</vt:lpstr>
      <vt:lpstr>Hodnocení předmětu </vt:lpstr>
      <vt:lpstr>Dotazy ? Přání?</vt:lpstr>
      <vt:lpstr>Očekávám aktivní účast a zapojení do diskuze. Preferuji americký styl učení</vt:lpstr>
      <vt:lpstr>Vojtěch Přibyla</vt:lpstr>
      <vt:lpstr>Předmětová anketa</vt:lpstr>
      <vt:lpstr>Google global – která klíčová slova jsou profitabilní? </vt:lpstr>
      <vt:lpstr>Chytré auto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Analytics and Decision Making</dc:title>
  <dc:creator>Vojtěch Přibyla</dc:creator>
  <cp:revision>1</cp:revision>
  <dcterms:created xsi:type="dcterms:W3CDTF">2020-02-19T17:51:48Z</dcterms:created>
  <dcterms:modified xsi:type="dcterms:W3CDTF">2023-02-15T17:19:23Z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0x010100D5B32C37A0926A479B6A55CDDF84B71C</vt:lpwstr>
  </property>
</Properties>
</file>