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7" r:id="rId4"/>
  </p:sldMasterIdLst>
  <p:notesMasterIdLst>
    <p:notesMasterId r:id="rId30"/>
  </p:notesMasterIdLst>
  <p:handoutMasterIdLst>
    <p:handoutMasterId r:id="rId31"/>
  </p:handoutMasterIdLst>
  <p:sldIdLst>
    <p:sldId id="258" r:id="rId5"/>
    <p:sldId id="277" r:id="rId6"/>
    <p:sldId id="272" r:id="rId7"/>
    <p:sldId id="324" r:id="rId8"/>
    <p:sldId id="325" r:id="rId9"/>
    <p:sldId id="326" r:id="rId10"/>
    <p:sldId id="327" r:id="rId11"/>
    <p:sldId id="336" r:id="rId12"/>
    <p:sldId id="337" r:id="rId13"/>
    <p:sldId id="338" r:id="rId14"/>
    <p:sldId id="329" r:id="rId15"/>
    <p:sldId id="330" r:id="rId16"/>
    <p:sldId id="331" r:id="rId17"/>
    <p:sldId id="332" r:id="rId18"/>
    <p:sldId id="339" r:id="rId19"/>
    <p:sldId id="328" r:id="rId20"/>
    <p:sldId id="334" r:id="rId21"/>
    <p:sldId id="340" r:id="rId22"/>
    <p:sldId id="323" r:id="rId23"/>
    <p:sldId id="342" r:id="rId24"/>
    <p:sldId id="280" r:id="rId25"/>
    <p:sldId id="341" r:id="rId26"/>
    <p:sldId id="279" r:id="rId27"/>
    <p:sldId id="263" r:id="rId28"/>
    <p:sldId id="289" r:id="rId29"/>
  </p:sldIdLst>
  <p:sldSz cx="9144000" cy="6858000" type="screen4x3"/>
  <p:notesSz cx="6797675" cy="9926638"/>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521415D9-36F7-43E2-AB2F-B90AF26B5E84}">
      <p14:sectionLst xmlns:p14="http://schemas.microsoft.com/office/powerpoint/2010/main">
        <p14:section name="Default Section" id="{C38608ED-A9C2-491E-AF17-B722E997772B}">
          <p14:sldIdLst>
            <p14:sldId id="258"/>
            <p14:sldId id="277"/>
            <p14:sldId id="272"/>
            <p14:sldId id="324"/>
            <p14:sldId id="325"/>
            <p14:sldId id="326"/>
            <p14:sldId id="327"/>
            <p14:sldId id="336"/>
            <p14:sldId id="337"/>
            <p14:sldId id="338"/>
            <p14:sldId id="329"/>
            <p14:sldId id="330"/>
            <p14:sldId id="331"/>
            <p14:sldId id="332"/>
            <p14:sldId id="339"/>
          </p14:sldIdLst>
        </p14:section>
        <p14:section name="Untitled Section" id="{6C127642-56F9-4686-B7FB-17A9CDBB989C}">
          <p14:sldIdLst>
            <p14:sldId id="328"/>
            <p14:sldId id="334"/>
            <p14:sldId id="340"/>
            <p14:sldId id="323"/>
            <p14:sldId id="342"/>
            <p14:sldId id="280"/>
            <p14:sldId id="341"/>
            <p14:sldId id="279"/>
            <p14:sldId id="263"/>
            <p14:sldId id="289"/>
          </p14:sldIdLst>
        </p14:section>
      </p14:sectionLst>
    </p:ext>
    <p:ext uri="{EFAFB233-063F-42B5-8137-9DF3F51BA10A}">
      <p15:sldGuideLst xmlns:p15="http://schemas.microsoft.com/office/powerpoint/2012/main">
        <p15:guide id="1" orient="horz" pos="1120"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321" userDrawn="1">
          <p15:clr>
            <a:srgbClr val="A4A3A4"/>
          </p15:clr>
        </p15:guide>
        <p15:guide id="7" pos="5418" userDrawn="1">
          <p15:clr>
            <a:srgbClr val="A4A3A4"/>
          </p15:clr>
        </p15:guide>
        <p15:guide id="8" pos="682" userDrawn="1">
          <p15:clr>
            <a:srgbClr val="A4A3A4"/>
          </p15:clr>
        </p15:guide>
        <p15:guide id="9" pos="2766" userDrawn="1">
          <p15:clr>
            <a:srgbClr val="A4A3A4"/>
          </p15:clr>
        </p15:guide>
        <p15:guide id="10" pos="297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DC"/>
    <a:srgbClr val="B9006E"/>
    <a:srgbClr val="4BC8FF"/>
    <a:srgbClr val="9100DC"/>
    <a:srgbClr val="F01928"/>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8CDB8F5-6A88-4708-916E-86C3525DCE6F}" v="147" dt="2023-06-08T07:33:05.409"/>
  </p1510:revLst>
</p1510:revInfo>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11" autoAdjust="0"/>
    <p:restoredTop sz="76520" autoAdjust="0"/>
  </p:normalViewPr>
  <p:slideViewPr>
    <p:cSldViewPr snapToGrid="0">
      <p:cViewPr varScale="1">
        <p:scale>
          <a:sx n="98" d="100"/>
          <a:sy n="98" d="100"/>
        </p:scale>
        <p:origin x="1866" y="78"/>
      </p:cViewPr>
      <p:guideLst>
        <p:guide orient="horz" pos="1120"/>
        <p:guide orient="horz" pos="1272"/>
        <p:guide orient="horz" pos="715"/>
        <p:guide orient="horz" pos="3861"/>
        <p:guide orient="horz" pos="3944"/>
        <p:guide pos="321"/>
        <p:guide pos="5418"/>
        <p:guide pos="682"/>
        <p:guide pos="2766"/>
        <p:guide pos="2976"/>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56" d="100"/>
          <a:sy n="56" d="100"/>
        </p:scale>
        <p:origin x="1800"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in Guzi" userId="9c94691f-eac0-47a5-9145-7861125b65f7" providerId="ADAL" clId="{78CDB8F5-6A88-4708-916E-86C3525DCE6F}"/>
    <pc:docChg chg="addSld modSld">
      <pc:chgData name="Martin Guzi" userId="9c94691f-eac0-47a5-9145-7861125b65f7" providerId="ADAL" clId="{78CDB8F5-6A88-4708-916E-86C3525DCE6F}" dt="2023-06-08T07:33:05.409" v="195"/>
      <pc:docMkLst>
        <pc:docMk/>
      </pc:docMkLst>
      <pc:sldChg chg="addSp modSp mod modAnim">
        <pc:chgData name="Martin Guzi" userId="9c94691f-eac0-47a5-9145-7861125b65f7" providerId="ADAL" clId="{78CDB8F5-6A88-4708-916E-86C3525DCE6F}" dt="2023-06-08T07:31:57.399" v="194" actId="1076"/>
        <pc:sldMkLst>
          <pc:docMk/>
          <pc:sldMk cId="594523346" sldId="280"/>
        </pc:sldMkLst>
        <pc:spChg chg="mod">
          <ac:chgData name="Martin Guzi" userId="9c94691f-eac0-47a5-9145-7861125b65f7" providerId="ADAL" clId="{78CDB8F5-6A88-4708-916E-86C3525DCE6F}" dt="2023-06-08T07:31:50.536" v="192" actId="20577"/>
          <ac:spMkLst>
            <pc:docMk/>
            <pc:sldMk cId="594523346" sldId="280"/>
            <ac:spMk id="4" creationId="{6D84679A-C19F-420C-8918-FB65CD35B392}"/>
          </ac:spMkLst>
        </pc:spChg>
        <pc:spChg chg="mod">
          <ac:chgData name="Martin Guzi" userId="9c94691f-eac0-47a5-9145-7861125b65f7" providerId="ADAL" clId="{78CDB8F5-6A88-4708-916E-86C3525DCE6F}" dt="2023-06-08T07:31:23.490" v="151" actId="14100"/>
          <ac:spMkLst>
            <pc:docMk/>
            <pc:sldMk cId="594523346" sldId="280"/>
            <ac:spMk id="5" creationId="{0AB80808-22C9-44DD-8B7E-429BEB46C294}"/>
          </ac:spMkLst>
        </pc:spChg>
        <pc:spChg chg="add mod">
          <ac:chgData name="Martin Guzi" userId="9c94691f-eac0-47a5-9145-7861125b65f7" providerId="ADAL" clId="{78CDB8F5-6A88-4708-916E-86C3525DCE6F}" dt="2023-06-08T07:31:57.399" v="194" actId="1076"/>
          <ac:spMkLst>
            <pc:docMk/>
            <pc:sldMk cId="594523346" sldId="280"/>
            <ac:spMk id="6" creationId="{CF50B011-5EAE-396B-9610-DBDD458BFC2E}"/>
          </ac:spMkLst>
        </pc:spChg>
        <pc:spChg chg="add mod">
          <ac:chgData name="Martin Guzi" userId="9c94691f-eac0-47a5-9145-7861125b65f7" providerId="ADAL" clId="{78CDB8F5-6A88-4708-916E-86C3525DCE6F}" dt="2023-06-08T07:31:55.239" v="193" actId="1076"/>
          <ac:spMkLst>
            <pc:docMk/>
            <pc:sldMk cId="594523346" sldId="280"/>
            <ac:spMk id="7" creationId="{7850DF13-00EE-21AB-6214-E2681F0F2712}"/>
          </ac:spMkLst>
        </pc:spChg>
      </pc:sldChg>
      <pc:sldChg chg="add">
        <pc:chgData name="Martin Guzi" userId="9c94691f-eac0-47a5-9145-7861125b65f7" providerId="ADAL" clId="{78CDB8F5-6A88-4708-916E-86C3525DCE6F}" dt="2023-06-08T07:33:05.409" v="195"/>
        <pc:sldMkLst>
          <pc:docMk/>
          <pc:sldMk cId="3113745566" sldId="342"/>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52016"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9430306"/>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52016" y="9430306"/>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50443"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79768" y="4715154"/>
            <a:ext cx="5438140" cy="446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9428584"/>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50443" y="9428584"/>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125c6b8fce2_0_18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125c6b8fce2_0_1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125c6b8fce2_0_20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125c6b8fce2_0_2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125c6b8fce2_0_2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125c6b8fce2_0_2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125c6b8fce2_0_2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125c6b8fce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125c6b8fce2_0_2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125c6b8fce2_0_2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125c6b8fce2_0_2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125c6b8fce2_0_2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lvl1pPr>
          </a:lstStyle>
          <a:p>
            <a:r>
              <a:rPr lang="en-GB" noProof="0" dirty="0"/>
              <a:t>Define footer – presentation title / department</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en-GB" altLang="cs-CZ" noProof="0" smtClean="0"/>
              <a:pPr/>
              <a:t>‹#›</a:t>
            </a:fld>
            <a:endParaRPr lang="en-GB"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298877" y="2900365"/>
            <a:ext cx="8521200" cy="1171580"/>
          </a:xfrm>
        </p:spPr>
        <p:txBody>
          <a:bodyPr anchor="t"/>
          <a:lstStyle>
            <a:lvl1pPr algn="l">
              <a:lnSpc>
                <a:spcPts val="3300"/>
              </a:lnSpc>
              <a:defRPr sz="3300"/>
            </a:lvl1pPr>
          </a:lstStyle>
          <a:p>
            <a:r>
              <a:rPr lang="en-GB" noProof="0" dirty="0"/>
              <a:t>Click here to insert title</a:t>
            </a:r>
          </a:p>
        </p:txBody>
      </p:sp>
      <p:sp>
        <p:nvSpPr>
          <p:cNvPr id="8" name="Podnadpis 2"/>
          <p:cNvSpPr>
            <a:spLocks noGrp="1"/>
          </p:cNvSpPr>
          <p:nvPr>
            <p:ph type="subTitle" idx="1" hasCustomPrompt="1"/>
          </p:nvPr>
        </p:nvSpPr>
        <p:spPr>
          <a:xfrm>
            <a:off x="298877" y="4116403"/>
            <a:ext cx="8521200" cy="698497"/>
          </a:xfrm>
        </p:spPr>
        <p:txBody>
          <a:bodyPr anchor="t"/>
          <a:lstStyle>
            <a:lvl1pPr marL="0" indent="0" algn="l">
              <a:buNone/>
              <a:defRPr lang="cs-CZ" sz="1800" b="0" dirty="0">
                <a:solidFill>
                  <a:schemeClr val="tx1"/>
                </a:solidFill>
                <a:latin typeface="+mj-lt"/>
                <a:ea typeface="+mj-ea"/>
                <a:cs typeface="+mj-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lvl="0"/>
            <a:r>
              <a:rPr lang="en-GB" noProof="0" dirty="0"/>
              <a:t>Click here to insert subtitle</a:t>
            </a:r>
          </a:p>
        </p:txBody>
      </p:sp>
      <p:pic>
        <p:nvPicPr>
          <p:cNvPr id="6" name="Grafický objekt 5">
            <a:extLst>
              <a:ext uri="{FF2B5EF4-FFF2-40B4-BE49-F238E27FC236}">
                <a16:creationId xmlns:a16="http://schemas.microsoft.com/office/drawing/2014/main" id="{601D3E6C-8A25-405E-A952-4F92A22C63D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80800" y="414000"/>
            <a:ext cx="1565999" cy="1061399"/>
          </a:xfrm>
          <a:prstGeom prst="rect">
            <a:avLst/>
          </a:prstGeom>
        </p:spPr>
      </p:pic>
    </p:spTree>
    <p:extLst>
      <p:ext uri="{BB962C8B-B14F-4D97-AF65-F5344CB8AC3E}">
        <p14:creationId xmlns:p14="http://schemas.microsoft.com/office/powerpoint/2010/main" val="935384140"/>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17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images, two columns">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hasCustomPrompt="1"/>
          </p:nvPr>
        </p:nvSpPr>
        <p:spPr>
          <a:xfrm>
            <a:off x="539998" y="718713"/>
            <a:ext cx="3915001" cy="3204001"/>
          </a:xfrm>
        </p:spPr>
        <p:txBody>
          <a:bodyPr/>
          <a:lstStyle>
            <a:lvl1pPr algn="l">
              <a:defRPr/>
            </a:lvl1p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hasCustomPrompt="1"/>
          </p:nvPr>
        </p:nvSpPr>
        <p:spPr>
          <a:xfrm>
            <a:off x="539999" y="4500000"/>
            <a:ext cx="3915000" cy="1331998"/>
          </a:xfrm>
        </p:spPr>
        <p:txBody>
          <a:bodyPr lIns="0" tIns="0" rIns="0" bIns="0" numCol="1" spcCol="324000">
            <a:noAutofit/>
          </a:bodyPr>
          <a:lstStyle>
            <a:lvl1pPr algn="l">
              <a:lnSpc>
                <a:spcPts val="1350"/>
              </a:lnSpc>
              <a:defRPr sz="1125"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hasCustomPrompt="1"/>
          </p:nvPr>
        </p:nvSpPr>
        <p:spPr>
          <a:xfrm>
            <a:off x="540543" y="4068000"/>
            <a:ext cx="3915000" cy="360000"/>
          </a:xfrm>
        </p:spPr>
        <p:txBody>
          <a:bodyPr/>
          <a:lstStyle>
            <a:lvl1pPr algn="l">
              <a:lnSpc>
                <a:spcPts val="825"/>
              </a:lnSpc>
              <a:defRPr sz="825" b="1"/>
            </a:lvl1pPr>
          </a:lstStyle>
          <a:p>
            <a:pPr lvl="0"/>
            <a:r>
              <a:rPr lang="en-GB" noProof="0" dirty="0"/>
              <a:t>Click here to insert text</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hasCustomPrompt="1"/>
          </p:nvPr>
        </p:nvSpPr>
        <p:spPr>
          <a:xfrm>
            <a:off x="4688459" y="4500000"/>
            <a:ext cx="3915000" cy="1331998"/>
          </a:xfrm>
        </p:spPr>
        <p:txBody>
          <a:bodyPr lIns="0" tIns="0" rIns="0" bIns="0" numCol="1" spcCol="324000">
            <a:noAutofit/>
          </a:bodyPr>
          <a:lstStyle>
            <a:lvl1pPr marL="0" marR="0" indent="0" algn="l" defTabSz="914400" rtl="0" eaLnBrk="1" fontAlgn="base" latinLnBrk="0" hangingPunct="1">
              <a:lnSpc>
                <a:spcPts val="1350"/>
              </a:lnSpc>
              <a:spcBef>
                <a:spcPts val="0"/>
              </a:spcBef>
              <a:spcAft>
                <a:spcPct val="0"/>
              </a:spcAft>
              <a:buClr>
                <a:schemeClr val="tx2"/>
              </a:buClr>
              <a:buSzPct val="100000"/>
              <a:buFontTx/>
              <a:buNone/>
              <a:tabLst/>
              <a:defRPr sz="1125"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hasCustomPrompt="1"/>
          </p:nvPr>
        </p:nvSpPr>
        <p:spPr>
          <a:xfrm>
            <a:off x="4689002" y="4068000"/>
            <a:ext cx="3915000" cy="360000"/>
          </a:xfrm>
        </p:spPr>
        <p:txBody>
          <a:bodyPr/>
          <a:lstStyle>
            <a:lvl1pPr algn="l">
              <a:lnSpc>
                <a:spcPts val="825"/>
              </a:lnSpc>
              <a:defRPr sz="825" b="1"/>
            </a:lvl1pPr>
          </a:lstStyle>
          <a:p>
            <a:pPr lvl="0"/>
            <a:r>
              <a:rPr lang="en-GB" noProof="0" dirty="0"/>
              <a:t>Click here to insert text</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hasCustomPrompt="1"/>
          </p:nvPr>
        </p:nvSpPr>
        <p:spPr>
          <a:xfrm>
            <a:off x="4688459" y="718713"/>
            <a:ext cx="3915001" cy="3204001"/>
          </a:xfrm>
        </p:spPr>
        <p:txBody>
          <a:bodyPr/>
          <a:lstStyle>
            <a:lvl1pPr algn="l">
              <a:defRPr/>
            </a:lvl1pPr>
          </a:lstStyle>
          <a:p>
            <a:pPr lvl="0"/>
            <a:r>
              <a:rPr lang="en-GB" noProof="0" dirty="0"/>
              <a:t>Click here to insert text</a:t>
            </a:r>
          </a:p>
        </p:txBody>
      </p:sp>
      <p:pic>
        <p:nvPicPr>
          <p:cNvPr id="14" name="Grafický objekt 2">
            <a:extLst>
              <a:ext uri="{FF2B5EF4-FFF2-40B4-BE49-F238E27FC236}">
                <a16:creationId xmlns:a16="http://schemas.microsoft.com/office/drawing/2014/main" id="{B22E4AE8-DF2B-3346-9F87-8BD13BBD64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933428" y="6048000"/>
            <a:ext cx="885598" cy="600239"/>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pic>
        <p:nvPicPr>
          <p:cNvPr id="7" name="Grafický objekt 2">
            <a:extLst>
              <a:ext uri="{FF2B5EF4-FFF2-40B4-BE49-F238E27FC236}">
                <a16:creationId xmlns:a16="http://schemas.microsoft.com/office/drawing/2014/main" id="{0AC8EFF1-D7FA-BD4D-8005-3F6A87ED6E7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933428" y="6048000"/>
            <a:ext cx="885598" cy="600239"/>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en-GB" altLang="cs-CZ" noProof="0" smtClean="0"/>
              <a:pPr/>
              <a:t>‹#›</a:t>
            </a:fld>
            <a:endParaRPr lang="en-GB" altLang="cs-CZ" noProof="0" dirty="0"/>
          </a:p>
        </p:txBody>
      </p:sp>
      <p:sp>
        <p:nvSpPr>
          <p:cNvPr id="11" name="Nadpis 6">
            <a:extLst>
              <a:ext uri="{FF2B5EF4-FFF2-40B4-BE49-F238E27FC236}">
                <a16:creationId xmlns:a16="http://schemas.microsoft.com/office/drawing/2014/main" id="{210CF170-3CE8-4094-B136-F821606CD84B}"/>
              </a:ext>
            </a:extLst>
          </p:cNvPr>
          <p:cNvSpPr>
            <a:spLocks noGrp="1"/>
          </p:cNvSpPr>
          <p:nvPr>
            <p:ph type="title" hasCustomPrompt="1"/>
          </p:nvPr>
        </p:nvSpPr>
        <p:spPr>
          <a:xfrm>
            <a:off x="298876" y="2900365"/>
            <a:ext cx="3934889" cy="1171580"/>
          </a:xfrm>
        </p:spPr>
        <p:txBody>
          <a:bodyPr anchor="t"/>
          <a:lstStyle>
            <a:lvl1pPr algn="l">
              <a:lnSpc>
                <a:spcPts val="3300"/>
              </a:lnSpc>
              <a:defRPr sz="3300">
                <a:solidFill>
                  <a:srgbClr val="0000DC"/>
                </a:solidFill>
              </a:defRPr>
            </a:lvl1pPr>
          </a:lstStyle>
          <a:p>
            <a:r>
              <a:rPr lang="en-GB" noProof="0" dirty="0"/>
              <a:t>Click here to insert title</a:t>
            </a:r>
            <a:endParaRPr lang="cs-CZ" dirty="0"/>
          </a:p>
        </p:txBody>
      </p:sp>
      <p:sp>
        <p:nvSpPr>
          <p:cNvPr id="12" name="Podnadpis 2">
            <a:extLst>
              <a:ext uri="{FF2B5EF4-FFF2-40B4-BE49-F238E27FC236}">
                <a16:creationId xmlns:a16="http://schemas.microsoft.com/office/drawing/2014/main" id="{F805DFF4-9876-466D-A663-D549EEF8195A}"/>
              </a:ext>
            </a:extLst>
          </p:cNvPr>
          <p:cNvSpPr>
            <a:spLocks noGrp="1"/>
          </p:cNvSpPr>
          <p:nvPr>
            <p:ph type="subTitle" idx="1" hasCustomPrompt="1"/>
          </p:nvPr>
        </p:nvSpPr>
        <p:spPr>
          <a:xfrm>
            <a:off x="298876" y="4116403"/>
            <a:ext cx="3934889" cy="698497"/>
          </a:xfrm>
        </p:spPr>
        <p:txBody>
          <a:bodyPr anchor="t"/>
          <a:lstStyle>
            <a:lvl1pPr marL="0" indent="0" algn="l">
              <a:buNone/>
              <a:defRPr lang="cs-CZ" sz="1800" b="0" dirty="0">
                <a:solidFill>
                  <a:srgbClr val="0000DC"/>
                </a:solidFill>
                <a:latin typeface="+mj-lt"/>
                <a:ea typeface="+mj-ea"/>
                <a:cs typeface="+mj-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lvl="0"/>
            <a:r>
              <a:rPr lang="en-GB" noProof="0" dirty="0"/>
              <a:t>Click here to insert subtitle</a:t>
            </a:r>
          </a:p>
        </p:txBody>
      </p:sp>
      <p:sp>
        <p:nvSpPr>
          <p:cNvPr id="9" name="Zástupný symbol pro obrázek 7">
            <a:extLst>
              <a:ext uri="{FF2B5EF4-FFF2-40B4-BE49-F238E27FC236}">
                <a16:creationId xmlns:a16="http://schemas.microsoft.com/office/drawing/2014/main" id="{80C21443-92BF-4BF1-9C61-FDB664DC7964}"/>
              </a:ext>
            </a:extLst>
          </p:cNvPr>
          <p:cNvSpPr>
            <a:spLocks noGrp="1"/>
          </p:cNvSpPr>
          <p:nvPr>
            <p:ph type="pic" sz="quarter" idx="12" hasCustomPrompt="1"/>
          </p:nvPr>
        </p:nvSpPr>
        <p:spPr>
          <a:xfrm>
            <a:off x="4572000" y="1"/>
            <a:ext cx="4572000" cy="6857999"/>
          </a:xfrm>
        </p:spPr>
        <p:txBody>
          <a:bodyPr anchor="ctr"/>
          <a:lstStyle>
            <a:lvl1pPr algn="ctr">
              <a:defRPr>
                <a:solidFill>
                  <a:srgbClr val="0000DC"/>
                </a:solidFill>
              </a:defRPr>
            </a:lvl1pPr>
          </a:lstStyle>
          <a:p>
            <a:r>
              <a:rPr lang="en-GB" noProof="0" dirty="0"/>
              <a:t>Click here to insert image</a:t>
            </a:r>
          </a:p>
        </p:txBody>
      </p:sp>
      <p:sp>
        <p:nvSpPr>
          <p:cNvPr id="7" name="Zástupný symbol pro zápatí 1">
            <a:extLst>
              <a:ext uri="{FF2B5EF4-FFF2-40B4-BE49-F238E27FC236}">
                <a16:creationId xmlns:a16="http://schemas.microsoft.com/office/drawing/2014/main" id="{24438A88-1921-4DF2-9F65-459AAE83D167}"/>
              </a:ext>
            </a:extLst>
          </p:cNvPr>
          <p:cNvSpPr>
            <a:spLocks noGrp="1"/>
          </p:cNvSpPr>
          <p:nvPr>
            <p:ph type="ftr" sz="quarter" idx="10"/>
          </p:nvPr>
        </p:nvSpPr>
        <p:spPr>
          <a:xfrm>
            <a:off x="540000" y="6228000"/>
            <a:ext cx="3693765" cy="252000"/>
          </a:xfrm>
        </p:spPr>
        <p:txBody>
          <a:bodyPr/>
          <a:lstStyle>
            <a:lvl1pPr>
              <a:defRPr/>
            </a:lvl1pPr>
          </a:lstStyle>
          <a:p>
            <a:r>
              <a:rPr lang="en-GB" noProof="0" dirty="0"/>
              <a:t>Define footer – presentation title / department</a:t>
            </a:r>
          </a:p>
        </p:txBody>
      </p:sp>
      <p:pic>
        <p:nvPicPr>
          <p:cNvPr id="13" name="Grafický objekt 5">
            <a:extLst>
              <a:ext uri="{FF2B5EF4-FFF2-40B4-BE49-F238E27FC236}">
                <a16:creationId xmlns:a16="http://schemas.microsoft.com/office/drawing/2014/main" id="{69FA61EA-679D-B543-9A9A-0BED254083A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80800" y="414000"/>
            <a:ext cx="1565999" cy="1061399"/>
          </a:xfrm>
          <a:prstGeom prst="rect">
            <a:avLst/>
          </a:prstGeom>
        </p:spPr>
      </p:pic>
    </p:spTree>
    <p:extLst>
      <p:ext uri="{BB962C8B-B14F-4D97-AF65-F5344CB8AC3E}">
        <p14:creationId xmlns:p14="http://schemas.microsoft.com/office/powerpoint/2010/main" val="2158127259"/>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176"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 inverse">
    <p:bg>
      <p:bgPr>
        <a:solidFill>
          <a:srgbClr val="B9006E"/>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en-GB" noProof="0" dirty="0"/>
              <a:t>Define footer – presentation title / department</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en-GB" altLang="cs-CZ" noProof="0" smtClean="0"/>
              <a:pPr/>
              <a:t>‹#›</a:t>
            </a:fld>
            <a:endParaRPr lang="en-GB"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298877" y="2900365"/>
            <a:ext cx="8521200" cy="1171580"/>
          </a:xfrm>
        </p:spPr>
        <p:txBody>
          <a:bodyPr anchor="t"/>
          <a:lstStyle>
            <a:lvl1pPr algn="l">
              <a:lnSpc>
                <a:spcPts val="3300"/>
              </a:lnSpc>
              <a:defRPr sz="3300">
                <a:solidFill>
                  <a:schemeClr val="bg1"/>
                </a:solidFill>
              </a:defRPr>
            </a:lvl1pPr>
          </a:lstStyle>
          <a:p>
            <a:r>
              <a:rPr lang="en-GB" noProof="0" dirty="0"/>
              <a:t>Click here to insert title</a:t>
            </a:r>
            <a:endParaRPr lang="cs-CZ" dirty="0"/>
          </a:p>
        </p:txBody>
      </p:sp>
      <p:sp>
        <p:nvSpPr>
          <p:cNvPr id="8" name="Podnadpis 2"/>
          <p:cNvSpPr>
            <a:spLocks noGrp="1"/>
          </p:cNvSpPr>
          <p:nvPr>
            <p:ph type="subTitle" idx="1" hasCustomPrompt="1"/>
          </p:nvPr>
        </p:nvSpPr>
        <p:spPr>
          <a:xfrm>
            <a:off x="298877" y="4116403"/>
            <a:ext cx="8521200" cy="698497"/>
          </a:xfrm>
        </p:spPr>
        <p:txBody>
          <a:bodyPr anchor="t"/>
          <a:lstStyle>
            <a:lvl1pPr marL="0" indent="0" algn="l">
              <a:buNone/>
              <a:defRPr lang="cs-CZ" sz="1800" b="0" dirty="0">
                <a:solidFill>
                  <a:schemeClr val="bg1"/>
                </a:solidFill>
                <a:latin typeface="+mj-lt"/>
                <a:ea typeface="+mj-ea"/>
                <a:cs typeface="+mj-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lvl="0"/>
            <a:r>
              <a:rPr lang="en-GB" noProof="0" dirty="0"/>
              <a:t>Click here to insert subtitle</a:t>
            </a:r>
          </a:p>
        </p:txBody>
      </p:sp>
      <p:pic>
        <p:nvPicPr>
          <p:cNvPr id="9" name="Grafický objekt 5">
            <a:extLst>
              <a:ext uri="{FF2B5EF4-FFF2-40B4-BE49-F238E27FC236}">
                <a16:creationId xmlns:a16="http://schemas.microsoft.com/office/drawing/2014/main" id="{EC623FFD-EDA9-BF4C-9493-7330893C5D2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80800" y="414000"/>
            <a:ext cx="1565998" cy="1061399"/>
          </a:xfrm>
          <a:prstGeom prst="rect">
            <a:avLst/>
          </a:prstGeom>
        </p:spPr>
      </p:pic>
    </p:spTree>
    <p:extLst>
      <p:ext uri="{BB962C8B-B14F-4D97-AF65-F5344CB8AC3E}">
        <p14:creationId xmlns:p14="http://schemas.microsoft.com/office/powerpoint/2010/main" val="39481167"/>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176" userDrawn="1">
          <p15:clr>
            <a:srgbClr val="FBAE40"/>
          </p15:clr>
        </p15:guide>
        <p15:guide id="3" orient="horz" pos="255" userDrawn="1">
          <p15:clr>
            <a:srgbClr val="FBAE40"/>
          </p15:clr>
        </p15:guide>
        <p15:guide id="4" pos="1156"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 inverse">
    <p:bg>
      <p:bgPr>
        <a:solidFill>
          <a:srgbClr val="B9006E"/>
        </a:solidFill>
        <a:effectLst/>
      </p:bgPr>
    </p:bg>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en-GB" altLang="cs-CZ" noProof="0" smtClean="0"/>
              <a:pPr/>
              <a:t>‹#›</a:t>
            </a:fld>
            <a:endParaRPr lang="en-GB"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298876" y="2900365"/>
            <a:ext cx="3934889" cy="1171580"/>
          </a:xfrm>
        </p:spPr>
        <p:txBody>
          <a:bodyPr anchor="t"/>
          <a:lstStyle>
            <a:lvl1pPr algn="l">
              <a:lnSpc>
                <a:spcPts val="3300"/>
              </a:lnSpc>
              <a:defRPr sz="3300">
                <a:solidFill>
                  <a:schemeClr val="bg1"/>
                </a:solidFill>
              </a:defRPr>
            </a:lvl1pPr>
          </a:lstStyle>
          <a:p>
            <a:r>
              <a:rPr lang="en-GB" noProof="0" dirty="0"/>
              <a:t>Click here to insert title</a:t>
            </a:r>
          </a:p>
        </p:txBody>
      </p:sp>
      <p:sp>
        <p:nvSpPr>
          <p:cNvPr id="8" name="Podnadpis 2"/>
          <p:cNvSpPr>
            <a:spLocks noGrp="1"/>
          </p:cNvSpPr>
          <p:nvPr>
            <p:ph type="subTitle" idx="1" hasCustomPrompt="1"/>
          </p:nvPr>
        </p:nvSpPr>
        <p:spPr>
          <a:xfrm>
            <a:off x="298876" y="4116403"/>
            <a:ext cx="3934889" cy="698497"/>
          </a:xfrm>
        </p:spPr>
        <p:txBody>
          <a:bodyPr anchor="t"/>
          <a:lstStyle>
            <a:lvl1pPr marL="0" indent="0" algn="l">
              <a:buNone/>
              <a:defRPr lang="cs-CZ" sz="1800" b="0" dirty="0">
                <a:solidFill>
                  <a:schemeClr val="bg1"/>
                </a:solidFill>
                <a:latin typeface="+mj-lt"/>
                <a:ea typeface="+mj-ea"/>
                <a:cs typeface="+mj-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lvl="0"/>
            <a:r>
              <a:rPr lang="en-GB" noProof="0" dirty="0"/>
              <a:t>Click here to insert subtitle</a:t>
            </a:r>
          </a:p>
        </p:txBody>
      </p:sp>
      <p:sp>
        <p:nvSpPr>
          <p:cNvPr id="10" name="Zástupný symbol pro obrázek 7">
            <a:extLst>
              <a:ext uri="{FF2B5EF4-FFF2-40B4-BE49-F238E27FC236}">
                <a16:creationId xmlns:a16="http://schemas.microsoft.com/office/drawing/2014/main" id="{05C2E24A-1A94-4B14-B9BB-CA01DE5DD20D}"/>
              </a:ext>
            </a:extLst>
          </p:cNvPr>
          <p:cNvSpPr>
            <a:spLocks noGrp="1"/>
          </p:cNvSpPr>
          <p:nvPr>
            <p:ph type="pic" sz="quarter" idx="12" hasCustomPrompt="1"/>
          </p:nvPr>
        </p:nvSpPr>
        <p:spPr>
          <a:xfrm>
            <a:off x="4572000" y="1"/>
            <a:ext cx="4572000" cy="6857999"/>
          </a:xfrm>
        </p:spPr>
        <p:txBody>
          <a:bodyPr anchor="ctr"/>
          <a:lstStyle>
            <a:lvl1pPr algn="ctr">
              <a:defRPr>
                <a:solidFill>
                  <a:schemeClr val="bg1"/>
                </a:solidFill>
              </a:defRPr>
            </a:lvl1pPr>
          </a:lstStyle>
          <a:p>
            <a:r>
              <a:rPr lang="en-GB" noProof="0" dirty="0"/>
              <a:t>Click here to insert image</a:t>
            </a:r>
          </a:p>
        </p:txBody>
      </p:sp>
      <p:sp>
        <p:nvSpPr>
          <p:cNvPr id="12" name="Zástupný symbol pro zápatí 2">
            <a:extLst>
              <a:ext uri="{FF2B5EF4-FFF2-40B4-BE49-F238E27FC236}">
                <a16:creationId xmlns:a16="http://schemas.microsoft.com/office/drawing/2014/main" id="{CC921DFF-8B97-473C-919A-06F55168BDFE}"/>
              </a:ext>
            </a:extLst>
          </p:cNvPr>
          <p:cNvSpPr>
            <a:spLocks noGrp="1"/>
          </p:cNvSpPr>
          <p:nvPr>
            <p:ph type="ftr" sz="quarter" idx="10"/>
          </p:nvPr>
        </p:nvSpPr>
        <p:spPr>
          <a:xfrm>
            <a:off x="540000" y="6228000"/>
            <a:ext cx="3693765" cy="252000"/>
          </a:xfrm>
        </p:spPr>
        <p:txBody>
          <a:bodyPr/>
          <a:lstStyle>
            <a:lvl1pPr>
              <a:defRPr>
                <a:solidFill>
                  <a:schemeClr val="bg1"/>
                </a:solidFill>
              </a:defRPr>
            </a:lvl1pPr>
          </a:lstStyle>
          <a:p>
            <a:r>
              <a:rPr lang="en-GB" noProof="0" dirty="0"/>
              <a:t>Define footer – presentation title / department</a:t>
            </a:r>
          </a:p>
        </p:txBody>
      </p:sp>
      <p:pic>
        <p:nvPicPr>
          <p:cNvPr id="11" name="Grafický objekt 5">
            <a:extLst>
              <a:ext uri="{FF2B5EF4-FFF2-40B4-BE49-F238E27FC236}">
                <a16:creationId xmlns:a16="http://schemas.microsoft.com/office/drawing/2014/main" id="{561A3275-8CC7-B44F-8BFB-02731D80F65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80800" y="414000"/>
            <a:ext cx="1565998" cy="1061399"/>
          </a:xfrm>
          <a:prstGeom prst="rect">
            <a:avLst/>
          </a:prstGeom>
        </p:spPr>
      </p:pic>
    </p:spTree>
    <p:extLst>
      <p:ext uri="{BB962C8B-B14F-4D97-AF65-F5344CB8AC3E}">
        <p14:creationId xmlns:p14="http://schemas.microsoft.com/office/powerpoint/2010/main" val="3819924859"/>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176"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verse slide with image">
    <p:bg>
      <p:bgPr>
        <a:solidFill>
          <a:srgbClr val="B9006E"/>
        </a:solidFill>
        <a:effectLst/>
      </p:bgPr>
    </p:bg>
    <p:spTree>
      <p:nvGrpSpPr>
        <p:cNvPr id="1" name=""/>
        <p:cNvGrpSpPr/>
        <p:nvPr/>
      </p:nvGrpSpPr>
      <p:grpSpPr>
        <a:xfrm>
          <a:off x="0" y="0"/>
          <a:ext cx="0" cy="0"/>
          <a:chOff x="0" y="0"/>
          <a:chExt cx="0" cy="0"/>
        </a:xfrm>
      </p:grpSpPr>
      <p:sp>
        <p:nvSpPr>
          <p:cNvPr id="8" name="Zástupný symbol pro obrázek 7"/>
          <p:cNvSpPr>
            <a:spLocks noGrp="1"/>
          </p:cNvSpPr>
          <p:nvPr>
            <p:ph type="pic" sz="quarter" idx="12" hasCustomPrompt="1"/>
          </p:nvPr>
        </p:nvSpPr>
        <p:spPr>
          <a:xfrm>
            <a:off x="0" y="1"/>
            <a:ext cx="9144000" cy="5842000"/>
          </a:xfrm>
        </p:spPr>
        <p:txBody>
          <a:bodyPr anchor="ctr"/>
          <a:lstStyle>
            <a:lvl1pPr algn="ctr">
              <a:defRPr>
                <a:solidFill>
                  <a:schemeClr val="bg1"/>
                </a:solidFill>
              </a:defRPr>
            </a:lvl1pPr>
          </a:lstStyle>
          <a:p>
            <a:r>
              <a:rPr lang="en-GB" noProof="0" dirty="0"/>
              <a:t>Click here to insert image</a:t>
            </a:r>
          </a:p>
        </p:txBody>
      </p:sp>
      <p:sp>
        <p:nvSpPr>
          <p:cNvPr id="7" name="Zástupný symbol pro text 5">
            <a:extLst>
              <a:ext uri="{FF2B5EF4-FFF2-40B4-BE49-F238E27FC236}">
                <a16:creationId xmlns:a16="http://schemas.microsoft.com/office/drawing/2014/main" id="{46E80635-6C5C-49F3-8F11-AD16586CD07D}"/>
              </a:ext>
            </a:extLst>
          </p:cNvPr>
          <p:cNvSpPr>
            <a:spLocks noGrp="1"/>
          </p:cNvSpPr>
          <p:nvPr>
            <p:ph type="body" sz="quarter" idx="13" hasCustomPrompt="1"/>
          </p:nvPr>
        </p:nvSpPr>
        <p:spPr>
          <a:xfrm>
            <a:off x="540000" y="6040796"/>
            <a:ext cx="6416982" cy="510831"/>
          </a:xfrm>
        </p:spPr>
        <p:txBody>
          <a:bodyPr lIns="0" tIns="0" rIns="0" bIns="0" numCol="1" spcCol="324000">
            <a:noAutofit/>
          </a:bodyPr>
          <a:lstStyle>
            <a:lvl1pPr algn="l">
              <a:lnSpc>
                <a:spcPts val="1350"/>
              </a:lnSpc>
              <a:defRPr sz="1125" b="0">
                <a:solidFill>
                  <a:schemeClr val="bg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pic>
        <p:nvPicPr>
          <p:cNvPr id="5" name="Grafický objekt 2">
            <a:extLst>
              <a:ext uri="{FF2B5EF4-FFF2-40B4-BE49-F238E27FC236}">
                <a16:creationId xmlns:a16="http://schemas.microsoft.com/office/drawing/2014/main" id="{4397D438-0A7B-5A41-8932-CCBA698B0C1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933427" y="6048000"/>
            <a:ext cx="885600" cy="600239"/>
          </a:xfrm>
          <a:prstGeom prst="rect">
            <a:avLst/>
          </a:prstGeom>
        </p:spPr>
      </p:pic>
    </p:spTree>
    <p:extLst>
      <p:ext uri="{BB962C8B-B14F-4D97-AF65-F5344CB8AC3E}">
        <p14:creationId xmlns:p14="http://schemas.microsoft.com/office/powerpoint/2010/main" val="1964211764"/>
      </p:ext>
    </p:extLst>
  </p:cSld>
  <p:clrMapOvr>
    <a:masterClrMapping/>
  </p:clrMapOvr>
  <p:extLst>
    <p:ext uri="{DCECCB84-F9BA-43D5-87BE-67443E8EF086}">
      <p15:sldGuideLst xmlns:p15="http://schemas.microsoft.com/office/powerpoint/2012/main">
        <p15:guide id="1" pos="5556" userDrawn="1">
          <p15:clr>
            <a:srgbClr val="FBAE40"/>
          </p15:clr>
        </p15:guide>
        <p15:guide id="2" orient="horz" pos="4201"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UNI ECON slide">
    <p:bg>
      <p:bgPr>
        <a:solidFill>
          <a:srgbClr val="B9006E"/>
        </a:solidFill>
        <a:effectLst/>
      </p:bgPr>
    </p:bg>
    <p:spTree>
      <p:nvGrpSpPr>
        <p:cNvPr id="1" name=""/>
        <p:cNvGrpSpPr/>
        <p:nvPr/>
      </p:nvGrpSpPr>
      <p:grpSpPr>
        <a:xfrm>
          <a:off x="0" y="0"/>
          <a:ext cx="0" cy="0"/>
          <a:chOff x="0" y="0"/>
          <a:chExt cx="0" cy="0"/>
        </a:xfrm>
      </p:grpSpPr>
      <p:pic>
        <p:nvPicPr>
          <p:cNvPr id="4" name="Obrázek 5">
            <a:extLst>
              <a:ext uri="{FF2B5EF4-FFF2-40B4-BE49-F238E27FC236}">
                <a16:creationId xmlns:a16="http://schemas.microsoft.com/office/drawing/2014/main" id="{E4B3D8F6-6DC4-8342-B35E-2D6CEE4ECBC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482200" y="2012580"/>
            <a:ext cx="4179600" cy="2832839"/>
          </a:xfrm>
          <a:prstGeom prst="rect">
            <a:avLst/>
          </a:prstGeom>
        </p:spPr>
      </p:pic>
    </p:spTree>
    <p:extLst>
      <p:ext uri="{BB962C8B-B14F-4D97-AF65-F5344CB8AC3E}">
        <p14:creationId xmlns:p14="http://schemas.microsoft.com/office/powerpoint/2010/main" val="3009703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UNI slide">
    <p:bg>
      <p:bgRef idx="1001">
        <a:schemeClr val="bg2"/>
      </p:bgRef>
    </p:bg>
    <p:spTree>
      <p:nvGrpSpPr>
        <p:cNvPr id="1" name=""/>
        <p:cNvGrpSpPr/>
        <p:nvPr/>
      </p:nvGrpSpPr>
      <p:grpSpPr>
        <a:xfrm>
          <a:off x="0" y="0"/>
          <a:ext cx="0" cy="0"/>
          <a:chOff x="0" y="0"/>
          <a:chExt cx="0" cy="0"/>
        </a:xfrm>
      </p:grpSpPr>
      <p:pic>
        <p:nvPicPr>
          <p:cNvPr id="6" name="Obrázek 5">
            <a:extLst>
              <a:ext uri="{FF2B5EF4-FFF2-40B4-BE49-F238E27FC236}">
                <a16:creationId xmlns:a16="http://schemas.microsoft.com/office/drawing/2014/main" id="{5ECF17BA-4CC0-425F-84EE-ED5FF94C78F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882626" y="2731338"/>
            <a:ext cx="5378748" cy="1395324"/>
          </a:xfrm>
          <a:prstGeom prst="rect">
            <a:avLst/>
          </a:prstGeom>
        </p:spPr>
      </p:pic>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867800"/>
            <a:ext cx="8520600" cy="11223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474016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ing and content">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540000" y="6228000"/>
            <a:ext cx="5940000" cy="252000"/>
          </a:xfrm>
        </p:spPr>
        <p:txBody>
          <a:bodyPr/>
          <a:lstStyle>
            <a:lvl1pPr>
              <a:defRPr sz="900"/>
            </a:lvl1pPr>
          </a:lstStyle>
          <a:p>
            <a:r>
              <a:rPr lang="en-GB" noProof="0" dirty="0"/>
              <a:t>Define footer – presentation title / department</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en-GB" altLang="cs-CZ" noProof="0" smtClean="0"/>
              <a:pPr/>
              <a:t>‹#›</a:t>
            </a:fld>
            <a:endParaRPr lang="en-GB" altLang="cs-CZ" noProof="0"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sp>
        <p:nvSpPr>
          <p:cNvPr id="8" name="Zástupný symbol pro obsah 2">
            <a:extLst>
              <a:ext uri="{FF2B5EF4-FFF2-40B4-BE49-F238E27FC236}">
                <a16:creationId xmlns:a16="http://schemas.microsoft.com/office/drawing/2014/main" id="{390E4E2C-8A81-45F0-A5ED-59F1EE588AF9}"/>
              </a:ext>
            </a:extLst>
          </p:cNvPr>
          <p:cNvSpPr>
            <a:spLocks noGrp="1"/>
          </p:cNvSpPr>
          <p:nvPr>
            <p:ph idx="1" hasCustomPrompt="1"/>
          </p:nvPr>
        </p:nvSpPr>
        <p:spPr>
          <a:xfrm>
            <a:off x="540000" y="1692002"/>
            <a:ext cx="8064900" cy="4139998"/>
          </a:xfrm>
          <a:prstGeom prst="rect">
            <a:avLst/>
          </a:prstGeom>
        </p:spPr>
        <p:txBody>
          <a:bodyPr/>
          <a:lstStyle>
            <a:lvl1pPr marL="189000" indent="-135000">
              <a:lnSpc>
                <a:spcPts val="2700"/>
              </a:lnSpc>
              <a:buClr>
                <a:schemeClr val="tx2"/>
              </a:buClr>
              <a:buSzPct val="100000"/>
              <a:buFont typeface="Arial" panose="020B0604020202020204" pitchFamily="34" charset="0"/>
              <a:buChar char="̶"/>
              <a:defRPr b="0"/>
            </a:lvl1pPr>
            <a:lvl2pPr marL="378000" indent="-135000">
              <a:lnSpc>
                <a:spcPct val="100000"/>
              </a:lnSpc>
              <a:buClr>
                <a:schemeClr val="tx2"/>
              </a:buClr>
              <a:buFont typeface="Arial" panose="020B0604020202020204" pitchFamily="34" charset="0"/>
              <a:buChar char="̶"/>
              <a:defRPr sz="1500"/>
            </a:lvl2pPr>
            <a:lvl3pPr marL="685800" indent="0">
              <a:lnSpc>
                <a:spcPct val="100000"/>
              </a:lnSpc>
              <a:buNone/>
              <a:defRPr sz="1200"/>
            </a:lvl3pPr>
          </a:lstStyle>
          <a:p>
            <a:pPr lvl="0"/>
            <a:r>
              <a:rPr lang="en-GB" noProof="0" dirty="0"/>
              <a:t>Click here to insert text</a:t>
            </a:r>
          </a:p>
          <a:p>
            <a:pPr lvl="1"/>
            <a:r>
              <a:rPr lang="en-GB" noProof="0" dirty="0"/>
              <a:t>Second level</a:t>
            </a:r>
          </a:p>
          <a:p>
            <a:pPr lvl="2"/>
            <a:r>
              <a:rPr lang="en-GB" noProof="0" dirty="0"/>
              <a:t>Third level</a:t>
            </a:r>
          </a:p>
        </p:txBody>
      </p:sp>
      <p:pic>
        <p:nvPicPr>
          <p:cNvPr id="9" name="Grafický objekt 2">
            <a:extLst>
              <a:ext uri="{FF2B5EF4-FFF2-40B4-BE49-F238E27FC236}">
                <a16:creationId xmlns:a16="http://schemas.microsoft.com/office/drawing/2014/main" id="{B1A8C7E8-B354-9C49-A9F5-DCDF85E3C2C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933428" y="6048000"/>
            <a:ext cx="885598" cy="600239"/>
          </a:xfrm>
          <a:prstGeom prst="rect">
            <a:avLst/>
          </a:prstGeom>
        </p:spPr>
      </p:pic>
    </p:spTree>
    <p:extLst>
      <p:ext uri="{BB962C8B-B14F-4D97-AF65-F5344CB8AC3E}">
        <p14:creationId xmlns:p14="http://schemas.microsoft.com/office/powerpoint/2010/main" val="1691229579"/>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329"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ing, subheading and text">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lvl1pPr>
              <a:defRPr sz="900"/>
            </a:lvl1pPr>
          </a:lstStyle>
          <a:p>
            <a:r>
              <a:rPr lang="en-GB" noProof="0" dirty="0"/>
              <a:t>Define footer – presentation title / department</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en-GB" altLang="cs-CZ" noProof="0" smtClean="0"/>
              <a:pPr/>
              <a:t>‹#›</a:t>
            </a:fld>
            <a:endParaRPr lang="en-GB" altLang="cs-CZ" noProof="0"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540544" y="1296001"/>
            <a:ext cx="8064104" cy="271576"/>
          </a:xfrm>
        </p:spPr>
        <p:txBody>
          <a:bodyPr lIns="0" tIns="0" rIns="0" bIns="0">
            <a:noAutofit/>
          </a:bodyPr>
          <a:lstStyle>
            <a:lvl1pPr algn="l">
              <a:lnSpc>
                <a:spcPts val="1725"/>
              </a:lnSpc>
              <a:defRPr sz="1500" b="0">
                <a:solidFill>
                  <a:schemeClr val="tx2"/>
                </a:solidFill>
              </a:defRPr>
            </a:lvl1pPr>
          </a:lstStyle>
          <a:p>
            <a:pPr lvl="0"/>
            <a:r>
              <a:rPr lang="en-GB" noProof="0" dirty="0"/>
              <a:t>Click here to insert subheading</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sp>
        <p:nvSpPr>
          <p:cNvPr id="10" name="Zástupný symbol pro obsah 2">
            <a:extLst>
              <a:ext uri="{FF2B5EF4-FFF2-40B4-BE49-F238E27FC236}">
                <a16:creationId xmlns:a16="http://schemas.microsoft.com/office/drawing/2014/main" id="{5CA9AC87-D3DE-408C-9471-D419F4748341}"/>
              </a:ext>
            </a:extLst>
          </p:cNvPr>
          <p:cNvSpPr>
            <a:spLocks noGrp="1"/>
          </p:cNvSpPr>
          <p:nvPr>
            <p:ph idx="1" hasCustomPrompt="1"/>
          </p:nvPr>
        </p:nvSpPr>
        <p:spPr>
          <a:xfrm>
            <a:off x="540000" y="1692002"/>
            <a:ext cx="8064900" cy="4139998"/>
          </a:xfrm>
          <a:prstGeom prst="rect">
            <a:avLst/>
          </a:prstGeom>
        </p:spPr>
        <p:txBody>
          <a:bodyPr/>
          <a:lstStyle>
            <a:lvl1pPr marL="189000" indent="-135000">
              <a:lnSpc>
                <a:spcPts val="2700"/>
              </a:lnSpc>
              <a:buClr>
                <a:schemeClr val="tx2"/>
              </a:buClr>
              <a:buSzPct val="100000"/>
              <a:buFont typeface="Arial" panose="020B0604020202020204" pitchFamily="34" charset="0"/>
              <a:buChar char="̶"/>
              <a:defRPr b="0"/>
            </a:lvl1pPr>
            <a:lvl2pPr marL="378000" indent="-135000">
              <a:lnSpc>
                <a:spcPct val="100000"/>
              </a:lnSpc>
              <a:buClr>
                <a:schemeClr val="tx2"/>
              </a:buClr>
              <a:buFont typeface="Arial" panose="020B0604020202020204" pitchFamily="34" charset="0"/>
              <a:buChar char="̶"/>
              <a:defRPr sz="1500"/>
            </a:lvl2pPr>
            <a:lvl3pPr marL="685800" indent="0">
              <a:lnSpc>
                <a:spcPct val="100000"/>
              </a:lnSpc>
              <a:buNone/>
              <a:defRPr sz="1200"/>
            </a:lvl3pPr>
          </a:lstStyle>
          <a:p>
            <a:pPr lvl="0"/>
            <a:r>
              <a:rPr lang="en-GB" noProof="0" dirty="0"/>
              <a:t>Click here to insert text</a:t>
            </a:r>
          </a:p>
          <a:p>
            <a:pPr lvl="1"/>
            <a:r>
              <a:rPr lang="en-GB" noProof="0" dirty="0"/>
              <a:t>Second level</a:t>
            </a:r>
          </a:p>
          <a:p>
            <a:pPr lvl="2"/>
            <a:r>
              <a:rPr lang="en-GB" noProof="0" dirty="0"/>
              <a:t>Third level</a:t>
            </a:r>
          </a:p>
        </p:txBody>
      </p:sp>
      <p:pic>
        <p:nvPicPr>
          <p:cNvPr id="9" name="Grafický objekt 2">
            <a:extLst>
              <a:ext uri="{FF2B5EF4-FFF2-40B4-BE49-F238E27FC236}">
                <a16:creationId xmlns:a16="http://schemas.microsoft.com/office/drawing/2014/main" id="{CF89619C-4865-4846-8B6C-FA429C382E8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933428" y="6048000"/>
            <a:ext cx="885598" cy="600239"/>
          </a:xfrm>
          <a:prstGeom prst="rect">
            <a:avLst/>
          </a:prstGeom>
        </p:spPr>
      </p:pic>
    </p:spTree>
    <p:extLst>
      <p:ext uri="{BB962C8B-B14F-4D97-AF65-F5344CB8AC3E}">
        <p14:creationId xmlns:p14="http://schemas.microsoft.com/office/powerpoint/2010/main" val="4034428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ing and comparison">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hasCustomPrompt="1"/>
          </p:nvPr>
        </p:nvSpPr>
        <p:spPr/>
        <p:txBody>
          <a:bodyPr/>
          <a:lstStyle/>
          <a:p>
            <a:r>
              <a:rPr lang="en-GB" noProof="0" dirty="0"/>
              <a:t>Click here to insert heading</a:t>
            </a:r>
            <a:endParaRPr lang="cs-CZ" dirty="0"/>
          </a:p>
        </p:txBody>
      </p:sp>
      <p:sp>
        <p:nvSpPr>
          <p:cNvPr id="8" name="Zástupný symbol pro obsah 2">
            <a:extLst>
              <a:ext uri="{FF2B5EF4-FFF2-40B4-BE49-F238E27FC236}">
                <a16:creationId xmlns:a16="http://schemas.microsoft.com/office/drawing/2014/main" id="{1D440DD4-5185-4C05-8E91-80CB3DC67394}"/>
              </a:ext>
            </a:extLst>
          </p:cNvPr>
          <p:cNvSpPr>
            <a:spLocks noGrp="1"/>
          </p:cNvSpPr>
          <p:nvPr>
            <p:ph idx="29" hasCustomPrompt="1"/>
          </p:nvPr>
        </p:nvSpPr>
        <p:spPr>
          <a:xfrm>
            <a:off x="540000" y="1701505"/>
            <a:ext cx="3914999" cy="4139998"/>
          </a:xfrm>
          <a:prstGeom prst="rect">
            <a:avLst/>
          </a:prstGeom>
        </p:spPr>
        <p:txBody>
          <a:bodyPr/>
          <a:lstStyle>
            <a:lvl1pPr marL="189000" indent="-135000">
              <a:lnSpc>
                <a:spcPts val="2700"/>
              </a:lnSpc>
              <a:buClr>
                <a:schemeClr val="tx2"/>
              </a:buClr>
              <a:buSzPct val="100000"/>
              <a:buFont typeface="Arial" panose="020B0604020202020204" pitchFamily="34" charset="0"/>
              <a:buChar char="̶"/>
              <a:defRPr b="0"/>
            </a:lvl1pPr>
            <a:lvl2pPr marL="378000" indent="-135000">
              <a:lnSpc>
                <a:spcPct val="100000"/>
              </a:lnSpc>
              <a:buClr>
                <a:schemeClr val="tx2"/>
              </a:buClr>
              <a:buFont typeface="Arial" panose="020B0604020202020204" pitchFamily="34" charset="0"/>
              <a:buChar char="̶"/>
              <a:defRPr sz="1500"/>
            </a:lvl2pPr>
            <a:lvl3pPr marL="685800" indent="0">
              <a:lnSpc>
                <a:spcPct val="100000"/>
              </a:lnSpc>
              <a:buNone/>
              <a:defRPr sz="1200"/>
            </a:lvl3pPr>
          </a:lstStyle>
          <a:p>
            <a:pPr lvl="0"/>
            <a:r>
              <a:rPr lang="en-GB" noProof="0" dirty="0"/>
              <a:t>Click here to insert text</a:t>
            </a:r>
          </a:p>
          <a:p>
            <a:pPr lvl="1"/>
            <a:r>
              <a:rPr lang="en-GB" noProof="0" dirty="0"/>
              <a:t>Second level</a:t>
            </a:r>
          </a:p>
          <a:p>
            <a:pPr lvl="2"/>
            <a:r>
              <a:rPr lang="en-GB" noProof="0" dirty="0"/>
              <a:t>Third level</a:t>
            </a:r>
          </a:p>
        </p:txBody>
      </p:sp>
      <p:sp>
        <p:nvSpPr>
          <p:cNvPr id="9" name="Zástupný symbol pro obsah 2">
            <a:extLst>
              <a:ext uri="{FF2B5EF4-FFF2-40B4-BE49-F238E27FC236}">
                <a16:creationId xmlns:a16="http://schemas.microsoft.com/office/drawing/2014/main" id="{91531ABC-E456-4507-A022-87C2E3C7A2AA}"/>
              </a:ext>
            </a:extLst>
          </p:cNvPr>
          <p:cNvSpPr>
            <a:spLocks noGrp="1"/>
          </p:cNvSpPr>
          <p:nvPr>
            <p:ph idx="30" hasCustomPrompt="1"/>
          </p:nvPr>
        </p:nvSpPr>
        <p:spPr>
          <a:xfrm>
            <a:off x="4688460" y="1701505"/>
            <a:ext cx="3914999" cy="4139998"/>
          </a:xfrm>
          <a:prstGeom prst="rect">
            <a:avLst/>
          </a:prstGeom>
        </p:spPr>
        <p:txBody>
          <a:bodyPr/>
          <a:lstStyle>
            <a:lvl1pPr marL="189000" indent="-135000">
              <a:lnSpc>
                <a:spcPts val="2700"/>
              </a:lnSpc>
              <a:buClr>
                <a:schemeClr val="tx2"/>
              </a:buClr>
              <a:buSzPct val="100000"/>
              <a:buFont typeface="Arial" panose="020B0604020202020204" pitchFamily="34" charset="0"/>
              <a:buChar char="̶"/>
              <a:defRPr b="0"/>
            </a:lvl1pPr>
            <a:lvl2pPr marL="378000" indent="-135000">
              <a:lnSpc>
                <a:spcPct val="100000"/>
              </a:lnSpc>
              <a:buClr>
                <a:schemeClr val="tx2"/>
              </a:buClr>
              <a:buFont typeface="Arial" panose="020B0604020202020204" pitchFamily="34" charset="0"/>
              <a:buChar char="̶"/>
              <a:defRPr sz="1500"/>
            </a:lvl2pPr>
            <a:lvl3pPr marL="685800" indent="0">
              <a:lnSpc>
                <a:spcPct val="100000"/>
              </a:lnSpc>
              <a:buNone/>
              <a:defRPr sz="1200"/>
            </a:lvl3pPr>
          </a:lstStyle>
          <a:p>
            <a:pPr lvl="0"/>
            <a:r>
              <a:rPr lang="en-GB" noProof="0" dirty="0"/>
              <a:t>Click here to insert text</a:t>
            </a:r>
          </a:p>
          <a:p>
            <a:pPr lvl="1"/>
            <a:r>
              <a:rPr lang="en-GB" noProof="0" dirty="0"/>
              <a:t>Second level</a:t>
            </a:r>
          </a:p>
          <a:p>
            <a:pPr lvl="2"/>
            <a:r>
              <a:rPr lang="en-GB" noProof="0" dirty="0"/>
              <a:t>Third level</a:t>
            </a:r>
          </a:p>
        </p:txBody>
      </p:sp>
      <p:pic>
        <p:nvPicPr>
          <p:cNvPr id="10" name="Grafický objekt 2">
            <a:extLst>
              <a:ext uri="{FF2B5EF4-FFF2-40B4-BE49-F238E27FC236}">
                <a16:creationId xmlns:a16="http://schemas.microsoft.com/office/drawing/2014/main" id="{6079916D-A611-7842-9E25-44BBC3AC9AF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933428" y="6048000"/>
            <a:ext cx="885598" cy="600239"/>
          </a:xfrm>
          <a:prstGeom prst="rect">
            <a:avLst/>
          </a:prstGeom>
        </p:spPr>
      </p:pic>
    </p:spTree>
    <p:extLst>
      <p:ext uri="{BB962C8B-B14F-4D97-AF65-F5344CB8AC3E}">
        <p14:creationId xmlns:p14="http://schemas.microsoft.com/office/powerpoint/2010/main" val="2966739591"/>
      </p:ext>
    </p:extLst>
  </p:cSld>
  <p:clrMapOvr>
    <a:masterClrMapping/>
  </p:clrMapOvr>
  <p:extLst>
    <p:ext uri="{DCECCB84-F9BA-43D5-87BE-67443E8EF086}">
      <p15:sldGuideLst xmlns:p15="http://schemas.microsoft.com/office/powerpoint/2012/main">
        <p15:guide id="1" orient="horz" pos="3657" userDrawn="1">
          <p15:clr>
            <a:srgbClr val="FBAE40"/>
          </p15:clr>
        </p15:guide>
        <p15:guide id="2" pos="543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ing, subheading and comparison">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hasCustomPrompt="1"/>
          </p:nvPr>
        </p:nvSpPr>
        <p:spPr>
          <a:xfrm>
            <a:off x="540544" y="1296001"/>
            <a:ext cx="3915000" cy="271576"/>
          </a:xfrm>
        </p:spPr>
        <p:txBody>
          <a:bodyPr lIns="0" tIns="0" rIns="0" bIns="0">
            <a:noAutofit/>
          </a:bodyPr>
          <a:lstStyle>
            <a:lvl1pPr algn="l">
              <a:lnSpc>
                <a:spcPts val="1725"/>
              </a:lnSpc>
              <a:defRPr sz="1500" b="0">
                <a:solidFill>
                  <a:schemeClr val="tx2"/>
                </a:solidFill>
              </a:defRPr>
            </a:lvl1pPr>
          </a:lstStyle>
          <a:p>
            <a:pPr lvl="0"/>
            <a:r>
              <a:rPr lang="en-GB" noProof="0" dirty="0"/>
              <a:t>Click here to insert subheading</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540000" y="720000"/>
            <a:ext cx="8064900" cy="451576"/>
          </a:xfrm>
        </p:spPr>
        <p:txBody>
          <a:bodyPr/>
          <a:lstStyle/>
          <a:p>
            <a:r>
              <a:rPr lang="en-GB" noProof="0" dirty="0"/>
              <a:t>Click here to insert heading</a:t>
            </a:r>
            <a:endParaRPr lang="cs-CZ" dirty="0"/>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hasCustomPrompt="1"/>
          </p:nvPr>
        </p:nvSpPr>
        <p:spPr>
          <a:xfrm>
            <a:off x="4688459" y="1290515"/>
            <a:ext cx="3915000" cy="271576"/>
          </a:xfrm>
        </p:spPr>
        <p:txBody>
          <a:bodyPr lIns="0" tIns="0" rIns="0" bIns="0">
            <a:noAutofit/>
          </a:bodyPr>
          <a:lstStyle>
            <a:lvl1pPr algn="l">
              <a:lnSpc>
                <a:spcPts val="1725"/>
              </a:lnSpc>
              <a:defRPr sz="1500" b="0">
                <a:solidFill>
                  <a:schemeClr val="tx2"/>
                </a:solidFill>
              </a:defRPr>
            </a:lvl1pPr>
          </a:lstStyle>
          <a:p>
            <a:pPr lvl="0"/>
            <a:r>
              <a:rPr lang="en-GB" noProof="0" dirty="0"/>
              <a:t>Click here to insert subheading</a:t>
            </a:r>
          </a:p>
        </p:txBody>
      </p:sp>
      <p:sp>
        <p:nvSpPr>
          <p:cNvPr id="11" name="Zástupný symbol pro obsah 2">
            <a:extLst>
              <a:ext uri="{FF2B5EF4-FFF2-40B4-BE49-F238E27FC236}">
                <a16:creationId xmlns:a16="http://schemas.microsoft.com/office/drawing/2014/main" id="{D7707F6E-62D9-4ACE-A33C-A5E15E5CDF75}"/>
              </a:ext>
            </a:extLst>
          </p:cNvPr>
          <p:cNvSpPr>
            <a:spLocks noGrp="1"/>
          </p:cNvSpPr>
          <p:nvPr>
            <p:ph idx="29" hasCustomPrompt="1"/>
          </p:nvPr>
        </p:nvSpPr>
        <p:spPr>
          <a:xfrm>
            <a:off x="540000" y="1701505"/>
            <a:ext cx="3914999" cy="4139998"/>
          </a:xfrm>
          <a:prstGeom prst="rect">
            <a:avLst/>
          </a:prstGeom>
        </p:spPr>
        <p:txBody>
          <a:bodyPr/>
          <a:lstStyle>
            <a:lvl1pPr marL="189000" indent="-135000">
              <a:lnSpc>
                <a:spcPts val="2700"/>
              </a:lnSpc>
              <a:buClr>
                <a:schemeClr val="tx2"/>
              </a:buClr>
              <a:buSzPct val="100000"/>
              <a:buFont typeface="Arial" panose="020B0604020202020204" pitchFamily="34" charset="0"/>
              <a:buChar char="̶"/>
              <a:defRPr b="0"/>
            </a:lvl1pPr>
            <a:lvl2pPr marL="378000" indent="-135000">
              <a:lnSpc>
                <a:spcPct val="100000"/>
              </a:lnSpc>
              <a:buClr>
                <a:schemeClr val="tx2"/>
              </a:buClr>
              <a:buFont typeface="Arial" panose="020B0604020202020204" pitchFamily="34" charset="0"/>
              <a:buChar char="̶"/>
              <a:defRPr sz="1500"/>
            </a:lvl2pPr>
            <a:lvl3pPr marL="685800" indent="0">
              <a:lnSpc>
                <a:spcPct val="100000"/>
              </a:lnSpc>
              <a:buNone/>
              <a:defRPr sz="1200"/>
            </a:lvl3pPr>
          </a:lstStyle>
          <a:p>
            <a:pPr lvl="0"/>
            <a:r>
              <a:rPr lang="en-GB" noProof="0" dirty="0"/>
              <a:t>Click here to insert text</a:t>
            </a:r>
          </a:p>
          <a:p>
            <a:pPr lvl="1"/>
            <a:r>
              <a:rPr lang="en-GB" noProof="0" dirty="0"/>
              <a:t>Second level</a:t>
            </a:r>
          </a:p>
          <a:p>
            <a:pPr lvl="2"/>
            <a:r>
              <a:rPr lang="en-GB" noProof="0" dirty="0"/>
              <a:t>Third level</a:t>
            </a:r>
          </a:p>
        </p:txBody>
      </p:sp>
      <p:sp>
        <p:nvSpPr>
          <p:cNvPr id="13" name="Zástupný symbol pro obsah 2">
            <a:extLst>
              <a:ext uri="{FF2B5EF4-FFF2-40B4-BE49-F238E27FC236}">
                <a16:creationId xmlns:a16="http://schemas.microsoft.com/office/drawing/2014/main" id="{911B9D34-B8F8-4804-B959-27E40687C897}"/>
              </a:ext>
            </a:extLst>
          </p:cNvPr>
          <p:cNvSpPr>
            <a:spLocks noGrp="1"/>
          </p:cNvSpPr>
          <p:nvPr>
            <p:ph idx="30" hasCustomPrompt="1"/>
          </p:nvPr>
        </p:nvSpPr>
        <p:spPr>
          <a:xfrm>
            <a:off x="4688460" y="1701505"/>
            <a:ext cx="3914999" cy="4139998"/>
          </a:xfrm>
          <a:prstGeom prst="rect">
            <a:avLst/>
          </a:prstGeom>
        </p:spPr>
        <p:txBody>
          <a:bodyPr/>
          <a:lstStyle>
            <a:lvl1pPr marL="189000" indent="-135000">
              <a:lnSpc>
                <a:spcPts val="2700"/>
              </a:lnSpc>
              <a:buClr>
                <a:schemeClr val="tx2"/>
              </a:buClr>
              <a:buSzPct val="100000"/>
              <a:buFont typeface="Arial" panose="020B0604020202020204" pitchFamily="34" charset="0"/>
              <a:buChar char="̶"/>
              <a:defRPr b="0"/>
            </a:lvl1pPr>
            <a:lvl2pPr marL="378000" indent="-135000">
              <a:lnSpc>
                <a:spcPct val="100000"/>
              </a:lnSpc>
              <a:buClr>
                <a:schemeClr val="tx2"/>
              </a:buClr>
              <a:buFont typeface="Arial" panose="020B0604020202020204" pitchFamily="34" charset="0"/>
              <a:buChar char="̶"/>
              <a:defRPr sz="1500"/>
            </a:lvl2pPr>
            <a:lvl3pPr marL="685800" indent="0">
              <a:lnSpc>
                <a:spcPct val="100000"/>
              </a:lnSpc>
              <a:buNone/>
              <a:defRPr sz="1200"/>
            </a:lvl3pPr>
          </a:lstStyle>
          <a:p>
            <a:pPr lvl="0"/>
            <a:r>
              <a:rPr lang="en-GB" noProof="0" dirty="0"/>
              <a:t>Click here to insert text</a:t>
            </a:r>
          </a:p>
          <a:p>
            <a:pPr lvl="1"/>
            <a:r>
              <a:rPr lang="en-GB" noProof="0" dirty="0"/>
              <a:t>Second level</a:t>
            </a:r>
          </a:p>
          <a:p>
            <a:pPr lvl="2"/>
            <a:r>
              <a:rPr lang="en-GB" noProof="0" dirty="0"/>
              <a:t>Third level</a:t>
            </a:r>
          </a:p>
        </p:txBody>
      </p:sp>
      <p:pic>
        <p:nvPicPr>
          <p:cNvPr id="10" name="Grafický objekt 2">
            <a:extLst>
              <a:ext uri="{FF2B5EF4-FFF2-40B4-BE49-F238E27FC236}">
                <a16:creationId xmlns:a16="http://schemas.microsoft.com/office/drawing/2014/main" id="{D0B540A0-9A44-9744-B5A2-82868303AEA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933428" y="6048000"/>
            <a:ext cx="885598" cy="600239"/>
          </a:xfrm>
          <a:prstGeom prst="rect">
            <a:avLst/>
          </a:prstGeom>
        </p:spPr>
      </p:pic>
    </p:spTree>
    <p:extLst>
      <p:ext uri="{BB962C8B-B14F-4D97-AF65-F5344CB8AC3E}">
        <p14:creationId xmlns:p14="http://schemas.microsoft.com/office/powerpoint/2010/main" val="3317168426"/>
      </p:ext>
    </p:extLst>
  </p:cSld>
  <p:clrMapOvr>
    <a:masterClrMapping/>
  </p:clrMapOvr>
  <p:extLst>
    <p:ext uri="{DCECCB84-F9BA-43D5-87BE-67443E8EF086}">
      <p15:sldGuideLst xmlns:p15="http://schemas.microsoft.com/office/powerpoint/2012/main">
        <p15:guide id="1" orient="horz" pos="2886" userDrawn="1">
          <p15:clr>
            <a:srgbClr val="FBAE40"/>
          </p15:clr>
        </p15:guide>
        <p15:guide id="2" pos="28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ing, subheading, text and imag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8DF9A9-CF6E-49C8-A8BC-74FDF24B8C33}"/>
              </a:ext>
            </a:extLst>
          </p:cNvPr>
          <p:cNvSpPr>
            <a:spLocks noGrp="1"/>
          </p:cNvSpPr>
          <p:nvPr>
            <p:ph type="title" hasCustomPrompt="1"/>
          </p:nvPr>
        </p:nvSpPr>
        <p:spPr/>
        <p:txBody>
          <a:bodyPr/>
          <a:lstStyle>
            <a:lvl1pPr>
              <a:defRPr/>
            </a:lvl1pPr>
          </a:lstStyle>
          <a:p>
            <a:r>
              <a:rPr lang="en-GB" noProof="0" dirty="0"/>
              <a:t>Click here to insert heading</a:t>
            </a:r>
            <a:endParaRPr lang="cs-CZ" dirty="0"/>
          </a:p>
        </p:txBody>
      </p:sp>
      <p:sp>
        <p:nvSpPr>
          <p:cNvPr id="3" name="Zástupný symbol pro zápatí 2">
            <a:extLst>
              <a:ext uri="{FF2B5EF4-FFF2-40B4-BE49-F238E27FC236}">
                <a16:creationId xmlns:a16="http://schemas.microsoft.com/office/drawing/2014/main" id="{1E1D20B9-1A33-484F-AB08-D95E85A9CB29}"/>
              </a:ext>
            </a:extLst>
          </p:cNvPr>
          <p:cNvSpPr>
            <a:spLocks noGrp="1"/>
          </p:cNvSpPr>
          <p:nvPr>
            <p:ph type="ftr" sz="quarter" idx="10"/>
          </p:nvPr>
        </p:nvSpPr>
        <p:spPr/>
        <p:txBody>
          <a:bodyPr/>
          <a:lstStyle/>
          <a:p>
            <a:r>
              <a:rPr lang="en-GB" noProof="0" dirty="0"/>
              <a:t>Define footer – presentation title / department</a:t>
            </a:r>
          </a:p>
        </p:txBody>
      </p:sp>
      <p:sp>
        <p:nvSpPr>
          <p:cNvPr id="4" name="Zástupný symbol pro číslo snímku 3">
            <a:extLst>
              <a:ext uri="{FF2B5EF4-FFF2-40B4-BE49-F238E27FC236}">
                <a16:creationId xmlns:a16="http://schemas.microsoft.com/office/drawing/2014/main" id="{F7A2EACA-93F7-4696-A84F-C07E4801CB5C}"/>
              </a:ext>
            </a:extLst>
          </p:cNvPr>
          <p:cNvSpPr>
            <a:spLocks noGrp="1"/>
          </p:cNvSpPr>
          <p:nvPr>
            <p:ph type="sldNum" sz="quarter" idx="11"/>
          </p:nvPr>
        </p:nvSpPr>
        <p:spPr/>
        <p:txBody>
          <a:bodyPr/>
          <a:lstStyle/>
          <a:p>
            <a:fld id="{0DE708CC-0C3F-4567-9698-B54C0F35BD31}" type="slidenum">
              <a:rPr lang="en-GB" altLang="cs-CZ" noProof="0" smtClean="0"/>
              <a:pPr/>
              <a:t>‹#›</a:t>
            </a:fld>
            <a:endParaRPr lang="en-GB" altLang="cs-CZ" noProof="0" dirty="0"/>
          </a:p>
        </p:txBody>
      </p:sp>
      <p:sp>
        <p:nvSpPr>
          <p:cNvPr id="7" name="Zástupný symbol pro obsah 2">
            <a:extLst>
              <a:ext uri="{FF2B5EF4-FFF2-40B4-BE49-F238E27FC236}">
                <a16:creationId xmlns:a16="http://schemas.microsoft.com/office/drawing/2014/main" id="{45EA606A-B012-497D-A062-93B4C5E7BD37}"/>
              </a:ext>
            </a:extLst>
          </p:cNvPr>
          <p:cNvSpPr>
            <a:spLocks noGrp="1"/>
          </p:cNvSpPr>
          <p:nvPr>
            <p:ph idx="1" hasCustomPrompt="1"/>
          </p:nvPr>
        </p:nvSpPr>
        <p:spPr>
          <a:xfrm>
            <a:off x="5510802" y="2596846"/>
            <a:ext cx="3094099" cy="3208441"/>
          </a:xfrm>
          <a:prstGeom prst="rect">
            <a:avLst/>
          </a:prstGeom>
        </p:spPr>
        <p:txBody>
          <a:bodyPr/>
          <a:lstStyle>
            <a:lvl1pPr marL="189000" indent="-135000">
              <a:lnSpc>
                <a:spcPts val="2700"/>
              </a:lnSpc>
              <a:buClr>
                <a:schemeClr val="tx2"/>
              </a:buClr>
              <a:buSzPct val="100000"/>
              <a:buFont typeface="Arial" panose="020B0604020202020204" pitchFamily="34" charset="0"/>
              <a:buChar char="̶"/>
              <a:defRPr sz="1500" b="0"/>
            </a:lvl1pPr>
            <a:lvl2pPr marL="378000" indent="-135000">
              <a:lnSpc>
                <a:spcPct val="100000"/>
              </a:lnSpc>
              <a:buClr>
                <a:schemeClr val="tx2"/>
              </a:buClr>
              <a:buFont typeface="Arial" panose="020B0604020202020204" pitchFamily="34" charset="0"/>
              <a:buChar char="̶"/>
              <a:defRPr sz="1500"/>
            </a:lvl2pPr>
            <a:lvl3pPr marL="685800" indent="0">
              <a:lnSpc>
                <a:spcPct val="100000"/>
              </a:lnSpc>
              <a:buNone/>
              <a:defRPr sz="1200"/>
            </a:lvl3pPr>
          </a:lstStyle>
          <a:p>
            <a:pPr lvl="0"/>
            <a:r>
              <a:rPr lang="en-GB" noProof="0" dirty="0"/>
              <a:t>Click here to insert text</a:t>
            </a:r>
          </a:p>
        </p:txBody>
      </p:sp>
      <p:sp>
        <p:nvSpPr>
          <p:cNvPr id="8" name="Zástupný symbol pro obrázek 7">
            <a:extLst>
              <a:ext uri="{FF2B5EF4-FFF2-40B4-BE49-F238E27FC236}">
                <a16:creationId xmlns:a16="http://schemas.microsoft.com/office/drawing/2014/main" id="{55454331-9726-47EA-9406-7071E2CA33DF}"/>
              </a:ext>
            </a:extLst>
          </p:cNvPr>
          <p:cNvSpPr>
            <a:spLocks noGrp="1"/>
          </p:cNvSpPr>
          <p:nvPr>
            <p:ph type="pic" sz="quarter" idx="12" hasCustomPrompt="1"/>
          </p:nvPr>
        </p:nvSpPr>
        <p:spPr>
          <a:xfrm>
            <a:off x="547132" y="1665288"/>
            <a:ext cx="4655843" cy="4139998"/>
          </a:xfrm>
        </p:spPr>
        <p:txBody>
          <a:bodyPr anchor="ctr"/>
          <a:lstStyle>
            <a:lvl1pPr algn="ctr">
              <a:defRPr>
                <a:solidFill>
                  <a:srgbClr val="0000DC"/>
                </a:solidFill>
              </a:defRPr>
            </a:lvl1pPr>
          </a:lstStyle>
          <a:p>
            <a:r>
              <a:rPr lang="en-GB" noProof="0" dirty="0"/>
              <a:t>Click here to insert image</a:t>
            </a:r>
          </a:p>
        </p:txBody>
      </p:sp>
      <p:sp>
        <p:nvSpPr>
          <p:cNvPr id="11" name="Zástupný symbol pro text 7">
            <a:extLst>
              <a:ext uri="{FF2B5EF4-FFF2-40B4-BE49-F238E27FC236}">
                <a16:creationId xmlns:a16="http://schemas.microsoft.com/office/drawing/2014/main" id="{B0741B4D-1AE5-4AB1-8AD2-5E6FAC7F6F20}"/>
              </a:ext>
            </a:extLst>
          </p:cNvPr>
          <p:cNvSpPr>
            <a:spLocks noGrp="1"/>
          </p:cNvSpPr>
          <p:nvPr>
            <p:ph type="body" sz="quarter" idx="13" hasCustomPrompt="1"/>
          </p:nvPr>
        </p:nvSpPr>
        <p:spPr>
          <a:xfrm>
            <a:off x="540544" y="1296001"/>
            <a:ext cx="8064104" cy="271576"/>
          </a:xfrm>
        </p:spPr>
        <p:txBody>
          <a:bodyPr lIns="0" tIns="0" rIns="0" bIns="0">
            <a:noAutofit/>
          </a:bodyPr>
          <a:lstStyle>
            <a:lvl1pPr algn="l">
              <a:lnSpc>
                <a:spcPts val="1725"/>
              </a:lnSpc>
              <a:defRPr sz="1500" b="0">
                <a:solidFill>
                  <a:schemeClr val="tx2"/>
                </a:solidFill>
              </a:defRPr>
            </a:lvl1pPr>
          </a:lstStyle>
          <a:p>
            <a:pPr lvl="0"/>
            <a:r>
              <a:rPr lang="en-GB" noProof="0" dirty="0"/>
              <a:t>Click here to insert subheading</a:t>
            </a:r>
          </a:p>
        </p:txBody>
      </p:sp>
      <p:pic>
        <p:nvPicPr>
          <p:cNvPr id="9" name="Grafický objekt 2">
            <a:extLst>
              <a:ext uri="{FF2B5EF4-FFF2-40B4-BE49-F238E27FC236}">
                <a16:creationId xmlns:a16="http://schemas.microsoft.com/office/drawing/2014/main" id="{3ADAE73E-D711-E54F-83B3-02E9FED84EA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933428" y="6048000"/>
            <a:ext cx="885598" cy="600239"/>
          </a:xfrm>
          <a:prstGeom prst="rect">
            <a:avLst/>
          </a:prstGeom>
        </p:spPr>
      </p:pic>
    </p:spTree>
    <p:extLst>
      <p:ext uri="{BB962C8B-B14F-4D97-AF65-F5344CB8AC3E}">
        <p14:creationId xmlns:p14="http://schemas.microsoft.com/office/powerpoint/2010/main" val="3832835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ing, subheading and three columns">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hasCustomPrompt="1"/>
          </p:nvPr>
        </p:nvSpPr>
        <p:spPr>
          <a:xfrm>
            <a:off x="3330000" y="1692003"/>
            <a:ext cx="2483644" cy="2230711"/>
          </a:xfrm>
        </p:spPr>
        <p:txBody>
          <a:bodyPr/>
          <a:lstStyle>
            <a:lvl1pPr>
              <a:defRPr/>
            </a:lvl1p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hasCustomPrompt="1"/>
          </p:nvPr>
        </p:nvSpPr>
        <p:spPr>
          <a:xfrm>
            <a:off x="539999" y="4414271"/>
            <a:ext cx="2484000" cy="1427730"/>
          </a:xfrm>
        </p:spPr>
        <p:txBody>
          <a:bodyPr lIns="0" tIns="0" rIns="0" bIns="0" numCol="1" spcCol="324000">
            <a:noAutofit/>
          </a:bodyPr>
          <a:lstStyle>
            <a:lvl1pPr algn="l">
              <a:lnSpc>
                <a:spcPts val="1350"/>
              </a:lnSpc>
              <a:defRPr sz="1125"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hasCustomPrompt="1"/>
          </p:nvPr>
        </p:nvSpPr>
        <p:spPr>
          <a:xfrm>
            <a:off x="3330000" y="4414271"/>
            <a:ext cx="2484000" cy="1427730"/>
          </a:xfrm>
        </p:spPr>
        <p:txBody>
          <a:bodyPr lIns="0" tIns="0" rIns="0" bIns="0" numCol="1" spcCol="324000">
            <a:noAutofit/>
          </a:bodyPr>
          <a:lstStyle>
            <a:lvl1pPr algn="l">
              <a:lnSpc>
                <a:spcPts val="1350"/>
              </a:lnSpc>
              <a:defRPr sz="1125"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hasCustomPrompt="1"/>
          </p:nvPr>
        </p:nvSpPr>
        <p:spPr>
          <a:xfrm>
            <a:off x="6120900" y="4414270"/>
            <a:ext cx="2484000" cy="1427730"/>
          </a:xfrm>
        </p:spPr>
        <p:txBody>
          <a:bodyPr lIns="0" tIns="0" rIns="0" bIns="0" numCol="1" spcCol="324000">
            <a:noAutofit/>
          </a:bodyPr>
          <a:lstStyle>
            <a:lvl1pPr algn="l">
              <a:lnSpc>
                <a:spcPts val="1350"/>
              </a:lnSpc>
              <a:defRPr sz="1125"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hasCustomPrompt="1"/>
          </p:nvPr>
        </p:nvSpPr>
        <p:spPr>
          <a:xfrm>
            <a:off x="540544" y="4025136"/>
            <a:ext cx="2483644" cy="216000"/>
          </a:xfrm>
        </p:spPr>
        <p:txBody>
          <a:bodyPr anchor="ctr"/>
          <a:lstStyle>
            <a:lvl1pPr>
              <a:lnSpc>
                <a:spcPts val="825"/>
              </a:lnSpc>
              <a:defRPr sz="750" b="0"/>
            </a:lvl1pPr>
          </a:lstStyle>
          <a:p>
            <a:pPr lvl="0"/>
            <a:r>
              <a:rPr lang="en-GB" noProof="0" dirty="0"/>
              <a:t>Click here to insert text</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hasCustomPrompt="1"/>
          </p:nvPr>
        </p:nvSpPr>
        <p:spPr>
          <a:xfrm>
            <a:off x="3330357" y="4025136"/>
            <a:ext cx="2483644" cy="216000"/>
          </a:xfrm>
        </p:spPr>
        <p:txBody>
          <a:bodyPr anchor="ctr"/>
          <a:lstStyle>
            <a:lvl1pPr>
              <a:lnSpc>
                <a:spcPts val="825"/>
              </a:lnSpc>
              <a:defRPr sz="750" b="0"/>
            </a:lvl1pPr>
          </a:lstStyle>
          <a:p>
            <a:pPr lvl="0"/>
            <a:r>
              <a:rPr lang="en-GB" noProof="0" dirty="0"/>
              <a:t>Click here to insert text</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hasCustomPrompt="1"/>
          </p:nvPr>
        </p:nvSpPr>
        <p:spPr>
          <a:xfrm>
            <a:off x="6121077" y="4025136"/>
            <a:ext cx="2483644" cy="216000"/>
          </a:xfrm>
        </p:spPr>
        <p:txBody>
          <a:bodyPr anchor="ctr"/>
          <a:lstStyle>
            <a:lvl1pPr>
              <a:lnSpc>
                <a:spcPts val="825"/>
              </a:lnSpc>
              <a:defRPr sz="750" b="0"/>
            </a:lvl1pPr>
          </a:lstStyle>
          <a:p>
            <a:pPr lvl="0"/>
            <a:r>
              <a:rPr lang="en-GB" noProof="0" dirty="0"/>
              <a:t>Click here to insert text</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hasCustomPrompt="1"/>
          </p:nvPr>
        </p:nvSpPr>
        <p:spPr>
          <a:xfrm>
            <a:off x="540000" y="1692003"/>
            <a:ext cx="2483644" cy="2230711"/>
          </a:xfrm>
        </p:spPr>
        <p:txBody>
          <a:bodyPr/>
          <a:lstStyle>
            <a:lvl1pPr>
              <a:defRPr/>
            </a:lvl1pPr>
          </a:lstStyle>
          <a:p>
            <a:pPr lvl="0"/>
            <a:r>
              <a:rPr lang="en-GB" noProof="0" dirty="0"/>
              <a:t>Click here to insert text</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hasCustomPrompt="1"/>
          </p:nvPr>
        </p:nvSpPr>
        <p:spPr>
          <a:xfrm>
            <a:off x="6120001" y="1692003"/>
            <a:ext cx="2483644" cy="2230711"/>
          </a:xfrm>
        </p:spPr>
        <p:txBody>
          <a:bodyPr/>
          <a:lstStyle>
            <a:lvl1pPr>
              <a:defRPr/>
            </a:lvl1pPr>
          </a:lstStyle>
          <a:p>
            <a:pPr lvl="0"/>
            <a:r>
              <a:rPr lang="en-GB" noProof="0" dirty="0"/>
              <a:t>Click here to insert text</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540544" y="1296001"/>
            <a:ext cx="8064104" cy="271576"/>
          </a:xfrm>
        </p:spPr>
        <p:txBody>
          <a:bodyPr lIns="0" tIns="0" rIns="0" bIns="0">
            <a:noAutofit/>
          </a:bodyPr>
          <a:lstStyle>
            <a:lvl1pPr algn="l">
              <a:lnSpc>
                <a:spcPts val="1725"/>
              </a:lnSpc>
              <a:defRPr sz="1500" b="0">
                <a:solidFill>
                  <a:schemeClr val="tx2"/>
                </a:solidFill>
              </a:defRPr>
            </a:lvl1pPr>
          </a:lstStyle>
          <a:p>
            <a:pPr lvl="0"/>
            <a:r>
              <a:rPr lang="en-GB" noProof="0" dirty="0"/>
              <a:t>Click here to insert subheading</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540000" y="720000"/>
            <a:ext cx="8064900" cy="451576"/>
          </a:xfrm>
        </p:spPr>
        <p:txBody>
          <a:bodyPr/>
          <a:lstStyle/>
          <a:p>
            <a:r>
              <a:rPr lang="en-GB" noProof="0" dirty="0"/>
              <a:t>Click here to insert heading</a:t>
            </a:r>
            <a:endParaRPr lang="cs-CZ" dirty="0"/>
          </a:p>
        </p:txBody>
      </p:sp>
      <p:pic>
        <p:nvPicPr>
          <p:cNvPr id="17" name="Grafický objekt 2">
            <a:extLst>
              <a:ext uri="{FF2B5EF4-FFF2-40B4-BE49-F238E27FC236}">
                <a16:creationId xmlns:a16="http://schemas.microsoft.com/office/drawing/2014/main" id="{04D04082-0EA8-E547-8617-0C8CA1141FA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933428" y="6048000"/>
            <a:ext cx="885598" cy="600239"/>
          </a:xfrm>
          <a:prstGeom prst="rect">
            <a:avLst/>
          </a:prstGeom>
        </p:spPr>
      </p:pic>
    </p:spTree>
    <p:extLst>
      <p:ext uri="{BB962C8B-B14F-4D97-AF65-F5344CB8AC3E}">
        <p14:creationId xmlns:p14="http://schemas.microsoft.com/office/powerpoint/2010/main" val="2713741071"/>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288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out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8" name="Zástupný symbol pro obsah 2">
            <a:extLst>
              <a:ext uri="{FF2B5EF4-FFF2-40B4-BE49-F238E27FC236}">
                <a16:creationId xmlns:a16="http://schemas.microsoft.com/office/drawing/2014/main" id="{51439ED6-907B-45D9-8FCC-98AE21B3C06D}"/>
              </a:ext>
            </a:extLst>
          </p:cNvPr>
          <p:cNvSpPr>
            <a:spLocks noGrp="1"/>
          </p:cNvSpPr>
          <p:nvPr>
            <p:ph idx="12" hasCustomPrompt="1"/>
          </p:nvPr>
        </p:nvSpPr>
        <p:spPr>
          <a:xfrm>
            <a:off x="540000" y="692150"/>
            <a:ext cx="8064900" cy="5139850"/>
          </a:xfrm>
          <a:prstGeom prst="rect">
            <a:avLst/>
          </a:prstGeom>
        </p:spPr>
        <p:txBody>
          <a:bodyPr/>
          <a:lstStyle>
            <a:lvl1pPr marL="54000" indent="0">
              <a:lnSpc>
                <a:spcPts val="2700"/>
              </a:lnSpc>
              <a:buClr>
                <a:schemeClr val="tx2"/>
              </a:buClr>
              <a:buSzPct val="100000"/>
              <a:buFont typeface="Arial" panose="020B0604020202020204" pitchFamily="34" charset="0"/>
              <a:buNone/>
              <a:defRPr b="0"/>
            </a:lvl1pPr>
            <a:lvl2pPr marL="378000" indent="-135000">
              <a:lnSpc>
                <a:spcPct val="100000"/>
              </a:lnSpc>
              <a:buClr>
                <a:schemeClr val="tx2"/>
              </a:buClr>
              <a:buFont typeface="Arial" panose="020B0604020202020204" pitchFamily="34" charset="0"/>
              <a:buChar char="̶"/>
              <a:defRPr sz="1500"/>
            </a:lvl2pPr>
            <a:lvl3pPr marL="685800" indent="0">
              <a:lnSpc>
                <a:spcPct val="100000"/>
              </a:lnSpc>
              <a:buNone/>
              <a:defRPr sz="1200"/>
            </a:lvl3pPr>
          </a:lstStyle>
          <a:p>
            <a:pPr lvl="0"/>
            <a:r>
              <a:rPr lang="en-GB" noProof="0" dirty="0"/>
              <a:t>Click here to insert text</a:t>
            </a:r>
          </a:p>
        </p:txBody>
      </p:sp>
      <p:pic>
        <p:nvPicPr>
          <p:cNvPr id="6" name="Grafický objekt 2">
            <a:extLst>
              <a:ext uri="{FF2B5EF4-FFF2-40B4-BE49-F238E27FC236}">
                <a16:creationId xmlns:a16="http://schemas.microsoft.com/office/drawing/2014/main" id="{D96A438F-F8EF-AC4F-8CCA-C90ACD75896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933428" y="6048000"/>
            <a:ext cx="885598" cy="600239"/>
          </a:xfrm>
          <a:prstGeom prst="rect">
            <a:avLst/>
          </a:prstGeom>
        </p:spPr>
      </p:pic>
    </p:spTree>
    <p:extLst>
      <p:ext uri="{BB962C8B-B14F-4D97-AF65-F5344CB8AC3E}">
        <p14:creationId xmlns:p14="http://schemas.microsoft.com/office/powerpoint/2010/main" val="23497552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329"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ly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6" name="Nadpis 12">
            <a:extLst>
              <a:ext uri="{FF2B5EF4-FFF2-40B4-BE49-F238E27FC236}">
                <a16:creationId xmlns:a16="http://schemas.microsoft.com/office/drawing/2014/main" id="{C80D1D37-E5CA-42AD-BE6B-219FAFB54670}"/>
              </a:ext>
            </a:extLst>
          </p:cNvPr>
          <p:cNvSpPr>
            <a:spLocks noGrp="1"/>
          </p:cNvSpPr>
          <p:nvPr>
            <p:ph type="title" hasCustomPrompt="1"/>
          </p:nvPr>
        </p:nvSpPr>
        <p:spPr>
          <a:xfrm>
            <a:off x="540000" y="720000"/>
            <a:ext cx="8064900" cy="451576"/>
          </a:xfrm>
        </p:spPr>
        <p:txBody>
          <a:bodyPr/>
          <a:lstStyle/>
          <a:p>
            <a:r>
              <a:rPr lang="en-GB" noProof="0" dirty="0"/>
              <a:t>Click here to insert heading</a:t>
            </a:r>
            <a:endParaRPr lang="cs-CZ" dirty="0"/>
          </a:p>
        </p:txBody>
      </p:sp>
      <p:pic>
        <p:nvPicPr>
          <p:cNvPr id="7" name="Grafický objekt 2">
            <a:extLst>
              <a:ext uri="{FF2B5EF4-FFF2-40B4-BE49-F238E27FC236}">
                <a16:creationId xmlns:a16="http://schemas.microsoft.com/office/drawing/2014/main" id="{3C346B07-7E84-F44D-8487-EA7264B173A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933428" y="6048000"/>
            <a:ext cx="885598" cy="600239"/>
          </a:xfrm>
          <a:prstGeom prst="rect">
            <a:avLst/>
          </a:prstGeom>
        </p:spPr>
      </p:pic>
    </p:spTree>
    <p:extLst>
      <p:ext uri="{BB962C8B-B14F-4D97-AF65-F5344CB8AC3E}">
        <p14:creationId xmlns:p14="http://schemas.microsoft.com/office/powerpoint/2010/main" val="3845540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540000" y="6228000"/>
            <a:ext cx="594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900" dirty="0" smtClean="0">
                <a:solidFill>
                  <a:schemeClr val="tx2"/>
                </a:solidFill>
                <a:latin typeface="+mj-lt"/>
              </a:defRPr>
            </a:lvl1pPr>
          </a:lstStyle>
          <a:p>
            <a:r>
              <a:rPr lang="en-GB" noProof="0" dirty="0"/>
              <a:t>Define footer – presentation title / department</a:t>
            </a:r>
          </a:p>
        </p:txBody>
      </p:sp>
      <p:sp>
        <p:nvSpPr>
          <p:cNvPr id="64530" name="Rectangle 18"/>
          <p:cNvSpPr>
            <a:spLocks noGrp="1" noChangeArrowheads="1"/>
          </p:cNvSpPr>
          <p:nvPr>
            <p:ph type="sldNum" sz="quarter" idx="4"/>
          </p:nvPr>
        </p:nvSpPr>
        <p:spPr bwMode="auto">
          <a:xfrm>
            <a:off x="310500" y="6228000"/>
            <a:ext cx="189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900" b="0">
                <a:solidFill>
                  <a:schemeClr val="tx2"/>
                </a:solidFill>
                <a:latin typeface="+mj-lt"/>
              </a:defRPr>
            </a:lvl1pPr>
          </a:lstStyle>
          <a:p>
            <a:fld id="{0DE708CC-0C3F-4567-9698-B54C0F35BD31}" type="slidenum">
              <a:rPr lang="en-GB" altLang="cs-CZ" noProof="0" smtClean="0"/>
              <a:pPr/>
              <a:t>‹#›</a:t>
            </a:fld>
            <a:endParaRPr lang="en-GB" altLang="cs-CZ" noProof="0"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540000" y="720000"/>
            <a:ext cx="8064900" cy="451576"/>
          </a:xfrm>
          <a:prstGeom prst="rect">
            <a:avLst/>
          </a:prstGeom>
        </p:spPr>
        <p:txBody>
          <a:bodyPr vert="horz" lIns="0" tIns="0" rIns="0" bIns="0" rtlCol="0" anchor="t" anchorCtr="0">
            <a:noAutofit/>
          </a:bodyPr>
          <a:lstStyle/>
          <a:p>
            <a:r>
              <a:rPr lang="en-GB" noProof="0" dirty="0"/>
              <a:t>Click here to insert heading</a:t>
            </a:r>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539100" y="1872000"/>
            <a:ext cx="8064900" cy="3960000"/>
          </a:xfrm>
          <a:prstGeom prst="rect">
            <a:avLst/>
          </a:prstGeom>
        </p:spPr>
        <p:txBody>
          <a:bodyPr vert="horz" lIns="0" tIns="0" rIns="0" bIns="0" rtlCol="0">
            <a:noAutofit/>
          </a:body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en-GB" noProof="0" dirty="0"/>
              <a:t>Click here to insert text</a:t>
            </a:r>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85" r:id="rId3"/>
    <p:sldLayoutId id="2147483674" r:id="rId4"/>
    <p:sldLayoutId id="2147483688" r:id="rId5"/>
    <p:sldLayoutId id="2147483698" r:id="rId6"/>
    <p:sldLayoutId id="2147483673" r:id="rId7"/>
    <p:sldLayoutId id="2147483675" r:id="rId8"/>
    <p:sldLayoutId id="2147483695" r:id="rId9"/>
    <p:sldLayoutId id="2147483677" r:id="rId10"/>
    <p:sldLayoutId id="2147483686" r:id="rId11"/>
    <p:sldLayoutId id="2147483697" r:id="rId12"/>
    <p:sldLayoutId id="2147483690" r:id="rId13"/>
    <p:sldLayoutId id="2147483696" r:id="rId14"/>
    <p:sldLayoutId id="2147483694" r:id="rId15"/>
    <p:sldLayoutId id="2147483692" r:id="rId16"/>
    <p:sldLayoutId id="2147483693" r:id="rId17"/>
    <p:sldLayoutId id="2147483699" r:id="rId18"/>
  </p:sldLayoutIdLst>
  <p:hf hdr="0" dt="0"/>
  <p:txStyles>
    <p:titleStyle>
      <a:lvl1pPr algn="l" rtl="0" eaLnBrk="1" fontAlgn="base" hangingPunct="1">
        <a:lnSpc>
          <a:spcPts val="3000"/>
        </a:lnSpc>
        <a:spcBef>
          <a:spcPct val="0"/>
        </a:spcBef>
        <a:spcAft>
          <a:spcPct val="0"/>
        </a:spcAft>
        <a:defRPr sz="3000" b="1">
          <a:solidFill>
            <a:schemeClr val="tx2"/>
          </a:solidFill>
          <a:latin typeface="+mj-lt"/>
          <a:ea typeface="+mj-ea"/>
          <a:cs typeface="+mj-cs"/>
        </a:defRPr>
      </a:lvl1pPr>
      <a:lvl2pPr algn="l" rtl="0" eaLnBrk="1" fontAlgn="base" hangingPunct="1">
        <a:spcBef>
          <a:spcPct val="0"/>
        </a:spcBef>
        <a:spcAft>
          <a:spcPct val="0"/>
        </a:spcAft>
        <a:defRPr sz="1800" b="1">
          <a:solidFill>
            <a:srgbClr val="00287D"/>
          </a:solidFill>
          <a:latin typeface="Tahoma" pitchFamily="34" charset="0"/>
        </a:defRPr>
      </a:lvl2pPr>
      <a:lvl3pPr algn="l" rtl="0" eaLnBrk="1" fontAlgn="base" hangingPunct="1">
        <a:spcBef>
          <a:spcPct val="0"/>
        </a:spcBef>
        <a:spcAft>
          <a:spcPct val="0"/>
        </a:spcAft>
        <a:defRPr sz="1800" b="1">
          <a:solidFill>
            <a:srgbClr val="00287D"/>
          </a:solidFill>
          <a:latin typeface="Tahoma" pitchFamily="34" charset="0"/>
        </a:defRPr>
      </a:lvl3pPr>
      <a:lvl4pPr algn="l" rtl="0" eaLnBrk="1" fontAlgn="base" hangingPunct="1">
        <a:spcBef>
          <a:spcPct val="0"/>
        </a:spcBef>
        <a:spcAft>
          <a:spcPct val="0"/>
        </a:spcAft>
        <a:defRPr sz="1800" b="1">
          <a:solidFill>
            <a:srgbClr val="00287D"/>
          </a:solidFill>
          <a:latin typeface="Tahoma" pitchFamily="34" charset="0"/>
        </a:defRPr>
      </a:lvl4pPr>
      <a:lvl5pPr algn="l" rtl="0" eaLnBrk="1" fontAlgn="base" hangingPunct="1">
        <a:spcBef>
          <a:spcPct val="0"/>
        </a:spcBef>
        <a:spcAft>
          <a:spcPct val="0"/>
        </a:spcAft>
        <a:defRPr sz="1800" b="1">
          <a:solidFill>
            <a:srgbClr val="00287D"/>
          </a:solidFill>
          <a:latin typeface="Tahoma" pitchFamily="34" charset="0"/>
        </a:defRPr>
      </a:lvl5pPr>
      <a:lvl6pPr marL="342900" algn="l" rtl="0" eaLnBrk="1" fontAlgn="base" hangingPunct="1">
        <a:spcBef>
          <a:spcPct val="0"/>
        </a:spcBef>
        <a:spcAft>
          <a:spcPct val="0"/>
        </a:spcAft>
        <a:defRPr sz="1800" b="1">
          <a:solidFill>
            <a:srgbClr val="00287D"/>
          </a:solidFill>
          <a:latin typeface="Tahoma" pitchFamily="34" charset="0"/>
        </a:defRPr>
      </a:lvl6pPr>
      <a:lvl7pPr marL="685800" algn="l" rtl="0" eaLnBrk="1" fontAlgn="base" hangingPunct="1">
        <a:spcBef>
          <a:spcPct val="0"/>
        </a:spcBef>
        <a:spcAft>
          <a:spcPct val="0"/>
        </a:spcAft>
        <a:defRPr sz="1800" b="1">
          <a:solidFill>
            <a:srgbClr val="00287D"/>
          </a:solidFill>
          <a:latin typeface="Tahoma" pitchFamily="34" charset="0"/>
        </a:defRPr>
      </a:lvl7pPr>
      <a:lvl8pPr marL="1028700" algn="l" rtl="0" eaLnBrk="1" fontAlgn="base" hangingPunct="1">
        <a:spcBef>
          <a:spcPct val="0"/>
        </a:spcBef>
        <a:spcAft>
          <a:spcPct val="0"/>
        </a:spcAft>
        <a:defRPr sz="1800" b="1">
          <a:solidFill>
            <a:srgbClr val="00287D"/>
          </a:solidFill>
          <a:latin typeface="Tahoma" pitchFamily="34" charset="0"/>
        </a:defRPr>
      </a:lvl8pPr>
      <a:lvl9pPr marL="1371600" algn="l" rtl="0" eaLnBrk="1" fontAlgn="base" hangingPunct="1">
        <a:spcBef>
          <a:spcPct val="0"/>
        </a:spcBef>
        <a:spcAft>
          <a:spcPct val="0"/>
        </a:spcAft>
        <a:defRPr sz="1800" b="1">
          <a:solidFill>
            <a:srgbClr val="00287D"/>
          </a:solidFill>
          <a:latin typeface="Tahoma" pitchFamily="34" charset="0"/>
        </a:defRPr>
      </a:lvl9pPr>
    </p:titleStyle>
    <p:body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sz="2100" b="0">
          <a:solidFill>
            <a:schemeClr val="tx1"/>
          </a:solidFill>
          <a:latin typeface="+mn-lt"/>
          <a:ea typeface="+mn-ea"/>
          <a:cs typeface="+mn-cs"/>
        </a:defRPr>
      </a:lvl1pPr>
      <a:lvl2pPr marL="0" indent="0" algn="l" rtl="0" eaLnBrk="1" fontAlgn="base" hangingPunct="1">
        <a:lnSpc>
          <a:spcPts val="1350"/>
        </a:lnSpc>
        <a:spcBef>
          <a:spcPts val="0"/>
        </a:spcBef>
        <a:spcAft>
          <a:spcPct val="0"/>
        </a:spcAft>
        <a:buClr>
          <a:schemeClr val="tx2"/>
        </a:buClr>
        <a:buSzPct val="100000"/>
        <a:buFontTx/>
        <a:buNone/>
        <a:defRPr sz="1125" b="0">
          <a:solidFill>
            <a:schemeClr val="tx1"/>
          </a:solidFill>
          <a:latin typeface="+mn-lt"/>
        </a:defRPr>
      </a:lvl2pPr>
      <a:lvl3pPr marL="685800" indent="0" algn="l" rtl="0" eaLnBrk="1" fontAlgn="base" hangingPunct="1">
        <a:lnSpc>
          <a:spcPts val="1350"/>
        </a:lnSpc>
        <a:spcBef>
          <a:spcPts val="0"/>
        </a:spcBef>
        <a:spcAft>
          <a:spcPct val="0"/>
        </a:spcAft>
        <a:buClr>
          <a:schemeClr val="folHlink"/>
        </a:buClr>
        <a:buSzPct val="80000"/>
        <a:buFontTx/>
        <a:buNone/>
        <a:defRPr sz="1125" b="0">
          <a:solidFill>
            <a:schemeClr val="tx1"/>
          </a:solidFill>
          <a:latin typeface="+mn-lt"/>
        </a:defRPr>
      </a:lvl3pPr>
      <a:lvl4pPr marL="1028700" indent="0" algn="l" rtl="0" eaLnBrk="1" fontAlgn="base" hangingPunct="1">
        <a:lnSpc>
          <a:spcPts val="1350"/>
        </a:lnSpc>
        <a:spcBef>
          <a:spcPts val="0"/>
        </a:spcBef>
        <a:spcAft>
          <a:spcPct val="0"/>
        </a:spcAft>
        <a:buClr>
          <a:schemeClr val="accent2"/>
        </a:buClr>
        <a:buSzPct val="90000"/>
        <a:buFontTx/>
        <a:buNone/>
        <a:defRPr sz="1125" b="0">
          <a:solidFill>
            <a:schemeClr val="tx1"/>
          </a:solidFill>
          <a:latin typeface="+mn-lt"/>
        </a:defRPr>
      </a:lvl4pPr>
      <a:lvl5pPr marL="1371600" indent="0" algn="l" rtl="0" eaLnBrk="1" fontAlgn="base" hangingPunct="1">
        <a:lnSpc>
          <a:spcPts val="1350"/>
        </a:lnSpc>
        <a:spcBef>
          <a:spcPts val="0"/>
        </a:spcBef>
        <a:spcAft>
          <a:spcPct val="0"/>
        </a:spcAft>
        <a:buClr>
          <a:schemeClr val="accent1"/>
        </a:buClr>
        <a:buFontTx/>
        <a:buNone/>
        <a:defRPr sz="1125" b="0">
          <a:solidFill>
            <a:schemeClr val="tx1"/>
          </a:solidFill>
          <a:latin typeface="+mn-lt"/>
        </a:defRPr>
      </a:lvl5pPr>
      <a:lvl6pPr marL="1885950" indent="-171450" algn="l" rtl="0" eaLnBrk="1" fontAlgn="base" hangingPunct="1">
        <a:spcBef>
          <a:spcPct val="20000"/>
        </a:spcBef>
        <a:spcAft>
          <a:spcPct val="0"/>
        </a:spcAft>
        <a:buClr>
          <a:schemeClr val="accent1"/>
        </a:buClr>
        <a:buFont typeface="Wingdings" pitchFamily="2" charset="2"/>
        <a:buBlip>
          <a:blip r:embed="rId20"/>
        </a:buBlip>
        <a:defRPr>
          <a:solidFill>
            <a:schemeClr val="tx1"/>
          </a:solidFill>
          <a:latin typeface="+mn-lt"/>
        </a:defRPr>
      </a:lvl6pPr>
      <a:lvl7pPr marL="2057400" indent="0" algn="l" rtl="0" eaLnBrk="1" fontAlgn="base" hangingPunct="1">
        <a:lnSpc>
          <a:spcPts val="135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2400300" indent="0" algn="l" rtl="0" eaLnBrk="1" fontAlgn="base" hangingPunct="1">
        <a:lnSpc>
          <a:spcPts val="135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2743200" indent="0" algn="l" rtl="0" eaLnBrk="1" fontAlgn="base" hangingPunct="1">
        <a:lnSpc>
          <a:spcPts val="135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35" userDrawn="1">
          <p15:clr>
            <a:srgbClr val="F26B43"/>
          </p15:clr>
        </p15:guide>
        <p15:guide id="2" pos="32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scribbr.com/academic-writing/pronouns/#second-person-pronouns" TargetMode="External"/><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hyperlink" Target="https://www.scribbr.com/research-process/research-questions/" TargetMode="External"/><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Literature review assignment</a:t>
            </a:r>
            <a:br>
              <a:rPr lang="en-US" dirty="0"/>
            </a:br>
            <a:r>
              <a:rPr lang="en-US" dirty="0"/>
              <a:t>Discussion</a:t>
            </a:r>
          </a:p>
        </p:txBody>
      </p:sp>
      <p:sp>
        <p:nvSpPr>
          <p:cNvPr id="7" name="Subtitle 6">
            <a:extLst>
              <a:ext uri="{FF2B5EF4-FFF2-40B4-BE49-F238E27FC236}">
                <a16:creationId xmlns:a16="http://schemas.microsoft.com/office/drawing/2014/main" id="{1B1BA9A2-C48E-4CD8-92BF-D27BE433F2B3}"/>
              </a:ext>
            </a:extLst>
          </p:cNvPr>
          <p:cNvSpPr>
            <a:spLocks noGrp="1"/>
          </p:cNvSpPr>
          <p:nvPr>
            <p:ph type="subTitle" idx="1"/>
          </p:nvPr>
        </p:nvSpPr>
        <p:spPr/>
        <p:txBody>
          <a:bodyPr/>
          <a:lstStyle/>
          <a:p>
            <a:r>
              <a:rPr lang="en-US" dirty="0"/>
              <a:t>Academic writing</a:t>
            </a:r>
          </a:p>
          <a:p>
            <a:r>
              <a:rPr lang="en-US" dirty="0"/>
              <a:t>Seminar 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C615083-B65C-5586-BCF0-13612AC7727E}"/>
              </a:ext>
            </a:extLst>
          </p:cNvPr>
          <p:cNvSpPr>
            <a:spLocks noGrp="1"/>
          </p:cNvSpPr>
          <p:nvPr>
            <p:ph type="ftr" sz="quarter" idx="10"/>
          </p:nvPr>
        </p:nvSpPr>
        <p:spPr/>
        <p:txBody>
          <a:bodyPr/>
          <a:lstStyle/>
          <a:p>
            <a:r>
              <a:rPr lang="en-GB" noProof="0"/>
              <a:t>Define footer – presentation title / department</a:t>
            </a:r>
            <a:endParaRPr lang="en-GB" noProof="0" dirty="0"/>
          </a:p>
        </p:txBody>
      </p:sp>
      <p:sp>
        <p:nvSpPr>
          <p:cNvPr id="3" name="Slide Number Placeholder 2">
            <a:extLst>
              <a:ext uri="{FF2B5EF4-FFF2-40B4-BE49-F238E27FC236}">
                <a16:creationId xmlns:a16="http://schemas.microsoft.com/office/drawing/2014/main" id="{EBAF5FDF-8341-EC67-E68D-481DDECAC50C}"/>
              </a:ext>
            </a:extLst>
          </p:cNvPr>
          <p:cNvSpPr>
            <a:spLocks noGrp="1"/>
          </p:cNvSpPr>
          <p:nvPr>
            <p:ph type="sldNum" sz="quarter" idx="11"/>
          </p:nvPr>
        </p:nvSpPr>
        <p:spPr/>
        <p:txBody>
          <a:bodyPr/>
          <a:lstStyle/>
          <a:p>
            <a:fld id="{0970407D-EE58-4A0B-824B-1D3AE42DD9CF}" type="slidenum">
              <a:rPr lang="en-GB" altLang="cs-CZ" noProof="0" smtClean="0"/>
              <a:pPr/>
              <a:t>10</a:t>
            </a:fld>
            <a:endParaRPr lang="en-GB" altLang="cs-CZ" noProof="0" dirty="0"/>
          </a:p>
        </p:txBody>
      </p:sp>
      <p:sp>
        <p:nvSpPr>
          <p:cNvPr id="4" name="Title 3">
            <a:extLst>
              <a:ext uri="{FF2B5EF4-FFF2-40B4-BE49-F238E27FC236}">
                <a16:creationId xmlns:a16="http://schemas.microsoft.com/office/drawing/2014/main" id="{A1B303FA-C40E-01D0-A8CF-B5E44535EBCF}"/>
              </a:ext>
            </a:extLst>
          </p:cNvPr>
          <p:cNvSpPr>
            <a:spLocks noGrp="1"/>
          </p:cNvSpPr>
          <p:nvPr>
            <p:ph type="title"/>
          </p:nvPr>
        </p:nvSpPr>
        <p:spPr/>
        <p:txBody>
          <a:bodyPr/>
          <a:lstStyle/>
          <a:p>
            <a:r>
              <a:rPr lang="en-US" dirty="0"/>
              <a:t>Transition words to connect sentences</a:t>
            </a:r>
          </a:p>
        </p:txBody>
      </p:sp>
      <p:sp>
        <p:nvSpPr>
          <p:cNvPr id="5" name="Content Placeholder 4">
            <a:extLst>
              <a:ext uri="{FF2B5EF4-FFF2-40B4-BE49-F238E27FC236}">
                <a16:creationId xmlns:a16="http://schemas.microsoft.com/office/drawing/2014/main" id="{E5803A30-72FB-A9B4-4650-C328AC27EE4D}"/>
              </a:ext>
            </a:extLst>
          </p:cNvPr>
          <p:cNvSpPr>
            <a:spLocks noGrp="1"/>
          </p:cNvSpPr>
          <p:nvPr>
            <p:ph idx="1"/>
          </p:nvPr>
        </p:nvSpPr>
        <p:spPr/>
        <p:txBody>
          <a:bodyPr/>
          <a:lstStyle/>
          <a:p>
            <a:r>
              <a:rPr lang="en-US" dirty="0"/>
              <a:t>Even more so than that, Connelly and </a:t>
            </a:r>
            <a:r>
              <a:rPr lang="en-US" dirty="0" err="1"/>
              <a:t>Zweit</a:t>
            </a:r>
            <a:r>
              <a:rPr lang="en-US" dirty="0"/>
              <a:t> (2005)… </a:t>
            </a:r>
          </a:p>
          <a:p>
            <a:r>
              <a:rPr lang="en-US" dirty="0"/>
              <a:t>… some of the research before that… </a:t>
            </a:r>
          </a:p>
          <a:p>
            <a:r>
              <a:rPr lang="en-US" dirty="0"/>
              <a:t>What is more …</a:t>
            </a:r>
          </a:p>
          <a:p>
            <a:r>
              <a:rPr lang="en-US" dirty="0"/>
              <a:t>According to the report entitled… </a:t>
            </a:r>
          </a:p>
          <a:p>
            <a:r>
              <a:rPr lang="en-US" dirty="0"/>
              <a:t>According to this survey … </a:t>
            </a:r>
          </a:p>
          <a:p>
            <a:r>
              <a:rPr lang="en-US" dirty="0"/>
              <a:t>An article presented in Health Affairs, </a:t>
            </a:r>
          </a:p>
          <a:p>
            <a:endParaRPr lang="en-US" dirty="0"/>
          </a:p>
          <a:p>
            <a:endParaRPr lang="en-US" dirty="0"/>
          </a:p>
          <a:p>
            <a:endParaRPr lang="en-US" dirty="0"/>
          </a:p>
          <a:p>
            <a:endParaRPr lang="en-US" dirty="0"/>
          </a:p>
          <a:p>
            <a:pPr marL="54000" indent="0">
              <a:buNone/>
            </a:pPr>
            <a:endParaRPr lang="en-US" dirty="0"/>
          </a:p>
          <a:p>
            <a:endParaRPr lang="en-US" dirty="0"/>
          </a:p>
        </p:txBody>
      </p:sp>
    </p:spTree>
    <p:extLst>
      <p:ext uri="{BB962C8B-B14F-4D97-AF65-F5344CB8AC3E}">
        <p14:creationId xmlns:p14="http://schemas.microsoft.com/office/powerpoint/2010/main" val="33280134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34"/>
          <p:cNvSpPr txBox="1">
            <a:spLocks noGrp="1"/>
          </p:cNvSpPr>
          <p:nvPr>
            <p:ph type="title"/>
          </p:nvPr>
        </p:nvSpPr>
        <p:spPr>
          <a:xfrm>
            <a:off x="311700" y="2867800"/>
            <a:ext cx="8520600" cy="1122300"/>
          </a:xfrm>
          <a:prstGeom prst="rect">
            <a:avLst/>
          </a:prstGeom>
        </p:spPr>
        <p:txBody>
          <a:bodyPr spcFirstLastPara="1" wrap="square" lIns="91425" tIns="91425" rIns="91425" bIns="91425" anchor="ctr" anchorCtr="0">
            <a:noAutofit/>
          </a:bodyPr>
          <a:lstStyle/>
          <a:p>
            <a:pPr marL="0" lvl="0" indent="0" algn="l" rtl="0">
              <a:lnSpc>
                <a:spcPct val="125000"/>
              </a:lnSpc>
              <a:spcBef>
                <a:spcPts val="1700"/>
              </a:spcBef>
              <a:spcAft>
                <a:spcPts val="0"/>
              </a:spcAft>
              <a:buClr>
                <a:schemeClr val="dk1"/>
              </a:buClr>
              <a:buSzPct val="64705"/>
              <a:buFont typeface="Arial"/>
              <a:buNone/>
            </a:pPr>
            <a:r>
              <a:rPr lang="en" sz="2000" b="1" dirty="0">
                <a:solidFill>
                  <a:srgbClr val="1B2B68"/>
                </a:solidFill>
              </a:rPr>
              <a:t>Academic writing is not…</a:t>
            </a:r>
            <a:endParaRPr sz="2000" b="1" dirty="0">
              <a:solidFill>
                <a:srgbClr val="1B2B68"/>
              </a:solidFill>
            </a:endParaRPr>
          </a:p>
          <a:p>
            <a:pPr marL="457200" lvl="0" indent="-297180" algn="l" rtl="0">
              <a:lnSpc>
                <a:spcPct val="180000"/>
              </a:lnSpc>
              <a:spcBef>
                <a:spcPts val="900"/>
              </a:spcBef>
              <a:spcAft>
                <a:spcPts val="0"/>
              </a:spcAft>
              <a:buClr>
                <a:srgbClr val="0D405F"/>
              </a:buClr>
              <a:buSzPct val="85714"/>
              <a:buChar char="●"/>
            </a:pPr>
            <a:r>
              <a:rPr lang="en" sz="1800" b="1" dirty="0">
                <a:solidFill>
                  <a:srgbClr val="1B2B68"/>
                </a:solidFill>
              </a:rPr>
              <a:t>Personal</a:t>
            </a:r>
            <a:endParaRPr sz="1800" b="1" dirty="0">
              <a:solidFill>
                <a:srgbClr val="1B2B68"/>
              </a:solidFill>
            </a:endParaRPr>
          </a:p>
          <a:p>
            <a:pPr marL="0" lvl="0" indent="0" algn="l" rtl="0">
              <a:lnSpc>
                <a:spcPct val="180000"/>
              </a:lnSpc>
              <a:spcBef>
                <a:spcPts val="800"/>
              </a:spcBef>
              <a:spcAft>
                <a:spcPts val="0"/>
              </a:spcAft>
              <a:buClr>
                <a:schemeClr val="dk1"/>
              </a:buClr>
              <a:buSzPct val="91666"/>
              <a:buFont typeface="Arial"/>
              <a:buNone/>
            </a:pPr>
            <a:r>
              <a:rPr lang="en" sz="1600" dirty="0">
                <a:solidFill>
                  <a:srgbClr val="0D405F"/>
                </a:solidFill>
              </a:rPr>
              <a:t>Academic writing generally tries to avoid being too personal. Information about the author may come in at some points—for example in the acknowledgements or in a personal reflection—but for the most part the text should focus on the research itself.</a:t>
            </a:r>
            <a:endParaRPr sz="1600" dirty="0">
              <a:solidFill>
                <a:srgbClr val="0D405F"/>
              </a:solidFill>
            </a:endParaRPr>
          </a:p>
          <a:p>
            <a:pPr marL="0" lvl="0" indent="0" algn="l" rtl="0">
              <a:lnSpc>
                <a:spcPct val="180000"/>
              </a:lnSpc>
              <a:spcBef>
                <a:spcPts val="1200"/>
              </a:spcBef>
              <a:spcAft>
                <a:spcPts val="0"/>
              </a:spcAft>
              <a:buClr>
                <a:schemeClr val="dk1"/>
              </a:buClr>
              <a:buSzPct val="91666"/>
              <a:buFont typeface="Arial"/>
              <a:buNone/>
            </a:pPr>
            <a:r>
              <a:rPr lang="en" sz="1600" dirty="0">
                <a:solidFill>
                  <a:srgbClr val="0D405F"/>
                </a:solidFill>
              </a:rPr>
              <a:t>Always avoid addressing the reader directly with the </a:t>
            </a:r>
            <a:r>
              <a:rPr lang="en" sz="1600" dirty="0">
                <a:solidFill>
                  <a:srgbClr val="1F80E8"/>
                </a:solidFill>
                <a:uFill>
                  <a:noFill/>
                </a:uFill>
                <a:hlinkClick r:id="rId3">
                  <a:extLst>
                    <a:ext uri="{A12FA001-AC4F-418D-AE19-62706E023703}">
                      <ahyp:hlinkClr xmlns:ahyp="http://schemas.microsoft.com/office/drawing/2018/hyperlinkcolor" val="tx"/>
                    </a:ext>
                  </a:extLst>
                </a:hlinkClick>
              </a:rPr>
              <a:t>second-person pronoun</a:t>
            </a:r>
            <a:r>
              <a:rPr lang="en" sz="1600" dirty="0">
                <a:solidFill>
                  <a:srgbClr val="0D405F"/>
                </a:solidFill>
              </a:rPr>
              <a:t> “you.” Use the impersonal pronoun “one” or an alternate phrasing instead for generalizations:</a:t>
            </a:r>
            <a:endParaRPr sz="1600" dirty="0">
              <a:solidFill>
                <a:srgbClr val="0D405F"/>
              </a:solidFill>
            </a:endParaRPr>
          </a:p>
          <a:p>
            <a:pPr marL="266700" marR="0" lvl="0" indent="-297180" algn="l" rtl="0">
              <a:lnSpc>
                <a:spcPct val="180000"/>
              </a:lnSpc>
              <a:spcBef>
                <a:spcPts val="1200"/>
              </a:spcBef>
              <a:spcAft>
                <a:spcPts val="0"/>
              </a:spcAft>
              <a:buClr>
                <a:srgbClr val="0D405F"/>
              </a:buClr>
              <a:buSzPct val="100000"/>
              <a:buChar char="●"/>
            </a:pPr>
            <a:r>
              <a:rPr lang="en" sz="1600" dirty="0">
                <a:solidFill>
                  <a:srgbClr val="0D405F"/>
                </a:solidFill>
                <a:highlight>
                  <a:srgbClr val="F9F9FB"/>
                </a:highlight>
              </a:rPr>
              <a:t>As a teacher, </a:t>
            </a:r>
            <a:r>
              <a:rPr lang="en" sz="1600" dirty="0">
                <a:solidFill>
                  <a:srgbClr val="FF6562"/>
                </a:solidFill>
                <a:highlight>
                  <a:srgbClr val="F9F9FB"/>
                </a:highlight>
              </a:rPr>
              <a:t>you</a:t>
            </a:r>
            <a:r>
              <a:rPr lang="en" sz="1600" dirty="0">
                <a:solidFill>
                  <a:srgbClr val="0D405F"/>
                </a:solidFill>
                <a:highlight>
                  <a:srgbClr val="F9F9FB"/>
                </a:highlight>
              </a:rPr>
              <a:t> must treat </a:t>
            </a:r>
            <a:r>
              <a:rPr lang="en" sz="1600" dirty="0">
                <a:solidFill>
                  <a:srgbClr val="FF6562"/>
                </a:solidFill>
                <a:highlight>
                  <a:srgbClr val="F9F9FB"/>
                </a:highlight>
              </a:rPr>
              <a:t>your</a:t>
            </a:r>
            <a:r>
              <a:rPr lang="en" sz="1600" dirty="0">
                <a:solidFill>
                  <a:srgbClr val="0D405F"/>
                </a:solidFill>
                <a:highlight>
                  <a:srgbClr val="F9F9FB"/>
                </a:highlight>
              </a:rPr>
              <a:t> students fairly.</a:t>
            </a:r>
            <a:endParaRPr sz="1600" dirty="0">
              <a:solidFill>
                <a:srgbClr val="0D405F"/>
              </a:solidFill>
              <a:highlight>
                <a:srgbClr val="F9F9FB"/>
              </a:highlight>
            </a:endParaRPr>
          </a:p>
          <a:p>
            <a:pPr marL="266700" marR="0" lvl="0" indent="-297180" algn="l" rtl="0">
              <a:lnSpc>
                <a:spcPct val="180000"/>
              </a:lnSpc>
              <a:spcBef>
                <a:spcPts val="0"/>
              </a:spcBef>
              <a:spcAft>
                <a:spcPts val="0"/>
              </a:spcAft>
              <a:buClr>
                <a:srgbClr val="0D405F"/>
              </a:buClr>
              <a:buSzPct val="100000"/>
              <a:buChar char="●"/>
            </a:pPr>
            <a:r>
              <a:rPr lang="en" sz="1600" dirty="0">
                <a:solidFill>
                  <a:srgbClr val="0D405F"/>
                </a:solidFill>
                <a:highlight>
                  <a:srgbClr val="F9F9FB"/>
                </a:highlight>
              </a:rPr>
              <a:t>As a teacher, </a:t>
            </a:r>
            <a:r>
              <a:rPr lang="en" sz="1600" dirty="0">
                <a:solidFill>
                  <a:srgbClr val="16C6B3"/>
                </a:solidFill>
                <a:highlight>
                  <a:srgbClr val="F9F9FB"/>
                </a:highlight>
              </a:rPr>
              <a:t>one</a:t>
            </a:r>
            <a:r>
              <a:rPr lang="en" sz="1600" dirty="0">
                <a:solidFill>
                  <a:srgbClr val="0D405F"/>
                </a:solidFill>
                <a:highlight>
                  <a:srgbClr val="F9F9FB"/>
                </a:highlight>
              </a:rPr>
              <a:t> must treat </a:t>
            </a:r>
            <a:r>
              <a:rPr lang="en" sz="1600" dirty="0">
                <a:solidFill>
                  <a:srgbClr val="16C6B3"/>
                </a:solidFill>
                <a:highlight>
                  <a:srgbClr val="F9F9FB"/>
                </a:highlight>
              </a:rPr>
              <a:t>one’s</a:t>
            </a:r>
            <a:r>
              <a:rPr lang="en" sz="1600" dirty="0">
                <a:solidFill>
                  <a:srgbClr val="0D405F"/>
                </a:solidFill>
                <a:highlight>
                  <a:srgbClr val="F9F9FB"/>
                </a:highlight>
              </a:rPr>
              <a:t> students fairly.</a:t>
            </a:r>
            <a:endParaRPr sz="1600" dirty="0">
              <a:solidFill>
                <a:srgbClr val="0D405F"/>
              </a:solidFill>
              <a:highlight>
                <a:srgbClr val="F9F9FB"/>
              </a:highlight>
            </a:endParaRPr>
          </a:p>
          <a:p>
            <a:pPr marL="266700" marR="0" lvl="0" indent="-297180" algn="l" rtl="0">
              <a:lnSpc>
                <a:spcPct val="180000"/>
              </a:lnSpc>
              <a:spcBef>
                <a:spcPts val="0"/>
              </a:spcBef>
              <a:spcAft>
                <a:spcPts val="0"/>
              </a:spcAft>
              <a:buClr>
                <a:srgbClr val="0D405F"/>
              </a:buClr>
              <a:buSzPct val="100000"/>
              <a:buChar char="●"/>
            </a:pPr>
            <a:r>
              <a:rPr lang="en" sz="1600" dirty="0">
                <a:solidFill>
                  <a:srgbClr val="0D405F"/>
                </a:solidFill>
                <a:highlight>
                  <a:srgbClr val="F9F9FB"/>
                </a:highlight>
              </a:rPr>
              <a:t>Teachers must treat their students fairly.</a:t>
            </a:r>
            <a:endParaRPr sz="1600" dirty="0">
              <a:solidFill>
                <a:srgbClr val="0D405F"/>
              </a:solidFill>
              <a:highlight>
                <a:srgbClr val="F9F9FB"/>
              </a:highlight>
            </a:endParaRPr>
          </a:p>
          <a:p>
            <a:pPr marL="0" lvl="0" indent="0" algn="l" rtl="0">
              <a:lnSpc>
                <a:spcPct val="180000"/>
              </a:lnSpc>
              <a:spcBef>
                <a:spcPts val="0"/>
              </a:spcBef>
              <a:spcAft>
                <a:spcPts val="0"/>
              </a:spcAft>
              <a:buNone/>
            </a:pPr>
            <a:endParaRPr sz="2000" b="1" dirty="0">
              <a:solidFill>
                <a:srgbClr val="1B2B68"/>
              </a:solidFill>
            </a:endParaRPr>
          </a:p>
          <a:p>
            <a:pPr marL="0" lvl="0" indent="0" algn="l" rtl="0">
              <a:lnSpc>
                <a:spcPct val="180000"/>
              </a:lnSpc>
              <a:spcBef>
                <a:spcPts val="1200"/>
              </a:spcBef>
              <a:spcAft>
                <a:spcPts val="1200"/>
              </a:spcAft>
              <a:buNone/>
            </a:pPr>
            <a:endParaRPr sz="1600" dirty="0">
              <a:solidFill>
                <a:srgbClr val="0D405F"/>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35"/>
          <p:cNvSpPr txBox="1">
            <a:spLocks noGrp="1"/>
          </p:cNvSpPr>
          <p:nvPr>
            <p:ph type="title"/>
          </p:nvPr>
        </p:nvSpPr>
        <p:spPr>
          <a:xfrm>
            <a:off x="311700" y="2867800"/>
            <a:ext cx="8520600" cy="1122300"/>
          </a:xfrm>
          <a:prstGeom prst="rect">
            <a:avLst/>
          </a:prstGeom>
        </p:spPr>
        <p:txBody>
          <a:bodyPr spcFirstLastPara="1" wrap="square" lIns="91425" tIns="91425" rIns="91425" bIns="91425" anchor="ctr" anchorCtr="0">
            <a:noAutofit/>
          </a:bodyPr>
          <a:lstStyle/>
          <a:p>
            <a:pPr marL="0" lvl="0" indent="0" algn="l" rtl="0">
              <a:lnSpc>
                <a:spcPct val="180000"/>
              </a:lnSpc>
              <a:spcBef>
                <a:spcPts val="0"/>
              </a:spcBef>
              <a:spcAft>
                <a:spcPts val="0"/>
              </a:spcAft>
              <a:buNone/>
            </a:pPr>
            <a:r>
              <a:rPr lang="en" sz="1600" dirty="0">
                <a:solidFill>
                  <a:srgbClr val="0D405F"/>
                </a:solidFill>
              </a:rPr>
              <a:t>The use of the first-person pronoun “I” is increasingly accepted in </a:t>
            </a:r>
            <a:r>
              <a:rPr lang="cs-CZ" sz="1600" dirty="0">
                <a:solidFill>
                  <a:srgbClr val="0D405F"/>
                </a:solidFill>
              </a:rPr>
              <a:t>a</a:t>
            </a:r>
            <a:r>
              <a:rPr lang="en-US" sz="1600" dirty="0" err="1">
                <a:solidFill>
                  <a:srgbClr val="0D405F"/>
                </a:solidFill>
              </a:rPr>
              <a:t>cademic</a:t>
            </a:r>
            <a:r>
              <a:rPr lang="en-US" sz="1600" dirty="0">
                <a:solidFill>
                  <a:srgbClr val="0D405F"/>
                </a:solidFill>
              </a:rPr>
              <a:t> writing.</a:t>
            </a:r>
            <a:endParaRPr sz="1600" dirty="0">
              <a:solidFill>
                <a:srgbClr val="0D405F"/>
              </a:solidFill>
            </a:endParaRPr>
          </a:p>
          <a:p>
            <a:pPr marL="0" lvl="0" indent="0" algn="l" rtl="0">
              <a:lnSpc>
                <a:spcPct val="180000"/>
              </a:lnSpc>
              <a:spcBef>
                <a:spcPts val="1200"/>
              </a:spcBef>
              <a:spcAft>
                <a:spcPts val="0"/>
              </a:spcAft>
              <a:buNone/>
            </a:pPr>
            <a:r>
              <a:rPr lang="en" sz="1600" dirty="0">
                <a:solidFill>
                  <a:srgbClr val="0D405F"/>
                </a:solidFill>
              </a:rPr>
              <a:t>When you refer to yourself, it should be for good reason. You can position yourself and describe what you did during the research, but avoid arbitrarily inserting your personal thoughts and feelings:</a:t>
            </a:r>
            <a:endParaRPr sz="1600" dirty="0">
              <a:solidFill>
                <a:srgbClr val="0D405F"/>
              </a:solidFill>
            </a:endParaRPr>
          </a:p>
          <a:p>
            <a:pPr marL="0" lvl="0" indent="0" algn="l" rtl="0">
              <a:lnSpc>
                <a:spcPct val="180000"/>
              </a:lnSpc>
              <a:spcBef>
                <a:spcPts val="1200"/>
              </a:spcBef>
              <a:spcAft>
                <a:spcPts val="0"/>
              </a:spcAft>
              <a:buNone/>
            </a:pPr>
            <a:r>
              <a:rPr lang="en" sz="1600" dirty="0">
                <a:solidFill>
                  <a:srgbClr val="0D405F"/>
                </a:solidFill>
              </a:rPr>
              <a:t>	Unacceptable</a:t>
            </a:r>
            <a:endParaRPr sz="1600" dirty="0">
              <a:solidFill>
                <a:srgbClr val="0D405F"/>
              </a:solidFill>
            </a:endParaRPr>
          </a:p>
          <a:p>
            <a:pPr marL="266700" marR="0" lvl="0" indent="-297180" algn="l" rtl="0">
              <a:lnSpc>
                <a:spcPct val="180000"/>
              </a:lnSpc>
              <a:spcBef>
                <a:spcPts val="1200"/>
              </a:spcBef>
              <a:spcAft>
                <a:spcPts val="0"/>
              </a:spcAft>
              <a:buClr>
                <a:srgbClr val="0D405F"/>
              </a:buClr>
              <a:buSzPct val="100000"/>
              <a:buChar char="●"/>
            </a:pPr>
            <a:r>
              <a:rPr lang="en" sz="1600" dirty="0">
                <a:solidFill>
                  <a:srgbClr val="0D405F"/>
                </a:solidFill>
                <a:highlight>
                  <a:srgbClr val="F9F9FB"/>
                </a:highlight>
              </a:rPr>
              <a:t>In my opinion… </a:t>
            </a:r>
            <a:endParaRPr sz="1600" dirty="0">
              <a:solidFill>
                <a:srgbClr val="0D405F"/>
              </a:solidFill>
              <a:highlight>
                <a:srgbClr val="F9F9FB"/>
              </a:highlight>
            </a:endParaRPr>
          </a:p>
          <a:p>
            <a:pPr marL="266700" marR="0" lvl="0" indent="-297180" algn="l" rtl="0">
              <a:lnSpc>
                <a:spcPct val="180000"/>
              </a:lnSpc>
              <a:spcBef>
                <a:spcPts val="0"/>
              </a:spcBef>
              <a:spcAft>
                <a:spcPts val="0"/>
              </a:spcAft>
              <a:buClr>
                <a:srgbClr val="0D405F"/>
              </a:buClr>
              <a:buSzPct val="100000"/>
              <a:buChar char="●"/>
            </a:pPr>
            <a:r>
              <a:rPr lang="en" sz="1600" dirty="0">
                <a:solidFill>
                  <a:srgbClr val="0D405F"/>
                </a:solidFill>
                <a:highlight>
                  <a:srgbClr val="F9F9FB"/>
                </a:highlight>
              </a:rPr>
              <a:t>I think that…  </a:t>
            </a:r>
            <a:endParaRPr sz="1600" dirty="0">
              <a:solidFill>
                <a:srgbClr val="0D405F"/>
              </a:solidFill>
              <a:highlight>
                <a:srgbClr val="F9F9FB"/>
              </a:highlight>
            </a:endParaRPr>
          </a:p>
          <a:p>
            <a:pPr marL="266700" marR="0" lvl="0" indent="-297180" algn="l" rtl="0">
              <a:lnSpc>
                <a:spcPct val="180000"/>
              </a:lnSpc>
              <a:spcBef>
                <a:spcPts val="0"/>
              </a:spcBef>
              <a:spcAft>
                <a:spcPts val="0"/>
              </a:spcAft>
              <a:buClr>
                <a:srgbClr val="0D405F"/>
              </a:buClr>
              <a:buSzPct val="100000"/>
              <a:buChar char="●"/>
            </a:pPr>
            <a:r>
              <a:rPr lang="en" sz="1600" dirty="0">
                <a:solidFill>
                  <a:srgbClr val="0D405F"/>
                </a:solidFill>
                <a:highlight>
                  <a:srgbClr val="F9F9FB"/>
                </a:highlight>
              </a:rPr>
              <a:t>I like/dislike…</a:t>
            </a:r>
            <a:endParaRPr sz="1600" dirty="0">
              <a:solidFill>
                <a:srgbClr val="0D405F"/>
              </a:solidFill>
              <a:highlight>
                <a:srgbClr val="F9F9FB"/>
              </a:highlight>
            </a:endParaRPr>
          </a:p>
          <a:p>
            <a:pPr marL="457200" marR="0" lvl="0" indent="0" algn="l" rtl="0">
              <a:lnSpc>
                <a:spcPct val="180000"/>
              </a:lnSpc>
              <a:spcBef>
                <a:spcPts val="800"/>
              </a:spcBef>
              <a:spcAft>
                <a:spcPts val="0"/>
              </a:spcAft>
              <a:buNone/>
            </a:pPr>
            <a:r>
              <a:rPr lang="en" sz="1600" dirty="0">
                <a:solidFill>
                  <a:srgbClr val="0D405F"/>
                </a:solidFill>
                <a:highlight>
                  <a:srgbClr val="F9F9FB"/>
                </a:highlight>
              </a:rPr>
              <a:t>Acceptable</a:t>
            </a:r>
            <a:endParaRPr sz="1600" dirty="0">
              <a:solidFill>
                <a:srgbClr val="0D405F"/>
              </a:solidFill>
              <a:highlight>
                <a:srgbClr val="F9F9FB"/>
              </a:highlight>
            </a:endParaRPr>
          </a:p>
          <a:p>
            <a:pPr marL="266700" marR="0" lvl="0" indent="-297180" algn="l" rtl="0">
              <a:lnSpc>
                <a:spcPct val="180000"/>
              </a:lnSpc>
              <a:spcBef>
                <a:spcPts val="800"/>
              </a:spcBef>
              <a:spcAft>
                <a:spcPts val="0"/>
              </a:spcAft>
              <a:buClr>
                <a:srgbClr val="0D405F"/>
              </a:buClr>
              <a:buSzPct val="100000"/>
              <a:buChar char="●"/>
            </a:pPr>
            <a:r>
              <a:rPr lang="en" sz="1600" dirty="0">
                <a:solidFill>
                  <a:srgbClr val="0070C0"/>
                </a:solidFill>
                <a:highlight>
                  <a:srgbClr val="F9F9FB"/>
                </a:highlight>
              </a:rPr>
              <a:t>I conducted interviews with…</a:t>
            </a:r>
            <a:endParaRPr sz="1600" dirty="0">
              <a:solidFill>
                <a:srgbClr val="0070C0"/>
              </a:solidFill>
              <a:highlight>
                <a:srgbClr val="F9F9FB"/>
              </a:highlight>
            </a:endParaRPr>
          </a:p>
          <a:p>
            <a:pPr marL="266700" marR="0" lvl="0" indent="-297180" algn="l" rtl="0">
              <a:lnSpc>
                <a:spcPct val="180000"/>
              </a:lnSpc>
              <a:spcBef>
                <a:spcPts val="0"/>
              </a:spcBef>
              <a:spcAft>
                <a:spcPts val="0"/>
              </a:spcAft>
              <a:buClr>
                <a:srgbClr val="0D405F"/>
              </a:buClr>
              <a:buSzPct val="100000"/>
              <a:buChar char="●"/>
            </a:pPr>
            <a:r>
              <a:rPr lang="en" sz="1600" dirty="0">
                <a:solidFill>
                  <a:srgbClr val="0070C0"/>
                </a:solidFill>
                <a:highlight>
                  <a:srgbClr val="F9F9FB"/>
                </a:highlight>
              </a:rPr>
              <a:t>I argue that…</a:t>
            </a:r>
            <a:endParaRPr sz="1600" dirty="0">
              <a:solidFill>
                <a:srgbClr val="0070C0"/>
              </a:solidFill>
              <a:highlight>
                <a:srgbClr val="F9F9FB"/>
              </a:highlight>
            </a:endParaRPr>
          </a:p>
          <a:p>
            <a:pPr marL="266700" marR="0" lvl="0" indent="-297180" algn="l" rtl="0">
              <a:lnSpc>
                <a:spcPct val="180000"/>
              </a:lnSpc>
              <a:spcBef>
                <a:spcPts val="0"/>
              </a:spcBef>
              <a:spcAft>
                <a:spcPts val="0"/>
              </a:spcAft>
              <a:buClr>
                <a:srgbClr val="0D405F"/>
              </a:buClr>
              <a:buSzPct val="100000"/>
              <a:buChar char="●"/>
            </a:pPr>
            <a:r>
              <a:rPr lang="en" sz="1600" dirty="0">
                <a:solidFill>
                  <a:srgbClr val="0070C0"/>
                </a:solidFill>
                <a:highlight>
                  <a:srgbClr val="F9F9FB"/>
                </a:highlight>
              </a:rPr>
              <a:t>I hope to achieve…</a:t>
            </a:r>
            <a:endParaRPr sz="1600" dirty="0">
              <a:solidFill>
                <a:srgbClr val="0070C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36"/>
          <p:cNvSpPr txBox="1">
            <a:spLocks noGrp="1"/>
          </p:cNvSpPr>
          <p:nvPr>
            <p:ph type="title"/>
          </p:nvPr>
        </p:nvSpPr>
        <p:spPr>
          <a:xfrm>
            <a:off x="311700" y="2867800"/>
            <a:ext cx="8520600" cy="1122300"/>
          </a:xfrm>
          <a:prstGeom prst="rect">
            <a:avLst/>
          </a:prstGeom>
        </p:spPr>
        <p:txBody>
          <a:bodyPr spcFirstLastPara="1" wrap="square" lIns="91425" tIns="91425" rIns="91425" bIns="91425" anchor="ctr" anchorCtr="0">
            <a:noAutofit/>
          </a:bodyPr>
          <a:lstStyle/>
          <a:p>
            <a:pPr marL="0" lvl="0" indent="0" algn="l" rtl="0">
              <a:lnSpc>
                <a:spcPct val="125000"/>
              </a:lnSpc>
              <a:spcBef>
                <a:spcPts val="1700"/>
              </a:spcBef>
              <a:spcAft>
                <a:spcPts val="0"/>
              </a:spcAft>
              <a:buNone/>
            </a:pPr>
            <a:r>
              <a:rPr lang="en" sz="2000" b="1" dirty="0">
                <a:solidFill>
                  <a:srgbClr val="1B2B68"/>
                </a:solidFill>
              </a:rPr>
              <a:t>Academic writing is not…</a:t>
            </a:r>
            <a:endParaRPr sz="2000" b="1" dirty="0">
              <a:solidFill>
                <a:srgbClr val="1B2B68"/>
              </a:solidFill>
            </a:endParaRPr>
          </a:p>
          <a:p>
            <a:pPr marL="457200" lvl="0" indent="-297180" algn="l" rtl="0">
              <a:lnSpc>
                <a:spcPct val="180000"/>
              </a:lnSpc>
              <a:spcBef>
                <a:spcPts val="900"/>
              </a:spcBef>
              <a:spcAft>
                <a:spcPts val="0"/>
              </a:spcAft>
              <a:buClr>
                <a:srgbClr val="0D405F"/>
              </a:buClr>
              <a:buSzPct val="85714"/>
              <a:buChar char="●"/>
            </a:pPr>
            <a:r>
              <a:rPr lang="en" sz="1800" b="1" dirty="0">
                <a:solidFill>
                  <a:srgbClr val="1B2B68"/>
                </a:solidFill>
              </a:rPr>
              <a:t>Long-winded</a:t>
            </a:r>
            <a:endParaRPr sz="1800" b="1" dirty="0">
              <a:solidFill>
                <a:srgbClr val="1B2B68"/>
              </a:solidFill>
            </a:endParaRPr>
          </a:p>
          <a:p>
            <a:pPr marL="0" lvl="0" indent="0" algn="l" rtl="0">
              <a:lnSpc>
                <a:spcPct val="180000"/>
              </a:lnSpc>
              <a:spcBef>
                <a:spcPts val="800"/>
              </a:spcBef>
              <a:spcAft>
                <a:spcPts val="0"/>
              </a:spcAft>
              <a:buNone/>
            </a:pPr>
            <a:r>
              <a:rPr lang="en" sz="1600" dirty="0">
                <a:solidFill>
                  <a:srgbClr val="0D405F"/>
                </a:solidFill>
              </a:rPr>
              <a:t>Many students think their writing isn’t academic unless it’s over-complicated and long-winded. This isn’t a good approach—instead, aim to be as concise and direct as possible.</a:t>
            </a:r>
            <a:endParaRPr sz="1600" dirty="0">
              <a:solidFill>
                <a:srgbClr val="0D405F"/>
              </a:solidFill>
            </a:endParaRPr>
          </a:p>
          <a:p>
            <a:pPr marL="0" lvl="0" indent="0" algn="l" rtl="0">
              <a:lnSpc>
                <a:spcPct val="180000"/>
              </a:lnSpc>
              <a:spcBef>
                <a:spcPts val="1200"/>
              </a:spcBef>
              <a:spcAft>
                <a:spcPts val="0"/>
              </a:spcAft>
              <a:buNone/>
            </a:pPr>
            <a:r>
              <a:rPr lang="en" sz="1600" dirty="0">
                <a:solidFill>
                  <a:srgbClr val="0D405F"/>
                </a:solidFill>
              </a:rPr>
              <a:t>If a term can be cut or replaced with a more straightforward one without affecting your meaning, it should be. Avoid redundant phrasings in your text, and try replacing phrasal verbs with their one-word equivalents where possible:</a:t>
            </a:r>
            <a:endParaRPr sz="1600" dirty="0">
              <a:solidFill>
                <a:srgbClr val="0D405F"/>
              </a:solidFill>
            </a:endParaRPr>
          </a:p>
          <a:p>
            <a:pPr marL="266700" marR="0" lvl="0" indent="-297180" algn="l" rtl="0">
              <a:lnSpc>
                <a:spcPct val="180000"/>
              </a:lnSpc>
              <a:spcBef>
                <a:spcPts val="1200"/>
              </a:spcBef>
              <a:spcAft>
                <a:spcPts val="0"/>
              </a:spcAft>
              <a:buClr>
                <a:srgbClr val="0D405F"/>
              </a:buClr>
              <a:buSzPct val="100000"/>
              <a:buChar char="●"/>
            </a:pPr>
            <a:r>
              <a:rPr lang="en" sz="1600" dirty="0">
                <a:solidFill>
                  <a:srgbClr val="0D405F"/>
                </a:solidFill>
                <a:highlight>
                  <a:srgbClr val="F9F9FB"/>
                </a:highlight>
              </a:rPr>
              <a:t>Interest in this phenomenon </a:t>
            </a:r>
            <a:r>
              <a:rPr lang="en" sz="1600" dirty="0">
                <a:solidFill>
                  <a:srgbClr val="FF6562"/>
                </a:solidFill>
                <a:highlight>
                  <a:srgbClr val="F9F9FB"/>
                </a:highlight>
              </a:rPr>
              <a:t>carried on</a:t>
            </a:r>
            <a:r>
              <a:rPr lang="en" sz="1600" dirty="0">
                <a:solidFill>
                  <a:srgbClr val="0D405F"/>
                </a:solidFill>
                <a:highlight>
                  <a:srgbClr val="F9F9FB"/>
                </a:highlight>
              </a:rPr>
              <a:t> in </a:t>
            </a:r>
            <a:r>
              <a:rPr lang="en" sz="1600" dirty="0">
                <a:solidFill>
                  <a:srgbClr val="FF6562"/>
                </a:solidFill>
                <a:highlight>
                  <a:srgbClr val="F9F9FB"/>
                </a:highlight>
              </a:rPr>
              <a:t>the year 2018</a:t>
            </a:r>
            <a:r>
              <a:rPr lang="en" sz="1600" dirty="0">
                <a:solidFill>
                  <a:srgbClr val="0D405F"/>
                </a:solidFill>
                <a:highlight>
                  <a:srgbClr val="F9F9FB"/>
                </a:highlight>
              </a:rPr>
              <a:t>.</a:t>
            </a:r>
            <a:endParaRPr sz="1600" dirty="0">
              <a:solidFill>
                <a:srgbClr val="0D405F"/>
              </a:solidFill>
              <a:highlight>
                <a:srgbClr val="F9F9FB"/>
              </a:highlight>
            </a:endParaRPr>
          </a:p>
          <a:p>
            <a:pPr marL="266700" marR="0" lvl="0" indent="-297180" algn="l" rtl="0">
              <a:lnSpc>
                <a:spcPct val="180000"/>
              </a:lnSpc>
              <a:spcBef>
                <a:spcPts val="0"/>
              </a:spcBef>
              <a:spcAft>
                <a:spcPts val="0"/>
              </a:spcAft>
              <a:buClr>
                <a:srgbClr val="0D405F"/>
              </a:buClr>
              <a:buSzPct val="100000"/>
              <a:buChar char="●"/>
            </a:pPr>
            <a:r>
              <a:rPr lang="en" sz="1600" dirty="0">
                <a:solidFill>
                  <a:srgbClr val="0D405F"/>
                </a:solidFill>
                <a:highlight>
                  <a:srgbClr val="F9F9FB"/>
                </a:highlight>
              </a:rPr>
              <a:t>Interest in this phenomenon </a:t>
            </a:r>
            <a:r>
              <a:rPr lang="en" sz="1600" dirty="0">
                <a:solidFill>
                  <a:srgbClr val="16C6B3"/>
                </a:solidFill>
                <a:highlight>
                  <a:srgbClr val="F9F9FB"/>
                </a:highlight>
              </a:rPr>
              <a:t>continued</a:t>
            </a:r>
            <a:r>
              <a:rPr lang="en" sz="1600" dirty="0">
                <a:solidFill>
                  <a:srgbClr val="0D405F"/>
                </a:solidFill>
                <a:highlight>
                  <a:srgbClr val="F9F9FB"/>
                </a:highlight>
              </a:rPr>
              <a:t> in </a:t>
            </a:r>
            <a:r>
              <a:rPr lang="en" sz="1600" dirty="0">
                <a:solidFill>
                  <a:srgbClr val="16C6B3"/>
                </a:solidFill>
                <a:highlight>
                  <a:srgbClr val="F9F9FB"/>
                </a:highlight>
              </a:rPr>
              <a:t>2018</a:t>
            </a:r>
            <a:r>
              <a:rPr lang="en" sz="1600" dirty="0">
                <a:solidFill>
                  <a:srgbClr val="0D405F"/>
                </a:solidFill>
                <a:highlight>
                  <a:srgbClr val="F9F9FB"/>
                </a:highlight>
              </a:rPr>
              <a:t>.</a:t>
            </a:r>
            <a:endParaRPr sz="2000" b="1" dirty="0">
              <a:solidFill>
                <a:srgbClr val="1B2B68"/>
              </a:solidFill>
            </a:endParaRPr>
          </a:p>
          <a:p>
            <a:pPr marL="0" lvl="0" indent="0" algn="l" rtl="0">
              <a:lnSpc>
                <a:spcPct val="180000"/>
              </a:lnSpc>
              <a:spcBef>
                <a:spcPts val="0"/>
              </a:spcBef>
              <a:spcAft>
                <a:spcPts val="1200"/>
              </a:spcAft>
              <a:buNone/>
            </a:pPr>
            <a:endParaRPr sz="1600" dirty="0">
              <a:solidFill>
                <a:srgbClr val="0D405F"/>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4" name="Text Placeholder 3">
            <a:extLst>
              <a:ext uri="{FF2B5EF4-FFF2-40B4-BE49-F238E27FC236}">
                <a16:creationId xmlns:a16="http://schemas.microsoft.com/office/drawing/2014/main" id="{92D5287B-F200-EE1F-88BB-2CE72A21105B}"/>
              </a:ext>
            </a:extLst>
          </p:cNvPr>
          <p:cNvSpPr>
            <a:spLocks noGrp="1"/>
          </p:cNvSpPr>
          <p:nvPr>
            <p:ph type="body" sz="quarter" idx="13"/>
          </p:nvPr>
        </p:nvSpPr>
        <p:spPr/>
        <p:txBody>
          <a:bodyPr/>
          <a:lstStyle/>
          <a:p>
            <a:endParaRPr lang="en-US"/>
          </a:p>
        </p:txBody>
      </p:sp>
      <p:sp>
        <p:nvSpPr>
          <p:cNvPr id="179" name="Google Shape;179;p38"/>
          <p:cNvSpPr txBox="1">
            <a:spLocks noGrp="1"/>
          </p:cNvSpPr>
          <p:nvPr>
            <p:ph type="title" idx="4294967295"/>
          </p:nvPr>
        </p:nvSpPr>
        <p:spPr>
          <a:xfrm>
            <a:off x="311150" y="986334"/>
            <a:ext cx="8521700" cy="1122363"/>
          </a:xfrm>
        </p:spPr>
        <p:txBody>
          <a:bodyPr>
            <a:noAutofit/>
          </a:bodyPr>
          <a:lstStyle/>
          <a:p>
            <a:pPr lvl="0" algn="ctr">
              <a:lnSpc>
                <a:spcPct val="150000"/>
              </a:lnSpc>
            </a:pPr>
            <a:r>
              <a:rPr lang="en-US" sz="2800" dirty="0">
                <a:solidFill>
                  <a:schemeClr val="bg1"/>
                </a:solidFill>
              </a:rPr>
              <a:t>Repetition is a part of academic writing—</a:t>
            </a:r>
            <a:br>
              <a:rPr lang="en-US" sz="2800" dirty="0">
                <a:solidFill>
                  <a:schemeClr val="bg1"/>
                </a:solidFill>
              </a:rPr>
            </a:br>
            <a:r>
              <a:rPr lang="en-US" sz="2800" dirty="0">
                <a:solidFill>
                  <a:schemeClr val="bg1"/>
                </a:solidFill>
              </a:rPr>
              <a:t>for example, summarizing earlier information in the conclusion—but it’s important to avoid unnecessary repetition. Make sure that none of your sentences are repeating a point you’ve already made in different words.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Slide Number Placeholder 3">
            <a:extLst>
              <a:ext uri="{FF2B5EF4-FFF2-40B4-BE49-F238E27FC236}">
                <a16:creationId xmlns:a16="http://schemas.microsoft.com/office/drawing/2014/main" id="{475E167E-C81B-B5DC-3951-BA2862A6F131}"/>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spcBef>
                <a:spcPct val="0"/>
              </a:spcBef>
              <a:buClrTx/>
              <a:buSzTx/>
              <a:buFontTx/>
              <a:buNone/>
            </a:pPr>
            <a:fld id="{692BC079-32FC-44DE-95F0-808283CEC092}" type="slidenum">
              <a:rPr lang="en-US" altLang="cs-CZ" sz="2600" smtClean="0">
                <a:solidFill>
                  <a:schemeClr val="bg1"/>
                </a:solidFill>
              </a:rPr>
              <a:pPr>
                <a:spcBef>
                  <a:spcPct val="0"/>
                </a:spcBef>
                <a:buClrTx/>
                <a:buSzTx/>
                <a:buFontTx/>
                <a:buNone/>
              </a:pPr>
              <a:t>15</a:t>
            </a:fld>
            <a:endParaRPr lang="en-US" altLang="cs-CZ" sz="2600">
              <a:solidFill>
                <a:schemeClr val="bg1"/>
              </a:solidFill>
            </a:endParaRPr>
          </a:p>
        </p:txBody>
      </p:sp>
      <p:sp>
        <p:nvSpPr>
          <p:cNvPr id="12290" name="Title 1">
            <a:extLst>
              <a:ext uri="{FF2B5EF4-FFF2-40B4-BE49-F238E27FC236}">
                <a16:creationId xmlns:a16="http://schemas.microsoft.com/office/drawing/2014/main" id="{143161E7-6C5B-0B13-46D6-F40AE5D5BFBE}"/>
              </a:ext>
            </a:extLst>
          </p:cNvPr>
          <p:cNvSpPr>
            <a:spLocks noGrp="1" noChangeArrowheads="1"/>
          </p:cNvSpPr>
          <p:nvPr>
            <p:ph type="title"/>
          </p:nvPr>
        </p:nvSpPr>
        <p:spPr/>
        <p:txBody>
          <a:bodyPr/>
          <a:lstStyle/>
          <a:p>
            <a:pPr eaLnBrk="1" hangingPunct="1"/>
            <a:r>
              <a:rPr lang="en-US" altLang="cs-CZ" sz="2800" dirty="0"/>
              <a:t>Avoid the shopping list literature review</a:t>
            </a:r>
            <a:endParaRPr lang="cs-CZ" altLang="cs-CZ" sz="2800" dirty="0"/>
          </a:p>
        </p:txBody>
      </p:sp>
      <p:sp>
        <p:nvSpPr>
          <p:cNvPr id="12291" name="Content Placeholder 2">
            <a:extLst>
              <a:ext uri="{FF2B5EF4-FFF2-40B4-BE49-F238E27FC236}">
                <a16:creationId xmlns:a16="http://schemas.microsoft.com/office/drawing/2014/main" id="{A525EE02-316A-C30E-A4F3-5A2E94519868}"/>
              </a:ext>
            </a:extLst>
          </p:cNvPr>
          <p:cNvSpPr>
            <a:spLocks noGrp="1" noChangeArrowheads="1"/>
          </p:cNvSpPr>
          <p:nvPr>
            <p:ph idx="1"/>
          </p:nvPr>
        </p:nvSpPr>
        <p:spPr>
          <a:xfrm>
            <a:off x="540000" y="1773936"/>
            <a:ext cx="8064900" cy="4058064"/>
          </a:xfrm>
        </p:spPr>
        <p:txBody>
          <a:bodyPr/>
          <a:lstStyle/>
          <a:p>
            <a:pPr marL="54000" indent="0" eaLnBrk="1" hangingPunct="1">
              <a:lnSpc>
                <a:spcPct val="150000"/>
              </a:lnSpc>
              <a:buNone/>
            </a:pPr>
            <a:r>
              <a:rPr lang="en-US" altLang="cs-CZ" sz="2400" dirty="0"/>
              <a:t>		‘</a:t>
            </a:r>
            <a:r>
              <a:rPr lang="en-US" altLang="cs-CZ" sz="2400" dirty="0">
                <a:solidFill>
                  <a:srgbClr val="0000DC"/>
                </a:solidFill>
              </a:rPr>
              <a:t>He said, she said</a:t>
            </a:r>
            <a:r>
              <a:rPr lang="en-US" altLang="cs-CZ" sz="2400" dirty="0"/>
              <a:t>” </a:t>
            </a:r>
          </a:p>
          <a:p>
            <a:pPr eaLnBrk="1" hangingPunct="1">
              <a:lnSpc>
                <a:spcPct val="150000"/>
              </a:lnSpc>
            </a:pPr>
            <a:r>
              <a:rPr lang="en-US" altLang="cs-CZ" sz="2400" dirty="0"/>
              <a:t>Williams (1985) discovered... Stevens (1988) conducted similar experiments and find that … </a:t>
            </a:r>
            <a:r>
              <a:rPr lang="en-GB" altLang="cs-CZ" sz="2400" dirty="0"/>
              <a:t>Later Randle (1991) concluded that…</a:t>
            </a:r>
          </a:p>
          <a:p>
            <a:pPr eaLnBrk="1" hangingPunct="1">
              <a:lnSpc>
                <a:spcPct val="150000"/>
              </a:lnSpc>
            </a:pPr>
            <a:r>
              <a:rPr lang="en-US" altLang="cs-CZ" sz="2400" dirty="0"/>
              <a:t>By focusing on writers rather than the substantive issue under discussion, you may end up listing and then trying to draw things together. Your goal is not to </a:t>
            </a:r>
            <a:r>
              <a:rPr lang="en-US" altLang="cs-CZ" sz="2400" dirty="0" err="1"/>
              <a:t>summarise</a:t>
            </a:r>
            <a:r>
              <a:rPr lang="en-US" altLang="cs-CZ" sz="2400" dirty="0"/>
              <a:t> who said what but on </a:t>
            </a:r>
            <a:r>
              <a:rPr lang="en-US" altLang="cs-CZ" sz="2400" dirty="0">
                <a:solidFill>
                  <a:srgbClr val="0000DC"/>
                </a:solidFill>
              </a:rPr>
              <a:t>interpretations of the term</a:t>
            </a:r>
            <a:r>
              <a:rPr lang="en-US" altLang="cs-CZ" sz="2400" dirty="0"/>
              <a:t>.</a:t>
            </a:r>
          </a:p>
          <a:p>
            <a:pPr eaLnBrk="1" hangingPunct="1">
              <a:lnSpc>
                <a:spcPct val="150000"/>
              </a:lnSpc>
            </a:pPr>
            <a:endParaRPr lang="cs-CZ" altLang="cs-CZ" sz="2400" dirty="0"/>
          </a:p>
        </p:txBody>
      </p:sp>
    </p:spTree>
    <p:extLst>
      <p:ext uri="{BB962C8B-B14F-4D97-AF65-F5344CB8AC3E}">
        <p14:creationId xmlns:p14="http://schemas.microsoft.com/office/powerpoint/2010/main" val="594802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fade">
                                      <p:cBhvr>
                                        <p:cTn id="7" dur="500"/>
                                        <p:tgtEl>
                                          <p:spTgt spid="122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291">
                                            <p:txEl>
                                              <p:pRg st="1" end="1"/>
                                            </p:txEl>
                                          </p:spTgt>
                                        </p:tgtEl>
                                        <p:attrNameLst>
                                          <p:attrName>style.visibility</p:attrName>
                                        </p:attrNameLst>
                                      </p:cBhvr>
                                      <p:to>
                                        <p:strVal val="visible"/>
                                      </p:to>
                                    </p:set>
                                    <p:animEffect transition="in" filter="fade">
                                      <p:cBhvr>
                                        <p:cTn id="12" dur="500"/>
                                        <p:tgtEl>
                                          <p:spTgt spid="1229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291">
                                            <p:txEl>
                                              <p:pRg st="2" end="2"/>
                                            </p:txEl>
                                          </p:spTgt>
                                        </p:tgtEl>
                                        <p:attrNameLst>
                                          <p:attrName>style.visibility</p:attrName>
                                        </p:attrNameLst>
                                      </p:cBhvr>
                                      <p:to>
                                        <p:strVal val="visible"/>
                                      </p:to>
                                    </p:set>
                                    <p:animEffect transition="in" filter="fade">
                                      <p:cBhvr>
                                        <p:cTn id="17" dur="500"/>
                                        <p:tgtEl>
                                          <p:spTgt spid="1229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41D302A-86E6-5D68-0FDD-71052FE2D6DA}"/>
              </a:ext>
            </a:extLst>
          </p:cNvPr>
          <p:cNvSpPr>
            <a:spLocks noGrp="1"/>
          </p:cNvSpPr>
          <p:nvPr>
            <p:ph type="ftr" sz="quarter" idx="10"/>
          </p:nvPr>
        </p:nvSpPr>
        <p:spPr/>
        <p:txBody>
          <a:bodyPr/>
          <a:lstStyle/>
          <a:p>
            <a:r>
              <a:rPr lang="en-GB" noProof="0"/>
              <a:t>Define footer – presentation title / department</a:t>
            </a:r>
            <a:endParaRPr lang="en-GB" noProof="0" dirty="0"/>
          </a:p>
        </p:txBody>
      </p:sp>
      <p:sp>
        <p:nvSpPr>
          <p:cNvPr id="3" name="Slide Number Placeholder 2">
            <a:extLst>
              <a:ext uri="{FF2B5EF4-FFF2-40B4-BE49-F238E27FC236}">
                <a16:creationId xmlns:a16="http://schemas.microsoft.com/office/drawing/2014/main" id="{A43823D3-7244-A3FA-7FB5-9C23F58C7E23}"/>
              </a:ext>
            </a:extLst>
          </p:cNvPr>
          <p:cNvSpPr>
            <a:spLocks noGrp="1"/>
          </p:cNvSpPr>
          <p:nvPr>
            <p:ph type="sldNum" sz="quarter" idx="11"/>
          </p:nvPr>
        </p:nvSpPr>
        <p:spPr/>
        <p:txBody>
          <a:bodyPr/>
          <a:lstStyle/>
          <a:p>
            <a:fld id="{0970407D-EE58-4A0B-824B-1D3AE42DD9CF}" type="slidenum">
              <a:rPr lang="en-GB" altLang="cs-CZ" noProof="0" smtClean="0"/>
              <a:pPr/>
              <a:t>16</a:t>
            </a:fld>
            <a:endParaRPr lang="en-GB" altLang="cs-CZ" noProof="0" dirty="0"/>
          </a:p>
        </p:txBody>
      </p:sp>
      <p:sp>
        <p:nvSpPr>
          <p:cNvPr id="4" name="Title 3">
            <a:extLst>
              <a:ext uri="{FF2B5EF4-FFF2-40B4-BE49-F238E27FC236}">
                <a16:creationId xmlns:a16="http://schemas.microsoft.com/office/drawing/2014/main" id="{915D8B51-3089-B526-44FB-89A3BF5FE45B}"/>
              </a:ext>
            </a:extLst>
          </p:cNvPr>
          <p:cNvSpPr>
            <a:spLocks noGrp="1"/>
          </p:cNvSpPr>
          <p:nvPr>
            <p:ph type="title"/>
          </p:nvPr>
        </p:nvSpPr>
        <p:spPr>
          <a:xfrm>
            <a:off x="540000" y="269817"/>
            <a:ext cx="8064900" cy="451576"/>
          </a:xfrm>
        </p:spPr>
        <p:txBody>
          <a:bodyPr/>
          <a:lstStyle/>
          <a:p>
            <a:r>
              <a:rPr lang="en-US" dirty="0"/>
              <a:t>This is a shopping list not literature review</a:t>
            </a:r>
          </a:p>
        </p:txBody>
      </p:sp>
      <p:sp>
        <p:nvSpPr>
          <p:cNvPr id="5" name="Content Placeholder 4">
            <a:extLst>
              <a:ext uri="{FF2B5EF4-FFF2-40B4-BE49-F238E27FC236}">
                <a16:creationId xmlns:a16="http://schemas.microsoft.com/office/drawing/2014/main" id="{D175A9EA-1ACC-C1EB-C018-D2ACC796715C}"/>
              </a:ext>
            </a:extLst>
          </p:cNvPr>
          <p:cNvSpPr>
            <a:spLocks noGrp="1"/>
          </p:cNvSpPr>
          <p:nvPr>
            <p:ph idx="1"/>
          </p:nvPr>
        </p:nvSpPr>
        <p:spPr/>
        <p:txBody>
          <a:bodyPr/>
          <a:lstStyle/>
          <a:p>
            <a:endParaRPr lang="en-US"/>
          </a:p>
        </p:txBody>
      </p:sp>
      <p:pic>
        <p:nvPicPr>
          <p:cNvPr id="7" name="Picture 6">
            <a:extLst>
              <a:ext uri="{FF2B5EF4-FFF2-40B4-BE49-F238E27FC236}">
                <a16:creationId xmlns:a16="http://schemas.microsoft.com/office/drawing/2014/main" id="{8E794B42-CA47-5BE0-CF37-3593F94D0336}"/>
              </a:ext>
            </a:extLst>
          </p:cNvPr>
          <p:cNvPicPr>
            <a:picLocks noChangeAspect="1"/>
          </p:cNvPicPr>
          <p:nvPr/>
        </p:nvPicPr>
        <p:blipFill>
          <a:blip r:embed="rId2"/>
          <a:stretch>
            <a:fillRect/>
          </a:stretch>
        </p:blipFill>
        <p:spPr>
          <a:xfrm>
            <a:off x="539100" y="721393"/>
            <a:ext cx="7091060" cy="6210183"/>
          </a:xfrm>
          <a:prstGeom prst="rect">
            <a:avLst/>
          </a:prstGeom>
        </p:spPr>
      </p:pic>
    </p:spTree>
    <p:extLst>
      <p:ext uri="{BB962C8B-B14F-4D97-AF65-F5344CB8AC3E}">
        <p14:creationId xmlns:p14="http://schemas.microsoft.com/office/powerpoint/2010/main" val="39328206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86E53CE-F446-3C63-01D2-5E082A527DDE}"/>
              </a:ext>
            </a:extLst>
          </p:cNvPr>
          <p:cNvSpPr>
            <a:spLocks noGrp="1"/>
          </p:cNvSpPr>
          <p:nvPr>
            <p:ph type="ftr" sz="quarter" idx="10"/>
          </p:nvPr>
        </p:nvSpPr>
        <p:spPr/>
        <p:txBody>
          <a:bodyPr/>
          <a:lstStyle/>
          <a:p>
            <a:r>
              <a:rPr lang="en-GB" noProof="0"/>
              <a:t>Define footer – presentation title / department</a:t>
            </a:r>
            <a:endParaRPr lang="en-GB" noProof="0" dirty="0"/>
          </a:p>
        </p:txBody>
      </p:sp>
      <p:sp>
        <p:nvSpPr>
          <p:cNvPr id="3" name="Slide Number Placeholder 2">
            <a:extLst>
              <a:ext uri="{FF2B5EF4-FFF2-40B4-BE49-F238E27FC236}">
                <a16:creationId xmlns:a16="http://schemas.microsoft.com/office/drawing/2014/main" id="{3281D825-7793-35D0-19F4-81FA61A622E6}"/>
              </a:ext>
            </a:extLst>
          </p:cNvPr>
          <p:cNvSpPr>
            <a:spLocks noGrp="1"/>
          </p:cNvSpPr>
          <p:nvPr>
            <p:ph type="sldNum" sz="quarter" idx="11"/>
          </p:nvPr>
        </p:nvSpPr>
        <p:spPr/>
        <p:txBody>
          <a:bodyPr/>
          <a:lstStyle/>
          <a:p>
            <a:fld id="{0970407D-EE58-4A0B-824B-1D3AE42DD9CF}" type="slidenum">
              <a:rPr lang="en-GB" altLang="cs-CZ" noProof="0" smtClean="0"/>
              <a:pPr/>
              <a:t>17</a:t>
            </a:fld>
            <a:endParaRPr lang="en-GB" altLang="cs-CZ" noProof="0" dirty="0"/>
          </a:p>
        </p:txBody>
      </p:sp>
      <p:sp>
        <p:nvSpPr>
          <p:cNvPr id="4" name="Title 3">
            <a:extLst>
              <a:ext uri="{FF2B5EF4-FFF2-40B4-BE49-F238E27FC236}">
                <a16:creationId xmlns:a16="http://schemas.microsoft.com/office/drawing/2014/main" id="{D36F47D3-CCA8-AB4B-9F4E-CF83BEFE13A5}"/>
              </a:ext>
            </a:extLst>
          </p:cNvPr>
          <p:cNvSpPr>
            <a:spLocks noGrp="1"/>
          </p:cNvSpPr>
          <p:nvPr>
            <p:ph type="title"/>
          </p:nvPr>
        </p:nvSpPr>
        <p:spPr/>
        <p:txBody>
          <a:bodyPr/>
          <a:lstStyle/>
          <a:p>
            <a:r>
              <a:rPr lang="en-US" dirty="0"/>
              <a:t>Connect sources</a:t>
            </a:r>
          </a:p>
        </p:txBody>
      </p:sp>
      <p:sp>
        <p:nvSpPr>
          <p:cNvPr id="5" name="Content Placeholder 4">
            <a:extLst>
              <a:ext uri="{FF2B5EF4-FFF2-40B4-BE49-F238E27FC236}">
                <a16:creationId xmlns:a16="http://schemas.microsoft.com/office/drawing/2014/main" id="{0063F1AD-79FB-E263-FD0D-B44A59388572}"/>
              </a:ext>
            </a:extLst>
          </p:cNvPr>
          <p:cNvSpPr>
            <a:spLocks noGrp="1"/>
          </p:cNvSpPr>
          <p:nvPr>
            <p:ph idx="1"/>
          </p:nvPr>
        </p:nvSpPr>
        <p:spPr/>
        <p:txBody>
          <a:bodyPr/>
          <a:lstStyle/>
          <a:p>
            <a:pPr algn="just">
              <a:lnSpc>
                <a:spcPct val="115000"/>
              </a:lnSpc>
              <a:spcAft>
                <a:spcPts val="1000"/>
              </a:spcAft>
            </a:pPr>
            <a:r>
              <a:rPr lang="en-US" sz="1800" dirty="0">
                <a:effectLst/>
                <a:latin typeface="Arial" panose="020B0604020202020204" pitchFamily="34" charset="0"/>
                <a:ea typeface="MS Mincho" panose="02020609040205080304" pitchFamily="49" charset="-128"/>
                <a:cs typeface="Times New Roman" panose="02020603050405020304" pitchFamily="18" charset="0"/>
              </a:rPr>
              <a:t>One of the most significant </a:t>
            </a:r>
            <a:r>
              <a:rPr lang="en-US" sz="1800" dirty="0">
                <a:solidFill>
                  <a:srgbClr val="0000DC"/>
                </a:solidFill>
                <a:effectLst/>
                <a:latin typeface="Arial" panose="020B0604020202020204" pitchFamily="34" charset="0"/>
                <a:ea typeface="MS Mincho" panose="02020609040205080304" pitchFamily="49" charset="-128"/>
                <a:cs typeface="Times New Roman" panose="02020603050405020304" pitchFamily="18" charset="0"/>
              </a:rPr>
              <a:t>theoretical explanations </a:t>
            </a:r>
            <a:r>
              <a:rPr lang="en-US" sz="1800" dirty="0">
                <a:effectLst/>
                <a:latin typeface="Arial" panose="020B0604020202020204" pitchFamily="34" charset="0"/>
                <a:ea typeface="MS Mincho" panose="02020609040205080304" pitchFamily="49" charset="-128"/>
                <a:cs typeface="Times New Roman" panose="02020603050405020304" pitchFamily="18" charset="0"/>
              </a:rPr>
              <a:t>for performance budgeting is that it can aid in the better allocation of public resources. Policymakers may guarantee that resources are allocated toward programs and initiatives that are most successful in attaining desired goals by tying budgeting to performance outcomes. This can lead to increased efficiency and effectiveness in government spending (Jones &amp; Lynch, 2006).</a:t>
            </a:r>
          </a:p>
          <a:p>
            <a:pPr algn="just">
              <a:lnSpc>
                <a:spcPct val="115000"/>
              </a:lnSpc>
              <a:spcAft>
                <a:spcPts val="1000"/>
              </a:spcAft>
            </a:pPr>
            <a:r>
              <a:rPr lang="en-US" sz="1800" dirty="0">
                <a:effectLst/>
                <a:latin typeface="Arial" panose="020B0604020202020204" pitchFamily="34" charset="0"/>
                <a:ea typeface="MS Mincho" panose="02020609040205080304" pitchFamily="49" charset="-128"/>
                <a:cs typeface="Times New Roman" panose="02020603050405020304" pitchFamily="18" charset="0"/>
              </a:rPr>
              <a:t>There is </a:t>
            </a:r>
            <a:r>
              <a:rPr lang="en-US" sz="1800" dirty="0">
                <a:solidFill>
                  <a:srgbClr val="0000DC"/>
                </a:solidFill>
                <a:effectLst/>
                <a:latin typeface="Arial" panose="020B0604020202020204" pitchFamily="34" charset="0"/>
                <a:ea typeface="MS Mincho" panose="02020609040205080304" pitchFamily="49" charset="-128"/>
                <a:cs typeface="Times New Roman" panose="02020603050405020304" pitchFamily="18" charset="0"/>
              </a:rPr>
              <a:t>evidence</a:t>
            </a:r>
            <a:r>
              <a:rPr lang="en-US" sz="1800" dirty="0">
                <a:effectLst/>
                <a:latin typeface="Arial" panose="020B0604020202020204" pitchFamily="34" charset="0"/>
                <a:ea typeface="MS Mincho" panose="02020609040205080304" pitchFamily="49" charset="-128"/>
                <a:cs typeface="Times New Roman" panose="02020603050405020304" pitchFamily="18" charset="0"/>
              </a:rPr>
              <a:t> that performance budgeting improves budget outcomes. According to Poterba and Rueben (1999), states that used performance budgeting had better fiscal results, such as reduced deficits and improved credit ratings. Similarly, </a:t>
            </a:r>
            <a:r>
              <a:rPr lang="en-US" sz="1800" dirty="0" err="1">
                <a:effectLst/>
                <a:latin typeface="Arial" panose="020B0604020202020204" pitchFamily="34" charset="0"/>
                <a:ea typeface="MS Mincho" panose="02020609040205080304" pitchFamily="49" charset="-128"/>
                <a:cs typeface="Times New Roman" panose="02020603050405020304" pitchFamily="18" charset="0"/>
              </a:rPr>
              <a:t>LaLumia</a:t>
            </a:r>
            <a:r>
              <a:rPr lang="en-US" sz="1800" dirty="0">
                <a:effectLst/>
                <a:latin typeface="Arial" panose="020B0604020202020204" pitchFamily="34" charset="0"/>
                <a:ea typeface="MS Mincho" panose="02020609040205080304" pitchFamily="49" charset="-128"/>
                <a:cs typeface="Times New Roman" panose="02020603050405020304" pitchFamily="18" charset="0"/>
              </a:rPr>
              <a:t> and Lovell (2012) discovered that performance-based budgeting was connected with greater budgetary performance in US municipal governments.</a:t>
            </a:r>
          </a:p>
          <a:p>
            <a:endParaRPr lang="en-US" dirty="0"/>
          </a:p>
        </p:txBody>
      </p:sp>
    </p:spTree>
    <p:extLst>
      <p:ext uri="{BB962C8B-B14F-4D97-AF65-F5344CB8AC3E}">
        <p14:creationId xmlns:p14="http://schemas.microsoft.com/office/powerpoint/2010/main" val="22206145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971D3BE-5450-279B-09AA-3673A1A12987}"/>
              </a:ext>
            </a:extLst>
          </p:cNvPr>
          <p:cNvSpPr>
            <a:spLocks noGrp="1"/>
          </p:cNvSpPr>
          <p:nvPr>
            <p:ph type="ftr" sz="quarter" idx="10"/>
          </p:nvPr>
        </p:nvSpPr>
        <p:spPr/>
        <p:txBody>
          <a:bodyPr/>
          <a:lstStyle/>
          <a:p>
            <a:r>
              <a:rPr lang="en-GB" noProof="0"/>
              <a:t>Define footer – presentation title / department</a:t>
            </a:r>
            <a:endParaRPr lang="en-GB" noProof="0" dirty="0"/>
          </a:p>
        </p:txBody>
      </p:sp>
      <p:sp>
        <p:nvSpPr>
          <p:cNvPr id="3" name="Slide Number Placeholder 2">
            <a:extLst>
              <a:ext uri="{FF2B5EF4-FFF2-40B4-BE49-F238E27FC236}">
                <a16:creationId xmlns:a16="http://schemas.microsoft.com/office/drawing/2014/main" id="{3815E1DB-00FF-8BCE-89D8-5BA82782E76F}"/>
              </a:ext>
            </a:extLst>
          </p:cNvPr>
          <p:cNvSpPr>
            <a:spLocks noGrp="1"/>
          </p:cNvSpPr>
          <p:nvPr>
            <p:ph type="sldNum" sz="quarter" idx="11"/>
          </p:nvPr>
        </p:nvSpPr>
        <p:spPr/>
        <p:txBody>
          <a:bodyPr/>
          <a:lstStyle/>
          <a:p>
            <a:fld id="{0970407D-EE58-4A0B-824B-1D3AE42DD9CF}" type="slidenum">
              <a:rPr lang="en-GB" altLang="cs-CZ" noProof="0" smtClean="0"/>
              <a:pPr/>
              <a:t>18</a:t>
            </a:fld>
            <a:endParaRPr lang="en-GB" altLang="cs-CZ" noProof="0" dirty="0"/>
          </a:p>
        </p:txBody>
      </p:sp>
      <p:sp>
        <p:nvSpPr>
          <p:cNvPr id="4" name="Title 3">
            <a:extLst>
              <a:ext uri="{FF2B5EF4-FFF2-40B4-BE49-F238E27FC236}">
                <a16:creationId xmlns:a16="http://schemas.microsoft.com/office/drawing/2014/main" id="{5B60CE58-89D8-5457-34CB-74BC80FB4C3B}"/>
              </a:ext>
            </a:extLst>
          </p:cNvPr>
          <p:cNvSpPr>
            <a:spLocks noGrp="1"/>
          </p:cNvSpPr>
          <p:nvPr>
            <p:ph type="title"/>
          </p:nvPr>
        </p:nvSpPr>
        <p:spPr/>
        <p:txBody>
          <a:bodyPr/>
          <a:lstStyle/>
          <a:p>
            <a:r>
              <a:rPr lang="en-US" dirty="0"/>
              <a:t>Connect sources</a:t>
            </a:r>
          </a:p>
        </p:txBody>
      </p:sp>
      <p:sp>
        <p:nvSpPr>
          <p:cNvPr id="5" name="Content Placeholder 4">
            <a:extLst>
              <a:ext uri="{FF2B5EF4-FFF2-40B4-BE49-F238E27FC236}">
                <a16:creationId xmlns:a16="http://schemas.microsoft.com/office/drawing/2014/main" id="{497C261C-5301-E3B1-8660-9C8E1CAD9516}"/>
              </a:ext>
            </a:extLst>
          </p:cNvPr>
          <p:cNvSpPr>
            <a:spLocks noGrp="1"/>
          </p:cNvSpPr>
          <p:nvPr>
            <p:ph idx="1"/>
          </p:nvPr>
        </p:nvSpPr>
        <p:spPr/>
        <p:txBody>
          <a:bodyPr/>
          <a:lstStyle/>
          <a:p>
            <a:pPr indent="449580" algn="just">
              <a:lnSpc>
                <a:spcPct val="130000"/>
              </a:lnSpc>
              <a:spcAft>
                <a:spcPts val="500"/>
              </a:spcAft>
            </a:pPr>
            <a:r>
              <a:rPr lang="en-US" sz="1800" dirty="0">
                <a:solidFill>
                  <a:schemeClr val="tx2"/>
                </a:solidFill>
                <a:effectLst/>
                <a:latin typeface="Arial" panose="020B0604020202020204" pitchFamily="34" charset="0"/>
                <a:ea typeface="MS Mincho" panose="02020609040205080304" pitchFamily="49" charset="-128"/>
                <a:cs typeface="Arial" panose="020B0604020202020204" pitchFamily="34" charset="0"/>
              </a:rPr>
              <a:t>Several strategies </a:t>
            </a:r>
            <a:r>
              <a:rPr lang="en-US" sz="1800" dirty="0">
                <a:effectLst/>
                <a:latin typeface="Arial" panose="020B0604020202020204" pitchFamily="34" charset="0"/>
                <a:ea typeface="MS Mincho" panose="02020609040205080304" pitchFamily="49" charset="-128"/>
                <a:cs typeface="Arial" panose="020B0604020202020204" pitchFamily="34" charset="0"/>
              </a:rPr>
              <a:t>have been proposed to address the generational wealth gap. These strategies aim to increase intergenerational mobility, redistribute wealth, and improve access to opportunities for those from disadvantaged backgrounds. </a:t>
            </a:r>
            <a:r>
              <a:rPr lang="en-US" sz="1800" dirty="0">
                <a:solidFill>
                  <a:schemeClr val="tx2"/>
                </a:solidFill>
                <a:effectLst/>
                <a:latin typeface="Arial" panose="020B0604020202020204" pitchFamily="34" charset="0"/>
                <a:ea typeface="MS Mincho" panose="02020609040205080304" pitchFamily="49" charset="-128"/>
                <a:cs typeface="Arial" panose="020B0604020202020204" pitchFamily="34" charset="0"/>
              </a:rPr>
              <a:t>One approach to addressing the generational wealth gap is through policies aimed at increasing intergenerational mobility</a:t>
            </a:r>
            <a:r>
              <a:rPr lang="en-US" sz="1800" dirty="0">
                <a:effectLst/>
                <a:latin typeface="Arial" panose="020B0604020202020204" pitchFamily="34" charset="0"/>
                <a:ea typeface="MS Mincho" panose="02020609040205080304" pitchFamily="49" charset="-128"/>
                <a:cs typeface="Arial" panose="020B0604020202020204" pitchFamily="34" charset="0"/>
              </a:rPr>
              <a:t>. This includes measures like improving access to education and affordable housing, which can help reduce the wealth gap by providing opportunities for those from low-income backgrounds (Chen &amp; </a:t>
            </a:r>
            <a:r>
              <a:rPr lang="en-US" sz="1800" dirty="0" err="1">
                <a:effectLst/>
                <a:latin typeface="Arial" panose="020B0604020202020204" pitchFamily="34" charset="0"/>
                <a:ea typeface="MS Mincho" panose="02020609040205080304" pitchFamily="49" charset="-128"/>
                <a:cs typeface="Arial" panose="020B0604020202020204" pitchFamily="34" charset="0"/>
              </a:rPr>
              <a:t>Corak</a:t>
            </a:r>
            <a:r>
              <a:rPr lang="en-US" sz="1800" dirty="0">
                <a:effectLst/>
                <a:latin typeface="Arial" panose="020B0604020202020204" pitchFamily="34" charset="0"/>
                <a:ea typeface="MS Mincho" panose="02020609040205080304" pitchFamily="49" charset="-128"/>
                <a:cs typeface="Arial" panose="020B0604020202020204" pitchFamily="34" charset="0"/>
              </a:rPr>
              <a:t>, 2008). </a:t>
            </a:r>
            <a:r>
              <a:rPr lang="en-US" sz="1800" dirty="0">
                <a:solidFill>
                  <a:schemeClr val="tx2"/>
                </a:solidFill>
                <a:effectLst/>
                <a:latin typeface="Arial" panose="020B0604020202020204" pitchFamily="34" charset="0"/>
                <a:ea typeface="MS Mincho" panose="02020609040205080304" pitchFamily="49" charset="-128"/>
                <a:cs typeface="Arial" panose="020B0604020202020204" pitchFamily="34" charset="0"/>
              </a:rPr>
              <a:t>Another approach is through redistributive policies</a:t>
            </a:r>
            <a:r>
              <a:rPr lang="en-US" sz="1800" dirty="0">
                <a:effectLst/>
                <a:latin typeface="Arial" panose="020B0604020202020204" pitchFamily="34" charset="0"/>
                <a:ea typeface="MS Mincho" panose="02020609040205080304" pitchFamily="49" charset="-128"/>
                <a:cs typeface="Arial" panose="020B0604020202020204" pitchFamily="34" charset="0"/>
              </a:rPr>
              <a:t>, such as progressive taxation and inheritance taxes, which can help redistribute wealth and reduce the concentration of wealth in older generations (Keister &amp; Moller, 2000). These policies can help ensure greater economic and social equality by reducing the barriers to wealth accumulation faced by those from low-income backgrounds.</a:t>
            </a:r>
            <a:endParaRPr lang="en-US" sz="1800" dirty="0">
              <a:effectLst/>
              <a:latin typeface="Arial" panose="020B0604020202020204" pitchFamily="34" charset="0"/>
              <a:ea typeface="MS Mincho" panose="02020609040205080304" pitchFamily="49" charset="-128"/>
              <a:cs typeface="Times New Roman" panose="02020603050405020304" pitchFamily="18" charset="0"/>
            </a:endParaRPr>
          </a:p>
          <a:p>
            <a:endParaRPr lang="en-US" dirty="0"/>
          </a:p>
        </p:txBody>
      </p:sp>
    </p:spTree>
    <p:extLst>
      <p:ext uri="{BB962C8B-B14F-4D97-AF65-F5344CB8AC3E}">
        <p14:creationId xmlns:p14="http://schemas.microsoft.com/office/powerpoint/2010/main" val="35124134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54666D2-02BB-389C-FEC7-10F930A1C08E}"/>
              </a:ext>
            </a:extLst>
          </p:cNvPr>
          <p:cNvSpPr>
            <a:spLocks noGrp="1"/>
          </p:cNvSpPr>
          <p:nvPr>
            <p:ph type="ftr" sz="quarter" idx="10"/>
          </p:nvPr>
        </p:nvSpPr>
        <p:spPr/>
        <p:txBody>
          <a:bodyPr/>
          <a:lstStyle/>
          <a:p>
            <a:endParaRPr lang="en-GB" noProof="0" dirty="0"/>
          </a:p>
        </p:txBody>
      </p:sp>
      <p:sp>
        <p:nvSpPr>
          <p:cNvPr id="3" name="Slide Number Placeholder 2">
            <a:extLst>
              <a:ext uri="{FF2B5EF4-FFF2-40B4-BE49-F238E27FC236}">
                <a16:creationId xmlns:a16="http://schemas.microsoft.com/office/drawing/2014/main" id="{809B7BBE-FB3B-DD98-5729-8F7F91F23FEA}"/>
              </a:ext>
            </a:extLst>
          </p:cNvPr>
          <p:cNvSpPr>
            <a:spLocks noGrp="1"/>
          </p:cNvSpPr>
          <p:nvPr>
            <p:ph type="sldNum" sz="quarter" idx="11"/>
          </p:nvPr>
        </p:nvSpPr>
        <p:spPr/>
        <p:txBody>
          <a:bodyPr/>
          <a:lstStyle/>
          <a:p>
            <a:fld id="{0970407D-EE58-4A0B-824B-1D3AE42DD9CF}" type="slidenum">
              <a:rPr lang="en-GB" altLang="cs-CZ" noProof="0" smtClean="0"/>
              <a:pPr/>
              <a:t>19</a:t>
            </a:fld>
            <a:endParaRPr lang="en-GB" altLang="cs-CZ" noProof="0" dirty="0"/>
          </a:p>
        </p:txBody>
      </p:sp>
      <p:sp>
        <p:nvSpPr>
          <p:cNvPr id="4" name="Title 3">
            <a:extLst>
              <a:ext uri="{FF2B5EF4-FFF2-40B4-BE49-F238E27FC236}">
                <a16:creationId xmlns:a16="http://schemas.microsoft.com/office/drawing/2014/main" id="{B212F78B-CCEF-1FE7-E922-444CB7C52DB9}"/>
              </a:ext>
            </a:extLst>
          </p:cNvPr>
          <p:cNvSpPr>
            <a:spLocks noGrp="1"/>
          </p:cNvSpPr>
          <p:nvPr>
            <p:ph type="title"/>
          </p:nvPr>
        </p:nvSpPr>
        <p:spPr/>
        <p:txBody>
          <a:bodyPr/>
          <a:lstStyle/>
          <a:p>
            <a:r>
              <a:rPr lang="en-US" dirty="0"/>
              <a:t>Basic In-Text Citation Styles</a:t>
            </a:r>
          </a:p>
        </p:txBody>
      </p:sp>
      <p:graphicFrame>
        <p:nvGraphicFramePr>
          <p:cNvPr id="6" name="Table 6">
            <a:extLst>
              <a:ext uri="{FF2B5EF4-FFF2-40B4-BE49-F238E27FC236}">
                <a16:creationId xmlns:a16="http://schemas.microsoft.com/office/drawing/2014/main" id="{A344025C-F6B8-9476-BA02-046042549211}"/>
              </a:ext>
            </a:extLst>
          </p:cNvPr>
          <p:cNvGraphicFramePr>
            <a:graphicFrameLocks noGrp="1"/>
          </p:cNvGraphicFramePr>
          <p:nvPr>
            <p:ph idx="1"/>
          </p:nvPr>
        </p:nvGraphicFramePr>
        <p:xfrm>
          <a:off x="499500" y="1277620"/>
          <a:ext cx="8064498" cy="2151380"/>
        </p:xfrm>
        <a:graphic>
          <a:graphicData uri="http://schemas.openxmlformats.org/drawingml/2006/table">
            <a:tbl>
              <a:tblPr firstRow="1" bandRow="1">
                <a:tableStyleId>{5C22544A-7EE6-4342-B048-85BDC9FD1C3A}</a:tableStyleId>
              </a:tblPr>
              <a:tblGrid>
                <a:gridCol w="2688166">
                  <a:extLst>
                    <a:ext uri="{9D8B030D-6E8A-4147-A177-3AD203B41FA5}">
                      <a16:colId xmlns:a16="http://schemas.microsoft.com/office/drawing/2014/main" val="104989644"/>
                    </a:ext>
                  </a:extLst>
                </a:gridCol>
                <a:gridCol w="2688166">
                  <a:extLst>
                    <a:ext uri="{9D8B030D-6E8A-4147-A177-3AD203B41FA5}">
                      <a16:colId xmlns:a16="http://schemas.microsoft.com/office/drawing/2014/main" val="4036940989"/>
                    </a:ext>
                  </a:extLst>
                </a:gridCol>
                <a:gridCol w="2688166">
                  <a:extLst>
                    <a:ext uri="{9D8B030D-6E8A-4147-A177-3AD203B41FA5}">
                      <a16:colId xmlns:a16="http://schemas.microsoft.com/office/drawing/2014/main" val="4271546861"/>
                    </a:ext>
                  </a:extLst>
                </a:gridCol>
              </a:tblGrid>
              <a:tr h="0">
                <a:tc>
                  <a:txBody>
                    <a:bodyPr/>
                    <a:lstStyle/>
                    <a:p>
                      <a:r>
                        <a:rPr lang="en-US" dirty="0"/>
                        <a:t>Author</a:t>
                      </a:r>
                    </a:p>
                  </a:txBody>
                  <a:tcPr>
                    <a:lnB w="12700" cap="flat" cmpd="sng" algn="ctr">
                      <a:solidFill>
                        <a:schemeClr val="tx1"/>
                      </a:solidFill>
                      <a:prstDash val="solid"/>
                      <a:round/>
                      <a:headEnd type="none" w="med" len="med"/>
                      <a:tailEnd type="none" w="med" len="med"/>
                    </a:lnB>
                  </a:tcPr>
                </a:tc>
                <a:tc>
                  <a:txBody>
                    <a:bodyPr/>
                    <a:lstStyle/>
                    <a:p>
                      <a:r>
                        <a:rPr lang="en-US" sz="1350" b="1" i="0" u="none" strike="noStrike" kern="1200" baseline="0" dirty="0">
                          <a:solidFill>
                            <a:schemeClr val="lt1"/>
                          </a:solidFill>
                          <a:latin typeface="+mn-lt"/>
                          <a:ea typeface="+mn-ea"/>
                          <a:cs typeface="+mn-cs"/>
                        </a:rPr>
                        <a:t>Parenthetical citation</a:t>
                      </a:r>
                      <a:endParaRPr lang="en-US" dirty="0"/>
                    </a:p>
                  </a:txBody>
                  <a:tcPr>
                    <a:lnB w="12700" cap="flat" cmpd="sng" algn="ctr">
                      <a:solidFill>
                        <a:schemeClr val="tx1"/>
                      </a:solidFill>
                      <a:prstDash val="solid"/>
                      <a:round/>
                      <a:headEnd type="none" w="med" len="med"/>
                      <a:tailEnd type="none" w="med" len="med"/>
                    </a:lnB>
                  </a:tcPr>
                </a:tc>
                <a:tc>
                  <a:txBody>
                    <a:bodyPr/>
                    <a:lstStyle/>
                    <a:p>
                      <a:r>
                        <a:rPr lang="en-US" sz="1350" b="1" i="0" u="none" strike="noStrike" kern="1200" baseline="0" dirty="0">
                          <a:solidFill>
                            <a:schemeClr val="lt1"/>
                          </a:solidFill>
                          <a:latin typeface="+mn-lt"/>
                          <a:ea typeface="+mn-ea"/>
                          <a:cs typeface="+mn-cs"/>
                        </a:rPr>
                        <a:t>Narrative citation</a:t>
                      </a:r>
                      <a:endParaRPr lang="en-US"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77298552"/>
                  </a:ext>
                </a:extLst>
              </a:tr>
              <a:tr h="370840">
                <a:tc>
                  <a:txBody>
                    <a:bodyPr/>
                    <a:lstStyle/>
                    <a:p>
                      <a:r>
                        <a:rPr lang="en-US" sz="1350" b="0" i="0" u="none" strike="noStrike" kern="1200" baseline="0" dirty="0">
                          <a:solidFill>
                            <a:schemeClr val="dk1"/>
                          </a:solidFill>
                          <a:latin typeface="+mn-lt"/>
                          <a:ea typeface="+mn-ea"/>
                          <a:cs typeface="+mn-cs"/>
                        </a:rPr>
                        <a:t>One author</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350" b="0" i="0" u="none" strike="noStrike" kern="1200" baseline="0" dirty="0">
                          <a:solidFill>
                            <a:schemeClr val="dk1"/>
                          </a:solidFill>
                          <a:latin typeface="+mn-lt"/>
                          <a:ea typeface="+mn-ea"/>
                          <a:cs typeface="+mn-cs"/>
                        </a:rPr>
                        <a:t>(Luna, 2020)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350" b="0" i="0" u="none" strike="noStrike" kern="1200" baseline="0" dirty="0">
                          <a:solidFill>
                            <a:schemeClr val="dk1"/>
                          </a:solidFill>
                          <a:latin typeface="+mn-lt"/>
                          <a:ea typeface="+mn-ea"/>
                          <a:cs typeface="+mn-cs"/>
                        </a:rPr>
                        <a:t>Luna (2020)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96079280"/>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350" b="0" i="0" u="none" strike="noStrike" kern="1200" baseline="0" dirty="0">
                          <a:solidFill>
                            <a:schemeClr val="dk1"/>
                          </a:solidFill>
                          <a:latin typeface="+mn-lt"/>
                          <a:ea typeface="+mn-ea"/>
                          <a:cs typeface="+mn-cs"/>
                        </a:rPr>
                        <a:t>One author with a quote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350" b="0" i="0" u="none" strike="noStrike" kern="1200" baseline="0" dirty="0">
                          <a:solidFill>
                            <a:schemeClr val="dk1"/>
                          </a:solidFill>
                          <a:latin typeface="+mn-lt"/>
                          <a:ea typeface="+mn-ea"/>
                          <a:cs typeface="+mn-cs"/>
                        </a:rPr>
                        <a:t>(Luna, 2020, p. 37)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350" b="0" i="0" u="none" strike="noStrike" kern="1200" baseline="0" dirty="0">
                          <a:solidFill>
                            <a:schemeClr val="dk1"/>
                          </a:solidFill>
                          <a:latin typeface="+mn-lt"/>
                          <a:ea typeface="+mn-ea"/>
                          <a:cs typeface="+mn-cs"/>
                        </a:rPr>
                        <a:t>Luna (2020) (p. 37)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18217481"/>
                  </a:ext>
                </a:extLst>
              </a:tr>
              <a:tr h="370840">
                <a:tc>
                  <a:txBody>
                    <a:bodyPr/>
                    <a:lstStyle/>
                    <a:p>
                      <a:r>
                        <a:rPr lang="en-US" sz="1350" b="0" i="0" u="none" strike="noStrike" kern="1200" baseline="0" dirty="0">
                          <a:solidFill>
                            <a:schemeClr val="dk1"/>
                          </a:solidFill>
                          <a:latin typeface="+mn-lt"/>
                          <a:ea typeface="+mn-ea"/>
                          <a:cs typeface="+mn-cs"/>
                        </a:rPr>
                        <a:t>Two authors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350" b="0" i="0" u="none" strike="noStrike" kern="1200" baseline="0" dirty="0">
                          <a:solidFill>
                            <a:schemeClr val="dk1"/>
                          </a:solidFill>
                          <a:latin typeface="+mn-lt"/>
                          <a:ea typeface="+mn-ea"/>
                          <a:cs typeface="+mn-cs"/>
                        </a:rPr>
                        <a:t>(Salas &amp; D’Agostino, 2020)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350" b="0" i="0" u="none" strike="noStrike" kern="1200" baseline="0" dirty="0">
                          <a:solidFill>
                            <a:schemeClr val="dk1"/>
                          </a:solidFill>
                          <a:latin typeface="+mn-lt"/>
                          <a:ea typeface="+mn-ea"/>
                          <a:cs typeface="+mn-cs"/>
                        </a:rPr>
                        <a:t>Salas and D’Agostino (2020)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68148916"/>
                  </a:ext>
                </a:extLst>
              </a:tr>
              <a:tr h="370840">
                <a:tc>
                  <a:txBody>
                    <a:bodyPr/>
                    <a:lstStyle/>
                    <a:p>
                      <a:r>
                        <a:rPr lang="en-US" sz="1350" b="0" i="0" u="none" strike="noStrike" kern="1200" baseline="0" dirty="0">
                          <a:solidFill>
                            <a:schemeClr val="dk1"/>
                          </a:solidFill>
                          <a:latin typeface="+mn-lt"/>
                          <a:ea typeface="+mn-ea"/>
                          <a:cs typeface="+mn-cs"/>
                        </a:rPr>
                        <a:t>Three or more authors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350" b="0" i="0" u="none" strike="noStrike" kern="1200" baseline="0" dirty="0">
                          <a:solidFill>
                            <a:schemeClr val="dk1"/>
                          </a:solidFill>
                          <a:latin typeface="+mn-lt"/>
                          <a:ea typeface="+mn-ea"/>
                          <a:cs typeface="+mn-cs"/>
                        </a:rPr>
                        <a:t>(Martin et al., 2020)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350" b="0" i="0" u="none" strike="noStrike" kern="1200" baseline="0" dirty="0">
                          <a:solidFill>
                            <a:schemeClr val="dk1"/>
                          </a:solidFill>
                          <a:latin typeface="+mn-lt"/>
                          <a:ea typeface="+mn-ea"/>
                          <a:cs typeface="+mn-cs"/>
                        </a:rPr>
                        <a:t>Martin et al. (2020)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73794406"/>
                  </a:ext>
                </a:extLst>
              </a:tr>
              <a:tr h="370840">
                <a:tc>
                  <a:txBody>
                    <a:bodyPr/>
                    <a:lstStyle/>
                    <a:p>
                      <a:r>
                        <a:rPr lang="en-US" dirty="0"/>
                        <a:t>Group of authors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t>(OECD, 2020)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OECD (2020)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02946190"/>
                  </a:ext>
                </a:extLst>
              </a:tr>
            </a:tbl>
          </a:graphicData>
        </a:graphic>
      </p:graphicFrame>
      <p:sp>
        <p:nvSpPr>
          <p:cNvPr id="7" name="TextBox 6">
            <a:extLst>
              <a:ext uri="{FF2B5EF4-FFF2-40B4-BE49-F238E27FC236}">
                <a16:creationId xmlns:a16="http://schemas.microsoft.com/office/drawing/2014/main" id="{E9C76A0C-CE04-EDB3-4D32-A8936B567592}"/>
              </a:ext>
            </a:extLst>
          </p:cNvPr>
          <p:cNvSpPr txBox="1"/>
          <p:nvPr/>
        </p:nvSpPr>
        <p:spPr>
          <a:xfrm>
            <a:off x="499500" y="3429000"/>
            <a:ext cx="8064498" cy="3139321"/>
          </a:xfrm>
          <a:prstGeom prst="rect">
            <a:avLst/>
          </a:prstGeom>
          <a:noFill/>
        </p:spPr>
        <p:txBody>
          <a:bodyPr wrap="square" rtlCol="0">
            <a:spAutoFit/>
          </a:bodyPr>
          <a:lstStyle/>
          <a:p>
            <a:pPr marL="285750" indent="-285750" algn="l">
              <a:buFont typeface="Arial" panose="020B0604020202020204" pitchFamily="34" charset="0"/>
              <a:buChar char="•"/>
            </a:pPr>
            <a:r>
              <a:rPr lang="en-US" sz="1800" b="0" i="0" u="none" strike="noStrike" baseline="0" dirty="0">
                <a:latin typeface="+mj-lt"/>
              </a:rPr>
              <a:t>In parenthetical citations, use an ampersand (</a:t>
            </a:r>
            <a:r>
              <a:rPr lang="en-US" sz="1800" b="0" i="0" u="none" strike="noStrike" baseline="0" dirty="0">
                <a:solidFill>
                  <a:srgbClr val="0000DC"/>
                </a:solidFill>
                <a:latin typeface="+mj-lt"/>
              </a:rPr>
              <a:t>&amp;</a:t>
            </a:r>
            <a:r>
              <a:rPr lang="en-US" sz="1800" b="0" i="0" u="none" strike="noStrike" baseline="0" dirty="0">
                <a:latin typeface="+mj-lt"/>
              </a:rPr>
              <a:t>) between names</a:t>
            </a:r>
            <a:br>
              <a:rPr lang="en-US" sz="1800" b="0" i="0" u="none" strike="noStrike" baseline="0" dirty="0">
                <a:latin typeface="+mj-lt"/>
              </a:rPr>
            </a:br>
            <a:r>
              <a:rPr lang="en-US" sz="1800" b="0" i="0" u="none" strike="noStrike" baseline="0" dirty="0">
                <a:latin typeface="+mj-lt"/>
              </a:rPr>
              <a:t>	</a:t>
            </a:r>
            <a:r>
              <a:rPr lang="en-US" sz="1800" b="0" i="0" u="none" strike="noStrike" kern="1200" baseline="0" dirty="0">
                <a:solidFill>
                  <a:schemeClr val="dk1"/>
                </a:solidFill>
                <a:latin typeface="+mj-lt"/>
                <a:ea typeface="+mn-ea"/>
                <a:cs typeface="+mn-cs"/>
              </a:rPr>
              <a:t>(Salas &amp; D’Agostino, 2020)</a:t>
            </a:r>
          </a:p>
          <a:p>
            <a:pPr marL="285750" indent="-285750" algn="l">
              <a:buFont typeface="Arial" panose="020B0604020202020204" pitchFamily="34" charset="0"/>
              <a:buChar char="•"/>
            </a:pPr>
            <a:r>
              <a:rPr lang="en-US" sz="1800" b="0" i="0" u="none" strike="noStrike" baseline="0" dirty="0">
                <a:latin typeface="+mj-lt"/>
              </a:rPr>
              <a:t>In narrative citations, spell out the word “</a:t>
            </a:r>
            <a:r>
              <a:rPr lang="en-US" sz="1800" b="0" i="0" u="none" strike="noStrike" baseline="0" dirty="0">
                <a:solidFill>
                  <a:srgbClr val="0000DC"/>
                </a:solidFill>
                <a:latin typeface="+mj-lt"/>
              </a:rPr>
              <a:t>and</a:t>
            </a:r>
            <a:r>
              <a:rPr lang="en-US" sz="1800" b="0" i="0" u="none" strike="noStrike" baseline="0" dirty="0">
                <a:latin typeface="+mj-lt"/>
              </a:rPr>
              <a:t>” </a:t>
            </a:r>
            <a:br>
              <a:rPr lang="en-US" sz="1800" b="0" i="0" u="none" strike="noStrike" baseline="0" dirty="0">
                <a:latin typeface="+mj-lt"/>
              </a:rPr>
            </a:br>
            <a:r>
              <a:rPr lang="en-US" sz="1800" b="0" i="0" u="none" strike="noStrike" baseline="0" dirty="0">
                <a:latin typeface="+mj-lt"/>
              </a:rPr>
              <a:t>	</a:t>
            </a:r>
            <a:r>
              <a:rPr lang="en-US" sz="1800" b="0" i="0" u="none" strike="noStrike" kern="1200" baseline="0" dirty="0">
                <a:solidFill>
                  <a:schemeClr val="dk1"/>
                </a:solidFill>
                <a:latin typeface="+mj-lt"/>
                <a:ea typeface="+mn-ea"/>
                <a:cs typeface="+mn-cs"/>
              </a:rPr>
              <a:t>Salas and D’Agostino (2020)</a:t>
            </a:r>
          </a:p>
          <a:p>
            <a:pPr marL="285750" indent="-285750" algn="l">
              <a:buFont typeface="Arial" panose="020B0604020202020204" pitchFamily="34" charset="0"/>
              <a:buChar char="•"/>
            </a:pPr>
            <a:r>
              <a:rPr lang="en-US" sz="1800" dirty="0">
                <a:solidFill>
                  <a:schemeClr val="dk1"/>
                </a:solidFill>
                <a:latin typeface="+mj-lt"/>
              </a:rPr>
              <a:t>Works with the </a:t>
            </a:r>
            <a:r>
              <a:rPr lang="en-US" sz="1800" dirty="0">
                <a:solidFill>
                  <a:srgbClr val="0000DC"/>
                </a:solidFill>
                <a:latin typeface="+mj-lt"/>
              </a:rPr>
              <a:t>same author and same date</a:t>
            </a:r>
          </a:p>
          <a:p>
            <a:pPr algn="l"/>
            <a:r>
              <a:rPr lang="en-US" sz="1800" b="0" i="0" u="none" strike="noStrike" baseline="0" dirty="0">
                <a:latin typeface="ArialMT"/>
              </a:rPr>
              <a:t>	(Judge &amp; </a:t>
            </a:r>
            <a:r>
              <a:rPr lang="en-US" sz="1800" b="0" i="0" u="none" strike="noStrike" baseline="0" dirty="0" err="1">
                <a:latin typeface="ArialMT"/>
              </a:rPr>
              <a:t>Kammeyer</a:t>
            </a:r>
            <a:r>
              <a:rPr lang="en-US" sz="1800" b="0" i="0" u="none" strike="noStrike" baseline="0" dirty="0">
                <a:latin typeface="ArialMT"/>
              </a:rPr>
              <a:t>-Mueller, 2012a)</a:t>
            </a:r>
          </a:p>
          <a:p>
            <a:pPr algn="l"/>
            <a:r>
              <a:rPr lang="en-US" sz="1800" b="0" i="0" u="none" strike="noStrike" baseline="0" dirty="0">
                <a:latin typeface="ArialMT"/>
              </a:rPr>
              <a:t>	(Judge and </a:t>
            </a:r>
            <a:r>
              <a:rPr lang="en-US" sz="1800" b="0" i="0" u="none" strike="noStrike" baseline="0" dirty="0" err="1">
                <a:latin typeface="ArialMT"/>
              </a:rPr>
              <a:t>Kammeyer</a:t>
            </a:r>
            <a:r>
              <a:rPr lang="en-US" sz="1800" b="0" i="0" u="none" strike="noStrike" baseline="0" dirty="0">
                <a:latin typeface="ArialMT"/>
              </a:rPr>
              <a:t>-Mueller, 2012b)</a:t>
            </a:r>
            <a:endParaRPr lang="en-US" sz="1800" dirty="0">
              <a:latin typeface="+mj-lt"/>
            </a:endParaRPr>
          </a:p>
          <a:p>
            <a:pPr marL="285750" indent="-285750">
              <a:buFont typeface="Arial" panose="020B0604020202020204" pitchFamily="34" charset="0"/>
              <a:buChar char="•"/>
            </a:pPr>
            <a:r>
              <a:rPr lang="en-US" sz="1800" b="0" i="0" u="none" strike="noStrike" kern="1200" baseline="0" dirty="0">
                <a:solidFill>
                  <a:schemeClr val="dk1"/>
                </a:solidFill>
                <a:latin typeface="+mj-lt"/>
                <a:ea typeface="+mn-ea"/>
                <a:cs typeface="+mn-cs"/>
              </a:rPr>
              <a:t>If multiple authors within a single reference share the </a:t>
            </a:r>
            <a:r>
              <a:rPr lang="en-US" sz="1800" b="0" i="0" u="none" strike="noStrike" kern="1200" baseline="0" dirty="0">
                <a:solidFill>
                  <a:srgbClr val="0000DC"/>
                </a:solidFill>
                <a:latin typeface="+mj-lt"/>
                <a:ea typeface="+mn-ea"/>
                <a:cs typeface="+mn-cs"/>
              </a:rPr>
              <a:t>same surname</a:t>
            </a:r>
          </a:p>
          <a:p>
            <a:r>
              <a:rPr lang="en-US" sz="1800" b="0" i="0" u="none" strike="noStrike" kern="1200" baseline="0" dirty="0">
                <a:solidFill>
                  <a:schemeClr val="dk1"/>
                </a:solidFill>
                <a:latin typeface="+mj-lt"/>
                <a:ea typeface="+mn-ea"/>
                <a:cs typeface="+mn-cs"/>
              </a:rPr>
              <a:t>	(Chen &amp; Chen, 2019)</a:t>
            </a:r>
          </a:p>
          <a:p>
            <a:endParaRPr lang="en-US" sz="1800" dirty="0">
              <a:latin typeface="+mj-lt"/>
            </a:endParaRPr>
          </a:p>
          <a:p>
            <a:pPr algn="l"/>
            <a:endParaRPr lang="en-US" sz="1800" b="0" i="0" u="none" strike="noStrike" baseline="0" dirty="0">
              <a:latin typeface="+mj-lt"/>
            </a:endParaRPr>
          </a:p>
        </p:txBody>
      </p:sp>
    </p:spTree>
    <p:extLst>
      <p:ext uri="{BB962C8B-B14F-4D97-AF65-F5344CB8AC3E}">
        <p14:creationId xmlns:p14="http://schemas.microsoft.com/office/powerpoint/2010/main" val="454934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7">
                                            <p:txEl>
                                              <p:pRg st="3" end="3"/>
                                            </p:txEl>
                                          </p:spTgt>
                                        </p:tgtEl>
                                        <p:attrNameLst>
                                          <p:attrName>style.visibility</p:attrName>
                                        </p:attrNameLst>
                                      </p:cBhvr>
                                      <p:to>
                                        <p:strVal val="visible"/>
                                      </p:to>
                                    </p:set>
                                    <p:animEffect transition="in" filter="fade">
                                      <p:cBhvr>
                                        <p:cTn id="20" dur="500"/>
                                        <p:tgtEl>
                                          <p:spTgt spid="7">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Effect transition="in" filter="fade">
                                      <p:cBhvr>
                                        <p:cTn id="23" dur="500"/>
                                        <p:tgtEl>
                                          <p:spTgt spid="7">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7">
                                            <p:txEl>
                                              <p:pRg st="5" end="5"/>
                                            </p:txEl>
                                          </p:spTgt>
                                        </p:tgtEl>
                                        <p:attrNameLst>
                                          <p:attrName>style.visibility</p:attrName>
                                        </p:attrNameLst>
                                      </p:cBhvr>
                                      <p:to>
                                        <p:strVal val="visible"/>
                                      </p:to>
                                    </p:set>
                                    <p:animEffect transition="in" filter="fade">
                                      <p:cBhvr>
                                        <p:cTn id="28" dur="500"/>
                                        <p:tgtEl>
                                          <p:spTgt spid="7">
                                            <p:txEl>
                                              <p:pRg st="5" end="5"/>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animEffect transition="in" filter="fade">
                                      <p:cBhvr>
                                        <p:cTn id="31"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A370BC7-1C60-42C3-A32C-7AB0C3E64BC6}"/>
              </a:ext>
            </a:extLst>
          </p:cNvPr>
          <p:cNvSpPr>
            <a:spLocks noGrp="1"/>
          </p:cNvSpPr>
          <p:nvPr>
            <p:ph type="ftr" sz="quarter" idx="10"/>
          </p:nvPr>
        </p:nvSpPr>
        <p:spPr/>
        <p:txBody>
          <a:bodyPr/>
          <a:lstStyle/>
          <a:p>
            <a:r>
              <a:rPr lang="en-GB" noProof="0"/>
              <a:t>Define footer – presentation title / department</a:t>
            </a:r>
            <a:endParaRPr lang="en-GB" noProof="0" dirty="0"/>
          </a:p>
        </p:txBody>
      </p:sp>
      <p:sp>
        <p:nvSpPr>
          <p:cNvPr id="3" name="Slide Number Placeholder 2">
            <a:extLst>
              <a:ext uri="{FF2B5EF4-FFF2-40B4-BE49-F238E27FC236}">
                <a16:creationId xmlns:a16="http://schemas.microsoft.com/office/drawing/2014/main" id="{F84E8996-44EC-43FB-AB0F-1C8BEBF9BA63}"/>
              </a:ext>
            </a:extLst>
          </p:cNvPr>
          <p:cNvSpPr>
            <a:spLocks noGrp="1"/>
          </p:cNvSpPr>
          <p:nvPr>
            <p:ph type="sldNum" sz="quarter" idx="11"/>
          </p:nvPr>
        </p:nvSpPr>
        <p:spPr/>
        <p:txBody>
          <a:bodyPr/>
          <a:lstStyle/>
          <a:p>
            <a:fld id="{0970407D-EE58-4A0B-824B-1D3AE42DD9CF}" type="slidenum">
              <a:rPr lang="en-GB" altLang="cs-CZ" noProof="0" smtClean="0"/>
              <a:pPr/>
              <a:t>2</a:t>
            </a:fld>
            <a:endParaRPr lang="en-GB" altLang="cs-CZ" noProof="0" dirty="0"/>
          </a:p>
        </p:txBody>
      </p:sp>
      <p:sp>
        <p:nvSpPr>
          <p:cNvPr id="4" name="Title 3">
            <a:extLst>
              <a:ext uri="{FF2B5EF4-FFF2-40B4-BE49-F238E27FC236}">
                <a16:creationId xmlns:a16="http://schemas.microsoft.com/office/drawing/2014/main" id="{82A36556-112F-4FE9-90A2-489BC995F881}"/>
              </a:ext>
            </a:extLst>
          </p:cNvPr>
          <p:cNvSpPr>
            <a:spLocks noGrp="1"/>
          </p:cNvSpPr>
          <p:nvPr>
            <p:ph type="title"/>
          </p:nvPr>
        </p:nvSpPr>
        <p:spPr/>
        <p:txBody>
          <a:bodyPr/>
          <a:lstStyle/>
          <a:p>
            <a:r>
              <a:rPr lang="en-US" dirty="0"/>
              <a:t>Features of academic writing (refreshing)</a:t>
            </a:r>
          </a:p>
        </p:txBody>
      </p:sp>
      <p:pic>
        <p:nvPicPr>
          <p:cNvPr id="7" name="Content Placeholder 6">
            <a:extLst>
              <a:ext uri="{FF2B5EF4-FFF2-40B4-BE49-F238E27FC236}">
                <a16:creationId xmlns:a16="http://schemas.microsoft.com/office/drawing/2014/main" id="{768B961A-3503-400D-BF82-493D07E78E4B}"/>
              </a:ext>
            </a:extLst>
          </p:cNvPr>
          <p:cNvPicPr>
            <a:picLocks noGrp="1" noChangeAspect="1"/>
          </p:cNvPicPr>
          <p:nvPr>
            <p:ph idx="1"/>
          </p:nvPr>
        </p:nvPicPr>
        <p:blipFill>
          <a:blip r:embed="rId2"/>
          <a:stretch>
            <a:fillRect/>
          </a:stretch>
        </p:blipFill>
        <p:spPr>
          <a:xfrm>
            <a:off x="349863" y="1740569"/>
            <a:ext cx="8191358" cy="3760556"/>
          </a:xfrm>
        </p:spPr>
      </p:pic>
    </p:spTree>
    <p:extLst>
      <p:ext uri="{BB962C8B-B14F-4D97-AF65-F5344CB8AC3E}">
        <p14:creationId xmlns:p14="http://schemas.microsoft.com/office/powerpoint/2010/main" val="13888813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E939B9A-135F-4214-B57F-4D5F15D12AAB}"/>
              </a:ext>
            </a:extLst>
          </p:cNvPr>
          <p:cNvSpPr>
            <a:spLocks noGrp="1"/>
          </p:cNvSpPr>
          <p:nvPr>
            <p:ph type="ftr" sz="quarter" idx="10"/>
          </p:nvPr>
        </p:nvSpPr>
        <p:spPr/>
        <p:txBody>
          <a:bodyPr/>
          <a:lstStyle/>
          <a:p>
            <a:r>
              <a:rPr lang="en-GB" noProof="0"/>
              <a:t>Define footer – presentation title / department</a:t>
            </a:r>
            <a:endParaRPr lang="en-GB" noProof="0" dirty="0"/>
          </a:p>
        </p:txBody>
      </p:sp>
      <p:sp>
        <p:nvSpPr>
          <p:cNvPr id="3" name="Slide Number Placeholder 2">
            <a:extLst>
              <a:ext uri="{FF2B5EF4-FFF2-40B4-BE49-F238E27FC236}">
                <a16:creationId xmlns:a16="http://schemas.microsoft.com/office/drawing/2014/main" id="{284B6C7C-B2B9-4029-9A46-DFD7D963B516}"/>
              </a:ext>
            </a:extLst>
          </p:cNvPr>
          <p:cNvSpPr>
            <a:spLocks noGrp="1"/>
          </p:cNvSpPr>
          <p:nvPr>
            <p:ph type="sldNum" sz="quarter" idx="11"/>
          </p:nvPr>
        </p:nvSpPr>
        <p:spPr/>
        <p:txBody>
          <a:bodyPr/>
          <a:lstStyle/>
          <a:p>
            <a:fld id="{0970407D-EE58-4A0B-824B-1D3AE42DD9CF}" type="slidenum">
              <a:rPr lang="en-GB" altLang="cs-CZ" noProof="0" smtClean="0"/>
              <a:pPr/>
              <a:t>20</a:t>
            </a:fld>
            <a:endParaRPr lang="en-GB" altLang="cs-CZ" noProof="0" dirty="0"/>
          </a:p>
        </p:txBody>
      </p:sp>
      <p:sp>
        <p:nvSpPr>
          <p:cNvPr id="4" name="Title 3">
            <a:extLst>
              <a:ext uri="{FF2B5EF4-FFF2-40B4-BE49-F238E27FC236}">
                <a16:creationId xmlns:a16="http://schemas.microsoft.com/office/drawing/2014/main" id="{6D84679A-C19F-420C-8918-FB65CD35B392}"/>
              </a:ext>
            </a:extLst>
          </p:cNvPr>
          <p:cNvSpPr>
            <a:spLocks noGrp="1"/>
          </p:cNvSpPr>
          <p:nvPr>
            <p:ph type="title"/>
          </p:nvPr>
        </p:nvSpPr>
        <p:spPr/>
        <p:txBody>
          <a:bodyPr/>
          <a:lstStyle/>
          <a:p>
            <a:r>
              <a:rPr lang="en-US" dirty="0"/>
              <a:t>APA citation style  (problems)</a:t>
            </a:r>
            <a:endParaRPr lang="cs-CZ" dirty="0"/>
          </a:p>
        </p:txBody>
      </p:sp>
      <p:sp>
        <p:nvSpPr>
          <p:cNvPr id="5" name="Content Placeholder 4">
            <a:extLst>
              <a:ext uri="{FF2B5EF4-FFF2-40B4-BE49-F238E27FC236}">
                <a16:creationId xmlns:a16="http://schemas.microsoft.com/office/drawing/2014/main" id="{0AB80808-22C9-44DD-8B7E-429BEB46C294}"/>
              </a:ext>
            </a:extLst>
          </p:cNvPr>
          <p:cNvSpPr>
            <a:spLocks noGrp="1"/>
          </p:cNvSpPr>
          <p:nvPr>
            <p:ph idx="1"/>
          </p:nvPr>
        </p:nvSpPr>
        <p:spPr/>
        <p:txBody>
          <a:bodyPr/>
          <a:lstStyle/>
          <a:p>
            <a:pPr>
              <a:lnSpc>
                <a:spcPct val="150000"/>
              </a:lnSpc>
            </a:pPr>
            <a:r>
              <a:rPr lang="fi-FI" dirty="0">
                <a:latin typeface="+mj-lt"/>
              </a:rPr>
              <a:t>Kannan, P. K., &amp; Li, H. (2017) explain </a:t>
            </a:r>
          </a:p>
          <a:p>
            <a:pPr>
              <a:lnSpc>
                <a:spcPct val="150000"/>
              </a:lnSpc>
            </a:pPr>
            <a:r>
              <a:rPr lang="en-US" kern="0" dirty="0" err="1">
                <a:effectLst/>
                <a:latin typeface="+mj-lt"/>
                <a:ea typeface="MS Mincho" panose="02020609040205080304" pitchFamily="49" charset="-128"/>
                <a:cs typeface="Times New Roman" panose="02020603050405020304" pitchFamily="18" charset="0"/>
              </a:rPr>
              <a:t>Ganie</a:t>
            </a:r>
            <a:r>
              <a:rPr lang="en-US" kern="0" dirty="0">
                <a:effectLst/>
                <a:latin typeface="+mj-lt"/>
                <a:ea typeface="MS Mincho" panose="02020609040205080304" pitchFamily="49" charset="-128"/>
                <a:cs typeface="Times New Roman" panose="02020603050405020304" pitchFamily="18" charset="0"/>
              </a:rPr>
              <a:t> et al.'s (2023) study gives …</a:t>
            </a:r>
          </a:p>
          <a:p>
            <a:pPr>
              <a:lnSpc>
                <a:spcPct val="150000"/>
              </a:lnSpc>
            </a:pPr>
            <a:r>
              <a:rPr lang="en-US" dirty="0">
                <a:effectLst/>
                <a:latin typeface="+mj-lt"/>
                <a:ea typeface="MS Mincho" panose="02020609040205080304" pitchFamily="49" charset="-128"/>
              </a:rPr>
              <a:t>Mbah and </a:t>
            </a:r>
            <a:r>
              <a:rPr lang="en-US" dirty="0" err="1">
                <a:effectLst/>
                <a:latin typeface="+mj-lt"/>
                <a:ea typeface="MS Mincho" panose="02020609040205080304" pitchFamily="49" charset="-128"/>
              </a:rPr>
              <a:t>Wasum</a:t>
            </a:r>
            <a:r>
              <a:rPr lang="en-US" dirty="0">
                <a:effectLst/>
                <a:latin typeface="+mj-lt"/>
                <a:ea typeface="MS Mincho" panose="02020609040205080304" pitchFamily="49" charset="-128"/>
              </a:rPr>
              <a:t> (2022) refer to Jones (2022) highlighting </a:t>
            </a:r>
          </a:p>
          <a:p>
            <a:pPr>
              <a:lnSpc>
                <a:spcPct val="150000"/>
              </a:lnSpc>
            </a:pPr>
            <a:r>
              <a:rPr lang="en-US" dirty="0" err="1">
                <a:effectLst/>
                <a:latin typeface="+mj-lt"/>
                <a:ea typeface="Calibri" panose="020F0502020204030204" pitchFamily="34" charset="0"/>
                <a:cs typeface="Times New Roman" panose="02020603050405020304" pitchFamily="18" charset="0"/>
              </a:rPr>
              <a:t>Shokeen</a:t>
            </a:r>
            <a:r>
              <a:rPr lang="en-US" dirty="0">
                <a:effectLst/>
                <a:latin typeface="+mj-lt"/>
                <a:ea typeface="Calibri" panose="020F0502020204030204" pitchFamily="34" charset="0"/>
                <a:cs typeface="Times New Roman" panose="02020603050405020304" pitchFamily="18" charset="0"/>
              </a:rPr>
              <a:t> and P.K. </a:t>
            </a:r>
            <a:r>
              <a:rPr lang="en-US" dirty="0" err="1">
                <a:effectLst/>
                <a:latin typeface="+mj-lt"/>
                <a:ea typeface="Calibri" panose="020F0502020204030204" pitchFamily="34" charset="0"/>
                <a:cs typeface="Times New Roman" panose="02020603050405020304" pitchFamily="18" charset="0"/>
              </a:rPr>
              <a:t>Bhoyar's</a:t>
            </a:r>
            <a:r>
              <a:rPr lang="en-US" dirty="0">
                <a:effectLst/>
                <a:latin typeface="+mj-lt"/>
                <a:ea typeface="Calibri" panose="020F0502020204030204" pitchFamily="34" charset="0"/>
                <a:cs typeface="Times New Roman" panose="02020603050405020304" pitchFamily="18" charset="0"/>
              </a:rPr>
              <a:t> (2023) study offers </a:t>
            </a:r>
            <a:endParaRPr lang="en-US" dirty="0">
              <a:latin typeface="+mj-lt"/>
            </a:endParaRPr>
          </a:p>
          <a:p>
            <a:pPr>
              <a:lnSpc>
                <a:spcPct val="150000"/>
              </a:lnSpc>
            </a:pPr>
            <a:r>
              <a:rPr lang="en-US" dirty="0">
                <a:latin typeface="+mj-lt"/>
              </a:rPr>
              <a:t>(</a:t>
            </a:r>
            <a:r>
              <a:rPr lang="en-US" dirty="0" err="1">
                <a:latin typeface="+mj-lt"/>
              </a:rPr>
              <a:t>Kushwah</a:t>
            </a:r>
            <a:r>
              <a:rPr lang="en-US" dirty="0">
                <a:latin typeface="+mj-lt"/>
              </a:rPr>
              <a:t> et al., 2019) explore the study to understand</a:t>
            </a:r>
          </a:p>
          <a:p>
            <a:pPr>
              <a:lnSpc>
                <a:spcPct val="150000"/>
              </a:lnSpc>
            </a:pPr>
            <a:r>
              <a:rPr lang="en-US" dirty="0">
                <a:latin typeface="+mj-lt"/>
              </a:rPr>
              <a:t>… no certainty of safety. (Morgan &amp; Ross, 2015) In 2013, the …</a:t>
            </a:r>
          </a:p>
          <a:p>
            <a:pPr>
              <a:lnSpc>
                <a:spcPct val="150000"/>
              </a:lnSpc>
            </a:pPr>
            <a:r>
              <a:rPr lang="en-US" dirty="0">
                <a:latin typeface="+mj-lt"/>
              </a:rPr>
              <a:t>In contrast, Park et al. Address the …</a:t>
            </a:r>
          </a:p>
          <a:p>
            <a:pPr>
              <a:lnSpc>
                <a:spcPct val="150000"/>
              </a:lnSpc>
            </a:pPr>
            <a:r>
              <a:rPr lang="cs-CZ" sz="1800" dirty="0" err="1">
                <a:latin typeface="+mj-lt"/>
              </a:rPr>
              <a:t>However</a:t>
            </a:r>
            <a:r>
              <a:rPr lang="cs-CZ" sz="1800" dirty="0">
                <a:latin typeface="+mj-lt"/>
              </a:rPr>
              <a:t>, </a:t>
            </a:r>
            <a:r>
              <a:rPr lang="cs-CZ" sz="1800" dirty="0" err="1">
                <a:latin typeface="+mj-lt"/>
              </a:rPr>
              <a:t>Lien</a:t>
            </a:r>
            <a:r>
              <a:rPr lang="cs-CZ" sz="1800" dirty="0">
                <a:latin typeface="+mj-lt"/>
              </a:rPr>
              <a:t>, C. H., </a:t>
            </a:r>
            <a:r>
              <a:rPr lang="cs-CZ" sz="1800" dirty="0" err="1">
                <a:latin typeface="+mj-lt"/>
              </a:rPr>
              <a:t>Wen</a:t>
            </a:r>
            <a:r>
              <a:rPr lang="cs-CZ" sz="1800" dirty="0">
                <a:latin typeface="+mj-lt"/>
              </a:rPr>
              <a:t>, M. J., </a:t>
            </a:r>
            <a:r>
              <a:rPr lang="cs-CZ" sz="1800" dirty="0" err="1">
                <a:latin typeface="+mj-lt"/>
              </a:rPr>
              <a:t>Huang</a:t>
            </a:r>
            <a:r>
              <a:rPr lang="cs-CZ" sz="1800" dirty="0">
                <a:latin typeface="+mj-lt"/>
              </a:rPr>
              <a:t>, L. C., &amp; </a:t>
            </a:r>
            <a:r>
              <a:rPr lang="cs-CZ" sz="1800" dirty="0" err="1">
                <a:latin typeface="+mj-lt"/>
              </a:rPr>
              <a:t>Wu</a:t>
            </a:r>
            <a:r>
              <a:rPr lang="cs-CZ" sz="1800" dirty="0">
                <a:latin typeface="+mj-lt"/>
              </a:rPr>
              <a:t>, K. L. (2015) </a:t>
            </a:r>
            <a:r>
              <a:rPr lang="cs-CZ" sz="1800" dirty="0" err="1">
                <a:latin typeface="+mj-lt"/>
              </a:rPr>
              <a:t>identify</a:t>
            </a:r>
            <a:r>
              <a:rPr lang="cs-CZ" sz="1800" dirty="0">
                <a:latin typeface="+mj-lt"/>
              </a:rPr>
              <a:t> </a:t>
            </a:r>
          </a:p>
        </p:txBody>
      </p:sp>
      <p:sp>
        <p:nvSpPr>
          <p:cNvPr id="7" name="Multiplication Sign 6">
            <a:extLst>
              <a:ext uri="{FF2B5EF4-FFF2-40B4-BE49-F238E27FC236}">
                <a16:creationId xmlns:a16="http://schemas.microsoft.com/office/drawing/2014/main" id="{0349DBCF-5833-373F-C85A-D3B605321536}"/>
              </a:ext>
            </a:extLst>
          </p:cNvPr>
          <p:cNvSpPr/>
          <p:nvPr/>
        </p:nvSpPr>
        <p:spPr bwMode="auto">
          <a:xfrm>
            <a:off x="8121400" y="-63453"/>
            <a:ext cx="965200" cy="1046480"/>
          </a:xfrm>
          <a:prstGeom prst="mathMultiply">
            <a:avLst/>
          </a:prstGeom>
          <a:solidFill>
            <a:srgbClr val="FF00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3113745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fade">
                                      <p:cBhvr>
                                        <p:cTn id="42" dur="500"/>
                                        <p:tgtEl>
                                          <p:spTgt spid="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 calcmode="lin" valueType="num">
                                      <p:cBhvr>
                                        <p:cTn id="49" dur="1000" fill="hold"/>
                                        <p:tgtEl>
                                          <p:spTgt spid="7"/>
                                        </p:tgtEl>
                                        <p:attrNameLst>
                                          <p:attrName>style.rotation</p:attrName>
                                        </p:attrNameLst>
                                      </p:cBhvr>
                                      <p:tavLst>
                                        <p:tav tm="0">
                                          <p:val>
                                            <p:fltVal val="90"/>
                                          </p:val>
                                        </p:tav>
                                        <p:tav tm="100000">
                                          <p:val>
                                            <p:fltVal val="0"/>
                                          </p:val>
                                        </p:tav>
                                      </p:tavLst>
                                    </p:anim>
                                    <p:animEffect transition="in" filter="fade">
                                      <p:cBhvr>
                                        <p:cTn id="5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E939B9A-135F-4214-B57F-4D5F15D12AAB}"/>
              </a:ext>
            </a:extLst>
          </p:cNvPr>
          <p:cNvSpPr>
            <a:spLocks noGrp="1"/>
          </p:cNvSpPr>
          <p:nvPr>
            <p:ph type="ftr" sz="quarter" idx="10"/>
          </p:nvPr>
        </p:nvSpPr>
        <p:spPr/>
        <p:txBody>
          <a:bodyPr/>
          <a:lstStyle/>
          <a:p>
            <a:r>
              <a:rPr lang="en-GB" noProof="0"/>
              <a:t>Define footer – presentation title / department</a:t>
            </a:r>
            <a:endParaRPr lang="en-GB" noProof="0" dirty="0"/>
          </a:p>
        </p:txBody>
      </p:sp>
      <p:sp>
        <p:nvSpPr>
          <p:cNvPr id="3" name="Slide Number Placeholder 2">
            <a:extLst>
              <a:ext uri="{FF2B5EF4-FFF2-40B4-BE49-F238E27FC236}">
                <a16:creationId xmlns:a16="http://schemas.microsoft.com/office/drawing/2014/main" id="{284B6C7C-B2B9-4029-9A46-DFD7D963B516}"/>
              </a:ext>
            </a:extLst>
          </p:cNvPr>
          <p:cNvSpPr>
            <a:spLocks noGrp="1"/>
          </p:cNvSpPr>
          <p:nvPr>
            <p:ph type="sldNum" sz="quarter" idx="11"/>
          </p:nvPr>
        </p:nvSpPr>
        <p:spPr/>
        <p:txBody>
          <a:bodyPr/>
          <a:lstStyle/>
          <a:p>
            <a:fld id="{0970407D-EE58-4A0B-824B-1D3AE42DD9CF}" type="slidenum">
              <a:rPr lang="en-GB" altLang="cs-CZ" noProof="0" smtClean="0"/>
              <a:pPr/>
              <a:t>21</a:t>
            </a:fld>
            <a:endParaRPr lang="en-GB" altLang="cs-CZ" noProof="0" dirty="0"/>
          </a:p>
        </p:txBody>
      </p:sp>
      <p:sp>
        <p:nvSpPr>
          <p:cNvPr id="4" name="Title 3">
            <a:extLst>
              <a:ext uri="{FF2B5EF4-FFF2-40B4-BE49-F238E27FC236}">
                <a16:creationId xmlns:a16="http://schemas.microsoft.com/office/drawing/2014/main" id="{6D84679A-C19F-420C-8918-FB65CD35B392}"/>
              </a:ext>
            </a:extLst>
          </p:cNvPr>
          <p:cNvSpPr>
            <a:spLocks noGrp="1"/>
          </p:cNvSpPr>
          <p:nvPr>
            <p:ph type="title"/>
          </p:nvPr>
        </p:nvSpPr>
        <p:spPr/>
        <p:txBody>
          <a:bodyPr/>
          <a:lstStyle/>
          <a:p>
            <a:r>
              <a:rPr lang="en-US" dirty="0"/>
              <a:t>Use proper APA in-text citation style </a:t>
            </a:r>
            <a:endParaRPr lang="cs-CZ" dirty="0"/>
          </a:p>
        </p:txBody>
      </p:sp>
      <p:sp>
        <p:nvSpPr>
          <p:cNvPr id="5" name="Content Placeholder 4">
            <a:extLst>
              <a:ext uri="{FF2B5EF4-FFF2-40B4-BE49-F238E27FC236}">
                <a16:creationId xmlns:a16="http://schemas.microsoft.com/office/drawing/2014/main" id="{0AB80808-22C9-44DD-8B7E-429BEB46C294}"/>
              </a:ext>
            </a:extLst>
          </p:cNvPr>
          <p:cNvSpPr>
            <a:spLocks noGrp="1"/>
          </p:cNvSpPr>
          <p:nvPr>
            <p:ph idx="1"/>
          </p:nvPr>
        </p:nvSpPr>
        <p:spPr>
          <a:xfrm>
            <a:off x="540000" y="1171577"/>
            <a:ext cx="8064900" cy="5056424"/>
          </a:xfrm>
        </p:spPr>
        <p:txBody>
          <a:bodyPr/>
          <a:lstStyle/>
          <a:p>
            <a:pPr>
              <a:lnSpc>
                <a:spcPct val="150000"/>
              </a:lnSpc>
            </a:pPr>
            <a:r>
              <a:rPr lang="fi-FI" sz="1800" dirty="0">
                <a:latin typeface="+mj-lt"/>
              </a:rPr>
              <a:t>Incorrect: Kannan, P. K., &amp; Li, H. (2017) explain </a:t>
            </a:r>
            <a:r>
              <a:rPr lang="en-US" sz="1800" dirty="0">
                <a:ea typeface="MS Mincho" panose="02020609040205080304" pitchFamily="49" charset="-128"/>
                <a:cs typeface="Times New Roman" panose="02020603050405020304" pitchFamily="18" charset="0"/>
              </a:rPr>
              <a:t>…</a:t>
            </a:r>
            <a:endParaRPr lang="fi-FI" sz="1800" dirty="0">
              <a:latin typeface="+mj-lt"/>
            </a:endParaRPr>
          </a:p>
          <a:p>
            <a:pPr>
              <a:lnSpc>
                <a:spcPct val="150000"/>
              </a:lnSpc>
            </a:pPr>
            <a:r>
              <a:rPr lang="fi-FI" sz="1800" dirty="0"/>
              <a:t>Correct: Kannan and Li (2017) explain </a:t>
            </a:r>
            <a:r>
              <a:rPr lang="en-US" sz="1800" dirty="0">
                <a:ea typeface="MS Mincho" panose="02020609040205080304" pitchFamily="49" charset="-128"/>
                <a:cs typeface="Times New Roman" panose="02020603050405020304" pitchFamily="18" charset="0"/>
              </a:rPr>
              <a:t>…</a:t>
            </a:r>
            <a:endParaRPr lang="fi-FI" sz="1800" dirty="0"/>
          </a:p>
          <a:p>
            <a:pPr>
              <a:lnSpc>
                <a:spcPct val="150000"/>
              </a:lnSpc>
            </a:pPr>
            <a:r>
              <a:rPr lang="fi-FI" sz="1800" dirty="0"/>
              <a:t>Incorrect: </a:t>
            </a:r>
            <a:r>
              <a:rPr lang="en-US" sz="1800" kern="0" dirty="0" err="1">
                <a:effectLst/>
                <a:latin typeface="+mj-lt"/>
                <a:ea typeface="MS Mincho" panose="02020609040205080304" pitchFamily="49" charset="-128"/>
                <a:cs typeface="Times New Roman" panose="02020603050405020304" pitchFamily="18" charset="0"/>
              </a:rPr>
              <a:t>Ganie</a:t>
            </a:r>
            <a:r>
              <a:rPr lang="en-US" sz="1800" kern="0" dirty="0">
                <a:effectLst/>
                <a:latin typeface="+mj-lt"/>
                <a:ea typeface="MS Mincho" panose="02020609040205080304" pitchFamily="49" charset="-128"/>
                <a:cs typeface="Times New Roman" panose="02020603050405020304" pitchFamily="18" charset="0"/>
              </a:rPr>
              <a:t> et al.'s (2023) study gives …</a:t>
            </a:r>
          </a:p>
          <a:p>
            <a:pPr>
              <a:lnSpc>
                <a:spcPct val="150000"/>
              </a:lnSpc>
            </a:pPr>
            <a:r>
              <a:rPr lang="fi-FI" sz="1800" dirty="0"/>
              <a:t>Correct: </a:t>
            </a:r>
            <a:r>
              <a:rPr lang="en-US" sz="1800" dirty="0" err="1">
                <a:ea typeface="MS Mincho" panose="02020609040205080304" pitchFamily="49" charset="-128"/>
                <a:cs typeface="Times New Roman" panose="02020603050405020304" pitchFamily="18" charset="0"/>
              </a:rPr>
              <a:t>Ganie</a:t>
            </a:r>
            <a:r>
              <a:rPr lang="en-US" sz="1800" dirty="0">
                <a:ea typeface="MS Mincho" panose="02020609040205080304" pitchFamily="49" charset="-128"/>
                <a:cs typeface="Times New Roman" panose="02020603050405020304" pitchFamily="18" charset="0"/>
              </a:rPr>
              <a:t> et al. (2023) study gives …</a:t>
            </a:r>
          </a:p>
          <a:p>
            <a:pPr>
              <a:lnSpc>
                <a:spcPct val="150000"/>
              </a:lnSpc>
            </a:pPr>
            <a:r>
              <a:rPr lang="fi-FI" sz="1800" dirty="0"/>
              <a:t>Incorrect: </a:t>
            </a:r>
            <a:r>
              <a:rPr lang="en-US" sz="1800" dirty="0" err="1">
                <a:effectLst/>
                <a:latin typeface="+mj-lt"/>
                <a:ea typeface="Calibri" panose="020F0502020204030204" pitchFamily="34" charset="0"/>
                <a:cs typeface="Times New Roman" panose="02020603050405020304" pitchFamily="18" charset="0"/>
              </a:rPr>
              <a:t>Shokeen</a:t>
            </a:r>
            <a:r>
              <a:rPr lang="en-US" sz="1800" dirty="0">
                <a:effectLst/>
                <a:latin typeface="+mj-lt"/>
                <a:ea typeface="Calibri" panose="020F0502020204030204" pitchFamily="34" charset="0"/>
                <a:cs typeface="Times New Roman" panose="02020603050405020304" pitchFamily="18" charset="0"/>
              </a:rPr>
              <a:t> and </a:t>
            </a:r>
            <a:r>
              <a:rPr lang="en-US" sz="1800" dirty="0" err="1">
                <a:effectLst/>
                <a:latin typeface="+mj-lt"/>
                <a:ea typeface="Calibri" panose="020F0502020204030204" pitchFamily="34" charset="0"/>
                <a:cs typeface="Times New Roman" panose="02020603050405020304" pitchFamily="18" charset="0"/>
              </a:rPr>
              <a:t>Bhoyar's</a:t>
            </a:r>
            <a:r>
              <a:rPr lang="en-US" sz="1800" dirty="0">
                <a:effectLst/>
                <a:latin typeface="+mj-lt"/>
                <a:ea typeface="Calibri" panose="020F0502020204030204" pitchFamily="34" charset="0"/>
                <a:cs typeface="Times New Roman" panose="02020603050405020304" pitchFamily="18" charset="0"/>
              </a:rPr>
              <a:t> (2023) study offers …</a:t>
            </a:r>
            <a:endParaRPr lang="en-US" sz="1800" dirty="0">
              <a:latin typeface="+mj-lt"/>
            </a:endParaRPr>
          </a:p>
          <a:p>
            <a:pPr>
              <a:lnSpc>
                <a:spcPct val="150000"/>
              </a:lnSpc>
            </a:pPr>
            <a:r>
              <a:rPr lang="fi-FI" sz="1800" dirty="0"/>
              <a:t>Correct: </a:t>
            </a:r>
            <a:r>
              <a:rPr lang="en-US" sz="1800" dirty="0" err="1">
                <a:ea typeface="Calibri" panose="020F0502020204030204" pitchFamily="34" charset="0"/>
                <a:cs typeface="Times New Roman" panose="02020603050405020304" pitchFamily="18" charset="0"/>
              </a:rPr>
              <a:t>Shokeen</a:t>
            </a:r>
            <a:r>
              <a:rPr lang="en-US" sz="1800" dirty="0">
                <a:ea typeface="Calibri" panose="020F0502020204030204" pitchFamily="34" charset="0"/>
                <a:cs typeface="Times New Roman" panose="02020603050405020304" pitchFamily="18" charset="0"/>
              </a:rPr>
              <a:t> and </a:t>
            </a:r>
            <a:r>
              <a:rPr lang="en-US" sz="1800" dirty="0" err="1">
                <a:ea typeface="Calibri" panose="020F0502020204030204" pitchFamily="34" charset="0"/>
                <a:cs typeface="Times New Roman" panose="02020603050405020304" pitchFamily="18" charset="0"/>
              </a:rPr>
              <a:t>Bhoyar</a:t>
            </a:r>
            <a:r>
              <a:rPr lang="en-US" sz="1800" dirty="0">
                <a:ea typeface="Calibri" panose="020F0502020204030204" pitchFamily="34" charset="0"/>
                <a:cs typeface="Times New Roman" panose="02020603050405020304" pitchFamily="18" charset="0"/>
              </a:rPr>
              <a:t> (2023) offers …</a:t>
            </a:r>
            <a:endParaRPr lang="en-US" sz="1800" dirty="0"/>
          </a:p>
          <a:p>
            <a:pPr>
              <a:lnSpc>
                <a:spcPct val="150000"/>
              </a:lnSpc>
            </a:pPr>
            <a:r>
              <a:rPr lang="fi-FI" sz="1800" dirty="0"/>
              <a:t>Incorrect: </a:t>
            </a:r>
            <a:r>
              <a:rPr lang="en-US" sz="1800" dirty="0">
                <a:latin typeface="+mj-lt"/>
              </a:rPr>
              <a:t>(</a:t>
            </a:r>
            <a:r>
              <a:rPr lang="en-US" sz="1800" dirty="0" err="1">
                <a:latin typeface="+mj-lt"/>
              </a:rPr>
              <a:t>Kushwah</a:t>
            </a:r>
            <a:r>
              <a:rPr lang="en-US" sz="1800" dirty="0">
                <a:latin typeface="+mj-lt"/>
              </a:rPr>
              <a:t> et al., 2019) explore the study to understand</a:t>
            </a:r>
            <a:r>
              <a:rPr lang="en-US" sz="1800" dirty="0">
                <a:ea typeface="Calibri" panose="020F0502020204030204" pitchFamily="34" charset="0"/>
                <a:cs typeface="Times New Roman" panose="02020603050405020304" pitchFamily="18" charset="0"/>
              </a:rPr>
              <a:t> …</a:t>
            </a:r>
            <a:endParaRPr lang="en-US" sz="1800" dirty="0">
              <a:latin typeface="+mj-lt"/>
            </a:endParaRPr>
          </a:p>
          <a:p>
            <a:pPr>
              <a:lnSpc>
                <a:spcPct val="150000"/>
              </a:lnSpc>
            </a:pPr>
            <a:r>
              <a:rPr lang="fi-FI" sz="1800" dirty="0"/>
              <a:t>Correct: </a:t>
            </a:r>
            <a:r>
              <a:rPr lang="en-US" sz="1800" dirty="0" err="1"/>
              <a:t>Kushwah</a:t>
            </a:r>
            <a:r>
              <a:rPr lang="en-US" sz="1800" dirty="0"/>
              <a:t> et al. (2019) explore the study to understand</a:t>
            </a:r>
            <a:r>
              <a:rPr lang="en-US" sz="1800" dirty="0">
                <a:ea typeface="Calibri" panose="020F0502020204030204" pitchFamily="34" charset="0"/>
                <a:cs typeface="Times New Roman" panose="02020603050405020304" pitchFamily="18" charset="0"/>
              </a:rPr>
              <a:t> …</a:t>
            </a:r>
            <a:endParaRPr lang="en-US" sz="1800" dirty="0"/>
          </a:p>
          <a:p>
            <a:pPr>
              <a:lnSpc>
                <a:spcPct val="150000"/>
              </a:lnSpc>
            </a:pPr>
            <a:r>
              <a:rPr lang="fi-FI" sz="1800" dirty="0"/>
              <a:t>Incorrect: </a:t>
            </a:r>
            <a:r>
              <a:rPr lang="en-US" sz="1800" dirty="0">
                <a:latin typeface="+mj-lt"/>
              </a:rPr>
              <a:t>… no certainty of safety. (Morgan &amp; Ross, 2015) In 2013, the …</a:t>
            </a:r>
          </a:p>
          <a:p>
            <a:pPr>
              <a:lnSpc>
                <a:spcPct val="150000"/>
              </a:lnSpc>
            </a:pPr>
            <a:r>
              <a:rPr lang="fi-FI" sz="1800" dirty="0"/>
              <a:t>Correct: </a:t>
            </a:r>
            <a:r>
              <a:rPr lang="en-US" sz="1800" dirty="0"/>
              <a:t>… no certainty of safety (Morgan &amp; Ross, 2015). In 2013, the …</a:t>
            </a:r>
          </a:p>
          <a:p>
            <a:pPr>
              <a:lnSpc>
                <a:spcPct val="150000"/>
              </a:lnSpc>
            </a:pPr>
            <a:r>
              <a:rPr lang="fi-FI" sz="1800" dirty="0"/>
              <a:t>Incorrect: </a:t>
            </a:r>
            <a:r>
              <a:rPr lang="en-US" sz="1800" dirty="0">
                <a:latin typeface="+mj-lt"/>
              </a:rPr>
              <a:t>In contrast, Park et al. Address the …</a:t>
            </a:r>
          </a:p>
          <a:p>
            <a:pPr>
              <a:lnSpc>
                <a:spcPct val="150000"/>
              </a:lnSpc>
            </a:pPr>
            <a:r>
              <a:rPr lang="fi-FI" sz="1800" dirty="0"/>
              <a:t>Correct: </a:t>
            </a:r>
            <a:r>
              <a:rPr lang="en-US" sz="1800" dirty="0"/>
              <a:t>In contrast, Park et al. (2020) address the …</a:t>
            </a:r>
          </a:p>
          <a:p>
            <a:pPr>
              <a:lnSpc>
                <a:spcPct val="150000"/>
              </a:lnSpc>
            </a:pPr>
            <a:endParaRPr lang="en-US" sz="1800" dirty="0">
              <a:latin typeface="+mj-lt"/>
            </a:endParaRPr>
          </a:p>
        </p:txBody>
      </p:sp>
      <p:sp>
        <p:nvSpPr>
          <p:cNvPr id="6" name="Multiplication Sign 5">
            <a:extLst>
              <a:ext uri="{FF2B5EF4-FFF2-40B4-BE49-F238E27FC236}">
                <a16:creationId xmlns:a16="http://schemas.microsoft.com/office/drawing/2014/main" id="{CF50B011-5EAE-396B-9610-DBDD458BFC2E}"/>
              </a:ext>
            </a:extLst>
          </p:cNvPr>
          <p:cNvSpPr/>
          <p:nvPr/>
        </p:nvSpPr>
        <p:spPr bwMode="auto">
          <a:xfrm>
            <a:off x="7349533" y="-100692"/>
            <a:ext cx="965200" cy="1046480"/>
          </a:xfrm>
          <a:prstGeom prst="mathMultiply">
            <a:avLst/>
          </a:prstGeom>
          <a:solidFill>
            <a:srgbClr val="FF00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err="1">
              <a:ln>
                <a:noFill/>
              </a:ln>
              <a:solidFill>
                <a:schemeClr val="bg1"/>
              </a:solidFill>
              <a:effectLst/>
              <a:latin typeface="+mn-lt"/>
            </a:endParaRPr>
          </a:p>
        </p:txBody>
      </p:sp>
      <p:sp>
        <p:nvSpPr>
          <p:cNvPr id="7" name="Smiley Face 6">
            <a:extLst>
              <a:ext uri="{FF2B5EF4-FFF2-40B4-BE49-F238E27FC236}">
                <a16:creationId xmlns:a16="http://schemas.microsoft.com/office/drawing/2014/main" id="{7850DF13-00EE-21AB-6214-E2681F0F2712}"/>
              </a:ext>
            </a:extLst>
          </p:cNvPr>
          <p:cNvSpPr/>
          <p:nvPr/>
        </p:nvSpPr>
        <p:spPr bwMode="auto">
          <a:xfrm>
            <a:off x="8314733" y="39983"/>
            <a:ext cx="751840" cy="751840"/>
          </a:xfrm>
          <a:prstGeom prst="smileyFace">
            <a:avLst/>
          </a:prstGeom>
          <a:solidFill>
            <a:srgbClr val="92D05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594523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fade">
                                      <p:cBhvr>
                                        <p:cTn id="42" dur="500"/>
                                        <p:tgtEl>
                                          <p:spTgt spid="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animEffect transition="in" filter="fade">
                                      <p:cBhvr>
                                        <p:cTn id="47" dur="500"/>
                                        <p:tgtEl>
                                          <p:spTgt spid="5">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
                                            <p:txEl>
                                              <p:pRg st="9" end="9"/>
                                            </p:txEl>
                                          </p:spTgt>
                                        </p:tgtEl>
                                        <p:attrNameLst>
                                          <p:attrName>style.visibility</p:attrName>
                                        </p:attrNameLst>
                                      </p:cBhvr>
                                      <p:to>
                                        <p:strVal val="visible"/>
                                      </p:to>
                                    </p:set>
                                    <p:animEffect transition="in" filter="fade">
                                      <p:cBhvr>
                                        <p:cTn id="52" dur="500"/>
                                        <p:tgtEl>
                                          <p:spTgt spid="5">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5">
                                            <p:txEl>
                                              <p:pRg st="10" end="10"/>
                                            </p:txEl>
                                          </p:spTgt>
                                        </p:tgtEl>
                                        <p:attrNameLst>
                                          <p:attrName>style.visibility</p:attrName>
                                        </p:attrNameLst>
                                      </p:cBhvr>
                                      <p:to>
                                        <p:strVal val="visible"/>
                                      </p:to>
                                    </p:set>
                                    <p:animEffect transition="in" filter="fade">
                                      <p:cBhvr>
                                        <p:cTn id="57" dur="500"/>
                                        <p:tgtEl>
                                          <p:spTgt spid="5">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5">
                                            <p:txEl>
                                              <p:pRg st="11" end="11"/>
                                            </p:txEl>
                                          </p:spTgt>
                                        </p:tgtEl>
                                        <p:attrNameLst>
                                          <p:attrName>style.visibility</p:attrName>
                                        </p:attrNameLst>
                                      </p:cBhvr>
                                      <p:to>
                                        <p:strVal val="visible"/>
                                      </p:to>
                                    </p:set>
                                    <p:animEffect transition="in" filter="fade">
                                      <p:cBhvr>
                                        <p:cTn id="62" dur="500"/>
                                        <p:tgtEl>
                                          <p:spTgt spid="5">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31" presetClass="entr" presetSubtype="0" fill="hold" grpId="0" nodeType="clickEffect">
                                  <p:stCondLst>
                                    <p:cond delay="0"/>
                                  </p:stCondLst>
                                  <p:childTnLst>
                                    <p:set>
                                      <p:cBhvr>
                                        <p:cTn id="66" dur="1" fill="hold">
                                          <p:stCondLst>
                                            <p:cond delay="0"/>
                                          </p:stCondLst>
                                        </p:cTn>
                                        <p:tgtEl>
                                          <p:spTgt spid="6"/>
                                        </p:tgtEl>
                                        <p:attrNameLst>
                                          <p:attrName>style.visibility</p:attrName>
                                        </p:attrNameLst>
                                      </p:cBhvr>
                                      <p:to>
                                        <p:strVal val="visible"/>
                                      </p:to>
                                    </p:set>
                                    <p:anim calcmode="lin" valueType="num">
                                      <p:cBhvr>
                                        <p:cTn id="67" dur="1000" fill="hold"/>
                                        <p:tgtEl>
                                          <p:spTgt spid="6"/>
                                        </p:tgtEl>
                                        <p:attrNameLst>
                                          <p:attrName>ppt_w</p:attrName>
                                        </p:attrNameLst>
                                      </p:cBhvr>
                                      <p:tavLst>
                                        <p:tav tm="0">
                                          <p:val>
                                            <p:fltVal val="0"/>
                                          </p:val>
                                        </p:tav>
                                        <p:tav tm="100000">
                                          <p:val>
                                            <p:strVal val="#ppt_w"/>
                                          </p:val>
                                        </p:tav>
                                      </p:tavLst>
                                    </p:anim>
                                    <p:anim calcmode="lin" valueType="num">
                                      <p:cBhvr>
                                        <p:cTn id="68" dur="1000" fill="hold"/>
                                        <p:tgtEl>
                                          <p:spTgt spid="6"/>
                                        </p:tgtEl>
                                        <p:attrNameLst>
                                          <p:attrName>ppt_h</p:attrName>
                                        </p:attrNameLst>
                                      </p:cBhvr>
                                      <p:tavLst>
                                        <p:tav tm="0">
                                          <p:val>
                                            <p:fltVal val="0"/>
                                          </p:val>
                                        </p:tav>
                                        <p:tav tm="100000">
                                          <p:val>
                                            <p:strVal val="#ppt_h"/>
                                          </p:val>
                                        </p:tav>
                                      </p:tavLst>
                                    </p:anim>
                                    <p:anim calcmode="lin" valueType="num">
                                      <p:cBhvr>
                                        <p:cTn id="69" dur="1000" fill="hold"/>
                                        <p:tgtEl>
                                          <p:spTgt spid="6"/>
                                        </p:tgtEl>
                                        <p:attrNameLst>
                                          <p:attrName>style.rotation</p:attrName>
                                        </p:attrNameLst>
                                      </p:cBhvr>
                                      <p:tavLst>
                                        <p:tav tm="0">
                                          <p:val>
                                            <p:fltVal val="90"/>
                                          </p:val>
                                        </p:tav>
                                        <p:tav tm="100000">
                                          <p:val>
                                            <p:fltVal val="0"/>
                                          </p:val>
                                        </p:tav>
                                      </p:tavLst>
                                    </p:anim>
                                    <p:animEffect transition="in" filter="fade">
                                      <p:cBhvr>
                                        <p:cTn id="70" dur="1000"/>
                                        <p:tgtEl>
                                          <p:spTgt spid="6"/>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grpId="0" nodeType="clickEffect">
                                  <p:stCondLst>
                                    <p:cond delay="0"/>
                                  </p:stCondLst>
                                  <p:childTnLst>
                                    <p:set>
                                      <p:cBhvr>
                                        <p:cTn id="74" dur="1" fill="hold">
                                          <p:stCondLst>
                                            <p:cond delay="0"/>
                                          </p:stCondLst>
                                        </p:cTn>
                                        <p:tgtEl>
                                          <p:spTgt spid="7"/>
                                        </p:tgtEl>
                                        <p:attrNameLst>
                                          <p:attrName>style.visibility</p:attrName>
                                        </p:attrNameLst>
                                      </p:cBhvr>
                                      <p:to>
                                        <p:strVal val="visible"/>
                                      </p:to>
                                    </p:set>
                                    <p:anim calcmode="lin" valueType="num">
                                      <p:cBhvr>
                                        <p:cTn id="75" dur="500" fill="hold"/>
                                        <p:tgtEl>
                                          <p:spTgt spid="7"/>
                                        </p:tgtEl>
                                        <p:attrNameLst>
                                          <p:attrName>ppt_w</p:attrName>
                                        </p:attrNameLst>
                                      </p:cBhvr>
                                      <p:tavLst>
                                        <p:tav tm="0">
                                          <p:val>
                                            <p:fltVal val="0"/>
                                          </p:val>
                                        </p:tav>
                                        <p:tav tm="100000">
                                          <p:val>
                                            <p:strVal val="#ppt_w"/>
                                          </p:val>
                                        </p:tav>
                                      </p:tavLst>
                                    </p:anim>
                                    <p:anim calcmode="lin" valueType="num">
                                      <p:cBhvr>
                                        <p:cTn id="76" dur="500" fill="hold"/>
                                        <p:tgtEl>
                                          <p:spTgt spid="7"/>
                                        </p:tgtEl>
                                        <p:attrNameLst>
                                          <p:attrName>ppt_h</p:attrName>
                                        </p:attrNameLst>
                                      </p:cBhvr>
                                      <p:tavLst>
                                        <p:tav tm="0">
                                          <p:val>
                                            <p:fltVal val="0"/>
                                          </p:val>
                                        </p:tav>
                                        <p:tav tm="100000">
                                          <p:val>
                                            <p:strVal val="#ppt_h"/>
                                          </p:val>
                                        </p:tav>
                                      </p:tavLst>
                                    </p:anim>
                                    <p:animEffect transition="in" filter="fade">
                                      <p:cBhvr>
                                        <p:cTn id="7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E3F5E84-1DE3-3274-8D5A-F718C9AE6C5D}"/>
              </a:ext>
            </a:extLst>
          </p:cNvPr>
          <p:cNvSpPr>
            <a:spLocks noGrp="1"/>
          </p:cNvSpPr>
          <p:nvPr>
            <p:ph type="ftr" sz="quarter" idx="10"/>
          </p:nvPr>
        </p:nvSpPr>
        <p:spPr/>
        <p:txBody>
          <a:bodyPr/>
          <a:lstStyle/>
          <a:p>
            <a:r>
              <a:rPr lang="en-GB" noProof="0"/>
              <a:t>Define footer – presentation title / department</a:t>
            </a:r>
            <a:endParaRPr lang="en-GB" noProof="0" dirty="0"/>
          </a:p>
        </p:txBody>
      </p:sp>
      <p:sp>
        <p:nvSpPr>
          <p:cNvPr id="3" name="Slide Number Placeholder 2">
            <a:extLst>
              <a:ext uri="{FF2B5EF4-FFF2-40B4-BE49-F238E27FC236}">
                <a16:creationId xmlns:a16="http://schemas.microsoft.com/office/drawing/2014/main" id="{8DB36D1B-3F1F-67A5-1422-4F4D60D4A623}"/>
              </a:ext>
            </a:extLst>
          </p:cNvPr>
          <p:cNvSpPr>
            <a:spLocks noGrp="1"/>
          </p:cNvSpPr>
          <p:nvPr>
            <p:ph type="sldNum" sz="quarter" idx="11"/>
          </p:nvPr>
        </p:nvSpPr>
        <p:spPr/>
        <p:txBody>
          <a:bodyPr/>
          <a:lstStyle/>
          <a:p>
            <a:fld id="{0970407D-EE58-4A0B-824B-1D3AE42DD9CF}" type="slidenum">
              <a:rPr lang="en-GB" altLang="cs-CZ" noProof="0" smtClean="0"/>
              <a:pPr/>
              <a:t>22</a:t>
            </a:fld>
            <a:endParaRPr lang="en-GB" altLang="cs-CZ" noProof="0" dirty="0"/>
          </a:p>
        </p:txBody>
      </p:sp>
      <p:sp>
        <p:nvSpPr>
          <p:cNvPr id="4" name="Title 3">
            <a:extLst>
              <a:ext uri="{FF2B5EF4-FFF2-40B4-BE49-F238E27FC236}">
                <a16:creationId xmlns:a16="http://schemas.microsoft.com/office/drawing/2014/main" id="{E947FD65-9DD9-23AE-7A0F-54F0633C82AB}"/>
              </a:ext>
            </a:extLst>
          </p:cNvPr>
          <p:cNvSpPr>
            <a:spLocks noGrp="1"/>
          </p:cNvSpPr>
          <p:nvPr>
            <p:ph type="title"/>
          </p:nvPr>
        </p:nvSpPr>
        <p:spPr/>
        <p:txBody>
          <a:bodyPr/>
          <a:lstStyle/>
          <a:p>
            <a:r>
              <a:rPr lang="en-US" dirty="0"/>
              <a:t>Avoid making strong claims</a:t>
            </a:r>
          </a:p>
        </p:txBody>
      </p:sp>
      <p:sp>
        <p:nvSpPr>
          <p:cNvPr id="5" name="Content Placeholder 4">
            <a:extLst>
              <a:ext uri="{FF2B5EF4-FFF2-40B4-BE49-F238E27FC236}">
                <a16:creationId xmlns:a16="http://schemas.microsoft.com/office/drawing/2014/main" id="{6A71FFB8-89F8-2C59-EBA6-2471B9194F8E}"/>
              </a:ext>
            </a:extLst>
          </p:cNvPr>
          <p:cNvSpPr>
            <a:spLocks noGrp="1"/>
          </p:cNvSpPr>
          <p:nvPr>
            <p:ph idx="1"/>
          </p:nvPr>
        </p:nvSpPr>
        <p:spPr/>
        <p:txBody>
          <a:bodyPr/>
          <a:lstStyle/>
          <a:p>
            <a:r>
              <a:rPr lang="en-US" sz="1800" dirty="0">
                <a:effectLst/>
                <a:latin typeface="Arial" panose="020B0604020202020204" pitchFamily="34" charset="0"/>
                <a:ea typeface="MS Mincho" panose="02020609040205080304" pitchFamily="49" charset="-128"/>
                <a:cs typeface="Times New Roman" panose="02020603050405020304" pitchFamily="18" charset="0"/>
              </a:rPr>
              <a:t>This literature review aims to provide a comprehensive overview of the current state of research …</a:t>
            </a:r>
          </a:p>
          <a:p>
            <a:endParaRPr lang="en-US" sz="1800" dirty="0">
              <a:latin typeface="Arial" panose="020B0604020202020204" pitchFamily="34" charset="0"/>
              <a:ea typeface="MS Mincho" panose="02020609040205080304" pitchFamily="49" charset="-128"/>
              <a:cs typeface="Times New Roman" panose="02020603050405020304" pitchFamily="18" charset="0"/>
            </a:endParaRPr>
          </a:p>
          <a:p>
            <a:r>
              <a:rPr lang="en-US" sz="1800" dirty="0">
                <a:effectLst/>
                <a:latin typeface="Arial" panose="020B0604020202020204" pitchFamily="34" charset="0"/>
                <a:ea typeface="MS Mincho" panose="02020609040205080304" pitchFamily="49" charset="-128"/>
              </a:rPr>
              <a:t>I would conduct further research as mentioned to erase any doubts about partial moderating factors because just CSR in itself contains a broad spectrum of constructs. </a:t>
            </a:r>
            <a:endParaRPr lang="en-US" sz="1800" dirty="0">
              <a:effectLst/>
              <a:latin typeface="Arial" panose="020B0604020202020204" pitchFamily="34" charset="0"/>
              <a:ea typeface="MS Mincho" panose="02020609040205080304" pitchFamily="49" charset="-128"/>
              <a:cs typeface="Times New Roman" panose="02020603050405020304" pitchFamily="18" charset="0"/>
            </a:endParaRPr>
          </a:p>
          <a:p>
            <a:endParaRPr lang="en-US" sz="1800" dirty="0">
              <a:effectLst/>
              <a:latin typeface="Arial" panose="020B0604020202020204" pitchFamily="34" charset="0"/>
              <a:ea typeface="MS Mincho" panose="02020609040205080304" pitchFamily="49" charset="-128"/>
              <a:cs typeface="Times New Roman" panose="02020603050405020304" pitchFamily="18" charset="0"/>
            </a:endParaRPr>
          </a:p>
          <a:p>
            <a:r>
              <a:rPr lang="en-US" sz="1800" dirty="0">
                <a:effectLst/>
                <a:latin typeface="Arial" panose="020B0604020202020204" pitchFamily="34" charset="0"/>
                <a:ea typeface="MS Mincho" panose="02020609040205080304" pitchFamily="49" charset="-128"/>
                <a:cs typeface="Times New Roman" panose="02020603050405020304" pitchFamily="18" charset="0"/>
              </a:rPr>
              <a:t>In my opinion, the influence of COVID-19 on air transport is clear. </a:t>
            </a:r>
          </a:p>
          <a:p>
            <a:endParaRPr lang="en-US" sz="1800" dirty="0">
              <a:latin typeface="Arial" panose="020B0604020202020204" pitchFamily="34" charset="0"/>
              <a:ea typeface="MS Mincho" panose="02020609040205080304" pitchFamily="49" charset="-128"/>
              <a:cs typeface="Times New Roman" panose="02020603050405020304" pitchFamily="18" charset="0"/>
            </a:endParaRPr>
          </a:p>
          <a:p>
            <a:r>
              <a:rPr lang="en-US" sz="1800" dirty="0">
                <a:latin typeface="Arial" panose="020B0604020202020204" pitchFamily="34" charset="0"/>
                <a:ea typeface="MS Mincho" panose="02020609040205080304" pitchFamily="49" charset="-128"/>
                <a:cs typeface="Times New Roman" panose="02020603050405020304" pitchFamily="18" charset="0"/>
              </a:rPr>
              <a:t>This literature review informs about all possible obstacles derived from wrong product consumption.</a:t>
            </a:r>
          </a:p>
          <a:p>
            <a:endParaRPr lang="en-US" dirty="0"/>
          </a:p>
        </p:txBody>
      </p:sp>
    </p:spTree>
    <p:extLst>
      <p:ext uri="{BB962C8B-B14F-4D97-AF65-F5344CB8AC3E}">
        <p14:creationId xmlns:p14="http://schemas.microsoft.com/office/powerpoint/2010/main" val="290856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fade">
                                      <p:cBhvr>
                                        <p:cTn id="2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951F7F2-2FDE-47FC-922E-E02AF09606E2}"/>
              </a:ext>
            </a:extLst>
          </p:cNvPr>
          <p:cNvSpPr>
            <a:spLocks noGrp="1"/>
          </p:cNvSpPr>
          <p:nvPr>
            <p:ph type="ftr" sz="quarter" idx="10"/>
          </p:nvPr>
        </p:nvSpPr>
        <p:spPr/>
        <p:txBody>
          <a:bodyPr/>
          <a:lstStyle/>
          <a:p>
            <a:r>
              <a:rPr lang="en-GB" noProof="0"/>
              <a:t>Define footer – presentation title / department</a:t>
            </a:r>
            <a:endParaRPr lang="en-GB" noProof="0" dirty="0"/>
          </a:p>
        </p:txBody>
      </p:sp>
      <p:sp>
        <p:nvSpPr>
          <p:cNvPr id="3" name="Slide Number Placeholder 2">
            <a:extLst>
              <a:ext uri="{FF2B5EF4-FFF2-40B4-BE49-F238E27FC236}">
                <a16:creationId xmlns:a16="http://schemas.microsoft.com/office/drawing/2014/main" id="{D9300E87-4C1C-46F3-8160-851B61FB261A}"/>
              </a:ext>
            </a:extLst>
          </p:cNvPr>
          <p:cNvSpPr>
            <a:spLocks noGrp="1"/>
          </p:cNvSpPr>
          <p:nvPr>
            <p:ph type="sldNum" sz="quarter" idx="11"/>
          </p:nvPr>
        </p:nvSpPr>
        <p:spPr/>
        <p:txBody>
          <a:bodyPr/>
          <a:lstStyle/>
          <a:p>
            <a:fld id="{0970407D-EE58-4A0B-824B-1D3AE42DD9CF}" type="slidenum">
              <a:rPr lang="en-GB" altLang="cs-CZ" noProof="0" smtClean="0"/>
              <a:pPr/>
              <a:t>23</a:t>
            </a:fld>
            <a:endParaRPr lang="en-GB" altLang="cs-CZ" noProof="0" dirty="0"/>
          </a:p>
        </p:txBody>
      </p:sp>
      <p:sp>
        <p:nvSpPr>
          <p:cNvPr id="4" name="Title 3">
            <a:extLst>
              <a:ext uri="{FF2B5EF4-FFF2-40B4-BE49-F238E27FC236}">
                <a16:creationId xmlns:a16="http://schemas.microsoft.com/office/drawing/2014/main" id="{74C8A1E4-6670-4FF0-B31A-D21248E6C84A}"/>
              </a:ext>
            </a:extLst>
          </p:cNvPr>
          <p:cNvSpPr>
            <a:spLocks noGrp="1"/>
          </p:cNvSpPr>
          <p:nvPr>
            <p:ph type="title"/>
          </p:nvPr>
        </p:nvSpPr>
        <p:spPr/>
        <p:txBody>
          <a:bodyPr/>
          <a:lstStyle/>
          <a:p>
            <a:r>
              <a:rPr lang="en-US" dirty="0" err="1"/>
              <a:t>Shorcuts</a:t>
            </a:r>
            <a:endParaRPr lang="cs-CZ" dirty="0"/>
          </a:p>
        </p:txBody>
      </p:sp>
      <p:sp>
        <p:nvSpPr>
          <p:cNvPr id="5" name="Content Placeholder 4">
            <a:extLst>
              <a:ext uri="{FF2B5EF4-FFF2-40B4-BE49-F238E27FC236}">
                <a16:creationId xmlns:a16="http://schemas.microsoft.com/office/drawing/2014/main" id="{A152486B-D1B4-4838-8C9D-7C944C3FE276}"/>
              </a:ext>
            </a:extLst>
          </p:cNvPr>
          <p:cNvSpPr>
            <a:spLocks noGrp="1"/>
          </p:cNvSpPr>
          <p:nvPr>
            <p:ph idx="1"/>
          </p:nvPr>
        </p:nvSpPr>
        <p:spPr/>
        <p:txBody>
          <a:bodyPr/>
          <a:lstStyle/>
          <a:p>
            <a:r>
              <a:rPr lang="en-US" dirty="0"/>
              <a:t>Define early and use them throughout the text</a:t>
            </a:r>
          </a:p>
          <a:p>
            <a:endParaRPr lang="en-US" dirty="0">
              <a:highlight>
                <a:srgbClr val="FFFF00"/>
              </a:highlight>
            </a:endParaRPr>
          </a:p>
          <a:p>
            <a:r>
              <a:rPr lang="en-US" i="1" dirty="0">
                <a:highlight>
                  <a:srgbClr val="FFFF00"/>
                </a:highlight>
              </a:rPr>
              <a:t>Project management </a:t>
            </a:r>
            <a:r>
              <a:rPr lang="en-US" i="1" dirty="0"/>
              <a:t>is characterized for being a discipline constantly struggling with changes in the environment, aiming to be flexible enough to handle those changes end deliver the stablished outcomes. However, after the COVID-19 pandemic, the project management had to adapt beyond the previously known standards. The proposed work aims to describe how project management is dealing with the post-pandemic situation, which are the biggest challenges and what should be considered by </a:t>
            </a:r>
            <a:r>
              <a:rPr lang="en-US" i="1" dirty="0">
                <a:highlight>
                  <a:srgbClr val="FFFF00"/>
                </a:highlight>
              </a:rPr>
              <a:t>PM (Project Management)</a:t>
            </a:r>
            <a:r>
              <a:rPr lang="en-US" i="1" dirty="0"/>
              <a:t> professionals to be better prepared for the new conditions the pandemic brought to the world economy. </a:t>
            </a:r>
            <a:endParaRPr lang="cs-CZ" i="1" dirty="0"/>
          </a:p>
          <a:p>
            <a:endParaRPr lang="cs-CZ" dirty="0"/>
          </a:p>
        </p:txBody>
      </p:sp>
    </p:spTree>
    <p:extLst>
      <p:ext uri="{BB962C8B-B14F-4D97-AF65-F5344CB8AC3E}">
        <p14:creationId xmlns:p14="http://schemas.microsoft.com/office/powerpoint/2010/main" val="30114610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F7F1E2E-D9B9-BB3F-B62D-B5B8A0C65210}"/>
              </a:ext>
            </a:extLst>
          </p:cNvPr>
          <p:cNvSpPr>
            <a:spLocks noGrp="1"/>
          </p:cNvSpPr>
          <p:nvPr>
            <p:ph type="title"/>
          </p:nvPr>
        </p:nvSpPr>
        <p:spPr/>
        <p:txBody>
          <a:bodyPr/>
          <a:lstStyle/>
          <a:p>
            <a:r>
              <a:rPr lang="en-GB" sz="3600" dirty="0">
                <a:cs typeface="Calibri Light"/>
              </a:rPr>
              <a:t>References (Bibliography)</a:t>
            </a:r>
            <a:endParaRPr lang="cs-CZ" dirty="0"/>
          </a:p>
        </p:txBody>
      </p:sp>
      <p:sp>
        <p:nvSpPr>
          <p:cNvPr id="3" name="Zástupný obsah 2">
            <a:extLst>
              <a:ext uri="{FF2B5EF4-FFF2-40B4-BE49-F238E27FC236}">
                <a16:creationId xmlns:a16="http://schemas.microsoft.com/office/drawing/2014/main" id="{2C699A37-114D-627C-114C-90B4E3D29A44}"/>
              </a:ext>
            </a:extLst>
          </p:cNvPr>
          <p:cNvSpPr>
            <a:spLocks noGrp="1"/>
          </p:cNvSpPr>
          <p:nvPr>
            <p:ph idx="1"/>
          </p:nvPr>
        </p:nvSpPr>
        <p:spPr>
          <a:xfrm>
            <a:off x="540000" y="1692002"/>
            <a:ext cx="8200346" cy="4139998"/>
          </a:xfrm>
        </p:spPr>
        <p:txBody>
          <a:bodyPr spcFirstLastPara="1" vert="horz" wrap="square" lIns="68580" tIns="34290" rIns="68580" bIns="34290" rtlCol="0" anchor="t" anchorCtr="0">
            <a:normAutofit/>
          </a:bodyPr>
          <a:lstStyle/>
          <a:p>
            <a:pPr marL="531900" indent="-342900">
              <a:lnSpc>
                <a:spcPct val="150000"/>
              </a:lnSpc>
            </a:pPr>
            <a:r>
              <a:rPr lang="en-US" sz="2000" dirty="0">
                <a:ea typeface="+mn-lt"/>
                <a:cs typeface="+mn-lt"/>
              </a:rPr>
              <a:t>List of references is placed at the end of a work.</a:t>
            </a:r>
          </a:p>
          <a:p>
            <a:pPr marL="531900" indent="-342900">
              <a:lnSpc>
                <a:spcPct val="150000"/>
              </a:lnSpc>
            </a:pPr>
            <a:r>
              <a:rPr lang="en-US" sz="2000" dirty="0">
                <a:ea typeface="+mn-lt"/>
                <a:cs typeface="+mn-lt"/>
              </a:rPr>
              <a:t>Each entry provides the author, date, title, and source of the work.</a:t>
            </a:r>
          </a:p>
          <a:p>
            <a:pPr marL="531900" indent="-342900">
              <a:lnSpc>
                <a:spcPct val="150000"/>
              </a:lnSpc>
            </a:pPr>
            <a:r>
              <a:rPr lang="en-US" sz="2000" dirty="0">
                <a:ea typeface="+mn-lt"/>
                <a:cs typeface="+mn-lt"/>
              </a:rPr>
              <a:t>The reference allows readers to identify and retrieve the source.</a:t>
            </a:r>
          </a:p>
          <a:p>
            <a:pPr marL="531900" indent="-342900">
              <a:lnSpc>
                <a:spcPct val="150000"/>
              </a:lnSpc>
            </a:pPr>
            <a:r>
              <a:rPr lang="en-US" sz="2000" dirty="0">
                <a:ea typeface="Calibri"/>
                <a:cs typeface="Calibri"/>
              </a:rPr>
              <a:t>Sources are listed in </a:t>
            </a:r>
            <a:r>
              <a:rPr lang="en-US" sz="2000" dirty="0">
                <a:solidFill>
                  <a:srgbClr val="0000DC"/>
                </a:solidFill>
                <a:ea typeface="Calibri"/>
                <a:cs typeface="Calibri"/>
              </a:rPr>
              <a:t>alphabetical order </a:t>
            </a:r>
            <a:r>
              <a:rPr lang="en-US" sz="2000" dirty="0">
                <a:ea typeface="Calibri"/>
                <a:cs typeface="Calibri"/>
              </a:rPr>
              <a:t>by the author last name.</a:t>
            </a:r>
          </a:p>
          <a:p>
            <a:pPr marL="531900" indent="-342900">
              <a:lnSpc>
                <a:spcPct val="150000"/>
              </a:lnSpc>
            </a:pPr>
            <a:r>
              <a:rPr lang="en-US" sz="2000" dirty="0">
                <a:ea typeface="Calibri"/>
                <a:cs typeface="Calibri"/>
              </a:rPr>
              <a:t>You should have a reference entry for </a:t>
            </a:r>
            <a:r>
              <a:rPr lang="en-US" sz="2000" dirty="0">
                <a:solidFill>
                  <a:srgbClr val="0000DC"/>
                </a:solidFill>
                <a:ea typeface="Calibri"/>
                <a:cs typeface="Calibri"/>
              </a:rPr>
              <a:t>every source you cite</a:t>
            </a:r>
            <a:r>
              <a:rPr lang="en-US" sz="2000" dirty="0">
                <a:ea typeface="Calibri"/>
                <a:cs typeface="Calibri"/>
              </a:rPr>
              <a:t>.</a:t>
            </a:r>
          </a:p>
          <a:p>
            <a:pPr marL="531900" indent="-342900">
              <a:lnSpc>
                <a:spcPct val="150000"/>
              </a:lnSpc>
            </a:pPr>
            <a:endParaRPr lang="en-GB" sz="2000" dirty="0">
              <a:ea typeface="Calibri"/>
              <a:cs typeface="Calibri"/>
            </a:endParaRPr>
          </a:p>
        </p:txBody>
      </p:sp>
    </p:spTree>
    <p:extLst>
      <p:ext uri="{BB962C8B-B14F-4D97-AF65-F5344CB8AC3E}">
        <p14:creationId xmlns:p14="http://schemas.microsoft.com/office/powerpoint/2010/main" val="28526495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46"/>
          <p:cNvSpPr txBox="1">
            <a:spLocks noGrp="1"/>
          </p:cNvSpPr>
          <p:nvPr>
            <p:ph type="title"/>
          </p:nvPr>
        </p:nvSpPr>
        <p:spPr>
          <a:xfrm>
            <a:off x="311700" y="2867800"/>
            <a:ext cx="8354780" cy="1013320"/>
          </a:xfrm>
          <a:prstGeom prst="rect">
            <a:avLst/>
          </a:prstGeom>
        </p:spPr>
        <p:txBody>
          <a:bodyPr spcFirstLastPara="1" wrap="square" lIns="91425" tIns="91425" rIns="91425" bIns="91425" anchor="ctr" anchorCtr="0">
            <a:noAutofit/>
          </a:bodyPr>
          <a:lstStyle/>
          <a:p>
            <a:pPr marL="762000" marR="304800" lvl="0" indent="-316230" algn="l" rtl="0">
              <a:lnSpc>
                <a:spcPct val="180000"/>
              </a:lnSpc>
              <a:spcBef>
                <a:spcPts val="0"/>
              </a:spcBef>
              <a:spcAft>
                <a:spcPts val="0"/>
              </a:spcAft>
              <a:buClr>
                <a:srgbClr val="0D405F"/>
              </a:buClr>
              <a:buSzPts val="1380"/>
              <a:buChar char="●"/>
            </a:pPr>
            <a:r>
              <a:rPr lang="en" sz="1600" dirty="0">
                <a:solidFill>
                  <a:srgbClr val="0D405F"/>
                </a:solidFill>
                <a:highlight>
                  <a:srgbClr val="FFFFFF"/>
                </a:highlight>
              </a:rPr>
              <a:t>I avoid informal terms and contractions.</a:t>
            </a:r>
            <a:endParaRPr sz="1600" dirty="0">
              <a:solidFill>
                <a:srgbClr val="0D405F"/>
              </a:solidFill>
              <a:highlight>
                <a:srgbClr val="FFFFFF"/>
              </a:highlight>
            </a:endParaRPr>
          </a:p>
          <a:p>
            <a:pPr marL="762000" marR="304800" lvl="0" indent="-316230" algn="l" rtl="0">
              <a:lnSpc>
                <a:spcPct val="180000"/>
              </a:lnSpc>
              <a:spcBef>
                <a:spcPts val="0"/>
              </a:spcBef>
              <a:spcAft>
                <a:spcPts val="0"/>
              </a:spcAft>
              <a:buClr>
                <a:srgbClr val="0D405F"/>
              </a:buClr>
              <a:buSzPts val="1380"/>
              <a:buChar char="●"/>
            </a:pPr>
            <a:r>
              <a:rPr lang="en" sz="1600" dirty="0">
                <a:solidFill>
                  <a:srgbClr val="0D405F"/>
                </a:solidFill>
                <a:highlight>
                  <a:srgbClr val="FFFFFF"/>
                </a:highlight>
              </a:rPr>
              <a:t>I avoid second-person pronouns (“you”).</a:t>
            </a:r>
            <a:endParaRPr sz="1600" dirty="0">
              <a:solidFill>
                <a:srgbClr val="0D405F"/>
              </a:solidFill>
              <a:highlight>
                <a:srgbClr val="FFFFFF"/>
              </a:highlight>
            </a:endParaRPr>
          </a:p>
          <a:p>
            <a:pPr marL="762000" marR="304800" lvl="0" indent="-316230" algn="l" rtl="0">
              <a:lnSpc>
                <a:spcPct val="180000"/>
              </a:lnSpc>
              <a:spcBef>
                <a:spcPts val="0"/>
              </a:spcBef>
              <a:spcAft>
                <a:spcPts val="0"/>
              </a:spcAft>
              <a:buClr>
                <a:srgbClr val="0D405F"/>
              </a:buClr>
              <a:buSzPts val="1380"/>
              <a:buChar char="●"/>
            </a:pPr>
            <a:r>
              <a:rPr lang="en" sz="1600" dirty="0">
                <a:solidFill>
                  <a:srgbClr val="0D405F"/>
                </a:solidFill>
                <a:highlight>
                  <a:srgbClr val="FFFFFF"/>
                </a:highlight>
              </a:rPr>
              <a:t>I avoid emotive or exaggerated language.</a:t>
            </a:r>
            <a:endParaRPr sz="1600" dirty="0">
              <a:solidFill>
                <a:srgbClr val="0D405F"/>
              </a:solidFill>
              <a:highlight>
                <a:srgbClr val="FFFFFF"/>
              </a:highlight>
            </a:endParaRPr>
          </a:p>
          <a:p>
            <a:pPr marL="762000" marR="304800" lvl="0" indent="-316230" algn="l" rtl="0">
              <a:lnSpc>
                <a:spcPct val="180000"/>
              </a:lnSpc>
              <a:spcBef>
                <a:spcPts val="0"/>
              </a:spcBef>
              <a:spcAft>
                <a:spcPts val="0"/>
              </a:spcAft>
              <a:buClr>
                <a:srgbClr val="0D405F"/>
              </a:buClr>
              <a:buSzPts val="1380"/>
              <a:buChar char="●"/>
            </a:pPr>
            <a:r>
              <a:rPr lang="en" sz="1600" dirty="0">
                <a:solidFill>
                  <a:srgbClr val="0D405F"/>
                </a:solidFill>
                <a:highlight>
                  <a:srgbClr val="FFFFFF"/>
                </a:highlight>
              </a:rPr>
              <a:t>I avoid redundant words and phrases.</a:t>
            </a:r>
            <a:endParaRPr sz="1600" dirty="0">
              <a:solidFill>
                <a:srgbClr val="0D405F"/>
              </a:solidFill>
              <a:highlight>
                <a:srgbClr val="FFFFFF"/>
              </a:highlight>
            </a:endParaRPr>
          </a:p>
          <a:p>
            <a:pPr marL="762000" marR="304800" lvl="0" indent="-316230" algn="l" rtl="0">
              <a:lnSpc>
                <a:spcPct val="180000"/>
              </a:lnSpc>
              <a:spcBef>
                <a:spcPts val="0"/>
              </a:spcBef>
              <a:spcAft>
                <a:spcPts val="0"/>
              </a:spcAft>
              <a:buClr>
                <a:srgbClr val="0D405F"/>
              </a:buClr>
              <a:buSzPts val="1380"/>
              <a:buChar char="●"/>
            </a:pPr>
            <a:r>
              <a:rPr lang="en" sz="1600" dirty="0">
                <a:solidFill>
                  <a:srgbClr val="0D405F"/>
                </a:solidFill>
                <a:highlight>
                  <a:srgbClr val="FFFFFF"/>
                </a:highlight>
              </a:rPr>
              <a:t>I avoid unnecessary jargon and define terms where needed.</a:t>
            </a:r>
            <a:endParaRPr sz="1600" dirty="0">
              <a:solidFill>
                <a:srgbClr val="0D405F"/>
              </a:solidFill>
              <a:highlight>
                <a:srgbClr val="FFFFFF"/>
              </a:highlight>
            </a:endParaRPr>
          </a:p>
          <a:p>
            <a:pPr marL="762000" marR="304800" lvl="0" indent="-316230" algn="l" rtl="0">
              <a:lnSpc>
                <a:spcPct val="180000"/>
              </a:lnSpc>
              <a:spcBef>
                <a:spcPts val="0"/>
              </a:spcBef>
              <a:spcAft>
                <a:spcPts val="0"/>
              </a:spcAft>
              <a:buClr>
                <a:srgbClr val="0D405F"/>
              </a:buClr>
              <a:buSzPts val="1380"/>
              <a:buChar char="●"/>
            </a:pPr>
            <a:r>
              <a:rPr lang="en" sz="1600" dirty="0">
                <a:solidFill>
                  <a:srgbClr val="0D405F"/>
                </a:solidFill>
                <a:highlight>
                  <a:srgbClr val="FFFFFF"/>
                </a:highlight>
              </a:rPr>
              <a:t>I present information as precisely and accurately as possible.</a:t>
            </a:r>
            <a:endParaRPr sz="1600" dirty="0">
              <a:solidFill>
                <a:srgbClr val="0D405F"/>
              </a:solidFill>
              <a:highlight>
                <a:srgbClr val="FFFFFF"/>
              </a:highlight>
            </a:endParaRPr>
          </a:p>
          <a:p>
            <a:pPr marL="762000" marR="304800" lvl="0" indent="-316230" algn="l" rtl="0">
              <a:lnSpc>
                <a:spcPct val="180000"/>
              </a:lnSpc>
              <a:spcBef>
                <a:spcPts val="0"/>
              </a:spcBef>
              <a:spcAft>
                <a:spcPts val="0"/>
              </a:spcAft>
              <a:buClr>
                <a:srgbClr val="0D405F"/>
              </a:buClr>
              <a:buSzPts val="1380"/>
              <a:buChar char="●"/>
            </a:pPr>
            <a:r>
              <a:rPr lang="en" sz="1600" dirty="0">
                <a:solidFill>
                  <a:srgbClr val="0D405F"/>
                </a:solidFill>
                <a:highlight>
                  <a:srgbClr val="FFFFFF"/>
                </a:highlight>
              </a:rPr>
              <a:t>I use appropriate transitions to show the connections between my ideas.</a:t>
            </a:r>
            <a:endParaRPr sz="1600" dirty="0">
              <a:solidFill>
                <a:srgbClr val="0D405F"/>
              </a:solidFill>
              <a:highlight>
                <a:srgbClr val="FFFFFF"/>
              </a:highlight>
            </a:endParaRPr>
          </a:p>
          <a:p>
            <a:pPr marL="762000" marR="304800" lvl="0" indent="-316230" algn="l" rtl="0">
              <a:lnSpc>
                <a:spcPct val="180000"/>
              </a:lnSpc>
              <a:spcBef>
                <a:spcPts val="0"/>
              </a:spcBef>
              <a:spcAft>
                <a:spcPts val="0"/>
              </a:spcAft>
              <a:buClr>
                <a:srgbClr val="0D405F"/>
              </a:buClr>
              <a:buSzPts val="1380"/>
              <a:buChar char="●"/>
            </a:pPr>
            <a:r>
              <a:rPr lang="en" sz="1600" dirty="0">
                <a:solidFill>
                  <a:srgbClr val="0D405F"/>
                </a:solidFill>
                <a:highlight>
                  <a:srgbClr val="FFFFFF"/>
                </a:highlight>
              </a:rPr>
              <a:t>My text is logically organized using paragraphs.</a:t>
            </a:r>
            <a:endParaRPr sz="1600" dirty="0">
              <a:solidFill>
                <a:srgbClr val="0D405F"/>
              </a:solidFill>
              <a:highlight>
                <a:srgbClr val="FFFFFF"/>
              </a:highlight>
            </a:endParaRPr>
          </a:p>
          <a:p>
            <a:pPr marL="762000" marR="304800" lvl="0" indent="-316230" algn="l" rtl="0">
              <a:lnSpc>
                <a:spcPct val="180000"/>
              </a:lnSpc>
              <a:spcBef>
                <a:spcPts val="0"/>
              </a:spcBef>
              <a:spcAft>
                <a:spcPts val="0"/>
              </a:spcAft>
              <a:buClr>
                <a:srgbClr val="0D405F"/>
              </a:buClr>
              <a:buSzPts val="1380"/>
              <a:buChar char="●"/>
            </a:pPr>
            <a:r>
              <a:rPr lang="en" sz="1600" dirty="0">
                <a:solidFill>
                  <a:srgbClr val="0D405F"/>
                </a:solidFill>
                <a:highlight>
                  <a:srgbClr val="FFFFFF"/>
                </a:highlight>
              </a:rPr>
              <a:t>Each paragraph is focused on a single idea, expressed in a clear topic sentence.</a:t>
            </a:r>
            <a:endParaRPr sz="1600" dirty="0">
              <a:solidFill>
                <a:srgbClr val="0D405F"/>
              </a:solidFill>
              <a:highlight>
                <a:srgbClr val="FFFFFF"/>
              </a:highlight>
            </a:endParaRPr>
          </a:p>
          <a:p>
            <a:pPr marL="762000" marR="304800" lvl="0" indent="-316230" algn="l" rtl="0">
              <a:lnSpc>
                <a:spcPct val="180000"/>
              </a:lnSpc>
              <a:spcBef>
                <a:spcPts val="0"/>
              </a:spcBef>
              <a:spcAft>
                <a:spcPts val="0"/>
              </a:spcAft>
              <a:buClr>
                <a:srgbClr val="0D405F"/>
              </a:buClr>
              <a:buSzPts val="1380"/>
              <a:buChar char="●"/>
            </a:pPr>
            <a:r>
              <a:rPr lang="en" sz="1600" dirty="0">
                <a:solidFill>
                  <a:srgbClr val="0D405F"/>
                </a:solidFill>
                <a:highlight>
                  <a:srgbClr val="FFFFFF"/>
                </a:highlight>
              </a:rPr>
              <a:t>Every part of the text relates to my central thesis or research question.</a:t>
            </a:r>
            <a:endParaRPr sz="1600" dirty="0">
              <a:solidFill>
                <a:srgbClr val="0D405F"/>
              </a:solidFill>
              <a:highlight>
                <a:srgbClr val="FFFFFF"/>
              </a:highlight>
            </a:endParaRPr>
          </a:p>
          <a:p>
            <a:pPr marL="762000" marR="304800" lvl="0" indent="-316230" algn="l" rtl="0">
              <a:lnSpc>
                <a:spcPct val="180000"/>
              </a:lnSpc>
              <a:spcBef>
                <a:spcPts val="0"/>
              </a:spcBef>
              <a:spcAft>
                <a:spcPts val="0"/>
              </a:spcAft>
              <a:buClr>
                <a:srgbClr val="0D405F"/>
              </a:buClr>
              <a:buSzPts val="1380"/>
              <a:buChar char="●"/>
            </a:pPr>
            <a:r>
              <a:rPr lang="en" sz="1600" dirty="0">
                <a:solidFill>
                  <a:srgbClr val="0D405F"/>
                </a:solidFill>
                <a:highlight>
                  <a:srgbClr val="FFFFFF"/>
                </a:highlight>
              </a:rPr>
              <a:t>I support my claims with evidence.</a:t>
            </a:r>
            <a:endParaRPr sz="1600" dirty="0">
              <a:solidFill>
                <a:srgbClr val="0D405F"/>
              </a:solidFill>
              <a:highlight>
                <a:srgbClr val="FFFFFF"/>
              </a:highlight>
            </a:endParaRPr>
          </a:p>
          <a:p>
            <a:pPr marL="762000" marR="304800" lvl="0" indent="-316230" algn="l" rtl="0">
              <a:lnSpc>
                <a:spcPct val="180000"/>
              </a:lnSpc>
              <a:spcBef>
                <a:spcPts val="0"/>
              </a:spcBef>
              <a:spcAft>
                <a:spcPts val="0"/>
              </a:spcAft>
              <a:buClr>
                <a:srgbClr val="0D405F"/>
              </a:buClr>
              <a:buSzPts val="1380"/>
              <a:buChar char="●"/>
            </a:pPr>
            <a:r>
              <a:rPr lang="en" sz="1600" dirty="0">
                <a:solidFill>
                  <a:srgbClr val="0D405F"/>
                </a:solidFill>
                <a:highlight>
                  <a:srgbClr val="FFFFFF"/>
                </a:highlight>
              </a:rPr>
              <a:t>I use the appropriate verb tenses in each section.</a:t>
            </a:r>
            <a:endParaRPr sz="1600" dirty="0">
              <a:solidFill>
                <a:srgbClr val="0D405F"/>
              </a:solidFill>
              <a:highlight>
                <a:srgbClr val="FFFFFF"/>
              </a:highlight>
            </a:endParaRPr>
          </a:p>
          <a:p>
            <a:pPr marL="762000" marR="304800" lvl="0" indent="-316230" algn="l" rtl="0">
              <a:lnSpc>
                <a:spcPct val="180000"/>
              </a:lnSpc>
              <a:spcBef>
                <a:spcPts val="0"/>
              </a:spcBef>
              <a:spcAft>
                <a:spcPts val="0"/>
              </a:spcAft>
              <a:buClr>
                <a:srgbClr val="0D405F"/>
              </a:buClr>
              <a:buSzPts val="1380"/>
              <a:buChar char="●"/>
            </a:pPr>
            <a:r>
              <a:rPr lang="en" sz="1600" dirty="0">
                <a:solidFill>
                  <a:srgbClr val="0D405F"/>
                </a:solidFill>
                <a:highlight>
                  <a:srgbClr val="FFFFFF"/>
                </a:highlight>
              </a:rPr>
              <a:t>I consistently use either UK or US English.</a:t>
            </a:r>
            <a:endParaRPr sz="1600" dirty="0">
              <a:solidFill>
                <a:srgbClr val="0D405F"/>
              </a:solidFill>
              <a:highlight>
                <a:srgbClr val="FFFFFF"/>
              </a:highlight>
            </a:endParaRPr>
          </a:p>
          <a:p>
            <a:pPr marL="762000" marR="304800" lvl="0" indent="-316230" algn="l" rtl="0">
              <a:lnSpc>
                <a:spcPct val="180000"/>
              </a:lnSpc>
              <a:spcBef>
                <a:spcPts val="0"/>
              </a:spcBef>
              <a:spcAft>
                <a:spcPts val="0"/>
              </a:spcAft>
              <a:buClr>
                <a:srgbClr val="0D405F"/>
              </a:buClr>
              <a:buSzPts val="1380"/>
              <a:buChar char="●"/>
            </a:pPr>
            <a:r>
              <a:rPr lang="en" sz="1600" dirty="0">
                <a:solidFill>
                  <a:srgbClr val="0D405F"/>
                </a:solidFill>
                <a:highlight>
                  <a:srgbClr val="FFFFFF"/>
                </a:highlight>
              </a:rPr>
              <a:t>I format numbers consistently.</a:t>
            </a:r>
            <a:endParaRPr sz="1600" dirty="0">
              <a:solidFill>
                <a:srgbClr val="0D405F"/>
              </a:solidFill>
              <a:highlight>
                <a:srgbClr val="FFFFFF"/>
              </a:highlight>
            </a:endParaRPr>
          </a:p>
          <a:p>
            <a:pPr marL="762000" marR="304800" lvl="0" indent="-316230" algn="l" rtl="0">
              <a:lnSpc>
                <a:spcPct val="180000"/>
              </a:lnSpc>
              <a:spcBef>
                <a:spcPts val="0"/>
              </a:spcBef>
              <a:spcAft>
                <a:spcPts val="0"/>
              </a:spcAft>
              <a:buClr>
                <a:srgbClr val="0D405F"/>
              </a:buClr>
              <a:buSzPts val="1380"/>
              <a:buChar char="●"/>
            </a:pPr>
            <a:r>
              <a:rPr lang="en" sz="1600" dirty="0">
                <a:solidFill>
                  <a:srgbClr val="0D405F"/>
                </a:solidFill>
                <a:highlight>
                  <a:srgbClr val="FFFF00"/>
                </a:highlight>
              </a:rPr>
              <a:t>I cite my sources using a consistent citation style (</a:t>
            </a:r>
            <a:r>
              <a:rPr lang="cs-CZ" sz="1600" dirty="0">
                <a:solidFill>
                  <a:srgbClr val="0D405F"/>
                </a:solidFill>
                <a:highlight>
                  <a:srgbClr val="FFFF00"/>
                </a:highlight>
              </a:rPr>
              <a:t>A</a:t>
            </a:r>
            <a:r>
              <a:rPr lang="en-US" sz="1600" dirty="0">
                <a:solidFill>
                  <a:srgbClr val="0D405F"/>
                </a:solidFill>
                <a:highlight>
                  <a:srgbClr val="FFFF00"/>
                </a:highlight>
              </a:rPr>
              <a:t>PA style)</a:t>
            </a:r>
            <a:r>
              <a:rPr lang="en" sz="1600" dirty="0">
                <a:solidFill>
                  <a:srgbClr val="0D405F"/>
                </a:solidFill>
                <a:highlight>
                  <a:srgbClr val="FFFF00"/>
                </a:highlight>
              </a:rPr>
              <a:t>.</a:t>
            </a:r>
            <a:endParaRPr sz="4000" dirty="0">
              <a:highlight>
                <a:srgbClr val="FFFF00"/>
              </a:highligh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9"/>
          <p:cNvSpPr txBox="1">
            <a:spLocks noGrp="1"/>
          </p:cNvSpPr>
          <p:nvPr>
            <p:ph type="title"/>
          </p:nvPr>
        </p:nvSpPr>
        <p:spPr>
          <a:xfrm>
            <a:off x="311700" y="2867800"/>
            <a:ext cx="8520600" cy="1122300"/>
          </a:xfrm>
          <a:prstGeom prst="rect">
            <a:avLst/>
          </a:prstGeom>
        </p:spPr>
        <p:txBody>
          <a:bodyPr spcFirstLastPara="1" wrap="square" lIns="91425" tIns="91425" rIns="91425" bIns="91425" anchor="ctr" anchorCtr="0">
            <a:noAutofit/>
          </a:bodyPr>
          <a:lstStyle/>
          <a:p>
            <a:pPr marL="0" lvl="0" indent="0" algn="l" rtl="0">
              <a:lnSpc>
                <a:spcPct val="125000"/>
              </a:lnSpc>
              <a:spcBef>
                <a:spcPts val="1700"/>
              </a:spcBef>
              <a:spcAft>
                <a:spcPts val="0"/>
              </a:spcAft>
              <a:buNone/>
            </a:pPr>
            <a:r>
              <a:rPr lang="en" sz="2000" b="1" dirty="0">
                <a:solidFill>
                  <a:srgbClr val="1B2B68"/>
                </a:solidFill>
              </a:rPr>
              <a:t>Academic writing is…</a:t>
            </a:r>
            <a:endParaRPr sz="2000" b="1" dirty="0">
              <a:solidFill>
                <a:srgbClr val="1B2B68"/>
              </a:solidFill>
            </a:endParaRPr>
          </a:p>
          <a:p>
            <a:pPr marL="457200" lvl="0" indent="-297180" algn="l" rtl="0">
              <a:lnSpc>
                <a:spcPct val="180000"/>
              </a:lnSpc>
              <a:spcBef>
                <a:spcPts val="900"/>
              </a:spcBef>
              <a:spcAft>
                <a:spcPts val="0"/>
              </a:spcAft>
              <a:buClr>
                <a:srgbClr val="0D405F"/>
              </a:buClr>
              <a:buSzPct val="85714"/>
              <a:buChar char="●"/>
            </a:pPr>
            <a:r>
              <a:rPr lang="en" sz="1800" b="1" dirty="0">
                <a:solidFill>
                  <a:srgbClr val="1B2B68"/>
                </a:solidFill>
              </a:rPr>
              <a:t>Focused and well structured</a:t>
            </a:r>
            <a:endParaRPr sz="1800" b="1" dirty="0">
              <a:solidFill>
                <a:srgbClr val="1B2B68"/>
              </a:solidFill>
            </a:endParaRPr>
          </a:p>
          <a:p>
            <a:pPr marL="0" lvl="0" indent="0" algn="l" rtl="0">
              <a:lnSpc>
                <a:spcPct val="180000"/>
              </a:lnSpc>
              <a:spcBef>
                <a:spcPts val="800"/>
              </a:spcBef>
              <a:spcAft>
                <a:spcPts val="0"/>
              </a:spcAft>
              <a:buNone/>
            </a:pPr>
            <a:r>
              <a:rPr lang="en" sz="1600" dirty="0">
                <a:solidFill>
                  <a:srgbClr val="0D405F"/>
                </a:solidFill>
              </a:rPr>
              <a:t>An academic text is not just a collection of ideas about a topic—it needs to have a clear purpose. Start with a relevant </a:t>
            </a:r>
            <a:r>
              <a:rPr lang="en" sz="1600" dirty="0">
                <a:solidFill>
                  <a:srgbClr val="1F80E8"/>
                </a:solidFill>
                <a:uFill>
                  <a:noFill/>
                </a:uFill>
                <a:hlinkClick r:id="rId3">
                  <a:extLst>
                    <a:ext uri="{A12FA001-AC4F-418D-AE19-62706E023703}">
                      <ahyp:hlinkClr xmlns:ahyp="http://schemas.microsoft.com/office/drawing/2018/hyperlinkcolor" val="tx"/>
                    </a:ext>
                  </a:extLst>
                </a:hlinkClick>
              </a:rPr>
              <a:t>research question</a:t>
            </a:r>
            <a:r>
              <a:rPr lang="en" sz="1600" dirty="0">
                <a:solidFill>
                  <a:srgbClr val="0D405F"/>
                </a:solidFill>
              </a:rPr>
              <a:t> or thesis statement, and use it to develop a focused argument. Only include information that is relevant to your overall purpose.</a:t>
            </a:r>
            <a:endParaRPr sz="1600" dirty="0">
              <a:solidFill>
                <a:srgbClr val="0D405F"/>
              </a:solidFill>
            </a:endParaRPr>
          </a:p>
          <a:p>
            <a:pPr marL="0" lvl="0" indent="0" algn="l" rtl="0">
              <a:lnSpc>
                <a:spcPct val="180000"/>
              </a:lnSpc>
              <a:spcBef>
                <a:spcPts val="1200"/>
              </a:spcBef>
              <a:spcAft>
                <a:spcPts val="0"/>
              </a:spcAft>
              <a:buNone/>
            </a:pPr>
            <a:r>
              <a:rPr lang="en" sz="1600" dirty="0">
                <a:solidFill>
                  <a:srgbClr val="0D405F"/>
                </a:solidFill>
              </a:rPr>
              <a:t>A coherent structure is crucial to organize your ideas. Pay attention to structure at three levels: the structure of the whole text, paragraph structure, and sentence structure.</a:t>
            </a:r>
            <a:endParaRPr sz="1600" dirty="0">
              <a:solidFill>
                <a:srgbClr val="0D405F"/>
              </a:solidFill>
            </a:endParaRPr>
          </a:p>
          <a:p>
            <a:pPr marL="0" lvl="0" indent="0" algn="l" rtl="0">
              <a:lnSpc>
                <a:spcPct val="180000"/>
              </a:lnSpc>
              <a:spcBef>
                <a:spcPts val="1200"/>
              </a:spcBef>
              <a:spcAft>
                <a:spcPts val="0"/>
              </a:spcAft>
              <a:buNone/>
            </a:pPr>
            <a:endParaRPr sz="1600" dirty="0">
              <a:solidFill>
                <a:srgbClr val="0D405F"/>
              </a:solidFill>
              <a:highlight>
                <a:srgbClr val="FFFFFF"/>
              </a:highlight>
            </a:endParaRPr>
          </a:p>
          <a:p>
            <a:pPr marL="0" lvl="0" indent="0" algn="ctr" rtl="0">
              <a:spcBef>
                <a:spcPts val="1200"/>
              </a:spcBef>
              <a:spcAft>
                <a:spcPts val="0"/>
              </a:spcAft>
              <a:buNone/>
            </a:pPr>
            <a:endParaRPr sz="4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F85EA99-7C2E-03CD-F78A-8801BBE09242}"/>
              </a:ext>
            </a:extLst>
          </p:cNvPr>
          <p:cNvSpPr>
            <a:spLocks noGrp="1"/>
          </p:cNvSpPr>
          <p:nvPr>
            <p:ph type="ftr" sz="quarter" idx="10"/>
          </p:nvPr>
        </p:nvSpPr>
        <p:spPr/>
        <p:txBody>
          <a:bodyPr/>
          <a:lstStyle/>
          <a:p>
            <a:r>
              <a:rPr lang="en-GB" noProof="0"/>
              <a:t>Define footer – presentation title / department</a:t>
            </a:r>
            <a:endParaRPr lang="en-GB" noProof="0" dirty="0"/>
          </a:p>
        </p:txBody>
      </p:sp>
      <p:sp>
        <p:nvSpPr>
          <p:cNvPr id="3" name="Slide Number Placeholder 2">
            <a:extLst>
              <a:ext uri="{FF2B5EF4-FFF2-40B4-BE49-F238E27FC236}">
                <a16:creationId xmlns:a16="http://schemas.microsoft.com/office/drawing/2014/main" id="{A4B4FD8B-2C3A-1CB6-CA28-0696536DBAD9}"/>
              </a:ext>
            </a:extLst>
          </p:cNvPr>
          <p:cNvSpPr>
            <a:spLocks noGrp="1"/>
          </p:cNvSpPr>
          <p:nvPr>
            <p:ph type="sldNum" sz="quarter" idx="11"/>
          </p:nvPr>
        </p:nvSpPr>
        <p:spPr/>
        <p:txBody>
          <a:bodyPr/>
          <a:lstStyle/>
          <a:p>
            <a:fld id="{0970407D-EE58-4A0B-824B-1D3AE42DD9CF}" type="slidenum">
              <a:rPr lang="en-GB" altLang="cs-CZ" noProof="0" smtClean="0"/>
              <a:pPr/>
              <a:t>4</a:t>
            </a:fld>
            <a:endParaRPr lang="en-GB" altLang="cs-CZ" noProof="0" dirty="0"/>
          </a:p>
        </p:txBody>
      </p:sp>
      <p:sp>
        <p:nvSpPr>
          <p:cNvPr id="4" name="Title 3">
            <a:extLst>
              <a:ext uri="{FF2B5EF4-FFF2-40B4-BE49-F238E27FC236}">
                <a16:creationId xmlns:a16="http://schemas.microsoft.com/office/drawing/2014/main" id="{EA6A4E34-6631-298E-A82E-709F943F066B}"/>
              </a:ext>
            </a:extLst>
          </p:cNvPr>
          <p:cNvSpPr>
            <a:spLocks noGrp="1"/>
          </p:cNvSpPr>
          <p:nvPr>
            <p:ph type="title"/>
          </p:nvPr>
        </p:nvSpPr>
        <p:spPr/>
        <p:txBody>
          <a:bodyPr/>
          <a:lstStyle/>
          <a:p>
            <a:r>
              <a:rPr lang="en-US" dirty="0"/>
              <a:t>Structure</a:t>
            </a:r>
          </a:p>
        </p:txBody>
      </p:sp>
      <p:sp>
        <p:nvSpPr>
          <p:cNvPr id="5" name="Content Placeholder 4">
            <a:extLst>
              <a:ext uri="{FF2B5EF4-FFF2-40B4-BE49-F238E27FC236}">
                <a16:creationId xmlns:a16="http://schemas.microsoft.com/office/drawing/2014/main" id="{D0BF95F6-436E-AC6B-1004-23E8960CB0B2}"/>
              </a:ext>
            </a:extLst>
          </p:cNvPr>
          <p:cNvSpPr>
            <a:spLocks noGrp="1"/>
          </p:cNvSpPr>
          <p:nvPr>
            <p:ph idx="1"/>
          </p:nvPr>
        </p:nvSpPr>
        <p:spPr/>
        <p:txBody>
          <a:bodyPr/>
          <a:lstStyle/>
          <a:p>
            <a:endParaRPr lang="en-US"/>
          </a:p>
        </p:txBody>
      </p:sp>
      <p:pic>
        <p:nvPicPr>
          <p:cNvPr id="6" name="Google Shape;139;p30">
            <a:extLst>
              <a:ext uri="{FF2B5EF4-FFF2-40B4-BE49-F238E27FC236}">
                <a16:creationId xmlns:a16="http://schemas.microsoft.com/office/drawing/2014/main" id="{D91696ED-9512-7546-266A-E2FB687AE937}"/>
              </a:ext>
            </a:extLst>
          </p:cNvPr>
          <p:cNvPicPr preferRelativeResize="0"/>
          <p:nvPr/>
        </p:nvPicPr>
        <p:blipFill>
          <a:blip r:embed="rId2">
            <a:alphaModFix/>
          </a:blip>
          <a:stretch>
            <a:fillRect/>
          </a:stretch>
        </p:blipFill>
        <p:spPr>
          <a:xfrm>
            <a:off x="152400" y="1431655"/>
            <a:ext cx="8839199" cy="4477811"/>
          </a:xfrm>
          <a:prstGeom prst="rect">
            <a:avLst/>
          </a:prstGeom>
          <a:noFill/>
          <a:ln>
            <a:noFill/>
          </a:ln>
        </p:spPr>
      </p:pic>
    </p:spTree>
    <p:extLst>
      <p:ext uri="{BB962C8B-B14F-4D97-AF65-F5344CB8AC3E}">
        <p14:creationId xmlns:p14="http://schemas.microsoft.com/office/powerpoint/2010/main" val="6906514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13B1CBD-765D-5C2F-FC7A-1555E44CF1E1}"/>
              </a:ext>
            </a:extLst>
          </p:cNvPr>
          <p:cNvSpPr>
            <a:spLocks noGrp="1"/>
          </p:cNvSpPr>
          <p:nvPr>
            <p:ph type="ftr" sz="quarter" idx="10"/>
          </p:nvPr>
        </p:nvSpPr>
        <p:spPr/>
        <p:txBody>
          <a:bodyPr/>
          <a:lstStyle/>
          <a:p>
            <a:r>
              <a:rPr lang="en-GB" noProof="0"/>
              <a:t>Define footer – presentation title / department</a:t>
            </a:r>
            <a:endParaRPr lang="en-GB" noProof="0" dirty="0"/>
          </a:p>
        </p:txBody>
      </p:sp>
      <p:sp>
        <p:nvSpPr>
          <p:cNvPr id="3" name="Slide Number Placeholder 2">
            <a:extLst>
              <a:ext uri="{FF2B5EF4-FFF2-40B4-BE49-F238E27FC236}">
                <a16:creationId xmlns:a16="http://schemas.microsoft.com/office/drawing/2014/main" id="{7F97A7AA-11B1-27CB-758D-453DF065E2FE}"/>
              </a:ext>
            </a:extLst>
          </p:cNvPr>
          <p:cNvSpPr>
            <a:spLocks noGrp="1"/>
          </p:cNvSpPr>
          <p:nvPr>
            <p:ph type="sldNum" sz="quarter" idx="11"/>
          </p:nvPr>
        </p:nvSpPr>
        <p:spPr/>
        <p:txBody>
          <a:bodyPr/>
          <a:lstStyle/>
          <a:p>
            <a:fld id="{0970407D-EE58-4A0B-824B-1D3AE42DD9CF}" type="slidenum">
              <a:rPr lang="en-GB" altLang="cs-CZ" noProof="0" smtClean="0"/>
              <a:pPr/>
              <a:t>5</a:t>
            </a:fld>
            <a:endParaRPr lang="en-GB" altLang="cs-CZ" noProof="0" dirty="0"/>
          </a:p>
        </p:txBody>
      </p:sp>
      <p:sp>
        <p:nvSpPr>
          <p:cNvPr id="4" name="Title 3">
            <a:extLst>
              <a:ext uri="{FF2B5EF4-FFF2-40B4-BE49-F238E27FC236}">
                <a16:creationId xmlns:a16="http://schemas.microsoft.com/office/drawing/2014/main" id="{FD0A8786-33F7-C2A8-241C-8F49AF57565A}"/>
              </a:ext>
            </a:extLst>
          </p:cNvPr>
          <p:cNvSpPr>
            <a:spLocks noGrp="1"/>
          </p:cNvSpPr>
          <p:nvPr>
            <p:ph type="title"/>
          </p:nvPr>
        </p:nvSpPr>
        <p:spPr/>
        <p:txBody>
          <a:bodyPr/>
          <a:lstStyle/>
          <a:p>
            <a:endParaRPr lang="en-US"/>
          </a:p>
        </p:txBody>
      </p:sp>
      <p:sp>
        <p:nvSpPr>
          <p:cNvPr id="5" name="Content Placeholder 4">
            <a:extLst>
              <a:ext uri="{FF2B5EF4-FFF2-40B4-BE49-F238E27FC236}">
                <a16:creationId xmlns:a16="http://schemas.microsoft.com/office/drawing/2014/main" id="{EABCE93B-0C8D-B322-81C7-04D2EF43E391}"/>
              </a:ext>
            </a:extLst>
          </p:cNvPr>
          <p:cNvSpPr>
            <a:spLocks noGrp="1"/>
          </p:cNvSpPr>
          <p:nvPr>
            <p:ph idx="1"/>
          </p:nvPr>
        </p:nvSpPr>
        <p:spPr/>
        <p:txBody>
          <a:bodyPr/>
          <a:lstStyle/>
          <a:p>
            <a:endParaRPr lang="en-US"/>
          </a:p>
        </p:txBody>
      </p:sp>
      <p:pic>
        <p:nvPicPr>
          <p:cNvPr id="7" name="Picture 6">
            <a:extLst>
              <a:ext uri="{FF2B5EF4-FFF2-40B4-BE49-F238E27FC236}">
                <a16:creationId xmlns:a16="http://schemas.microsoft.com/office/drawing/2014/main" id="{7693EF3B-C7D4-B73C-34DE-53131F6159DC}"/>
              </a:ext>
            </a:extLst>
          </p:cNvPr>
          <p:cNvPicPr>
            <a:picLocks noChangeAspect="1"/>
          </p:cNvPicPr>
          <p:nvPr/>
        </p:nvPicPr>
        <p:blipFill>
          <a:blip r:embed="rId2"/>
          <a:stretch>
            <a:fillRect/>
          </a:stretch>
        </p:blipFill>
        <p:spPr>
          <a:xfrm>
            <a:off x="499500" y="0"/>
            <a:ext cx="7197505" cy="6858000"/>
          </a:xfrm>
          <a:prstGeom prst="rect">
            <a:avLst/>
          </a:prstGeom>
        </p:spPr>
      </p:pic>
      <p:sp>
        <p:nvSpPr>
          <p:cNvPr id="9" name="Multiplication Sign 8">
            <a:extLst>
              <a:ext uri="{FF2B5EF4-FFF2-40B4-BE49-F238E27FC236}">
                <a16:creationId xmlns:a16="http://schemas.microsoft.com/office/drawing/2014/main" id="{3DC2960F-7C9E-18AF-920E-4F450CADB00A}"/>
              </a:ext>
            </a:extLst>
          </p:cNvPr>
          <p:cNvSpPr/>
          <p:nvPr/>
        </p:nvSpPr>
        <p:spPr bwMode="auto">
          <a:xfrm>
            <a:off x="7819269" y="0"/>
            <a:ext cx="965200" cy="1046480"/>
          </a:xfrm>
          <a:prstGeom prst="mathMultiply">
            <a:avLst/>
          </a:prstGeom>
          <a:solidFill>
            <a:srgbClr val="FF00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2403898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84624C2-1385-E421-D6C4-5139BC1E7248}"/>
              </a:ext>
            </a:extLst>
          </p:cNvPr>
          <p:cNvSpPr>
            <a:spLocks noGrp="1"/>
          </p:cNvSpPr>
          <p:nvPr>
            <p:ph type="ftr" sz="quarter" idx="10"/>
          </p:nvPr>
        </p:nvSpPr>
        <p:spPr/>
        <p:txBody>
          <a:bodyPr/>
          <a:lstStyle/>
          <a:p>
            <a:r>
              <a:rPr lang="en-GB" noProof="0"/>
              <a:t>Define footer – presentation title / department</a:t>
            </a:r>
            <a:endParaRPr lang="en-GB" noProof="0" dirty="0"/>
          </a:p>
        </p:txBody>
      </p:sp>
      <p:sp>
        <p:nvSpPr>
          <p:cNvPr id="3" name="Slide Number Placeholder 2">
            <a:extLst>
              <a:ext uri="{FF2B5EF4-FFF2-40B4-BE49-F238E27FC236}">
                <a16:creationId xmlns:a16="http://schemas.microsoft.com/office/drawing/2014/main" id="{BB96B348-F8E7-8B8A-A0DB-91479A791BFD}"/>
              </a:ext>
            </a:extLst>
          </p:cNvPr>
          <p:cNvSpPr>
            <a:spLocks noGrp="1"/>
          </p:cNvSpPr>
          <p:nvPr>
            <p:ph type="sldNum" sz="quarter" idx="11"/>
          </p:nvPr>
        </p:nvSpPr>
        <p:spPr/>
        <p:txBody>
          <a:bodyPr/>
          <a:lstStyle/>
          <a:p>
            <a:fld id="{0970407D-EE58-4A0B-824B-1D3AE42DD9CF}" type="slidenum">
              <a:rPr lang="en-GB" altLang="cs-CZ" noProof="0" smtClean="0"/>
              <a:pPr/>
              <a:t>6</a:t>
            </a:fld>
            <a:endParaRPr lang="en-GB" altLang="cs-CZ" noProof="0" dirty="0"/>
          </a:p>
        </p:txBody>
      </p:sp>
      <p:sp>
        <p:nvSpPr>
          <p:cNvPr id="4" name="Title 3">
            <a:extLst>
              <a:ext uri="{FF2B5EF4-FFF2-40B4-BE49-F238E27FC236}">
                <a16:creationId xmlns:a16="http://schemas.microsoft.com/office/drawing/2014/main" id="{81771DBB-4A5F-A42F-E331-F06A763552C2}"/>
              </a:ext>
            </a:extLst>
          </p:cNvPr>
          <p:cNvSpPr>
            <a:spLocks noGrp="1"/>
          </p:cNvSpPr>
          <p:nvPr>
            <p:ph type="title"/>
          </p:nvPr>
        </p:nvSpPr>
        <p:spPr/>
        <p:txBody>
          <a:bodyPr/>
          <a:lstStyle/>
          <a:p>
            <a:endParaRPr lang="en-US"/>
          </a:p>
        </p:txBody>
      </p:sp>
      <p:sp>
        <p:nvSpPr>
          <p:cNvPr id="5" name="Content Placeholder 4">
            <a:extLst>
              <a:ext uri="{FF2B5EF4-FFF2-40B4-BE49-F238E27FC236}">
                <a16:creationId xmlns:a16="http://schemas.microsoft.com/office/drawing/2014/main" id="{71512DE9-6FD0-8A40-44C6-C36FFC42D76F}"/>
              </a:ext>
            </a:extLst>
          </p:cNvPr>
          <p:cNvSpPr>
            <a:spLocks noGrp="1"/>
          </p:cNvSpPr>
          <p:nvPr>
            <p:ph idx="1"/>
          </p:nvPr>
        </p:nvSpPr>
        <p:spPr/>
        <p:txBody>
          <a:bodyPr/>
          <a:lstStyle/>
          <a:p>
            <a:endParaRPr lang="en-US"/>
          </a:p>
        </p:txBody>
      </p:sp>
      <p:pic>
        <p:nvPicPr>
          <p:cNvPr id="7" name="Picture 6">
            <a:extLst>
              <a:ext uri="{FF2B5EF4-FFF2-40B4-BE49-F238E27FC236}">
                <a16:creationId xmlns:a16="http://schemas.microsoft.com/office/drawing/2014/main" id="{AD0D54A6-4FE3-712D-CA46-D66451835C64}"/>
              </a:ext>
            </a:extLst>
          </p:cNvPr>
          <p:cNvPicPr>
            <a:picLocks noChangeAspect="1"/>
          </p:cNvPicPr>
          <p:nvPr/>
        </p:nvPicPr>
        <p:blipFill>
          <a:blip r:embed="rId2"/>
          <a:stretch>
            <a:fillRect/>
          </a:stretch>
        </p:blipFill>
        <p:spPr>
          <a:xfrm>
            <a:off x="405000" y="0"/>
            <a:ext cx="7414269" cy="6858000"/>
          </a:xfrm>
          <a:prstGeom prst="rect">
            <a:avLst/>
          </a:prstGeom>
        </p:spPr>
      </p:pic>
      <p:sp>
        <p:nvSpPr>
          <p:cNvPr id="8" name="Multiplication Sign 7">
            <a:extLst>
              <a:ext uri="{FF2B5EF4-FFF2-40B4-BE49-F238E27FC236}">
                <a16:creationId xmlns:a16="http://schemas.microsoft.com/office/drawing/2014/main" id="{3BC487C5-0AA9-2B30-0FD4-0235C1A18F7C}"/>
              </a:ext>
            </a:extLst>
          </p:cNvPr>
          <p:cNvSpPr/>
          <p:nvPr/>
        </p:nvSpPr>
        <p:spPr bwMode="auto">
          <a:xfrm>
            <a:off x="7819269" y="0"/>
            <a:ext cx="965200" cy="1046480"/>
          </a:xfrm>
          <a:prstGeom prst="mathMultiply">
            <a:avLst/>
          </a:prstGeom>
          <a:solidFill>
            <a:srgbClr val="FF00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1790785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69AE7CD-6F56-870C-27A3-736667CB4628}"/>
              </a:ext>
            </a:extLst>
          </p:cNvPr>
          <p:cNvSpPr>
            <a:spLocks noGrp="1"/>
          </p:cNvSpPr>
          <p:nvPr>
            <p:ph type="ftr" sz="quarter" idx="10"/>
          </p:nvPr>
        </p:nvSpPr>
        <p:spPr/>
        <p:txBody>
          <a:bodyPr/>
          <a:lstStyle/>
          <a:p>
            <a:r>
              <a:rPr lang="en-GB" noProof="0"/>
              <a:t>Define footer – presentation title / department</a:t>
            </a:r>
            <a:endParaRPr lang="en-GB" noProof="0" dirty="0"/>
          </a:p>
        </p:txBody>
      </p:sp>
      <p:sp>
        <p:nvSpPr>
          <p:cNvPr id="3" name="Slide Number Placeholder 2">
            <a:extLst>
              <a:ext uri="{FF2B5EF4-FFF2-40B4-BE49-F238E27FC236}">
                <a16:creationId xmlns:a16="http://schemas.microsoft.com/office/drawing/2014/main" id="{5DC337D0-C2A0-0345-E0CB-3EB1648052BB}"/>
              </a:ext>
            </a:extLst>
          </p:cNvPr>
          <p:cNvSpPr>
            <a:spLocks noGrp="1"/>
          </p:cNvSpPr>
          <p:nvPr>
            <p:ph type="sldNum" sz="quarter" idx="11"/>
          </p:nvPr>
        </p:nvSpPr>
        <p:spPr/>
        <p:txBody>
          <a:bodyPr/>
          <a:lstStyle/>
          <a:p>
            <a:fld id="{0970407D-EE58-4A0B-824B-1D3AE42DD9CF}" type="slidenum">
              <a:rPr lang="en-GB" altLang="cs-CZ" noProof="0" smtClean="0"/>
              <a:pPr/>
              <a:t>7</a:t>
            </a:fld>
            <a:endParaRPr lang="en-GB" altLang="cs-CZ" noProof="0" dirty="0"/>
          </a:p>
        </p:txBody>
      </p:sp>
      <p:sp>
        <p:nvSpPr>
          <p:cNvPr id="4" name="Title 3">
            <a:extLst>
              <a:ext uri="{FF2B5EF4-FFF2-40B4-BE49-F238E27FC236}">
                <a16:creationId xmlns:a16="http://schemas.microsoft.com/office/drawing/2014/main" id="{FF3789FC-00D2-6F91-CE8D-4C3487A2DB1B}"/>
              </a:ext>
            </a:extLst>
          </p:cNvPr>
          <p:cNvSpPr>
            <a:spLocks noGrp="1"/>
          </p:cNvSpPr>
          <p:nvPr>
            <p:ph type="title"/>
          </p:nvPr>
        </p:nvSpPr>
        <p:spPr/>
        <p:txBody>
          <a:bodyPr/>
          <a:lstStyle/>
          <a:p>
            <a:endParaRPr lang="en-US" dirty="0"/>
          </a:p>
        </p:txBody>
      </p:sp>
      <p:sp>
        <p:nvSpPr>
          <p:cNvPr id="5" name="Content Placeholder 4">
            <a:extLst>
              <a:ext uri="{FF2B5EF4-FFF2-40B4-BE49-F238E27FC236}">
                <a16:creationId xmlns:a16="http://schemas.microsoft.com/office/drawing/2014/main" id="{6FE93E80-64FD-9A18-BAD7-9FFAE8725BC5}"/>
              </a:ext>
            </a:extLst>
          </p:cNvPr>
          <p:cNvSpPr>
            <a:spLocks noGrp="1"/>
          </p:cNvSpPr>
          <p:nvPr>
            <p:ph idx="1"/>
          </p:nvPr>
        </p:nvSpPr>
        <p:spPr/>
        <p:txBody>
          <a:bodyPr/>
          <a:lstStyle/>
          <a:p>
            <a:endParaRPr lang="en-US"/>
          </a:p>
        </p:txBody>
      </p:sp>
      <p:pic>
        <p:nvPicPr>
          <p:cNvPr id="7" name="Picture 6">
            <a:extLst>
              <a:ext uri="{FF2B5EF4-FFF2-40B4-BE49-F238E27FC236}">
                <a16:creationId xmlns:a16="http://schemas.microsoft.com/office/drawing/2014/main" id="{B8F71179-BBA3-7098-6721-EC4F11D1E4F4}"/>
              </a:ext>
            </a:extLst>
          </p:cNvPr>
          <p:cNvPicPr>
            <a:picLocks noChangeAspect="1"/>
          </p:cNvPicPr>
          <p:nvPr/>
        </p:nvPicPr>
        <p:blipFill>
          <a:blip r:embed="rId2"/>
          <a:stretch>
            <a:fillRect/>
          </a:stretch>
        </p:blipFill>
        <p:spPr>
          <a:xfrm>
            <a:off x="499500" y="0"/>
            <a:ext cx="6993299" cy="6858000"/>
          </a:xfrm>
          <a:prstGeom prst="rect">
            <a:avLst/>
          </a:prstGeom>
        </p:spPr>
      </p:pic>
      <p:sp>
        <p:nvSpPr>
          <p:cNvPr id="9" name="Smiley Face 8">
            <a:extLst>
              <a:ext uri="{FF2B5EF4-FFF2-40B4-BE49-F238E27FC236}">
                <a16:creationId xmlns:a16="http://schemas.microsoft.com/office/drawing/2014/main" id="{40EB3DAC-26BA-46A8-6686-C440CA597E4D}"/>
              </a:ext>
            </a:extLst>
          </p:cNvPr>
          <p:cNvSpPr/>
          <p:nvPr/>
        </p:nvSpPr>
        <p:spPr bwMode="auto">
          <a:xfrm>
            <a:off x="7963780" y="83867"/>
            <a:ext cx="751840" cy="751840"/>
          </a:xfrm>
          <a:prstGeom prst="smileyFace">
            <a:avLst/>
          </a:prstGeom>
          <a:solidFill>
            <a:srgbClr val="92D05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2049717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17B0227-BC08-F9FE-C681-73A30F8AC7FD}"/>
              </a:ext>
            </a:extLst>
          </p:cNvPr>
          <p:cNvSpPr>
            <a:spLocks noGrp="1"/>
          </p:cNvSpPr>
          <p:nvPr>
            <p:ph type="ftr" sz="quarter" idx="10"/>
          </p:nvPr>
        </p:nvSpPr>
        <p:spPr/>
        <p:txBody>
          <a:bodyPr/>
          <a:lstStyle/>
          <a:p>
            <a:r>
              <a:rPr lang="en-GB" noProof="0"/>
              <a:t>Define footer – presentation title / department</a:t>
            </a:r>
            <a:endParaRPr lang="en-GB" noProof="0" dirty="0"/>
          </a:p>
        </p:txBody>
      </p:sp>
      <p:sp>
        <p:nvSpPr>
          <p:cNvPr id="3" name="Slide Number Placeholder 2">
            <a:extLst>
              <a:ext uri="{FF2B5EF4-FFF2-40B4-BE49-F238E27FC236}">
                <a16:creationId xmlns:a16="http://schemas.microsoft.com/office/drawing/2014/main" id="{64E23CEE-C9A3-8E9C-C112-2574CA6BB6C9}"/>
              </a:ext>
            </a:extLst>
          </p:cNvPr>
          <p:cNvSpPr>
            <a:spLocks noGrp="1"/>
          </p:cNvSpPr>
          <p:nvPr>
            <p:ph type="sldNum" sz="quarter" idx="11"/>
          </p:nvPr>
        </p:nvSpPr>
        <p:spPr/>
        <p:txBody>
          <a:bodyPr/>
          <a:lstStyle/>
          <a:p>
            <a:fld id="{0970407D-EE58-4A0B-824B-1D3AE42DD9CF}" type="slidenum">
              <a:rPr lang="en-GB" altLang="cs-CZ" noProof="0" smtClean="0"/>
              <a:pPr/>
              <a:t>8</a:t>
            </a:fld>
            <a:endParaRPr lang="en-GB" altLang="cs-CZ" noProof="0" dirty="0"/>
          </a:p>
        </p:txBody>
      </p:sp>
      <p:sp>
        <p:nvSpPr>
          <p:cNvPr id="4" name="Title 3">
            <a:extLst>
              <a:ext uri="{FF2B5EF4-FFF2-40B4-BE49-F238E27FC236}">
                <a16:creationId xmlns:a16="http://schemas.microsoft.com/office/drawing/2014/main" id="{25C3107D-FBE3-63C1-1D02-3E0EE78834AE}"/>
              </a:ext>
            </a:extLst>
          </p:cNvPr>
          <p:cNvSpPr>
            <a:spLocks noGrp="1"/>
          </p:cNvSpPr>
          <p:nvPr>
            <p:ph type="title"/>
          </p:nvPr>
        </p:nvSpPr>
        <p:spPr/>
        <p:txBody>
          <a:bodyPr/>
          <a:lstStyle/>
          <a:p>
            <a:r>
              <a:rPr lang="en-US" dirty="0"/>
              <a:t>Topic sentence is important</a:t>
            </a:r>
          </a:p>
        </p:txBody>
      </p:sp>
      <p:sp>
        <p:nvSpPr>
          <p:cNvPr id="5" name="Content Placeholder 4">
            <a:extLst>
              <a:ext uri="{FF2B5EF4-FFF2-40B4-BE49-F238E27FC236}">
                <a16:creationId xmlns:a16="http://schemas.microsoft.com/office/drawing/2014/main" id="{D4B8B8FF-6CE2-A269-CD2B-7DF37AFCFB75}"/>
              </a:ext>
            </a:extLst>
          </p:cNvPr>
          <p:cNvSpPr>
            <a:spLocks noGrp="1"/>
          </p:cNvSpPr>
          <p:nvPr>
            <p:ph idx="1"/>
          </p:nvPr>
        </p:nvSpPr>
        <p:spPr/>
        <p:txBody>
          <a:bodyPr/>
          <a:lstStyle/>
          <a:p>
            <a:pPr algn="l"/>
            <a:r>
              <a:rPr lang="en-US" sz="2000" b="0" i="0" dirty="0">
                <a:effectLst/>
                <a:latin typeface="arial" panose="020B0604020202020204" pitchFamily="34" charset="0"/>
              </a:rPr>
              <a:t>The </a:t>
            </a:r>
            <a:r>
              <a:rPr lang="en-US" sz="2000" b="1" i="0" dirty="0">
                <a:solidFill>
                  <a:schemeClr val="tx2"/>
                </a:solidFill>
                <a:effectLst/>
                <a:latin typeface="arial" panose="020B0604020202020204" pitchFamily="34" charset="0"/>
              </a:rPr>
              <a:t>topic sentence</a:t>
            </a:r>
            <a:r>
              <a:rPr lang="en-US" sz="2000" b="0" i="0" dirty="0">
                <a:solidFill>
                  <a:schemeClr val="tx2"/>
                </a:solidFill>
                <a:effectLst/>
                <a:latin typeface="arial" panose="020B0604020202020204" pitchFamily="34" charset="0"/>
              </a:rPr>
              <a:t> </a:t>
            </a:r>
            <a:r>
              <a:rPr lang="en-US" sz="2000" b="0" i="0" dirty="0">
                <a:effectLst/>
                <a:latin typeface="arial" panose="020B0604020202020204" pitchFamily="34" charset="0"/>
              </a:rPr>
              <a:t>is the first sentence of the </a:t>
            </a:r>
            <a:r>
              <a:rPr lang="en-US" sz="2000" i="0" dirty="0">
                <a:effectLst/>
                <a:latin typeface="arial" panose="020B0604020202020204" pitchFamily="34" charset="0"/>
              </a:rPr>
              <a:t>paragraph.</a:t>
            </a:r>
          </a:p>
          <a:p>
            <a:pPr algn="l"/>
            <a:r>
              <a:rPr lang="en-US" sz="2000" i="0" dirty="0">
                <a:effectLst/>
                <a:latin typeface="arial" panose="020B0604020202020204" pitchFamily="34" charset="0"/>
              </a:rPr>
              <a:t>Sometimes referred to as a </a:t>
            </a:r>
            <a:r>
              <a:rPr lang="en-US" sz="2000" i="0" dirty="0">
                <a:solidFill>
                  <a:schemeClr val="tx2"/>
                </a:solidFill>
                <a:effectLst/>
                <a:latin typeface="arial" panose="020B0604020202020204" pitchFamily="34" charset="0"/>
              </a:rPr>
              <a:t>focus sentence </a:t>
            </a:r>
          </a:p>
          <a:p>
            <a:pPr algn="l"/>
            <a:r>
              <a:rPr lang="en-US" sz="2000" i="0" dirty="0">
                <a:effectLst/>
                <a:latin typeface="arial" panose="020B0604020202020204" pitchFamily="34" charset="0"/>
              </a:rPr>
              <a:t>Topic sentence helps organize the paragraph by summarizing the information in the paragraph.</a:t>
            </a:r>
            <a:r>
              <a:rPr lang="en-US" sz="2000" b="0" i="0" dirty="0">
                <a:effectLst/>
                <a:latin typeface="arial" panose="020B0604020202020204" pitchFamily="34" charset="0"/>
              </a:rPr>
              <a:t> </a:t>
            </a:r>
          </a:p>
          <a:p>
            <a:endParaRPr lang="en-US" sz="2000" b="0" i="0" dirty="0">
              <a:solidFill>
                <a:srgbClr val="202124"/>
              </a:solidFill>
              <a:effectLst/>
              <a:latin typeface="arial" panose="020B0604020202020204" pitchFamily="34" charset="0"/>
            </a:endParaRPr>
          </a:p>
          <a:p>
            <a:r>
              <a:rPr lang="en-US" sz="2000" b="0" i="0" dirty="0">
                <a:solidFill>
                  <a:srgbClr val="202124"/>
                </a:solidFill>
                <a:effectLst/>
                <a:latin typeface="arial" panose="020B0604020202020204" pitchFamily="34" charset="0"/>
              </a:rPr>
              <a:t>Tips: </a:t>
            </a:r>
          </a:p>
          <a:p>
            <a:pPr marL="511200" indent="-457200">
              <a:buFont typeface="+mj-lt"/>
              <a:buAutoNum type="arabicPeriod"/>
            </a:pPr>
            <a:r>
              <a:rPr lang="en-US" sz="2000" b="0" i="0" dirty="0">
                <a:solidFill>
                  <a:srgbClr val="202124"/>
                </a:solidFill>
                <a:effectLst/>
                <a:latin typeface="arial" panose="020B0604020202020204" pitchFamily="34" charset="0"/>
              </a:rPr>
              <a:t>Identify the main point in your paragraph</a:t>
            </a:r>
          </a:p>
          <a:p>
            <a:pPr marL="511200" indent="-457200">
              <a:buFont typeface="+mj-lt"/>
              <a:buAutoNum type="arabicPeriod"/>
            </a:pPr>
            <a:r>
              <a:rPr lang="en-US" sz="2000" b="0" i="0" dirty="0">
                <a:solidFill>
                  <a:srgbClr val="202124"/>
                </a:solidFill>
                <a:effectLst/>
                <a:latin typeface="arial" panose="020B0604020202020204" pitchFamily="34" charset="0"/>
              </a:rPr>
              <a:t>Write a sentence that connects to your main idea with a what and </a:t>
            </a:r>
            <a:br>
              <a:rPr lang="en-US" sz="2000" b="0" i="0" dirty="0">
                <a:solidFill>
                  <a:srgbClr val="202124"/>
                </a:solidFill>
                <a:effectLst/>
                <a:latin typeface="arial" panose="020B0604020202020204" pitchFamily="34" charset="0"/>
              </a:rPr>
            </a:br>
            <a:r>
              <a:rPr lang="en-US" sz="2000" b="0" i="0" dirty="0">
                <a:solidFill>
                  <a:srgbClr val="202124"/>
                </a:solidFill>
                <a:effectLst/>
                <a:latin typeface="arial" panose="020B0604020202020204" pitchFamily="34" charset="0"/>
              </a:rPr>
              <a:t>a why. State what the topic is and why it matters.</a:t>
            </a:r>
          </a:p>
          <a:p>
            <a:pPr marL="511200" indent="-457200">
              <a:buFont typeface="+mj-lt"/>
              <a:buAutoNum type="arabicPeriod"/>
            </a:pPr>
            <a:r>
              <a:rPr lang="en-US" sz="2000" b="0" i="0" dirty="0">
                <a:solidFill>
                  <a:srgbClr val="202124"/>
                </a:solidFill>
                <a:effectLst/>
                <a:latin typeface="arial" panose="020B0604020202020204" pitchFamily="34" charset="0"/>
              </a:rPr>
              <a:t>Topic sentence gives readers something interesting to think</a:t>
            </a:r>
            <a:endParaRPr lang="en-US" sz="2000" dirty="0">
              <a:solidFill>
                <a:srgbClr val="202124"/>
              </a:solidFill>
              <a:latin typeface="arial" panose="020B0604020202020204" pitchFamily="34" charset="0"/>
            </a:endParaRPr>
          </a:p>
          <a:p>
            <a:pPr marL="511200" indent="-457200">
              <a:buFont typeface="+mj-lt"/>
              <a:buAutoNum type="arabicPeriod"/>
            </a:pPr>
            <a:endParaRPr lang="en-US" sz="2000" b="0" i="0" dirty="0">
              <a:solidFill>
                <a:srgbClr val="202124"/>
              </a:solidFill>
              <a:effectLst/>
              <a:latin typeface="arial" panose="020B0604020202020204" pitchFamily="34" charset="0"/>
            </a:endParaRPr>
          </a:p>
          <a:p>
            <a:r>
              <a:rPr lang="en-US" sz="1100" kern="0" dirty="0">
                <a:effectLst/>
                <a:latin typeface="Arial" panose="020B0604020202020204" pitchFamily="34" charset="0"/>
                <a:ea typeface="MS Mincho" panose="02020609040205080304" pitchFamily="49" charset="-128"/>
                <a:cs typeface="Times New Roman" panose="02020603050405020304" pitchFamily="18" charset="0"/>
              </a:rPr>
              <a:t>https://www.indeed.com/career-advice/career-development/how-to-write-a-topic-sentence</a:t>
            </a:r>
          </a:p>
          <a:p>
            <a:endParaRPr lang="cs-CZ" dirty="0"/>
          </a:p>
          <a:p>
            <a:endParaRPr lang="en-US" dirty="0"/>
          </a:p>
        </p:txBody>
      </p:sp>
    </p:spTree>
    <p:extLst>
      <p:ext uri="{BB962C8B-B14F-4D97-AF65-F5344CB8AC3E}">
        <p14:creationId xmlns:p14="http://schemas.microsoft.com/office/powerpoint/2010/main" val="1909788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E12002E-5438-AC6E-EFF7-F00147F72E16}"/>
              </a:ext>
            </a:extLst>
          </p:cNvPr>
          <p:cNvSpPr>
            <a:spLocks noGrp="1"/>
          </p:cNvSpPr>
          <p:nvPr>
            <p:ph type="ftr" sz="quarter" idx="10"/>
          </p:nvPr>
        </p:nvSpPr>
        <p:spPr/>
        <p:txBody>
          <a:bodyPr/>
          <a:lstStyle/>
          <a:p>
            <a:r>
              <a:rPr lang="en-GB" noProof="0"/>
              <a:t>Define footer – presentation title / department</a:t>
            </a:r>
            <a:endParaRPr lang="en-GB" noProof="0" dirty="0"/>
          </a:p>
        </p:txBody>
      </p:sp>
      <p:sp>
        <p:nvSpPr>
          <p:cNvPr id="3" name="Slide Number Placeholder 2">
            <a:extLst>
              <a:ext uri="{FF2B5EF4-FFF2-40B4-BE49-F238E27FC236}">
                <a16:creationId xmlns:a16="http://schemas.microsoft.com/office/drawing/2014/main" id="{1D4D2004-32AD-258E-323D-48488CF5E0A5}"/>
              </a:ext>
            </a:extLst>
          </p:cNvPr>
          <p:cNvSpPr>
            <a:spLocks noGrp="1"/>
          </p:cNvSpPr>
          <p:nvPr>
            <p:ph type="sldNum" sz="quarter" idx="11"/>
          </p:nvPr>
        </p:nvSpPr>
        <p:spPr/>
        <p:txBody>
          <a:bodyPr/>
          <a:lstStyle/>
          <a:p>
            <a:fld id="{0970407D-EE58-4A0B-824B-1D3AE42DD9CF}" type="slidenum">
              <a:rPr lang="en-GB" altLang="cs-CZ" noProof="0" smtClean="0"/>
              <a:pPr/>
              <a:t>9</a:t>
            </a:fld>
            <a:endParaRPr lang="en-GB" altLang="cs-CZ" noProof="0" dirty="0"/>
          </a:p>
        </p:txBody>
      </p:sp>
      <p:sp>
        <p:nvSpPr>
          <p:cNvPr id="4" name="Title 3">
            <a:extLst>
              <a:ext uri="{FF2B5EF4-FFF2-40B4-BE49-F238E27FC236}">
                <a16:creationId xmlns:a16="http://schemas.microsoft.com/office/drawing/2014/main" id="{42084726-ED13-CD63-7BB5-4CA1D8F8508D}"/>
              </a:ext>
            </a:extLst>
          </p:cNvPr>
          <p:cNvSpPr>
            <a:spLocks noGrp="1"/>
          </p:cNvSpPr>
          <p:nvPr>
            <p:ph type="title"/>
          </p:nvPr>
        </p:nvSpPr>
        <p:spPr/>
        <p:txBody>
          <a:bodyPr/>
          <a:lstStyle/>
          <a:p>
            <a:r>
              <a:rPr lang="en-US" dirty="0"/>
              <a:t>Topic sentence examples</a:t>
            </a:r>
          </a:p>
        </p:txBody>
      </p:sp>
      <p:sp>
        <p:nvSpPr>
          <p:cNvPr id="5" name="Content Placeholder 4">
            <a:extLst>
              <a:ext uri="{FF2B5EF4-FFF2-40B4-BE49-F238E27FC236}">
                <a16:creationId xmlns:a16="http://schemas.microsoft.com/office/drawing/2014/main" id="{10844429-64AB-6453-8A6C-DEE303B9BBBE}"/>
              </a:ext>
            </a:extLst>
          </p:cNvPr>
          <p:cNvSpPr>
            <a:spLocks noGrp="1"/>
          </p:cNvSpPr>
          <p:nvPr>
            <p:ph idx="1"/>
          </p:nvPr>
        </p:nvSpPr>
        <p:spPr/>
        <p:txBody>
          <a:bodyPr/>
          <a:lstStyle/>
          <a:p>
            <a:pPr algn="l"/>
            <a:endParaRPr lang="en-US" sz="1800" b="0" i="0" u="none" strike="noStrike" baseline="0" dirty="0">
              <a:solidFill>
                <a:srgbClr val="000000"/>
              </a:solidFill>
              <a:latin typeface="Arial" panose="020B0604020202020204" pitchFamily="34" charset="0"/>
            </a:endParaRPr>
          </a:p>
          <a:p>
            <a:r>
              <a:rPr lang="en-US" sz="1800" b="0" i="0" u="none" strike="noStrike" baseline="0" dirty="0">
                <a:solidFill>
                  <a:srgbClr val="000000"/>
                </a:solidFill>
                <a:latin typeface="Arial" panose="020B0604020202020204" pitchFamily="34" charset="0"/>
              </a:rPr>
              <a:t> An organization is like an organism whose flow of information is imperative for its functioning.</a:t>
            </a:r>
          </a:p>
          <a:p>
            <a:endParaRPr lang="en-US" sz="1800" b="0" i="0" u="none" strike="noStrike" baseline="0" dirty="0">
              <a:solidFill>
                <a:srgbClr val="000000"/>
              </a:solidFill>
              <a:latin typeface="Arial" panose="020B0604020202020204" pitchFamily="34" charset="0"/>
            </a:endParaRPr>
          </a:p>
          <a:p>
            <a:r>
              <a:rPr lang="en-US" sz="1800" dirty="0">
                <a:solidFill>
                  <a:srgbClr val="000000"/>
                </a:solidFill>
                <a:latin typeface="Arial" panose="020B0604020202020204" pitchFamily="34" charset="0"/>
                <a:ea typeface="MS Mincho" panose="02020609040205080304" pitchFamily="49" charset="-128"/>
                <a:cs typeface="Times New Roman" panose="02020603050405020304" pitchFamily="18" charset="0"/>
              </a:rPr>
              <a:t>Fast fashion is readily available, inexpensively made part of fashion industry. </a:t>
            </a:r>
          </a:p>
          <a:p>
            <a:endParaRPr lang="en-US" sz="1800" dirty="0">
              <a:solidFill>
                <a:srgbClr val="000000"/>
              </a:solidFill>
              <a:latin typeface="Arial" panose="020B0604020202020204" pitchFamily="34" charset="0"/>
              <a:ea typeface="MS Mincho" panose="02020609040205080304" pitchFamily="49" charset="-128"/>
              <a:cs typeface="Times New Roman" panose="02020603050405020304" pitchFamily="18" charset="0"/>
            </a:endParaRPr>
          </a:p>
          <a:p>
            <a:r>
              <a:rPr lang="en-US" sz="1800" dirty="0">
                <a:effectLst/>
                <a:latin typeface="Arial" panose="020B0604020202020204" pitchFamily="34" charset="0"/>
                <a:ea typeface="MS Mincho" panose="02020609040205080304" pitchFamily="49" charset="-128"/>
              </a:rPr>
              <a:t>One of the primary causes of the generational wealth gap is differences in savings behavior between generations. </a:t>
            </a:r>
          </a:p>
          <a:p>
            <a:endParaRPr lang="en-US" sz="1800" dirty="0">
              <a:solidFill>
                <a:srgbClr val="000000"/>
              </a:solidFill>
              <a:latin typeface="Arial" panose="020B0604020202020204" pitchFamily="34" charset="0"/>
              <a:ea typeface="MS Mincho" panose="02020609040205080304" pitchFamily="49" charset="-128"/>
              <a:cs typeface="Times New Roman" panose="02020603050405020304" pitchFamily="18" charset="0"/>
            </a:endParaRPr>
          </a:p>
          <a:p>
            <a:r>
              <a:rPr lang="en-US" sz="1800" dirty="0">
                <a:effectLst/>
                <a:latin typeface="Arial" panose="020B0604020202020204" pitchFamily="34" charset="0"/>
                <a:ea typeface="MS Mincho" panose="02020609040205080304" pitchFamily="49" charset="-128"/>
              </a:rPr>
              <a:t>Dating apps have significantly changed the way people approach romantic relationships, driving a move toward online and mobile dating. </a:t>
            </a:r>
            <a:endParaRPr lang="en-US" sz="1800" dirty="0">
              <a:solidFill>
                <a:srgbClr val="000000"/>
              </a:solidFill>
              <a:latin typeface="Arial" panose="020B0604020202020204" pitchFamily="34" charset="0"/>
              <a:ea typeface="MS Mincho" panose="02020609040205080304" pitchFamily="49" charset="-128"/>
              <a:cs typeface="Times New Roman" panose="02020603050405020304" pitchFamily="18" charset="0"/>
            </a:endParaRPr>
          </a:p>
          <a:p>
            <a:endParaRPr lang="en-US" sz="1800" dirty="0">
              <a:latin typeface="Arial" panose="020B0604020202020204" pitchFamily="34" charset="0"/>
              <a:ea typeface="MS Mincho" panose="02020609040205080304" pitchFamily="49" charset="-128"/>
              <a:cs typeface="Times New Roman" panose="02020603050405020304" pitchFamily="18" charset="0"/>
            </a:endParaRPr>
          </a:p>
          <a:p>
            <a:endParaRPr lang="en-US" dirty="0"/>
          </a:p>
        </p:txBody>
      </p:sp>
    </p:spTree>
    <p:extLst>
      <p:ext uri="{BB962C8B-B14F-4D97-AF65-F5344CB8AC3E}">
        <p14:creationId xmlns:p14="http://schemas.microsoft.com/office/powerpoint/2010/main" val="2419760037"/>
      </p:ext>
    </p:extLst>
  </p:cSld>
  <p:clrMapOvr>
    <a:masterClrMapping/>
  </p:clrMapOvr>
</p:sld>
</file>

<file path=ppt/theme/theme1.xml><?xml version="1.0" encoding="utf-8"?>
<a:theme xmlns:a="http://schemas.openxmlformats.org/drawingml/2006/main" name="Presentation_MU_EN">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800" b="0"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txDef>
      <a:spPr>
        <a:noFill/>
      </a:spPr>
      <a:bodyPr wrap="square" rtlCol="0">
        <a:spAutoFit/>
      </a:bodyPr>
      <a:lstStyle>
        <a:defPPr algn="l">
          <a:defRPr sz="2800" dirty="0" err="1" smtClean="0">
            <a:latin typeface="+mn-lt"/>
          </a:defRPr>
        </a:defPPr>
      </a:lstStyle>
    </a:tx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ni-econ-prezentace-4-3-en.potx" id="{524521D0-074D-4CC6-9707-E4BBD7539CB5}" vid="{C7C7CF88-F347-40E8-AA7F-9D4FFCBBDA9A}"/>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F6BCA3A5965F72478106BF84B6303C52" ma:contentTypeVersion="4" ma:contentTypeDescription="Vytvoří nový dokument" ma:contentTypeScope="" ma:versionID="eb684b9cd44707b7915c1179543393e5">
  <xsd:schema xmlns:xsd="http://www.w3.org/2001/XMLSchema" xmlns:xs="http://www.w3.org/2001/XMLSchema" xmlns:p="http://schemas.microsoft.com/office/2006/metadata/properties" xmlns:ns2="43a42a8f-c777-4557-8883-d25198a7ae98" targetNamespace="http://schemas.microsoft.com/office/2006/metadata/properties" ma:root="true" ma:fieldsID="bc76cb1345924d55cf7b633fce80cb49" ns2:_="">
    <xsd:import namespace="43a42a8f-c777-4557-8883-d25198a7ae9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a42a8f-c777-4557-8883-d25198a7ae9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CB258A2-D650-4DEA-8A7A-2DA5851EDFFB}">
  <ds:schemaRefs>
    <ds:schemaRef ds:uri="http://schemas.microsoft.com/sharepoint/v3/contenttype/forms"/>
  </ds:schemaRefs>
</ds:datastoreItem>
</file>

<file path=customXml/itemProps2.xml><?xml version="1.0" encoding="utf-8"?>
<ds:datastoreItem xmlns:ds="http://schemas.openxmlformats.org/officeDocument/2006/customXml" ds:itemID="{E149E617-17C5-490A-B15E-E29F97A0166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3a42a8f-c777-4557-8883-d25198a7ae9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54EF195-1A05-4A39-A8C8-73C6F30B7BDC}">
  <ds:schemaRefs>
    <ds:schemaRef ds:uri="http://schemas.microsoft.com/office/infopath/2007/PartnerControls"/>
    <ds:schemaRef ds:uri="http://purl.org/dc/elements/1.1/"/>
    <ds:schemaRef ds:uri="http://schemas.openxmlformats.org/package/2006/metadata/core-properties"/>
    <ds:schemaRef ds:uri="43a42a8f-c777-4557-8883-d25198a7ae98"/>
    <ds:schemaRef ds:uri="http://www.w3.org/XML/1998/namespace"/>
    <ds:schemaRef ds:uri="http://purl.org/dc/dcmitype/"/>
    <ds:schemaRef ds:uri="http://schemas.microsoft.com/office/2006/documentManagement/types"/>
    <ds:schemaRef ds:uri="http://purl.org/dc/term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muni-econ-prezentace-4-3-en (1)</Template>
  <TotalTime>1071</TotalTime>
  <Words>2009</Words>
  <Application>Microsoft Office PowerPoint</Application>
  <PresentationFormat>On-screen Show (4:3)</PresentationFormat>
  <Paragraphs>187</Paragraphs>
  <Slides>25</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Arial</vt:lpstr>
      <vt:lpstr>ArialMT</vt:lpstr>
      <vt:lpstr>Tahoma</vt:lpstr>
      <vt:lpstr>Wingdings</vt:lpstr>
      <vt:lpstr>Presentation_MU_EN</vt:lpstr>
      <vt:lpstr>Literature review assignment Discussion</vt:lpstr>
      <vt:lpstr>Features of academic writing (refreshing)</vt:lpstr>
      <vt:lpstr>Academic writing is… Focused and well structured An academic text is not just a collection of ideas about a topic—it needs to have a clear purpose. Start with a relevant research question or thesis statement, and use it to develop a focused argument. Only include information that is relevant to your overall purpose. A coherent structure is crucial to organize your ideas. Pay attention to structure at three levels: the structure of the whole text, paragraph structure, and sentence structure.  </vt:lpstr>
      <vt:lpstr>Structure</vt:lpstr>
      <vt:lpstr>PowerPoint Presentation</vt:lpstr>
      <vt:lpstr>PowerPoint Presentation</vt:lpstr>
      <vt:lpstr>PowerPoint Presentation</vt:lpstr>
      <vt:lpstr>Topic sentence is important</vt:lpstr>
      <vt:lpstr>Topic sentence examples</vt:lpstr>
      <vt:lpstr>Transition words to connect sentences</vt:lpstr>
      <vt:lpstr>Academic writing is not… Personal Academic writing generally tries to avoid being too personal. Information about the author may come in at some points—for example in the acknowledgements or in a personal reflection—but for the most part the text should focus on the research itself. Always avoid addressing the reader directly with the second-person pronoun “you.” Use the impersonal pronoun “one” or an alternate phrasing instead for generalizations: As a teacher, you must treat your students fairly. As a teacher, one must treat one’s students fairly. Teachers must treat their students fairly.  </vt:lpstr>
      <vt:lpstr>The use of the first-person pronoun “I” is increasingly accepted in academic writing. When you refer to yourself, it should be for good reason. You can position yourself and describe what you did during the research, but avoid arbitrarily inserting your personal thoughts and feelings:  Unacceptable In my opinion…  I think that…   I like/dislike… Acceptable I conducted interviews with… I argue that… I hope to achieve…</vt:lpstr>
      <vt:lpstr>Academic writing is not… Long-winded Many students think their writing isn’t academic unless it’s over-complicated and long-winded. This isn’t a good approach—instead, aim to be as concise and direct as possible. If a term can be cut or replaced with a more straightforward one without affecting your meaning, it should be. Avoid redundant phrasings in your text, and try replacing phrasal verbs with their one-word equivalents where possible: Interest in this phenomenon carried on in the year 2018. Interest in this phenomenon continued in 2018. </vt:lpstr>
      <vt:lpstr>Repetition is a part of academic writing— for example, summarizing earlier information in the conclusion—but it’s important to avoid unnecessary repetition. Make sure that none of your sentences are repeating a point you’ve already made in different words.</vt:lpstr>
      <vt:lpstr>Avoid the shopping list literature review</vt:lpstr>
      <vt:lpstr>This is a shopping list not literature review</vt:lpstr>
      <vt:lpstr>Connect sources</vt:lpstr>
      <vt:lpstr>Connect sources</vt:lpstr>
      <vt:lpstr>Basic In-Text Citation Styles</vt:lpstr>
      <vt:lpstr>APA citation style  (problems)</vt:lpstr>
      <vt:lpstr>Use proper APA in-text citation style </vt:lpstr>
      <vt:lpstr>Avoid making strong claims</vt:lpstr>
      <vt:lpstr>Shorcuts</vt:lpstr>
      <vt:lpstr>References (Bibliography)</vt:lpstr>
      <vt:lpstr>I avoid informal terms and contractions. I avoid second-person pronouns (“you”). I avoid emotive or exaggerated language. I avoid redundant words and phrases. I avoid unnecessary jargon and define terms where needed. I present information as precisely and accurately as possible. I use appropriate transitions to show the connections between my ideas. My text is logically organized using paragraphs. Each paragraph is focused on a single idea, expressed in a clear topic sentence. Every part of the text relates to my central thesis or research question. I support my claims with evidence. I use the appropriate verb tenses in each section. I consistently use either UK or US English. I format numbers consistently. I cite my sources using a consistent citation style (APA style).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Annotated Bibliography</dc:title>
  <dc:creator>Martin Guzi</dc:creator>
  <cp:lastModifiedBy>Martin Guzi</cp:lastModifiedBy>
  <cp:revision>91</cp:revision>
  <cp:lastPrinted>2022-10-19T12:48:51Z</cp:lastPrinted>
  <dcterms:created xsi:type="dcterms:W3CDTF">2022-03-01T16:30:44Z</dcterms:created>
  <dcterms:modified xsi:type="dcterms:W3CDTF">2023-06-08T07:33:09Z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0x010100F6BCA3A5965F72478106BF84B6303C52</vt:lpwstr>
  </property>
</Properties>
</file>