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4" r:id="rId2"/>
    <p:sldMasterId id="2147484137" r:id="rId3"/>
  </p:sldMasterIdLst>
  <p:notesMasterIdLst>
    <p:notesMasterId r:id="rId46"/>
  </p:notesMasterIdLst>
  <p:handoutMasterIdLst>
    <p:handoutMasterId r:id="rId47"/>
  </p:handoutMasterIdLst>
  <p:sldIdLst>
    <p:sldId id="256" r:id="rId4"/>
    <p:sldId id="257" r:id="rId5"/>
    <p:sldId id="258" r:id="rId6"/>
    <p:sldId id="283" r:id="rId7"/>
    <p:sldId id="261" r:id="rId8"/>
    <p:sldId id="285" r:id="rId9"/>
    <p:sldId id="262" r:id="rId10"/>
    <p:sldId id="286" r:id="rId11"/>
    <p:sldId id="287" r:id="rId12"/>
    <p:sldId id="289" r:id="rId13"/>
    <p:sldId id="288" r:id="rId14"/>
    <p:sldId id="304" r:id="rId15"/>
    <p:sldId id="263" r:id="rId16"/>
    <p:sldId id="290" r:id="rId17"/>
    <p:sldId id="291" r:id="rId18"/>
    <p:sldId id="292" r:id="rId19"/>
    <p:sldId id="293" r:id="rId20"/>
    <p:sldId id="264" r:id="rId21"/>
    <p:sldId id="265" r:id="rId22"/>
    <p:sldId id="266" r:id="rId23"/>
    <p:sldId id="272" r:id="rId24"/>
    <p:sldId id="276" r:id="rId25"/>
    <p:sldId id="278" r:id="rId26"/>
    <p:sldId id="273" r:id="rId27"/>
    <p:sldId id="277" r:id="rId28"/>
    <p:sldId id="275" r:id="rId29"/>
    <p:sldId id="274" r:id="rId30"/>
    <p:sldId id="279" r:id="rId31"/>
    <p:sldId id="282" r:id="rId32"/>
    <p:sldId id="281" r:id="rId33"/>
    <p:sldId id="303" r:id="rId34"/>
    <p:sldId id="280" r:id="rId35"/>
    <p:sldId id="294" r:id="rId36"/>
    <p:sldId id="305" r:id="rId37"/>
    <p:sldId id="295" r:id="rId38"/>
    <p:sldId id="296" r:id="rId39"/>
    <p:sldId id="297" r:id="rId40"/>
    <p:sldId id="298" r:id="rId41"/>
    <p:sldId id="299" r:id="rId42"/>
    <p:sldId id="300" r:id="rId43"/>
    <p:sldId id="307" r:id="rId44"/>
    <p:sldId id="301" r:id="rId45"/>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n-ea"/>
        <a:cs typeface="+mn-cs"/>
      </a:defRPr>
    </a:lvl5pPr>
    <a:lvl6pPr marL="2286000" algn="l" defTabSz="914400" rtl="0" eaLnBrk="1" latinLnBrk="0" hangingPunct="1">
      <a:defRPr sz="1600" kern="1200">
        <a:solidFill>
          <a:schemeClr val="tx1"/>
        </a:solidFill>
        <a:latin typeface="Arial" panose="020B0604020202020204" pitchFamily="34" charset="0"/>
        <a:ea typeface="+mn-ea"/>
        <a:cs typeface="+mn-cs"/>
      </a:defRPr>
    </a:lvl6pPr>
    <a:lvl7pPr marL="2743200" algn="l" defTabSz="914400" rtl="0" eaLnBrk="1" latinLnBrk="0" hangingPunct="1">
      <a:defRPr sz="1600" kern="1200">
        <a:solidFill>
          <a:schemeClr val="tx1"/>
        </a:solidFill>
        <a:latin typeface="Arial" panose="020B0604020202020204" pitchFamily="34" charset="0"/>
        <a:ea typeface="+mn-ea"/>
        <a:cs typeface="+mn-cs"/>
      </a:defRPr>
    </a:lvl7pPr>
    <a:lvl8pPr marL="3200400" algn="l" defTabSz="914400" rtl="0" eaLnBrk="1" latinLnBrk="0" hangingPunct="1">
      <a:defRPr sz="1600" kern="1200">
        <a:solidFill>
          <a:schemeClr val="tx1"/>
        </a:solidFill>
        <a:latin typeface="Arial" panose="020B0604020202020204" pitchFamily="34" charset="0"/>
        <a:ea typeface="+mn-ea"/>
        <a:cs typeface="+mn-cs"/>
      </a:defRPr>
    </a:lvl8pPr>
    <a:lvl9pPr marL="3657600" algn="l" defTabSz="914400" rtl="0" eaLnBrk="1" latinLnBrk="0" hangingPunct="1">
      <a:defRPr sz="16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36699"/>
    <a:srgbClr val="008080"/>
    <a:srgbClr val="009999"/>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340" y="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9A0EA038-F3D9-4E7C-9825-5B0CEB54F38D}"/>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0" hangingPunct="0">
              <a:defRPr sz="1200">
                <a:latin typeface="Times New Roman" pitchFamily="18" charset="0"/>
              </a:defRPr>
            </a:lvl1pPr>
          </a:lstStyle>
          <a:p>
            <a:pPr>
              <a:defRPr/>
            </a:pPr>
            <a:endParaRPr lang="cs-CZ" altLang="cs-CZ"/>
          </a:p>
        </p:txBody>
      </p:sp>
      <p:sp>
        <p:nvSpPr>
          <p:cNvPr id="17411" name="Rectangle 3">
            <a:extLst>
              <a:ext uri="{FF2B5EF4-FFF2-40B4-BE49-F238E27FC236}">
                <a16:creationId xmlns:a16="http://schemas.microsoft.com/office/drawing/2014/main" id="{E651A3BD-2244-4705-99D7-68D2C42A4A1C}"/>
              </a:ext>
            </a:extLst>
          </p:cNvPr>
          <p:cNvSpPr>
            <a:spLocks noGrp="1" noChangeArrowheads="1"/>
          </p:cNvSpPr>
          <p:nvPr>
            <p:ph type="dt" sz="quarter"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cs-CZ" altLang="cs-CZ"/>
          </a:p>
        </p:txBody>
      </p:sp>
      <p:sp>
        <p:nvSpPr>
          <p:cNvPr id="17412" name="Rectangle 4">
            <a:extLst>
              <a:ext uri="{FF2B5EF4-FFF2-40B4-BE49-F238E27FC236}">
                <a16:creationId xmlns:a16="http://schemas.microsoft.com/office/drawing/2014/main" id="{4AA222F0-303F-477E-8B34-E154FF2AD841}"/>
              </a:ext>
            </a:extLst>
          </p:cNvPr>
          <p:cNvSpPr>
            <a:spLocks noGrp="1" noChangeArrowheads="1"/>
          </p:cNvSpPr>
          <p:nvPr>
            <p:ph type="ftr" sz="quarter" idx="2"/>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0" hangingPunct="0">
              <a:defRPr sz="1200">
                <a:latin typeface="Times New Roman" pitchFamily="18" charset="0"/>
              </a:defRPr>
            </a:lvl1pPr>
          </a:lstStyle>
          <a:p>
            <a:pPr>
              <a:defRPr/>
            </a:pPr>
            <a:endParaRPr lang="cs-CZ" altLang="cs-CZ"/>
          </a:p>
        </p:txBody>
      </p:sp>
      <p:sp>
        <p:nvSpPr>
          <p:cNvPr id="17413" name="Rectangle 5">
            <a:extLst>
              <a:ext uri="{FF2B5EF4-FFF2-40B4-BE49-F238E27FC236}">
                <a16:creationId xmlns:a16="http://schemas.microsoft.com/office/drawing/2014/main" id="{5908BF0F-3376-473C-B9B7-5D1AB4E50C82}"/>
              </a:ext>
            </a:extLst>
          </p:cNvPr>
          <p:cNvSpPr>
            <a:spLocks noGrp="1" noChangeArrowheads="1"/>
          </p:cNvSpPr>
          <p:nvPr>
            <p:ph type="sldNum" sz="quarter" idx="3"/>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pPr>
              <a:defRPr/>
            </a:pPr>
            <a:fld id="{EA18BFCD-3BB7-452D-834C-630514A7EF10}"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F406A5D-6402-4594-B4B0-04AF87B627E1}"/>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0" hangingPunct="0">
              <a:defRPr sz="1200">
                <a:latin typeface="Times New Roman" pitchFamily="18" charset="0"/>
              </a:defRPr>
            </a:lvl1pPr>
          </a:lstStyle>
          <a:p>
            <a:pPr>
              <a:defRPr/>
            </a:pPr>
            <a:endParaRPr lang="cs-CZ" altLang="cs-CZ"/>
          </a:p>
        </p:txBody>
      </p:sp>
      <p:sp>
        <p:nvSpPr>
          <p:cNvPr id="15363" name="Rectangle 3">
            <a:extLst>
              <a:ext uri="{FF2B5EF4-FFF2-40B4-BE49-F238E27FC236}">
                <a16:creationId xmlns:a16="http://schemas.microsoft.com/office/drawing/2014/main" id="{3A72772A-64E2-4576-A31A-690F1333DEE0}"/>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defRPr>
            </a:lvl1pPr>
          </a:lstStyle>
          <a:p>
            <a:pPr>
              <a:defRPr/>
            </a:pPr>
            <a:endParaRPr lang="cs-CZ" altLang="cs-CZ"/>
          </a:p>
        </p:txBody>
      </p:sp>
      <p:sp>
        <p:nvSpPr>
          <p:cNvPr id="10244" name="Rectangle 4">
            <a:extLst>
              <a:ext uri="{FF2B5EF4-FFF2-40B4-BE49-F238E27FC236}">
                <a16:creationId xmlns:a16="http://schemas.microsoft.com/office/drawing/2014/main" id="{94320A3E-9FF5-49C8-8B36-5C87AF6C2A88}"/>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a:extLst>
              <a:ext uri="{FF2B5EF4-FFF2-40B4-BE49-F238E27FC236}">
                <a16:creationId xmlns:a16="http://schemas.microsoft.com/office/drawing/2014/main" id="{948D68BF-8445-4856-8826-82349D15474F}"/>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cs-CZ" altLang="cs-CZ" noProof="0"/>
              <a:t>Klepnutím lze upravit styly předlohy textu.</a:t>
            </a:r>
          </a:p>
          <a:p>
            <a:pPr lvl="1"/>
            <a:r>
              <a:rPr lang="cs-CZ" altLang="cs-CZ" noProof="0"/>
              <a:t>Druhá úroveň</a:t>
            </a:r>
          </a:p>
          <a:p>
            <a:pPr lvl="2"/>
            <a:r>
              <a:rPr lang="cs-CZ" altLang="cs-CZ" noProof="0"/>
              <a:t>Třetí úroveň</a:t>
            </a:r>
          </a:p>
          <a:p>
            <a:pPr lvl="3"/>
            <a:r>
              <a:rPr lang="cs-CZ" altLang="cs-CZ" noProof="0"/>
              <a:t>Čtvrtá úroveň</a:t>
            </a:r>
          </a:p>
          <a:p>
            <a:pPr lvl="4"/>
            <a:r>
              <a:rPr lang="cs-CZ" altLang="cs-CZ" noProof="0"/>
              <a:t>Pátá úroveň</a:t>
            </a:r>
          </a:p>
        </p:txBody>
      </p:sp>
      <p:sp>
        <p:nvSpPr>
          <p:cNvPr id="15366" name="Rectangle 6">
            <a:extLst>
              <a:ext uri="{FF2B5EF4-FFF2-40B4-BE49-F238E27FC236}">
                <a16:creationId xmlns:a16="http://schemas.microsoft.com/office/drawing/2014/main" id="{8E0CD74B-C04D-488A-90B2-19026A26881F}"/>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0" hangingPunct="0">
              <a:defRPr sz="1200">
                <a:latin typeface="Times New Roman" pitchFamily="18" charset="0"/>
              </a:defRPr>
            </a:lvl1pPr>
          </a:lstStyle>
          <a:p>
            <a:pPr>
              <a:defRPr/>
            </a:pPr>
            <a:endParaRPr lang="cs-CZ" altLang="cs-CZ"/>
          </a:p>
        </p:txBody>
      </p:sp>
      <p:sp>
        <p:nvSpPr>
          <p:cNvPr id="15367" name="Rectangle 7">
            <a:extLst>
              <a:ext uri="{FF2B5EF4-FFF2-40B4-BE49-F238E27FC236}">
                <a16:creationId xmlns:a16="http://schemas.microsoft.com/office/drawing/2014/main" id="{794F3815-AC14-4B68-9C70-B0C45E08E5E5}"/>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pPr>
              <a:defRPr/>
            </a:pPr>
            <a:fld id="{AA6BDE5A-DCE6-47D2-BF8E-060C1358521B}"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8E43BFA2-CCBD-4E27-B95C-7F93177FDC4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F6D65886-D916-40DA-811F-DF8898487771}" type="slidenum">
              <a:rPr kumimoji="0" lang="cs-CZ" altLang="cs-CZ" smtClean="0">
                <a:latin typeface="Times New Roman" panose="02020603050405020304" pitchFamily="18" charset="0"/>
              </a:rPr>
              <a:pPr>
                <a:spcBef>
                  <a:spcPct val="0"/>
                </a:spcBef>
              </a:pPr>
              <a:t>1</a:t>
            </a:fld>
            <a:endParaRPr kumimoji="0" lang="cs-CZ" altLang="cs-CZ">
              <a:latin typeface="Times New Roman" panose="02020603050405020304" pitchFamily="18" charset="0"/>
            </a:endParaRPr>
          </a:p>
        </p:txBody>
      </p:sp>
      <p:sp>
        <p:nvSpPr>
          <p:cNvPr id="13315" name="Rectangle 4098">
            <a:extLst>
              <a:ext uri="{FF2B5EF4-FFF2-40B4-BE49-F238E27FC236}">
                <a16:creationId xmlns:a16="http://schemas.microsoft.com/office/drawing/2014/main" id="{9C8F0500-BBB1-4559-AB2D-563F8D8ED0F9}"/>
              </a:ext>
            </a:extLst>
          </p:cNvPr>
          <p:cNvSpPr>
            <a:spLocks noGrp="1" noRot="1" noChangeAspect="1" noChangeArrowheads="1" noTextEdit="1"/>
          </p:cNvSpPr>
          <p:nvPr>
            <p:ph type="sldImg"/>
          </p:nvPr>
        </p:nvSpPr>
        <p:spPr>
          <a:ln/>
        </p:spPr>
      </p:sp>
      <p:sp>
        <p:nvSpPr>
          <p:cNvPr id="13316" name="Rectangle 4099">
            <a:extLst>
              <a:ext uri="{FF2B5EF4-FFF2-40B4-BE49-F238E27FC236}">
                <a16:creationId xmlns:a16="http://schemas.microsoft.com/office/drawing/2014/main" id="{305A1D26-79B0-4E5D-A2EB-D32F949B17A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9B07F221-BCA8-4805-9A6B-54E4313EDA0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57CAF0B-6E93-46DC-8E8D-AFB9999A675C}" type="slidenum">
              <a:rPr kumimoji="0" lang="cs-CZ" altLang="cs-CZ" smtClean="0">
                <a:latin typeface="Times New Roman" panose="02020603050405020304" pitchFamily="18" charset="0"/>
              </a:rPr>
              <a:pPr>
                <a:spcBef>
                  <a:spcPct val="0"/>
                </a:spcBef>
              </a:pPr>
              <a:t>2</a:t>
            </a:fld>
            <a:endParaRPr kumimoji="0" lang="cs-CZ" altLang="cs-CZ">
              <a:latin typeface="Times New Roman" panose="02020603050405020304" pitchFamily="18" charset="0"/>
            </a:endParaRPr>
          </a:p>
        </p:txBody>
      </p:sp>
      <p:sp>
        <p:nvSpPr>
          <p:cNvPr id="15363" name="Rectangle 2050">
            <a:extLst>
              <a:ext uri="{FF2B5EF4-FFF2-40B4-BE49-F238E27FC236}">
                <a16:creationId xmlns:a16="http://schemas.microsoft.com/office/drawing/2014/main" id="{7DAD961D-A031-45E8-830E-F53461129F7D}"/>
              </a:ext>
            </a:extLst>
          </p:cNvPr>
          <p:cNvSpPr>
            <a:spLocks noGrp="1" noRot="1" noChangeAspect="1" noChangeArrowheads="1" noTextEdit="1"/>
          </p:cNvSpPr>
          <p:nvPr>
            <p:ph type="sldImg"/>
          </p:nvPr>
        </p:nvSpPr>
        <p:spPr>
          <a:ln/>
        </p:spPr>
      </p:sp>
      <p:sp>
        <p:nvSpPr>
          <p:cNvPr id="15364" name="Rectangle 2051">
            <a:extLst>
              <a:ext uri="{FF2B5EF4-FFF2-40B4-BE49-F238E27FC236}">
                <a16:creationId xmlns:a16="http://schemas.microsoft.com/office/drawing/2014/main" id="{C2458F90-561C-474E-824D-C7F23064CE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B6409FB2-A898-4DF4-A8F2-632F65D259B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F5F6083-12D7-4680-9D7A-84E515F4756E}" type="slidenum">
              <a:rPr kumimoji="0" lang="cs-CZ" altLang="cs-CZ" smtClean="0">
                <a:latin typeface="Times New Roman" panose="02020603050405020304" pitchFamily="18" charset="0"/>
              </a:rPr>
              <a:pPr>
                <a:spcBef>
                  <a:spcPct val="0"/>
                </a:spcBef>
              </a:pPr>
              <a:t>3</a:t>
            </a:fld>
            <a:endParaRPr kumimoji="0" lang="cs-CZ" altLang="cs-CZ">
              <a:latin typeface="Times New Roman" panose="02020603050405020304" pitchFamily="18" charset="0"/>
            </a:endParaRPr>
          </a:p>
        </p:txBody>
      </p:sp>
      <p:sp>
        <p:nvSpPr>
          <p:cNvPr id="17411" name="Rectangle 2">
            <a:extLst>
              <a:ext uri="{FF2B5EF4-FFF2-40B4-BE49-F238E27FC236}">
                <a16:creationId xmlns:a16="http://schemas.microsoft.com/office/drawing/2014/main" id="{5EC6193C-FE49-4F14-A2A8-68F14E335A86}"/>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5F9FCDEA-6C4E-427C-B8B9-7BDB996D4B3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895373F9-CD26-4084-A57F-CB33227AE6B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A8E82AFE-E0CB-408D-A735-43CF60C73F10}" type="slidenum">
              <a:rPr kumimoji="0" lang="cs-CZ" altLang="cs-CZ" smtClean="0">
                <a:latin typeface="Times New Roman" panose="02020603050405020304" pitchFamily="18" charset="0"/>
              </a:rPr>
              <a:pPr>
                <a:spcBef>
                  <a:spcPct val="0"/>
                </a:spcBef>
              </a:pPr>
              <a:t>5</a:t>
            </a:fld>
            <a:endParaRPr kumimoji="0" lang="cs-CZ" altLang="cs-CZ">
              <a:latin typeface="Times New Roman" panose="02020603050405020304" pitchFamily="18" charset="0"/>
            </a:endParaRPr>
          </a:p>
        </p:txBody>
      </p:sp>
      <p:sp>
        <p:nvSpPr>
          <p:cNvPr id="20483" name="Rectangle 2">
            <a:extLst>
              <a:ext uri="{FF2B5EF4-FFF2-40B4-BE49-F238E27FC236}">
                <a16:creationId xmlns:a16="http://schemas.microsoft.com/office/drawing/2014/main" id="{911BCB8D-9E96-4BC7-9D97-0C47A22746FE}"/>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2EB9DD5B-ED78-4CCB-9F3A-4E460BBE80B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B155B7DC-5FEC-4B62-81B4-28F8CC7B26B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EEDA5380-8A27-4749-B215-6260B0FF0044}" type="slidenum">
              <a:rPr kumimoji="0" lang="cs-CZ" altLang="cs-CZ" smtClean="0">
                <a:latin typeface="Times New Roman" panose="02020603050405020304" pitchFamily="18" charset="0"/>
              </a:rPr>
              <a:pPr>
                <a:spcBef>
                  <a:spcPct val="0"/>
                </a:spcBef>
              </a:pPr>
              <a:t>7</a:t>
            </a:fld>
            <a:endParaRPr kumimoji="0" lang="cs-CZ" altLang="cs-CZ">
              <a:latin typeface="Times New Roman" panose="02020603050405020304" pitchFamily="18" charset="0"/>
            </a:endParaRPr>
          </a:p>
        </p:txBody>
      </p:sp>
      <p:sp>
        <p:nvSpPr>
          <p:cNvPr id="23555" name="Rectangle 2">
            <a:extLst>
              <a:ext uri="{FF2B5EF4-FFF2-40B4-BE49-F238E27FC236}">
                <a16:creationId xmlns:a16="http://schemas.microsoft.com/office/drawing/2014/main" id="{FFD79EA6-461C-4322-8FC9-8F47F18CFB20}"/>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9969961A-11C2-48B9-A39E-592C5CF1E95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96883F42-9A4E-4ACE-94C2-01D56774B48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4DE3592D-604A-4338-A72F-A5F158E7674E}" type="slidenum">
              <a:rPr kumimoji="0" lang="cs-CZ" altLang="cs-CZ" smtClean="0">
                <a:latin typeface="Times New Roman" panose="02020603050405020304" pitchFamily="18" charset="0"/>
              </a:rPr>
              <a:pPr>
                <a:spcBef>
                  <a:spcPct val="0"/>
                </a:spcBef>
              </a:pPr>
              <a:t>13</a:t>
            </a:fld>
            <a:endParaRPr kumimoji="0" lang="cs-CZ" altLang="cs-CZ">
              <a:latin typeface="Times New Roman" panose="02020603050405020304" pitchFamily="18" charset="0"/>
            </a:endParaRPr>
          </a:p>
        </p:txBody>
      </p:sp>
      <p:sp>
        <p:nvSpPr>
          <p:cNvPr id="30723" name="Rectangle 2">
            <a:extLst>
              <a:ext uri="{FF2B5EF4-FFF2-40B4-BE49-F238E27FC236}">
                <a16:creationId xmlns:a16="http://schemas.microsoft.com/office/drawing/2014/main" id="{6CFD1789-A61E-4084-9083-22B21586B9AA}"/>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1CE0DAEF-7228-46FB-B24A-74C89E8768B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F4C5F686-06A8-4C40-84A3-CE94D44A4F9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98240181-9EE6-419D-B369-6870766AE6EC}" type="slidenum">
              <a:rPr kumimoji="0" lang="cs-CZ" altLang="cs-CZ" smtClean="0">
                <a:latin typeface="Times New Roman" panose="02020603050405020304" pitchFamily="18" charset="0"/>
              </a:rPr>
              <a:pPr>
                <a:spcBef>
                  <a:spcPct val="0"/>
                </a:spcBef>
              </a:pPr>
              <a:t>18</a:t>
            </a:fld>
            <a:endParaRPr kumimoji="0" lang="cs-CZ" altLang="cs-CZ">
              <a:latin typeface="Times New Roman" panose="02020603050405020304" pitchFamily="18" charset="0"/>
            </a:endParaRPr>
          </a:p>
        </p:txBody>
      </p:sp>
      <p:sp>
        <p:nvSpPr>
          <p:cNvPr id="36867" name="Rectangle 2">
            <a:extLst>
              <a:ext uri="{FF2B5EF4-FFF2-40B4-BE49-F238E27FC236}">
                <a16:creationId xmlns:a16="http://schemas.microsoft.com/office/drawing/2014/main" id="{97004D44-3464-46E1-BDB0-0F37EC2DD1D0}"/>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65BD9C15-4DD8-4913-9E6C-8FFD92835B9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9C791D90-B458-4424-8A38-3D7C5996A78D}"/>
              </a:ext>
            </a:extLst>
          </p:cNvPr>
          <p:cNvSpPr>
            <a:spLocks noChangeArrowheads="1"/>
          </p:cNvSpPr>
          <p:nvPr/>
        </p:nvSpPr>
        <p:spPr bwMode="auto">
          <a:xfrm>
            <a:off x="0" y="-6350"/>
            <a:ext cx="9144000" cy="2355850"/>
          </a:xfrm>
          <a:prstGeom prst="rect">
            <a:avLst/>
          </a:prstGeom>
          <a:gradFill rotWithShape="1">
            <a:gsLst>
              <a:gs pos="0">
                <a:srgbClr val="7D1E1E"/>
              </a:gs>
              <a:gs pos="100000">
                <a:srgbClr val="5F1717"/>
              </a:gs>
            </a:gsLst>
            <a:lin ang="18900000" scaled="1"/>
          </a:gradFill>
          <a:ln w="9525">
            <a:solidFill>
              <a:schemeClr val="tx1"/>
            </a:solidFill>
            <a:miter lim="800000"/>
            <a:headEnd/>
            <a:tailEnd/>
          </a:ln>
          <a:effec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r" eaLnBrk="0" fontAlgn="base" hangingPunct="0">
              <a:spcBef>
                <a:spcPct val="0"/>
              </a:spcBef>
              <a:spcAft>
                <a:spcPct val="0"/>
              </a:spcAft>
              <a:defRPr sz="1600">
                <a:solidFill>
                  <a:schemeClr val="tx1"/>
                </a:solidFill>
                <a:latin typeface="Arial" charset="0"/>
              </a:defRPr>
            </a:lvl6pPr>
            <a:lvl7pPr marL="2971800" indent="-228600" algn="r" eaLnBrk="0" fontAlgn="base" hangingPunct="0">
              <a:spcBef>
                <a:spcPct val="0"/>
              </a:spcBef>
              <a:spcAft>
                <a:spcPct val="0"/>
              </a:spcAft>
              <a:defRPr sz="1600">
                <a:solidFill>
                  <a:schemeClr val="tx1"/>
                </a:solidFill>
                <a:latin typeface="Arial" charset="0"/>
              </a:defRPr>
            </a:lvl7pPr>
            <a:lvl8pPr marL="3429000" indent="-228600" algn="r" eaLnBrk="0" fontAlgn="base" hangingPunct="0">
              <a:spcBef>
                <a:spcPct val="0"/>
              </a:spcBef>
              <a:spcAft>
                <a:spcPct val="0"/>
              </a:spcAft>
              <a:defRPr sz="1600">
                <a:solidFill>
                  <a:schemeClr val="tx1"/>
                </a:solidFill>
                <a:latin typeface="Arial" charset="0"/>
              </a:defRPr>
            </a:lvl8pPr>
            <a:lvl9pPr marL="3886200" indent="-228600" algn="r" eaLnBrk="0" fontAlgn="base" hangingPunct="0">
              <a:spcBef>
                <a:spcPct val="0"/>
              </a:spcBef>
              <a:spcAft>
                <a:spcPct val="0"/>
              </a:spcAft>
              <a:defRPr sz="1600">
                <a:solidFill>
                  <a:schemeClr val="tx1"/>
                </a:solidFill>
                <a:latin typeface="Arial" charset="0"/>
              </a:defRPr>
            </a:lvl9pPr>
          </a:lstStyle>
          <a:p>
            <a:pPr algn="r" eaLnBrk="1" hangingPunct="1">
              <a:defRPr/>
            </a:pPr>
            <a:endParaRPr lang="cs-CZ" altLang="cs-CZ"/>
          </a:p>
        </p:txBody>
      </p:sp>
      <p:pic>
        <p:nvPicPr>
          <p:cNvPr id="5" name="Picture 7" descr="pruh_TITL">
            <a:extLst>
              <a:ext uri="{FF2B5EF4-FFF2-40B4-BE49-F238E27FC236}">
                <a16:creationId xmlns:a16="http://schemas.microsoft.com/office/drawing/2014/main" id="{AC513A80-D411-4416-A7E1-FE8A7AE318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50800"/>
            <a:ext cx="139700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logo_econ_W">
            <a:extLst>
              <a:ext uri="{FF2B5EF4-FFF2-40B4-BE49-F238E27FC236}">
                <a16:creationId xmlns:a16="http://schemas.microsoft.com/office/drawing/2014/main" id="{0C742AE0-9611-4AE8-8EC0-39CD1E193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325" y="517525"/>
            <a:ext cx="154305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text">
            <a:extLst>
              <a:ext uri="{FF2B5EF4-FFF2-40B4-BE49-F238E27FC236}">
                <a16:creationId xmlns:a16="http://schemas.microsoft.com/office/drawing/2014/main" id="{92489E15-0F1A-44AD-AF98-FAD6EA25EF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2400" y="858838"/>
            <a:ext cx="5275263"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Rectangle 2"/>
          <p:cNvSpPr>
            <a:spLocks noGrp="1" noChangeArrowheads="1"/>
          </p:cNvSpPr>
          <p:nvPr>
            <p:ph type="ctrTitle"/>
          </p:nvPr>
        </p:nvSpPr>
        <p:spPr>
          <a:xfrm>
            <a:off x="2706688" y="2708275"/>
            <a:ext cx="5969000" cy="3457575"/>
          </a:xfrm>
        </p:spPr>
        <p:txBody>
          <a:bodyPr bIns="1080000" anchor="ctr"/>
          <a:lstStyle>
            <a:lvl1pPr>
              <a:defRPr sz="3600"/>
            </a:lvl1pPr>
          </a:lstStyle>
          <a:p>
            <a:pPr lvl="0"/>
            <a:r>
              <a:rPr lang="cs-CZ" altLang="cs-CZ" noProof="0"/>
              <a:t>Klepnutím lze upravit styl předlohy nadpisů.</a:t>
            </a:r>
          </a:p>
        </p:txBody>
      </p:sp>
      <p:sp>
        <p:nvSpPr>
          <p:cNvPr id="70659" name="Rectangle 3"/>
          <p:cNvSpPr>
            <a:spLocks noGrp="1" noChangeArrowheads="1"/>
          </p:cNvSpPr>
          <p:nvPr>
            <p:ph type="subTitle" idx="1"/>
          </p:nvPr>
        </p:nvSpPr>
        <p:spPr>
          <a:xfrm>
            <a:off x="2706688" y="5373688"/>
            <a:ext cx="5969000" cy="792162"/>
          </a:xfrm>
        </p:spPr>
        <p:txBody>
          <a:bodyPr anchor="b"/>
          <a:lstStyle>
            <a:lvl1pPr marL="0" indent="0">
              <a:buFont typeface="Wingdings" pitchFamily="2" charset="2"/>
              <a:buNone/>
              <a:defRPr sz="2400"/>
            </a:lvl1pPr>
          </a:lstStyle>
          <a:p>
            <a:pPr lvl="0"/>
            <a:r>
              <a:rPr lang="cs-CZ" altLang="cs-CZ" noProof="0"/>
              <a:t>Klepnutím lze upravit styl předlohy podnadpisů.</a:t>
            </a:r>
          </a:p>
        </p:txBody>
      </p:sp>
      <p:sp>
        <p:nvSpPr>
          <p:cNvPr id="8" name="Rectangle 4">
            <a:extLst>
              <a:ext uri="{FF2B5EF4-FFF2-40B4-BE49-F238E27FC236}">
                <a16:creationId xmlns:a16="http://schemas.microsoft.com/office/drawing/2014/main" id="{640955EE-017C-4CA1-A521-FB56DE51A760}"/>
              </a:ext>
            </a:extLst>
          </p:cNvPr>
          <p:cNvSpPr>
            <a:spLocks noGrp="1" noChangeArrowheads="1"/>
          </p:cNvSpPr>
          <p:nvPr>
            <p:ph type="ftr" sz="quarter" idx="10"/>
          </p:nvPr>
        </p:nvSpPr>
        <p:spPr>
          <a:xfrm>
            <a:off x="2706688" y="6442075"/>
            <a:ext cx="4673600" cy="279400"/>
          </a:xfrm>
        </p:spPr>
        <p:txBody>
          <a:bodyPr/>
          <a:lstStyle>
            <a:lvl1pPr>
              <a:defRPr/>
            </a:lvl1pPr>
          </a:lstStyle>
          <a:p>
            <a:pPr>
              <a:defRPr/>
            </a:pPr>
            <a:endParaRPr lang="cs-CZ" altLang="cs-CZ"/>
          </a:p>
        </p:txBody>
      </p:sp>
      <p:sp>
        <p:nvSpPr>
          <p:cNvPr id="9" name="Rectangle 5">
            <a:extLst>
              <a:ext uri="{FF2B5EF4-FFF2-40B4-BE49-F238E27FC236}">
                <a16:creationId xmlns:a16="http://schemas.microsoft.com/office/drawing/2014/main" id="{F3D65900-5B71-4326-BD29-B1B37ED0E2A5}"/>
              </a:ext>
            </a:extLst>
          </p:cNvPr>
          <p:cNvSpPr>
            <a:spLocks noGrp="1" noChangeArrowheads="1"/>
          </p:cNvSpPr>
          <p:nvPr>
            <p:ph type="sldNum" sz="quarter" idx="11"/>
          </p:nvPr>
        </p:nvSpPr>
        <p:spPr>
          <a:xfrm>
            <a:off x="7812088" y="6442075"/>
            <a:ext cx="874712" cy="279400"/>
          </a:xfrm>
        </p:spPr>
        <p:txBody>
          <a:bodyPr/>
          <a:lstStyle>
            <a:lvl1pPr>
              <a:defRPr/>
            </a:lvl1pPr>
          </a:lstStyle>
          <a:p>
            <a:pPr>
              <a:defRPr/>
            </a:pPr>
            <a:fld id="{94B5FECD-59EC-4D4B-8C01-52B1B457A6C9}" type="slidenum">
              <a:rPr lang="cs-CZ" altLang="cs-CZ"/>
              <a:pPr>
                <a:defRPr/>
              </a:pPr>
              <a:t>‹#›</a:t>
            </a:fld>
            <a:endParaRPr lang="cs-CZ" altLang="cs-CZ"/>
          </a:p>
        </p:txBody>
      </p:sp>
    </p:spTree>
    <p:extLst>
      <p:ext uri="{BB962C8B-B14F-4D97-AF65-F5344CB8AC3E}">
        <p14:creationId xmlns:p14="http://schemas.microsoft.com/office/powerpoint/2010/main" val="2562767032"/>
      </p:ext>
    </p:extLst>
  </p:cSld>
  <p:clrMapOvr>
    <a:masterClrMapping/>
  </p:clrMapOvr>
  <p:transition spd="slow">
    <p:pull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FF6DADD1-75DC-45F8-BB81-AA11BC0B4804}"/>
              </a:ext>
            </a:extLst>
          </p:cNvPr>
          <p:cNvSpPr>
            <a:spLocks noGrp="1" noChangeArrowheads="1"/>
          </p:cNvSpPr>
          <p:nvPr>
            <p:ph type="ftr" sz="quarter" idx="10"/>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DFD5D3CA-3C1B-41B2-9AEE-37AE9DA92D8E}"/>
              </a:ext>
            </a:extLst>
          </p:cNvPr>
          <p:cNvSpPr>
            <a:spLocks noGrp="1" noChangeArrowheads="1"/>
          </p:cNvSpPr>
          <p:nvPr>
            <p:ph type="sldNum" sz="quarter" idx="11"/>
          </p:nvPr>
        </p:nvSpPr>
        <p:spPr>
          <a:ln/>
        </p:spPr>
        <p:txBody>
          <a:bodyPr/>
          <a:lstStyle>
            <a:lvl1pPr>
              <a:defRPr/>
            </a:lvl1pPr>
          </a:lstStyle>
          <a:p>
            <a:pPr>
              <a:defRPr/>
            </a:pPr>
            <a:fld id="{AE7179D2-8FFB-4E93-A18A-AF4E4D6F2BC5}" type="slidenum">
              <a:rPr lang="cs-CZ" altLang="cs-CZ"/>
              <a:pPr>
                <a:defRPr/>
              </a:pPr>
              <a:t>‹#›</a:t>
            </a:fld>
            <a:endParaRPr lang="cs-CZ" altLang="cs-CZ"/>
          </a:p>
        </p:txBody>
      </p:sp>
    </p:spTree>
    <p:extLst>
      <p:ext uri="{BB962C8B-B14F-4D97-AF65-F5344CB8AC3E}">
        <p14:creationId xmlns:p14="http://schemas.microsoft.com/office/powerpoint/2010/main" val="115996093"/>
      </p:ext>
    </p:extLst>
  </p:cSld>
  <p:clrMapOvr>
    <a:masterClrMapping/>
  </p:clrMapOvr>
  <p:transition spd="slow">
    <p:pull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740525" y="1125538"/>
            <a:ext cx="1946275" cy="5005387"/>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98525" y="1125538"/>
            <a:ext cx="5689600" cy="5005387"/>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09F03239-4978-4F33-8D27-A57CC703504D}"/>
              </a:ext>
            </a:extLst>
          </p:cNvPr>
          <p:cNvSpPr>
            <a:spLocks noGrp="1" noChangeArrowheads="1"/>
          </p:cNvSpPr>
          <p:nvPr>
            <p:ph type="ftr" sz="quarter" idx="10"/>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D15B817D-28D4-4138-92D7-F55A31E0DA64}"/>
              </a:ext>
            </a:extLst>
          </p:cNvPr>
          <p:cNvSpPr>
            <a:spLocks noGrp="1" noChangeArrowheads="1"/>
          </p:cNvSpPr>
          <p:nvPr>
            <p:ph type="sldNum" sz="quarter" idx="11"/>
          </p:nvPr>
        </p:nvSpPr>
        <p:spPr>
          <a:ln/>
        </p:spPr>
        <p:txBody>
          <a:bodyPr/>
          <a:lstStyle>
            <a:lvl1pPr>
              <a:defRPr/>
            </a:lvl1pPr>
          </a:lstStyle>
          <a:p>
            <a:pPr>
              <a:defRPr/>
            </a:pPr>
            <a:fld id="{8F10CD96-273B-465C-BD3C-C19F82151B9B}" type="slidenum">
              <a:rPr lang="cs-CZ" altLang="cs-CZ"/>
              <a:pPr>
                <a:defRPr/>
              </a:pPr>
              <a:t>‹#›</a:t>
            </a:fld>
            <a:endParaRPr lang="cs-CZ" altLang="cs-CZ"/>
          </a:p>
        </p:txBody>
      </p:sp>
    </p:spTree>
    <p:extLst>
      <p:ext uri="{BB962C8B-B14F-4D97-AF65-F5344CB8AC3E}">
        <p14:creationId xmlns:p14="http://schemas.microsoft.com/office/powerpoint/2010/main" val="148066099"/>
      </p:ext>
    </p:extLst>
  </p:cSld>
  <p:clrMapOvr>
    <a:masterClrMapping/>
  </p:clrMapOvr>
  <p:transition spd="slow">
    <p:pull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Kliknutím lze upravit styl předlohy.</a:t>
            </a:r>
          </a:p>
        </p:txBody>
      </p:sp>
      <p:sp>
        <p:nvSpPr>
          <p:cNvPr id="4" name="Rectangle 3">
            <a:extLst>
              <a:ext uri="{FF2B5EF4-FFF2-40B4-BE49-F238E27FC236}">
                <a16:creationId xmlns:a16="http://schemas.microsoft.com/office/drawing/2014/main" id="{086B3A5A-25E2-46EA-95B0-263B370DD037}"/>
              </a:ext>
            </a:extLst>
          </p:cNvPr>
          <p:cNvSpPr>
            <a:spLocks noGrp="1" noChangeArrowheads="1"/>
          </p:cNvSpPr>
          <p:nvPr>
            <p:ph type="ftr" sz="quarter" idx="10"/>
          </p:nvPr>
        </p:nvSpPr>
        <p:spPr>
          <a:ln/>
        </p:spPr>
        <p:txBody>
          <a:bodyPr/>
          <a:lstStyle>
            <a:lvl1pPr>
              <a:defRPr/>
            </a:lvl1pPr>
          </a:lstStyle>
          <a:p>
            <a:pPr>
              <a:defRPr/>
            </a:pPr>
            <a:endParaRPr lang="cs-CZ" altLang="cs-CZ"/>
          </a:p>
        </p:txBody>
      </p:sp>
      <p:sp>
        <p:nvSpPr>
          <p:cNvPr id="5" name="Rectangle 4">
            <a:extLst>
              <a:ext uri="{FF2B5EF4-FFF2-40B4-BE49-F238E27FC236}">
                <a16:creationId xmlns:a16="http://schemas.microsoft.com/office/drawing/2014/main" id="{E66149D0-B23E-41B4-80B2-2349E132ADD8}"/>
              </a:ext>
            </a:extLst>
          </p:cNvPr>
          <p:cNvSpPr>
            <a:spLocks noGrp="1" noChangeArrowheads="1"/>
          </p:cNvSpPr>
          <p:nvPr>
            <p:ph type="sldNum" sz="quarter" idx="11"/>
          </p:nvPr>
        </p:nvSpPr>
        <p:spPr>
          <a:ln/>
        </p:spPr>
        <p:txBody>
          <a:bodyPr/>
          <a:lstStyle>
            <a:lvl1pPr>
              <a:defRPr/>
            </a:lvl1pPr>
          </a:lstStyle>
          <a:p>
            <a:pPr>
              <a:defRPr/>
            </a:pPr>
            <a:fld id="{598FBD46-1127-482A-8DEA-F35F8FF8E37B}" type="slidenum">
              <a:rPr lang="cs-CZ" altLang="cs-CZ"/>
              <a:pPr>
                <a:defRPr/>
              </a:pPr>
              <a:t>‹#›</a:t>
            </a:fld>
            <a:endParaRPr lang="cs-CZ" altLang="cs-CZ"/>
          </a:p>
        </p:txBody>
      </p:sp>
    </p:spTree>
    <p:extLst>
      <p:ext uri="{BB962C8B-B14F-4D97-AF65-F5344CB8AC3E}">
        <p14:creationId xmlns:p14="http://schemas.microsoft.com/office/powerpoint/2010/main" val="2468469493"/>
      </p:ext>
    </p:extLst>
  </p:cSld>
  <p:clrMapOvr>
    <a:masterClrMapping/>
  </p:clrMapOvr>
  <p:transition spd="slow">
    <p:pull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3">
            <a:extLst>
              <a:ext uri="{FF2B5EF4-FFF2-40B4-BE49-F238E27FC236}">
                <a16:creationId xmlns:a16="http://schemas.microsoft.com/office/drawing/2014/main" id="{A727BA9D-0CA5-4B9B-B503-345C7AF118A0}"/>
              </a:ext>
            </a:extLst>
          </p:cNvPr>
          <p:cNvSpPr>
            <a:spLocks noGrp="1" noChangeArrowheads="1"/>
          </p:cNvSpPr>
          <p:nvPr>
            <p:ph type="ftr" sz="quarter" idx="10"/>
          </p:nvPr>
        </p:nvSpPr>
        <p:spPr>
          <a:ln/>
        </p:spPr>
        <p:txBody>
          <a:bodyPr/>
          <a:lstStyle>
            <a:lvl1pPr>
              <a:defRPr/>
            </a:lvl1pPr>
          </a:lstStyle>
          <a:p>
            <a:pPr>
              <a:defRPr/>
            </a:pPr>
            <a:endParaRPr lang="cs-CZ" altLang="cs-CZ"/>
          </a:p>
        </p:txBody>
      </p:sp>
      <p:sp>
        <p:nvSpPr>
          <p:cNvPr id="5" name="Rectangle 4">
            <a:extLst>
              <a:ext uri="{FF2B5EF4-FFF2-40B4-BE49-F238E27FC236}">
                <a16:creationId xmlns:a16="http://schemas.microsoft.com/office/drawing/2014/main" id="{CFAEC73D-C2D0-4C06-9E0A-0F1141A5CA30}"/>
              </a:ext>
            </a:extLst>
          </p:cNvPr>
          <p:cNvSpPr>
            <a:spLocks noGrp="1" noChangeArrowheads="1"/>
          </p:cNvSpPr>
          <p:nvPr>
            <p:ph type="sldNum" sz="quarter" idx="11"/>
          </p:nvPr>
        </p:nvSpPr>
        <p:spPr>
          <a:ln/>
        </p:spPr>
        <p:txBody>
          <a:bodyPr/>
          <a:lstStyle>
            <a:lvl1pPr>
              <a:defRPr/>
            </a:lvl1pPr>
          </a:lstStyle>
          <a:p>
            <a:pPr>
              <a:defRPr/>
            </a:pPr>
            <a:fld id="{A354823F-C9F5-41AA-87CF-96F835F8A9AB}" type="slidenum">
              <a:rPr lang="cs-CZ" altLang="cs-CZ"/>
              <a:pPr>
                <a:defRPr/>
              </a:pPr>
              <a:t>‹#›</a:t>
            </a:fld>
            <a:endParaRPr lang="cs-CZ" altLang="cs-CZ"/>
          </a:p>
        </p:txBody>
      </p:sp>
    </p:spTree>
    <p:extLst>
      <p:ext uri="{BB962C8B-B14F-4D97-AF65-F5344CB8AC3E}">
        <p14:creationId xmlns:p14="http://schemas.microsoft.com/office/powerpoint/2010/main" val="3924495705"/>
      </p:ext>
    </p:extLst>
  </p:cSld>
  <p:clrMapOvr>
    <a:masterClrMapping/>
  </p:clrMapOvr>
  <p:transition spd="slow">
    <p:pull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3">
            <a:extLst>
              <a:ext uri="{FF2B5EF4-FFF2-40B4-BE49-F238E27FC236}">
                <a16:creationId xmlns:a16="http://schemas.microsoft.com/office/drawing/2014/main" id="{0B30571D-9352-476F-B4CD-D2ED5F92D3A5}"/>
              </a:ext>
            </a:extLst>
          </p:cNvPr>
          <p:cNvSpPr>
            <a:spLocks noGrp="1" noChangeArrowheads="1"/>
          </p:cNvSpPr>
          <p:nvPr>
            <p:ph type="ftr" sz="quarter" idx="10"/>
          </p:nvPr>
        </p:nvSpPr>
        <p:spPr>
          <a:ln/>
        </p:spPr>
        <p:txBody>
          <a:bodyPr/>
          <a:lstStyle>
            <a:lvl1pPr>
              <a:defRPr/>
            </a:lvl1pPr>
          </a:lstStyle>
          <a:p>
            <a:pPr>
              <a:defRPr/>
            </a:pPr>
            <a:endParaRPr lang="cs-CZ" altLang="cs-CZ"/>
          </a:p>
        </p:txBody>
      </p:sp>
      <p:sp>
        <p:nvSpPr>
          <p:cNvPr id="5" name="Rectangle 4">
            <a:extLst>
              <a:ext uri="{FF2B5EF4-FFF2-40B4-BE49-F238E27FC236}">
                <a16:creationId xmlns:a16="http://schemas.microsoft.com/office/drawing/2014/main" id="{E2BFDB1E-94E9-4E73-B0B1-47E00BC51535}"/>
              </a:ext>
            </a:extLst>
          </p:cNvPr>
          <p:cNvSpPr>
            <a:spLocks noGrp="1" noChangeArrowheads="1"/>
          </p:cNvSpPr>
          <p:nvPr>
            <p:ph type="sldNum" sz="quarter" idx="11"/>
          </p:nvPr>
        </p:nvSpPr>
        <p:spPr>
          <a:ln/>
        </p:spPr>
        <p:txBody>
          <a:bodyPr/>
          <a:lstStyle>
            <a:lvl1pPr>
              <a:defRPr/>
            </a:lvl1pPr>
          </a:lstStyle>
          <a:p>
            <a:pPr>
              <a:defRPr/>
            </a:pPr>
            <a:fld id="{8A340958-439E-49E0-87D4-CC66F665774E}" type="slidenum">
              <a:rPr lang="cs-CZ" altLang="cs-CZ"/>
              <a:pPr>
                <a:defRPr/>
              </a:pPr>
              <a:t>‹#›</a:t>
            </a:fld>
            <a:endParaRPr lang="cs-CZ" altLang="cs-CZ"/>
          </a:p>
        </p:txBody>
      </p:sp>
    </p:spTree>
    <p:extLst>
      <p:ext uri="{BB962C8B-B14F-4D97-AF65-F5344CB8AC3E}">
        <p14:creationId xmlns:p14="http://schemas.microsoft.com/office/powerpoint/2010/main" val="3694899122"/>
      </p:ext>
    </p:extLst>
  </p:cSld>
  <p:clrMapOvr>
    <a:masterClrMapping/>
  </p:clrMapOvr>
  <p:transition spd="slow">
    <p:pull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2706688" y="6858000"/>
            <a:ext cx="3141662" cy="39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000750" y="6858000"/>
            <a:ext cx="3143250" cy="39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3">
            <a:extLst>
              <a:ext uri="{FF2B5EF4-FFF2-40B4-BE49-F238E27FC236}">
                <a16:creationId xmlns:a16="http://schemas.microsoft.com/office/drawing/2014/main" id="{EA28141B-0C84-457B-98CD-6D0EAD9F1845}"/>
              </a:ext>
            </a:extLst>
          </p:cNvPr>
          <p:cNvSpPr>
            <a:spLocks noGrp="1" noChangeArrowheads="1"/>
          </p:cNvSpPr>
          <p:nvPr>
            <p:ph type="ftr" sz="quarter" idx="10"/>
          </p:nvPr>
        </p:nvSpPr>
        <p:spPr>
          <a:ln/>
        </p:spPr>
        <p:txBody>
          <a:bodyPr/>
          <a:lstStyle>
            <a:lvl1pPr>
              <a:defRPr/>
            </a:lvl1pPr>
          </a:lstStyle>
          <a:p>
            <a:pPr>
              <a:defRPr/>
            </a:pPr>
            <a:endParaRPr lang="cs-CZ" altLang="cs-CZ"/>
          </a:p>
        </p:txBody>
      </p:sp>
      <p:sp>
        <p:nvSpPr>
          <p:cNvPr id="6" name="Rectangle 4">
            <a:extLst>
              <a:ext uri="{FF2B5EF4-FFF2-40B4-BE49-F238E27FC236}">
                <a16:creationId xmlns:a16="http://schemas.microsoft.com/office/drawing/2014/main" id="{3FAB9AEB-2DD4-47C8-8997-16AA867A914C}"/>
              </a:ext>
            </a:extLst>
          </p:cNvPr>
          <p:cNvSpPr>
            <a:spLocks noGrp="1" noChangeArrowheads="1"/>
          </p:cNvSpPr>
          <p:nvPr>
            <p:ph type="sldNum" sz="quarter" idx="11"/>
          </p:nvPr>
        </p:nvSpPr>
        <p:spPr>
          <a:ln/>
        </p:spPr>
        <p:txBody>
          <a:bodyPr/>
          <a:lstStyle>
            <a:lvl1pPr>
              <a:defRPr/>
            </a:lvl1pPr>
          </a:lstStyle>
          <a:p>
            <a:pPr>
              <a:defRPr/>
            </a:pPr>
            <a:fld id="{FD5C06FF-2A3F-4A75-A589-AE0F6C565303}" type="slidenum">
              <a:rPr lang="cs-CZ" altLang="cs-CZ"/>
              <a:pPr>
                <a:defRPr/>
              </a:pPr>
              <a:t>‹#›</a:t>
            </a:fld>
            <a:endParaRPr lang="cs-CZ" altLang="cs-CZ"/>
          </a:p>
        </p:txBody>
      </p:sp>
    </p:spTree>
    <p:extLst>
      <p:ext uri="{BB962C8B-B14F-4D97-AF65-F5344CB8AC3E}">
        <p14:creationId xmlns:p14="http://schemas.microsoft.com/office/powerpoint/2010/main" val="3523624107"/>
      </p:ext>
    </p:extLst>
  </p:cSld>
  <p:clrMapOvr>
    <a:masterClrMapping/>
  </p:clrMapOvr>
  <p:transition spd="slow">
    <p:pull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3">
            <a:extLst>
              <a:ext uri="{FF2B5EF4-FFF2-40B4-BE49-F238E27FC236}">
                <a16:creationId xmlns:a16="http://schemas.microsoft.com/office/drawing/2014/main" id="{AB66E8E6-F2EB-4CBF-862B-83356622562B}"/>
              </a:ext>
            </a:extLst>
          </p:cNvPr>
          <p:cNvSpPr>
            <a:spLocks noGrp="1" noChangeArrowheads="1"/>
          </p:cNvSpPr>
          <p:nvPr>
            <p:ph type="ftr" sz="quarter" idx="10"/>
          </p:nvPr>
        </p:nvSpPr>
        <p:spPr>
          <a:ln/>
        </p:spPr>
        <p:txBody>
          <a:bodyPr/>
          <a:lstStyle>
            <a:lvl1pPr>
              <a:defRPr/>
            </a:lvl1pPr>
          </a:lstStyle>
          <a:p>
            <a:pPr>
              <a:defRPr/>
            </a:pPr>
            <a:endParaRPr lang="cs-CZ" altLang="cs-CZ"/>
          </a:p>
        </p:txBody>
      </p:sp>
      <p:sp>
        <p:nvSpPr>
          <p:cNvPr id="8" name="Rectangle 4">
            <a:extLst>
              <a:ext uri="{FF2B5EF4-FFF2-40B4-BE49-F238E27FC236}">
                <a16:creationId xmlns:a16="http://schemas.microsoft.com/office/drawing/2014/main" id="{90A7024F-6442-4BCC-86EA-F02990DE8E0B}"/>
              </a:ext>
            </a:extLst>
          </p:cNvPr>
          <p:cNvSpPr>
            <a:spLocks noGrp="1" noChangeArrowheads="1"/>
          </p:cNvSpPr>
          <p:nvPr>
            <p:ph type="sldNum" sz="quarter" idx="11"/>
          </p:nvPr>
        </p:nvSpPr>
        <p:spPr>
          <a:ln/>
        </p:spPr>
        <p:txBody>
          <a:bodyPr/>
          <a:lstStyle>
            <a:lvl1pPr>
              <a:defRPr/>
            </a:lvl1pPr>
          </a:lstStyle>
          <a:p>
            <a:pPr>
              <a:defRPr/>
            </a:pPr>
            <a:fld id="{EC223389-0FD0-4377-A3E4-012AC29A202D}" type="slidenum">
              <a:rPr lang="cs-CZ" altLang="cs-CZ"/>
              <a:pPr>
                <a:defRPr/>
              </a:pPr>
              <a:t>‹#›</a:t>
            </a:fld>
            <a:endParaRPr lang="cs-CZ" altLang="cs-CZ"/>
          </a:p>
        </p:txBody>
      </p:sp>
    </p:spTree>
    <p:extLst>
      <p:ext uri="{BB962C8B-B14F-4D97-AF65-F5344CB8AC3E}">
        <p14:creationId xmlns:p14="http://schemas.microsoft.com/office/powerpoint/2010/main" val="3639431706"/>
      </p:ext>
    </p:extLst>
  </p:cSld>
  <p:clrMapOvr>
    <a:masterClrMapping/>
  </p:clrMapOvr>
  <p:transition spd="slow">
    <p:pull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3">
            <a:extLst>
              <a:ext uri="{FF2B5EF4-FFF2-40B4-BE49-F238E27FC236}">
                <a16:creationId xmlns:a16="http://schemas.microsoft.com/office/drawing/2014/main" id="{1C08339E-4EA9-4806-BF88-396AB7190356}"/>
              </a:ext>
            </a:extLst>
          </p:cNvPr>
          <p:cNvSpPr>
            <a:spLocks noGrp="1" noChangeArrowheads="1"/>
          </p:cNvSpPr>
          <p:nvPr>
            <p:ph type="ftr" sz="quarter" idx="10"/>
          </p:nvPr>
        </p:nvSpPr>
        <p:spPr>
          <a:ln/>
        </p:spPr>
        <p:txBody>
          <a:bodyPr/>
          <a:lstStyle>
            <a:lvl1pPr>
              <a:defRPr/>
            </a:lvl1pPr>
          </a:lstStyle>
          <a:p>
            <a:pPr>
              <a:defRPr/>
            </a:pPr>
            <a:endParaRPr lang="cs-CZ" altLang="cs-CZ"/>
          </a:p>
        </p:txBody>
      </p:sp>
      <p:sp>
        <p:nvSpPr>
          <p:cNvPr id="4" name="Rectangle 4">
            <a:extLst>
              <a:ext uri="{FF2B5EF4-FFF2-40B4-BE49-F238E27FC236}">
                <a16:creationId xmlns:a16="http://schemas.microsoft.com/office/drawing/2014/main" id="{713919B2-74E7-4065-BAF1-45244D40ADB2}"/>
              </a:ext>
            </a:extLst>
          </p:cNvPr>
          <p:cNvSpPr>
            <a:spLocks noGrp="1" noChangeArrowheads="1"/>
          </p:cNvSpPr>
          <p:nvPr>
            <p:ph type="sldNum" sz="quarter" idx="11"/>
          </p:nvPr>
        </p:nvSpPr>
        <p:spPr>
          <a:ln/>
        </p:spPr>
        <p:txBody>
          <a:bodyPr/>
          <a:lstStyle>
            <a:lvl1pPr>
              <a:defRPr/>
            </a:lvl1pPr>
          </a:lstStyle>
          <a:p>
            <a:pPr>
              <a:defRPr/>
            </a:pPr>
            <a:fld id="{3E02DDBB-EFFA-4982-85A9-D6736F7FD031}" type="slidenum">
              <a:rPr lang="cs-CZ" altLang="cs-CZ"/>
              <a:pPr>
                <a:defRPr/>
              </a:pPr>
              <a:t>‹#›</a:t>
            </a:fld>
            <a:endParaRPr lang="cs-CZ" altLang="cs-CZ"/>
          </a:p>
        </p:txBody>
      </p:sp>
    </p:spTree>
    <p:extLst>
      <p:ext uri="{BB962C8B-B14F-4D97-AF65-F5344CB8AC3E}">
        <p14:creationId xmlns:p14="http://schemas.microsoft.com/office/powerpoint/2010/main" val="422654478"/>
      </p:ext>
    </p:extLst>
  </p:cSld>
  <p:clrMapOvr>
    <a:masterClrMapping/>
  </p:clrMapOvr>
  <p:transition spd="slow">
    <p:pull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51133EE-0357-4FAB-909F-270F803A0CCE}"/>
              </a:ext>
            </a:extLst>
          </p:cNvPr>
          <p:cNvSpPr>
            <a:spLocks noGrp="1" noChangeArrowheads="1"/>
          </p:cNvSpPr>
          <p:nvPr>
            <p:ph type="ftr" sz="quarter" idx="10"/>
          </p:nvPr>
        </p:nvSpPr>
        <p:spPr>
          <a:ln/>
        </p:spPr>
        <p:txBody>
          <a:bodyPr/>
          <a:lstStyle>
            <a:lvl1pPr>
              <a:defRPr/>
            </a:lvl1pPr>
          </a:lstStyle>
          <a:p>
            <a:pPr>
              <a:defRPr/>
            </a:pPr>
            <a:endParaRPr lang="cs-CZ" altLang="cs-CZ"/>
          </a:p>
        </p:txBody>
      </p:sp>
      <p:sp>
        <p:nvSpPr>
          <p:cNvPr id="3" name="Rectangle 4">
            <a:extLst>
              <a:ext uri="{FF2B5EF4-FFF2-40B4-BE49-F238E27FC236}">
                <a16:creationId xmlns:a16="http://schemas.microsoft.com/office/drawing/2014/main" id="{7862C397-67C6-48BD-9C02-74225F630E2D}"/>
              </a:ext>
            </a:extLst>
          </p:cNvPr>
          <p:cNvSpPr>
            <a:spLocks noGrp="1" noChangeArrowheads="1"/>
          </p:cNvSpPr>
          <p:nvPr>
            <p:ph type="sldNum" sz="quarter" idx="11"/>
          </p:nvPr>
        </p:nvSpPr>
        <p:spPr>
          <a:ln/>
        </p:spPr>
        <p:txBody>
          <a:bodyPr/>
          <a:lstStyle>
            <a:lvl1pPr>
              <a:defRPr/>
            </a:lvl1pPr>
          </a:lstStyle>
          <a:p>
            <a:pPr>
              <a:defRPr/>
            </a:pPr>
            <a:fld id="{20BF384F-8FA1-421C-A9C3-23372E38E16D}" type="slidenum">
              <a:rPr lang="cs-CZ" altLang="cs-CZ"/>
              <a:pPr>
                <a:defRPr/>
              </a:pPr>
              <a:t>‹#›</a:t>
            </a:fld>
            <a:endParaRPr lang="cs-CZ" altLang="cs-CZ"/>
          </a:p>
        </p:txBody>
      </p:sp>
    </p:spTree>
    <p:extLst>
      <p:ext uri="{BB962C8B-B14F-4D97-AF65-F5344CB8AC3E}">
        <p14:creationId xmlns:p14="http://schemas.microsoft.com/office/powerpoint/2010/main" val="764578466"/>
      </p:ext>
    </p:extLst>
  </p:cSld>
  <p:clrMapOvr>
    <a:masterClrMapping/>
  </p:clrMapOvr>
  <p:transition spd="slow">
    <p:pull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3">
            <a:extLst>
              <a:ext uri="{FF2B5EF4-FFF2-40B4-BE49-F238E27FC236}">
                <a16:creationId xmlns:a16="http://schemas.microsoft.com/office/drawing/2014/main" id="{75C9A68E-16F3-4A70-BB86-5319BA547C2D}"/>
              </a:ext>
            </a:extLst>
          </p:cNvPr>
          <p:cNvSpPr>
            <a:spLocks noGrp="1" noChangeArrowheads="1"/>
          </p:cNvSpPr>
          <p:nvPr>
            <p:ph type="ftr" sz="quarter" idx="10"/>
          </p:nvPr>
        </p:nvSpPr>
        <p:spPr>
          <a:ln/>
        </p:spPr>
        <p:txBody>
          <a:bodyPr/>
          <a:lstStyle>
            <a:lvl1pPr>
              <a:defRPr/>
            </a:lvl1pPr>
          </a:lstStyle>
          <a:p>
            <a:pPr>
              <a:defRPr/>
            </a:pPr>
            <a:endParaRPr lang="cs-CZ" altLang="cs-CZ"/>
          </a:p>
        </p:txBody>
      </p:sp>
      <p:sp>
        <p:nvSpPr>
          <p:cNvPr id="6" name="Rectangle 4">
            <a:extLst>
              <a:ext uri="{FF2B5EF4-FFF2-40B4-BE49-F238E27FC236}">
                <a16:creationId xmlns:a16="http://schemas.microsoft.com/office/drawing/2014/main" id="{984F1D61-B45D-490C-BC14-BE2D7CD37132}"/>
              </a:ext>
            </a:extLst>
          </p:cNvPr>
          <p:cNvSpPr>
            <a:spLocks noGrp="1" noChangeArrowheads="1"/>
          </p:cNvSpPr>
          <p:nvPr>
            <p:ph type="sldNum" sz="quarter" idx="11"/>
          </p:nvPr>
        </p:nvSpPr>
        <p:spPr>
          <a:ln/>
        </p:spPr>
        <p:txBody>
          <a:bodyPr/>
          <a:lstStyle>
            <a:lvl1pPr>
              <a:defRPr/>
            </a:lvl1pPr>
          </a:lstStyle>
          <a:p>
            <a:pPr>
              <a:defRPr/>
            </a:pPr>
            <a:fld id="{14864E30-F5FB-43DF-B575-C9F2AC1939C5}" type="slidenum">
              <a:rPr lang="cs-CZ" altLang="cs-CZ"/>
              <a:pPr>
                <a:defRPr/>
              </a:pPr>
              <a:t>‹#›</a:t>
            </a:fld>
            <a:endParaRPr lang="cs-CZ" altLang="cs-CZ"/>
          </a:p>
        </p:txBody>
      </p:sp>
    </p:spTree>
    <p:extLst>
      <p:ext uri="{BB962C8B-B14F-4D97-AF65-F5344CB8AC3E}">
        <p14:creationId xmlns:p14="http://schemas.microsoft.com/office/powerpoint/2010/main" val="4005531841"/>
      </p:ext>
    </p:extLst>
  </p:cSld>
  <p:clrMapOvr>
    <a:masterClrMapping/>
  </p:clrMapOvr>
  <p:transition spd="slow">
    <p:pull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5">
            <a:extLst>
              <a:ext uri="{FF2B5EF4-FFF2-40B4-BE49-F238E27FC236}">
                <a16:creationId xmlns:a16="http://schemas.microsoft.com/office/drawing/2014/main" id="{4BEF74F1-2915-4812-B0EA-F409C23CC59D}"/>
              </a:ext>
            </a:extLst>
          </p:cNvPr>
          <p:cNvSpPr>
            <a:spLocks noGrp="1" noChangeArrowheads="1"/>
          </p:cNvSpPr>
          <p:nvPr>
            <p:ph type="ftr" sz="quarter" idx="10"/>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0A13C5FC-8C45-4881-8585-4B08465BCFB7}"/>
              </a:ext>
            </a:extLst>
          </p:cNvPr>
          <p:cNvSpPr>
            <a:spLocks noGrp="1" noChangeArrowheads="1"/>
          </p:cNvSpPr>
          <p:nvPr>
            <p:ph type="sldNum" sz="quarter" idx="11"/>
          </p:nvPr>
        </p:nvSpPr>
        <p:spPr>
          <a:ln/>
        </p:spPr>
        <p:txBody>
          <a:bodyPr/>
          <a:lstStyle>
            <a:lvl1pPr>
              <a:defRPr/>
            </a:lvl1pPr>
          </a:lstStyle>
          <a:p>
            <a:pPr>
              <a:defRPr/>
            </a:pPr>
            <a:fld id="{A2089C6F-D5C2-4980-8D43-337072BAC7C7}" type="slidenum">
              <a:rPr lang="cs-CZ" altLang="cs-CZ"/>
              <a:pPr>
                <a:defRPr/>
              </a:pPr>
              <a:t>‹#›</a:t>
            </a:fld>
            <a:endParaRPr lang="cs-CZ" altLang="cs-CZ"/>
          </a:p>
        </p:txBody>
      </p:sp>
    </p:spTree>
    <p:extLst>
      <p:ext uri="{BB962C8B-B14F-4D97-AF65-F5344CB8AC3E}">
        <p14:creationId xmlns:p14="http://schemas.microsoft.com/office/powerpoint/2010/main" val="4083110235"/>
      </p:ext>
    </p:extLst>
  </p:cSld>
  <p:clrMapOvr>
    <a:masterClrMapping/>
  </p:clrMapOvr>
  <p:transition spd="slow">
    <p:pull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3">
            <a:extLst>
              <a:ext uri="{FF2B5EF4-FFF2-40B4-BE49-F238E27FC236}">
                <a16:creationId xmlns:a16="http://schemas.microsoft.com/office/drawing/2014/main" id="{D60920F8-3A48-4E42-B8B7-EF85A419B23E}"/>
              </a:ext>
            </a:extLst>
          </p:cNvPr>
          <p:cNvSpPr>
            <a:spLocks noGrp="1" noChangeArrowheads="1"/>
          </p:cNvSpPr>
          <p:nvPr>
            <p:ph type="ftr" sz="quarter" idx="10"/>
          </p:nvPr>
        </p:nvSpPr>
        <p:spPr>
          <a:ln/>
        </p:spPr>
        <p:txBody>
          <a:bodyPr/>
          <a:lstStyle>
            <a:lvl1pPr>
              <a:defRPr/>
            </a:lvl1pPr>
          </a:lstStyle>
          <a:p>
            <a:pPr>
              <a:defRPr/>
            </a:pPr>
            <a:endParaRPr lang="cs-CZ" altLang="cs-CZ"/>
          </a:p>
        </p:txBody>
      </p:sp>
      <p:sp>
        <p:nvSpPr>
          <p:cNvPr id="6" name="Rectangle 4">
            <a:extLst>
              <a:ext uri="{FF2B5EF4-FFF2-40B4-BE49-F238E27FC236}">
                <a16:creationId xmlns:a16="http://schemas.microsoft.com/office/drawing/2014/main" id="{4D5C15F1-2E05-4E5E-BFD2-AF4024170841}"/>
              </a:ext>
            </a:extLst>
          </p:cNvPr>
          <p:cNvSpPr>
            <a:spLocks noGrp="1" noChangeArrowheads="1"/>
          </p:cNvSpPr>
          <p:nvPr>
            <p:ph type="sldNum" sz="quarter" idx="11"/>
          </p:nvPr>
        </p:nvSpPr>
        <p:spPr>
          <a:ln/>
        </p:spPr>
        <p:txBody>
          <a:bodyPr/>
          <a:lstStyle>
            <a:lvl1pPr>
              <a:defRPr/>
            </a:lvl1pPr>
          </a:lstStyle>
          <a:p>
            <a:pPr>
              <a:defRPr/>
            </a:pPr>
            <a:fld id="{5B13DADB-1B2D-422B-8480-46D7DD2B737B}" type="slidenum">
              <a:rPr lang="cs-CZ" altLang="cs-CZ"/>
              <a:pPr>
                <a:defRPr/>
              </a:pPr>
              <a:t>‹#›</a:t>
            </a:fld>
            <a:endParaRPr lang="cs-CZ" altLang="cs-CZ"/>
          </a:p>
        </p:txBody>
      </p:sp>
    </p:spTree>
    <p:extLst>
      <p:ext uri="{BB962C8B-B14F-4D97-AF65-F5344CB8AC3E}">
        <p14:creationId xmlns:p14="http://schemas.microsoft.com/office/powerpoint/2010/main" val="1847154014"/>
      </p:ext>
    </p:extLst>
  </p:cSld>
  <p:clrMapOvr>
    <a:masterClrMapping/>
  </p:clrMapOvr>
  <p:transition spd="slow">
    <p:pull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3">
            <a:extLst>
              <a:ext uri="{FF2B5EF4-FFF2-40B4-BE49-F238E27FC236}">
                <a16:creationId xmlns:a16="http://schemas.microsoft.com/office/drawing/2014/main" id="{72AC927C-43D3-445E-B5A2-6D8444F767E5}"/>
              </a:ext>
            </a:extLst>
          </p:cNvPr>
          <p:cNvSpPr>
            <a:spLocks noGrp="1" noChangeArrowheads="1"/>
          </p:cNvSpPr>
          <p:nvPr>
            <p:ph type="ftr" sz="quarter" idx="10"/>
          </p:nvPr>
        </p:nvSpPr>
        <p:spPr>
          <a:ln/>
        </p:spPr>
        <p:txBody>
          <a:bodyPr/>
          <a:lstStyle>
            <a:lvl1pPr>
              <a:defRPr/>
            </a:lvl1pPr>
          </a:lstStyle>
          <a:p>
            <a:pPr>
              <a:defRPr/>
            </a:pPr>
            <a:endParaRPr lang="cs-CZ" altLang="cs-CZ"/>
          </a:p>
        </p:txBody>
      </p:sp>
      <p:sp>
        <p:nvSpPr>
          <p:cNvPr id="5" name="Rectangle 4">
            <a:extLst>
              <a:ext uri="{FF2B5EF4-FFF2-40B4-BE49-F238E27FC236}">
                <a16:creationId xmlns:a16="http://schemas.microsoft.com/office/drawing/2014/main" id="{9199A4D1-510B-4030-91DE-C9480E452DA9}"/>
              </a:ext>
            </a:extLst>
          </p:cNvPr>
          <p:cNvSpPr>
            <a:spLocks noGrp="1" noChangeArrowheads="1"/>
          </p:cNvSpPr>
          <p:nvPr>
            <p:ph type="sldNum" sz="quarter" idx="11"/>
          </p:nvPr>
        </p:nvSpPr>
        <p:spPr>
          <a:ln/>
        </p:spPr>
        <p:txBody>
          <a:bodyPr/>
          <a:lstStyle>
            <a:lvl1pPr>
              <a:defRPr/>
            </a:lvl1pPr>
          </a:lstStyle>
          <a:p>
            <a:pPr>
              <a:defRPr/>
            </a:pPr>
            <a:fld id="{55217C54-E496-4E08-86E6-5C680A382F08}" type="slidenum">
              <a:rPr lang="cs-CZ" altLang="cs-CZ"/>
              <a:pPr>
                <a:defRPr/>
              </a:pPr>
              <a:t>‹#›</a:t>
            </a:fld>
            <a:endParaRPr lang="cs-CZ" altLang="cs-CZ"/>
          </a:p>
        </p:txBody>
      </p:sp>
    </p:spTree>
    <p:extLst>
      <p:ext uri="{BB962C8B-B14F-4D97-AF65-F5344CB8AC3E}">
        <p14:creationId xmlns:p14="http://schemas.microsoft.com/office/powerpoint/2010/main" val="1560033221"/>
      </p:ext>
    </p:extLst>
  </p:cSld>
  <p:clrMapOvr>
    <a:masterClrMapping/>
  </p:clrMapOvr>
  <p:transition spd="slow">
    <p:pull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535863" y="2708275"/>
            <a:ext cx="1608137" cy="454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2706688" y="2708275"/>
            <a:ext cx="4676775" cy="454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3">
            <a:extLst>
              <a:ext uri="{FF2B5EF4-FFF2-40B4-BE49-F238E27FC236}">
                <a16:creationId xmlns:a16="http://schemas.microsoft.com/office/drawing/2014/main" id="{58488D03-70C1-4D7D-B82C-56BBE0E64FBE}"/>
              </a:ext>
            </a:extLst>
          </p:cNvPr>
          <p:cNvSpPr>
            <a:spLocks noGrp="1" noChangeArrowheads="1"/>
          </p:cNvSpPr>
          <p:nvPr>
            <p:ph type="ftr" sz="quarter" idx="10"/>
          </p:nvPr>
        </p:nvSpPr>
        <p:spPr>
          <a:ln/>
        </p:spPr>
        <p:txBody>
          <a:bodyPr/>
          <a:lstStyle>
            <a:lvl1pPr>
              <a:defRPr/>
            </a:lvl1pPr>
          </a:lstStyle>
          <a:p>
            <a:pPr>
              <a:defRPr/>
            </a:pPr>
            <a:endParaRPr lang="cs-CZ" altLang="cs-CZ"/>
          </a:p>
        </p:txBody>
      </p:sp>
      <p:sp>
        <p:nvSpPr>
          <p:cNvPr id="5" name="Rectangle 4">
            <a:extLst>
              <a:ext uri="{FF2B5EF4-FFF2-40B4-BE49-F238E27FC236}">
                <a16:creationId xmlns:a16="http://schemas.microsoft.com/office/drawing/2014/main" id="{5B500CDB-3C43-491B-9153-63500E15442D}"/>
              </a:ext>
            </a:extLst>
          </p:cNvPr>
          <p:cNvSpPr>
            <a:spLocks noGrp="1" noChangeArrowheads="1"/>
          </p:cNvSpPr>
          <p:nvPr>
            <p:ph type="sldNum" sz="quarter" idx="11"/>
          </p:nvPr>
        </p:nvSpPr>
        <p:spPr>
          <a:ln/>
        </p:spPr>
        <p:txBody>
          <a:bodyPr/>
          <a:lstStyle>
            <a:lvl1pPr>
              <a:defRPr/>
            </a:lvl1pPr>
          </a:lstStyle>
          <a:p>
            <a:pPr>
              <a:defRPr/>
            </a:pPr>
            <a:fld id="{5DFF7EAF-9E83-49AC-81C7-557670D1EBCF}" type="slidenum">
              <a:rPr lang="cs-CZ" altLang="cs-CZ"/>
              <a:pPr>
                <a:defRPr/>
              </a:pPr>
              <a:t>‹#›</a:t>
            </a:fld>
            <a:endParaRPr lang="cs-CZ" altLang="cs-CZ"/>
          </a:p>
        </p:txBody>
      </p:sp>
    </p:spTree>
    <p:extLst>
      <p:ext uri="{BB962C8B-B14F-4D97-AF65-F5344CB8AC3E}">
        <p14:creationId xmlns:p14="http://schemas.microsoft.com/office/powerpoint/2010/main" val="1830386161"/>
      </p:ext>
    </p:extLst>
  </p:cSld>
  <p:clrMapOvr>
    <a:masterClrMapping/>
  </p:clrMapOvr>
  <p:transition spd="slow">
    <p:pull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DFEA4A46-ABD9-4AD8-8AE0-F66CF8A17E4F}"/>
              </a:ext>
            </a:extLst>
          </p:cNvPr>
          <p:cNvSpPr/>
          <p:nvPr/>
        </p:nvSpPr>
        <p:spPr>
          <a:xfrm>
            <a:off x="0" y="0"/>
            <a:ext cx="9144000" cy="457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reeform 9">
            <a:extLst>
              <a:ext uri="{FF2B5EF4-FFF2-40B4-BE49-F238E27FC236}">
                <a16:creationId xmlns:a16="http://schemas.microsoft.com/office/drawing/2014/main" id="{0CF0F426-09DD-40E4-91B2-920DECC3342D}"/>
              </a:ext>
            </a:extLst>
          </p:cNvPr>
          <p:cNvSpPr/>
          <p:nvPr/>
        </p:nvSpPr>
        <p:spPr>
          <a:xfrm>
            <a:off x="4763" y="0"/>
            <a:ext cx="9139237" cy="4572000"/>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7">
            <a:extLst>
              <a:ext uri="{FF2B5EF4-FFF2-40B4-BE49-F238E27FC236}">
                <a16:creationId xmlns:a16="http://schemas.microsoft.com/office/drawing/2014/main" id="{5FD7FF65-3DC3-4309-9A86-51A442321CF6}"/>
              </a:ext>
            </a:extLst>
          </p:cNvPr>
          <p:cNvCxnSpPr/>
          <p:nvPr/>
        </p:nvCxnSpPr>
        <p:spPr>
          <a:xfrm flipV="1">
            <a:off x="6289675"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342900" y="4960137"/>
            <a:ext cx="5829300" cy="1463040"/>
          </a:xfrm>
        </p:spPr>
        <p:txBody>
          <a:bodyPr/>
          <a:lstStyle>
            <a:lvl1pPr algn="r">
              <a:defRPr sz="4400" spc="200" baseline="0"/>
            </a:lvl1pPr>
          </a:lstStyle>
          <a:p>
            <a:r>
              <a:rPr lang="cs-CZ"/>
              <a:t>Kliknutím lze upravit styl.</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7" name="Date Placeholder 3">
            <a:extLst>
              <a:ext uri="{FF2B5EF4-FFF2-40B4-BE49-F238E27FC236}">
                <a16:creationId xmlns:a16="http://schemas.microsoft.com/office/drawing/2014/main" id="{2E49FF0E-F2E9-478D-9D25-11640E0C2C05}"/>
              </a:ext>
            </a:extLst>
          </p:cNvPr>
          <p:cNvSpPr>
            <a:spLocks noGrp="1"/>
          </p:cNvSpPr>
          <p:nvPr>
            <p:ph type="dt" sz="half" idx="10"/>
          </p:nvPr>
        </p:nvSpPr>
        <p:spPr/>
        <p:txBody>
          <a:bodyPr/>
          <a:lstStyle>
            <a:lvl1pPr algn="l">
              <a:defRPr/>
            </a:lvl1pPr>
          </a:lstStyle>
          <a:p>
            <a:pPr>
              <a:defRPr/>
            </a:pPr>
            <a:fld id="{0327AD63-5BEC-4A98-BB4B-0C1036DF4325}" type="datetimeFigureOut">
              <a:rPr lang="en-US"/>
              <a:pPr>
                <a:defRPr/>
              </a:pPr>
              <a:t>5/12/2020</a:t>
            </a:fld>
            <a:endParaRPr lang="en-US"/>
          </a:p>
        </p:txBody>
      </p:sp>
      <p:sp>
        <p:nvSpPr>
          <p:cNvPr id="8" name="Footer Placeholder 4">
            <a:extLst>
              <a:ext uri="{FF2B5EF4-FFF2-40B4-BE49-F238E27FC236}">
                <a16:creationId xmlns:a16="http://schemas.microsoft.com/office/drawing/2014/main" id="{E6DB5146-C0AE-4AC4-8328-EFA986FC88E5}"/>
              </a:ext>
            </a:extLst>
          </p:cNvPr>
          <p:cNvSpPr>
            <a:spLocks noGrp="1"/>
          </p:cNvSpPr>
          <p:nvPr>
            <p:ph type="ftr" sz="quarter" idx="11"/>
          </p:nvPr>
        </p:nvSpPr>
        <p:spPr/>
        <p:txBody>
          <a:bodyPr/>
          <a:lstStyle>
            <a:lvl1pPr>
              <a:defRPr/>
            </a:lvl1pPr>
          </a:lstStyle>
          <a:p>
            <a:pPr>
              <a:defRPr/>
            </a:pPr>
            <a:endParaRPr lang="cs-CZ" altLang="cs-CZ"/>
          </a:p>
        </p:txBody>
      </p:sp>
      <p:sp>
        <p:nvSpPr>
          <p:cNvPr id="9" name="Slide Number Placeholder 5">
            <a:extLst>
              <a:ext uri="{FF2B5EF4-FFF2-40B4-BE49-F238E27FC236}">
                <a16:creationId xmlns:a16="http://schemas.microsoft.com/office/drawing/2014/main" id="{4BCE6F77-E1DB-4F55-BFE7-91DED9E86BE0}"/>
              </a:ext>
            </a:extLst>
          </p:cNvPr>
          <p:cNvSpPr>
            <a:spLocks noGrp="1"/>
          </p:cNvSpPr>
          <p:nvPr>
            <p:ph type="sldNum" sz="quarter" idx="12"/>
          </p:nvPr>
        </p:nvSpPr>
        <p:spPr/>
        <p:txBody>
          <a:bodyPr/>
          <a:lstStyle>
            <a:lvl1pPr>
              <a:defRPr/>
            </a:lvl1pPr>
          </a:lstStyle>
          <a:p>
            <a:pPr>
              <a:defRPr/>
            </a:pPr>
            <a:fld id="{947ED37F-59DC-4B42-9F7E-EE8D7EC3BC5C}" type="slidenum">
              <a:rPr lang="cs-CZ" altLang="cs-CZ"/>
              <a:pPr>
                <a:defRPr/>
              </a:pPr>
              <a:t>‹#›</a:t>
            </a:fld>
            <a:endParaRPr lang="cs-CZ" altLang="cs-CZ"/>
          </a:p>
        </p:txBody>
      </p:sp>
    </p:spTree>
    <p:extLst>
      <p:ext uri="{BB962C8B-B14F-4D97-AF65-F5344CB8AC3E}">
        <p14:creationId xmlns:p14="http://schemas.microsoft.com/office/powerpoint/2010/main" val="3718285391"/>
      </p:ext>
    </p:extLst>
  </p:cSld>
  <p:clrMapOvr>
    <a:masterClrMapping/>
  </p:clrMapOvr>
  <p:transition spd="slow">
    <p:pull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a:extLst>
              <a:ext uri="{FF2B5EF4-FFF2-40B4-BE49-F238E27FC236}">
                <a16:creationId xmlns:a16="http://schemas.microsoft.com/office/drawing/2014/main" id="{EF31C9F3-2A4E-404D-B421-8F8B01A4D731}"/>
              </a:ext>
            </a:extLst>
          </p:cNvPr>
          <p:cNvSpPr>
            <a:spLocks noGrp="1"/>
          </p:cNvSpPr>
          <p:nvPr>
            <p:ph type="dt" sz="half" idx="10"/>
          </p:nvPr>
        </p:nvSpPr>
        <p:spPr/>
        <p:txBody>
          <a:bodyPr/>
          <a:lstStyle>
            <a:lvl1pPr>
              <a:defRPr/>
            </a:lvl1pPr>
          </a:lstStyle>
          <a:p>
            <a:pPr>
              <a:defRPr/>
            </a:pPr>
            <a:fld id="{999CFDC5-BD78-49E6-AF66-C4568BC2BDE1}" type="datetimeFigureOut">
              <a:rPr lang="en-US"/>
              <a:pPr>
                <a:defRPr/>
              </a:pPr>
              <a:t>5/12/2020</a:t>
            </a:fld>
            <a:endParaRPr lang="en-US"/>
          </a:p>
        </p:txBody>
      </p:sp>
      <p:sp>
        <p:nvSpPr>
          <p:cNvPr id="5" name="Footer Placeholder 4">
            <a:extLst>
              <a:ext uri="{FF2B5EF4-FFF2-40B4-BE49-F238E27FC236}">
                <a16:creationId xmlns:a16="http://schemas.microsoft.com/office/drawing/2014/main" id="{7CB464F8-F367-44CA-83E3-011891DC59C7}"/>
              </a:ext>
            </a:extLst>
          </p:cNvPr>
          <p:cNvSpPr>
            <a:spLocks noGrp="1"/>
          </p:cNvSpPr>
          <p:nvPr>
            <p:ph type="ftr" sz="quarter" idx="11"/>
          </p:nvPr>
        </p:nvSpPr>
        <p:spPr/>
        <p:txBody>
          <a:bodyPr/>
          <a:lstStyle>
            <a:lvl1pPr>
              <a:defRPr/>
            </a:lvl1pPr>
          </a:lstStyle>
          <a:p>
            <a:pPr>
              <a:defRPr/>
            </a:pPr>
            <a:endParaRPr lang="cs-CZ" altLang="cs-CZ"/>
          </a:p>
        </p:txBody>
      </p:sp>
      <p:sp>
        <p:nvSpPr>
          <p:cNvPr id="6" name="Slide Number Placeholder 5">
            <a:extLst>
              <a:ext uri="{FF2B5EF4-FFF2-40B4-BE49-F238E27FC236}">
                <a16:creationId xmlns:a16="http://schemas.microsoft.com/office/drawing/2014/main" id="{31D355DD-CAC8-4610-AEAF-05499DD7CC6D}"/>
              </a:ext>
            </a:extLst>
          </p:cNvPr>
          <p:cNvSpPr>
            <a:spLocks noGrp="1"/>
          </p:cNvSpPr>
          <p:nvPr>
            <p:ph type="sldNum" sz="quarter" idx="12"/>
          </p:nvPr>
        </p:nvSpPr>
        <p:spPr/>
        <p:txBody>
          <a:bodyPr/>
          <a:lstStyle>
            <a:lvl1pPr>
              <a:defRPr/>
            </a:lvl1pPr>
          </a:lstStyle>
          <a:p>
            <a:pPr>
              <a:defRPr/>
            </a:pPr>
            <a:fld id="{F34A4DFE-C28B-4959-8E8D-DBFE5FAE4492}" type="slidenum">
              <a:rPr lang="cs-CZ" altLang="cs-CZ"/>
              <a:pPr>
                <a:defRPr/>
              </a:pPr>
              <a:t>‹#›</a:t>
            </a:fld>
            <a:endParaRPr lang="cs-CZ" altLang="cs-CZ"/>
          </a:p>
        </p:txBody>
      </p:sp>
    </p:spTree>
    <p:extLst>
      <p:ext uri="{BB962C8B-B14F-4D97-AF65-F5344CB8AC3E}">
        <p14:creationId xmlns:p14="http://schemas.microsoft.com/office/powerpoint/2010/main" val="210218373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A9BFB604-5A42-4963-9402-755E03EF22A2}"/>
              </a:ext>
            </a:extLst>
          </p:cNvPr>
          <p:cNvSpPr/>
          <p:nvPr/>
        </p:nvSpPr>
        <p:spPr>
          <a:xfrm>
            <a:off x="0" y="0"/>
            <a:ext cx="9144000" cy="4572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reeform 10">
            <a:extLst>
              <a:ext uri="{FF2B5EF4-FFF2-40B4-BE49-F238E27FC236}">
                <a16:creationId xmlns:a16="http://schemas.microsoft.com/office/drawing/2014/main" id="{4A08361F-0962-41E0-9050-C844F8FE79CB}"/>
              </a:ext>
            </a:extLst>
          </p:cNvPr>
          <p:cNvSpPr/>
          <p:nvPr/>
        </p:nvSpPr>
        <p:spPr>
          <a:xfrm>
            <a:off x="4763" y="0"/>
            <a:ext cx="9139237" cy="4572000"/>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7">
            <a:extLst>
              <a:ext uri="{FF2B5EF4-FFF2-40B4-BE49-F238E27FC236}">
                <a16:creationId xmlns:a16="http://schemas.microsoft.com/office/drawing/2014/main" id="{409D738D-ED4A-4DAA-AB34-B01A02D625F6}"/>
              </a:ext>
            </a:extLst>
          </p:cNvPr>
          <p:cNvCxnSpPr/>
          <p:nvPr/>
        </p:nvCxnSpPr>
        <p:spPr>
          <a:xfrm flipV="1">
            <a:off x="6289675" y="5264150"/>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2900" y="4960137"/>
            <a:ext cx="5829300" cy="1463040"/>
          </a:xfrm>
        </p:spPr>
        <p:txBody>
          <a:bodyPr/>
          <a:lstStyle>
            <a:lvl1pPr algn="r">
              <a:defRPr sz="4400" b="0" spc="200" baseline="0"/>
            </a:lvl1pPr>
          </a:lstStyle>
          <a:p>
            <a:r>
              <a:rPr lang="cs-CZ"/>
              <a:t>Kliknutím lze upravit styl.</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7" name="Date Placeholder 3">
            <a:extLst>
              <a:ext uri="{FF2B5EF4-FFF2-40B4-BE49-F238E27FC236}">
                <a16:creationId xmlns:a16="http://schemas.microsoft.com/office/drawing/2014/main" id="{2147618C-2202-4434-AB49-7D0DB14B0723}"/>
              </a:ext>
            </a:extLst>
          </p:cNvPr>
          <p:cNvSpPr>
            <a:spLocks noGrp="1"/>
          </p:cNvSpPr>
          <p:nvPr>
            <p:ph type="dt" sz="half" idx="10"/>
          </p:nvPr>
        </p:nvSpPr>
        <p:spPr/>
        <p:txBody>
          <a:bodyPr/>
          <a:lstStyle>
            <a:lvl1pPr>
              <a:defRPr/>
            </a:lvl1pPr>
          </a:lstStyle>
          <a:p>
            <a:pPr>
              <a:defRPr/>
            </a:pPr>
            <a:fld id="{E9E69D45-4574-4213-B4BA-15229EF9352C}" type="datetimeFigureOut">
              <a:rPr lang="en-US"/>
              <a:pPr>
                <a:defRPr/>
              </a:pPr>
              <a:t>5/12/2020</a:t>
            </a:fld>
            <a:endParaRPr lang="en-US"/>
          </a:p>
        </p:txBody>
      </p:sp>
      <p:sp>
        <p:nvSpPr>
          <p:cNvPr id="8" name="Footer Placeholder 4">
            <a:extLst>
              <a:ext uri="{FF2B5EF4-FFF2-40B4-BE49-F238E27FC236}">
                <a16:creationId xmlns:a16="http://schemas.microsoft.com/office/drawing/2014/main" id="{F56BB0A8-B608-4ABB-B912-3AC3E5C61811}"/>
              </a:ext>
            </a:extLst>
          </p:cNvPr>
          <p:cNvSpPr>
            <a:spLocks noGrp="1"/>
          </p:cNvSpPr>
          <p:nvPr>
            <p:ph type="ftr" sz="quarter" idx="11"/>
          </p:nvPr>
        </p:nvSpPr>
        <p:spPr/>
        <p:txBody>
          <a:bodyPr/>
          <a:lstStyle>
            <a:lvl1pPr>
              <a:defRPr/>
            </a:lvl1pPr>
          </a:lstStyle>
          <a:p>
            <a:pPr>
              <a:defRPr/>
            </a:pPr>
            <a:endParaRPr lang="cs-CZ" altLang="cs-CZ"/>
          </a:p>
        </p:txBody>
      </p:sp>
      <p:sp>
        <p:nvSpPr>
          <p:cNvPr id="9" name="Slide Number Placeholder 5">
            <a:extLst>
              <a:ext uri="{FF2B5EF4-FFF2-40B4-BE49-F238E27FC236}">
                <a16:creationId xmlns:a16="http://schemas.microsoft.com/office/drawing/2014/main" id="{53E91F70-9969-4499-B2E4-638908A665DC}"/>
              </a:ext>
            </a:extLst>
          </p:cNvPr>
          <p:cNvSpPr>
            <a:spLocks noGrp="1"/>
          </p:cNvSpPr>
          <p:nvPr>
            <p:ph type="sldNum" sz="quarter" idx="12"/>
          </p:nvPr>
        </p:nvSpPr>
        <p:spPr/>
        <p:txBody>
          <a:bodyPr/>
          <a:lstStyle>
            <a:lvl1pPr>
              <a:defRPr/>
            </a:lvl1pPr>
          </a:lstStyle>
          <a:p>
            <a:pPr>
              <a:defRPr/>
            </a:pPr>
            <a:fld id="{8B4B713D-12B9-421C-BAA3-85E5B9E7D733}" type="slidenum">
              <a:rPr lang="cs-CZ" altLang="cs-CZ"/>
              <a:pPr>
                <a:defRPr/>
              </a:pPr>
              <a:t>‹#›</a:t>
            </a:fld>
            <a:endParaRPr lang="cs-CZ" altLang="cs-CZ"/>
          </a:p>
        </p:txBody>
      </p:sp>
    </p:spTree>
    <p:extLst>
      <p:ext uri="{BB962C8B-B14F-4D97-AF65-F5344CB8AC3E}">
        <p14:creationId xmlns:p14="http://schemas.microsoft.com/office/powerpoint/2010/main" val="378088103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cs-CZ"/>
              <a:t>Kliknutím lze upravit styl.</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3">
            <a:extLst>
              <a:ext uri="{FF2B5EF4-FFF2-40B4-BE49-F238E27FC236}">
                <a16:creationId xmlns:a16="http://schemas.microsoft.com/office/drawing/2014/main" id="{B1072530-D32A-4BC2-9B88-2BA9FAA715B5}"/>
              </a:ext>
            </a:extLst>
          </p:cNvPr>
          <p:cNvSpPr>
            <a:spLocks noGrp="1"/>
          </p:cNvSpPr>
          <p:nvPr>
            <p:ph type="dt" sz="half" idx="10"/>
          </p:nvPr>
        </p:nvSpPr>
        <p:spPr/>
        <p:txBody>
          <a:bodyPr/>
          <a:lstStyle>
            <a:lvl1pPr>
              <a:defRPr/>
            </a:lvl1pPr>
          </a:lstStyle>
          <a:p>
            <a:pPr>
              <a:defRPr/>
            </a:pPr>
            <a:fld id="{F22628B1-BE73-4BF0-88CB-5063AD703D04}" type="datetimeFigureOut">
              <a:rPr lang="en-US"/>
              <a:pPr>
                <a:defRPr/>
              </a:pPr>
              <a:t>5/12/2020</a:t>
            </a:fld>
            <a:endParaRPr lang="en-US"/>
          </a:p>
        </p:txBody>
      </p:sp>
      <p:sp>
        <p:nvSpPr>
          <p:cNvPr id="6" name="Footer Placeholder 4">
            <a:extLst>
              <a:ext uri="{FF2B5EF4-FFF2-40B4-BE49-F238E27FC236}">
                <a16:creationId xmlns:a16="http://schemas.microsoft.com/office/drawing/2014/main" id="{B289A870-9A22-4A4B-AAC2-9E1022E0215B}"/>
              </a:ext>
            </a:extLst>
          </p:cNvPr>
          <p:cNvSpPr>
            <a:spLocks noGrp="1"/>
          </p:cNvSpPr>
          <p:nvPr>
            <p:ph type="ftr" sz="quarter" idx="11"/>
          </p:nvPr>
        </p:nvSpPr>
        <p:spPr/>
        <p:txBody>
          <a:bodyPr/>
          <a:lstStyle>
            <a:lvl1pPr>
              <a:defRPr/>
            </a:lvl1pPr>
          </a:lstStyle>
          <a:p>
            <a:pPr>
              <a:defRPr/>
            </a:pPr>
            <a:endParaRPr lang="cs-CZ" altLang="cs-CZ"/>
          </a:p>
        </p:txBody>
      </p:sp>
      <p:sp>
        <p:nvSpPr>
          <p:cNvPr id="7" name="Slide Number Placeholder 5">
            <a:extLst>
              <a:ext uri="{FF2B5EF4-FFF2-40B4-BE49-F238E27FC236}">
                <a16:creationId xmlns:a16="http://schemas.microsoft.com/office/drawing/2014/main" id="{CA4FE242-C5F7-4B52-BBC5-EBEB5CF5E5FF}"/>
              </a:ext>
            </a:extLst>
          </p:cNvPr>
          <p:cNvSpPr>
            <a:spLocks noGrp="1"/>
          </p:cNvSpPr>
          <p:nvPr>
            <p:ph type="sldNum" sz="quarter" idx="12"/>
          </p:nvPr>
        </p:nvSpPr>
        <p:spPr/>
        <p:txBody>
          <a:bodyPr/>
          <a:lstStyle>
            <a:lvl1pPr>
              <a:defRPr/>
            </a:lvl1pPr>
          </a:lstStyle>
          <a:p>
            <a:pPr>
              <a:defRPr/>
            </a:pPr>
            <a:fld id="{B132135D-274A-4E4D-8B4F-9B20CA119FF5}" type="slidenum">
              <a:rPr lang="cs-CZ" altLang="cs-CZ"/>
              <a:pPr>
                <a:defRPr/>
              </a:pPr>
              <a:t>‹#›</a:t>
            </a:fld>
            <a:endParaRPr lang="cs-CZ" altLang="cs-CZ"/>
          </a:p>
        </p:txBody>
      </p:sp>
    </p:spTree>
    <p:extLst>
      <p:ext uri="{BB962C8B-B14F-4D97-AF65-F5344CB8AC3E}">
        <p14:creationId xmlns:p14="http://schemas.microsoft.com/office/powerpoint/2010/main" val="1976054129"/>
      </p:ext>
    </p:extLst>
  </p:cSld>
  <p:clrMapOvr>
    <a:masterClrMapping/>
  </p:clrMapOvr>
  <p:transition spd="slow">
    <p:pull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cs-CZ"/>
              <a:t>Kliknutím lze upravit styl.</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768096" y="2967788"/>
            <a:ext cx="3566160" cy="334157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4491990" y="2967788"/>
            <a:ext cx="3566160" cy="334157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3">
            <a:extLst>
              <a:ext uri="{FF2B5EF4-FFF2-40B4-BE49-F238E27FC236}">
                <a16:creationId xmlns:a16="http://schemas.microsoft.com/office/drawing/2014/main" id="{137DE758-4447-4DC1-B8AD-EA180087DE33}"/>
              </a:ext>
            </a:extLst>
          </p:cNvPr>
          <p:cNvSpPr>
            <a:spLocks noGrp="1"/>
          </p:cNvSpPr>
          <p:nvPr>
            <p:ph type="dt" sz="half" idx="10"/>
          </p:nvPr>
        </p:nvSpPr>
        <p:spPr/>
        <p:txBody>
          <a:bodyPr/>
          <a:lstStyle>
            <a:lvl1pPr>
              <a:defRPr/>
            </a:lvl1pPr>
          </a:lstStyle>
          <a:p>
            <a:pPr>
              <a:defRPr/>
            </a:pPr>
            <a:fld id="{E699F2C6-7377-4FB2-9FB5-7DEB3F74C315}" type="datetimeFigureOut">
              <a:rPr lang="en-US"/>
              <a:pPr>
                <a:defRPr/>
              </a:pPr>
              <a:t>5/12/2020</a:t>
            </a:fld>
            <a:endParaRPr lang="en-US"/>
          </a:p>
        </p:txBody>
      </p:sp>
      <p:sp>
        <p:nvSpPr>
          <p:cNvPr id="8" name="Footer Placeholder 4">
            <a:extLst>
              <a:ext uri="{FF2B5EF4-FFF2-40B4-BE49-F238E27FC236}">
                <a16:creationId xmlns:a16="http://schemas.microsoft.com/office/drawing/2014/main" id="{9A5BE4A8-BBF5-406B-AF7F-878F4FAF2119}"/>
              </a:ext>
            </a:extLst>
          </p:cNvPr>
          <p:cNvSpPr>
            <a:spLocks noGrp="1"/>
          </p:cNvSpPr>
          <p:nvPr>
            <p:ph type="ftr" sz="quarter" idx="11"/>
          </p:nvPr>
        </p:nvSpPr>
        <p:spPr/>
        <p:txBody>
          <a:bodyPr/>
          <a:lstStyle>
            <a:lvl1pPr>
              <a:defRPr/>
            </a:lvl1pPr>
          </a:lstStyle>
          <a:p>
            <a:pPr>
              <a:defRPr/>
            </a:pPr>
            <a:endParaRPr lang="cs-CZ" altLang="cs-CZ"/>
          </a:p>
        </p:txBody>
      </p:sp>
      <p:sp>
        <p:nvSpPr>
          <p:cNvPr id="9" name="Slide Number Placeholder 5">
            <a:extLst>
              <a:ext uri="{FF2B5EF4-FFF2-40B4-BE49-F238E27FC236}">
                <a16:creationId xmlns:a16="http://schemas.microsoft.com/office/drawing/2014/main" id="{E8F2F7F1-526B-4344-B655-AEF7C3C14602}"/>
              </a:ext>
            </a:extLst>
          </p:cNvPr>
          <p:cNvSpPr>
            <a:spLocks noGrp="1"/>
          </p:cNvSpPr>
          <p:nvPr>
            <p:ph type="sldNum" sz="quarter" idx="12"/>
          </p:nvPr>
        </p:nvSpPr>
        <p:spPr/>
        <p:txBody>
          <a:bodyPr/>
          <a:lstStyle>
            <a:lvl1pPr>
              <a:defRPr/>
            </a:lvl1pPr>
          </a:lstStyle>
          <a:p>
            <a:pPr>
              <a:defRPr/>
            </a:pPr>
            <a:fld id="{2079DD55-8D4A-4E44-B0F8-A6194016251F}" type="slidenum">
              <a:rPr lang="cs-CZ" altLang="cs-CZ"/>
              <a:pPr>
                <a:defRPr/>
              </a:pPr>
              <a:t>‹#›</a:t>
            </a:fld>
            <a:endParaRPr lang="cs-CZ" altLang="cs-CZ"/>
          </a:p>
        </p:txBody>
      </p:sp>
    </p:spTree>
    <p:extLst>
      <p:ext uri="{BB962C8B-B14F-4D97-AF65-F5344CB8AC3E}">
        <p14:creationId xmlns:p14="http://schemas.microsoft.com/office/powerpoint/2010/main" val="2353710733"/>
      </p:ext>
    </p:extLst>
  </p:cSld>
  <p:clrMapOvr>
    <a:masterClrMapping/>
  </p:clrMapOvr>
  <p:transition spd="slow">
    <p:pull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3">
            <a:extLst>
              <a:ext uri="{FF2B5EF4-FFF2-40B4-BE49-F238E27FC236}">
                <a16:creationId xmlns:a16="http://schemas.microsoft.com/office/drawing/2014/main" id="{FCC002A8-DFAF-4D09-A414-DB80CE6DD667}"/>
              </a:ext>
            </a:extLst>
          </p:cNvPr>
          <p:cNvSpPr>
            <a:spLocks noGrp="1"/>
          </p:cNvSpPr>
          <p:nvPr>
            <p:ph type="dt" sz="half" idx="10"/>
          </p:nvPr>
        </p:nvSpPr>
        <p:spPr/>
        <p:txBody>
          <a:bodyPr/>
          <a:lstStyle>
            <a:lvl1pPr>
              <a:defRPr/>
            </a:lvl1pPr>
          </a:lstStyle>
          <a:p>
            <a:pPr>
              <a:defRPr/>
            </a:pPr>
            <a:fld id="{DAA2466A-872C-48EC-9197-7372D775B19A}" type="datetimeFigureOut">
              <a:rPr lang="en-US"/>
              <a:pPr>
                <a:defRPr/>
              </a:pPr>
              <a:t>5/12/2020</a:t>
            </a:fld>
            <a:endParaRPr lang="en-US"/>
          </a:p>
        </p:txBody>
      </p:sp>
      <p:sp>
        <p:nvSpPr>
          <p:cNvPr id="4" name="Footer Placeholder 4">
            <a:extLst>
              <a:ext uri="{FF2B5EF4-FFF2-40B4-BE49-F238E27FC236}">
                <a16:creationId xmlns:a16="http://schemas.microsoft.com/office/drawing/2014/main" id="{705B34FC-BD9D-43B4-9882-DAED3CE7910D}"/>
              </a:ext>
            </a:extLst>
          </p:cNvPr>
          <p:cNvSpPr>
            <a:spLocks noGrp="1"/>
          </p:cNvSpPr>
          <p:nvPr>
            <p:ph type="ftr" sz="quarter" idx="11"/>
          </p:nvPr>
        </p:nvSpPr>
        <p:spPr/>
        <p:txBody>
          <a:bodyPr/>
          <a:lstStyle>
            <a:lvl1pPr>
              <a:defRPr/>
            </a:lvl1pPr>
          </a:lstStyle>
          <a:p>
            <a:pPr>
              <a:defRPr/>
            </a:pPr>
            <a:endParaRPr lang="cs-CZ" altLang="cs-CZ"/>
          </a:p>
        </p:txBody>
      </p:sp>
      <p:sp>
        <p:nvSpPr>
          <p:cNvPr id="5" name="Slide Number Placeholder 5">
            <a:extLst>
              <a:ext uri="{FF2B5EF4-FFF2-40B4-BE49-F238E27FC236}">
                <a16:creationId xmlns:a16="http://schemas.microsoft.com/office/drawing/2014/main" id="{3E82BD24-4B16-4171-8F76-2B5C59C36DD4}"/>
              </a:ext>
            </a:extLst>
          </p:cNvPr>
          <p:cNvSpPr>
            <a:spLocks noGrp="1"/>
          </p:cNvSpPr>
          <p:nvPr>
            <p:ph type="sldNum" sz="quarter" idx="12"/>
          </p:nvPr>
        </p:nvSpPr>
        <p:spPr/>
        <p:txBody>
          <a:bodyPr/>
          <a:lstStyle>
            <a:lvl1pPr>
              <a:defRPr/>
            </a:lvl1pPr>
          </a:lstStyle>
          <a:p>
            <a:pPr>
              <a:defRPr/>
            </a:pPr>
            <a:fld id="{52955C5F-7744-4EC4-AEF1-0F9BBB0F3297}" type="slidenum">
              <a:rPr lang="cs-CZ" altLang="cs-CZ"/>
              <a:pPr>
                <a:defRPr/>
              </a:pPr>
              <a:t>‹#›</a:t>
            </a:fld>
            <a:endParaRPr lang="cs-CZ" altLang="cs-CZ"/>
          </a:p>
        </p:txBody>
      </p:sp>
    </p:spTree>
    <p:extLst>
      <p:ext uri="{BB962C8B-B14F-4D97-AF65-F5344CB8AC3E}">
        <p14:creationId xmlns:p14="http://schemas.microsoft.com/office/powerpoint/2010/main" val="142282667"/>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30C7FF-3931-48DB-A295-675CD96F6434}"/>
              </a:ext>
            </a:extLst>
          </p:cNvPr>
          <p:cNvSpPr>
            <a:spLocks noGrp="1"/>
          </p:cNvSpPr>
          <p:nvPr>
            <p:ph type="dt" sz="half" idx="10"/>
          </p:nvPr>
        </p:nvSpPr>
        <p:spPr/>
        <p:txBody>
          <a:bodyPr/>
          <a:lstStyle>
            <a:lvl1pPr>
              <a:defRPr/>
            </a:lvl1pPr>
          </a:lstStyle>
          <a:p>
            <a:pPr>
              <a:defRPr/>
            </a:pPr>
            <a:fld id="{DA647E01-CE97-4479-8AD6-D15D14157001}" type="datetimeFigureOut">
              <a:rPr lang="en-US"/>
              <a:pPr>
                <a:defRPr/>
              </a:pPr>
              <a:t>5/12/2020</a:t>
            </a:fld>
            <a:endParaRPr lang="en-US"/>
          </a:p>
        </p:txBody>
      </p:sp>
      <p:sp>
        <p:nvSpPr>
          <p:cNvPr id="3" name="Footer Placeholder 2">
            <a:extLst>
              <a:ext uri="{FF2B5EF4-FFF2-40B4-BE49-F238E27FC236}">
                <a16:creationId xmlns:a16="http://schemas.microsoft.com/office/drawing/2014/main" id="{C911213C-1583-4918-9D40-6801E0660DD7}"/>
              </a:ext>
            </a:extLst>
          </p:cNvPr>
          <p:cNvSpPr>
            <a:spLocks noGrp="1"/>
          </p:cNvSpPr>
          <p:nvPr>
            <p:ph type="ftr" sz="quarter" idx="11"/>
          </p:nvPr>
        </p:nvSpPr>
        <p:spPr/>
        <p:txBody>
          <a:bodyPr/>
          <a:lstStyle>
            <a:lvl1pPr>
              <a:defRPr/>
            </a:lvl1pPr>
          </a:lstStyle>
          <a:p>
            <a:pPr>
              <a:defRPr/>
            </a:pPr>
            <a:endParaRPr lang="cs-CZ" altLang="cs-CZ"/>
          </a:p>
        </p:txBody>
      </p:sp>
      <p:sp>
        <p:nvSpPr>
          <p:cNvPr id="4" name="Slide Number Placeholder 3">
            <a:extLst>
              <a:ext uri="{FF2B5EF4-FFF2-40B4-BE49-F238E27FC236}">
                <a16:creationId xmlns:a16="http://schemas.microsoft.com/office/drawing/2014/main" id="{5D608189-B129-4852-91ED-188297365EA7}"/>
              </a:ext>
            </a:extLst>
          </p:cNvPr>
          <p:cNvSpPr>
            <a:spLocks noGrp="1"/>
          </p:cNvSpPr>
          <p:nvPr>
            <p:ph type="sldNum" sz="quarter" idx="12"/>
          </p:nvPr>
        </p:nvSpPr>
        <p:spPr/>
        <p:txBody>
          <a:bodyPr/>
          <a:lstStyle>
            <a:lvl1pPr>
              <a:defRPr/>
            </a:lvl1pPr>
          </a:lstStyle>
          <a:p>
            <a:pPr>
              <a:defRPr/>
            </a:pPr>
            <a:fld id="{C47CBFD4-C46E-4797-8EFB-A21DD3487FAD}" type="slidenum">
              <a:rPr lang="cs-CZ" altLang="cs-CZ"/>
              <a:pPr>
                <a:defRPr/>
              </a:pPr>
              <a:t>‹#›</a:t>
            </a:fld>
            <a:endParaRPr lang="cs-CZ" altLang="cs-CZ"/>
          </a:p>
        </p:txBody>
      </p:sp>
    </p:spTree>
    <p:extLst>
      <p:ext uri="{BB962C8B-B14F-4D97-AF65-F5344CB8AC3E}">
        <p14:creationId xmlns:p14="http://schemas.microsoft.com/office/powerpoint/2010/main" val="2141393348"/>
      </p:ext>
    </p:extLst>
  </p:cSld>
  <p:clrMapOvr>
    <a:masterClrMapping/>
  </p:clrMapOvr>
  <p:transition spd="slow">
    <p:pull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5">
            <a:extLst>
              <a:ext uri="{FF2B5EF4-FFF2-40B4-BE49-F238E27FC236}">
                <a16:creationId xmlns:a16="http://schemas.microsoft.com/office/drawing/2014/main" id="{4E571993-8A12-48C9-803D-541D1D36B0DF}"/>
              </a:ext>
            </a:extLst>
          </p:cNvPr>
          <p:cNvSpPr>
            <a:spLocks noGrp="1" noChangeArrowheads="1"/>
          </p:cNvSpPr>
          <p:nvPr>
            <p:ph type="ftr" sz="quarter" idx="10"/>
          </p:nvPr>
        </p:nvSpPr>
        <p:spPr>
          <a:ln/>
        </p:spPr>
        <p:txBody>
          <a:bodyPr/>
          <a:lstStyle>
            <a:lvl1pPr>
              <a:defRPr/>
            </a:lvl1pPr>
          </a:lstStyle>
          <a:p>
            <a:pPr>
              <a:defRPr/>
            </a:pPr>
            <a:endParaRPr lang="cs-CZ" altLang="cs-CZ"/>
          </a:p>
        </p:txBody>
      </p:sp>
      <p:sp>
        <p:nvSpPr>
          <p:cNvPr id="5" name="Rectangle 6">
            <a:extLst>
              <a:ext uri="{FF2B5EF4-FFF2-40B4-BE49-F238E27FC236}">
                <a16:creationId xmlns:a16="http://schemas.microsoft.com/office/drawing/2014/main" id="{7241E2BA-5D40-4266-894F-300B6A899DA9}"/>
              </a:ext>
            </a:extLst>
          </p:cNvPr>
          <p:cNvSpPr>
            <a:spLocks noGrp="1" noChangeArrowheads="1"/>
          </p:cNvSpPr>
          <p:nvPr>
            <p:ph type="sldNum" sz="quarter" idx="11"/>
          </p:nvPr>
        </p:nvSpPr>
        <p:spPr>
          <a:ln/>
        </p:spPr>
        <p:txBody>
          <a:bodyPr/>
          <a:lstStyle>
            <a:lvl1pPr>
              <a:defRPr/>
            </a:lvl1pPr>
          </a:lstStyle>
          <a:p>
            <a:pPr>
              <a:defRPr/>
            </a:pPr>
            <a:fld id="{28EDDAEA-63C8-4594-B156-81976AAAD84A}" type="slidenum">
              <a:rPr lang="cs-CZ" altLang="cs-CZ"/>
              <a:pPr>
                <a:defRPr/>
              </a:pPr>
              <a:t>‹#›</a:t>
            </a:fld>
            <a:endParaRPr lang="cs-CZ" altLang="cs-CZ"/>
          </a:p>
        </p:txBody>
      </p:sp>
    </p:spTree>
    <p:extLst>
      <p:ext uri="{BB962C8B-B14F-4D97-AF65-F5344CB8AC3E}">
        <p14:creationId xmlns:p14="http://schemas.microsoft.com/office/powerpoint/2010/main" val="2112072814"/>
      </p:ext>
    </p:extLst>
  </p:cSld>
  <p:clrMapOvr>
    <a:masterClrMapping/>
  </p:clrMapOvr>
  <p:transition spd="slow">
    <p:pull di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cs-CZ"/>
              <a:t>Kliknutím lze upravit styl.</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3">
            <a:extLst>
              <a:ext uri="{FF2B5EF4-FFF2-40B4-BE49-F238E27FC236}">
                <a16:creationId xmlns:a16="http://schemas.microsoft.com/office/drawing/2014/main" id="{6A5F52FE-AE4C-4470-B0AB-3A94CE52454F}"/>
              </a:ext>
            </a:extLst>
          </p:cNvPr>
          <p:cNvSpPr>
            <a:spLocks noGrp="1"/>
          </p:cNvSpPr>
          <p:nvPr>
            <p:ph type="dt" sz="half" idx="10"/>
          </p:nvPr>
        </p:nvSpPr>
        <p:spPr/>
        <p:txBody>
          <a:bodyPr/>
          <a:lstStyle>
            <a:lvl1pPr>
              <a:defRPr/>
            </a:lvl1pPr>
          </a:lstStyle>
          <a:p>
            <a:pPr>
              <a:defRPr/>
            </a:pPr>
            <a:fld id="{C0505CCB-DA37-4B07-BB9D-3411AFD62A6A}" type="datetimeFigureOut">
              <a:rPr lang="en-US"/>
              <a:pPr>
                <a:defRPr/>
              </a:pPr>
              <a:t>5/12/2020</a:t>
            </a:fld>
            <a:endParaRPr lang="en-US"/>
          </a:p>
        </p:txBody>
      </p:sp>
      <p:sp>
        <p:nvSpPr>
          <p:cNvPr id="6" name="Footer Placeholder 4">
            <a:extLst>
              <a:ext uri="{FF2B5EF4-FFF2-40B4-BE49-F238E27FC236}">
                <a16:creationId xmlns:a16="http://schemas.microsoft.com/office/drawing/2014/main" id="{4D1A766A-3AAA-489D-A224-4E261067970F}"/>
              </a:ext>
            </a:extLst>
          </p:cNvPr>
          <p:cNvSpPr>
            <a:spLocks noGrp="1"/>
          </p:cNvSpPr>
          <p:nvPr>
            <p:ph type="ftr" sz="quarter" idx="11"/>
          </p:nvPr>
        </p:nvSpPr>
        <p:spPr/>
        <p:txBody>
          <a:bodyPr/>
          <a:lstStyle>
            <a:lvl1pPr>
              <a:defRPr/>
            </a:lvl1pPr>
          </a:lstStyle>
          <a:p>
            <a:pPr>
              <a:defRPr/>
            </a:pPr>
            <a:endParaRPr lang="cs-CZ" altLang="cs-CZ"/>
          </a:p>
        </p:txBody>
      </p:sp>
      <p:sp>
        <p:nvSpPr>
          <p:cNvPr id="7" name="Slide Number Placeholder 5">
            <a:extLst>
              <a:ext uri="{FF2B5EF4-FFF2-40B4-BE49-F238E27FC236}">
                <a16:creationId xmlns:a16="http://schemas.microsoft.com/office/drawing/2014/main" id="{BC02ABDF-881E-4B85-AC34-2D3B0D0E3758}"/>
              </a:ext>
            </a:extLst>
          </p:cNvPr>
          <p:cNvSpPr>
            <a:spLocks noGrp="1"/>
          </p:cNvSpPr>
          <p:nvPr>
            <p:ph type="sldNum" sz="quarter" idx="12"/>
          </p:nvPr>
        </p:nvSpPr>
        <p:spPr/>
        <p:txBody>
          <a:bodyPr/>
          <a:lstStyle>
            <a:lvl1pPr>
              <a:defRPr/>
            </a:lvl1pPr>
          </a:lstStyle>
          <a:p>
            <a:pPr>
              <a:defRPr/>
            </a:pPr>
            <a:fld id="{8E27FEAA-63DF-4789-941C-2680F203B7C7}" type="slidenum">
              <a:rPr lang="cs-CZ" altLang="cs-CZ"/>
              <a:pPr>
                <a:defRPr/>
              </a:pPr>
              <a:t>‹#›</a:t>
            </a:fld>
            <a:endParaRPr lang="cs-CZ" altLang="cs-CZ"/>
          </a:p>
        </p:txBody>
      </p:sp>
    </p:spTree>
    <p:extLst>
      <p:ext uri="{BB962C8B-B14F-4D97-AF65-F5344CB8AC3E}">
        <p14:creationId xmlns:p14="http://schemas.microsoft.com/office/powerpoint/2010/main" val="2541263795"/>
      </p:ext>
    </p:extLst>
  </p:cSld>
  <p:clrMapOvr>
    <a:masterClrMapping/>
  </p:clrMapOvr>
  <p:transition spd="slow">
    <p:pull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01A21D1D-F82A-40F6-BBBE-601F9E72F2F5}"/>
              </a:ext>
            </a:extLst>
          </p:cNvPr>
          <p:cNvCxnSpPr/>
          <p:nvPr/>
        </p:nvCxnSpPr>
        <p:spPr>
          <a:xfrm flipV="1">
            <a:off x="6289675" y="5264150"/>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2900" y="4960138"/>
            <a:ext cx="5829300" cy="1463040"/>
          </a:xfrm>
        </p:spPr>
        <p:txBody>
          <a:bodyPr/>
          <a:lstStyle>
            <a:lvl1pPr algn="r">
              <a:defRPr sz="4400" spc="200" baseline="0"/>
            </a:lvl1pPr>
          </a:lstStyle>
          <a:p>
            <a:r>
              <a:rPr lang="cs-CZ"/>
              <a:t>Kliknutím lze upravit styl.</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cs-CZ" noProof="0"/>
              <a:t>Kliknutím na ikonu přidáte obrázek.</a:t>
            </a:r>
            <a:endParaRPr lang="en-US" noProof="0"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6" name="Date Placeholder 4">
            <a:extLst>
              <a:ext uri="{FF2B5EF4-FFF2-40B4-BE49-F238E27FC236}">
                <a16:creationId xmlns:a16="http://schemas.microsoft.com/office/drawing/2014/main" id="{E3D3F391-CC85-4F8A-B242-E8368F864912}"/>
              </a:ext>
            </a:extLst>
          </p:cNvPr>
          <p:cNvSpPr>
            <a:spLocks noGrp="1"/>
          </p:cNvSpPr>
          <p:nvPr>
            <p:ph type="dt" sz="half" idx="10"/>
          </p:nvPr>
        </p:nvSpPr>
        <p:spPr/>
        <p:txBody>
          <a:bodyPr/>
          <a:lstStyle>
            <a:lvl1pPr>
              <a:defRPr/>
            </a:lvl1pPr>
          </a:lstStyle>
          <a:p>
            <a:pPr>
              <a:defRPr/>
            </a:pPr>
            <a:fld id="{AB3D03D5-D1CC-47C1-8E65-E3AD90079002}" type="datetimeFigureOut">
              <a:rPr lang="en-US"/>
              <a:pPr>
                <a:defRPr/>
              </a:pPr>
              <a:t>5/12/2020</a:t>
            </a:fld>
            <a:endParaRPr lang="en-US"/>
          </a:p>
        </p:txBody>
      </p:sp>
      <p:sp>
        <p:nvSpPr>
          <p:cNvPr id="7" name="Footer Placeholder 5">
            <a:extLst>
              <a:ext uri="{FF2B5EF4-FFF2-40B4-BE49-F238E27FC236}">
                <a16:creationId xmlns:a16="http://schemas.microsoft.com/office/drawing/2014/main" id="{3D43668B-41E5-44D7-AD5B-2EF3BA1A19B1}"/>
              </a:ext>
            </a:extLst>
          </p:cNvPr>
          <p:cNvSpPr>
            <a:spLocks noGrp="1"/>
          </p:cNvSpPr>
          <p:nvPr>
            <p:ph type="ftr" sz="quarter" idx="11"/>
          </p:nvPr>
        </p:nvSpPr>
        <p:spPr/>
        <p:txBody>
          <a:bodyPr/>
          <a:lstStyle>
            <a:lvl1pPr>
              <a:defRPr/>
            </a:lvl1pPr>
          </a:lstStyle>
          <a:p>
            <a:pPr>
              <a:defRPr/>
            </a:pPr>
            <a:endParaRPr lang="cs-CZ" altLang="cs-CZ"/>
          </a:p>
        </p:txBody>
      </p:sp>
      <p:sp>
        <p:nvSpPr>
          <p:cNvPr id="8" name="Slide Number Placeholder 6">
            <a:extLst>
              <a:ext uri="{FF2B5EF4-FFF2-40B4-BE49-F238E27FC236}">
                <a16:creationId xmlns:a16="http://schemas.microsoft.com/office/drawing/2014/main" id="{3E2ACE50-82CB-40A4-86A6-5D700C09B6F4}"/>
              </a:ext>
            </a:extLst>
          </p:cNvPr>
          <p:cNvSpPr>
            <a:spLocks noGrp="1"/>
          </p:cNvSpPr>
          <p:nvPr>
            <p:ph type="sldNum" sz="quarter" idx="12"/>
          </p:nvPr>
        </p:nvSpPr>
        <p:spPr/>
        <p:txBody>
          <a:bodyPr/>
          <a:lstStyle>
            <a:lvl1pPr>
              <a:defRPr/>
            </a:lvl1pPr>
          </a:lstStyle>
          <a:p>
            <a:pPr>
              <a:defRPr/>
            </a:pPr>
            <a:fld id="{C012B9FA-FEA3-4B51-8508-A38D3BD8F161}" type="slidenum">
              <a:rPr lang="cs-CZ" altLang="cs-CZ"/>
              <a:pPr>
                <a:defRPr/>
              </a:pPr>
              <a:t>‹#›</a:t>
            </a:fld>
            <a:endParaRPr lang="cs-CZ" altLang="cs-CZ"/>
          </a:p>
        </p:txBody>
      </p:sp>
    </p:spTree>
    <p:extLst>
      <p:ext uri="{BB962C8B-B14F-4D97-AF65-F5344CB8AC3E}">
        <p14:creationId xmlns:p14="http://schemas.microsoft.com/office/powerpoint/2010/main" val="4091415164"/>
      </p:ext>
    </p:extLst>
  </p:cSld>
  <p:clrMapOvr>
    <a:masterClrMapping/>
  </p:clrMapOvr>
  <p:transition spd="slow">
    <p:pull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a:extLst>
              <a:ext uri="{FF2B5EF4-FFF2-40B4-BE49-F238E27FC236}">
                <a16:creationId xmlns:a16="http://schemas.microsoft.com/office/drawing/2014/main" id="{ECEF16BE-7E8C-4C9B-B64B-2C637F5E4B2A}"/>
              </a:ext>
            </a:extLst>
          </p:cNvPr>
          <p:cNvSpPr>
            <a:spLocks noGrp="1"/>
          </p:cNvSpPr>
          <p:nvPr>
            <p:ph type="dt" sz="half" idx="10"/>
          </p:nvPr>
        </p:nvSpPr>
        <p:spPr/>
        <p:txBody>
          <a:bodyPr/>
          <a:lstStyle>
            <a:lvl1pPr>
              <a:defRPr/>
            </a:lvl1pPr>
          </a:lstStyle>
          <a:p>
            <a:pPr>
              <a:defRPr/>
            </a:pPr>
            <a:fld id="{34507F5A-0772-4430-976F-9871BFB9A8CA}" type="datetimeFigureOut">
              <a:rPr lang="en-US"/>
              <a:pPr>
                <a:defRPr/>
              </a:pPr>
              <a:t>5/12/2020</a:t>
            </a:fld>
            <a:endParaRPr lang="en-US"/>
          </a:p>
        </p:txBody>
      </p:sp>
      <p:sp>
        <p:nvSpPr>
          <p:cNvPr id="5" name="Footer Placeholder 4">
            <a:extLst>
              <a:ext uri="{FF2B5EF4-FFF2-40B4-BE49-F238E27FC236}">
                <a16:creationId xmlns:a16="http://schemas.microsoft.com/office/drawing/2014/main" id="{FB133B3F-90CC-4C2F-BB02-271DC93F40CF}"/>
              </a:ext>
            </a:extLst>
          </p:cNvPr>
          <p:cNvSpPr>
            <a:spLocks noGrp="1"/>
          </p:cNvSpPr>
          <p:nvPr>
            <p:ph type="ftr" sz="quarter" idx="11"/>
          </p:nvPr>
        </p:nvSpPr>
        <p:spPr/>
        <p:txBody>
          <a:bodyPr/>
          <a:lstStyle>
            <a:lvl1pPr>
              <a:defRPr/>
            </a:lvl1pPr>
          </a:lstStyle>
          <a:p>
            <a:pPr>
              <a:defRPr/>
            </a:pPr>
            <a:endParaRPr lang="cs-CZ" altLang="cs-CZ"/>
          </a:p>
        </p:txBody>
      </p:sp>
      <p:sp>
        <p:nvSpPr>
          <p:cNvPr id="6" name="Slide Number Placeholder 5">
            <a:extLst>
              <a:ext uri="{FF2B5EF4-FFF2-40B4-BE49-F238E27FC236}">
                <a16:creationId xmlns:a16="http://schemas.microsoft.com/office/drawing/2014/main" id="{A059A1A6-82EA-490F-8E64-E0377538E179}"/>
              </a:ext>
            </a:extLst>
          </p:cNvPr>
          <p:cNvSpPr>
            <a:spLocks noGrp="1"/>
          </p:cNvSpPr>
          <p:nvPr>
            <p:ph type="sldNum" sz="quarter" idx="12"/>
          </p:nvPr>
        </p:nvSpPr>
        <p:spPr/>
        <p:txBody>
          <a:bodyPr/>
          <a:lstStyle>
            <a:lvl1pPr>
              <a:defRPr/>
            </a:lvl1pPr>
          </a:lstStyle>
          <a:p>
            <a:pPr>
              <a:defRPr/>
            </a:pPr>
            <a:fld id="{3A11103A-9F30-4CB3-8B15-894E7F171A21}" type="slidenum">
              <a:rPr lang="cs-CZ" altLang="cs-CZ"/>
              <a:pPr>
                <a:defRPr/>
              </a:pPr>
              <a:t>‹#›</a:t>
            </a:fld>
            <a:endParaRPr lang="cs-CZ" altLang="cs-CZ"/>
          </a:p>
        </p:txBody>
      </p:sp>
    </p:spTree>
    <p:extLst>
      <p:ext uri="{BB962C8B-B14F-4D97-AF65-F5344CB8AC3E}">
        <p14:creationId xmlns:p14="http://schemas.microsoft.com/office/powerpoint/2010/main" val="1505067149"/>
      </p:ext>
    </p:extLst>
  </p:cSld>
  <p:clrMapOvr>
    <a:masterClrMapping/>
  </p:clrMapOvr>
  <p:transition spd="slow">
    <p:pull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cxnSp>
        <p:nvCxnSpPr>
          <p:cNvPr id="4" name="Straight Connector 6">
            <a:extLst>
              <a:ext uri="{FF2B5EF4-FFF2-40B4-BE49-F238E27FC236}">
                <a16:creationId xmlns:a16="http://schemas.microsoft.com/office/drawing/2014/main" id="{563133F8-0B47-4CD9-B3A2-0FC62E308B82}"/>
              </a:ext>
            </a:extLst>
          </p:cNvPr>
          <p:cNvCxnSpPr/>
          <p:nvPr/>
        </p:nvCxnSpPr>
        <p:spPr>
          <a:xfrm rot="5400000" flipV="1">
            <a:off x="7543800" y="173038"/>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cs-CZ"/>
              <a:t>Kliknutím lze upravit styl.</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3">
            <a:extLst>
              <a:ext uri="{FF2B5EF4-FFF2-40B4-BE49-F238E27FC236}">
                <a16:creationId xmlns:a16="http://schemas.microsoft.com/office/drawing/2014/main" id="{75669199-F3DA-4D2C-8930-127F008383A6}"/>
              </a:ext>
            </a:extLst>
          </p:cNvPr>
          <p:cNvSpPr>
            <a:spLocks noGrp="1"/>
          </p:cNvSpPr>
          <p:nvPr>
            <p:ph type="dt" sz="half" idx="10"/>
          </p:nvPr>
        </p:nvSpPr>
        <p:spPr/>
        <p:txBody>
          <a:bodyPr/>
          <a:lstStyle>
            <a:lvl1pPr>
              <a:defRPr/>
            </a:lvl1pPr>
          </a:lstStyle>
          <a:p>
            <a:pPr>
              <a:defRPr/>
            </a:pPr>
            <a:fld id="{56E25D1D-5F6D-45F9-9D25-2B1AF74C52C4}" type="datetimeFigureOut">
              <a:rPr lang="en-US"/>
              <a:pPr>
                <a:defRPr/>
              </a:pPr>
              <a:t>5/12/2020</a:t>
            </a:fld>
            <a:endParaRPr lang="en-US"/>
          </a:p>
        </p:txBody>
      </p:sp>
      <p:sp>
        <p:nvSpPr>
          <p:cNvPr id="6" name="Footer Placeholder 4">
            <a:extLst>
              <a:ext uri="{FF2B5EF4-FFF2-40B4-BE49-F238E27FC236}">
                <a16:creationId xmlns:a16="http://schemas.microsoft.com/office/drawing/2014/main" id="{B5C48882-E6A7-4647-BB8B-5E66BB14A633}"/>
              </a:ext>
            </a:extLst>
          </p:cNvPr>
          <p:cNvSpPr>
            <a:spLocks noGrp="1"/>
          </p:cNvSpPr>
          <p:nvPr>
            <p:ph type="ftr" sz="quarter" idx="11"/>
          </p:nvPr>
        </p:nvSpPr>
        <p:spPr/>
        <p:txBody>
          <a:bodyPr/>
          <a:lstStyle>
            <a:lvl1pPr>
              <a:defRPr/>
            </a:lvl1pPr>
          </a:lstStyle>
          <a:p>
            <a:pPr>
              <a:defRPr/>
            </a:pPr>
            <a:endParaRPr lang="cs-CZ" altLang="cs-CZ"/>
          </a:p>
        </p:txBody>
      </p:sp>
      <p:sp>
        <p:nvSpPr>
          <p:cNvPr id="7" name="Slide Number Placeholder 5">
            <a:extLst>
              <a:ext uri="{FF2B5EF4-FFF2-40B4-BE49-F238E27FC236}">
                <a16:creationId xmlns:a16="http://schemas.microsoft.com/office/drawing/2014/main" id="{1652E982-97D7-4126-B01A-AFA0445C20CC}"/>
              </a:ext>
            </a:extLst>
          </p:cNvPr>
          <p:cNvSpPr>
            <a:spLocks noGrp="1"/>
          </p:cNvSpPr>
          <p:nvPr>
            <p:ph type="sldNum" sz="quarter" idx="12"/>
          </p:nvPr>
        </p:nvSpPr>
        <p:spPr/>
        <p:txBody>
          <a:bodyPr/>
          <a:lstStyle>
            <a:lvl1pPr>
              <a:defRPr/>
            </a:lvl1pPr>
          </a:lstStyle>
          <a:p>
            <a:pPr>
              <a:defRPr/>
            </a:pPr>
            <a:fld id="{9CC59ACD-5201-45D2-9E50-2AEF64845435}" type="slidenum">
              <a:rPr lang="cs-CZ" altLang="cs-CZ"/>
              <a:pPr>
                <a:defRPr/>
              </a:pPr>
              <a:t>‹#›</a:t>
            </a:fld>
            <a:endParaRPr lang="cs-CZ" altLang="cs-CZ"/>
          </a:p>
        </p:txBody>
      </p:sp>
    </p:spTree>
    <p:extLst>
      <p:ext uri="{BB962C8B-B14F-4D97-AF65-F5344CB8AC3E}">
        <p14:creationId xmlns:p14="http://schemas.microsoft.com/office/powerpoint/2010/main" val="1462892203"/>
      </p:ext>
    </p:extLst>
  </p:cSld>
  <p:clrMapOvr>
    <a:masterClrMapping/>
  </p:clrMapOvr>
  <p:transition spd="slow">
    <p:pull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98525" y="1773238"/>
            <a:ext cx="3810000" cy="4357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860925" y="1773238"/>
            <a:ext cx="3811588" cy="4357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
            <a:extLst>
              <a:ext uri="{FF2B5EF4-FFF2-40B4-BE49-F238E27FC236}">
                <a16:creationId xmlns:a16="http://schemas.microsoft.com/office/drawing/2014/main" id="{B8B03BE1-1B9B-49B6-93F9-2503EC108A18}"/>
              </a:ext>
            </a:extLst>
          </p:cNvPr>
          <p:cNvSpPr>
            <a:spLocks noGrp="1" noChangeArrowheads="1"/>
          </p:cNvSpPr>
          <p:nvPr>
            <p:ph type="ftr" sz="quarter" idx="10"/>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1CB8A43B-60EE-43A0-898F-CD89F6B6723B}"/>
              </a:ext>
            </a:extLst>
          </p:cNvPr>
          <p:cNvSpPr>
            <a:spLocks noGrp="1" noChangeArrowheads="1"/>
          </p:cNvSpPr>
          <p:nvPr>
            <p:ph type="sldNum" sz="quarter" idx="11"/>
          </p:nvPr>
        </p:nvSpPr>
        <p:spPr>
          <a:ln/>
        </p:spPr>
        <p:txBody>
          <a:bodyPr/>
          <a:lstStyle>
            <a:lvl1pPr>
              <a:defRPr/>
            </a:lvl1pPr>
          </a:lstStyle>
          <a:p>
            <a:pPr>
              <a:defRPr/>
            </a:pPr>
            <a:fld id="{4BD408C2-A294-459A-9945-215F4A3288E5}" type="slidenum">
              <a:rPr lang="cs-CZ" altLang="cs-CZ"/>
              <a:pPr>
                <a:defRPr/>
              </a:pPr>
              <a:t>‹#›</a:t>
            </a:fld>
            <a:endParaRPr lang="cs-CZ" altLang="cs-CZ"/>
          </a:p>
        </p:txBody>
      </p:sp>
    </p:spTree>
    <p:extLst>
      <p:ext uri="{BB962C8B-B14F-4D97-AF65-F5344CB8AC3E}">
        <p14:creationId xmlns:p14="http://schemas.microsoft.com/office/powerpoint/2010/main" val="99398162"/>
      </p:ext>
    </p:extLst>
  </p:cSld>
  <p:clrMapOvr>
    <a:masterClrMapping/>
  </p:clrMapOvr>
  <p:transition spd="slow">
    <p:pull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5">
            <a:extLst>
              <a:ext uri="{FF2B5EF4-FFF2-40B4-BE49-F238E27FC236}">
                <a16:creationId xmlns:a16="http://schemas.microsoft.com/office/drawing/2014/main" id="{3911011D-E76A-4446-93D9-2C22D95AF608}"/>
              </a:ext>
            </a:extLst>
          </p:cNvPr>
          <p:cNvSpPr>
            <a:spLocks noGrp="1" noChangeArrowheads="1"/>
          </p:cNvSpPr>
          <p:nvPr>
            <p:ph type="ftr" sz="quarter" idx="10"/>
          </p:nvPr>
        </p:nvSpPr>
        <p:spPr>
          <a:ln/>
        </p:spPr>
        <p:txBody>
          <a:bodyPr/>
          <a:lstStyle>
            <a:lvl1pPr>
              <a:defRPr/>
            </a:lvl1pPr>
          </a:lstStyle>
          <a:p>
            <a:pPr>
              <a:defRPr/>
            </a:pPr>
            <a:endParaRPr lang="cs-CZ" altLang="cs-CZ"/>
          </a:p>
        </p:txBody>
      </p:sp>
      <p:sp>
        <p:nvSpPr>
          <p:cNvPr id="8" name="Rectangle 6">
            <a:extLst>
              <a:ext uri="{FF2B5EF4-FFF2-40B4-BE49-F238E27FC236}">
                <a16:creationId xmlns:a16="http://schemas.microsoft.com/office/drawing/2014/main" id="{00AAAC1D-62CB-4EBB-8CA4-956057FEA0AA}"/>
              </a:ext>
            </a:extLst>
          </p:cNvPr>
          <p:cNvSpPr>
            <a:spLocks noGrp="1" noChangeArrowheads="1"/>
          </p:cNvSpPr>
          <p:nvPr>
            <p:ph type="sldNum" sz="quarter" idx="11"/>
          </p:nvPr>
        </p:nvSpPr>
        <p:spPr>
          <a:ln/>
        </p:spPr>
        <p:txBody>
          <a:bodyPr/>
          <a:lstStyle>
            <a:lvl1pPr>
              <a:defRPr/>
            </a:lvl1pPr>
          </a:lstStyle>
          <a:p>
            <a:pPr>
              <a:defRPr/>
            </a:pPr>
            <a:fld id="{9CE8431C-7699-4846-8B82-41FD9A742A6F}" type="slidenum">
              <a:rPr lang="cs-CZ" altLang="cs-CZ"/>
              <a:pPr>
                <a:defRPr/>
              </a:pPr>
              <a:t>‹#›</a:t>
            </a:fld>
            <a:endParaRPr lang="cs-CZ" altLang="cs-CZ"/>
          </a:p>
        </p:txBody>
      </p:sp>
    </p:spTree>
    <p:extLst>
      <p:ext uri="{BB962C8B-B14F-4D97-AF65-F5344CB8AC3E}">
        <p14:creationId xmlns:p14="http://schemas.microsoft.com/office/powerpoint/2010/main" val="3279626694"/>
      </p:ext>
    </p:extLst>
  </p:cSld>
  <p:clrMapOvr>
    <a:masterClrMapping/>
  </p:clrMapOvr>
  <p:transition spd="slow">
    <p:pull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5">
            <a:extLst>
              <a:ext uri="{FF2B5EF4-FFF2-40B4-BE49-F238E27FC236}">
                <a16:creationId xmlns:a16="http://schemas.microsoft.com/office/drawing/2014/main" id="{0278C130-52FA-4B06-9973-4D4205D74B62}"/>
              </a:ext>
            </a:extLst>
          </p:cNvPr>
          <p:cNvSpPr>
            <a:spLocks noGrp="1" noChangeArrowheads="1"/>
          </p:cNvSpPr>
          <p:nvPr>
            <p:ph type="ftr" sz="quarter" idx="10"/>
          </p:nvPr>
        </p:nvSpPr>
        <p:spPr>
          <a:ln/>
        </p:spPr>
        <p:txBody>
          <a:bodyPr/>
          <a:lstStyle>
            <a:lvl1pPr>
              <a:defRPr/>
            </a:lvl1pPr>
          </a:lstStyle>
          <a:p>
            <a:pPr>
              <a:defRPr/>
            </a:pPr>
            <a:endParaRPr lang="cs-CZ" altLang="cs-CZ"/>
          </a:p>
        </p:txBody>
      </p:sp>
      <p:sp>
        <p:nvSpPr>
          <p:cNvPr id="4" name="Rectangle 6">
            <a:extLst>
              <a:ext uri="{FF2B5EF4-FFF2-40B4-BE49-F238E27FC236}">
                <a16:creationId xmlns:a16="http://schemas.microsoft.com/office/drawing/2014/main" id="{B016AD46-DAFA-44EB-95D9-41607833FD2B}"/>
              </a:ext>
            </a:extLst>
          </p:cNvPr>
          <p:cNvSpPr>
            <a:spLocks noGrp="1" noChangeArrowheads="1"/>
          </p:cNvSpPr>
          <p:nvPr>
            <p:ph type="sldNum" sz="quarter" idx="11"/>
          </p:nvPr>
        </p:nvSpPr>
        <p:spPr>
          <a:ln/>
        </p:spPr>
        <p:txBody>
          <a:bodyPr/>
          <a:lstStyle>
            <a:lvl1pPr>
              <a:defRPr/>
            </a:lvl1pPr>
          </a:lstStyle>
          <a:p>
            <a:pPr>
              <a:defRPr/>
            </a:pPr>
            <a:fld id="{A314007A-1B02-4C2F-B60B-18FFF33650D2}" type="slidenum">
              <a:rPr lang="cs-CZ" altLang="cs-CZ"/>
              <a:pPr>
                <a:defRPr/>
              </a:pPr>
              <a:t>‹#›</a:t>
            </a:fld>
            <a:endParaRPr lang="cs-CZ" altLang="cs-CZ"/>
          </a:p>
        </p:txBody>
      </p:sp>
    </p:spTree>
    <p:extLst>
      <p:ext uri="{BB962C8B-B14F-4D97-AF65-F5344CB8AC3E}">
        <p14:creationId xmlns:p14="http://schemas.microsoft.com/office/powerpoint/2010/main" val="3615677251"/>
      </p:ext>
    </p:extLst>
  </p:cSld>
  <p:clrMapOvr>
    <a:masterClrMapping/>
  </p:clrMapOvr>
  <p:transition spd="slow">
    <p:pull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F26E639B-0A4A-4642-AD37-12864AAE1F4E}"/>
              </a:ext>
            </a:extLst>
          </p:cNvPr>
          <p:cNvSpPr>
            <a:spLocks noGrp="1" noChangeArrowheads="1"/>
          </p:cNvSpPr>
          <p:nvPr>
            <p:ph type="ftr" sz="quarter" idx="10"/>
          </p:nvPr>
        </p:nvSpPr>
        <p:spPr>
          <a:ln/>
        </p:spPr>
        <p:txBody>
          <a:bodyPr/>
          <a:lstStyle>
            <a:lvl1pPr>
              <a:defRPr/>
            </a:lvl1pPr>
          </a:lstStyle>
          <a:p>
            <a:pPr>
              <a:defRPr/>
            </a:pPr>
            <a:endParaRPr lang="cs-CZ" altLang="cs-CZ"/>
          </a:p>
        </p:txBody>
      </p:sp>
      <p:sp>
        <p:nvSpPr>
          <p:cNvPr id="3" name="Rectangle 6">
            <a:extLst>
              <a:ext uri="{FF2B5EF4-FFF2-40B4-BE49-F238E27FC236}">
                <a16:creationId xmlns:a16="http://schemas.microsoft.com/office/drawing/2014/main" id="{FFD08B88-38CF-4B6A-800B-29307C043DD0}"/>
              </a:ext>
            </a:extLst>
          </p:cNvPr>
          <p:cNvSpPr>
            <a:spLocks noGrp="1" noChangeArrowheads="1"/>
          </p:cNvSpPr>
          <p:nvPr>
            <p:ph type="sldNum" sz="quarter" idx="11"/>
          </p:nvPr>
        </p:nvSpPr>
        <p:spPr>
          <a:ln/>
        </p:spPr>
        <p:txBody>
          <a:bodyPr/>
          <a:lstStyle>
            <a:lvl1pPr>
              <a:defRPr/>
            </a:lvl1pPr>
          </a:lstStyle>
          <a:p>
            <a:pPr>
              <a:defRPr/>
            </a:pPr>
            <a:fld id="{FB1E369D-6DC3-48EB-8351-39BDBCD1934F}" type="slidenum">
              <a:rPr lang="cs-CZ" altLang="cs-CZ"/>
              <a:pPr>
                <a:defRPr/>
              </a:pPr>
              <a:t>‹#›</a:t>
            </a:fld>
            <a:endParaRPr lang="cs-CZ" altLang="cs-CZ"/>
          </a:p>
        </p:txBody>
      </p:sp>
    </p:spTree>
    <p:extLst>
      <p:ext uri="{BB962C8B-B14F-4D97-AF65-F5344CB8AC3E}">
        <p14:creationId xmlns:p14="http://schemas.microsoft.com/office/powerpoint/2010/main" val="2800385614"/>
      </p:ext>
    </p:extLst>
  </p:cSld>
  <p:clrMapOvr>
    <a:masterClrMapping/>
  </p:clrMapOvr>
  <p:transition spd="slow">
    <p:pull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5">
            <a:extLst>
              <a:ext uri="{FF2B5EF4-FFF2-40B4-BE49-F238E27FC236}">
                <a16:creationId xmlns:a16="http://schemas.microsoft.com/office/drawing/2014/main" id="{798ACA67-39E2-424C-8FD7-DA9072C38138}"/>
              </a:ext>
            </a:extLst>
          </p:cNvPr>
          <p:cNvSpPr>
            <a:spLocks noGrp="1" noChangeArrowheads="1"/>
          </p:cNvSpPr>
          <p:nvPr>
            <p:ph type="ftr" sz="quarter" idx="10"/>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63977FF3-F53B-4CC7-9635-C2B1177B3C0C}"/>
              </a:ext>
            </a:extLst>
          </p:cNvPr>
          <p:cNvSpPr>
            <a:spLocks noGrp="1" noChangeArrowheads="1"/>
          </p:cNvSpPr>
          <p:nvPr>
            <p:ph type="sldNum" sz="quarter" idx="11"/>
          </p:nvPr>
        </p:nvSpPr>
        <p:spPr>
          <a:ln/>
        </p:spPr>
        <p:txBody>
          <a:bodyPr/>
          <a:lstStyle>
            <a:lvl1pPr>
              <a:defRPr/>
            </a:lvl1pPr>
          </a:lstStyle>
          <a:p>
            <a:pPr>
              <a:defRPr/>
            </a:pPr>
            <a:fld id="{48DDF2DD-4D0A-4A04-AD23-2D2C4474A91B}" type="slidenum">
              <a:rPr lang="cs-CZ" altLang="cs-CZ"/>
              <a:pPr>
                <a:defRPr/>
              </a:pPr>
              <a:t>‹#›</a:t>
            </a:fld>
            <a:endParaRPr lang="cs-CZ" altLang="cs-CZ"/>
          </a:p>
        </p:txBody>
      </p:sp>
    </p:spTree>
    <p:extLst>
      <p:ext uri="{BB962C8B-B14F-4D97-AF65-F5344CB8AC3E}">
        <p14:creationId xmlns:p14="http://schemas.microsoft.com/office/powerpoint/2010/main" val="979533225"/>
      </p:ext>
    </p:extLst>
  </p:cSld>
  <p:clrMapOvr>
    <a:masterClrMapping/>
  </p:clrMapOvr>
  <p:transition spd="slow">
    <p:pull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5">
            <a:extLst>
              <a:ext uri="{FF2B5EF4-FFF2-40B4-BE49-F238E27FC236}">
                <a16:creationId xmlns:a16="http://schemas.microsoft.com/office/drawing/2014/main" id="{69A4956B-43D0-4670-B364-7CAB020C2D54}"/>
              </a:ext>
            </a:extLst>
          </p:cNvPr>
          <p:cNvSpPr>
            <a:spLocks noGrp="1" noChangeArrowheads="1"/>
          </p:cNvSpPr>
          <p:nvPr>
            <p:ph type="ftr" sz="quarter" idx="10"/>
          </p:nvPr>
        </p:nvSpPr>
        <p:spPr>
          <a:ln/>
        </p:spPr>
        <p:txBody>
          <a:bodyPr/>
          <a:lstStyle>
            <a:lvl1pPr>
              <a:defRPr/>
            </a:lvl1pPr>
          </a:lstStyle>
          <a:p>
            <a:pPr>
              <a:defRPr/>
            </a:pPr>
            <a:endParaRPr lang="cs-CZ" altLang="cs-CZ"/>
          </a:p>
        </p:txBody>
      </p:sp>
      <p:sp>
        <p:nvSpPr>
          <p:cNvPr id="6" name="Rectangle 6">
            <a:extLst>
              <a:ext uri="{FF2B5EF4-FFF2-40B4-BE49-F238E27FC236}">
                <a16:creationId xmlns:a16="http://schemas.microsoft.com/office/drawing/2014/main" id="{D8C74685-DCB0-4C75-9B08-042A35EA0870}"/>
              </a:ext>
            </a:extLst>
          </p:cNvPr>
          <p:cNvSpPr>
            <a:spLocks noGrp="1" noChangeArrowheads="1"/>
          </p:cNvSpPr>
          <p:nvPr>
            <p:ph type="sldNum" sz="quarter" idx="11"/>
          </p:nvPr>
        </p:nvSpPr>
        <p:spPr>
          <a:ln/>
        </p:spPr>
        <p:txBody>
          <a:bodyPr/>
          <a:lstStyle>
            <a:lvl1pPr>
              <a:defRPr/>
            </a:lvl1pPr>
          </a:lstStyle>
          <a:p>
            <a:pPr>
              <a:defRPr/>
            </a:pPr>
            <a:fld id="{4E18D5A0-CB81-476C-A018-66CD9E9F3140}" type="slidenum">
              <a:rPr lang="cs-CZ" altLang="cs-CZ"/>
              <a:pPr>
                <a:defRPr/>
              </a:pPr>
              <a:t>‹#›</a:t>
            </a:fld>
            <a:endParaRPr lang="cs-CZ" altLang="cs-CZ"/>
          </a:p>
        </p:txBody>
      </p:sp>
    </p:spTree>
    <p:extLst>
      <p:ext uri="{BB962C8B-B14F-4D97-AF65-F5344CB8AC3E}">
        <p14:creationId xmlns:p14="http://schemas.microsoft.com/office/powerpoint/2010/main" val="2973983529"/>
      </p:ext>
    </p:extLst>
  </p:cSld>
  <p:clrMapOvr>
    <a:masterClrMapping/>
  </p:clrMapOvr>
  <p:transition spd="slow">
    <p:pull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EAEAEA"/>
            </a:gs>
            <a:gs pos="100000">
              <a:srgbClr val="E0E0E0"/>
            </a:gs>
          </a:gsLst>
          <a:lin ang="27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7787F42-2164-45AC-A759-626B1CD044F7}"/>
              </a:ext>
            </a:extLst>
          </p:cNvPr>
          <p:cNvSpPr>
            <a:spLocks noChangeArrowheads="1"/>
          </p:cNvSpPr>
          <p:nvPr/>
        </p:nvSpPr>
        <p:spPr bwMode="auto">
          <a:xfrm>
            <a:off x="0" y="-6350"/>
            <a:ext cx="9144000" cy="812800"/>
          </a:xfrm>
          <a:prstGeom prst="rect">
            <a:avLst/>
          </a:prstGeom>
          <a:gradFill rotWithShape="1">
            <a:gsLst>
              <a:gs pos="0">
                <a:srgbClr val="7D1E1E"/>
              </a:gs>
              <a:gs pos="100000">
                <a:srgbClr val="5F1717"/>
              </a:gs>
            </a:gsLst>
            <a:lin ang="18900000" scaled="1"/>
          </a:gradFill>
          <a:ln w="9525">
            <a:solidFill>
              <a:schemeClr val="tx1"/>
            </a:solidFill>
            <a:miter lim="800000"/>
            <a:headEnd/>
            <a:tailEnd/>
          </a:ln>
          <a:effec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r" eaLnBrk="0" fontAlgn="base" hangingPunct="0">
              <a:spcBef>
                <a:spcPct val="0"/>
              </a:spcBef>
              <a:spcAft>
                <a:spcPct val="0"/>
              </a:spcAft>
              <a:defRPr sz="1600">
                <a:solidFill>
                  <a:schemeClr val="tx1"/>
                </a:solidFill>
                <a:latin typeface="Arial" charset="0"/>
              </a:defRPr>
            </a:lvl6pPr>
            <a:lvl7pPr marL="2971800" indent="-228600" algn="r" eaLnBrk="0" fontAlgn="base" hangingPunct="0">
              <a:spcBef>
                <a:spcPct val="0"/>
              </a:spcBef>
              <a:spcAft>
                <a:spcPct val="0"/>
              </a:spcAft>
              <a:defRPr sz="1600">
                <a:solidFill>
                  <a:schemeClr val="tx1"/>
                </a:solidFill>
                <a:latin typeface="Arial" charset="0"/>
              </a:defRPr>
            </a:lvl7pPr>
            <a:lvl8pPr marL="3429000" indent="-228600" algn="r" eaLnBrk="0" fontAlgn="base" hangingPunct="0">
              <a:spcBef>
                <a:spcPct val="0"/>
              </a:spcBef>
              <a:spcAft>
                <a:spcPct val="0"/>
              </a:spcAft>
              <a:defRPr sz="1600">
                <a:solidFill>
                  <a:schemeClr val="tx1"/>
                </a:solidFill>
                <a:latin typeface="Arial" charset="0"/>
              </a:defRPr>
            </a:lvl8pPr>
            <a:lvl9pPr marL="3886200" indent="-228600" algn="r" eaLnBrk="0" fontAlgn="base" hangingPunct="0">
              <a:spcBef>
                <a:spcPct val="0"/>
              </a:spcBef>
              <a:spcAft>
                <a:spcPct val="0"/>
              </a:spcAft>
              <a:defRPr sz="1600">
                <a:solidFill>
                  <a:schemeClr val="tx1"/>
                </a:solidFill>
                <a:latin typeface="Arial" charset="0"/>
              </a:defRPr>
            </a:lvl9pPr>
          </a:lstStyle>
          <a:p>
            <a:pPr algn="r" eaLnBrk="1" hangingPunct="1">
              <a:defRPr/>
            </a:pPr>
            <a:endParaRPr lang="cs-CZ" altLang="cs-CZ"/>
          </a:p>
        </p:txBody>
      </p:sp>
      <p:sp>
        <p:nvSpPr>
          <p:cNvPr id="1027" name="Rectangle 3">
            <a:extLst>
              <a:ext uri="{FF2B5EF4-FFF2-40B4-BE49-F238E27FC236}">
                <a16:creationId xmlns:a16="http://schemas.microsoft.com/office/drawing/2014/main" id="{6C48D4BE-FD1B-45D4-ADC5-70500470A0DB}"/>
              </a:ext>
            </a:extLst>
          </p:cNvPr>
          <p:cNvSpPr>
            <a:spLocks noGrp="1" noChangeArrowheads="1"/>
          </p:cNvSpPr>
          <p:nvPr>
            <p:ph type="title"/>
          </p:nvPr>
        </p:nvSpPr>
        <p:spPr bwMode="auto">
          <a:xfrm>
            <a:off x="914400" y="1125538"/>
            <a:ext cx="777240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cs-CZ" altLang="cs-CZ"/>
              <a:t>Klepnutím lze upravit styl předlohy nadpisů.</a:t>
            </a:r>
          </a:p>
        </p:txBody>
      </p:sp>
      <p:sp>
        <p:nvSpPr>
          <p:cNvPr id="1028" name="Rectangle 4">
            <a:extLst>
              <a:ext uri="{FF2B5EF4-FFF2-40B4-BE49-F238E27FC236}">
                <a16:creationId xmlns:a16="http://schemas.microsoft.com/office/drawing/2014/main" id="{C30C228A-EA85-4A6B-9848-77FCABCA5773}"/>
              </a:ext>
            </a:extLst>
          </p:cNvPr>
          <p:cNvSpPr>
            <a:spLocks noGrp="1" noChangeArrowheads="1"/>
          </p:cNvSpPr>
          <p:nvPr>
            <p:ph type="body" idx="1"/>
          </p:nvPr>
        </p:nvSpPr>
        <p:spPr bwMode="auto">
          <a:xfrm>
            <a:off x="898525" y="1773238"/>
            <a:ext cx="7773988" cy="435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69637" name="Rectangle 5">
            <a:extLst>
              <a:ext uri="{FF2B5EF4-FFF2-40B4-BE49-F238E27FC236}">
                <a16:creationId xmlns:a16="http://schemas.microsoft.com/office/drawing/2014/main" id="{B7275DA1-4A86-4969-B896-B23917F6E8C0}"/>
              </a:ext>
            </a:extLst>
          </p:cNvPr>
          <p:cNvSpPr>
            <a:spLocks noGrp="1" noChangeArrowheads="1"/>
          </p:cNvSpPr>
          <p:nvPr>
            <p:ph type="ftr" sz="quarter" idx="3"/>
          </p:nvPr>
        </p:nvSpPr>
        <p:spPr bwMode="auto">
          <a:xfrm>
            <a:off x="2706688" y="6442075"/>
            <a:ext cx="4529137" cy="263525"/>
          </a:xfrm>
          <a:prstGeom prst="rect">
            <a:avLst/>
          </a:prstGeom>
          <a:noFill/>
          <a:ln>
            <a:noFill/>
          </a:ln>
          <a:effectLst/>
        </p:spPr>
        <p:txBody>
          <a:bodyPr vert="horz" wrap="square" lIns="0" tIns="0" rIns="0" bIns="0" numCol="1" anchor="t" anchorCtr="0" compatLnSpc="1">
            <a:prstTxWarp prst="textNoShape">
              <a:avLst/>
            </a:prstTxWarp>
          </a:bodyPr>
          <a:lstStyle>
            <a:lvl1pPr algn="l" eaLnBrk="1" hangingPunct="1">
              <a:defRPr sz="1000">
                <a:solidFill>
                  <a:srgbClr val="777777"/>
                </a:solidFill>
                <a:latin typeface="+mn-lt"/>
              </a:defRPr>
            </a:lvl1pPr>
          </a:lstStyle>
          <a:p>
            <a:pPr>
              <a:defRPr/>
            </a:pPr>
            <a:endParaRPr lang="cs-CZ" altLang="cs-CZ"/>
          </a:p>
        </p:txBody>
      </p:sp>
      <p:sp>
        <p:nvSpPr>
          <p:cNvPr id="69638" name="Rectangle 6">
            <a:extLst>
              <a:ext uri="{FF2B5EF4-FFF2-40B4-BE49-F238E27FC236}">
                <a16:creationId xmlns:a16="http://schemas.microsoft.com/office/drawing/2014/main" id="{8EA9EC4F-09B0-4F8C-811B-1888F02AD175}"/>
              </a:ext>
            </a:extLst>
          </p:cNvPr>
          <p:cNvSpPr>
            <a:spLocks noGrp="1" noChangeArrowheads="1"/>
          </p:cNvSpPr>
          <p:nvPr>
            <p:ph type="sldNum" sz="quarter" idx="4"/>
          </p:nvPr>
        </p:nvSpPr>
        <p:spPr bwMode="auto">
          <a:xfrm>
            <a:off x="7885113" y="6438900"/>
            <a:ext cx="801687" cy="266700"/>
          </a:xfrm>
          <a:prstGeom prst="rect">
            <a:avLst/>
          </a:prstGeom>
          <a:noFill/>
          <a:ln>
            <a:noFill/>
          </a:ln>
          <a:effectLst/>
        </p:spPr>
        <p:txBody>
          <a:bodyPr vert="horz" wrap="square" lIns="0" tIns="0" rIns="0" bIns="0" numCol="1" anchor="t" anchorCtr="0" compatLnSpc="1">
            <a:prstTxWarp prst="textNoShape">
              <a:avLst/>
            </a:prstTxWarp>
          </a:bodyPr>
          <a:lstStyle>
            <a:lvl1pPr algn="r" eaLnBrk="1" hangingPunct="1">
              <a:defRPr sz="1000" b="1">
                <a:solidFill>
                  <a:srgbClr val="7D1E1E"/>
                </a:solidFill>
                <a:latin typeface="Trebuchet MS" panose="020B0603020202020204" pitchFamily="34" charset="0"/>
              </a:defRPr>
            </a:lvl1pPr>
          </a:lstStyle>
          <a:p>
            <a:pPr>
              <a:defRPr/>
            </a:pPr>
            <a:fld id="{12268F22-90A3-4C9F-B880-37D21FE9E938}" type="slidenum">
              <a:rPr lang="cs-CZ" altLang="cs-CZ"/>
              <a:pPr>
                <a:defRPr/>
              </a:pPr>
              <a:t>‹#›</a:t>
            </a:fld>
            <a:endParaRPr lang="cs-CZ" altLang="cs-CZ"/>
          </a:p>
        </p:txBody>
      </p:sp>
      <p:pic>
        <p:nvPicPr>
          <p:cNvPr id="1031" name="Picture 7" descr="pruh_normal">
            <a:extLst>
              <a:ext uri="{FF2B5EF4-FFF2-40B4-BE49-F238E27FC236}">
                <a16:creationId xmlns:a16="http://schemas.microsoft.com/office/drawing/2014/main" id="{43CFAA91-B67E-4A68-9920-871E1BB8862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0113" y="44450"/>
            <a:ext cx="1420812"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pruh_normal">
            <a:extLst>
              <a:ext uri="{FF2B5EF4-FFF2-40B4-BE49-F238E27FC236}">
                <a16:creationId xmlns:a16="http://schemas.microsoft.com/office/drawing/2014/main" id="{E51C0BDF-BE18-41B5-A0F8-F2D416A9955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0113" y="6423025"/>
            <a:ext cx="1420812"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 Box 9">
            <a:extLst>
              <a:ext uri="{FF2B5EF4-FFF2-40B4-BE49-F238E27FC236}">
                <a16:creationId xmlns:a16="http://schemas.microsoft.com/office/drawing/2014/main" id="{B7DFE910-0C5F-422A-A5BF-026892B5B171}"/>
              </a:ext>
            </a:extLst>
          </p:cNvPr>
          <p:cNvSpPr txBox="1">
            <a:spLocks noChangeArrowheads="1"/>
          </p:cNvSpPr>
          <p:nvPr/>
        </p:nvSpPr>
        <p:spPr bwMode="auto">
          <a:xfrm>
            <a:off x="6548438" y="463550"/>
            <a:ext cx="2160587" cy="182563"/>
          </a:xfrm>
          <a:prstGeom prst="rect">
            <a:avLst/>
          </a:prstGeom>
          <a:noFill/>
          <a:ln>
            <a:noFill/>
          </a:ln>
          <a:effec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r" eaLnBrk="0" fontAlgn="base" hangingPunct="0">
              <a:spcBef>
                <a:spcPct val="0"/>
              </a:spcBef>
              <a:spcAft>
                <a:spcPct val="0"/>
              </a:spcAft>
              <a:defRPr sz="1600">
                <a:solidFill>
                  <a:schemeClr val="tx1"/>
                </a:solidFill>
                <a:latin typeface="Arial" charset="0"/>
              </a:defRPr>
            </a:lvl6pPr>
            <a:lvl7pPr marL="2971800" indent="-228600" algn="r" eaLnBrk="0" fontAlgn="base" hangingPunct="0">
              <a:spcBef>
                <a:spcPct val="0"/>
              </a:spcBef>
              <a:spcAft>
                <a:spcPct val="0"/>
              </a:spcAft>
              <a:defRPr sz="1600">
                <a:solidFill>
                  <a:schemeClr val="tx1"/>
                </a:solidFill>
                <a:latin typeface="Arial" charset="0"/>
              </a:defRPr>
            </a:lvl7pPr>
            <a:lvl8pPr marL="3429000" indent="-228600" algn="r" eaLnBrk="0" fontAlgn="base" hangingPunct="0">
              <a:spcBef>
                <a:spcPct val="0"/>
              </a:spcBef>
              <a:spcAft>
                <a:spcPct val="0"/>
              </a:spcAft>
              <a:defRPr sz="1600">
                <a:solidFill>
                  <a:schemeClr val="tx1"/>
                </a:solidFill>
                <a:latin typeface="Arial" charset="0"/>
              </a:defRPr>
            </a:lvl8pPr>
            <a:lvl9pPr marL="3886200" indent="-228600" algn="r" eaLnBrk="0" fontAlgn="base" hangingPunct="0">
              <a:spcBef>
                <a:spcPct val="0"/>
              </a:spcBef>
              <a:spcAft>
                <a:spcPct val="0"/>
              </a:spcAft>
              <a:defRPr sz="1600">
                <a:solidFill>
                  <a:schemeClr val="tx1"/>
                </a:solidFill>
                <a:latin typeface="Arial" charset="0"/>
              </a:defRPr>
            </a:lvl9pPr>
          </a:lstStyle>
          <a:p>
            <a:pPr algn="r" eaLnBrk="1" hangingPunct="1">
              <a:spcBef>
                <a:spcPct val="50000"/>
              </a:spcBef>
              <a:defRPr/>
            </a:pPr>
            <a:r>
              <a:rPr lang="cs-CZ" altLang="cs-CZ" sz="1200" b="1">
                <a:solidFill>
                  <a:srgbClr val="FFFFFF"/>
                </a:solidFill>
                <a:latin typeface="Trebuchet MS" pitchFamily="34" charset="0"/>
              </a:rPr>
              <a:t>www.econ.muni.cz</a:t>
            </a:r>
          </a:p>
        </p:txBody>
      </p:sp>
      <p:pic>
        <p:nvPicPr>
          <p:cNvPr id="1034" name="Picture 10" descr="text">
            <a:extLst>
              <a:ext uri="{FF2B5EF4-FFF2-40B4-BE49-F238E27FC236}">
                <a16:creationId xmlns:a16="http://schemas.microsoft.com/office/drawing/2014/main" id="{8CDB9E8F-BC88-469C-8DAF-CAD13916407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05100" y="222250"/>
            <a:ext cx="3414713"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60"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Lst>
  <p:transition spd="slow">
    <p:pull dir="d"/>
  </p:transition>
  <p:hf hdr="0" ftr="0" dt="0"/>
  <p:txStyles>
    <p:titleStyle>
      <a:lvl1pPr algn="l" rtl="0" eaLnBrk="0" fontAlgn="base" hangingPunct="0">
        <a:spcBef>
          <a:spcPct val="0"/>
        </a:spcBef>
        <a:spcAft>
          <a:spcPct val="0"/>
        </a:spcAft>
        <a:defRPr sz="2800">
          <a:solidFill>
            <a:srgbClr val="7D1E1E"/>
          </a:solidFill>
          <a:latin typeface="+mj-lt"/>
          <a:ea typeface="+mj-ea"/>
          <a:cs typeface="+mj-cs"/>
        </a:defRPr>
      </a:lvl1pPr>
      <a:lvl2pPr algn="l" rtl="0" eaLnBrk="0" fontAlgn="base" hangingPunct="0">
        <a:spcBef>
          <a:spcPct val="0"/>
        </a:spcBef>
        <a:spcAft>
          <a:spcPct val="0"/>
        </a:spcAft>
        <a:defRPr sz="2800">
          <a:solidFill>
            <a:srgbClr val="7D1E1E"/>
          </a:solidFill>
          <a:latin typeface="Trebuchet MS" pitchFamily="34" charset="0"/>
        </a:defRPr>
      </a:lvl2pPr>
      <a:lvl3pPr algn="l" rtl="0" eaLnBrk="0" fontAlgn="base" hangingPunct="0">
        <a:spcBef>
          <a:spcPct val="0"/>
        </a:spcBef>
        <a:spcAft>
          <a:spcPct val="0"/>
        </a:spcAft>
        <a:defRPr sz="2800">
          <a:solidFill>
            <a:srgbClr val="7D1E1E"/>
          </a:solidFill>
          <a:latin typeface="Trebuchet MS" pitchFamily="34" charset="0"/>
        </a:defRPr>
      </a:lvl3pPr>
      <a:lvl4pPr algn="l" rtl="0" eaLnBrk="0" fontAlgn="base" hangingPunct="0">
        <a:spcBef>
          <a:spcPct val="0"/>
        </a:spcBef>
        <a:spcAft>
          <a:spcPct val="0"/>
        </a:spcAft>
        <a:defRPr sz="2800">
          <a:solidFill>
            <a:srgbClr val="7D1E1E"/>
          </a:solidFill>
          <a:latin typeface="Trebuchet MS" pitchFamily="34" charset="0"/>
        </a:defRPr>
      </a:lvl4pPr>
      <a:lvl5pPr algn="l" rtl="0" eaLnBrk="0" fontAlgn="base" hangingPunct="0">
        <a:spcBef>
          <a:spcPct val="0"/>
        </a:spcBef>
        <a:spcAft>
          <a:spcPct val="0"/>
        </a:spcAft>
        <a:defRPr sz="2800">
          <a:solidFill>
            <a:srgbClr val="7D1E1E"/>
          </a:solidFill>
          <a:latin typeface="Trebuchet MS" pitchFamily="34" charset="0"/>
        </a:defRPr>
      </a:lvl5pPr>
      <a:lvl6pPr marL="457200" algn="l" rtl="0" fontAlgn="base">
        <a:spcBef>
          <a:spcPct val="0"/>
        </a:spcBef>
        <a:spcAft>
          <a:spcPct val="0"/>
        </a:spcAft>
        <a:defRPr sz="2800">
          <a:solidFill>
            <a:srgbClr val="7D1E1E"/>
          </a:solidFill>
          <a:latin typeface="Trebuchet MS" pitchFamily="34" charset="0"/>
        </a:defRPr>
      </a:lvl6pPr>
      <a:lvl7pPr marL="914400" algn="l" rtl="0" fontAlgn="base">
        <a:spcBef>
          <a:spcPct val="0"/>
        </a:spcBef>
        <a:spcAft>
          <a:spcPct val="0"/>
        </a:spcAft>
        <a:defRPr sz="2800">
          <a:solidFill>
            <a:srgbClr val="7D1E1E"/>
          </a:solidFill>
          <a:latin typeface="Trebuchet MS" pitchFamily="34" charset="0"/>
        </a:defRPr>
      </a:lvl7pPr>
      <a:lvl8pPr marL="1371600" algn="l" rtl="0" fontAlgn="base">
        <a:spcBef>
          <a:spcPct val="0"/>
        </a:spcBef>
        <a:spcAft>
          <a:spcPct val="0"/>
        </a:spcAft>
        <a:defRPr sz="2800">
          <a:solidFill>
            <a:srgbClr val="7D1E1E"/>
          </a:solidFill>
          <a:latin typeface="Trebuchet MS" pitchFamily="34" charset="0"/>
        </a:defRPr>
      </a:lvl8pPr>
      <a:lvl9pPr marL="1828800" algn="l" rtl="0" fontAlgn="base">
        <a:spcBef>
          <a:spcPct val="0"/>
        </a:spcBef>
        <a:spcAft>
          <a:spcPct val="0"/>
        </a:spcAft>
        <a:defRPr sz="2800">
          <a:solidFill>
            <a:srgbClr val="7D1E1E"/>
          </a:solidFill>
          <a:latin typeface="Trebuchet MS" pitchFamily="34" charset="0"/>
        </a:defRPr>
      </a:lvl9pPr>
    </p:titleStyle>
    <p:bodyStyle>
      <a:lvl1pPr marL="342900" indent="-342900" algn="l" rtl="0" eaLnBrk="0" fontAlgn="base" hangingPunct="0">
        <a:spcBef>
          <a:spcPct val="20000"/>
        </a:spcBef>
        <a:spcAft>
          <a:spcPct val="0"/>
        </a:spcAft>
        <a:buClr>
          <a:srgbClr val="7D1E1E"/>
        </a:buClr>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7D1E1E"/>
        </a:buClr>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rgbClr val="7D1E1E"/>
        </a:buClr>
        <a:buFont typeface="Wingdings" panose="05000000000000000000"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rgbClr val="7D1E1E"/>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rgbClr val="7D1E1E"/>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rgbClr val="7D1E1E"/>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rgbClr val="7D1E1E"/>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rgbClr val="7D1E1E"/>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rgbClr val="7D1E1E"/>
        </a:buClr>
        <a:buFont typeface="Wingdings" pitchFamily="2" charset="2"/>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CECECE"/>
            </a:gs>
            <a:gs pos="100000">
              <a:srgbClr val="EAEAEA"/>
            </a:gs>
          </a:gsLst>
          <a:lin ang="5400000" scaled="1"/>
        </a:gra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2D91DE5-465A-4A72-A352-0547C4F0DF3B}"/>
              </a:ext>
            </a:extLst>
          </p:cNvPr>
          <p:cNvSpPr>
            <a:spLocks noChangeArrowheads="1"/>
          </p:cNvSpPr>
          <p:nvPr/>
        </p:nvSpPr>
        <p:spPr bwMode="auto">
          <a:xfrm>
            <a:off x="0" y="-6350"/>
            <a:ext cx="9144000" cy="2355850"/>
          </a:xfrm>
          <a:prstGeom prst="rect">
            <a:avLst/>
          </a:prstGeom>
          <a:gradFill rotWithShape="1">
            <a:gsLst>
              <a:gs pos="0">
                <a:srgbClr val="7D1E1E"/>
              </a:gs>
              <a:gs pos="100000">
                <a:srgbClr val="5F1717"/>
              </a:gs>
            </a:gsLst>
            <a:lin ang="18900000" scaled="1"/>
          </a:gradFill>
          <a:ln w="9525">
            <a:solidFill>
              <a:schemeClr val="tx1"/>
            </a:solidFill>
            <a:miter lim="800000"/>
            <a:headEnd/>
            <a:tailEnd/>
          </a:ln>
          <a:effectLst/>
        </p:spPr>
        <p:txBody>
          <a:bodyPr wrap="none" anchor="ct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algn="r" eaLnBrk="0" fontAlgn="base" hangingPunct="0">
              <a:spcBef>
                <a:spcPct val="0"/>
              </a:spcBef>
              <a:spcAft>
                <a:spcPct val="0"/>
              </a:spcAft>
              <a:defRPr sz="1600">
                <a:solidFill>
                  <a:schemeClr val="tx1"/>
                </a:solidFill>
                <a:latin typeface="Arial" charset="0"/>
              </a:defRPr>
            </a:lvl6pPr>
            <a:lvl7pPr marL="2971800" indent="-228600" algn="r" eaLnBrk="0" fontAlgn="base" hangingPunct="0">
              <a:spcBef>
                <a:spcPct val="0"/>
              </a:spcBef>
              <a:spcAft>
                <a:spcPct val="0"/>
              </a:spcAft>
              <a:defRPr sz="1600">
                <a:solidFill>
                  <a:schemeClr val="tx1"/>
                </a:solidFill>
                <a:latin typeface="Arial" charset="0"/>
              </a:defRPr>
            </a:lvl7pPr>
            <a:lvl8pPr marL="3429000" indent="-228600" algn="r" eaLnBrk="0" fontAlgn="base" hangingPunct="0">
              <a:spcBef>
                <a:spcPct val="0"/>
              </a:spcBef>
              <a:spcAft>
                <a:spcPct val="0"/>
              </a:spcAft>
              <a:defRPr sz="1600">
                <a:solidFill>
                  <a:schemeClr val="tx1"/>
                </a:solidFill>
                <a:latin typeface="Arial" charset="0"/>
              </a:defRPr>
            </a:lvl8pPr>
            <a:lvl9pPr marL="3886200" indent="-228600" algn="r" eaLnBrk="0" fontAlgn="base" hangingPunct="0">
              <a:spcBef>
                <a:spcPct val="0"/>
              </a:spcBef>
              <a:spcAft>
                <a:spcPct val="0"/>
              </a:spcAft>
              <a:defRPr sz="1600">
                <a:solidFill>
                  <a:schemeClr val="tx1"/>
                </a:solidFill>
                <a:latin typeface="Arial" charset="0"/>
              </a:defRPr>
            </a:lvl9pPr>
          </a:lstStyle>
          <a:p>
            <a:pPr algn="r" eaLnBrk="1" hangingPunct="1">
              <a:defRPr/>
            </a:pPr>
            <a:endParaRPr lang="cs-CZ" altLang="cs-CZ"/>
          </a:p>
        </p:txBody>
      </p:sp>
      <p:sp>
        <p:nvSpPr>
          <p:cNvPr id="72707" name="Rectangle 3">
            <a:extLst>
              <a:ext uri="{FF2B5EF4-FFF2-40B4-BE49-F238E27FC236}">
                <a16:creationId xmlns:a16="http://schemas.microsoft.com/office/drawing/2014/main" id="{5C50BB2F-1DF7-40AB-BEF2-12B5F8FE6A8C}"/>
              </a:ext>
            </a:extLst>
          </p:cNvPr>
          <p:cNvSpPr>
            <a:spLocks noGrp="1" noChangeArrowheads="1"/>
          </p:cNvSpPr>
          <p:nvPr>
            <p:ph type="ftr" sz="quarter" idx="3"/>
          </p:nvPr>
        </p:nvSpPr>
        <p:spPr bwMode="auto">
          <a:xfrm>
            <a:off x="2706688" y="6438900"/>
            <a:ext cx="4779962" cy="266700"/>
          </a:xfrm>
          <a:prstGeom prst="rect">
            <a:avLst/>
          </a:prstGeom>
          <a:noFill/>
          <a:ln>
            <a:noFill/>
          </a:ln>
          <a:effectLst/>
        </p:spPr>
        <p:txBody>
          <a:bodyPr vert="horz" wrap="square" lIns="0" tIns="0" rIns="0" bIns="0" numCol="1" anchor="t" anchorCtr="0" compatLnSpc="1">
            <a:prstTxWarp prst="textNoShape">
              <a:avLst/>
            </a:prstTxWarp>
          </a:bodyPr>
          <a:lstStyle>
            <a:lvl1pPr algn="l" eaLnBrk="1" hangingPunct="1">
              <a:defRPr sz="1000">
                <a:solidFill>
                  <a:srgbClr val="777777"/>
                </a:solidFill>
                <a:latin typeface="+mn-lt"/>
              </a:defRPr>
            </a:lvl1pPr>
          </a:lstStyle>
          <a:p>
            <a:pPr>
              <a:defRPr/>
            </a:pPr>
            <a:endParaRPr lang="cs-CZ" altLang="cs-CZ"/>
          </a:p>
        </p:txBody>
      </p:sp>
      <p:sp>
        <p:nvSpPr>
          <p:cNvPr id="72708" name="Rectangle 4">
            <a:extLst>
              <a:ext uri="{FF2B5EF4-FFF2-40B4-BE49-F238E27FC236}">
                <a16:creationId xmlns:a16="http://schemas.microsoft.com/office/drawing/2014/main" id="{EE650676-6F0A-487B-BD85-7FF06AF84DCC}"/>
              </a:ext>
            </a:extLst>
          </p:cNvPr>
          <p:cNvSpPr>
            <a:spLocks noGrp="1" noChangeArrowheads="1"/>
          </p:cNvSpPr>
          <p:nvPr>
            <p:ph type="sldNum" sz="quarter" idx="4"/>
          </p:nvPr>
        </p:nvSpPr>
        <p:spPr bwMode="auto">
          <a:xfrm>
            <a:off x="7769225" y="6438900"/>
            <a:ext cx="917575" cy="266700"/>
          </a:xfrm>
          <a:prstGeom prst="rect">
            <a:avLst/>
          </a:prstGeom>
          <a:noFill/>
          <a:ln>
            <a:noFill/>
          </a:ln>
          <a:effectLst/>
        </p:spPr>
        <p:txBody>
          <a:bodyPr vert="horz" wrap="square" lIns="0" tIns="0" rIns="0" bIns="0" numCol="1" anchor="t" anchorCtr="0" compatLnSpc="1">
            <a:prstTxWarp prst="textNoShape">
              <a:avLst/>
            </a:prstTxWarp>
          </a:bodyPr>
          <a:lstStyle>
            <a:lvl1pPr algn="r" eaLnBrk="1" hangingPunct="1">
              <a:defRPr sz="1000" b="1">
                <a:solidFill>
                  <a:srgbClr val="7D1E1E"/>
                </a:solidFill>
                <a:latin typeface="Trebuchet MS" panose="020B0603020202020204" pitchFamily="34" charset="0"/>
              </a:defRPr>
            </a:lvl1pPr>
          </a:lstStyle>
          <a:p>
            <a:pPr>
              <a:defRPr/>
            </a:pPr>
            <a:fld id="{CABDF0B2-F44D-4D43-B565-651359F5307C}" type="slidenum">
              <a:rPr lang="cs-CZ" altLang="cs-CZ"/>
              <a:pPr>
                <a:defRPr/>
              </a:pPr>
              <a:t>‹#›</a:t>
            </a:fld>
            <a:endParaRPr lang="cs-CZ" altLang="cs-CZ"/>
          </a:p>
        </p:txBody>
      </p:sp>
      <p:pic>
        <p:nvPicPr>
          <p:cNvPr id="2053" name="Picture 5" descr="text">
            <a:extLst>
              <a:ext uri="{FF2B5EF4-FFF2-40B4-BE49-F238E27FC236}">
                <a16:creationId xmlns:a16="http://schemas.microsoft.com/office/drawing/2014/main" id="{ED273719-45A8-4864-B63D-46CB17F5586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92400" y="858838"/>
            <a:ext cx="5275263"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logo_econ_W">
            <a:extLst>
              <a:ext uri="{FF2B5EF4-FFF2-40B4-BE49-F238E27FC236}">
                <a16:creationId xmlns:a16="http://schemas.microsoft.com/office/drawing/2014/main" id="{C26E9AA9-EBB0-4A88-80CA-EBFB9FC4756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2325" y="517525"/>
            <a:ext cx="154305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pruh_TITL">
            <a:extLst>
              <a:ext uri="{FF2B5EF4-FFF2-40B4-BE49-F238E27FC236}">
                <a16:creationId xmlns:a16="http://schemas.microsoft.com/office/drawing/2014/main" id="{8918202C-3CFB-45AD-A662-6B503B7722B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00113" y="50800"/>
            <a:ext cx="139700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8">
            <a:extLst>
              <a:ext uri="{FF2B5EF4-FFF2-40B4-BE49-F238E27FC236}">
                <a16:creationId xmlns:a16="http://schemas.microsoft.com/office/drawing/2014/main" id="{21427383-D0DD-4A5A-A7A0-6C03DC1EBD42}"/>
              </a:ext>
            </a:extLst>
          </p:cNvPr>
          <p:cNvSpPr>
            <a:spLocks noGrp="1" noChangeArrowheads="1"/>
          </p:cNvSpPr>
          <p:nvPr>
            <p:ph type="title"/>
          </p:nvPr>
        </p:nvSpPr>
        <p:spPr bwMode="auto">
          <a:xfrm>
            <a:off x="2706688" y="2708275"/>
            <a:ext cx="5969000" cy="345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1080000" numCol="1" anchor="ctr" anchorCtr="0" compatLnSpc="1">
            <a:prstTxWarp prst="textNoShape">
              <a:avLst/>
            </a:prstTxWarp>
          </a:bodyPr>
          <a:lstStyle/>
          <a:p>
            <a:pPr lvl="0"/>
            <a:r>
              <a:rPr lang="cs-CZ" altLang="cs-CZ"/>
              <a:t>Klepnutím lze upravit styl předlohy nadpisů.</a:t>
            </a:r>
          </a:p>
        </p:txBody>
      </p:sp>
      <p:sp>
        <p:nvSpPr>
          <p:cNvPr id="2057" name="Rectangle 9">
            <a:extLst>
              <a:ext uri="{FF2B5EF4-FFF2-40B4-BE49-F238E27FC236}">
                <a16:creationId xmlns:a16="http://schemas.microsoft.com/office/drawing/2014/main" id="{404E322D-0921-4E4B-AC74-3E0424025A1B}"/>
              </a:ext>
            </a:extLst>
          </p:cNvPr>
          <p:cNvSpPr>
            <a:spLocks noGrp="1" noChangeArrowheads="1"/>
          </p:cNvSpPr>
          <p:nvPr>
            <p:ph type="body" idx="1"/>
          </p:nvPr>
        </p:nvSpPr>
        <p:spPr bwMode="auto">
          <a:xfrm>
            <a:off x="2706688" y="6858000"/>
            <a:ext cx="6437312"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7000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Tree>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Lst>
  <p:transition spd="slow">
    <p:pull dir="d"/>
  </p:transition>
  <p:hf hdr="0" ftr="0" dt="0"/>
  <p:txStyles>
    <p:titleStyle>
      <a:lvl1pPr algn="l" rtl="0" eaLnBrk="0" fontAlgn="base" hangingPunct="0">
        <a:spcBef>
          <a:spcPct val="20000"/>
        </a:spcBef>
        <a:spcAft>
          <a:spcPct val="0"/>
        </a:spcAft>
        <a:buClr>
          <a:srgbClr val="7D1E1E"/>
        </a:buClr>
        <a:buSzPct val="90000"/>
        <a:buFont typeface="Wingdings" panose="05000000000000000000" pitchFamily="2" charset="2"/>
        <a:defRPr sz="3600" b="1">
          <a:solidFill>
            <a:srgbClr val="7D1E1E"/>
          </a:solidFill>
          <a:latin typeface="+mj-lt"/>
          <a:ea typeface="+mj-ea"/>
          <a:cs typeface="+mj-cs"/>
        </a:defRPr>
      </a:lvl1pPr>
      <a:lvl2pPr algn="l" rtl="0" eaLnBrk="0" fontAlgn="base" hangingPunct="0">
        <a:spcBef>
          <a:spcPct val="20000"/>
        </a:spcBef>
        <a:spcAft>
          <a:spcPct val="0"/>
        </a:spcAft>
        <a:buClr>
          <a:srgbClr val="7D1E1E"/>
        </a:buClr>
        <a:buSzPct val="90000"/>
        <a:buFont typeface="Wingdings" panose="05000000000000000000" pitchFamily="2" charset="2"/>
        <a:defRPr sz="3600" b="1">
          <a:solidFill>
            <a:srgbClr val="7D1E1E"/>
          </a:solidFill>
          <a:latin typeface="Trebuchet MS" pitchFamily="34" charset="0"/>
        </a:defRPr>
      </a:lvl2pPr>
      <a:lvl3pPr algn="l" rtl="0" eaLnBrk="0" fontAlgn="base" hangingPunct="0">
        <a:spcBef>
          <a:spcPct val="20000"/>
        </a:spcBef>
        <a:spcAft>
          <a:spcPct val="0"/>
        </a:spcAft>
        <a:buClr>
          <a:srgbClr val="7D1E1E"/>
        </a:buClr>
        <a:buSzPct val="90000"/>
        <a:buFont typeface="Wingdings" panose="05000000000000000000" pitchFamily="2" charset="2"/>
        <a:defRPr sz="3600" b="1">
          <a:solidFill>
            <a:srgbClr val="7D1E1E"/>
          </a:solidFill>
          <a:latin typeface="Trebuchet MS" pitchFamily="34" charset="0"/>
        </a:defRPr>
      </a:lvl3pPr>
      <a:lvl4pPr algn="l" rtl="0" eaLnBrk="0" fontAlgn="base" hangingPunct="0">
        <a:spcBef>
          <a:spcPct val="20000"/>
        </a:spcBef>
        <a:spcAft>
          <a:spcPct val="0"/>
        </a:spcAft>
        <a:buClr>
          <a:srgbClr val="7D1E1E"/>
        </a:buClr>
        <a:buSzPct val="90000"/>
        <a:buFont typeface="Wingdings" panose="05000000000000000000" pitchFamily="2" charset="2"/>
        <a:defRPr sz="3600" b="1">
          <a:solidFill>
            <a:srgbClr val="7D1E1E"/>
          </a:solidFill>
          <a:latin typeface="Trebuchet MS" pitchFamily="34" charset="0"/>
        </a:defRPr>
      </a:lvl4pPr>
      <a:lvl5pPr algn="l" rtl="0" eaLnBrk="0" fontAlgn="base" hangingPunct="0">
        <a:spcBef>
          <a:spcPct val="20000"/>
        </a:spcBef>
        <a:spcAft>
          <a:spcPct val="0"/>
        </a:spcAft>
        <a:buClr>
          <a:srgbClr val="7D1E1E"/>
        </a:buClr>
        <a:buSzPct val="90000"/>
        <a:buFont typeface="Wingdings" panose="05000000000000000000" pitchFamily="2" charset="2"/>
        <a:defRPr sz="3600" b="1">
          <a:solidFill>
            <a:srgbClr val="7D1E1E"/>
          </a:solidFill>
          <a:latin typeface="Trebuchet MS" pitchFamily="34" charset="0"/>
        </a:defRPr>
      </a:lvl5pPr>
      <a:lvl6pPr marL="457200" algn="l" rtl="0" fontAlgn="base">
        <a:spcBef>
          <a:spcPct val="20000"/>
        </a:spcBef>
        <a:spcAft>
          <a:spcPct val="0"/>
        </a:spcAft>
        <a:buClr>
          <a:srgbClr val="7D1E1E"/>
        </a:buClr>
        <a:buSzPct val="90000"/>
        <a:buFont typeface="Wingdings" pitchFamily="2" charset="2"/>
        <a:defRPr sz="3600" b="1">
          <a:solidFill>
            <a:srgbClr val="7D1E1E"/>
          </a:solidFill>
          <a:latin typeface="Trebuchet MS" pitchFamily="34" charset="0"/>
        </a:defRPr>
      </a:lvl6pPr>
      <a:lvl7pPr marL="914400" algn="l" rtl="0" fontAlgn="base">
        <a:spcBef>
          <a:spcPct val="20000"/>
        </a:spcBef>
        <a:spcAft>
          <a:spcPct val="0"/>
        </a:spcAft>
        <a:buClr>
          <a:srgbClr val="7D1E1E"/>
        </a:buClr>
        <a:buSzPct val="90000"/>
        <a:buFont typeface="Wingdings" pitchFamily="2" charset="2"/>
        <a:defRPr sz="3600" b="1">
          <a:solidFill>
            <a:srgbClr val="7D1E1E"/>
          </a:solidFill>
          <a:latin typeface="Trebuchet MS" pitchFamily="34" charset="0"/>
        </a:defRPr>
      </a:lvl7pPr>
      <a:lvl8pPr marL="1371600" algn="l" rtl="0" fontAlgn="base">
        <a:spcBef>
          <a:spcPct val="20000"/>
        </a:spcBef>
        <a:spcAft>
          <a:spcPct val="0"/>
        </a:spcAft>
        <a:buClr>
          <a:srgbClr val="7D1E1E"/>
        </a:buClr>
        <a:buSzPct val="90000"/>
        <a:buFont typeface="Wingdings" pitchFamily="2" charset="2"/>
        <a:defRPr sz="3600" b="1">
          <a:solidFill>
            <a:srgbClr val="7D1E1E"/>
          </a:solidFill>
          <a:latin typeface="Trebuchet MS" pitchFamily="34" charset="0"/>
        </a:defRPr>
      </a:lvl8pPr>
      <a:lvl9pPr marL="1828800" algn="l" rtl="0" fontAlgn="base">
        <a:spcBef>
          <a:spcPct val="20000"/>
        </a:spcBef>
        <a:spcAft>
          <a:spcPct val="0"/>
        </a:spcAft>
        <a:buClr>
          <a:srgbClr val="7D1E1E"/>
        </a:buClr>
        <a:buSzPct val="90000"/>
        <a:buFont typeface="Wingdings" pitchFamily="2" charset="2"/>
        <a:defRPr sz="3600" b="1">
          <a:solidFill>
            <a:srgbClr val="7D1E1E"/>
          </a:solidFill>
          <a:latin typeface="Trebuchet MS" pitchFamily="34" charset="0"/>
        </a:defRPr>
      </a:lvl9pPr>
    </p:titleStyle>
    <p:bodyStyle>
      <a:lvl1pPr algn="l" rtl="0" eaLnBrk="0" fontAlgn="base" hangingPunct="0">
        <a:spcBef>
          <a:spcPct val="20000"/>
        </a:spcBef>
        <a:spcAft>
          <a:spcPct val="0"/>
        </a:spcAft>
        <a:buClr>
          <a:srgbClr val="7D1E1E"/>
        </a:buClr>
        <a:buSzPct val="90000"/>
        <a:buFont typeface="Wingdings" panose="05000000000000000000" pitchFamily="2" charset="2"/>
        <a:defRPr sz="800" b="1">
          <a:solidFill>
            <a:srgbClr val="7D1E1E"/>
          </a:solidFill>
          <a:latin typeface="+mn-lt"/>
          <a:ea typeface="+mn-ea"/>
          <a:cs typeface="+mn-cs"/>
        </a:defRPr>
      </a:lvl1pPr>
      <a:lvl2pPr marL="827088" indent="-285750" algn="l" rtl="0" eaLnBrk="0" fontAlgn="base" hangingPunct="0">
        <a:spcBef>
          <a:spcPct val="20000"/>
        </a:spcBef>
        <a:spcAft>
          <a:spcPct val="0"/>
        </a:spcAft>
        <a:buClr>
          <a:srgbClr val="7D1E1E"/>
        </a:buClr>
        <a:buSzPct val="75000"/>
        <a:buFont typeface="Wingdings" panose="05000000000000000000" pitchFamily="2" charset="2"/>
        <a:defRPr sz="800">
          <a:solidFill>
            <a:schemeClr val="tx1"/>
          </a:solidFill>
          <a:latin typeface="+mn-lt"/>
        </a:defRPr>
      </a:lvl2pPr>
      <a:lvl3pPr marL="1235075" indent="-228600" algn="l" rtl="0" eaLnBrk="0" fontAlgn="base" hangingPunct="0">
        <a:spcBef>
          <a:spcPct val="20000"/>
        </a:spcBef>
        <a:spcAft>
          <a:spcPct val="0"/>
        </a:spcAft>
        <a:buClr>
          <a:srgbClr val="7D1E1E"/>
        </a:buClr>
        <a:buFont typeface="Wingdings" panose="05000000000000000000" pitchFamily="2" charset="2"/>
        <a:defRPr sz="800">
          <a:solidFill>
            <a:schemeClr val="tx1"/>
          </a:solidFill>
          <a:latin typeface="+mn-lt"/>
        </a:defRPr>
      </a:lvl3pPr>
      <a:lvl4pPr marL="1643063" indent="-228600" algn="l" rtl="0" eaLnBrk="0" fontAlgn="base" hangingPunct="0">
        <a:spcBef>
          <a:spcPct val="20000"/>
        </a:spcBef>
        <a:spcAft>
          <a:spcPct val="0"/>
        </a:spcAft>
        <a:buClr>
          <a:srgbClr val="7D1E1E"/>
        </a:buClr>
        <a:buFont typeface="Wingdings" panose="05000000000000000000" pitchFamily="2" charset="2"/>
        <a:defRPr sz="800">
          <a:solidFill>
            <a:schemeClr val="tx1"/>
          </a:solidFill>
          <a:latin typeface="+mn-lt"/>
        </a:defRPr>
      </a:lvl4pPr>
      <a:lvl5pPr marL="2057400" indent="-228600" algn="l" rtl="0" eaLnBrk="0" fontAlgn="base" hangingPunct="0">
        <a:spcBef>
          <a:spcPct val="20000"/>
        </a:spcBef>
        <a:spcAft>
          <a:spcPct val="0"/>
        </a:spcAft>
        <a:buClr>
          <a:srgbClr val="7D1E1E"/>
        </a:buClr>
        <a:buFont typeface="Wingdings" panose="05000000000000000000" pitchFamily="2" charset="2"/>
        <a:defRPr sz="800">
          <a:solidFill>
            <a:schemeClr val="tx1"/>
          </a:solidFill>
          <a:latin typeface="+mn-lt"/>
        </a:defRPr>
      </a:lvl5pPr>
      <a:lvl6pPr marL="2514600" indent="-228600" algn="l" rtl="0" fontAlgn="base">
        <a:spcBef>
          <a:spcPct val="20000"/>
        </a:spcBef>
        <a:spcAft>
          <a:spcPct val="0"/>
        </a:spcAft>
        <a:buClr>
          <a:srgbClr val="7D1E1E"/>
        </a:buClr>
        <a:buFont typeface="Wingdings" pitchFamily="2" charset="2"/>
        <a:defRPr sz="800">
          <a:solidFill>
            <a:schemeClr val="tx1"/>
          </a:solidFill>
          <a:latin typeface="+mn-lt"/>
        </a:defRPr>
      </a:lvl6pPr>
      <a:lvl7pPr marL="2971800" indent="-228600" algn="l" rtl="0" fontAlgn="base">
        <a:spcBef>
          <a:spcPct val="20000"/>
        </a:spcBef>
        <a:spcAft>
          <a:spcPct val="0"/>
        </a:spcAft>
        <a:buClr>
          <a:srgbClr val="7D1E1E"/>
        </a:buClr>
        <a:buFont typeface="Wingdings" pitchFamily="2" charset="2"/>
        <a:defRPr sz="800">
          <a:solidFill>
            <a:schemeClr val="tx1"/>
          </a:solidFill>
          <a:latin typeface="+mn-lt"/>
        </a:defRPr>
      </a:lvl7pPr>
      <a:lvl8pPr marL="3429000" indent="-228600" algn="l" rtl="0" fontAlgn="base">
        <a:spcBef>
          <a:spcPct val="20000"/>
        </a:spcBef>
        <a:spcAft>
          <a:spcPct val="0"/>
        </a:spcAft>
        <a:buClr>
          <a:srgbClr val="7D1E1E"/>
        </a:buClr>
        <a:buFont typeface="Wingdings" pitchFamily="2" charset="2"/>
        <a:defRPr sz="800">
          <a:solidFill>
            <a:schemeClr val="tx1"/>
          </a:solidFill>
          <a:latin typeface="+mn-lt"/>
        </a:defRPr>
      </a:lvl8pPr>
      <a:lvl9pPr marL="3886200" indent="-228600" algn="l" rtl="0" fontAlgn="base">
        <a:spcBef>
          <a:spcPct val="20000"/>
        </a:spcBef>
        <a:spcAft>
          <a:spcPct val="0"/>
        </a:spcAft>
        <a:buClr>
          <a:srgbClr val="7D1E1E"/>
        </a:buClr>
        <a:buFont typeface="Wingdings" pitchFamily="2" charset="2"/>
        <a:defRPr sz="8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F1A66E-865C-416E-ADE3-FC9689963C79}"/>
              </a:ext>
            </a:extLst>
          </p:cNvPr>
          <p:cNvSpPr>
            <a:spLocks noGrp="1"/>
          </p:cNvSpPr>
          <p:nvPr>
            <p:ph type="title"/>
          </p:nvPr>
        </p:nvSpPr>
        <p:spPr>
          <a:xfrm>
            <a:off x="768350" y="585788"/>
            <a:ext cx="7289800" cy="1498600"/>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075" name="Text Placeholder 2">
            <a:extLst>
              <a:ext uri="{FF2B5EF4-FFF2-40B4-BE49-F238E27FC236}">
                <a16:creationId xmlns:a16="http://schemas.microsoft.com/office/drawing/2014/main" id="{C3B867C2-C3AE-4EB4-B03A-31CF852B4986}"/>
              </a:ext>
            </a:extLst>
          </p:cNvPr>
          <p:cNvSpPr>
            <a:spLocks noGrp="1" noChangeArrowheads="1"/>
          </p:cNvSpPr>
          <p:nvPr>
            <p:ph type="body" idx="1"/>
          </p:nvPr>
        </p:nvSpPr>
        <p:spPr bwMode="auto">
          <a:xfrm>
            <a:off x="768350" y="2286000"/>
            <a:ext cx="7289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t" anchorCtr="0" compatLnSpc="1">
            <a:prstTxWarp prst="textNoShape">
              <a:avLst/>
            </a:prstTxWarp>
          </a:bodyPr>
          <a:lstStyle/>
          <a:p>
            <a:pPr lvl="0"/>
            <a:r>
              <a:rPr lang="cs-CZ" altLang="cs-CZ"/>
              <a:t>Upravte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endParaRPr lang="en-US" altLang="cs-CZ"/>
          </a:p>
        </p:txBody>
      </p:sp>
      <p:sp>
        <p:nvSpPr>
          <p:cNvPr id="4" name="Date Placeholder 3">
            <a:extLst>
              <a:ext uri="{FF2B5EF4-FFF2-40B4-BE49-F238E27FC236}">
                <a16:creationId xmlns:a16="http://schemas.microsoft.com/office/drawing/2014/main" id="{17BF4CE2-4E0D-44D4-A064-F1C9764F8D70}"/>
              </a:ext>
            </a:extLst>
          </p:cNvPr>
          <p:cNvSpPr>
            <a:spLocks noGrp="1"/>
          </p:cNvSpPr>
          <p:nvPr>
            <p:ph type="dt" sz="half" idx="2"/>
          </p:nvPr>
        </p:nvSpPr>
        <p:spPr>
          <a:xfrm>
            <a:off x="768350" y="6470650"/>
            <a:ext cx="1616075" cy="274638"/>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a:defRPr/>
            </a:pPr>
            <a:fld id="{B8B67F16-5C81-4E8B-A3EE-2CC750178919}" type="datetimeFigureOut">
              <a:rPr lang="en-US"/>
              <a:pPr>
                <a:defRPr/>
              </a:pPr>
              <a:t>5/12/2020</a:t>
            </a:fld>
            <a:endParaRPr lang="en-US"/>
          </a:p>
        </p:txBody>
      </p:sp>
      <p:sp>
        <p:nvSpPr>
          <p:cNvPr id="5" name="Footer Placeholder 4">
            <a:extLst>
              <a:ext uri="{FF2B5EF4-FFF2-40B4-BE49-F238E27FC236}">
                <a16:creationId xmlns:a16="http://schemas.microsoft.com/office/drawing/2014/main" id="{71B63F83-5785-4CA8-B719-C3B8413C4705}"/>
              </a:ext>
            </a:extLst>
          </p:cNvPr>
          <p:cNvSpPr>
            <a:spLocks noGrp="1"/>
          </p:cNvSpPr>
          <p:nvPr>
            <p:ph type="ftr" sz="quarter" idx="3"/>
          </p:nvPr>
        </p:nvSpPr>
        <p:spPr>
          <a:xfrm>
            <a:off x="3632200" y="6470650"/>
            <a:ext cx="4425950" cy="274638"/>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a:defRPr/>
            </a:pPr>
            <a:endParaRPr lang="cs-CZ" altLang="cs-CZ"/>
          </a:p>
        </p:txBody>
      </p:sp>
      <p:sp>
        <p:nvSpPr>
          <p:cNvPr id="6" name="Slide Number Placeholder 5">
            <a:extLst>
              <a:ext uri="{FF2B5EF4-FFF2-40B4-BE49-F238E27FC236}">
                <a16:creationId xmlns:a16="http://schemas.microsoft.com/office/drawing/2014/main" id="{EF708D1D-FF7B-462F-9388-ACCAE4B2B80D}"/>
              </a:ext>
            </a:extLst>
          </p:cNvPr>
          <p:cNvSpPr>
            <a:spLocks noGrp="1"/>
          </p:cNvSpPr>
          <p:nvPr>
            <p:ph type="sldNum" sz="quarter" idx="4"/>
          </p:nvPr>
        </p:nvSpPr>
        <p:spPr>
          <a:xfrm>
            <a:off x="8128000" y="6470650"/>
            <a:ext cx="730250" cy="274638"/>
          </a:xfrm>
          <a:prstGeom prst="rect">
            <a:avLst/>
          </a:prstGeom>
        </p:spPr>
        <p:txBody>
          <a:bodyPr vert="horz" wrap="square" lIns="91440" tIns="45720" rIns="91440" bIns="45720" numCol="1" anchor="ctr" anchorCtr="0" compatLnSpc="1">
            <a:prstTxWarp prst="textNoShape">
              <a:avLst/>
            </a:prstTxWarp>
          </a:bodyPr>
          <a:lstStyle>
            <a:lvl1pPr>
              <a:defRPr sz="1000">
                <a:solidFill>
                  <a:srgbClr val="0D0D0D"/>
                </a:solidFill>
                <a:latin typeface="Tw Cen MT Condensed" panose="020B0606020104020203" pitchFamily="34" charset="-18"/>
              </a:defRPr>
            </a:lvl1pPr>
          </a:lstStyle>
          <a:p>
            <a:pPr>
              <a:defRPr/>
            </a:pPr>
            <a:fld id="{B9460047-49A2-4CB0-8BF5-01EB4703E468}" type="slidenum">
              <a:rPr lang="cs-CZ" altLang="cs-CZ"/>
              <a:pPr>
                <a:defRPr/>
              </a:pPr>
              <a:t>‹#›</a:t>
            </a:fld>
            <a:endParaRPr lang="cs-CZ" altLang="cs-CZ"/>
          </a:p>
        </p:txBody>
      </p:sp>
      <p:cxnSp>
        <p:nvCxnSpPr>
          <p:cNvPr id="7" name="Straight Connector 6">
            <a:extLst>
              <a:ext uri="{FF2B5EF4-FFF2-40B4-BE49-F238E27FC236}">
                <a16:creationId xmlns:a16="http://schemas.microsoft.com/office/drawing/2014/main" id="{6124A9A4-028A-48CB-8B88-5D73448A070A}"/>
              </a:ext>
            </a:extLst>
          </p:cNvPr>
          <p:cNvCxnSpPr/>
          <p:nvPr/>
        </p:nvCxnSpPr>
        <p:spPr>
          <a:xfrm flipV="1">
            <a:off x="571500" y="827088"/>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261" r:id="rId1"/>
    <p:sldLayoutId id="2147484254" r:id="rId2"/>
    <p:sldLayoutId id="2147484262" r:id="rId3"/>
    <p:sldLayoutId id="2147484255" r:id="rId4"/>
    <p:sldLayoutId id="2147484256" r:id="rId5"/>
    <p:sldLayoutId id="2147484257" r:id="rId6"/>
    <p:sldLayoutId id="2147484263" r:id="rId7"/>
    <p:sldLayoutId id="2147484258" r:id="rId8"/>
    <p:sldLayoutId id="2147484264" r:id="rId9"/>
    <p:sldLayoutId id="2147484259" r:id="rId10"/>
    <p:sldLayoutId id="2147484265" r:id="rId11"/>
  </p:sldLayoutIdLst>
  <p:transition spd="slow">
    <p:pull dir="d"/>
  </p:transition>
  <p:hf hdr="0" ftr="0" dt="0"/>
  <p:txStyles>
    <p:titleStyle>
      <a:lvl1pPr algn="l" rtl="0" eaLnBrk="0" fontAlgn="base" hangingPunct="0">
        <a:lnSpc>
          <a:spcPct val="80000"/>
        </a:lnSpc>
        <a:spcBef>
          <a:spcPct val="0"/>
        </a:spcBef>
        <a:spcAft>
          <a:spcPct val="0"/>
        </a:spcAft>
        <a:defRPr sz="4400" kern="1200" cap="all" spc="100">
          <a:solidFill>
            <a:srgbClr val="0D0D0D"/>
          </a:solidFill>
          <a:latin typeface="+mj-lt"/>
          <a:ea typeface="+mj-ea"/>
          <a:cs typeface="+mj-cs"/>
        </a:defRPr>
      </a:lvl1pPr>
      <a:lvl2pPr algn="l" rtl="0" eaLnBrk="0" fontAlgn="base" hangingPunct="0">
        <a:lnSpc>
          <a:spcPct val="80000"/>
        </a:lnSpc>
        <a:spcBef>
          <a:spcPct val="0"/>
        </a:spcBef>
        <a:spcAft>
          <a:spcPct val="0"/>
        </a:spcAft>
        <a:defRPr sz="4400">
          <a:solidFill>
            <a:srgbClr val="0D0D0D"/>
          </a:solidFill>
          <a:latin typeface="Tw Cen MT Condensed" panose="020B0606020104020203" pitchFamily="34" charset="-18"/>
        </a:defRPr>
      </a:lvl2pPr>
      <a:lvl3pPr algn="l" rtl="0" eaLnBrk="0" fontAlgn="base" hangingPunct="0">
        <a:lnSpc>
          <a:spcPct val="80000"/>
        </a:lnSpc>
        <a:spcBef>
          <a:spcPct val="0"/>
        </a:spcBef>
        <a:spcAft>
          <a:spcPct val="0"/>
        </a:spcAft>
        <a:defRPr sz="4400">
          <a:solidFill>
            <a:srgbClr val="0D0D0D"/>
          </a:solidFill>
          <a:latin typeface="Tw Cen MT Condensed" panose="020B0606020104020203" pitchFamily="34" charset="-18"/>
        </a:defRPr>
      </a:lvl3pPr>
      <a:lvl4pPr algn="l" rtl="0" eaLnBrk="0" fontAlgn="base" hangingPunct="0">
        <a:lnSpc>
          <a:spcPct val="80000"/>
        </a:lnSpc>
        <a:spcBef>
          <a:spcPct val="0"/>
        </a:spcBef>
        <a:spcAft>
          <a:spcPct val="0"/>
        </a:spcAft>
        <a:defRPr sz="4400">
          <a:solidFill>
            <a:srgbClr val="0D0D0D"/>
          </a:solidFill>
          <a:latin typeface="Tw Cen MT Condensed" panose="020B0606020104020203" pitchFamily="34" charset="-18"/>
        </a:defRPr>
      </a:lvl4pPr>
      <a:lvl5pPr algn="l" rtl="0" eaLnBrk="0" fontAlgn="base" hangingPunct="0">
        <a:lnSpc>
          <a:spcPct val="80000"/>
        </a:lnSpc>
        <a:spcBef>
          <a:spcPct val="0"/>
        </a:spcBef>
        <a:spcAft>
          <a:spcPct val="0"/>
        </a:spcAft>
        <a:defRPr sz="4400">
          <a:solidFill>
            <a:srgbClr val="0D0D0D"/>
          </a:solidFill>
          <a:latin typeface="Tw Cen MT Condensed" panose="020B0606020104020203" pitchFamily="34" charset="-18"/>
        </a:defRPr>
      </a:lvl5pPr>
      <a:lvl6pPr marL="457200" algn="l" rtl="0" fontAlgn="base">
        <a:lnSpc>
          <a:spcPct val="80000"/>
        </a:lnSpc>
        <a:spcBef>
          <a:spcPct val="0"/>
        </a:spcBef>
        <a:spcAft>
          <a:spcPct val="0"/>
        </a:spcAft>
        <a:defRPr sz="4400">
          <a:solidFill>
            <a:srgbClr val="0D0D0D"/>
          </a:solidFill>
          <a:latin typeface="Tw Cen MT Condensed" panose="020B0606020104020203" pitchFamily="34" charset="-18"/>
        </a:defRPr>
      </a:lvl6pPr>
      <a:lvl7pPr marL="914400" algn="l" rtl="0" fontAlgn="base">
        <a:lnSpc>
          <a:spcPct val="80000"/>
        </a:lnSpc>
        <a:spcBef>
          <a:spcPct val="0"/>
        </a:spcBef>
        <a:spcAft>
          <a:spcPct val="0"/>
        </a:spcAft>
        <a:defRPr sz="4400">
          <a:solidFill>
            <a:srgbClr val="0D0D0D"/>
          </a:solidFill>
          <a:latin typeface="Tw Cen MT Condensed" panose="020B0606020104020203" pitchFamily="34" charset="-18"/>
        </a:defRPr>
      </a:lvl7pPr>
      <a:lvl8pPr marL="1371600" algn="l" rtl="0" fontAlgn="base">
        <a:lnSpc>
          <a:spcPct val="80000"/>
        </a:lnSpc>
        <a:spcBef>
          <a:spcPct val="0"/>
        </a:spcBef>
        <a:spcAft>
          <a:spcPct val="0"/>
        </a:spcAft>
        <a:defRPr sz="4400">
          <a:solidFill>
            <a:srgbClr val="0D0D0D"/>
          </a:solidFill>
          <a:latin typeface="Tw Cen MT Condensed" panose="020B0606020104020203" pitchFamily="34" charset="-18"/>
        </a:defRPr>
      </a:lvl8pPr>
      <a:lvl9pPr marL="1828800" algn="l" rtl="0" fontAlgn="base">
        <a:lnSpc>
          <a:spcPct val="80000"/>
        </a:lnSpc>
        <a:spcBef>
          <a:spcPct val="0"/>
        </a:spcBef>
        <a:spcAft>
          <a:spcPct val="0"/>
        </a:spcAft>
        <a:defRPr sz="4400">
          <a:solidFill>
            <a:srgbClr val="0D0D0D"/>
          </a:solidFill>
          <a:latin typeface="Tw Cen MT Condensed" panose="020B0606020104020203" pitchFamily="34" charset="-18"/>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Tw Cen MT" panose="020B0602020104020603" pitchFamily="34" charset="-18"/>
        <a:buChar char=" "/>
        <a:defRPr sz="2000" kern="1200">
          <a:solidFill>
            <a:schemeClr val="tx1"/>
          </a:solidFill>
          <a:latin typeface="+mn-lt"/>
          <a:ea typeface="+mn-ea"/>
          <a:cs typeface="+mn-cs"/>
        </a:defRPr>
      </a:lvl1pPr>
      <a:lvl2pPr marL="265113" indent="-136525" algn="l" rtl="0" eaLnBrk="0" fontAlgn="base" hangingPunct="0">
        <a:lnSpc>
          <a:spcPct val="90000"/>
        </a:lnSpc>
        <a:spcBef>
          <a:spcPts val="200"/>
        </a:spcBef>
        <a:spcAft>
          <a:spcPts val="400"/>
        </a:spcAft>
        <a:buClr>
          <a:schemeClr val="accent1"/>
        </a:buClr>
        <a:buFont typeface="Wingdings 3" panose="05040102010807070707" pitchFamily="18" charset="2"/>
        <a:buChar char=""/>
        <a:defRPr sz="1600" kern="1200">
          <a:solidFill>
            <a:schemeClr val="tx1"/>
          </a:solidFill>
          <a:latin typeface="+mn-lt"/>
          <a:ea typeface="+mn-ea"/>
          <a:cs typeface="+mn-cs"/>
        </a:defRPr>
      </a:lvl2pPr>
      <a:lvl3pPr marL="447675" indent="-136525" algn="l" rtl="0" eaLnBrk="0" fontAlgn="base" hangingPunct="0">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3pPr>
      <a:lvl4pPr marL="593725" indent="-136525" algn="l" rtl="0" eaLnBrk="0" fontAlgn="base" hangingPunct="0">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4pPr>
      <a:lvl5pPr marL="776288" indent="-136525" algn="l" rtl="0" eaLnBrk="0" fontAlgn="base" hangingPunct="0">
        <a:lnSpc>
          <a:spcPct val="90000"/>
        </a:lnSpc>
        <a:spcBef>
          <a:spcPts val="200"/>
        </a:spcBef>
        <a:spcAft>
          <a:spcPts val="400"/>
        </a:spcAft>
        <a:buClr>
          <a:schemeClr val="accent1"/>
        </a:buClr>
        <a:buFont typeface="Wingdings 3" panose="05040102010807070707"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4.xml"/><Relationship Id="rId7" Type="http://schemas.openxmlformats.org/officeDocument/2006/relationships/hyperlink" Target="http://cs.wikipedia.org/wiki/Spole%C4%8Dnost_vlasteneck%C3%BDch_p%C5%99%C3%A1tel_um%C4%9Bn%C3%AD"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casopis.vesmir.cz/clanek/kralovska-ceska-spolecnost-nauk" TargetMode="External"/><Relationship Id="rId5" Type="http://schemas.openxmlformats.org/officeDocument/2006/relationships/hyperlink" Target="http://cs.wikipedia.org/wiki/Societas_eruditorum_incognitorum_in_terris_Austriacis" TargetMode="External"/><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hyperlink" Target="http://www.historickaslechta.cz/sporkove-zmenili-dejiny-lyse-nad-labem-id2009100073-2" TargetMode="External"/><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www.e-cvns.cz/?stranka=publikace&amp;podstranka=10_working-papers" TargetMode="External"/><Relationship Id="rId5" Type="http://schemas.openxmlformats.org/officeDocument/2006/relationships/hyperlink" Target="https://is.muni.cz/el/1456/jaro2014/BPV_ERNO/um/Historie_Anderle.pdf"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hyperlink" Target="http://www.ksm.cz/" TargetMode="External"/><Relationship Id="rId3" Type="http://schemas.openxmlformats.org/officeDocument/2006/relationships/slideLayout" Target="../slideLayouts/slideLayout24.xml"/><Relationship Id="rId7" Type="http://schemas.openxmlformats.org/officeDocument/2006/relationships/hyperlink" Target="http://mladilidovci.cz/" TargetMode="Externa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hyperlink" Target="https://www.facebook.com/Mlad%C3%A9-ANO-973563302683819/" TargetMode="External"/><Relationship Id="rId5" Type="http://schemas.openxmlformats.org/officeDocument/2006/relationships/hyperlink" Target="http://www.konzervativci.cz/" TargetMode="External"/><Relationship Id="rId10" Type="http://schemas.openxmlformats.org/officeDocument/2006/relationships/image" Target="../media/image7.png"/><Relationship Id="rId4" Type="http://schemas.openxmlformats.org/officeDocument/2006/relationships/hyperlink" Target="http://www.mladi.cz/" TargetMode="External"/><Relationship Id="rId9" Type="http://schemas.openxmlformats.org/officeDocument/2006/relationships/hyperlink" Target="http://www.oranzovy-klub.cz/"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hemeOverride" Target="../theme/themeOverride1.xml"/><Relationship Id="rId5" Type="http://schemas.openxmlformats.org/officeDocument/2006/relationships/image" Target="../media/image7.png"/><Relationship Id="rId4"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7.png"/><Relationship Id="rId4" Type="http://schemas.openxmlformats.org/officeDocument/2006/relationships/hyperlink" Target="http://is.muni.cz/th/52313/ff_m/"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id="{071AB189-5CEF-426C-93E2-EDE115575EC0}"/>
              </a:ext>
            </a:extLst>
          </p:cNvPr>
          <p:cNvSpPr>
            <a:spLocks noGrp="1" noChangeArrowheads="1"/>
          </p:cNvSpPr>
          <p:nvPr>
            <p:ph type="ctrTitle"/>
          </p:nvPr>
        </p:nvSpPr>
        <p:spPr>
          <a:xfrm>
            <a:off x="342900" y="4959350"/>
            <a:ext cx="5829300" cy="1463675"/>
          </a:xfrm>
        </p:spPr>
        <p:txBody>
          <a:bodyPr>
            <a:normAutofit fontScale="90000"/>
          </a:bodyPr>
          <a:lstStyle/>
          <a:p>
            <a:pPr eaLnBrk="1" fontAlgn="auto" hangingPunct="1">
              <a:spcAft>
                <a:spcPts val="0"/>
              </a:spcAft>
              <a:defRPr/>
            </a:pPr>
            <a:r>
              <a:rPr lang="cs-CZ" altLang="cs-CZ">
                <a:solidFill>
                  <a:schemeClr val="tx1">
                    <a:lumMod val="95000"/>
                    <a:lumOff val="5000"/>
                  </a:schemeClr>
                </a:solidFill>
              </a:rPr>
              <a:t>Historie neziskového sektoru/občanské společnosti</a:t>
            </a:r>
          </a:p>
        </p:txBody>
      </p:sp>
      <p:sp>
        <p:nvSpPr>
          <p:cNvPr id="6149" name="Rectangle 2">
            <a:extLst>
              <a:ext uri="{FF2B5EF4-FFF2-40B4-BE49-F238E27FC236}">
                <a16:creationId xmlns:a16="http://schemas.microsoft.com/office/drawing/2014/main" id="{6DAE82DE-65D2-4A2E-A098-68F4D47D0F15}"/>
              </a:ext>
            </a:extLst>
          </p:cNvPr>
          <p:cNvSpPr>
            <a:spLocks noGrp="1" noChangeArrowheads="1"/>
          </p:cNvSpPr>
          <p:nvPr>
            <p:ph type="subTitle" idx="1"/>
          </p:nvPr>
        </p:nvSpPr>
        <p:spPr>
          <a:xfrm>
            <a:off x="6457950" y="4959350"/>
            <a:ext cx="2400300" cy="1463675"/>
          </a:xfrm>
        </p:spPr>
        <p:txBody>
          <a:bodyPr rtlCol="0"/>
          <a:lstStyle/>
          <a:p>
            <a:pPr eaLnBrk="1" fontAlgn="auto" hangingPunct="1">
              <a:spcAft>
                <a:spcPts val="0"/>
              </a:spcAft>
              <a:buFont typeface="Tw Cen MT" panose="020B0602020104020603" pitchFamily="34" charset="0"/>
              <a:buNone/>
              <a:defRPr/>
            </a:pPr>
            <a:endParaRPr lang="cs-CZ" altLang="cs-CZ"/>
          </a:p>
        </p:txBody>
      </p:sp>
      <p:sp>
        <p:nvSpPr>
          <p:cNvPr id="12292" name="Zástupný symbol pro datum 3">
            <a:extLst>
              <a:ext uri="{FF2B5EF4-FFF2-40B4-BE49-F238E27FC236}">
                <a16:creationId xmlns:a16="http://schemas.microsoft.com/office/drawing/2014/main" id="{806C4F92-9596-455D-B7B4-1BB8CF1E6370}"/>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F8F46E84-F3BA-4E2E-80A7-D9382D86077C}"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12293" name="Zástupný symbol pro číslo snímku 5">
            <a:extLst>
              <a:ext uri="{FF2B5EF4-FFF2-40B4-BE49-F238E27FC236}">
                <a16:creationId xmlns:a16="http://schemas.microsoft.com/office/drawing/2014/main" id="{A684A038-627E-409B-B2DE-E48BEB3504A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949416F3-06E4-450E-8F22-9A21CF0EDA6E}" type="slidenum">
              <a:rPr lang="cs-CZ" altLang="cs-CZ" sz="1400" smtClean="0">
                <a:latin typeface="Arial" panose="020B0604020202020204" pitchFamily="34" charset="0"/>
              </a:rPr>
              <a:pPr algn="r">
                <a:lnSpc>
                  <a:spcPct val="100000"/>
                </a:lnSpc>
                <a:spcBef>
                  <a:spcPct val="0"/>
                </a:spcBef>
                <a:spcAft>
                  <a:spcPct val="0"/>
                </a:spcAft>
                <a:buClrTx/>
                <a:buSzTx/>
                <a:buFontTx/>
                <a:buNone/>
              </a:pPr>
              <a:t>1</a:t>
            </a:fld>
            <a:endParaRPr lang="cs-CZ" altLang="cs-CZ" sz="1400">
              <a:latin typeface="Arial" panose="020B0604020202020204" pitchFamily="34" charset="0"/>
            </a:endParaRPr>
          </a:p>
        </p:txBody>
      </p:sp>
      <p:pic>
        <p:nvPicPr>
          <p:cNvPr id="12294" name="Zvuk 1">
            <a:hlinkClick r:id="" action="ppaction://media"/>
            <a:extLst>
              <a:ext uri="{FF2B5EF4-FFF2-40B4-BE49-F238E27FC236}">
                <a16:creationId xmlns:a16="http://schemas.microsoft.com/office/drawing/2014/main" id="{D47D0396-93F1-42AC-A1F3-103F81BD59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94AC9311-3600-4662-ACD3-9862C50217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412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a:extLst>
              <a:ext uri="{FF2B5EF4-FFF2-40B4-BE49-F238E27FC236}">
                <a16:creationId xmlns:a16="http://schemas.microsoft.com/office/drawing/2014/main" id="{238AC2D3-765F-4623-97F5-919765B5732E}"/>
              </a:ext>
            </a:extLst>
          </p:cNvPr>
          <p:cNvSpPr>
            <a:spLocks noGrp="1"/>
          </p:cNvSpPr>
          <p:nvPr>
            <p:ph type="title"/>
          </p:nvPr>
        </p:nvSpPr>
        <p:spPr/>
        <p:txBody>
          <a:bodyPr/>
          <a:lstStyle/>
          <a:p>
            <a:pPr eaLnBrk="1" fontAlgn="auto" hangingPunct="1">
              <a:spcAft>
                <a:spcPts val="0"/>
              </a:spcAft>
              <a:defRPr/>
            </a:pPr>
            <a:r>
              <a:rPr lang="cs-CZ" altLang="cs-CZ">
                <a:solidFill>
                  <a:schemeClr val="tx1">
                    <a:lumMod val="95000"/>
                    <a:lumOff val="5000"/>
                  </a:schemeClr>
                </a:solidFill>
              </a:rPr>
              <a:t>Rakouská legislativa</a:t>
            </a:r>
          </a:p>
        </p:txBody>
      </p:sp>
      <p:sp>
        <p:nvSpPr>
          <p:cNvPr id="3" name="Zástupný symbol pro obsah 2">
            <a:extLst>
              <a:ext uri="{FF2B5EF4-FFF2-40B4-BE49-F238E27FC236}">
                <a16:creationId xmlns:a16="http://schemas.microsoft.com/office/drawing/2014/main" id="{E41BDEB3-CBF0-489A-937B-A50DCEEB3F5D}"/>
              </a:ext>
            </a:extLst>
          </p:cNvPr>
          <p:cNvSpPr>
            <a:spLocks noGrp="1"/>
          </p:cNvSpPr>
          <p:nvPr>
            <p:ph idx="1"/>
          </p:nvPr>
        </p:nvSpPr>
        <p:spPr/>
        <p:txBody>
          <a:bodyPr rtlCol="0">
            <a:normAutofit fontScale="92500" lnSpcReduction="10000"/>
          </a:bodyPr>
          <a:lstStyle/>
          <a:p>
            <a:pPr marL="548640" indent="-411480" eaLnBrk="1" fontAlgn="auto" hangingPunct="1">
              <a:spcAft>
                <a:spcPts val="0"/>
              </a:spcAft>
              <a:buClr>
                <a:schemeClr val="tx1">
                  <a:shade val="95000"/>
                </a:schemeClr>
              </a:buClr>
              <a:buFont typeface="Wingdings 2"/>
              <a:buChar char=""/>
              <a:defRPr/>
            </a:pPr>
            <a:r>
              <a:rPr lang="cs-CZ" dirty="0"/>
              <a:t>Existovalo celkem </a:t>
            </a:r>
            <a:r>
              <a:rPr lang="cs-CZ" u="sng" dirty="0"/>
              <a:t>28 kategorií spolků</a:t>
            </a:r>
            <a:r>
              <a:rPr lang="cs-CZ" dirty="0"/>
              <a:t>, včetně akciových společností, veteránských, penzijních spolků nebo vědeckých společností. </a:t>
            </a:r>
          </a:p>
          <a:p>
            <a:pPr marL="548640" indent="-411480" eaLnBrk="1" fontAlgn="auto" hangingPunct="1">
              <a:spcAft>
                <a:spcPts val="0"/>
              </a:spcAft>
              <a:buClr>
                <a:schemeClr val="tx1">
                  <a:shade val="95000"/>
                </a:schemeClr>
              </a:buClr>
              <a:buFont typeface="Wingdings 2"/>
              <a:buChar char=""/>
              <a:defRPr/>
            </a:pPr>
            <a:r>
              <a:rPr lang="cs-CZ" dirty="0"/>
              <a:t>Každý spolek tedy nelze a priori spojovat se znaky občanské společnosti, tento atribut připisují historikové zejména těm, které se významněji podílely na rozhodování o veřejných záležitostech na komunální úrovni. </a:t>
            </a:r>
          </a:p>
          <a:p>
            <a:pPr marL="868680" lvl="1" indent="-283464" eaLnBrk="1" fontAlgn="auto" hangingPunct="1">
              <a:spcAft>
                <a:spcPts val="0"/>
              </a:spcAft>
              <a:buFont typeface="Wingdings 2"/>
              <a:buChar char=""/>
              <a:defRPr/>
            </a:pPr>
            <a:r>
              <a:rPr lang="cs-CZ" dirty="0">
                <a:solidFill>
                  <a:schemeClr val="tx1">
                    <a:lumMod val="85000"/>
                    <a:lumOff val="15000"/>
                  </a:schemeClr>
                </a:solidFill>
              </a:rPr>
              <a:t>Vůle deklarovaná spolkem byla vnímána jako součet vůle jejich členů a v tomto ohledu byly mezi spolky pochopitelně značné rozdíly jak v početnosti jejich členstva, tak v možnosti členů ovlivňovat mínění druhých lidí. </a:t>
            </a:r>
            <a:r>
              <a:rPr lang="cs-CZ" u="sng" dirty="0">
                <a:solidFill>
                  <a:schemeClr val="tx1">
                    <a:lumMod val="85000"/>
                    <a:lumOff val="15000"/>
                  </a:schemeClr>
                </a:solidFill>
              </a:rPr>
              <a:t>Veřejné angažmá patřilo k habituálnímu profilu příslušníka měšťanské elity 19. století, bez aktivity na veřejném poli nebylo lze očekávat společenské uznání vlastní osoby</a:t>
            </a:r>
            <a:r>
              <a:rPr lang="cs-CZ" dirty="0">
                <a:solidFill>
                  <a:schemeClr val="tx1">
                    <a:lumMod val="85000"/>
                    <a:lumOff val="15000"/>
                  </a:schemeClr>
                </a:solidFill>
              </a:rPr>
              <a:t>. </a:t>
            </a:r>
            <a:r>
              <a:rPr lang="cs-CZ" b="1" dirty="0">
                <a:solidFill>
                  <a:schemeClr val="tx1">
                    <a:lumMod val="85000"/>
                    <a:lumOff val="15000"/>
                  </a:schemeClr>
                </a:solidFill>
              </a:rPr>
              <a:t>Atribut veřejné činnosti měl tedy pro společnost přibližně takovou váhu jako schopnost samostatné hospodářské existence, resp. držba vysokoškolského titulu, schopnost zajistit rodinu a řádně podle měšťanského kodexu ctností vychovat potomstvo. </a:t>
            </a:r>
            <a:r>
              <a:rPr lang="cs-CZ" dirty="0">
                <a:solidFill>
                  <a:schemeClr val="tx1">
                    <a:lumMod val="85000"/>
                    <a:lumOff val="15000"/>
                  </a:schemeClr>
                </a:solidFill>
              </a:rPr>
              <a:t>U některých mimořádně aktivních osobností se nicméně setkáváme s faktem paralelního členstvím v desítkách spolků a na místě je tedy pochybnost o reálné práci ve prospěch spolku a jeho cílů, spíše šlo patrně hlavně o otázku formální prestiže.</a:t>
            </a:r>
          </a:p>
        </p:txBody>
      </p:sp>
      <p:sp>
        <p:nvSpPr>
          <p:cNvPr id="26628" name="Zástupný symbol pro číslo snímku 3">
            <a:extLst>
              <a:ext uri="{FF2B5EF4-FFF2-40B4-BE49-F238E27FC236}">
                <a16:creationId xmlns:a16="http://schemas.microsoft.com/office/drawing/2014/main" id="{7C0EA4F6-F810-4297-9BBB-D08EB04C0AC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F9109AD0-C568-40F3-A8C9-53EB9C4A464D}" type="slidenum">
              <a:rPr lang="cs-CZ" altLang="cs-CZ" sz="1200" smtClean="0">
                <a:solidFill>
                  <a:srgbClr val="898989"/>
                </a:solidFill>
              </a:rPr>
              <a:pPr/>
              <a:t>10</a:t>
            </a:fld>
            <a:endParaRPr lang="cs-CZ" altLang="cs-CZ" sz="1200">
              <a:solidFill>
                <a:srgbClr val="898989"/>
              </a:solidFill>
            </a:endParaRPr>
          </a:p>
        </p:txBody>
      </p:sp>
      <p:pic>
        <p:nvPicPr>
          <p:cNvPr id="26629" name="Zvuk 1">
            <a:hlinkClick r:id="" action="ppaction://media"/>
            <a:extLst>
              <a:ext uri="{FF2B5EF4-FFF2-40B4-BE49-F238E27FC236}">
                <a16:creationId xmlns:a16="http://schemas.microsoft.com/office/drawing/2014/main" id="{5CE70FDE-379C-4C36-A609-530562710A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BDEB72B2-60CA-49EC-94F5-59496BCB1B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spd="slow" advTm="98185">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644E5E-91C0-499C-9A73-FFB5D7B3AD78}"/>
              </a:ext>
            </a:extLst>
          </p:cNvPr>
          <p:cNvSpPr>
            <a:spLocks noGrp="1"/>
          </p:cNvSpPr>
          <p:nvPr>
            <p:ph type="title"/>
          </p:nvPr>
        </p:nvSpPr>
        <p:spPr/>
        <p:txBody>
          <a:bodyPr/>
          <a:lstStyle/>
          <a:p>
            <a:pPr eaLnBrk="1" fontAlgn="auto" hangingPunct="1">
              <a:spcAft>
                <a:spcPts val="0"/>
              </a:spcAft>
              <a:defRPr/>
            </a:pPr>
            <a:r>
              <a:rPr lang="cs-CZ" dirty="0">
                <a:solidFill>
                  <a:schemeClr val="tx1">
                    <a:lumMod val="95000"/>
                    <a:lumOff val="5000"/>
                  </a:schemeClr>
                </a:solidFill>
              </a:rPr>
              <a:t>Počátky asociativního spolčování</a:t>
            </a:r>
          </a:p>
        </p:txBody>
      </p:sp>
      <p:sp>
        <p:nvSpPr>
          <p:cNvPr id="27651" name="Zástupný symbol pro obsah 2">
            <a:extLst>
              <a:ext uri="{FF2B5EF4-FFF2-40B4-BE49-F238E27FC236}">
                <a16:creationId xmlns:a16="http://schemas.microsoft.com/office/drawing/2014/main" id="{600C6BAE-11DB-42BB-9397-D6071B74A2CD}"/>
              </a:ext>
            </a:extLst>
          </p:cNvPr>
          <p:cNvSpPr>
            <a:spLocks noGrp="1"/>
          </p:cNvSpPr>
          <p:nvPr>
            <p:ph idx="1"/>
          </p:nvPr>
        </p:nvSpPr>
        <p:spPr/>
        <p:txBody>
          <a:bodyPr rtlCol="0">
            <a:normAutofit/>
          </a:bodyPr>
          <a:lstStyle/>
          <a:p>
            <a:pPr marL="182880" indent="-182880" eaLnBrk="1" fontAlgn="auto" hangingPunct="1">
              <a:buFont typeface="Tw Cen MT" panose="020B0602020104020603" pitchFamily="34" charset="0"/>
              <a:buChar char=" "/>
              <a:defRPr/>
            </a:pPr>
            <a:r>
              <a:rPr lang="cs-CZ" altLang="cs-CZ" dirty="0"/>
              <a:t>Korporativní a asociativní princip sdružování se v konkrétním městě zpravidla </a:t>
            </a:r>
            <a:r>
              <a:rPr lang="cs-CZ" altLang="cs-CZ" u="sng" dirty="0"/>
              <a:t>prolínal </a:t>
            </a:r>
          </a:p>
          <a:p>
            <a:pPr marL="265176" lvl="1" indent="-182880" eaLnBrk="1" fontAlgn="auto" hangingPunct="1">
              <a:defRPr/>
            </a:pPr>
            <a:r>
              <a:rPr lang="cs-CZ" altLang="cs-CZ" dirty="0">
                <a:solidFill>
                  <a:schemeClr val="tx1">
                    <a:lumMod val="85000"/>
                    <a:lumOff val="15000"/>
                  </a:schemeClr>
                </a:solidFill>
              </a:rPr>
              <a:t>pokud už došlo k ustavení moderního asociativního sdružení, pak byl z opatrnosti často do jeho čela postaven </a:t>
            </a:r>
            <a:r>
              <a:rPr lang="cs-CZ" altLang="cs-CZ" u="sng" dirty="0">
                <a:solidFill>
                  <a:schemeClr val="tx1">
                    <a:lumMod val="85000"/>
                    <a:lumOff val="15000"/>
                  </a:schemeClr>
                </a:solidFill>
              </a:rPr>
              <a:t>seriózní státní úředník nebo aristokrat </a:t>
            </a:r>
          </a:p>
          <a:p>
            <a:pPr marL="731520" lvl="2" indent="-182880" eaLnBrk="1" fontAlgn="auto" hangingPunct="1">
              <a:defRPr/>
            </a:pPr>
            <a:r>
              <a:rPr lang="cs-CZ" altLang="cs-CZ" dirty="0">
                <a:solidFill>
                  <a:schemeClr val="tx1">
                    <a:lumMod val="85000"/>
                    <a:lumOff val="15000"/>
                  </a:schemeClr>
                </a:solidFill>
              </a:rPr>
              <a:t>konservatismus a obezřetnost se jako plošný projev občanské společnosti v měšťanském prostředí začal postupně vytrácet od 60. let 19. století (velkoměsta typu Vídně, Prahy nebo Brna), </a:t>
            </a:r>
            <a:r>
              <a:rPr lang="cs-CZ" altLang="cs-CZ" u="sng" dirty="0">
                <a:solidFill>
                  <a:schemeClr val="tx1">
                    <a:lumMod val="85000"/>
                    <a:lumOff val="15000"/>
                  </a:schemeClr>
                </a:solidFill>
              </a:rPr>
              <a:t>ke skutečnému boomu asociativního spolčování jako symptomu rozvoje občanské společnosti došlo u nás až ve druhé polovině 80. let</a:t>
            </a:r>
          </a:p>
        </p:txBody>
      </p:sp>
      <p:sp>
        <p:nvSpPr>
          <p:cNvPr id="27652" name="Zástupný symbol pro číslo snímku 3">
            <a:extLst>
              <a:ext uri="{FF2B5EF4-FFF2-40B4-BE49-F238E27FC236}">
                <a16:creationId xmlns:a16="http://schemas.microsoft.com/office/drawing/2014/main" id="{768BA22D-28AA-45B9-87FC-0F7AF8D67C2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D45A231A-0769-48B2-A3D7-25289C89F5F0}" type="slidenum">
              <a:rPr lang="cs-CZ" altLang="cs-CZ" sz="1200" smtClean="0">
                <a:solidFill>
                  <a:srgbClr val="898989"/>
                </a:solidFill>
              </a:rPr>
              <a:pPr/>
              <a:t>11</a:t>
            </a:fld>
            <a:endParaRPr lang="cs-CZ" altLang="cs-CZ" sz="1200">
              <a:solidFill>
                <a:srgbClr val="898989"/>
              </a:solidFill>
            </a:endParaRPr>
          </a:p>
        </p:txBody>
      </p:sp>
      <p:pic>
        <p:nvPicPr>
          <p:cNvPr id="27653" name="Zvuk 2">
            <a:hlinkClick r:id="" action="ppaction://media"/>
            <a:extLst>
              <a:ext uri="{FF2B5EF4-FFF2-40B4-BE49-F238E27FC236}">
                <a16:creationId xmlns:a16="http://schemas.microsoft.com/office/drawing/2014/main" id="{5AAD4CBD-27FB-44E4-BEDE-1BB6ABD14C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716D9E2E-E610-41BA-A83D-967411C3F5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spd="slow" advTm="15048">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82C70F-9076-4EF4-B67D-85F8DD0C7851}"/>
              </a:ext>
            </a:extLst>
          </p:cNvPr>
          <p:cNvSpPr>
            <a:spLocks noGrp="1"/>
          </p:cNvSpPr>
          <p:nvPr>
            <p:ph type="title"/>
          </p:nvPr>
        </p:nvSpPr>
        <p:spPr/>
        <p:txBody>
          <a:bodyPr/>
          <a:lstStyle/>
          <a:p>
            <a:pPr eaLnBrk="1" fontAlgn="auto" hangingPunct="1">
              <a:spcAft>
                <a:spcPts val="0"/>
              </a:spcAft>
              <a:defRPr/>
            </a:pPr>
            <a:r>
              <a:rPr lang="cs-CZ" dirty="0">
                <a:solidFill>
                  <a:schemeClr val="tx1">
                    <a:lumMod val="95000"/>
                    <a:lumOff val="5000"/>
                  </a:schemeClr>
                </a:solidFill>
              </a:rPr>
              <a:t>Počátky asociativního spolčování</a:t>
            </a:r>
          </a:p>
        </p:txBody>
      </p:sp>
      <p:sp>
        <p:nvSpPr>
          <p:cNvPr id="3" name="Zástupný symbol pro obsah 2">
            <a:extLst>
              <a:ext uri="{FF2B5EF4-FFF2-40B4-BE49-F238E27FC236}">
                <a16:creationId xmlns:a16="http://schemas.microsoft.com/office/drawing/2014/main" id="{FB619122-B356-43CA-A024-DA202CDC5E59}"/>
              </a:ext>
            </a:extLst>
          </p:cNvPr>
          <p:cNvSpPr>
            <a:spLocks noGrp="1"/>
          </p:cNvSpPr>
          <p:nvPr>
            <p:ph idx="1"/>
          </p:nvPr>
        </p:nvSpPr>
        <p:spPr/>
        <p:txBody>
          <a:bodyPr rtlCol="0">
            <a:normAutofit/>
          </a:bodyPr>
          <a:lstStyle/>
          <a:p>
            <a:pPr marL="182880" indent="-182880" eaLnBrk="1" fontAlgn="auto" hangingPunct="1">
              <a:buFont typeface="Tw Cen MT" panose="020B0602020104020603" pitchFamily="34" charset="0"/>
              <a:buChar char=" "/>
              <a:defRPr/>
            </a:pPr>
            <a:r>
              <a:rPr lang="cs-CZ" dirty="0"/>
              <a:t>Polovina 19. století: proces emancipace založený na národním základě</a:t>
            </a:r>
          </a:p>
          <a:p>
            <a:pPr marL="182880" indent="-182880" eaLnBrk="1" fontAlgn="auto" hangingPunct="1">
              <a:buFont typeface="Tw Cen MT" panose="020B0602020104020603" pitchFamily="34" charset="0"/>
              <a:buChar char=" "/>
              <a:defRPr/>
            </a:pPr>
            <a:r>
              <a:rPr lang="cs-CZ" dirty="0"/>
              <a:t>Česká veřejnost: spor o smysl českých dějin, zápas protestantismu a katolictví, víra ve spásonosnou politiku, upnutí se na „otce národa“, snaha zdůvodňovat a ospravedlňovat se výlučně jen dějinami</a:t>
            </a:r>
          </a:p>
          <a:p>
            <a:pPr marL="265176" lvl="1" indent="-182880" eaLnBrk="1" fontAlgn="auto" hangingPunct="1">
              <a:defRPr/>
            </a:pPr>
            <a:r>
              <a:rPr lang="cs-CZ" dirty="0">
                <a:solidFill>
                  <a:schemeClr val="tx1">
                    <a:lumMod val="85000"/>
                    <a:lumOff val="15000"/>
                  </a:schemeClr>
                </a:solidFill>
              </a:rPr>
              <a:t>Výsledek: demokratizaci české společnosti mimo oficiální struktury, politika pasivního odporu a neodpovědnost vůči státu</a:t>
            </a:r>
          </a:p>
          <a:p>
            <a:pPr marL="182880" indent="-182880" eaLnBrk="1" fontAlgn="auto" hangingPunct="1">
              <a:buFont typeface="Tw Cen MT" panose="020B0602020104020603" pitchFamily="34" charset="0"/>
              <a:buChar char=" "/>
              <a:defRPr/>
            </a:pPr>
            <a:r>
              <a:rPr lang="cs-CZ" dirty="0"/>
              <a:t>Zatímco </a:t>
            </a:r>
            <a:r>
              <a:rPr lang="cs-CZ" b="1" dirty="0"/>
              <a:t>společnosti západní Evropy se emancipovaly od státu, česká společnost se emancipovala proti státu na národním principu</a:t>
            </a:r>
            <a:r>
              <a:rPr lang="cs-CZ" dirty="0"/>
              <a:t>, který ji spojoval ne jako celek svobodných občanů, </a:t>
            </a:r>
            <a:r>
              <a:rPr lang="cs-CZ" dirty="0">
                <a:solidFill>
                  <a:schemeClr val="tx1">
                    <a:lumMod val="85000"/>
                    <a:lumOff val="15000"/>
                  </a:schemeClr>
                </a:solidFill>
              </a:rPr>
              <a:t>ale jako blok, který bránil rozvíjení prostředí názorové a zájmové plurality</a:t>
            </a:r>
          </a:p>
          <a:p>
            <a:pPr marL="265176" lvl="1" indent="-182880" eaLnBrk="1" fontAlgn="auto" hangingPunct="1">
              <a:defRPr/>
            </a:pPr>
            <a:r>
              <a:rPr lang="cs-CZ" dirty="0">
                <a:solidFill>
                  <a:schemeClr val="tx1">
                    <a:lumMod val="85000"/>
                    <a:lumOff val="15000"/>
                  </a:schemeClr>
                </a:solidFill>
              </a:rPr>
              <a:t>tradice liberalismu tak vzhledem k počátkům moderních českých dějin sice chybí, tradice svobodného myšlení existuje</a:t>
            </a:r>
          </a:p>
        </p:txBody>
      </p:sp>
      <p:sp>
        <p:nvSpPr>
          <p:cNvPr id="28676" name="Zástupný symbol pro číslo snímku 3">
            <a:extLst>
              <a:ext uri="{FF2B5EF4-FFF2-40B4-BE49-F238E27FC236}">
                <a16:creationId xmlns:a16="http://schemas.microsoft.com/office/drawing/2014/main" id="{B66AD705-A263-427E-AC46-DED75E69D50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56BA8047-B54D-4D46-992E-A073BBF43BF8}" type="slidenum">
              <a:rPr lang="cs-CZ" altLang="cs-CZ" sz="1000" smtClean="0">
                <a:solidFill>
                  <a:srgbClr val="0D0D0D"/>
                </a:solidFill>
                <a:latin typeface="Tw Cen MT Condensed" panose="020B0606020104020203" pitchFamily="34" charset="-18"/>
              </a:rPr>
              <a:pPr/>
              <a:t>12</a:t>
            </a:fld>
            <a:endParaRPr lang="cs-CZ" altLang="cs-CZ" sz="1000">
              <a:solidFill>
                <a:srgbClr val="0D0D0D"/>
              </a:solidFill>
              <a:latin typeface="Tw Cen MT Condensed" panose="020B0606020104020203" pitchFamily="34" charset="-18"/>
            </a:endParaRPr>
          </a:p>
        </p:txBody>
      </p:sp>
      <p:pic>
        <p:nvPicPr>
          <p:cNvPr id="28677" name="Zvuk 4">
            <a:hlinkClick r:id="" action="ppaction://media"/>
            <a:extLst>
              <a:ext uri="{FF2B5EF4-FFF2-40B4-BE49-F238E27FC236}">
                <a16:creationId xmlns:a16="http://schemas.microsoft.com/office/drawing/2014/main" id="{33508085-9440-4B0C-8B37-4F3C5B39E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BB60291A-F4B9-48DA-8E1F-D24B44649C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spd="slow" advTm="152168">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3">
            <a:extLst>
              <a:ext uri="{FF2B5EF4-FFF2-40B4-BE49-F238E27FC236}">
                <a16:creationId xmlns:a16="http://schemas.microsoft.com/office/drawing/2014/main" id="{A5A68609-7A52-43E2-AC93-8BC10644A645}"/>
              </a:ext>
            </a:extLst>
          </p:cNvPr>
          <p:cNvSpPr>
            <a:spLocks noGrp="1" noChangeArrowheads="1"/>
          </p:cNvSpPr>
          <p:nvPr>
            <p:ph type="title"/>
          </p:nvPr>
        </p:nvSpPr>
        <p:spPr/>
        <p:txBody>
          <a:bodyPr/>
          <a:lstStyle/>
          <a:p>
            <a:pPr eaLnBrk="1" fontAlgn="auto" hangingPunct="1">
              <a:spcAft>
                <a:spcPts val="0"/>
              </a:spcAft>
              <a:defRPr/>
            </a:pPr>
            <a:r>
              <a:rPr lang="cs-CZ" dirty="0">
                <a:solidFill>
                  <a:schemeClr val="tx1">
                    <a:lumMod val="95000"/>
                    <a:lumOff val="5000"/>
                  </a:schemeClr>
                </a:solidFill>
              </a:rPr>
              <a:t>Počátky asociativního spolčování - příklady</a:t>
            </a:r>
            <a:endParaRPr lang="cs-CZ" altLang="cs-CZ" dirty="0">
              <a:solidFill>
                <a:schemeClr val="tx1">
                  <a:lumMod val="95000"/>
                  <a:lumOff val="5000"/>
                </a:schemeClr>
              </a:solidFill>
            </a:endParaRPr>
          </a:p>
        </p:txBody>
      </p:sp>
      <p:sp>
        <p:nvSpPr>
          <p:cNvPr id="11269" name="Rectangle 2">
            <a:extLst>
              <a:ext uri="{FF2B5EF4-FFF2-40B4-BE49-F238E27FC236}">
                <a16:creationId xmlns:a16="http://schemas.microsoft.com/office/drawing/2014/main" id="{D527D019-E0FA-482B-9707-6E93647B551B}"/>
              </a:ext>
            </a:extLst>
          </p:cNvPr>
          <p:cNvSpPr>
            <a:spLocks noGrp="1" noChangeArrowheads="1"/>
          </p:cNvSpPr>
          <p:nvPr>
            <p:ph idx="1"/>
          </p:nvPr>
        </p:nvSpPr>
        <p:spPr/>
        <p:txBody>
          <a:bodyPr rtlCol="0">
            <a:normAutofit fontScale="85000" lnSpcReduction="10000"/>
          </a:bodyPr>
          <a:lstStyle/>
          <a:p>
            <a:pPr marL="548640" indent="-411480" eaLnBrk="1" fontAlgn="auto" hangingPunct="1">
              <a:spcAft>
                <a:spcPts val="0"/>
              </a:spcAft>
              <a:buClr>
                <a:schemeClr val="tx1">
                  <a:shade val="95000"/>
                </a:schemeClr>
              </a:buClr>
              <a:buFont typeface="Wingdings 2"/>
              <a:buChar char=""/>
              <a:defRPr/>
            </a:pPr>
            <a:r>
              <a:rPr lang="cs-CZ" altLang="cs-CZ" sz="2400" dirty="0"/>
              <a:t>První osvícenská společnost vzniká v roce 1746 v Olomouci - SOCIETAS INCOGNITORUM ERUDITORUM (</a:t>
            </a:r>
            <a:r>
              <a:rPr lang="cs-CZ" altLang="cs-CZ" sz="2400" dirty="0">
                <a:hlinkClick r:id="rId5"/>
              </a:rPr>
              <a:t>http://cs.wikipedia.org/wiki/Societas_eruditorum_incognitorum_in_terris_Austriacis</a:t>
            </a:r>
            <a:r>
              <a:rPr lang="cs-CZ" altLang="cs-CZ" sz="2400" dirty="0"/>
              <a:t> ) </a:t>
            </a:r>
          </a:p>
          <a:p>
            <a:pPr marL="548640" indent="-411480" eaLnBrk="1" fontAlgn="auto" hangingPunct="1">
              <a:spcAft>
                <a:spcPts val="0"/>
              </a:spcAft>
              <a:buClr>
                <a:schemeClr val="tx1">
                  <a:shade val="95000"/>
                </a:schemeClr>
              </a:buClr>
              <a:buFont typeface="Wingdings 2"/>
              <a:buChar char=""/>
              <a:defRPr/>
            </a:pPr>
            <a:r>
              <a:rPr lang="cs-CZ" altLang="cs-CZ" sz="2400" dirty="0"/>
              <a:t>Přírodovědec Ignác Born byl iniciátorem vzniku Soukromé učené společnosti, která se v roce 1784 prezentovala jako veřejná Královská česká společnost nauk (</a:t>
            </a:r>
            <a:r>
              <a:rPr lang="cs-CZ" altLang="cs-CZ" sz="2400" dirty="0">
                <a:hlinkClick r:id="rId6"/>
              </a:rPr>
              <a:t>http://casopis.vesmir.cz/clanek/kralovska-ceska-spolecnost-nauk</a:t>
            </a:r>
            <a:r>
              <a:rPr lang="cs-CZ" altLang="cs-CZ" sz="2400" dirty="0"/>
              <a:t> ). </a:t>
            </a:r>
          </a:p>
          <a:p>
            <a:pPr marL="548640" indent="-411480" eaLnBrk="1" fontAlgn="auto" hangingPunct="1">
              <a:spcAft>
                <a:spcPts val="0"/>
              </a:spcAft>
              <a:buClr>
                <a:schemeClr val="tx1">
                  <a:shade val="95000"/>
                </a:schemeClr>
              </a:buClr>
              <a:buFont typeface="Wingdings 2"/>
              <a:buChar char=""/>
              <a:defRPr/>
            </a:pPr>
            <a:r>
              <a:rPr lang="cs-CZ" altLang="cs-CZ" sz="2400" dirty="0"/>
              <a:t>Ve stejné době vzniká u nás první mecenášský spolek - Společnost vlasteneckých přátel umění v Čechách (1796), která položila podporou výtvarného umění základy dnešní Národní galerie (</a:t>
            </a:r>
            <a:r>
              <a:rPr lang="cs-CZ" altLang="cs-CZ" sz="2400" dirty="0">
                <a:hlinkClick r:id="rId7"/>
              </a:rPr>
              <a:t>http://cs.wikipedia.org/wiki/Spole%C4%8Dnost_vlasteneck%C3%BDch_p%C5%99%C3%A1tel_um%C4%9Bn%C3%AD</a:t>
            </a:r>
            <a:r>
              <a:rPr lang="cs-CZ" altLang="cs-CZ" sz="2400" dirty="0"/>
              <a:t> ).</a:t>
            </a:r>
          </a:p>
        </p:txBody>
      </p:sp>
      <p:sp>
        <p:nvSpPr>
          <p:cNvPr id="29700" name="Zástupný symbol pro datum 3">
            <a:extLst>
              <a:ext uri="{FF2B5EF4-FFF2-40B4-BE49-F238E27FC236}">
                <a16:creationId xmlns:a16="http://schemas.microsoft.com/office/drawing/2014/main" id="{EF1EEAF5-76BA-4C3A-844E-4665082359BD}"/>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11B28161-D04C-4AF7-8C78-308A8A565EED}"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29701" name="Zástupný symbol pro číslo snímku 5">
            <a:extLst>
              <a:ext uri="{FF2B5EF4-FFF2-40B4-BE49-F238E27FC236}">
                <a16:creationId xmlns:a16="http://schemas.microsoft.com/office/drawing/2014/main" id="{2655BAED-58EC-4A58-9876-023BC606D07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30EA540A-8CE6-457D-B61C-6E632CBC1CDB}" type="slidenum">
              <a:rPr lang="cs-CZ" altLang="cs-CZ" sz="1400" smtClean="0">
                <a:latin typeface="Arial" panose="020B0604020202020204" pitchFamily="34" charset="0"/>
              </a:rPr>
              <a:pPr algn="r">
                <a:lnSpc>
                  <a:spcPct val="100000"/>
                </a:lnSpc>
                <a:spcBef>
                  <a:spcPct val="0"/>
                </a:spcBef>
                <a:spcAft>
                  <a:spcPct val="0"/>
                </a:spcAft>
                <a:buClrTx/>
                <a:buSzTx/>
                <a:buFontTx/>
                <a:buNone/>
              </a:pPr>
              <a:t>13</a:t>
            </a:fld>
            <a:endParaRPr lang="cs-CZ" altLang="cs-CZ" sz="1400">
              <a:latin typeface="Arial" panose="020B0604020202020204" pitchFamily="34" charset="0"/>
            </a:endParaRPr>
          </a:p>
        </p:txBody>
      </p:sp>
      <p:pic>
        <p:nvPicPr>
          <p:cNvPr id="29702" name="Zvuk 1">
            <a:hlinkClick r:id="" action="ppaction://media"/>
            <a:extLst>
              <a:ext uri="{FF2B5EF4-FFF2-40B4-BE49-F238E27FC236}">
                <a16:creationId xmlns:a16="http://schemas.microsoft.com/office/drawing/2014/main" id="{DEA88DDF-19EA-44A2-8A61-ACC5862FC9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91554640-0A8E-4320-88BF-FD43ED643C5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85200" y="6299200"/>
            <a:ext cx="406400" cy="406400"/>
          </a:xfrm>
          <a:prstGeom prst="rect">
            <a:avLst/>
          </a:prstGeom>
        </p:spPr>
      </p:pic>
    </p:spTree>
  </p:cSld>
  <p:clrMapOvr>
    <a:masterClrMapping/>
  </p:clrMapOvr>
  <p:transition advTm="301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a:extLst>
              <a:ext uri="{FF2B5EF4-FFF2-40B4-BE49-F238E27FC236}">
                <a16:creationId xmlns:a16="http://schemas.microsoft.com/office/drawing/2014/main" id="{9A85DD74-CC73-49C5-ADA5-B60E04259A04}"/>
              </a:ext>
            </a:extLst>
          </p:cNvPr>
          <p:cNvSpPr>
            <a:spLocks noGrp="1"/>
          </p:cNvSpPr>
          <p:nvPr>
            <p:ph type="title"/>
          </p:nvPr>
        </p:nvSpPr>
        <p:spPr/>
        <p:txBody>
          <a:bodyPr/>
          <a:lstStyle/>
          <a:p>
            <a:pPr eaLnBrk="1" fontAlgn="auto" hangingPunct="1">
              <a:spcAft>
                <a:spcPts val="0"/>
              </a:spcAft>
              <a:defRPr/>
            </a:pPr>
            <a:r>
              <a:rPr lang="cs-CZ" altLang="cs-CZ" dirty="0">
                <a:solidFill>
                  <a:schemeClr val="tx1">
                    <a:lumMod val="95000"/>
                    <a:lumOff val="5000"/>
                  </a:schemeClr>
                </a:solidFill>
              </a:rPr>
              <a:t>Přenos a prolínání hodnot</a:t>
            </a:r>
          </a:p>
        </p:txBody>
      </p:sp>
      <p:sp>
        <p:nvSpPr>
          <p:cNvPr id="3" name="Zástupný symbol pro obsah 2">
            <a:extLst>
              <a:ext uri="{FF2B5EF4-FFF2-40B4-BE49-F238E27FC236}">
                <a16:creationId xmlns:a16="http://schemas.microsoft.com/office/drawing/2014/main" id="{15DC8BBA-C58E-42EC-BC24-438DABCE09BE}"/>
              </a:ext>
            </a:extLst>
          </p:cNvPr>
          <p:cNvSpPr>
            <a:spLocks noGrp="1"/>
          </p:cNvSpPr>
          <p:nvPr>
            <p:ph idx="1"/>
          </p:nvPr>
        </p:nvSpPr>
        <p:spPr/>
        <p:txBody>
          <a:bodyPr rtlCol="0">
            <a:normAutofit/>
          </a:bodyPr>
          <a:lstStyle/>
          <a:p>
            <a:pPr marL="548640" indent="-411480" eaLnBrk="1" fontAlgn="auto" hangingPunct="1">
              <a:spcAft>
                <a:spcPts val="0"/>
              </a:spcAft>
              <a:buClr>
                <a:schemeClr val="tx1">
                  <a:shade val="95000"/>
                </a:schemeClr>
              </a:buClr>
              <a:buFont typeface="Wingdings 2"/>
              <a:buChar char=""/>
              <a:defRPr/>
            </a:pPr>
            <a:r>
              <a:rPr lang="cs-CZ" dirty="0"/>
              <a:t>Přenos liberálně občanských hodnot z měšťanského prostředí do jiných společenských vrstev. </a:t>
            </a:r>
          </a:p>
          <a:p>
            <a:pPr marL="868680" lvl="1" indent="-283464" eaLnBrk="1" fontAlgn="auto" hangingPunct="1">
              <a:spcAft>
                <a:spcPts val="0"/>
              </a:spcAft>
              <a:buFont typeface="Wingdings 2"/>
              <a:buChar char=""/>
              <a:defRPr/>
            </a:pPr>
            <a:r>
              <a:rPr lang="cs-CZ" dirty="0">
                <a:solidFill>
                  <a:schemeClr val="tx1">
                    <a:lumMod val="85000"/>
                    <a:lumOff val="15000"/>
                  </a:schemeClr>
                </a:solidFill>
              </a:rPr>
              <a:t>U nás rezonuje </a:t>
            </a:r>
            <a:r>
              <a:rPr lang="cs-CZ" u="sng" dirty="0">
                <a:solidFill>
                  <a:schemeClr val="tx1">
                    <a:lumMod val="85000"/>
                    <a:lumOff val="15000"/>
                  </a:schemeClr>
                </a:solidFill>
              </a:rPr>
              <a:t>ve dvou liniích</a:t>
            </a:r>
            <a:r>
              <a:rPr lang="cs-CZ" dirty="0">
                <a:solidFill>
                  <a:schemeClr val="tx1">
                    <a:lumMod val="85000"/>
                    <a:lumOff val="15000"/>
                  </a:schemeClr>
                </a:solidFill>
              </a:rPr>
              <a:t>, jednak ve směru k rodové aristokracii, jednak ve směru k dělnictvu. </a:t>
            </a:r>
          </a:p>
          <a:p>
            <a:pPr marL="868680" lvl="1" indent="-283464" eaLnBrk="1" fontAlgn="auto" hangingPunct="1">
              <a:spcAft>
                <a:spcPts val="0"/>
              </a:spcAft>
              <a:buFont typeface="Wingdings 2"/>
              <a:buChar char=""/>
              <a:defRPr/>
            </a:pPr>
            <a:r>
              <a:rPr lang="cs-CZ" b="1" dirty="0">
                <a:solidFill>
                  <a:schemeClr val="tx1">
                    <a:lumMod val="85000"/>
                    <a:lumOff val="15000"/>
                  </a:schemeClr>
                </a:solidFill>
              </a:rPr>
              <a:t>Aristokracie</a:t>
            </a:r>
            <a:r>
              <a:rPr lang="cs-CZ" dirty="0">
                <a:solidFill>
                  <a:schemeClr val="tx1">
                    <a:lumMod val="85000"/>
                    <a:lumOff val="15000"/>
                  </a:schemeClr>
                </a:solidFill>
              </a:rPr>
              <a:t>: činný v podmínkách občanské společnosti zůstal jen zlomek starobylé aristokracie, naprostá většina jejích příslušníků se v posledních dvou desetiletích </a:t>
            </a:r>
            <a:r>
              <a:rPr lang="cs-CZ" u="sng" dirty="0">
                <a:solidFill>
                  <a:schemeClr val="tx1">
                    <a:lumMod val="85000"/>
                    <a:lumOff val="15000"/>
                  </a:schemeClr>
                </a:solidFill>
              </a:rPr>
              <a:t>stahuje do ústraní a věnuje se pěstování svých zálib a péči o sídla, z nichž chtěli vytvořit oázu opozičního postoje proti novotám, stojící na zásadách tradic, rodu a cti</a:t>
            </a:r>
            <a:r>
              <a:rPr lang="cs-CZ" dirty="0">
                <a:solidFill>
                  <a:schemeClr val="tx1">
                    <a:lumMod val="85000"/>
                    <a:lumOff val="15000"/>
                  </a:schemeClr>
                </a:solidFill>
              </a:rPr>
              <a:t>.</a:t>
            </a:r>
          </a:p>
          <a:p>
            <a:pPr marL="868680" lvl="1" indent="-283464" eaLnBrk="1" fontAlgn="auto" hangingPunct="1">
              <a:spcAft>
                <a:spcPts val="0"/>
              </a:spcAft>
              <a:buFont typeface="Wingdings 2"/>
              <a:buChar char=""/>
              <a:defRPr/>
            </a:pPr>
            <a:r>
              <a:rPr lang="cs-CZ" b="1" dirty="0">
                <a:solidFill>
                  <a:schemeClr val="tx1">
                    <a:lumMod val="85000"/>
                    <a:lumOff val="15000"/>
                  </a:schemeClr>
                </a:solidFill>
              </a:rPr>
              <a:t>Dělnické prostředí: </a:t>
            </a:r>
            <a:r>
              <a:rPr lang="cs-CZ" dirty="0">
                <a:solidFill>
                  <a:schemeClr val="tx1">
                    <a:lumMod val="85000"/>
                    <a:lumOff val="15000"/>
                  </a:schemeClr>
                </a:solidFill>
              </a:rPr>
              <a:t>je </a:t>
            </a:r>
            <a:r>
              <a:rPr lang="cs-CZ" u="sng" dirty="0">
                <a:solidFill>
                  <a:schemeClr val="tx1">
                    <a:lumMod val="85000"/>
                    <a:lumOff val="15000"/>
                  </a:schemeClr>
                </a:solidFill>
              </a:rPr>
              <a:t>zdrojem inovací a hybatelem mnoha změn</a:t>
            </a:r>
            <a:r>
              <a:rPr lang="cs-CZ" dirty="0">
                <a:solidFill>
                  <a:schemeClr val="tx1">
                    <a:lumMod val="85000"/>
                    <a:lumOff val="15000"/>
                  </a:schemeClr>
                </a:solidFill>
              </a:rPr>
              <a:t>, nastávajících ve společnosti pozdního 19. století a spolu s rolnictvem hlavním protagonistou dění ve 20. století. </a:t>
            </a:r>
          </a:p>
          <a:p>
            <a:pPr marL="548640" indent="-411480" eaLnBrk="1" fontAlgn="auto" hangingPunct="1">
              <a:spcAft>
                <a:spcPts val="0"/>
              </a:spcAft>
              <a:buClr>
                <a:schemeClr val="tx1">
                  <a:shade val="95000"/>
                </a:schemeClr>
              </a:buClr>
              <a:buFont typeface="Wingdings 2"/>
              <a:buChar char=""/>
              <a:defRPr/>
            </a:pPr>
            <a:endParaRPr lang="cs-CZ" dirty="0"/>
          </a:p>
        </p:txBody>
      </p:sp>
      <p:sp>
        <p:nvSpPr>
          <p:cNvPr id="31748" name="Zástupný symbol pro číslo snímku 3">
            <a:extLst>
              <a:ext uri="{FF2B5EF4-FFF2-40B4-BE49-F238E27FC236}">
                <a16:creationId xmlns:a16="http://schemas.microsoft.com/office/drawing/2014/main" id="{1AE5726A-C120-4084-B135-7F582DABD79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557332F7-3C3C-43D5-8C36-A95425AD174F}" type="slidenum">
              <a:rPr lang="cs-CZ" altLang="cs-CZ" sz="1200" smtClean="0">
                <a:solidFill>
                  <a:srgbClr val="898989"/>
                </a:solidFill>
              </a:rPr>
              <a:pPr/>
              <a:t>14</a:t>
            </a:fld>
            <a:endParaRPr lang="cs-CZ" altLang="cs-CZ" sz="1200">
              <a:solidFill>
                <a:srgbClr val="898989"/>
              </a:solidFill>
            </a:endParaRPr>
          </a:p>
        </p:txBody>
      </p:sp>
      <p:pic>
        <p:nvPicPr>
          <p:cNvPr id="31749" name="Zvuk 1">
            <a:hlinkClick r:id="" action="ppaction://media"/>
            <a:extLst>
              <a:ext uri="{FF2B5EF4-FFF2-40B4-BE49-F238E27FC236}">
                <a16:creationId xmlns:a16="http://schemas.microsoft.com/office/drawing/2014/main" id="{3D1F98AC-FDEE-42CD-95E2-E73C61B4B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D80D72AD-C30D-4760-B07A-C7E3F5930A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spd="slow" advTm="55286">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Nadpis 1">
            <a:extLst>
              <a:ext uri="{FF2B5EF4-FFF2-40B4-BE49-F238E27FC236}">
                <a16:creationId xmlns:a16="http://schemas.microsoft.com/office/drawing/2014/main" id="{55F11368-FDC8-49D2-B060-353199226B1C}"/>
              </a:ext>
            </a:extLst>
          </p:cNvPr>
          <p:cNvSpPr>
            <a:spLocks noGrp="1"/>
          </p:cNvSpPr>
          <p:nvPr>
            <p:ph type="title"/>
          </p:nvPr>
        </p:nvSpPr>
        <p:spPr/>
        <p:txBody>
          <a:bodyPr/>
          <a:lstStyle/>
          <a:p>
            <a:pPr eaLnBrk="1" fontAlgn="auto" hangingPunct="1">
              <a:spcAft>
                <a:spcPts val="0"/>
              </a:spcAft>
              <a:defRPr/>
            </a:pPr>
            <a:r>
              <a:rPr lang="cs-CZ" altLang="cs-CZ" dirty="0">
                <a:solidFill>
                  <a:schemeClr val="tx1">
                    <a:lumMod val="95000"/>
                    <a:lumOff val="5000"/>
                  </a:schemeClr>
                </a:solidFill>
              </a:rPr>
              <a:t>Přenos a prolínání hodnot</a:t>
            </a:r>
          </a:p>
        </p:txBody>
      </p:sp>
      <p:sp>
        <p:nvSpPr>
          <p:cNvPr id="3" name="Zástupný symbol pro obsah 2">
            <a:extLst>
              <a:ext uri="{FF2B5EF4-FFF2-40B4-BE49-F238E27FC236}">
                <a16:creationId xmlns:a16="http://schemas.microsoft.com/office/drawing/2014/main" id="{39E1ACA9-4EC8-46CA-A3D2-F445337AAAC6}"/>
              </a:ext>
            </a:extLst>
          </p:cNvPr>
          <p:cNvSpPr>
            <a:spLocks noGrp="1"/>
          </p:cNvSpPr>
          <p:nvPr>
            <p:ph idx="1"/>
          </p:nvPr>
        </p:nvSpPr>
        <p:spPr/>
        <p:txBody>
          <a:bodyPr rtlCol="0">
            <a:normAutofit/>
          </a:bodyPr>
          <a:lstStyle/>
          <a:p>
            <a:pPr marL="548640" indent="-411480" eaLnBrk="1" fontAlgn="auto" hangingPunct="1">
              <a:spcAft>
                <a:spcPts val="0"/>
              </a:spcAft>
              <a:buClr>
                <a:schemeClr val="tx1">
                  <a:shade val="95000"/>
                </a:schemeClr>
              </a:buClr>
              <a:buFont typeface="Wingdings 2"/>
              <a:buChar char=""/>
              <a:defRPr/>
            </a:pPr>
            <a:r>
              <a:rPr lang="cs-CZ" u="sng" dirty="0"/>
              <a:t>Dělnické spolky </a:t>
            </a:r>
            <a:r>
              <a:rPr lang="cs-CZ" dirty="0"/>
              <a:t>byly budovány na prakticky stejném základě jako </a:t>
            </a:r>
            <a:r>
              <a:rPr lang="cs-CZ" u="sng" dirty="0"/>
              <a:t>spolky měšťanské</a:t>
            </a:r>
            <a:r>
              <a:rPr lang="cs-CZ" dirty="0"/>
              <a:t>, řada z nich také vznikla </a:t>
            </a:r>
            <a:r>
              <a:rPr lang="cs-CZ" u="sng" dirty="0"/>
              <a:t>odlivem části členstva z prostředí řemeslnicko-živnostenských spolků</a:t>
            </a:r>
            <a:r>
              <a:rPr lang="cs-CZ" dirty="0"/>
              <a:t>.</a:t>
            </a:r>
          </a:p>
          <a:p>
            <a:pPr marL="548640" indent="-411480" eaLnBrk="1" fontAlgn="auto" hangingPunct="1">
              <a:spcAft>
                <a:spcPts val="0"/>
              </a:spcAft>
              <a:buClr>
                <a:schemeClr val="tx1">
                  <a:shade val="95000"/>
                </a:schemeClr>
              </a:buClr>
              <a:buFont typeface="Wingdings 2"/>
              <a:buChar char=""/>
              <a:defRPr/>
            </a:pPr>
            <a:r>
              <a:rPr lang="cs-CZ" dirty="0"/>
              <a:t>V 70. a 80. letech se dělnické hnutí stalo terčem </a:t>
            </a:r>
            <a:r>
              <a:rPr lang="cs-CZ" u="sng" dirty="0"/>
              <a:t>pronásledování ze strany státu</a:t>
            </a:r>
            <a:r>
              <a:rPr lang="cs-CZ" dirty="0"/>
              <a:t>; po roce 1890, kdy hlavní restrikce skončily, hnutí nabylo masové podoby a jako většinový se prosadil názor hledající cesty k integraci do společnosti. </a:t>
            </a:r>
          </a:p>
          <a:p>
            <a:pPr marL="868680" lvl="1" indent="-283464" eaLnBrk="1" fontAlgn="auto" hangingPunct="1">
              <a:spcAft>
                <a:spcPts val="0"/>
              </a:spcAft>
              <a:buFont typeface="Wingdings 2"/>
              <a:buChar char=""/>
              <a:defRPr/>
            </a:pPr>
            <a:r>
              <a:rPr lang="cs-CZ" i="1" u="sng" dirty="0">
                <a:solidFill>
                  <a:schemeClr val="tx1">
                    <a:lumMod val="85000"/>
                    <a:lumOff val="15000"/>
                  </a:schemeClr>
                </a:solidFill>
              </a:rPr>
              <a:t>V letech 1890-1914 se tak podařilo hlavně díky socialistickému hnutí značnou část nižších společenských vrstev přiblížit principům dosud vyhrazeným příslušníkům středních vrstev a vštípit jim některé hodnoty, na kterých bylo možno stavět při rozvoji občanské společnosti v meziválečném období: kromě elementárních pravidel hygieny a zdravovědy také např. pravidla slušného vystupování hlavně ve vztahu k ženám a starým lidem, střídmosti v požívání alkoholu a nakládání s penězi</a:t>
            </a:r>
            <a:r>
              <a:rPr lang="cs-CZ" dirty="0">
                <a:solidFill>
                  <a:schemeClr val="tx1">
                    <a:lumMod val="85000"/>
                    <a:lumOff val="15000"/>
                  </a:schemeClr>
                </a:solidFill>
              </a:rPr>
              <a:t>.</a:t>
            </a:r>
          </a:p>
        </p:txBody>
      </p:sp>
      <p:sp>
        <p:nvSpPr>
          <p:cNvPr id="32772" name="Zástupný symbol pro číslo snímku 3">
            <a:extLst>
              <a:ext uri="{FF2B5EF4-FFF2-40B4-BE49-F238E27FC236}">
                <a16:creationId xmlns:a16="http://schemas.microsoft.com/office/drawing/2014/main" id="{1AE6612A-627F-4B6F-ACC6-31B9F190A76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602872DC-BAEF-4F16-B791-F3AB0DC81429}" type="slidenum">
              <a:rPr lang="cs-CZ" altLang="cs-CZ" sz="1200" smtClean="0">
                <a:solidFill>
                  <a:srgbClr val="898989"/>
                </a:solidFill>
              </a:rPr>
              <a:pPr/>
              <a:t>15</a:t>
            </a:fld>
            <a:endParaRPr lang="cs-CZ" altLang="cs-CZ" sz="1200">
              <a:solidFill>
                <a:srgbClr val="898989"/>
              </a:solidFill>
            </a:endParaRPr>
          </a:p>
        </p:txBody>
      </p:sp>
      <p:pic>
        <p:nvPicPr>
          <p:cNvPr id="32773" name="Zvuk 1">
            <a:hlinkClick r:id="" action="ppaction://media"/>
            <a:extLst>
              <a:ext uri="{FF2B5EF4-FFF2-40B4-BE49-F238E27FC236}">
                <a16:creationId xmlns:a16="http://schemas.microsoft.com/office/drawing/2014/main" id="{62B0499A-1342-47A6-9D17-3097A7624B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8F1BDEBB-7746-4B21-B9D5-A513BB2B41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spd="slow" advTm="120837">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5F8407C4-2568-4437-A65D-22C0F31431C7}"/>
              </a:ext>
            </a:extLst>
          </p:cNvPr>
          <p:cNvSpPr>
            <a:spLocks noGrp="1" noChangeArrowheads="1"/>
          </p:cNvSpPr>
          <p:nvPr>
            <p:ph type="title"/>
          </p:nvPr>
        </p:nvSpPr>
        <p:spPr/>
        <p:txBody>
          <a:bodyPr/>
          <a:lstStyle/>
          <a:p>
            <a:pPr eaLnBrk="1" fontAlgn="auto" hangingPunct="1">
              <a:spcAft>
                <a:spcPts val="0"/>
              </a:spcAft>
              <a:defRPr/>
            </a:pPr>
            <a:r>
              <a:rPr lang="cs-CZ" altLang="cs-CZ" dirty="0">
                <a:solidFill>
                  <a:schemeClr val="tx1">
                    <a:lumMod val="95000"/>
                    <a:lumOff val="5000"/>
                  </a:schemeClr>
                </a:solidFill>
              </a:rPr>
              <a:t>Moderní občanská společnost</a:t>
            </a:r>
          </a:p>
        </p:txBody>
      </p:sp>
      <p:sp>
        <p:nvSpPr>
          <p:cNvPr id="33795" name="Rectangle 3">
            <a:extLst>
              <a:ext uri="{FF2B5EF4-FFF2-40B4-BE49-F238E27FC236}">
                <a16:creationId xmlns:a16="http://schemas.microsoft.com/office/drawing/2014/main" id="{915E916D-9791-43F3-8558-B74238E195D3}"/>
              </a:ext>
            </a:extLst>
          </p:cNvPr>
          <p:cNvSpPr>
            <a:spLocks noGrp="1" noChangeArrowheads="1"/>
          </p:cNvSpPr>
          <p:nvPr>
            <p:ph idx="1"/>
          </p:nvPr>
        </p:nvSpPr>
        <p:spPr/>
        <p:txBody>
          <a:bodyPr/>
          <a:lstStyle/>
          <a:p>
            <a:pPr marL="182563" indent="-182563" eaLnBrk="1" hangingPunct="1"/>
            <a:r>
              <a:rPr lang="cs-CZ" altLang="cs-CZ"/>
              <a:t>V polovině 19. století se u nás začíná formovat moderní občanská společnost. S rozvojem spolkové činnosti jde ruku v ruce jejich podpora. </a:t>
            </a:r>
          </a:p>
          <a:p>
            <a:pPr marL="182563" indent="-182563" eaLnBrk="1" hangingPunct="1"/>
            <a:r>
              <a:rPr lang="cs-CZ" altLang="cs-CZ"/>
              <a:t>Demokratická společnost je vždy příznivě naladěna projevům </a:t>
            </a:r>
            <a:r>
              <a:rPr lang="cs-CZ" altLang="cs-CZ" u="sng"/>
              <a:t>filantropie a mecenášství</a:t>
            </a:r>
            <a:r>
              <a:rPr lang="cs-CZ" altLang="cs-CZ"/>
              <a:t>. </a:t>
            </a:r>
          </a:p>
        </p:txBody>
      </p:sp>
      <p:sp>
        <p:nvSpPr>
          <p:cNvPr id="33796" name="Zástupný symbol pro datum 3">
            <a:extLst>
              <a:ext uri="{FF2B5EF4-FFF2-40B4-BE49-F238E27FC236}">
                <a16:creationId xmlns:a16="http://schemas.microsoft.com/office/drawing/2014/main" id="{93E752C0-7B18-44A5-BAB7-B6F200FAD504}"/>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7C17B463-AD64-4F87-A877-68469DB4315C}"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33797" name="Zástupný symbol pro číslo snímku 5">
            <a:extLst>
              <a:ext uri="{FF2B5EF4-FFF2-40B4-BE49-F238E27FC236}">
                <a16:creationId xmlns:a16="http://schemas.microsoft.com/office/drawing/2014/main" id="{529C3B48-F205-4BA3-94C8-C1AF52999BD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5367D62C-08FB-42E2-A13A-F8D041B5F81C}" type="slidenum">
              <a:rPr lang="cs-CZ" altLang="cs-CZ" sz="1400" smtClean="0">
                <a:latin typeface="Arial" panose="020B0604020202020204" pitchFamily="34" charset="0"/>
              </a:rPr>
              <a:pPr algn="r">
                <a:lnSpc>
                  <a:spcPct val="100000"/>
                </a:lnSpc>
                <a:spcBef>
                  <a:spcPct val="0"/>
                </a:spcBef>
                <a:spcAft>
                  <a:spcPct val="0"/>
                </a:spcAft>
                <a:buClrTx/>
                <a:buSzTx/>
                <a:buFontTx/>
                <a:buNone/>
              </a:pPr>
              <a:t>16</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DBDC11E2-D553-4267-B08E-D9FBAE1E01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7E9A39E8-72C8-45A9-A83D-4F4A866BFB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520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33293C49-5A2B-4FD7-B0E3-2F92938F81A7}"/>
              </a:ext>
            </a:extLst>
          </p:cNvPr>
          <p:cNvSpPr>
            <a:spLocks noGrp="1" noChangeArrowheads="1"/>
          </p:cNvSpPr>
          <p:nvPr>
            <p:ph type="title"/>
          </p:nvPr>
        </p:nvSpPr>
        <p:spPr/>
        <p:txBody>
          <a:bodyPr/>
          <a:lstStyle/>
          <a:p>
            <a:pPr eaLnBrk="1" fontAlgn="auto" hangingPunct="1">
              <a:spcAft>
                <a:spcPts val="0"/>
              </a:spcAft>
              <a:defRPr/>
            </a:pPr>
            <a:r>
              <a:rPr lang="cs-CZ" altLang="cs-CZ" dirty="0">
                <a:solidFill>
                  <a:schemeClr val="tx1">
                    <a:lumMod val="95000"/>
                    <a:lumOff val="5000"/>
                  </a:schemeClr>
                </a:solidFill>
              </a:rPr>
              <a:t>Moderní občanská společnost</a:t>
            </a:r>
          </a:p>
        </p:txBody>
      </p:sp>
      <p:sp>
        <p:nvSpPr>
          <p:cNvPr id="34819" name="Rectangle 3">
            <a:extLst>
              <a:ext uri="{FF2B5EF4-FFF2-40B4-BE49-F238E27FC236}">
                <a16:creationId xmlns:a16="http://schemas.microsoft.com/office/drawing/2014/main" id="{6F0B27CC-39E0-4E7D-A780-0F9DFB88C8C9}"/>
              </a:ext>
            </a:extLst>
          </p:cNvPr>
          <p:cNvSpPr>
            <a:spLocks noGrp="1" noChangeArrowheads="1"/>
          </p:cNvSpPr>
          <p:nvPr>
            <p:ph idx="1"/>
          </p:nvPr>
        </p:nvSpPr>
        <p:spPr/>
        <p:txBody>
          <a:bodyPr/>
          <a:lstStyle/>
          <a:p>
            <a:pPr marL="182563" indent="-182563" eaLnBrk="1" hangingPunct="1"/>
            <a:r>
              <a:rPr lang="cs-CZ" altLang="cs-CZ"/>
              <a:t>Důležité bylo i to, že lidem, kteří podporovali iniciativy občanské, dostávalo se na druhé straně značného </a:t>
            </a:r>
            <a:r>
              <a:rPr lang="cs-CZ" altLang="cs-CZ" u="sng"/>
              <a:t>společenského uznání</a:t>
            </a:r>
            <a:r>
              <a:rPr lang="cs-CZ" altLang="cs-CZ"/>
              <a:t>. Navíc si sami ve vlastním zájmu kontrolovali využití jimi investovaných prostředků. </a:t>
            </a:r>
          </a:p>
        </p:txBody>
      </p:sp>
      <p:sp>
        <p:nvSpPr>
          <p:cNvPr id="34820" name="Zástupný symbol pro datum 3">
            <a:extLst>
              <a:ext uri="{FF2B5EF4-FFF2-40B4-BE49-F238E27FC236}">
                <a16:creationId xmlns:a16="http://schemas.microsoft.com/office/drawing/2014/main" id="{26980C4A-BC79-4CD2-B788-88881C1CA180}"/>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BD13A6CE-6A42-4E74-89FE-B82901A9EA32}"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34821" name="Zástupný symbol pro číslo snímku 5">
            <a:extLst>
              <a:ext uri="{FF2B5EF4-FFF2-40B4-BE49-F238E27FC236}">
                <a16:creationId xmlns:a16="http://schemas.microsoft.com/office/drawing/2014/main" id="{F0CEA04E-0404-45C5-B11C-BFD65155C6A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E6B54416-5ACC-400C-9466-FB0EEEA53FA3}" type="slidenum">
              <a:rPr lang="cs-CZ" altLang="cs-CZ" sz="1400" smtClean="0">
                <a:latin typeface="Arial" panose="020B0604020202020204" pitchFamily="34" charset="0"/>
              </a:rPr>
              <a:pPr algn="r">
                <a:lnSpc>
                  <a:spcPct val="100000"/>
                </a:lnSpc>
                <a:spcBef>
                  <a:spcPct val="0"/>
                </a:spcBef>
                <a:spcAft>
                  <a:spcPct val="0"/>
                </a:spcAft>
                <a:buClrTx/>
                <a:buSzTx/>
                <a:buFontTx/>
                <a:buNone/>
              </a:pPr>
              <a:t>17</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981C1A76-C0E6-4021-9113-22533865A5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79EB2A3F-3CE0-48E9-B4EB-BE4F2442CE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53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a:extLst>
              <a:ext uri="{FF2B5EF4-FFF2-40B4-BE49-F238E27FC236}">
                <a16:creationId xmlns:a16="http://schemas.microsoft.com/office/drawing/2014/main" id="{89F40EF4-7195-4700-A68C-6D8F0C52EE4F}"/>
              </a:ext>
            </a:extLst>
          </p:cNvPr>
          <p:cNvSpPr>
            <a:spLocks noGrp="1" noChangeArrowheads="1"/>
          </p:cNvSpPr>
          <p:nvPr>
            <p:ph type="title"/>
          </p:nvPr>
        </p:nvSpPr>
        <p:spPr/>
        <p:txBody>
          <a:bodyPr/>
          <a:lstStyle/>
          <a:p>
            <a:pPr eaLnBrk="1" fontAlgn="auto" hangingPunct="1">
              <a:spcAft>
                <a:spcPts val="0"/>
              </a:spcAft>
              <a:defRPr/>
            </a:pPr>
            <a:r>
              <a:rPr lang="cs-CZ" altLang="cs-CZ">
                <a:solidFill>
                  <a:schemeClr val="tx1">
                    <a:lumMod val="95000"/>
                    <a:lumOff val="5000"/>
                  </a:schemeClr>
                </a:solidFill>
              </a:rPr>
              <a:t>Mecenášství jako součást OS</a:t>
            </a:r>
          </a:p>
        </p:txBody>
      </p:sp>
      <p:sp>
        <p:nvSpPr>
          <p:cNvPr id="12293" name="Rectangle 2">
            <a:extLst>
              <a:ext uri="{FF2B5EF4-FFF2-40B4-BE49-F238E27FC236}">
                <a16:creationId xmlns:a16="http://schemas.microsoft.com/office/drawing/2014/main" id="{585648D3-AF20-44D9-ADE7-FADF4D1517C9}"/>
              </a:ext>
            </a:extLst>
          </p:cNvPr>
          <p:cNvSpPr>
            <a:spLocks noGrp="1" noChangeArrowheads="1"/>
          </p:cNvSpPr>
          <p:nvPr>
            <p:ph idx="1"/>
          </p:nvPr>
        </p:nvSpPr>
        <p:spPr/>
        <p:txBody>
          <a:bodyPr rtlCol="0">
            <a:normAutofit/>
          </a:bodyPr>
          <a:lstStyle/>
          <a:p>
            <a:pPr marL="548640" indent="-411480" algn="just" eaLnBrk="1" fontAlgn="auto" hangingPunct="1">
              <a:spcAft>
                <a:spcPts val="0"/>
              </a:spcAft>
              <a:buClr>
                <a:schemeClr val="tx1">
                  <a:shade val="95000"/>
                </a:schemeClr>
              </a:buClr>
              <a:buFont typeface="Wingdings 2"/>
              <a:buChar char=""/>
              <a:defRPr/>
            </a:pPr>
            <a:r>
              <a:rPr lang="cs-CZ" altLang="cs-CZ" dirty="0"/>
              <a:t>U nás byl velmi známým mecenášem architekt Josef Hlávka (1831 – 1908). </a:t>
            </a:r>
          </a:p>
          <a:p>
            <a:pPr marL="868680" lvl="1" indent="-283464" algn="just" eaLnBrk="1" fontAlgn="auto" hangingPunct="1">
              <a:spcAft>
                <a:spcPts val="0"/>
              </a:spcAft>
              <a:buFont typeface="Wingdings 2"/>
              <a:buChar char=""/>
              <a:defRPr/>
            </a:pPr>
            <a:r>
              <a:rPr lang="cs-CZ" altLang="cs-CZ" dirty="0">
                <a:solidFill>
                  <a:schemeClr val="tx1">
                    <a:lumMod val="85000"/>
                    <a:lumOff val="15000"/>
                  </a:schemeClr>
                </a:solidFill>
              </a:rPr>
              <a:t>Díky jemu máme do češtiny přeloženo celé dílo Shakespearovo. Mnohá umělecká díla byla zachráněna tím, že je Hlávka kupoval do svých uměleckých sbírek a podpořil tak jejich autory.</a:t>
            </a:r>
          </a:p>
          <a:p>
            <a:pPr marL="868680" lvl="1" indent="-283464" algn="just" eaLnBrk="1" fontAlgn="auto" hangingPunct="1">
              <a:spcAft>
                <a:spcPts val="0"/>
              </a:spcAft>
              <a:buFont typeface="Wingdings 2"/>
              <a:buChar char=""/>
              <a:defRPr/>
            </a:pPr>
            <a:r>
              <a:rPr lang="cs-CZ" altLang="cs-CZ" dirty="0">
                <a:solidFill>
                  <a:schemeClr val="tx1">
                    <a:lumMod val="85000"/>
                    <a:lumOff val="15000"/>
                  </a:schemeClr>
                </a:solidFill>
              </a:rPr>
              <a:t>Sám přímo podporoval básníky, malíře a literáty (Aleš, Vrchlický, Zeyer, Dvořák, Sládek, </a:t>
            </a:r>
            <a:r>
              <a:rPr lang="cs-CZ" altLang="cs-CZ" dirty="0" err="1">
                <a:solidFill>
                  <a:schemeClr val="tx1">
                    <a:lumMod val="85000"/>
                    <a:lumOff val="15000"/>
                  </a:schemeClr>
                </a:solidFill>
              </a:rPr>
              <a:t>Hynais</a:t>
            </a:r>
            <a:r>
              <a:rPr lang="cs-CZ" altLang="cs-CZ" dirty="0">
                <a:solidFill>
                  <a:schemeClr val="tx1">
                    <a:lumMod val="85000"/>
                    <a:lumOff val="15000"/>
                  </a:schemeClr>
                </a:solidFill>
              </a:rPr>
              <a:t>), vkladem 25 000 zlatých zřídil Fond na postavení sochy sv. Václava na Václavském náměstí v Praze, podporoval i krajanské spolky a financoval zahraniční studentské stáže. </a:t>
            </a:r>
          </a:p>
          <a:p>
            <a:pPr marL="548640" indent="-411480" algn="just" eaLnBrk="1" fontAlgn="auto" hangingPunct="1">
              <a:spcAft>
                <a:spcPts val="0"/>
              </a:spcAft>
              <a:buClr>
                <a:schemeClr val="tx1">
                  <a:shade val="95000"/>
                </a:schemeClr>
              </a:buClr>
              <a:buFont typeface="Wingdings 2"/>
              <a:buChar char=""/>
              <a:defRPr/>
            </a:pPr>
            <a:r>
              <a:rPr lang="cs-CZ" altLang="cs-CZ" dirty="0"/>
              <a:t>Ale už i mnohem dříve (třeba </a:t>
            </a:r>
            <a:r>
              <a:rPr lang="cs-CZ" b="1" i="1" dirty="0"/>
              <a:t>František Antonín hrabě Špork (*1662, † 1738))</a:t>
            </a:r>
          </a:p>
          <a:p>
            <a:pPr marL="869315" lvl="1" indent="-411480" algn="just" eaLnBrk="1" fontAlgn="auto" hangingPunct="1">
              <a:spcAft>
                <a:spcPts val="0"/>
              </a:spcAft>
              <a:buClr>
                <a:schemeClr val="tx1">
                  <a:shade val="95000"/>
                </a:schemeClr>
              </a:buClr>
              <a:buFont typeface="Wingdings 2"/>
              <a:buChar char=""/>
              <a:defRPr/>
            </a:pPr>
            <a:r>
              <a:rPr lang="cs-CZ" altLang="cs-CZ" dirty="0">
                <a:solidFill>
                  <a:schemeClr val="tx1">
                    <a:lumMod val="85000"/>
                    <a:lumOff val="15000"/>
                  </a:schemeClr>
                </a:solidFill>
                <a:hlinkClick r:id="rId5"/>
              </a:rPr>
              <a:t>http://www.historickaslechta.cz/sporkove-zmenili-dejiny-lyse-nad-labem-id2009100073-2</a:t>
            </a:r>
            <a:endParaRPr lang="cs-CZ" altLang="cs-CZ" dirty="0">
              <a:solidFill>
                <a:schemeClr val="tx1">
                  <a:lumMod val="85000"/>
                  <a:lumOff val="15000"/>
                </a:schemeClr>
              </a:solidFill>
            </a:endParaRPr>
          </a:p>
          <a:p>
            <a:pPr marL="869315" lvl="1" indent="-411480" algn="just" eaLnBrk="1" fontAlgn="auto" hangingPunct="1">
              <a:spcAft>
                <a:spcPts val="0"/>
              </a:spcAft>
              <a:buClr>
                <a:schemeClr val="tx1">
                  <a:shade val="95000"/>
                </a:schemeClr>
              </a:buClr>
              <a:buFont typeface="Wingdings 2"/>
              <a:buChar char=""/>
              <a:defRPr/>
            </a:pPr>
            <a:endParaRPr lang="cs-CZ" altLang="cs-CZ" dirty="0">
              <a:solidFill>
                <a:schemeClr val="tx1">
                  <a:lumMod val="85000"/>
                  <a:lumOff val="15000"/>
                </a:schemeClr>
              </a:solidFill>
            </a:endParaRPr>
          </a:p>
        </p:txBody>
      </p:sp>
      <p:sp>
        <p:nvSpPr>
          <p:cNvPr id="35844" name="Zástupný symbol pro datum 3">
            <a:extLst>
              <a:ext uri="{FF2B5EF4-FFF2-40B4-BE49-F238E27FC236}">
                <a16:creationId xmlns:a16="http://schemas.microsoft.com/office/drawing/2014/main" id="{3DE4BE62-17E2-4A92-8F20-DED216AD5139}"/>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EE205EF2-CD9E-4FF2-8B3A-6B6F9D67F02E}"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35845" name="Zástupný symbol pro číslo snímku 5">
            <a:extLst>
              <a:ext uri="{FF2B5EF4-FFF2-40B4-BE49-F238E27FC236}">
                <a16:creationId xmlns:a16="http://schemas.microsoft.com/office/drawing/2014/main" id="{F57F9125-302E-454D-8B4E-56AE3836536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46EFA4CD-725B-4A4D-9F9E-0225CCB89680}" type="slidenum">
              <a:rPr lang="cs-CZ" altLang="cs-CZ" sz="1400" smtClean="0">
                <a:latin typeface="Arial" panose="020B0604020202020204" pitchFamily="34" charset="0"/>
              </a:rPr>
              <a:pPr algn="r">
                <a:lnSpc>
                  <a:spcPct val="100000"/>
                </a:lnSpc>
                <a:spcBef>
                  <a:spcPct val="0"/>
                </a:spcBef>
                <a:spcAft>
                  <a:spcPct val="0"/>
                </a:spcAft>
                <a:buClrTx/>
                <a:buSzTx/>
                <a:buFontTx/>
                <a:buNone/>
              </a:pPr>
              <a:t>18</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76B9A4D9-6B76-466F-8F6B-46FCD44B44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B08C0013-98B7-46B2-A545-5EAD8B83C6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cSld>
  <p:clrMapOvr>
    <a:masterClrMapping/>
  </p:clrMapOvr>
  <p:transition advTm="1422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8B8E60D8-1FBB-4A57-9499-93EF722BB681}"/>
              </a:ext>
            </a:extLst>
          </p:cNvPr>
          <p:cNvSpPr>
            <a:spLocks noGrp="1" noChangeArrowheads="1"/>
          </p:cNvSpPr>
          <p:nvPr>
            <p:ph type="title"/>
          </p:nvPr>
        </p:nvSpPr>
        <p:spPr/>
        <p:txBody>
          <a:bodyPr/>
          <a:lstStyle/>
          <a:p>
            <a:pPr eaLnBrk="1" fontAlgn="auto" hangingPunct="1">
              <a:spcAft>
                <a:spcPts val="0"/>
              </a:spcAft>
              <a:defRPr/>
            </a:pPr>
            <a:r>
              <a:rPr lang="cs-CZ" altLang="cs-CZ">
                <a:solidFill>
                  <a:schemeClr val="tx1">
                    <a:lumMod val="95000"/>
                    <a:lumOff val="5000"/>
                  </a:schemeClr>
                </a:solidFill>
              </a:rPr>
              <a:t>Mezinárodní rozměr</a:t>
            </a:r>
          </a:p>
        </p:txBody>
      </p:sp>
      <p:sp>
        <p:nvSpPr>
          <p:cNvPr id="37891" name="Rectangle 3">
            <a:extLst>
              <a:ext uri="{FF2B5EF4-FFF2-40B4-BE49-F238E27FC236}">
                <a16:creationId xmlns:a16="http://schemas.microsoft.com/office/drawing/2014/main" id="{3B1D1C00-C522-4231-8D5B-B9B5DB5CE371}"/>
              </a:ext>
            </a:extLst>
          </p:cNvPr>
          <p:cNvSpPr>
            <a:spLocks noGrp="1" noChangeArrowheads="1"/>
          </p:cNvSpPr>
          <p:nvPr>
            <p:ph idx="1"/>
          </p:nvPr>
        </p:nvSpPr>
        <p:spPr/>
        <p:txBody>
          <a:bodyPr/>
          <a:lstStyle/>
          <a:p>
            <a:pPr lvl="1" eaLnBrk="1" hangingPunct="1"/>
            <a:r>
              <a:rPr lang="cs-CZ" altLang="cs-CZ" b="1" i="1"/>
              <a:t>REPEAL</a:t>
            </a:r>
            <a:r>
              <a:rPr lang="cs-CZ" altLang="cs-CZ"/>
              <a:t> </a:t>
            </a:r>
          </a:p>
          <a:p>
            <a:pPr lvl="1" eaLnBrk="1" hangingPunct="1"/>
            <a:r>
              <a:rPr lang="cs-CZ" altLang="cs-CZ" b="1" i="1"/>
              <a:t>BOYCOTT</a:t>
            </a:r>
            <a:r>
              <a:rPr lang="cs-CZ" altLang="cs-CZ"/>
              <a:t> </a:t>
            </a:r>
          </a:p>
          <a:p>
            <a:pPr lvl="1" eaLnBrk="1" hangingPunct="1"/>
            <a:r>
              <a:rPr lang="cs-CZ" altLang="cs-CZ" b="1" i="1"/>
              <a:t>MAFIE</a:t>
            </a:r>
            <a:r>
              <a:rPr lang="cs-CZ" altLang="cs-CZ"/>
              <a:t> </a:t>
            </a:r>
          </a:p>
          <a:p>
            <a:pPr lvl="1" eaLnBrk="1" hangingPunct="1"/>
            <a:endParaRPr lang="cs-CZ" altLang="cs-CZ"/>
          </a:p>
          <a:p>
            <a:pPr lvl="1" eaLnBrk="1" hangingPunct="1"/>
            <a:r>
              <a:rPr lang="cs-CZ" altLang="cs-CZ"/>
              <a:t>Viz Anderle</a:t>
            </a:r>
          </a:p>
        </p:txBody>
      </p:sp>
      <p:sp>
        <p:nvSpPr>
          <p:cNvPr id="37892" name="Zástupný symbol pro datum 3">
            <a:extLst>
              <a:ext uri="{FF2B5EF4-FFF2-40B4-BE49-F238E27FC236}">
                <a16:creationId xmlns:a16="http://schemas.microsoft.com/office/drawing/2014/main" id="{98375671-2747-409E-B86E-64502B901D37}"/>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6AE9DDCF-6B6F-40A9-BBE8-058246076AE7}"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37893" name="Zástupný symbol pro číslo snímku 5">
            <a:extLst>
              <a:ext uri="{FF2B5EF4-FFF2-40B4-BE49-F238E27FC236}">
                <a16:creationId xmlns:a16="http://schemas.microsoft.com/office/drawing/2014/main" id="{B9DFA550-9BEA-43AC-A563-3D77D2A0311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7FC994B8-C5E2-4187-A057-EF60C6B62B6D}" type="slidenum">
              <a:rPr lang="cs-CZ" altLang="cs-CZ" sz="1400" smtClean="0">
                <a:latin typeface="Arial" panose="020B0604020202020204" pitchFamily="34" charset="0"/>
              </a:rPr>
              <a:pPr algn="r">
                <a:lnSpc>
                  <a:spcPct val="100000"/>
                </a:lnSpc>
                <a:spcBef>
                  <a:spcPct val="0"/>
                </a:spcBef>
                <a:spcAft>
                  <a:spcPct val="0"/>
                </a:spcAft>
                <a:buClrTx/>
                <a:buSzTx/>
                <a:buFontTx/>
                <a:buNone/>
              </a:pPr>
              <a:t>19</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7D73E0F2-BBD4-455C-8DAB-50F8C57232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34A7F2A9-FB43-4D2C-97B3-2E68D29B51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699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a:extLst>
              <a:ext uri="{FF2B5EF4-FFF2-40B4-BE49-F238E27FC236}">
                <a16:creationId xmlns:a16="http://schemas.microsoft.com/office/drawing/2014/main" id="{8109A4C7-9674-40CF-A49B-AC4B3053D6EC}"/>
              </a:ext>
            </a:extLst>
          </p:cNvPr>
          <p:cNvSpPr>
            <a:spLocks noGrp="1" noChangeArrowheads="1"/>
          </p:cNvSpPr>
          <p:nvPr>
            <p:ph type="title"/>
          </p:nvPr>
        </p:nvSpPr>
        <p:spPr/>
        <p:txBody>
          <a:bodyPr/>
          <a:lstStyle/>
          <a:p>
            <a:pPr eaLnBrk="1" fontAlgn="auto" hangingPunct="1">
              <a:spcAft>
                <a:spcPts val="0"/>
              </a:spcAft>
              <a:defRPr/>
            </a:pPr>
            <a:r>
              <a:rPr lang="cs-CZ" altLang="cs-CZ" dirty="0">
                <a:solidFill>
                  <a:schemeClr val="tx1">
                    <a:lumMod val="95000"/>
                    <a:lumOff val="5000"/>
                  </a:schemeClr>
                </a:solidFill>
              </a:rPr>
              <a:t>Zpracováno podle: </a:t>
            </a:r>
          </a:p>
        </p:txBody>
      </p:sp>
      <p:sp>
        <p:nvSpPr>
          <p:cNvPr id="17411" name="Rectangle 2">
            <a:extLst>
              <a:ext uri="{FF2B5EF4-FFF2-40B4-BE49-F238E27FC236}">
                <a16:creationId xmlns:a16="http://schemas.microsoft.com/office/drawing/2014/main" id="{87BBCE07-6525-41C3-88E2-52A14D6D874C}"/>
              </a:ext>
            </a:extLst>
          </p:cNvPr>
          <p:cNvSpPr>
            <a:spLocks noGrp="1" noChangeArrowheads="1"/>
          </p:cNvSpPr>
          <p:nvPr>
            <p:ph idx="1"/>
          </p:nvPr>
        </p:nvSpPr>
        <p:spPr/>
        <p:txBody>
          <a:bodyPr rtlCol="0">
            <a:normAutofit/>
          </a:bodyPr>
          <a:lstStyle/>
          <a:p>
            <a:pPr marL="265176" lvl="1" indent="-182880" eaLnBrk="1" fontAlgn="auto" hangingPunct="1">
              <a:defRPr/>
            </a:pPr>
            <a:r>
              <a:rPr lang="cs-CZ" altLang="cs-CZ" sz="2000" dirty="0">
                <a:solidFill>
                  <a:schemeClr val="tx1">
                    <a:lumMod val="85000"/>
                    <a:lumOff val="15000"/>
                  </a:schemeClr>
                </a:solidFill>
              </a:rPr>
              <a:t>Petr Anderle: Máme na čem stavět (</a:t>
            </a:r>
            <a:r>
              <a:rPr lang="cs-CZ" altLang="cs-CZ" sz="2000" dirty="0">
                <a:solidFill>
                  <a:schemeClr val="tx1">
                    <a:lumMod val="85000"/>
                    <a:lumOff val="15000"/>
                  </a:schemeClr>
                </a:solidFill>
                <a:hlinkClick r:id="rId5"/>
              </a:rPr>
              <a:t>https://is.muni.cz/el/1456/jaro2014/BPV_ERNO/um/Historie_Anderle.pdf</a:t>
            </a:r>
            <a:r>
              <a:rPr lang="cs-CZ" altLang="cs-CZ" sz="2000" dirty="0">
                <a:solidFill>
                  <a:schemeClr val="tx1">
                    <a:lumMod val="85000"/>
                    <a:lumOff val="15000"/>
                  </a:schemeClr>
                </a:solidFill>
              </a:rPr>
              <a:t>  ‎)</a:t>
            </a:r>
          </a:p>
          <a:p>
            <a:pPr marL="265176" lvl="1" indent="-182880" eaLnBrk="1" fontAlgn="auto" hangingPunct="1">
              <a:defRPr/>
            </a:pPr>
            <a:r>
              <a:rPr lang="cs-CZ" altLang="cs-CZ" sz="2000" dirty="0">
                <a:solidFill>
                  <a:schemeClr val="tx1">
                    <a:lumMod val="85000"/>
                    <a:lumOff val="15000"/>
                  </a:schemeClr>
                </a:solidFill>
              </a:rPr>
              <a:t>Miroslav Pospíšil: </a:t>
            </a:r>
            <a:r>
              <a:rPr lang="cs-CZ" altLang="cs-CZ" sz="2000" dirty="0" err="1">
                <a:solidFill>
                  <a:schemeClr val="tx1">
                    <a:lumMod val="85000"/>
                    <a:lumOff val="15000"/>
                  </a:schemeClr>
                </a:solidFill>
              </a:rPr>
              <a:t>History</a:t>
            </a:r>
            <a:r>
              <a:rPr lang="cs-CZ" altLang="cs-CZ" sz="2000" dirty="0">
                <a:solidFill>
                  <a:schemeClr val="tx1">
                    <a:lumMod val="85000"/>
                    <a:lumOff val="15000"/>
                  </a:schemeClr>
                </a:solidFill>
              </a:rPr>
              <a:t> </a:t>
            </a:r>
            <a:r>
              <a:rPr lang="cs-CZ" altLang="cs-CZ" sz="2000" dirty="0" err="1">
                <a:solidFill>
                  <a:schemeClr val="tx1">
                    <a:lumMod val="85000"/>
                    <a:lumOff val="15000"/>
                  </a:schemeClr>
                </a:solidFill>
              </a:rPr>
              <a:t>of</a:t>
            </a:r>
            <a:r>
              <a:rPr lang="cs-CZ" altLang="cs-CZ" sz="2000" dirty="0">
                <a:solidFill>
                  <a:schemeClr val="tx1">
                    <a:lumMod val="85000"/>
                    <a:lumOff val="15000"/>
                  </a:schemeClr>
                </a:solidFill>
              </a:rPr>
              <a:t> </a:t>
            </a:r>
            <a:r>
              <a:rPr lang="cs-CZ" altLang="cs-CZ" sz="2000" dirty="0" err="1">
                <a:solidFill>
                  <a:schemeClr val="tx1">
                    <a:lumMod val="85000"/>
                    <a:lumOff val="15000"/>
                  </a:schemeClr>
                </a:solidFill>
              </a:rPr>
              <a:t>the</a:t>
            </a:r>
            <a:r>
              <a:rPr lang="cs-CZ" altLang="cs-CZ" sz="2000" dirty="0">
                <a:solidFill>
                  <a:schemeClr val="tx1">
                    <a:lumMod val="85000"/>
                    <a:lumOff val="15000"/>
                  </a:schemeClr>
                </a:solidFill>
              </a:rPr>
              <a:t> Czech </a:t>
            </a:r>
            <a:r>
              <a:rPr lang="cs-CZ" altLang="cs-CZ" sz="2000" dirty="0" err="1">
                <a:solidFill>
                  <a:schemeClr val="tx1">
                    <a:lumMod val="85000"/>
                    <a:lumOff val="15000"/>
                  </a:schemeClr>
                </a:solidFill>
              </a:rPr>
              <a:t>Nonprofit</a:t>
            </a:r>
            <a:r>
              <a:rPr lang="cs-CZ" altLang="cs-CZ" sz="2000" dirty="0">
                <a:solidFill>
                  <a:schemeClr val="tx1">
                    <a:lumMod val="85000"/>
                    <a:lumOff val="15000"/>
                  </a:schemeClr>
                </a:solidFill>
              </a:rPr>
              <a:t> </a:t>
            </a:r>
            <a:r>
              <a:rPr lang="cs-CZ" altLang="cs-CZ" sz="2000" dirty="0" err="1">
                <a:solidFill>
                  <a:schemeClr val="tx1">
                    <a:lumMod val="85000"/>
                    <a:lumOff val="15000"/>
                  </a:schemeClr>
                </a:solidFill>
              </a:rPr>
              <a:t>Sector</a:t>
            </a:r>
            <a:r>
              <a:rPr lang="cs-CZ" altLang="cs-CZ" sz="2000" dirty="0">
                <a:solidFill>
                  <a:schemeClr val="tx1">
                    <a:lumMod val="85000"/>
                    <a:lumOff val="15000"/>
                  </a:schemeClr>
                </a:solidFill>
              </a:rPr>
              <a:t> (</a:t>
            </a:r>
            <a:r>
              <a:rPr lang="cs-CZ" altLang="cs-CZ" sz="2000" dirty="0">
                <a:solidFill>
                  <a:schemeClr val="tx1">
                    <a:lumMod val="85000"/>
                    <a:lumOff val="15000"/>
                  </a:schemeClr>
                </a:solidFill>
                <a:hlinkClick r:id="rId6"/>
              </a:rPr>
              <a:t>http://www.e-cvns.cz/?</a:t>
            </a:r>
            <a:r>
              <a:rPr lang="cs-CZ" altLang="cs-CZ" sz="2000" dirty="0" err="1">
                <a:solidFill>
                  <a:schemeClr val="tx1">
                    <a:lumMod val="85000"/>
                    <a:lumOff val="15000"/>
                  </a:schemeClr>
                </a:solidFill>
                <a:hlinkClick r:id="rId6"/>
              </a:rPr>
              <a:t>stranka</a:t>
            </a:r>
            <a:r>
              <a:rPr lang="cs-CZ" altLang="cs-CZ" sz="2000" dirty="0">
                <a:solidFill>
                  <a:schemeClr val="tx1">
                    <a:lumMod val="85000"/>
                    <a:lumOff val="15000"/>
                  </a:schemeClr>
                </a:solidFill>
                <a:hlinkClick r:id="rId6"/>
              </a:rPr>
              <a:t>=</a:t>
            </a:r>
            <a:r>
              <a:rPr lang="cs-CZ" altLang="cs-CZ" sz="2000" dirty="0" err="1">
                <a:solidFill>
                  <a:schemeClr val="tx1">
                    <a:lumMod val="85000"/>
                    <a:lumOff val="15000"/>
                  </a:schemeClr>
                </a:solidFill>
                <a:hlinkClick r:id="rId6"/>
              </a:rPr>
              <a:t>publikace&amp;podstranka</a:t>
            </a:r>
            <a:r>
              <a:rPr lang="cs-CZ" altLang="cs-CZ" sz="2000" dirty="0">
                <a:solidFill>
                  <a:schemeClr val="tx1">
                    <a:lumMod val="85000"/>
                    <a:lumOff val="15000"/>
                  </a:schemeClr>
                </a:solidFill>
                <a:hlinkClick r:id="rId6"/>
              </a:rPr>
              <a:t>=10_working-papers</a:t>
            </a:r>
            <a:r>
              <a:rPr lang="cs-CZ" altLang="cs-CZ" sz="2000" dirty="0">
                <a:solidFill>
                  <a:schemeClr val="tx1">
                    <a:lumMod val="85000"/>
                    <a:lumOff val="15000"/>
                  </a:schemeClr>
                </a:solidFill>
              </a:rPr>
              <a:t>)</a:t>
            </a:r>
          </a:p>
          <a:p>
            <a:pPr marL="265176" lvl="1" indent="-182880" eaLnBrk="1" fontAlgn="auto" hangingPunct="1">
              <a:defRPr/>
            </a:pPr>
            <a:r>
              <a:rPr lang="cs-CZ" sz="2000" dirty="0">
                <a:solidFill>
                  <a:schemeClr val="tx1">
                    <a:lumMod val="85000"/>
                    <a:lumOff val="15000"/>
                  </a:schemeClr>
                </a:solidFill>
              </a:rPr>
              <a:t>ŠTREJBAR, P. (2010). Spor o charakter občanské společnosti v českém kontextu.</a:t>
            </a:r>
            <a:endParaRPr lang="cs-CZ" altLang="cs-CZ" sz="2000" dirty="0">
              <a:solidFill>
                <a:schemeClr val="tx1">
                  <a:lumMod val="85000"/>
                  <a:lumOff val="15000"/>
                </a:schemeClr>
              </a:solidFill>
            </a:endParaRPr>
          </a:p>
          <a:p>
            <a:pPr marL="265176" lvl="1" indent="-182880" eaLnBrk="1" fontAlgn="auto" hangingPunct="1">
              <a:buFontTx/>
              <a:buNone/>
              <a:defRPr/>
            </a:pPr>
            <a:r>
              <a:rPr lang="cs-CZ" altLang="cs-CZ" sz="2000" dirty="0">
                <a:solidFill>
                  <a:schemeClr val="tx1">
                    <a:lumMod val="85000"/>
                    <a:lumOff val="15000"/>
                  </a:schemeClr>
                </a:solidFill>
              </a:rPr>
              <a:t> </a:t>
            </a:r>
          </a:p>
          <a:p>
            <a:pPr marL="182880" indent="-182880" eaLnBrk="1" fontAlgn="auto" hangingPunct="1">
              <a:buFontTx/>
              <a:buNone/>
              <a:defRPr/>
            </a:pPr>
            <a:endParaRPr lang="cs-CZ" altLang="cs-CZ" dirty="0"/>
          </a:p>
          <a:p>
            <a:pPr marL="182880" indent="-182880" eaLnBrk="1" fontAlgn="auto" hangingPunct="1">
              <a:buFontTx/>
              <a:buNone/>
              <a:defRPr/>
            </a:pPr>
            <a:endParaRPr lang="cs-CZ" altLang="cs-CZ" dirty="0"/>
          </a:p>
        </p:txBody>
      </p:sp>
      <p:sp>
        <p:nvSpPr>
          <p:cNvPr id="14340" name="Zástupný symbol pro datum 3">
            <a:extLst>
              <a:ext uri="{FF2B5EF4-FFF2-40B4-BE49-F238E27FC236}">
                <a16:creationId xmlns:a16="http://schemas.microsoft.com/office/drawing/2014/main" id="{15DB9D98-9208-493D-B0DE-994F05ACE900}"/>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34930A0A-4A44-4CB0-8A63-09F0AC83FF60}"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14341" name="Zástupný symbol pro číslo snímku 5">
            <a:extLst>
              <a:ext uri="{FF2B5EF4-FFF2-40B4-BE49-F238E27FC236}">
                <a16:creationId xmlns:a16="http://schemas.microsoft.com/office/drawing/2014/main" id="{F636883F-6529-4114-B1BF-E718D9F5B26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14A52018-4475-4F5A-A76E-642C42660F02}" type="slidenum">
              <a:rPr lang="cs-CZ" altLang="cs-CZ" sz="1400" smtClean="0">
                <a:latin typeface="Arial" panose="020B0604020202020204" pitchFamily="34" charset="0"/>
              </a:rPr>
              <a:pPr algn="r">
                <a:lnSpc>
                  <a:spcPct val="100000"/>
                </a:lnSpc>
                <a:spcBef>
                  <a:spcPct val="0"/>
                </a:spcBef>
                <a:spcAft>
                  <a:spcPct val="0"/>
                </a:spcAft>
                <a:buClrTx/>
                <a:buSzTx/>
                <a:buFontTx/>
                <a:buNone/>
              </a:pPr>
              <a:t>2</a:t>
            </a:fld>
            <a:endParaRPr lang="cs-CZ" altLang="cs-CZ" sz="1400">
              <a:latin typeface="Arial" panose="020B0604020202020204" pitchFamily="34" charset="0"/>
            </a:endParaRPr>
          </a:p>
        </p:txBody>
      </p:sp>
      <p:pic>
        <p:nvPicPr>
          <p:cNvPr id="14342" name="Zvuk 1">
            <a:hlinkClick r:id="" action="ppaction://media"/>
            <a:extLst>
              <a:ext uri="{FF2B5EF4-FFF2-40B4-BE49-F238E27FC236}">
                <a16:creationId xmlns:a16="http://schemas.microsoft.com/office/drawing/2014/main" id="{95B2F948-B9A4-4878-811A-82F9B43D08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37034602-0AAF-4AF3-B49A-14467136EE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6299200"/>
            <a:ext cx="406400" cy="406400"/>
          </a:xfrm>
          <a:prstGeom prst="rect">
            <a:avLst/>
          </a:prstGeom>
        </p:spPr>
      </p:pic>
    </p:spTree>
  </p:cSld>
  <p:clrMapOvr>
    <a:masterClrMapping/>
  </p:clrMapOvr>
  <p:transition advTm="279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D0F25B53-D650-4C47-9807-522B8994ED53}"/>
              </a:ext>
            </a:extLst>
          </p:cNvPr>
          <p:cNvSpPr>
            <a:spLocks noGrp="1" noChangeArrowheads="1"/>
          </p:cNvSpPr>
          <p:nvPr>
            <p:ph type="title"/>
          </p:nvPr>
        </p:nvSpPr>
        <p:spPr/>
        <p:txBody>
          <a:bodyPr/>
          <a:lstStyle/>
          <a:p>
            <a:pPr eaLnBrk="1" fontAlgn="auto" hangingPunct="1">
              <a:spcAft>
                <a:spcPts val="0"/>
              </a:spcAft>
              <a:defRPr/>
            </a:pPr>
            <a:r>
              <a:rPr lang="cs-CZ" altLang="cs-CZ">
                <a:solidFill>
                  <a:schemeClr val="tx1">
                    <a:lumMod val="95000"/>
                    <a:lumOff val="5000"/>
                  </a:schemeClr>
                </a:solidFill>
              </a:rPr>
              <a:t>Tajné spolky</a:t>
            </a:r>
          </a:p>
        </p:txBody>
      </p:sp>
      <p:sp>
        <p:nvSpPr>
          <p:cNvPr id="36867" name="Rectangle 3">
            <a:extLst>
              <a:ext uri="{FF2B5EF4-FFF2-40B4-BE49-F238E27FC236}">
                <a16:creationId xmlns:a16="http://schemas.microsoft.com/office/drawing/2014/main" id="{C73B46DC-47D2-4317-9704-A859F053CA5A}"/>
              </a:ext>
            </a:extLst>
          </p:cNvPr>
          <p:cNvSpPr>
            <a:spLocks noGrp="1" noChangeArrowheads="1"/>
          </p:cNvSpPr>
          <p:nvPr>
            <p:ph idx="1"/>
          </p:nvPr>
        </p:nvSpPr>
        <p:spPr/>
        <p:txBody>
          <a:bodyPr rtlCol="0">
            <a:normAutofit/>
          </a:bodyPr>
          <a:lstStyle/>
          <a:p>
            <a:pPr marL="182880" indent="-182880" algn="just" eaLnBrk="1" fontAlgn="auto" hangingPunct="1">
              <a:lnSpc>
                <a:spcPct val="80000"/>
              </a:lnSpc>
              <a:buFont typeface="Tw Cen MT" panose="020B0602020104020603" pitchFamily="34" charset="0"/>
              <a:buChar char=" "/>
              <a:defRPr/>
            </a:pPr>
            <a:r>
              <a:rPr lang="cs-CZ" altLang="cs-CZ" dirty="0"/>
              <a:t>Tajné spolky, neboli tajné společnosti, tvořili ponejvíce </a:t>
            </a:r>
            <a:r>
              <a:rPr lang="cs-CZ" altLang="cs-CZ" dirty="0" err="1"/>
              <a:t>rosenkruciáni</a:t>
            </a:r>
            <a:r>
              <a:rPr lang="cs-CZ" altLang="cs-CZ" dirty="0"/>
              <a:t>, svobodní zednáři a ilumináti. </a:t>
            </a:r>
          </a:p>
          <a:p>
            <a:pPr marL="265176" lvl="1" indent="-182880" algn="just" eaLnBrk="1" fontAlgn="auto" hangingPunct="1">
              <a:lnSpc>
                <a:spcPct val="80000"/>
              </a:lnSpc>
              <a:defRPr/>
            </a:pPr>
            <a:r>
              <a:rPr lang="cs-CZ" altLang="cs-CZ" sz="1800" dirty="0">
                <a:solidFill>
                  <a:schemeClr val="tx1">
                    <a:lumMod val="85000"/>
                    <a:lumOff val="15000"/>
                  </a:schemeClr>
                </a:solidFill>
              </a:rPr>
              <a:t>Tyto občanské iniciativy měly mnoho důvodů proč byly tajné. Smyslem utajení těchto společností a spolků nebyly nutně úmysly nečestné. </a:t>
            </a:r>
          </a:p>
          <a:p>
            <a:pPr marL="265176" lvl="1" indent="-182880" algn="just" eaLnBrk="1" fontAlgn="auto" hangingPunct="1">
              <a:lnSpc>
                <a:spcPct val="80000"/>
              </a:lnSpc>
              <a:defRPr/>
            </a:pPr>
            <a:r>
              <a:rPr lang="cs-CZ" altLang="cs-CZ" sz="1800" dirty="0">
                <a:solidFill>
                  <a:schemeClr val="tx1">
                    <a:lumMod val="85000"/>
                    <a:lumOff val="15000"/>
                  </a:schemeClr>
                </a:solidFill>
              </a:rPr>
              <a:t>Jejich členové se mnohdy právem domnívali, že absolutistický stát například by neměl pochopení pro jejich úmysly pracovat pro všeobecné povznesení společnosti a pro její blaho. </a:t>
            </a:r>
          </a:p>
          <a:p>
            <a:pPr marL="731520" lvl="2" indent="-182880" algn="just" eaLnBrk="1" fontAlgn="auto" hangingPunct="1">
              <a:lnSpc>
                <a:spcPct val="80000"/>
              </a:lnSpc>
              <a:defRPr/>
            </a:pPr>
            <a:r>
              <a:rPr lang="cs-CZ" altLang="cs-CZ" sz="1800" dirty="0">
                <a:solidFill>
                  <a:schemeClr val="tx1">
                    <a:lumMod val="85000"/>
                    <a:lumOff val="15000"/>
                  </a:schemeClr>
                </a:solidFill>
              </a:rPr>
              <a:t>Navíc u tajných společností bylo jejich utajení někdy</a:t>
            </a:r>
            <a:r>
              <a:rPr lang="cs-CZ" altLang="cs-CZ" sz="1800" u="sng" dirty="0">
                <a:solidFill>
                  <a:schemeClr val="tx1">
                    <a:lumMod val="85000"/>
                    <a:lumOff val="15000"/>
                  </a:schemeClr>
                </a:solidFill>
              </a:rPr>
              <a:t> nutné pro jejich mezinárodní provázanost</a:t>
            </a:r>
            <a:r>
              <a:rPr lang="cs-CZ" altLang="cs-CZ" sz="1800" dirty="0">
                <a:solidFill>
                  <a:schemeClr val="tx1">
                    <a:lumMod val="85000"/>
                    <a:lumOff val="15000"/>
                  </a:schemeClr>
                </a:solidFill>
              </a:rPr>
              <a:t> (svobodní zednáři), nebo pro nevhodnost běžné organizační struktury (volnomyšlenkáři).</a:t>
            </a:r>
            <a:endParaRPr lang="cs-CZ" altLang="cs-CZ" sz="1800" b="1" i="1" dirty="0">
              <a:solidFill>
                <a:schemeClr val="tx1">
                  <a:lumMod val="85000"/>
                  <a:lumOff val="15000"/>
                </a:schemeClr>
              </a:solidFill>
            </a:endParaRPr>
          </a:p>
          <a:p>
            <a:pPr marL="265176" lvl="1" indent="-182880" algn="just" eaLnBrk="1" fontAlgn="auto" hangingPunct="1">
              <a:lnSpc>
                <a:spcPct val="80000"/>
              </a:lnSpc>
              <a:defRPr/>
            </a:pPr>
            <a:r>
              <a:rPr lang="cs-CZ" altLang="cs-CZ" sz="1800" dirty="0">
                <a:solidFill>
                  <a:schemeClr val="tx1">
                    <a:lumMod val="85000"/>
                    <a:lumOff val="15000"/>
                  </a:schemeClr>
                </a:solidFill>
              </a:rPr>
              <a:t>Jejich největším přínosem bylo to, že se stát začal spolkovým životem zaobírat. </a:t>
            </a:r>
          </a:p>
        </p:txBody>
      </p:sp>
      <p:sp>
        <p:nvSpPr>
          <p:cNvPr id="38916" name="Zástupný symbol pro datum 3">
            <a:extLst>
              <a:ext uri="{FF2B5EF4-FFF2-40B4-BE49-F238E27FC236}">
                <a16:creationId xmlns:a16="http://schemas.microsoft.com/office/drawing/2014/main" id="{2B0E80EB-6026-4520-A846-62F9132D707D}"/>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1BF03FBE-0C04-4E1A-8A32-5D8F5765CE1B}"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38917" name="Zástupný symbol pro číslo snímku 5">
            <a:extLst>
              <a:ext uri="{FF2B5EF4-FFF2-40B4-BE49-F238E27FC236}">
                <a16:creationId xmlns:a16="http://schemas.microsoft.com/office/drawing/2014/main" id="{2D35086E-1E43-40CE-8B89-E9E1A144F73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B76D7DE2-AB97-4528-9221-FB64BEF44E59}" type="slidenum">
              <a:rPr lang="cs-CZ" altLang="cs-CZ" sz="1400" smtClean="0">
                <a:latin typeface="Arial" panose="020B0604020202020204" pitchFamily="34" charset="0"/>
              </a:rPr>
              <a:pPr algn="r">
                <a:lnSpc>
                  <a:spcPct val="100000"/>
                </a:lnSpc>
                <a:spcBef>
                  <a:spcPct val="0"/>
                </a:spcBef>
                <a:spcAft>
                  <a:spcPct val="0"/>
                </a:spcAft>
                <a:buClrTx/>
                <a:buSzTx/>
                <a:buFontTx/>
                <a:buNone/>
              </a:pPr>
              <a:t>20</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0E9CA688-B7A3-43D4-BF8E-CC01769A7C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0CA12E2E-3021-451B-9352-5BAFFC1BB4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337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41F8EBAD-D48A-4F60-B3B0-4F858411FAA2}"/>
              </a:ext>
            </a:extLst>
          </p:cNvPr>
          <p:cNvSpPr>
            <a:spLocks noGrp="1" noChangeArrowheads="1"/>
          </p:cNvSpPr>
          <p:nvPr>
            <p:ph type="title"/>
          </p:nvPr>
        </p:nvSpPr>
        <p:spPr/>
        <p:txBody>
          <a:bodyPr/>
          <a:lstStyle/>
          <a:p>
            <a:pPr eaLnBrk="1" fontAlgn="auto" hangingPunct="1">
              <a:spcAft>
                <a:spcPts val="0"/>
              </a:spcAft>
              <a:defRPr/>
            </a:pPr>
            <a:r>
              <a:rPr lang="cs-CZ" altLang="cs-CZ" dirty="0">
                <a:solidFill>
                  <a:schemeClr val="tx1">
                    <a:lumMod val="95000"/>
                    <a:lumOff val="5000"/>
                  </a:schemeClr>
                </a:solidFill>
              </a:rPr>
              <a:t>Příklady spolků (19. století)</a:t>
            </a:r>
          </a:p>
        </p:txBody>
      </p:sp>
      <p:sp>
        <p:nvSpPr>
          <p:cNvPr id="38915" name="Rectangle 3">
            <a:extLst>
              <a:ext uri="{FF2B5EF4-FFF2-40B4-BE49-F238E27FC236}">
                <a16:creationId xmlns:a16="http://schemas.microsoft.com/office/drawing/2014/main" id="{BA100604-B4FD-4D24-8E51-A628206F765D}"/>
              </a:ext>
            </a:extLst>
          </p:cNvPr>
          <p:cNvSpPr>
            <a:spLocks noGrp="1" noChangeArrowheads="1"/>
          </p:cNvSpPr>
          <p:nvPr>
            <p:ph idx="1"/>
          </p:nvPr>
        </p:nvSpPr>
        <p:spPr>
          <a:xfrm>
            <a:off x="457200" y="1600200"/>
            <a:ext cx="8229600" cy="4953000"/>
          </a:xfrm>
        </p:spPr>
        <p:txBody>
          <a:bodyPr rtlCol="0">
            <a:normAutofit/>
          </a:bodyPr>
          <a:lstStyle/>
          <a:p>
            <a:pPr marL="182880" indent="-182880" eaLnBrk="1" fontAlgn="auto" hangingPunct="1">
              <a:buFont typeface="Tw Cen MT" panose="020B0602020104020603" pitchFamily="34" charset="0"/>
              <a:buChar char=" "/>
              <a:defRPr/>
            </a:pPr>
            <a:r>
              <a:rPr lang="cs-CZ" altLang="cs-CZ" dirty="0"/>
              <a:t>Spolek </a:t>
            </a:r>
            <a:r>
              <a:rPr lang="cs-CZ" altLang="cs-CZ" dirty="0" err="1"/>
              <a:t>stálců</a:t>
            </a:r>
            <a:r>
              <a:rPr lang="cs-CZ" altLang="cs-CZ" dirty="0"/>
              <a:t> (?)</a:t>
            </a:r>
          </a:p>
          <a:p>
            <a:pPr marL="265176" lvl="1" indent="-182880" eaLnBrk="1" fontAlgn="auto" hangingPunct="1">
              <a:defRPr/>
            </a:pPr>
            <a:r>
              <a:rPr lang="cs-CZ" altLang="cs-CZ" sz="1800" dirty="0">
                <a:solidFill>
                  <a:schemeClr val="tx1">
                    <a:lumMod val="85000"/>
                    <a:lumOff val="15000"/>
                  </a:schemeClr>
                </a:solidFill>
              </a:rPr>
              <a:t>spolek podporující vydávání vlastivědné literatury a jeho členové se zavázali ročně odevzdávat STÁLOU částku ve prospěch vydávání těchto knih.</a:t>
            </a:r>
          </a:p>
          <a:p>
            <a:pPr marL="182880" indent="-182880" eaLnBrk="1" fontAlgn="auto" hangingPunct="1">
              <a:buFont typeface="Tw Cen MT" panose="020B0602020104020603" pitchFamily="34" charset="0"/>
              <a:buChar char=" "/>
              <a:defRPr/>
            </a:pPr>
            <a:r>
              <a:rPr lang="cs-CZ" altLang="cs-CZ" dirty="0"/>
              <a:t>Společnost pro lidská práva (1835)</a:t>
            </a:r>
          </a:p>
          <a:p>
            <a:pPr marL="182880" indent="-182880" eaLnBrk="1" fontAlgn="auto" hangingPunct="1">
              <a:buFont typeface="Tw Cen MT" panose="020B0602020104020603" pitchFamily="34" charset="0"/>
              <a:buChar char=" "/>
              <a:defRPr/>
            </a:pPr>
            <a:r>
              <a:rPr lang="cs-CZ" altLang="cs-CZ" dirty="0"/>
              <a:t>Spolek Evropa (1854)</a:t>
            </a:r>
          </a:p>
          <a:p>
            <a:pPr marL="265176" lvl="1" indent="-182880" eaLnBrk="1" fontAlgn="auto" hangingPunct="1">
              <a:defRPr/>
            </a:pPr>
            <a:r>
              <a:rPr lang="cs-CZ" altLang="cs-CZ" sz="1800" dirty="0">
                <a:solidFill>
                  <a:schemeClr val="tx1">
                    <a:lumMod val="85000"/>
                    <a:lumOff val="15000"/>
                  </a:schemeClr>
                </a:solidFill>
              </a:rPr>
              <a:t>rozvíjel představu o státu, v němž budou dvě země – Čechy a Morava se Slovenskem (1854)</a:t>
            </a:r>
          </a:p>
          <a:p>
            <a:pPr marL="182880" indent="-182880" eaLnBrk="1" fontAlgn="auto" hangingPunct="1">
              <a:buFont typeface="Tw Cen MT" panose="020B0602020104020603" pitchFamily="34" charset="0"/>
              <a:buChar char=" "/>
              <a:defRPr/>
            </a:pPr>
            <a:r>
              <a:rPr lang="cs-CZ" altLang="cs-CZ" dirty="0"/>
              <a:t>Spolek ctnostných </a:t>
            </a:r>
          </a:p>
          <a:p>
            <a:pPr marL="182880" indent="-182880" eaLnBrk="1" fontAlgn="auto" hangingPunct="1">
              <a:buFont typeface="Tw Cen MT" panose="020B0602020104020603" pitchFamily="34" charset="0"/>
              <a:buChar char=" "/>
              <a:defRPr/>
            </a:pPr>
            <a:r>
              <a:rPr lang="cs-CZ" altLang="cs-CZ" dirty="0"/>
              <a:t>Spolek pro péči o propuštěné vězně </a:t>
            </a:r>
          </a:p>
          <a:p>
            <a:pPr marL="182880" indent="-182880" eaLnBrk="1" fontAlgn="auto" hangingPunct="1">
              <a:buFont typeface="Tw Cen MT" panose="020B0602020104020603" pitchFamily="34" charset="0"/>
              <a:buChar char=" "/>
              <a:defRPr/>
            </a:pPr>
            <a:r>
              <a:rPr lang="cs-CZ" altLang="cs-CZ" dirty="0"/>
              <a:t>SOKOL (1862)</a:t>
            </a:r>
          </a:p>
          <a:p>
            <a:pPr marL="182880" indent="-182880" eaLnBrk="1" fontAlgn="auto" hangingPunct="1">
              <a:buFont typeface="Tw Cen MT" panose="020B0602020104020603" pitchFamily="34" charset="0"/>
              <a:buChar char=" "/>
              <a:defRPr/>
            </a:pPr>
            <a:r>
              <a:rPr lang="cs-CZ" altLang="cs-CZ" dirty="0"/>
              <a:t>…</a:t>
            </a:r>
          </a:p>
          <a:p>
            <a:pPr marL="182880" indent="-182880" eaLnBrk="1" fontAlgn="auto" hangingPunct="1">
              <a:buFont typeface="Tw Cen MT" panose="020B0602020104020603" pitchFamily="34" charset="0"/>
              <a:buChar char=" "/>
              <a:defRPr/>
            </a:pPr>
            <a:endParaRPr lang="cs-CZ" altLang="cs-CZ" dirty="0"/>
          </a:p>
          <a:p>
            <a:pPr marL="182880" indent="-182880" eaLnBrk="1" fontAlgn="auto" hangingPunct="1">
              <a:buFont typeface="Tw Cen MT" panose="020B0602020104020603" pitchFamily="34" charset="0"/>
              <a:buChar char=" "/>
              <a:defRPr/>
            </a:pPr>
            <a:endParaRPr lang="cs-CZ" altLang="cs-CZ" dirty="0"/>
          </a:p>
        </p:txBody>
      </p:sp>
      <p:sp>
        <p:nvSpPr>
          <p:cNvPr id="39940" name="Zástupný symbol pro datum 3">
            <a:extLst>
              <a:ext uri="{FF2B5EF4-FFF2-40B4-BE49-F238E27FC236}">
                <a16:creationId xmlns:a16="http://schemas.microsoft.com/office/drawing/2014/main" id="{78A9129B-6774-47C9-97D1-13E4AFB164A3}"/>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ECB71F3E-915B-459F-8806-1919FEA0C424}"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39941" name="Zástupný symbol pro číslo snímku 5">
            <a:extLst>
              <a:ext uri="{FF2B5EF4-FFF2-40B4-BE49-F238E27FC236}">
                <a16:creationId xmlns:a16="http://schemas.microsoft.com/office/drawing/2014/main" id="{53566063-F030-4982-9B9E-2CC8BE451BD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5732B71F-F7FC-4C27-BC99-4ED08A122710}" type="slidenum">
              <a:rPr lang="cs-CZ" altLang="cs-CZ" sz="1400" smtClean="0">
                <a:latin typeface="Arial" panose="020B0604020202020204" pitchFamily="34" charset="0"/>
              </a:rPr>
              <a:pPr algn="r">
                <a:lnSpc>
                  <a:spcPct val="100000"/>
                </a:lnSpc>
                <a:spcBef>
                  <a:spcPct val="0"/>
                </a:spcBef>
                <a:spcAft>
                  <a:spcPct val="0"/>
                </a:spcAft>
                <a:buClrTx/>
                <a:buSzTx/>
                <a:buFontTx/>
                <a:buNone/>
              </a:pPr>
              <a:t>21</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E2CB79AB-13EA-4E5D-BA18-05A776C0E6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156048EF-2121-4210-BC81-885CD164AA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628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7E1F1232-A7A4-49F4-8FE1-AC9160E396C8}"/>
              </a:ext>
            </a:extLst>
          </p:cNvPr>
          <p:cNvSpPr>
            <a:spLocks noGrp="1" noChangeArrowheads="1"/>
          </p:cNvSpPr>
          <p:nvPr>
            <p:ph type="title"/>
          </p:nvPr>
        </p:nvSpPr>
        <p:spPr/>
        <p:txBody>
          <a:bodyPr/>
          <a:lstStyle/>
          <a:p>
            <a:pPr eaLnBrk="1" fontAlgn="auto" hangingPunct="1">
              <a:spcAft>
                <a:spcPts val="0"/>
              </a:spcAft>
              <a:defRPr/>
            </a:pPr>
            <a:r>
              <a:rPr lang="cs-CZ" altLang="cs-CZ" dirty="0">
                <a:solidFill>
                  <a:schemeClr val="tx1">
                    <a:lumMod val="95000"/>
                    <a:lumOff val="5000"/>
                  </a:schemeClr>
                </a:solidFill>
              </a:rPr>
              <a:t>Příklady spolků (19. století)</a:t>
            </a:r>
          </a:p>
        </p:txBody>
      </p:sp>
      <p:sp>
        <p:nvSpPr>
          <p:cNvPr id="40963" name="Rectangle 3">
            <a:extLst>
              <a:ext uri="{FF2B5EF4-FFF2-40B4-BE49-F238E27FC236}">
                <a16:creationId xmlns:a16="http://schemas.microsoft.com/office/drawing/2014/main" id="{61CE6B40-E3D8-4F6D-86B2-C509863FB43E}"/>
              </a:ext>
            </a:extLst>
          </p:cNvPr>
          <p:cNvSpPr>
            <a:spLocks noGrp="1" noChangeArrowheads="1"/>
          </p:cNvSpPr>
          <p:nvPr>
            <p:ph idx="1"/>
          </p:nvPr>
        </p:nvSpPr>
        <p:spPr/>
        <p:txBody>
          <a:bodyPr/>
          <a:lstStyle/>
          <a:p>
            <a:pPr marL="182563" indent="-182563" eaLnBrk="1" hangingPunct="1">
              <a:lnSpc>
                <a:spcPct val="80000"/>
              </a:lnSpc>
            </a:pPr>
            <a:r>
              <a:rPr lang="cs-CZ" altLang="cs-CZ"/>
              <a:t>Meteorologický spolek na Moravě (1816), </a:t>
            </a:r>
          </a:p>
          <a:p>
            <a:pPr marL="182563" indent="-182563" eaLnBrk="1" hangingPunct="1">
              <a:lnSpc>
                <a:spcPct val="80000"/>
              </a:lnSpc>
            </a:pPr>
            <a:r>
              <a:rPr lang="cs-CZ" altLang="cs-CZ"/>
              <a:t>Slezská společnost pro povznesení vlastenecké vzdělanosti (1803). </a:t>
            </a:r>
          </a:p>
          <a:p>
            <a:pPr marL="182563" indent="-182563" eaLnBrk="1" hangingPunct="1">
              <a:lnSpc>
                <a:spcPct val="80000"/>
              </a:lnSpc>
            </a:pPr>
            <a:r>
              <a:rPr lang="cs-CZ" altLang="cs-CZ"/>
              <a:t>Zoologická stanice u rybníka Dolnopočernického (1888), </a:t>
            </a:r>
          </a:p>
          <a:p>
            <a:pPr marL="182563" indent="-182563" eaLnBrk="1" hangingPunct="1">
              <a:lnSpc>
                <a:spcPct val="80000"/>
              </a:lnSpc>
            </a:pPr>
            <a:r>
              <a:rPr lang="cs-CZ" altLang="cs-CZ"/>
              <a:t>Theosofický spolek v Praze (1897), </a:t>
            </a:r>
          </a:p>
          <a:p>
            <a:pPr marL="182563" indent="-182563" eaLnBrk="1" hangingPunct="1">
              <a:lnSpc>
                <a:spcPct val="80000"/>
              </a:lnSpc>
            </a:pPr>
            <a:r>
              <a:rPr lang="cs-CZ" altLang="cs-CZ"/>
              <a:t>Spolek českých zvěrolékařů pro země Koruny české (1899) </a:t>
            </a:r>
          </a:p>
          <a:p>
            <a:pPr marL="182563" indent="-182563" eaLnBrk="1" hangingPunct="1">
              <a:lnSpc>
                <a:spcPct val="80000"/>
              </a:lnSpc>
            </a:pPr>
            <a:r>
              <a:rPr lang="cs-CZ" altLang="cs-CZ"/>
              <a:t>Spolek hornický a hutnický v Moravské Ostravě (1877) </a:t>
            </a:r>
          </a:p>
          <a:p>
            <a:pPr marL="182563" indent="-182563" eaLnBrk="1" hangingPunct="1">
              <a:lnSpc>
                <a:spcPct val="80000"/>
              </a:lnSpc>
            </a:pPr>
            <a:r>
              <a:rPr lang="cs-CZ" altLang="cs-CZ"/>
              <a:t>Společnosti přátel žehu - Společnost pro spalování mrtvol (1899)</a:t>
            </a:r>
          </a:p>
          <a:p>
            <a:pPr marL="182563" indent="-182563" eaLnBrk="1" hangingPunct="1">
              <a:lnSpc>
                <a:spcPct val="80000"/>
              </a:lnSpc>
            </a:pPr>
            <a:r>
              <a:rPr lang="cs-CZ" altLang="cs-CZ"/>
              <a:t>a mnohé další. Řada spolků vzniká na půdě církví. Mnohé neslouží pouze účelům církevním, ale mají zcela širší platnost. Vznikají i spolky s výraznými rysy </a:t>
            </a:r>
            <a:r>
              <a:rPr lang="cs-CZ" altLang="cs-CZ" i="1"/>
              <a:t>samaritánskými</a:t>
            </a:r>
            <a:r>
              <a:rPr lang="cs-CZ" altLang="cs-CZ"/>
              <a:t>. </a:t>
            </a:r>
          </a:p>
        </p:txBody>
      </p:sp>
      <p:sp>
        <p:nvSpPr>
          <p:cNvPr id="40964" name="Zástupný symbol pro datum 3">
            <a:extLst>
              <a:ext uri="{FF2B5EF4-FFF2-40B4-BE49-F238E27FC236}">
                <a16:creationId xmlns:a16="http://schemas.microsoft.com/office/drawing/2014/main" id="{2C62E1B9-0137-4678-8B77-73F2B99F9F43}"/>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21FEB218-958E-468F-BEB7-D007960030FE}"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40965" name="Zástupný symbol pro číslo snímku 5">
            <a:extLst>
              <a:ext uri="{FF2B5EF4-FFF2-40B4-BE49-F238E27FC236}">
                <a16:creationId xmlns:a16="http://schemas.microsoft.com/office/drawing/2014/main" id="{60F921E8-0040-4D4D-B4B1-5E7B0BF4DA7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6576FC86-F1FA-4524-8073-85812986ABB5}" type="slidenum">
              <a:rPr lang="cs-CZ" altLang="cs-CZ" sz="1400" smtClean="0">
                <a:latin typeface="Arial" panose="020B0604020202020204" pitchFamily="34" charset="0"/>
              </a:rPr>
              <a:pPr algn="r">
                <a:lnSpc>
                  <a:spcPct val="100000"/>
                </a:lnSpc>
                <a:spcBef>
                  <a:spcPct val="0"/>
                </a:spcBef>
                <a:spcAft>
                  <a:spcPct val="0"/>
                </a:spcAft>
                <a:buClrTx/>
                <a:buSzTx/>
                <a:buFontTx/>
                <a:buNone/>
              </a:pPr>
              <a:t>22</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73F9099F-6955-460D-848B-414E41E1C9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532AB261-1EA6-42A4-ABDB-5399EC0730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166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4C643C0A-232C-4FA0-9490-CA4F081F9F87}"/>
              </a:ext>
            </a:extLst>
          </p:cNvPr>
          <p:cNvSpPr>
            <a:spLocks noGrp="1" noChangeArrowheads="1"/>
          </p:cNvSpPr>
          <p:nvPr>
            <p:ph type="title"/>
          </p:nvPr>
        </p:nvSpPr>
        <p:spPr/>
        <p:txBody>
          <a:bodyPr/>
          <a:lstStyle/>
          <a:p>
            <a:pPr eaLnBrk="1" fontAlgn="auto" hangingPunct="1">
              <a:spcAft>
                <a:spcPts val="0"/>
              </a:spcAft>
              <a:defRPr/>
            </a:pPr>
            <a:r>
              <a:rPr lang="cs-CZ" altLang="cs-CZ">
                <a:solidFill>
                  <a:schemeClr val="tx1">
                    <a:lumMod val="95000"/>
                    <a:lumOff val="5000"/>
                  </a:schemeClr>
                </a:solidFill>
              </a:rPr>
              <a:t>ČSR 1918 - 1938</a:t>
            </a:r>
          </a:p>
        </p:txBody>
      </p:sp>
      <p:sp>
        <p:nvSpPr>
          <p:cNvPr id="40963" name="Rectangle 3">
            <a:extLst>
              <a:ext uri="{FF2B5EF4-FFF2-40B4-BE49-F238E27FC236}">
                <a16:creationId xmlns:a16="http://schemas.microsoft.com/office/drawing/2014/main" id="{50B8BE37-29F0-4CB6-8B35-B24682CA9A63}"/>
              </a:ext>
            </a:extLst>
          </p:cNvPr>
          <p:cNvSpPr>
            <a:spLocks noGrp="1" noChangeArrowheads="1"/>
          </p:cNvSpPr>
          <p:nvPr>
            <p:ph idx="1"/>
          </p:nvPr>
        </p:nvSpPr>
        <p:spPr/>
        <p:txBody>
          <a:bodyPr rtlCol="0">
            <a:normAutofit/>
          </a:bodyPr>
          <a:lstStyle/>
          <a:p>
            <a:pPr marL="182880" indent="-182880" eaLnBrk="1" fontAlgn="auto" hangingPunct="1">
              <a:buFont typeface="Tw Cen MT" panose="020B0602020104020603" pitchFamily="34" charset="0"/>
              <a:buChar char=" "/>
              <a:defRPr/>
            </a:pPr>
            <a:r>
              <a:rPr lang="cs-CZ" altLang="cs-CZ" sz="2400" dirty="0"/>
              <a:t>V republice pochopitelně pokračují v činnosti spolky tradiční, avšak vznikají nová sdružení a dochází ke značnému </a:t>
            </a:r>
            <a:r>
              <a:rPr lang="cs-CZ" altLang="cs-CZ" sz="2400" b="1" dirty="0"/>
              <a:t>rozšíření jejich činnosti</a:t>
            </a:r>
            <a:r>
              <a:rPr lang="cs-CZ" altLang="cs-CZ" sz="2400" dirty="0"/>
              <a:t>. </a:t>
            </a:r>
          </a:p>
          <a:p>
            <a:pPr marL="182880" indent="-182880" eaLnBrk="1" fontAlgn="auto" hangingPunct="1">
              <a:buFont typeface="Tw Cen MT" panose="020B0602020104020603" pitchFamily="34" charset="0"/>
              <a:buChar char=" "/>
              <a:defRPr/>
            </a:pPr>
            <a:r>
              <a:rPr lang="cs-CZ" altLang="cs-CZ" sz="2400" dirty="0"/>
              <a:t>V zemi se objevují spolky </a:t>
            </a:r>
            <a:r>
              <a:rPr lang="cs-CZ" altLang="cs-CZ" sz="2400" b="1" dirty="0"/>
              <a:t>mezinárodní</a:t>
            </a:r>
            <a:r>
              <a:rPr lang="cs-CZ" altLang="cs-CZ" sz="2400" dirty="0"/>
              <a:t>, pracující na bázi kulturní výměny. Jsou zakládány odbočky PAN KLUBŮ, Rotariánů, Spolků všech lidí – vzniká řada sdružení pro pěstování styků mezi národy. </a:t>
            </a:r>
          </a:p>
          <a:p>
            <a:pPr marL="448056" lvl="2" indent="-182880" eaLnBrk="1" fontAlgn="auto" hangingPunct="1">
              <a:defRPr/>
            </a:pPr>
            <a:r>
              <a:rPr lang="cs-CZ" altLang="cs-CZ" sz="1600" dirty="0">
                <a:solidFill>
                  <a:schemeClr val="tx1">
                    <a:lumMod val="85000"/>
                    <a:lumOff val="15000"/>
                  </a:schemeClr>
                </a:solidFill>
              </a:rPr>
              <a:t>právě</a:t>
            </a:r>
            <a:r>
              <a:rPr lang="cs-CZ" altLang="cs-CZ" sz="1600" b="1" dirty="0">
                <a:solidFill>
                  <a:schemeClr val="tx1">
                    <a:lumMod val="85000"/>
                    <a:lumOff val="15000"/>
                  </a:schemeClr>
                </a:solidFill>
              </a:rPr>
              <a:t> u nás (1925-1926) vznikla myšlenka hnutí Panevropského. Myšlenku podpořil mimo jiné i prezident Masaryk a následně vzniklé občanské sdružení Panevropská unie Čech a Moravy (1926), které bylo obnoveno po roce 1989.</a:t>
            </a:r>
            <a:r>
              <a:rPr lang="cs-CZ" altLang="cs-CZ" sz="1600" dirty="0">
                <a:solidFill>
                  <a:schemeClr val="tx1">
                    <a:lumMod val="85000"/>
                    <a:lumOff val="15000"/>
                  </a:schemeClr>
                </a:solidFill>
              </a:rPr>
              <a:t> </a:t>
            </a:r>
          </a:p>
        </p:txBody>
      </p:sp>
      <p:sp>
        <p:nvSpPr>
          <p:cNvPr id="41988" name="Zástupný symbol pro datum 3">
            <a:extLst>
              <a:ext uri="{FF2B5EF4-FFF2-40B4-BE49-F238E27FC236}">
                <a16:creationId xmlns:a16="http://schemas.microsoft.com/office/drawing/2014/main" id="{9C9EDAAA-8A44-421E-A472-8AC4D89AB9EB}"/>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A06A6AC1-5095-4DAE-A72C-A3176B135D04}"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41989" name="Zástupný symbol pro číslo snímku 5">
            <a:extLst>
              <a:ext uri="{FF2B5EF4-FFF2-40B4-BE49-F238E27FC236}">
                <a16:creationId xmlns:a16="http://schemas.microsoft.com/office/drawing/2014/main" id="{BEDA0623-9B2E-4B59-A9AF-21B9CB33BCB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7DED9AB8-EB43-4DDD-95D5-C3AB2ADD9CB4}" type="slidenum">
              <a:rPr lang="cs-CZ" altLang="cs-CZ" sz="1400" smtClean="0">
                <a:latin typeface="Arial" panose="020B0604020202020204" pitchFamily="34" charset="0"/>
              </a:rPr>
              <a:pPr algn="r">
                <a:lnSpc>
                  <a:spcPct val="100000"/>
                </a:lnSpc>
                <a:spcBef>
                  <a:spcPct val="0"/>
                </a:spcBef>
                <a:spcAft>
                  <a:spcPct val="0"/>
                </a:spcAft>
                <a:buClrTx/>
                <a:buSzTx/>
                <a:buFontTx/>
                <a:buNone/>
              </a:pPr>
              <a:t>23</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842A4C4F-EE28-469D-969F-2A30C6CDB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7CBD0AE7-3609-4CA7-99B8-E97BDDAAE2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869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009592FC-96F9-449D-9BB6-E0DB69894E54}"/>
              </a:ext>
            </a:extLst>
          </p:cNvPr>
          <p:cNvSpPr>
            <a:spLocks noGrp="1" noChangeArrowheads="1"/>
          </p:cNvSpPr>
          <p:nvPr>
            <p:ph type="title"/>
          </p:nvPr>
        </p:nvSpPr>
        <p:spPr/>
        <p:txBody>
          <a:bodyPr/>
          <a:lstStyle/>
          <a:p>
            <a:pPr eaLnBrk="1" fontAlgn="auto" hangingPunct="1">
              <a:spcAft>
                <a:spcPts val="0"/>
              </a:spcAft>
              <a:defRPr/>
            </a:pPr>
            <a:r>
              <a:rPr lang="cs-CZ" altLang="cs-CZ">
                <a:solidFill>
                  <a:schemeClr val="tx1">
                    <a:lumMod val="95000"/>
                    <a:lumOff val="5000"/>
                  </a:schemeClr>
                </a:solidFill>
              </a:rPr>
              <a:t>ČSR 1918 - 1938</a:t>
            </a:r>
          </a:p>
        </p:txBody>
      </p:sp>
      <p:sp>
        <p:nvSpPr>
          <p:cNvPr id="41987" name="Rectangle 3">
            <a:extLst>
              <a:ext uri="{FF2B5EF4-FFF2-40B4-BE49-F238E27FC236}">
                <a16:creationId xmlns:a16="http://schemas.microsoft.com/office/drawing/2014/main" id="{A49DFE96-EA5F-4E3B-B3C9-3786A005FF73}"/>
              </a:ext>
            </a:extLst>
          </p:cNvPr>
          <p:cNvSpPr>
            <a:spLocks noGrp="1" noChangeArrowheads="1"/>
          </p:cNvSpPr>
          <p:nvPr>
            <p:ph idx="1"/>
          </p:nvPr>
        </p:nvSpPr>
        <p:spPr/>
        <p:txBody>
          <a:bodyPr rtlCol="0">
            <a:normAutofit/>
          </a:bodyPr>
          <a:lstStyle/>
          <a:p>
            <a:pPr marL="182880" indent="-182880" eaLnBrk="1" fontAlgn="auto" hangingPunct="1">
              <a:buFont typeface="Tw Cen MT" panose="020B0602020104020603" pitchFamily="34" charset="0"/>
              <a:buChar char=" "/>
              <a:defRPr/>
            </a:pPr>
            <a:r>
              <a:rPr lang="cs-CZ" altLang="cs-CZ"/>
              <a:t>Značný rozvoj prodělávají spolky turistické. </a:t>
            </a:r>
          </a:p>
          <a:p>
            <a:pPr marL="265176" lvl="1" indent="-182880" eaLnBrk="1" fontAlgn="auto" hangingPunct="1">
              <a:defRPr/>
            </a:pPr>
            <a:r>
              <a:rPr lang="cs-CZ" altLang="cs-CZ">
                <a:solidFill>
                  <a:schemeClr val="tx1">
                    <a:lumMod val="85000"/>
                    <a:lumOff val="15000"/>
                  </a:schemeClr>
                </a:solidFill>
              </a:rPr>
              <a:t>Prvním turistickým sdružením v našich zemích byl v roce </a:t>
            </a:r>
            <a:r>
              <a:rPr lang="cs-CZ" altLang="cs-CZ" u="sng">
                <a:solidFill>
                  <a:schemeClr val="tx1">
                    <a:lumMod val="85000"/>
                    <a:lumOff val="15000"/>
                  </a:schemeClr>
                </a:solidFill>
              </a:rPr>
              <a:t>1886</a:t>
            </a:r>
            <a:r>
              <a:rPr lang="cs-CZ" altLang="cs-CZ">
                <a:solidFill>
                  <a:schemeClr val="tx1">
                    <a:lumMod val="85000"/>
                    <a:lumOff val="15000"/>
                  </a:schemeClr>
                </a:solidFill>
              </a:rPr>
              <a:t> založený spolek „Pohorská jednota Radhošť“ ve Frenštátě na Moravě. </a:t>
            </a:r>
          </a:p>
          <a:p>
            <a:pPr marL="265176" lvl="1" indent="-182880" eaLnBrk="1" fontAlgn="auto" hangingPunct="1">
              <a:defRPr/>
            </a:pPr>
            <a:r>
              <a:rPr lang="cs-CZ" altLang="cs-CZ">
                <a:solidFill>
                  <a:schemeClr val="tx1">
                    <a:lumMod val="85000"/>
                    <a:lumOff val="15000"/>
                  </a:schemeClr>
                </a:solidFill>
              </a:rPr>
              <a:t>V roce </a:t>
            </a:r>
            <a:r>
              <a:rPr lang="cs-CZ" altLang="cs-CZ" u="sng">
                <a:solidFill>
                  <a:schemeClr val="tx1">
                    <a:lumMod val="85000"/>
                    <a:lumOff val="15000"/>
                  </a:schemeClr>
                </a:solidFill>
              </a:rPr>
              <a:t>1888 </a:t>
            </a:r>
            <a:r>
              <a:rPr lang="cs-CZ" altLang="cs-CZ">
                <a:solidFill>
                  <a:schemeClr val="tx1">
                    <a:lumMod val="85000"/>
                    <a:lumOff val="15000"/>
                  </a:schemeClr>
                </a:solidFill>
              </a:rPr>
              <a:t>byl založen „Klub českých turistů“ </a:t>
            </a:r>
          </a:p>
          <a:p>
            <a:pPr marL="265176" lvl="1" indent="-182880" eaLnBrk="1" fontAlgn="auto" hangingPunct="1">
              <a:defRPr/>
            </a:pPr>
            <a:r>
              <a:rPr lang="cs-CZ" altLang="cs-CZ">
                <a:solidFill>
                  <a:schemeClr val="tx1">
                    <a:lumMod val="85000"/>
                    <a:lumOff val="15000"/>
                  </a:schemeClr>
                </a:solidFill>
              </a:rPr>
              <a:t>Druhým největším turistickým klubem byl Hauptverband deutscher Gebirgs - und Wandervereine </a:t>
            </a:r>
          </a:p>
        </p:txBody>
      </p:sp>
      <p:sp>
        <p:nvSpPr>
          <p:cNvPr id="43012" name="Zástupný symbol pro datum 3">
            <a:extLst>
              <a:ext uri="{FF2B5EF4-FFF2-40B4-BE49-F238E27FC236}">
                <a16:creationId xmlns:a16="http://schemas.microsoft.com/office/drawing/2014/main" id="{FCF137B0-5CE9-4713-9FC6-8BFA45E22644}"/>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7B20F433-7545-4894-A12D-1260B768DD5B}"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43013" name="Zástupný symbol pro číslo snímku 5">
            <a:extLst>
              <a:ext uri="{FF2B5EF4-FFF2-40B4-BE49-F238E27FC236}">
                <a16:creationId xmlns:a16="http://schemas.microsoft.com/office/drawing/2014/main" id="{A31F11E3-628F-48C9-91C3-359CB99B7C8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54FE8586-6F5D-43BD-9C3B-80CB0D8FD7BB}" type="slidenum">
              <a:rPr lang="cs-CZ" altLang="cs-CZ" sz="1400" smtClean="0">
                <a:latin typeface="Arial" panose="020B0604020202020204" pitchFamily="34" charset="0"/>
              </a:rPr>
              <a:pPr algn="r">
                <a:lnSpc>
                  <a:spcPct val="100000"/>
                </a:lnSpc>
                <a:spcBef>
                  <a:spcPct val="0"/>
                </a:spcBef>
                <a:spcAft>
                  <a:spcPct val="0"/>
                </a:spcAft>
                <a:buClrTx/>
                <a:buSzTx/>
                <a:buFontTx/>
                <a:buNone/>
              </a:pPr>
              <a:t>24</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86385346-AD64-47E8-99CD-B41CE8824B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AA8A8406-3B91-409C-8334-DE4EB5CAF7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210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2E41EB6-52DA-4916-9F48-CC3F8686B6D5}"/>
              </a:ext>
            </a:extLst>
          </p:cNvPr>
          <p:cNvSpPr>
            <a:spLocks noGrp="1" noChangeArrowheads="1"/>
          </p:cNvSpPr>
          <p:nvPr>
            <p:ph type="title"/>
          </p:nvPr>
        </p:nvSpPr>
        <p:spPr/>
        <p:txBody>
          <a:bodyPr/>
          <a:lstStyle/>
          <a:p>
            <a:pPr eaLnBrk="1" fontAlgn="auto" hangingPunct="1">
              <a:spcAft>
                <a:spcPts val="0"/>
              </a:spcAft>
              <a:defRPr/>
            </a:pPr>
            <a:r>
              <a:rPr lang="cs-CZ" altLang="cs-CZ">
                <a:solidFill>
                  <a:schemeClr val="tx1">
                    <a:lumMod val="95000"/>
                    <a:lumOff val="5000"/>
                  </a:schemeClr>
                </a:solidFill>
              </a:rPr>
              <a:t>ČSR 1918 - 1938</a:t>
            </a:r>
          </a:p>
        </p:txBody>
      </p:sp>
      <p:sp>
        <p:nvSpPr>
          <p:cNvPr id="32771" name="Rectangle 3">
            <a:extLst>
              <a:ext uri="{FF2B5EF4-FFF2-40B4-BE49-F238E27FC236}">
                <a16:creationId xmlns:a16="http://schemas.microsoft.com/office/drawing/2014/main" id="{F295C9BB-8B83-48C0-A967-D83600D40869}"/>
              </a:ext>
            </a:extLst>
          </p:cNvPr>
          <p:cNvSpPr>
            <a:spLocks noGrp="1" noChangeArrowheads="1"/>
          </p:cNvSpPr>
          <p:nvPr>
            <p:ph idx="1"/>
          </p:nvPr>
        </p:nvSpPr>
        <p:spPr/>
        <p:txBody>
          <a:bodyPr rtlCol="0">
            <a:normAutofit/>
          </a:bodyPr>
          <a:lstStyle/>
          <a:p>
            <a:pPr marL="182880" indent="-182880" eaLnBrk="1" fontAlgn="auto" hangingPunct="1">
              <a:lnSpc>
                <a:spcPct val="80000"/>
              </a:lnSpc>
              <a:spcAft>
                <a:spcPts val="0"/>
              </a:spcAft>
              <a:buFont typeface="Tw Cen MT" panose="020B0602020104020603" pitchFamily="34" charset="0"/>
              <a:buChar char=" "/>
              <a:defRPr/>
            </a:pPr>
            <a:r>
              <a:rPr lang="cs-CZ" altLang="cs-CZ" dirty="0"/>
              <a:t>Spolky tělovýchovné a sportovní</a:t>
            </a:r>
          </a:p>
          <a:p>
            <a:pPr marL="265176" lvl="1" indent="-182880" eaLnBrk="1" fontAlgn="auto" hangingPunct="1">
              <a:lnSpc>
                <a:spcPct val="80000"/>
              </a:lnSpc>
              <a:spcAft>
                <a:spcPts val="0"/>
              </a:spcAft>
              <a:defRPr/>
            </a:pPr>
            <a:r>
              <a:rPr lang="cs-CZ" altLang="cs-CZ" dirty="0">
                <a:solidFill>
                  <a:schemeClr val="tx1">
                    <a:lumMod val="85000"/>
                    <a:lumOff val="15000"/>
                  </a:schemeClr>
                </a:solidFill>
              </a:rPr>
              <a:t>V roce </a:t>
            </a:r>
            <a:r>
              <a:rPr lang="cs-CZ" altLang="cs-CZ" u="sng" dirty="0">
                <a:solidFill>
                  <a:schemeClr val="tx1">
                    <a:lumMod val="85000"/>
                    <a:lumOff val="15000"/>
                  </a:schemeClr>
                </a:solidFill>
              </a:rPr>
              <a:t>1882</a:t>
            </a:r>
            <a:r>
              <a:rPr lang="cs-CZ" altLang="cs-CZ" dirty="0">
                <a:solidFill>
                  <a:schemeClr val="tx1">
                    <a:lumMod val="85000"/>
                    <a:lumOff val="15000"/>
                  </a:schemeClr>
                </a:solidFill>
              </a:rPr>
              <a:t> se koná první Všesokolský slet na Střeleckém ostrově, kde se představilo 750 cvičenců. </a:t>
            </a:r>
          </a:p>
          <a:p>
            <a:pPr marL="265176" lvl="1" indent="-182880" eaLnBrk="1" fontAlgn="auto" hangingPunct="1">
              <a:lnSpc>
                <a:spcPct val="80000"/>
              </a:lnSpc>
              <a:spcAft>
                <a:spcPts val="0"/>
              </a:spcAft>
              <a:defRPr/>
            </a:pPr>
            <a:r>
              <a:rPr lang="cs-CZ" altLang="cs-CZ" dirty="0">
                <a:solidFill>
                  <a:schemeClr val="tx1">
                    <a:lumMod val="85000"/>
                    <a:lumOff val="15000"/>
                  </a:schemeClr>
                </a:solidFill>
              </a:rPr>
              <a:t>V roce </a:t>
            </a:r>
            <a:r>
              <a:rPr lang="cs-CZ" altLang="cs-CZ" u="sng" dirty="0">
                <a:solidFill>
                  <a:schemeClr val="tx1">
                    <a:lumMod val="85000"/>
                    <a:lumOff val="15000"/>
                  </a:schemeClr>
                </a:solidFill>
              </a:rPr>
              <a:t>1923</a:t>
            </a:r>
            <a:r>
              <a:rPr lang="cs-CZ" altLang="cs-CZ" dirty="0">
                <a:solidFill>
                  <a:schemeClr val="tx1">
                    <a:lumMod val="85000"/>
                    <a:lumOff val="15000"/>
                  </a:schemeClr>
                </a:solidFill>
              </a:rPr>
              <a:t> má Sokol 603 903 členů, v roce </a:t>
            </a:r>
            <a:r>
              <a:rPr lang="cs-CZ" altLang="cs-CZ" u="sng" dirty="0">
                <a:solidFill>
                  <a:schemeClr val="tx1">
                    <a:lumMod val="85000"/>
                    <a:lumOff val="15000"/>
                  </a:schemeClr>
                </a:solidFill>
              </a:rPr>
              <a:t>1929 -</a:t>
            </a:r>
            <a:r>
              <a:rPr lang="cs-CZ" altLang="cs-CZ" dirty="0">
                <a:solidFill>
                  <a:schemeClr val="tx1">
                    <a:lumMod val="85000"/>
                    <a:lumOff val="15000"/>
                  </a:schemeClr>
                </a:solidFill>
              </a:rPr>
              <a:t> 629 136 členů ve 3 130 jednotách. </a:t>
            </a:r>
          </a:p>
          <a:p>
            <a:pPr marL="265176" lvl="1" indent="-182880" eaLnBrk="1" fontAlgn="auto" hangingPunct="1">
              <a:lnSpc>
                <a:spcPct val="80000"/>
              </a:lnSpc>
              <a:spcAft>
                <a:spcPts val="0"/>
              </a:spcAft>
              <a:defRPr/>
            </a:pPr>
            <a:r>
              <a:rPr lang="cs-CZ" altLang="cs-CZ" dirty="0">
                <a:solidFill>
                  <a:schemeClr val="tx1">
                    <a:lumMod val="85000"/>
                    <a:lumOff val="15000"/>
                  </a:schemeClr>
                </a:solidFill>
              </a:rPr>
              <a:t>Sokol vlastnil 843 tělocvičen a jenom na příspěvcích vybíral ročně přes milion korun.</a:t>
            </a:r>
          </a:p>
          <a:p>
            <a:pPr marL="82296" lvl="1" indent="0" eaLnBrk="1" fontAlgn="auto" hangingPunct="1">
              <a:lnSpc>
                <a:spcPct val="80000"/>
              </a:lnSpc>
              <a:spcAft>
                <a:spcPts val="0"/>
              </a:spcAft>
              <a:buFont typeface="Wingdings 3" panose="05040102010807070707" pitchFamily="18" charset="2"/>
              <a:buNone/>
              <a:defRPr/>
            </a:pPr>
            <a:r>
              <a:rPr lang="cs-CZ" altLang="cs-CZ" dirty="0">
                <a:solidFill>
                  <a:schemeClr val="tx1">
                    <a:lumMod val="85000"/>
                    <a:lumOff val="15000"/>
                  </a:schemeClr>
                </a:solidFill>
              </a:rPr>
              <a:t> </a:t>
            </a:r>
          </a:p>
          <a:p>
            <a:pPr marL="265176" lvl="1" indent="-182880" eaLnBrk="1" fontAlgn="auto" hangingPunct="1">
              <a:lnSpc>
                <a:spcPct val="80000"/>
              </a:lnSpc>
              <a:spcAft>
                <a:spcPts val="0"/>
              </a:spcAft>
              <a:defRPr/>
            </a:pPr>
            <a:r>
              <a:rPr lang="cs-CZ" altLang="cs-CZ" dirty="0">
                <a:solidFill>
                  <a:schemeClr val="tx1">
                    <a:lumMod val="85000"/>
                    <a:lumOff val="15000"/>
                  </a:schemeClr>
                </a:solidFill>
              </a:rPr>
              <a:t>Dělnické tělocvičné jednoty, Jednoty orelské, tělocvičné odbory hasičské a střelecké, národně sociální, Selské jízdy, Federované dělnické tělocvičné jednoty, Německé tělocvičné spolky, Židovské tělocvičné spolky a další drobné organizace. </a:t>
            </a:r>
          </a:p>
        </p:txBody>
      </p:sp>
      <p:sp>
        <p:nvSpPr>
          <p:cNvPr id="44036" name="Zástupný symbol pro datum 3">
            <a:extLst>
              <a:ext uri="{FF2B5EF4-FFF2-40B4-BE49-F238E27FC236}">
                <a16:creationId xmlns:a16="http://schemas.microsoft.com/office/drawing/2014/main" id="{385E7A69-0BA2-41CB-8CC3-5FC43DC2AE54}"/>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1E3D685A-777A-49AE-8BC5-A2E687CEA35F}"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44037" name="Zástupný symbol pro číslo snímku 5">
            <a:extLst>
              <a:ext uri="{FF2B5EF4-FFF2-40B4-BE49-F238E27FC236}">
                <a16:creationId xmlns:a16="http://schemas.microsoft.com/office/drawing/2014/main" id="{6E13F449-0FDA-4750-9A70-5FA5D546584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43FC7FE6-8C56-4078-9F89-13A3B17B0A32}" type="slidenum">
              <a:rPr lang="cs-CZ" altLang="cs-CZ" sz="1400" smtClean="0">
                <a:latin typeface="Arial" panose="020B0604020202020204" pitchFamily="34" charset="0"/>
              </a:rPr>
              <a:pPr algn="r">
                <a:lnSpc>
                  <a:spcPct val="100000"/>
                </a:lnSpc>
                <a:spcBef>
                  <a:spcPct val="0"/>
                </a:spcBef>
                <a:spcAft>
                  <a:spcPct val="0"/>
                </a:spcAft>
                <a:buClrTx/>
                <a:buSzTx/>
                <a:buFontTx/>
                <a:buNone/>
              </a:pPr>
              <a:t>25</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1FF82467-F7A8-4C97-8957-1CEFFF440E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89C4EE87-F72E-44BC-B08B-6C56C6E3AB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692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5068C425-B5A7-4107-B6C3-F2EB3A482BA2}"/>
              </a:ext>
            </a:extLst>
          </p:cNvPr>
          <p:cNvSpPr>
            <a:spLocks noGrp="1" noChangeArrowheads="1"/>
          </p:cNvSpPr>
          <p:nvPr>
            <p:ph type="title"/>
          </p:nvPr>
        </p:nvSpPr>
        <p:spPr/>
        <p:txBody>
          <a:bodyPr/>
          <a:lstStyle/>
          <a:p>
            <a:pPr eaLnBrk="1" fontAlgn="auto" hangingPunct="1">
              <a:spcAft>
                <a:spcPts val="0"/>
              </a:spcAft>
              <a:defRPr/>
            </a:pPr>
            <a:r>
              <a:rPr lang="cs-CZ" altLang="cs-CZ">
                <a:solidFill>
                  <a:schemeClr val="tx1">
                    <a:lumMod val="95000"/>
                    <a:lumOff val="5000"/>
                  </a:schemeClr>
                </a:solidFill>
              </a:rPr>
              <a:t>ČSR 1918 - 1938</a:t>
            </a:r>
          </a:p>
        </p:txBody>
      </p:sp>
      <p:sp>
        <p:nvSpPr>
          <p:cNvPr id="45059" name="Rectangle 3">
            <a:extLst>
              <a:ext uri="{FF2B5EF4-FFF2-40B4-BE49-F238E27FC236}">
                <a16:creationId xmlns:a16="http://schemas.microsoft.com/office/drawing/2014/main" id="{96A9D0D8-EA58-4861-A20A-CDF57699C2D7}"/>
              </a:ext>
            </a:extLst>
          </p:cNvPr>
          <p:cNvSpPr>
            <a:spLocks noGrp="1" noChangeArrowheads="1"/>
          </p:cNvSpPr>
          <p:nvPr>
            <p:ph idx="1"/>
          </p:nvPr>
        </p:nvSpPr>
        <p:spPr/>
        <p:txBody>
          <a:bodyPr/>
          <a:lstStyle/>
          <a:p>
            <a:pPr marL="182563" indent="-182563" eaLnBrk="1" hangingPunct="1"/>
            <a:r>
              <a:rPr lang="cs-CZ" altLang="cs-CZ"/>
              <a:t>V roce 1911 se začíná v Čechách rozvíjet skauting, v roce </a:t>
            </a:r>
            <a:r>
              <a:rPr lang="cs-CZ" altLang="cs-CZ" u="sng"/>
              <a:t>1914</a:t>
            </a:r>
            <a:r>
              <a:rPr lang="cs-CZ" altLang="cs-CZ"/>
              <a:t> je založen první samostatný spolek „Junák – český skaut“. </a:t>
            </a:r>
          </a:p>
          <a:p>
            <a:pPr marL="182563" indent="-182563" eaLnBrk="1" hangingPunct="1"/>
            <a:r>
              <a:rPr lang="cs-CZ" altLang="cs-CZ"/>
              <a:t>V roce 1930 má Svaz Junáků – skautů 34 253 členů. </a:t>
            </a:r>
          </a:p>
        </p:txBody>
      </p:sp>
      <p:sp>
        <p:nvSpPr>
          <p:cNvPr id="45060" name="Zástupný symbol pro datum 3">
            <a:extLst>
              <a:ext uri="{FF2B5EF4-FFF2-40B4-BE49-F238E27FC236}">
                <a16:creationId xmlns:a16="http://schemas.microsoft.com/office/drawing/2014/main" id="{C350BC5A-34ED-49CA-9CAB-093846B3F33F}"/>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E0875B88-6E3B-46FE-B84F-6181BC2FD5B2}"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45061" name="Zástupný symbol pro číslo snímku 5">
            <a:extLst>
              <a:ext uri="{FF2B5EF4-FFF2-40B4-BE49-F238E27FC236}">
                <a16:creationId xmlns:a16="http://schemas.microsoft.com/office/drawing/2014/main" id="{7106ABC4-D723-454F-BB0E-DDAAFC287CF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F300EFF5-B871-4050-AACB-30CACB48AEEE}" type="slidenum">
              <a:rPr lang="cs-CZ" altLang="cs-CZ" sz="1400" smtClean="0">
                <a:latin typeface="Arial" panose="020B0604020202020204" pitchFamily="34" charset="0"/>
              </a:rPr>
              <a:pPr algn="r">
                <a:lnSpc>
                  <a:spcPct val="100000"/>
                </a:lnSpc>
                <a:spcBef>
                  <a:spcPct val="0"/>
                </a:spcBef>
                <a:spcAft>
                  <a:spcPct val="0"/>
                </a:spcAft>
                <a:buClrTx/>
                <a:buSzTx/>
                <a:buFontTx/>
                <a:buNone/>
              </a:pPr>
              <a:t>26</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03C6559F-76D1-43C4-926F-520D4D4B9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BBE1464A-EF2A-4365-BC22-20C24B7F50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142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2CB98AE-7E56-4384-87F7-850E5F67CD42}"/>
              </a:ext>
            </a:extLst>
          </p:cNvPr>
          <p:cNvSpPr>
            <a:spLocks noGrp="1" noChangeArrowheads="1"/>
          </p:cNvSpPr>
          <p:nvPr>
            <p:ph type="title"/>
          </p:nvPr>
        </p:nvSpPr>
        <p:spPr/>
        <p:txBody>
          <a:bodyPr/>
          <a:lstStyle/>
          <a:p>
            <a:pPr eaLnBrk="1" fontAlgn="auto" hangingPunct="1">
              <a:spcAft>
                <a:spcPts val="0"/>
              </a:spcAft>
              <a:defRPr/>
            </a:pPr>
            <a:r>
              <a:rPr lang="cs-CZ" altLang="cs-CZ">
                <a:solidFill>
                  <a:schemeClr val="tx1">
                    <a:lumMod val="95000"/>
                    <a:lumOff val="5000"/>
                  </a:schemeClr>
                </a:solidFill>
              </a:rPr>
              <a:t>ČSR 1918 - 1938</a:t>
            </a:r>
          </a:p>
        </p:txBody>
      </p:sp>
      <p:sp>
        <p:nvSpPr>
          <p:cNvPr id="45059" name="Rectangle 3">
            <a:extLst>
              <a:ext uri="{FF2B5EF4-FFF2-40B4-BE49-F238E27FC236}">
                <a16:creationId xmlns:a16="http://schemas.microsoft.com/office/drawing/2014/main" id="{348A4310-F76F-413D-BF2F-5B50FD568FB2}"/>
              </a:ext>
            </a:extLst>
          </p:cNvPr>
          <p:cNvSpPr>
            <a:spLocks noGrp="1" noChangeArrowheads="1"/>
          </p:cNvSpPr>
          <p:nvPr>
            <p:ph idx="1"/>
          </p:nvPr>
        </p:nvSpPr>
        <p:spPr/>
        <p:txBody>
          <a:bodyPr rtlCol="0">
            <a:normAutofit/>
          </a:bodyPr>
          <a:lstStyle/>
          <a:p>
            <a:pPr marL="182880" indent="-182880" eaLnBrk="1" fontAlgn="auto" hangingPunct="1">
              <a:buFont typeface="Tw Cen MT" panose="020B0602020104020603" pitchFamily="34" charset="0"/>
              <a:buChar char=" "/>
              <a:defRPr/>
            </a:pPr>
            <a:r>
              <a:rPr lang="cs-CZ" altLang="cs-CZ" dirty="0"/>
              <a:t>Výrazným rysem občanské uvědomělosti byla </a:t>
            </a:r>
            <a:r>
              <a:rPr lang="cs-CZ" altLang="cs-CZ" u="sng" dirty="0"/>
              <a:t>práce dobrovolnická </a:t>
            </a:r>
          </a:p>
          <a:p>
            <a:pPr marL="265176" lvl="1" indent="-182880" eaLnBrk="1" fontAlgn="auto" hangingPunct="1">
              <a:defRPr/>
            </a:pPr>
            <a:r>
              <a:rPr lang="cs-CZ" altLang="cs-CZ" dirty="0">
                <a:solidFill>
                  <a:schemeClr val="tx1">
                    <a:lumMod val="85000"/>
                    <a:lumOff val="15000"/>
                  </a:schemeClr>
                </a:solidFill>
              </a:rPr>
              <a:t>Zde měla velmi silné postavení </a:t>
            </a:r>
            <a:r>
              <a:rPr lang="cs-CZ" altLang="cs-CZ" u="sng" dirty="0">
                <a:solidFill>
                  <a:schemeClr val="tx1">
                    <a:lumMod val="85000"/>
                    <a:lumOff val="15000"/>
                  </a:schemeClr>
                </a:solidFill>
              </a:rPr>
              <a:t>Společnost Československého Červeného kříže (1868) </a:t>
            </a:r>
            <a:r>
              <a:rPr lang="cs-CZ" altLang="cs-CZ" dirty="0">
                <a:solidFill>
                  <a:schemeClr val="tx1">
                    <a:lumMod val="85000"/>
                    <a:lumOff val="15000"/>
                  </a:schemeClr>
                </a:solidFill>
              </a:rPr>
              <a:t>- v roce 1930 v ní pracovalo přes 35 000 samaritánů a samaritánek. Dorost </a:t>
            </a:r>
            <a:r>
              <a:rPr lang="cs-CZ" altLang="cs-CZ" dirty="0" err="1">
                <a:solidFill>
                  <a:schemeClr val="tx1">
                    <a:lumMod val="85000"/>
                    <a:lumOff val="15000"/>
                  </a:schemeClr>
                </a:solidFill>
              </a:rPr>
              <a:t>ČsČK</a:t>
            </a:r>
            <a:r>
              <a:rPr lang="cs-CZ" altLang="cs-CZ" dirty="0">
                <a:solidFill>
                  <a:schemeClr val="tx1">
                    <a:lumMod val="85000"/>
                    <a:lumOff val="15000"/>
                  </a:schemeClr>
                </a:solidFill>
              </a:rPr>
              <a:t> sdružoval v té době 483 000 členů. </a:t>
            </a:r>
          </a:p>
        </p:txBody>
      </p:sp>
      <p:sp>
        <p:nvSpPr>
          <p:cNvPr id="46084" name="Zástupný symbol pro datum 3">
            <a:extLst>
              <a:ext uri="{FF2B5EF4-FFF2-40B4-BE49-F238E27FC236}">
                <a16:creationId xmlns:a16="http://schemas.microsoft.com/office/drawing/2014/main" id="{AE99E53A-06E4-40FA-B79A-7CAD12033213}"/>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09D1F8DA-17A9-4686-8907-2916A0EA02C9}"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46085" name="Zástupný symbol pro číslo snímku 5">
            <a:extLst>
              <a:ext uri="{FF2B5EF4-FFF2-40B4-BE49-F238E27FC236}">
                <a16:creationId xmlns:a16="http://schemas.microsoft.com/office/drawing/2014/main" id="{720FDC71-0C04-4E4A-BB4E-A78AEE021FB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F025873D-03F7-4613-8DF1-28AC3EE8F983}" type="slidenum">
              <a:rPr lang="cs-CZ" altLang="cs-CZ" sz="1400" smtClean="0">
                <a:latin typeface="Arial" panose="020B0604020202020204" pitchFamily="34" charset="0"/>
              </a:rPr>
              <a:pPr algn="r">
                <a:lnSpc>
                  <a:spcPct val="100000"/>
                </a:lnSpc>
                <a:spcBef>
                  <a:spcPct val="0"/>
                </a:spcBef>
                <a:spcAft>
                  <a:spcPct val="0"/>
                </a:spcAft>
                <a:buClrTx/>
                <a:buSzTx/>
                <a:buFontTx/>
                <a:buNone/>
              </a:pPr>
              <a:t>27</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E8C08224-54EC-4BD7-BBA1-4C7152A80C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FD57FBC3-34B1-4DE1-8DD1-883B2FBC3B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301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2DA08BD3-4A62-48D1-8426-537DD8BBD75E}"/>
              </a:ext>
            </a:extLst>
          </p:cNvPr>
          <p:cNvSpPr>
            <a:spLocks noGrp="1" noChangeArrowheads="1"/>
          </p:cNvSpPr>
          <p:nvPr>
            <p:ph type="title"/>
          </p:nvPr>
        </p:nvSpPr>
        <p:spPr/>
        <p:txBody>
          <a:bodyPr/>
          <a:lstStyle/>
          <a:p>
            <a:pPr eaLnBrk="1" fontAlgn="auto" hangingPunct="1">
              <a:spcAft>
                <a:spcPts val="0"/>
              </a:spcAft>
              <a:defRPr/>
            </a:pPr>
            <a:r>
              <a:rPr lang="cs-CZ" altLang="cs-CZ">
                <a:solidFill>
                  <a:schemeClr val="tx1">
                    <a:lumMod val="95000"/>
                    <a:lumOff val="5000"/>
                  </a:schemeClr>
                </a:solidFill>
              </a:rPr>
              <a:t>ČSR 1918 - 1938</a:t>
            </a:r>
          </a:p>
        </p:txBody>
      </p:sp>
      <p:sp>
        <p:nvSpPr>
          <p:cNvPr id="47107" name="Rectangle 3">
            <a:extLst>
              <a:ext uri="{FF2B5EF4-FFF2-40B4-BE49-F238E27FC236}">
                <a16:creationId xmlns:a16="http://schemas.microsoft.com/office/drawing/2014/main" id="{EB8C4AEC-4C24-497C-987E-C95D83A4B706}"/>
              </a:ext>
            </a:extLst>
          </p:cNvPr>
          <p:cNvSpPr>
            <a:spLocks noGrp="1" noChangeArrowheads="1"/>
          </p:cNvSpPr>
          <p:nvPr>
            <p:ph idx="1"/>
          </p:nvPr>
        </p:nvSpPr>
        <p:spPr/>
        <p:txBody>
          <a:bodyPr/>
          <a:lstStyle/>
          <a:p>
            <a:pPr marL="182563" indent="-182563" eaLnBrk="1" hangingPunct="1"/>
            <a:r>
              <a:rPr lang="cs-CZ" altLang="cs-CZ"/>
              <a:t>Tisíce drobných spolků počínaje hasičskými a konče čtenářskými a pěveckými. Nebylo u nás obce, jejíž společenský život by se neodvíjel od existence dobrovolných sdružení občanů. </a:t>
            </a:r>
          </a:p>
          <a:p>
            <a:pPr marL="182563" indent="-182563" eaLnBrk="1" hangingPunct="1"/>
            <a:r>
              <a:rPr lang="cs-CZ" altLang="cs-CZ"/>
              <a:t>Bylo zcela běžné, že v obci mající okolo 5 000 obyvatel bylo 30 i více sdružení. </a:t>
            </a:r>
          </a:p>
        </p:txBody>
      </p:sp>
      <p:sp>
        <p:nvSpPr>
          <p:cNvPr id="47108" name="Zástupný symbol pro datum 3">
            <a:extLst>
              <a:ext uri="{FF2B5EF4-FFF2-40B4-BE49-F238E27FC236}">
                <a16:creationId xmlns:a16="http://schemas.microsoft.com/office/drawing/2014/main" id="{A634AA13-DEFF-4905-B02A-8FEECAD52D82}"/>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A01638A6-29E4-4ECE-AA8F-7A0BBB3EA090}"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47109" name="Zástupný symbol pro číslo snímku 5">
            <a:extLst>
              <a:ext uri="{FF2B5EF4-FFF2-40B4-BE49-F238E27FC236}">
                <a16:creationId xmlns:a16="http://schemas.microsoft.com/office/drawing/2014/main" id="{7084ABFB-99D4-406A-BA09-70F716658F3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8D19102B-610D-4E8D-BF43-1BE791AF35E9}" type="slidenum">
              <a:rPr lang="cs-CZ" altLang="cs-CZ" sz="1400" smtClean="0">
                <a:latin typeface="Arial" panose="020B0604020202020204" pitchFamily="34" charset="0"/>
              </a:rPr>
              <a:pPr algn="r">
                <a:lnSpc>
                  <a:spcPct val="100000"/>
                </a:lnSpc>
                <a:spcBef>
                  <a:spcPct val="0"/>
                </a:spcBef>
                <a:spcAft>
                  <a:spcPct val="0"/>
                </a:spcAft>
                <a:buClrTx/>
                <a:buSzTx/>
                <a:buFontTx/>
                <a:buNone/>
              </a:pPr>
              <a:t>28</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05F71403-B871-4DDB-BD20-182582205C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020FE572-D136-48B2-9D90-ED18F6562D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604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a:extLst>
              <a:ext uri="{FF2B5EF4-FFF2-40B4-BE49-F238E27FC236}">
                <a16:creationId xmlns:a16="http://schemas.microsoft.com/office/drawing/2014/main" id="{0E90C0E4-E27C-4B2D-A1AB-ABD77B0AC03C}"/>
              </a:ext>
            </a:extLst>
          </p:cNvPr>
          <p:cNvSpPr>
            <a:spLocks noGrp="1" noChangeArrowheads="1"/>
          </p:cNvSpPr>
          <p:nvPr>
            <p:ph type="title"/>
          </p:nvPr>
        </p:nvSpPr>
        <p:spPr/>
        <p:txBody>
          <a:bodyPr>
            <a:normAutofit fontScale="90000"/>
          </a:bodyPr>
          <a:lstStyle/>
          <a:p>
            <a:pPr eaLnBrk="1" fontAlgn="auto" hangingPunct="1">
              <a:spcAft>
                <a:spcPts val="0"/>
              </a:spcAft>
              <a:defRPr/>
            </a:pPr>
            <a:r>
              <a:rPr lang="cs-CZ" altLang="cs-CZ" sz="3600" dirty="0">
                <a:solidFill>
                  <a:schemeClr val="tx1">
                    <a:lumMod val="95000"/>
                    <a:lumOff val="5000"/>
                  </a:schemeClr>
                </a:solidFill>
              </a:rPr>
              <a:t>ČSR 1918 – 1938</a:t>
            </a:r>
            <a:br>
              <a:rPr lang="cs-CZ" altLang="cs-CZ" sz="3600" dirty="0">
                <a:solidFill>
                  <a:schemeClr val="tx1">
                    <a:lumMod val="95000"/>
                    <a:lumOff val="5000"/>
                  </a:schemeClr>
                </a:solidFill>
              </a:rPr>
            </a:br>
            <a:r>
              <a:rPr lang="cs-CZ" altLang="cs-CZ" dirty="0">
                <a:solidFill>
                  <a:schemeClr val="tx1">
                    <a:lumMod val="95000"/>
                    <a:lumOff val="5000"/>
                  </a:schemeClr>
                </a:solidFill>
              </a:rPr>
              <a:t>Občanská společnost a politika </a:t>
            </a:r>
            <a:br>
              <a:rPr lang="cs-CZ" altLang="cs-CZ" dirty="0">
                <a:solidFill>
                  <a:schemeClr val="tx1">
                    <a:lumMod val="95000"/>
                    <a:lumOff val="5000"/>
                  </a:schemeClr>
                </a:solidFill>
              </a:rPr>
            </a:br>
            <a:endParaRPr lang="cs-CZ" altLang="cs-CZ" dirty="0">
              <a:solidFill>
                <a:schemeClr val="tx1">
                  <a:lumMod val="95000"/>
                  <a:lumOff val="5000"/>
                </a:schemeClr>
              </a:solidFill>
            </a:endParaRPr>
          </a:p>
        </p:txBody>
      </p:sp>
      <p:sp>
        <p:nvSpPr>
          <p:cNvPr id="47107" name="Rectangle 3">
            <a:extLst>
              <a:ext uri="{FF2B5EF4-FFF2-40B4-BE49-F238E27FC236}">
                <a16:creationId xmlns:a16="http://schemas.microsoft.com/office/drawing/2014/main" id="{07C4C5DC-DD90-4FCE-8DC2-57B39B6DF1FC}"/>
              </a:ext>
            </a:extLst>
          </p:cNvPr>
          <p:cNvSpPr>
            <a:spLocks noGrp="1" noChangeArrowheads="1"/>
          </p:cNvSpPr>
          <p:nvPr>
            <p:ph idx="1"/>
          </p:nvPr>
        </p:nvSpPr>
        <p:spPr/>
        <p:txBody>
          <a:bodyPr rtlCol="0">
            <a:normAutofit/>
          </a:bodyPr>
          <a:lstStyle/>
          <a:p>
            <a:pPr marL="182880" indent="-182880" eaLnBrk="1" fontAlgn="auto" hangingPunct="1">
              <a:buFont typeface="Tw Cen MT" panose="020B0602020104020603" pitchFamily="34" charset="0"/>
              <a:buChar char=" "/>
              <a:defRPr/>
            </a:pPr>
            <a:r>
              <a:rPr lang="cs-CZ" sz="1600" dirty="0"/>
              <a:t>Klíčové organizace, které tvořily neziskový sektor první republiky, jako například Liga proti TBC, Masarykova akademie práce, Dělnická akademie, apod. jsou sice pro-státní, ale rozvíjejí se nestátními prostředky, a jsou prodlouženou rukou Masarykova budování státu.</a:t>
            </a:r>
          </a:p>
          <a:p>
            <a:pPr marL="182880" indent="-182880" eaLnBrk="1" fontAlgn="auto" hangingPunct="1">
              <a:buFont typeface="Tw Cen MT" panose="020B0602020104020603" pitchFamily="34" charset="0"/>
              <a:buChar char=" "/>
              <a:defRPr/>
            </a:pPr>
            <a:r>
              <a:rPr lang="cs-CZ" altLang="cs-CZ" sz="1600" dirty="0"/>
              <a:t>V období do roku 1939 projevovaly politické strany zájem o spolkové hnutí a </a:t>
            </a:r>
            <a:r>
              <a:rPr lang="cs-CZ" altLang="cs-CZ" sz="1600" u="sng" dirty="0"/>
              <a:t>některé politické strany vytvářely přímo své vlastní korporace</a:t>
            </a:r>
            <a:r>
              <a:rPr lang="cs-CZ" altLang="cs-CZ" sz="1600" dirty="0"/>
              <a:t>. </a:t>
            </a:r>
          </a:p>
          <a:p>
            <a:pPr marL="182880" indent="-182880" eaLnBrk="1" fontAlgn="auto" hangingPunct="1">
              <a:buFont typeface="Tw Cen MT" panose="020B0602020104020603" pitchFamily="34" charset="0"/>
              <a:buChar char=" "/>
              <a:defRPr/>
            </a:pPr>
            <a:r>
              <a:rPr lang="cs-CZ" altLang="cs-CZ" sz="1600" dirty="0"/>
              <a:t>Vzhledem k mnohotvárnosti občanské společnosti nebylo možné, aby si nějaká politická strana uzurpovala právo na „majetnictví“ nějaké hnutí či společenství. </a:t>
            </a:r>
          </a:p>
          <a:p>
            <a:pPr marL="182880" indent="-182880" eaLnBrk="1" fontAlgn="auto" hangingPunct="1">
              <a:buFont typeface="Tw Cen MT" panose="020B0602020104020603" pitchFamily="34" charset="0"/>
              <a:buChar char=" "/>
              <a:defRPr/>
            </a:pPr>
            <a:r>
              <a:rPr lang="cs-CZ" altLang="cs-CZ" sz="1600" dirty="0"/>
              <a:t>Politické strany a občanský sektor existovaly vedle sebe, prolínaly se, vzájemně se ovlivňovaly, řešily případné problémy, spory, </a:t>
            </a:r>
            <a:r>
              <a:rPr lang="cs-CZ" altLang="cs-CZ" sz="1600" u="sng" dirty="0"/>
              <a:t>spolupracovaly</a:t>
            </a:r>
            <a:r>
              <a:rPr lang="cs-CZ" altLang="cs-CZ" sz="1600" dirty="0"/>
              <a:t>. </a:t>
            </a:r>
          </a:p>
          <a:p>
            <a:pPr marL="265176" lvl="1" indent="-182880" eaLnBrk="1" fontAlgn="auto" hangingPunct="1">
              <a:defRPr/>
            </a:pPr>
            <a:r>
              <a:rPr lang="cs-CZ" altLang="cs-CZ" dirty="0">
                <a:solidFill>
                  <a:schemeClr val="tx1">
                    <a:lumMod val="85000"/>
                    <a:lumOff val="15000"/>
                  </a:schemeClr>
                </a:solidFill>
              </a:rPr>
              <a:t>Vztah mezi politickými stranami a občanským sektorem </a:t>
            </a:r>
            <a:r>
              <a:rPr lang="cs-CZ" altLang="cs-CZ" u="sng" dirty="0">
                <a:solidFill>
                  <a:schemeClr val="tx1">
                    <a:lumMod val="85000"/>
                    <a:lumOff val="15000"/>
                  </a:schemeClr>
                </a:solidFill>
              </a:rPr>
              <a:t>nebyl nijak definován </a:t>
            </a:r>
            <a:r>
              <a:rPr lang="cs-CZ" altLang="cs-CZ" dirty="0">
                <a:solidFill>
                  <a:schemeClr val="tx1">
                    <a:lumMod val="85000"/>
                    <a:lumOff val="15000"/>
                  </a:schemeClr>
                </a:solidFill>
              </a:rPr>
              <a:t>a nikdo se ani o jeho definici nepokoušel. </a:t>
            </a:r>
          </a:p>
        </p:txBody>
      </p:sp>
      <p:sp>
        <p:nvSpPr>
          <p:cNvPr id="48132" name="Zástupný symbol pro datum 3">
            <a:extLst>
              <a:ext uri="{FF2B5EF4-FFF2-40B4-BE49-F238E27FC236}">
                <a16:creationId xmlns:a16="http://schemas.microsoft.com/office/drawing/2014/main" id="{1591949B-E246-49CB-B6A9-5D1CD451BB34}"/>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88A6B4AF-AA56-4BF0-94A4-D1D8A069B390}"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48133" name="Zástupný symbol pro číslo snímku 5">
            <a:extLst>
              <a:ext uri="{FF2B5EF4-FFF2-40B4-BE49-F238E27FC236}">
                <a16:creationId xmlns:a16="http://schemas.microsoft.com/office/drawing/2014/main" id="{FA93FB0B-3884-4475-91B3-EDB44771317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82372250-309C-43DC-99CD-3958F7DFDF48}" type="slidenum">
              <a:rPr lang="cs-CZ" altLang="cs-CZ" sz="1400" smtClean="0">
                <a:latin typeface="Arial" panose="020B0604020202020204" pitchFamily="34" charset="0"/>
              </a:rPr>
              <a:pPr algn="r">
                <a:lnSpc>
                  <a:spcPct val="100000"/>
                </a:lnSpc>
                <a:spcBef>
                  <a:spcPct val="0"/>
                </a:spcBef>
                <a:spcAft>
                  <a:spcPct val="0"/>
                </a:spcAft>
                <a:buClrTx/>
                <a:buSzTx/>
                <a:buFontTx/>
                <a:buNone/>
              </a:pPr>
              <a:t>29</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FF001B41-0861-4A37-89D6-AE33B4B032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322D1A63-062D-4A8F-A1AD-CDDAEC10AE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471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id="{24719AEE-EC09-4472-B844-A975FD13948D}"/>
              </a:ext>
            </a:extLst>
          </p:cNvPr>
          <p:cNvSpPr>
            <a:spLocks noGrp="1" noChangeArrowheads="1"/>
          </p:cNvSpPr>
          <p:nvPr>
            <p:ph type="title"/>
          </p:nvPr>
        </p:nvSpPr>
        <p:spPr/>
        <p:txBody>
          <a:bodyPr/>
          <a:lstStyle/>
          <a:p>
            <a:pPr eaLnBrk="1" fontAlgn="auto" hangingPunct="1">
              <a:spcAft>
                <a:spcPts val="0"/>
              </a:spcAft>
              <a:defRPr/>
            </a:pPr>
            <a:r>
              <a:rPr lang="cs-CZ" altLang="cs-CZ">
                <a:solidFill>
                  <a:schemeClr val="tx1">
                    <a:lumMod val="95000"/>
                    <a:lumOff val="5000"/>
                  </a:schemeClr>
                </a:solidFill>
              </a:rPr>
              <a:t>Témata</a:t>
            </a:r>
          </a:p>
        </p:txBody>
      </p:sp>
      <p:sp>
        <p:nvSpPr>
          <p:cNvPr id="18435" name="Rectangle 2">
            <a:extLst>
              <a:ext uri="{FF2B5EF4-FFF2-40B4-BE49-F238E27FC236}">
                <a16:creationId xmlns:a16="http://schemas.microsoft.com/office/drawing/2014/main" id="{8DB2DECB-A7DB-4EED-9FC8-48E6D0511B36}"/>
              </a:ext>
            </a:extLst>
          </p:cNvPr>
          <p:cNvSpPr>
            <a:spLocks noGrp="1" noChangeArrowheads="1"/>
          </p:cNvSpPr>
          <p:nvPr>
            <p:ph idx="1"/>
          </p:nvPr>
        </p:nvSpPr>
        <p:spPr>
          <a:xfrm>
            <a:off x="457200" y="1600200"/>
            <a:ext cx="8382000" cy="4525963"/>
          </a:xfrm>
        </p:spPr>
        <p:txBody>
          <a:bodyPr rtlCol="0">
            <a:normAutofit/>
          </a:bodyPr>
          <a:lstStyle/>
          <a:p>
            <a:pPr marL="182880" indent="-182880" eaLnBrk="1" fontAlgn="auto" hangingPunct="1">
              <a:buFont typeface="Tw Cen MT" panose="020B0602020104020603" pitchFamily="34" charset="0"/>
              <a:buChar char=" "/>
              <a:defRPr/>
            </a:pPr>
            <a:r>
              <a:rPr lang="cs-CZ" altLang="cs-CZ" dirty="0"/>
              <a:t>Které NNO vznikly už v 18. nebo 19. století a stále existují? Jaké měly tyto organizace oborové zaměření? Jaký byl vztah státu k nim?</a:t>
            </a:r>
          </a:p>
          <a:p>
            <a:pPr marL="182880" indent="-182880" eaLnBrk="1" fontAlgn="auto" hangingPunct="1">
              <a:buFont typeface="Tw Cen MT" panose="020B0602020104020603" pitchFamily="34" charset="0"/>
              <a:buChar char=" "/>
              <a:defRPr/>
            </a:pPr>
            <a:r>
              <a:rPr lang="cs-CZ" altLang="cs-CZ" dirty="0"/>
              <a:t>Vybrané pojmy</a:t>
            </a:r>
          </a:p>
          <a:p>
            <a:pPr marL="182880" indent="-182880" eaLnBrk="1" fontAlgn="auto" hangingPunct="1">
              <a:buFont typeface="Tw Cen MT" panose="020B0602020104020603" pitchFamily="34" charset="0"/>
              <a:buChar char=" "/>
              <a:defRPr/>
            </a:pPr>
            <a:r>
              <a:rPr lang="cs-CZ" altLang="cs-CZ" dirty="0"/>
              <a:t> Vývoj OS v pozdním osvícenství a </a:t>
            </a:r>
            <a:r>
              <a:rPr lang="cs-CZ" altLang="cs-CZ" b="1" dirty="0"/>
              <a:t>19. stol</a:t>
            </a:r>
            <a:r>
              <a:rPr lang="cs-CZ" altLang="cs-CZ" dirty="0"/>
              <a:t>.</a:t>
            </a:r>
          </a:p>
          <a:p>
            <a:pPr marL="182880" indent="-182880" eaLnBrk="1" fontAlgn="auto" hangingPunct="1">
              <a:buFont typeface="Tw Cen MT" panose="020B0602020104020603" pitchFamily="34" charset="0"/>
              <a:buChar char=" "/>
              <a:defRPr/>
            </a:pPr>
            <a:r>
              <a:rPr lang="cs-CZ" altLang="cs-CZ" dirty="0"/>
              <a:t> Vývoj OS ve 20. stol.</a:t>
            </a:r>
          </a:p>
          <a:p>
            <a:pPr marL="265176" lvl="1" indent="-182880" eaLnBrk="1" fontAlgn="auto" hangingPunct="1">
              <a:defRPr/>
            </a:pPr>
            <a:r>
              <a:rPr lang="cs-CZ" altLang="cs-CZ" dirty="0">
                <a:solidFill>
                  <a:schemeClr val="tx1">
                    <a:lumMod val="85000"/>
                    <a:lumOff val="15000"/>
                  </a:schemeClr>
                </a:solidFill>
              </a:rPr>
              <a:t>1918 – 1938</a:t>
            </a:r>
          </a:p>
          <a:p>
            <a:pPr marL="265176" lvl="1" indent="-182880" eaLnBrk="1" fontAlgn="auto" hangingPunct="1">
              <a:defRPr/>
            </a:pPr>
            <a:r>
              <a:rPr lang="cs-CZ" altLang="cs-CZ" dirty="0">
                <a:solidFill>
                  <a:schemeClr val="tx1">
                    <a:lumMod val="85000"/>
                    <a:lumOff val="15000"/>
                  </a:schemeClr>
                </a:solidFill>
              </a:rPr>
              <a:t>1938 – 1945</a:t>
            </a:r>
          </a:p>
          <a:p>
            <a:pPr marL="265176" lvl="1" indent="-182880" eaLnBrk="1" fontAlgn="auto" hangingPunct="1">
              <a:defRPr/>
            </a:pPr>
            <a:r>
              <a:rPr lang="cs-CZ" altLang="cs-CZ" dirty="0">
                <a:solidFill>
                  <a:schemeClr val="tx1">
                    <a:lumMod val="85000"/>
                    <a:lumOff val="15000"/>
                  </a:schemeClr>
                </a:solidFill>
              </a:rPr>
              <a:t>1945 – 1948</a:t>
            </a:r>
          </a:p>
          <a:p>
            <a:pPr marL="265176" lvl="1" indent="-182880" eaLnBrk="1" fontAlgn="auto" hangingPunct="1">
              <a:defRPr/>
            </a:pPr>
            <a:r>
              <a:rPr lang="cs-CZ" altLang="cs-CZ" dirty="0">
                <a:solidFill>
                  <a:schemeClr val="tx1">
                    <a:lumMod val="85000"/>
                    <a:lumOff val="15000"/>
                  </a:schemeClr>
                </a:solidFill>
              </a:rPr>
              <a:t>1948 – 1989</a:t>
            </a:r>
          </a:p>
          <a:p>
            <a:pPr marL="182880" indent="-182880" eaLnBrk="1" fontAlgn="auto" hangingPunct="1">
              <a:buFont typeface="Tw Cen MT" panose="020B0602020104020603" pitchFamily="34" charset="0"/>
              <a:buChar char=" "/>
              <a:defRPr/>
            </a:pPr>
            <a:r>
              <a:rPr lang="cs-CZ" altLang="cs-CZ" dirty="0"/>
              <a:t> Případová studie</a:t>
            </a:r>
          </a:p>
          <a:p>
            <a:pPr marL="182880" indent="-182880" eaLnBrk="1" fontAlgn="auto" hangingPunct="1">
              <a:buFont typeface="Tw Cen MT" panose="020B0602020104020603" pitchFamily="34" charset="0"/>
              <a:buChar char=" "/>
              <a:defRPr/>
            </a:pPr>
            <a:endParaRPr lang="cs-CZ" altLang="cs-CZ" dirty="0"/>
          </a:p>
          <a:p>
            <a:pPr marL="182880" indent="-182880" eaLnBrk="1" fontAlgn="auto" hangingPunct="1">
              <a:buFont typeface="Tw Cen MT" panose="020B0602020104020603" pitchFamily="34" charset="0"/>
              <a:buChar char=" "/>
              <a:defRPr/>
            </a:pPr>
            <a:endParaRPr lang="cs-CZ" altLang="cs-CZ" dirty="0"/>
          </a:p>
        </p:txBody>
      </p:sp>
      <p:sp>
        <p:nvSpPr>
          <p:cNvPr id="16388" name="Zástupný symbol pro datum 3">
            <a:extLst>
              <a:ext uri="{FF2B5EF4-FFF2-40B4-BE49-F238E27FC236}">
                <a16:creationId xmlns:a16="http://schemas.microsoft.com/office/drawing/2014/main" id="{085B0F33-B75E-4527-BBD9-721411142E47}"/>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4B7B260C-24E2-4518-9DE5-D27B5A57CAFD}"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16389" name="Zástupný symbol pro číslo snímku 5">
            <a:extLst>
              <a:ext uri="{FF2B5EF4-FFF2-40B4-BE49-F238E27FC236}">
                <a16:creationId xmlns:a16="http://schemas.microsoft.com/office/drawing/2014/main" id="{2A3E2211-0389-42F5-8BE3-21E681B4D07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A3967A1B-218F-4736-8FAA-4D79F8E8622B}" type="slidenum">
              <a:rPr lang="cs-CZ" altLang="cs-CZ" sz="1400" smtClean="0">
                <a:latin typeface="Arial" panose="020B0604020202020204" pitchFamily="34" charset="0"/>
              </a:rPr>
              <a:pPr algn="r">
                <a:lnSpc>
                  <a:spcPct val="100000"/>
                </a:lnSpc>
                <a:spcBef>
                  <a:spcPct val="0"/>
                </a:spcBef>
                <a:spcAft>
                  <a:spcPct val="0"/>
                </a:spcAft>
                <a:buClrTx/>
                <a:buSzTx/>
                <a:buFontTx/>
                <a:buNone/>
              </a:pPr>
              <a:t>3</a:t>
            </a:fld>
            <a:endParaRPr lang="cs-CZ" altLang="cs-CZ" sz="1400">
              <a:latin typeface="Arial" panose="020B0604020202020204" pitchFamily="34" charset="0"/>
            </a:endParaRPr>
          </a:p>
        </p:txBody>
      </p:sp>
      <p:pic>
        <p:nvPicPr>
          <p:cNvPr id="16390" name="Zvuk 1">
            <a:hlinkClick r:id="" action="ppaction://media"/>
            <a:extLst>
              <a:ext uri="{FF2B5EF4-FFF2-40B4-BE49-F238E27FC236}">
                <a16:creationId xmlns:a16="http://schemas.microsoft.com/office/drawing/2014/main" id="{7D7881EA-C105-44E1-A08D-A04F0EDF6E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4473FBC9-ADDC-427C-B4ED-B391882D22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804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A5416D3F-AA30-47D8-94B6-AFC0746E51BE}"/>
              </a:ext>
            </a:extLst>
          </p:cNvPr>
          <p:cNvSpPr>
            <a:spLocks noGrp="1" noChangeArrowheads="1"/>
          </p:cNvSpPr>
          <p:nvPr>
            <p:ph type="title"/>
          </p:nvPr>
        </p:nvSpPr>
        <p:spPr/>
        <p:txBody>
          <a:bodyPr/>
          <a:lstStyle/>
          <a:p>
            <a:pPr eaLnBrk="1" fontAlgn="auto" hangingPunct="1">
              <a:spcAft>
                <a:spcPts val="0"/>
              </a:spcAft>
              <a:defRPr/>
            </a:pPr>
            <a:r>
              <a:rPr lang="cs-CZ" altLang="cs-CZ">
                <a:solidFill>
                  <a:schemeClr val="tx1">
                    <a:lumMod val="95000"/>
                    <a:lumOff val="5000"/>
                  </a:schemeClr>
                </a:solidFill>
              </a:rPr>
              <a:t>ČSR 1918 - 1938</a:t>
            </a:r>
          </a:p>
        </p:txBody>
      </p:sp>
      <p:sp>
        <p:nvSpPr>
          <p:cNvPr id="29701" name="Rectangle 3">
            <a:extLst>
              <a:ext uri="{FF2B5EF4-FFF2-40B4-BE49-F238E27FC236}">
                <a16:creationId xmlns:a16="http://schemas.microsoft.com/office/drawing/2014/main" id="{4ED23E7B-718C-4E04-8660-CF8483116EB7}"/>
              </a:ext>
            </a:extLst>
          </p:cNvPr>
          <p:cNvSpPr>
            <a:spLocks noGrp="1" noChangeArrowheads="1"/>
          </p:cNvSpPr>
          <p:nvPr>
            <p:ph idx="1"/>
          </p:nvPr>
        </p:nvSpPr>
        <p:spPr/>
        <p:txBody>
          <a:bodyPr rtlCol="0">
            <a:normAutofit/>
          </a:bodyPr>
          <a:lstStyle/>
          <a:p>
            <a:pPr marL="548640" indent="-411480" eaLnBrk="1" fontAlgn="auto" hangingPunct="1">
              <a:lnSpc>
                <a:spcPct val="80000"/>
              </a:lnSpc>
              <a:spcAft>
                <a:spcPts val="0"/>
              </a:spcAft>
              <a:buClr>
                <a:schemeClr val="tx1">
                  <a:shade val="95000"/>
                </a:schemeClr>
              </a:buClr>
              <a:buFont typeface="Wingdings 2"/>
              <a:buChar char=""/>
              <a:defRPr/>
            </a:pPr>
            <a:r>
              <a:rPr lang="cs-CZ" altLang="cs-CZ" sz="1600" dirty="0"/>
              <a:t>Vznik národního státu, kterým Československo bylo, nastolil novou společenskou situaci. </a:t>
            </a:r>
            <a:r>
              <a:rPr lang="cs-CZ" altLang="cs-CZ" sz="1600" u="sng" dirty="0"/>
              <a:t>Stát hledal v některých občanských iniciativách oporu</a:t>
            </a:r>
            <a:r>
              <a:rPr lang="cs-CZ" altLang="cs-CZ" sz="1600" dirty="0"/>
              <a:t>. Našel ji u Sokolů, u legionářských spolků, avšak jak se polarizoval politický život, tak se začal polarizovat i život spolkový. </a:t>
            </a:r>
          </a:p>
          <a:p>
            <a:pPr marL="548640" indent="-411480" eaLnBrk="1" fontAlgn="auto" hangingPunct="1">
              <a:lnSpc>
                <a:spcPct val="80000"/>
              </a:lnSpc>
              <a:spcAft>
                <a:spcPts val="0"/>
              </a:spcAft>
              <a:buClr>
                <a:schemeClr val="tx1">
                  <a:shade val="95000"/>
                </a:schemeClr>
              </a:buClr>
              <a:buFont typeface="Wingdings 2"/>
              <a:buChar char=""/>
              <a:defRPr/>
            </a:pPr>
            <a:r>
              <a:rPr lang="cs-CZ" altLang="cs-CZ" sz="1600" dirty="0"/>
              <a:t>Zejména vznikem krajní levice po rozdělení české sociální demokracie v roce </a:t>
            </a:r>
            <a:r>
              <a:rPr lang="cs-CZ" altLang="cs-CZ" sz="1600" b="1" dirty="0"/>
              <a:t>1921</a:t>
            </a:r>
            <a:r>
              <a:rPr lang="cs-CZ" altLang="cs-CZ" sz="1600" dirty="0"/>
              <a:t> (vznikem KSČ) dochází i k ideové diferenciaci v odborovém hnutí, ve sportovní činnosti, v mládežnickém hnutí i v dalších oblastech. </a:t>
            </a:r>
          </a:p>
          <a:p>
            <a:pPr marL="868680" lvl="1" indent="-283464" eaLnBrk="1" fontAlgn="auto" hangingPunct="1">
              <a:lnSpc>
                <a:spcPct val="80000"/>
              </a:lnSpc>
              <a:spcAft>
                <a:spcPts val="0"/>
              </a:spcAft>
              <a:buFont typeface="Wingdings 2"/>
              <a:buChar char=""/>
              <a:defRPr/>
            </a:pPr>
            <a:r>
              <a:rPr lang="cs-CZ" altLang="cs-CZ" dirty="0">
                <a:solidFill>
                  <a:schemeClr val="tx1">
                    <a:lumMod val="85000"/>
                    <a:lumOff val="15000"/>
                  </a:schemeClr>
                </a:solidFill>
              </a:rPr>
              <a:t>A tak máme například pravicové skauty (Svaz Švehlových junáků skautů Československa) i  rudé skauty (Spartakovi skauti práce). Podobné příklady bychom našli ve sportu a u dětských a mládežnických organizací. </a:t>
            </a:r>
          </a:p>
        </p:txBody>
      </p:sp>
      <p:sp>
        <p:nvSpPr>
          <p:cNvPr id="49156" name="Zástupný symbol pro datum 3">
            <a:extLst>
              <a:ext uri="{FF2B5EF4-FFF2-40B4-BE49-F238E27FC236}">
                <a16:creationId xmlns:a16="http://schemas.microsoft.com/office/drawing/2014/main" id="{AF44D74F-6F07-4ED2-9520-422994E64E41}"/>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AD4FE188-834B-4498-B16A-7F5641B2F587}"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49157" name="Zástupný symbol pro číslo snímku 5">
            <a:extLst>
              <a:ext uri="{FF2B5EF4-FFF2-40B4-BE49-F238E27FC236}">
                <a16:creationId xmlns:a16="http://schemas.microsoft.com/office/drawing/2014/main" id="{D3501E70-A094-463D-A283-2FBD7AF6AD3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30EB57B5-EAC7-47ED-A7E9-543CD0AEAE60}" type="slidenum">
              <a:rPr lang="cs-CZ" altLang="cs-CZ" sz="1400" smtClean="0">
                <a:latin typeface="Arial" panose="020B0604020202020204" pitchFamily="34" charset="0"/>
              </a:rPr>
              <a:pPr algn="r">
                <a:lnSpc>
                  <a:spcPct val="100000"/>
                </a:lnSpc>
                <a:spcBef>
                  <a:spcPct val="0"/>
                </a:spcBef>
                <a:spcAft>
                  <a:spcPct val="0"/>
                </a:spcAft>
                <a:buClrTx/>
                <a:buSzTx/>
                <a:buFontTx/>
                <a:buNone/>
              </a:pPr>
              <a:t>30</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69160495-8D1B-4242-BAA8-68485869F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79087000-75AA-46C2-BDC0-A0D1E81744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1022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dpis 1">
            <a:extLst>
              <a:ext uri="{FF2B5EF4-FFF2-40B4-BE49-F238E27FC236}">
                <a16:creationId xmlns:a16="http://schemas.microsoft.com/office/drawing/2014/main" id="{A4657A14-B2F1-4924-8229-2EA18EF581A3}"/>
              </a:ext>
            </a:extLst>
          </p:cNvPr>
          <p:cNvSpPr>
            <a:spLocks noGrp="1"/>
          </p:cNvSpPr>
          <p:nvPr>
            <p:ph type="title"/>
          </p:nvPr>
        </p:nvSpPr>
        <p:spPr/>
        <p:txBody>
          <a:bodyPr/>
          <a:lstStyle/>
          <a:p>
            <a:pPr eaLnBrk="1" fontAlgn="auto" hangingPunct="1">
              <a:spcAft>
                <a:spcPts val="0"/>
              </a:spcAft>
              <a:defRPr/>
            </a:pPr>
            <a:r>
              <a:rPr lang="cs-CZ" altLang="cs-CZ">
                <a:solidFill>
                  <a:schemeClr val="tx1">
                    <a:lumMod val="95000"/>
                    <a:lumOff val="5000"/>
                  </a:schemeClr>
                </a:solidFill>
              </a:rPr>
              <a:t>Úkrok stranou…</a:t>
            </a:r>
          </a:p>
        </p:txBody>
      </p:sp>
      <p:sp>
        <p:nvSpPr>
          <p:cNvPr id="50179" name="Zástupný symbol pro obsah 2">
            <a:extLst>
              <a:ext uri="{FF2B5EF4-FFF2-40B4-BE49-F238E27FC236}">
                <a16:creationId xmlns:a16="http://schemas.microsoft.com/office/drawing/2014/main" id="{0125083D-7583-4E1E-AB53-DB43CFCDA17F}"/>
              </a:ext>
            </a:extLst>
          </p:cNvPr>
          <p:cNvSpPr>
            <a:spLocks noGrp="1" noChangeArrowheads="1"/>
          </p:cNvSpPr>
          <p:nvPr>
            <p:ph idx="1"/>
          </p:nvPr>
        </p:nvSpPr>
        <p:spPr/>
        <p:txBody>
          <a:bodyPr/>
          <a:lstStyle/>
          <a:p>
            <a:pPr marL="182563" indent="-182563" eaLnBrk="1" hangingPunct="1">
              <a:spcAft>
                <a:spcPct val="0"/>
              </a:spcAft>
            </a:pPr>
            <a:r>
              <a:rPr lang="cs-CZ" altLang="cs-CZ">
                <a:hlinkClick r:id="rId4"/>
              </a:rPr>
              <a:t>http://www.mladi.cz/</a:t>
            </a:r>
            <a:endParaRPr lang="cs-CZ" altLang="cs-CZ"/>
          </a:p>
          <a:p>
            <a:pPr marL="182563" indent="-182563" eaLnBrk="1" hangingPunct="1">
              <a:spcAft>
                <a:spcPct val="0"/>
              </a:spcAft>
            </a:pPr>
            <a:r>
              <a:rPr lang="cs-CZ" altLang="cs-CZ">
                <a:hlinkClick r:id="rId5"/>
              </a:rPr>
              <a:t>http://www.konzervativci.cz/</a:t>
            </a:r>
            <a:endParaRPr lang="cs-CZ" altLang="cs-CZ"/>
          </a:p>
          <a:p>
            <a:pPr marL="182563" indent="-182563" eaLnBrk="1" hangingPunct="1">
              <a:spcAft>
                <a:spcPct val="0"/>
              </a:spcAft>
            </a:pPr>
            <a:r>
              <a:rPr lang="cs-CZ" altLang="cs-CZ">
                <a:hlinkClick r:id="rId6"/>
              </a:rPr>
              <a:t>https://www.facebook.com/Mlad%C3%A9-ANO-973563302683819/</a:t>
            </a:r>
            <a:endParaRPr lang="cs-CZ" altLang="cs-CZ"/>
          </a:p>
          <a:p>
            <a:pPr marL="182563" indent="-182563" eaLnBrk="1" hangingPunct="1">
              <a:spcAft>
                <a:spcPct val="0"/>
              </a:spcAft>
            </a:pPr>
            <a:r>
              <a:rPr lang="cs-CZ" altLang="cs-CZ">
                <a:hlinkClick r:id="rId7"/>
              </a:rPr>
              <a:t>http://mladilidovci.cz/</a:t>
            </a:r>
            <a:endParaRPr lang="cs-CZ" altLang="cs-CZ"/>
          </a:p>
          <a:p>
            <a:pPr marL="182563" indent="-182563" eaLnBrk="1" hangingPunct="1">
              <a:spcAft>
                <a:spcPct val="0"/>
              </a:spcAft>
            </a:pPr>
            <a:r>
              <a:rPr lang="cs-CZ" altLang="cs-CZ">
                <a:hlinkClick r:id="rId8"/>
              </a:rPr>
              <a:t>http://mladi.kscm.cz/</a:t>
            </a:r>
            <a:br>
              <a:rPr lang="cs-CZ" altLang="cs-CZ">
                <a:hlinkClick r:id="rId8"/>
              </a:rPr>
            </a:br>
            <a:r>
              <a:rPr lang="cs-CZ" altLang="cs-CZ">
                <a:hlinkClick r:id="rId8"/>
              </a:rPr>
              <a:t>http://www.ksm.cz/</a:t>
            </a:r>
            <a:endParaRPr lang="cs-CZ" altLang="cs-CZ"/>
          </a:p>
          <a:p>
            <a:pPr marL="182563" indent="-182563" eaLnBrk="1" hangingPunct="1">
              <a:spcAft>
                <a:spcPct val="0"/>
              </a:spcAft>
            </a:pPr>
            <a:endParaRPr lang="cs-CZ" altLang="cs-CZ"/>
          </a:p>
          <a:p>
            <a:pPr marL="182563" indent="-182563" eaLnBrk="1" hangingPunct="1">
              <a:spcAft>
                <a:spcPct val="0"/>
              </a:spcAft>
            </a:pPr>
            <a:r>
              <a:rPr lang="cs-CZ" altLang="cs-CZ">
                <a:hlinkClick r:id="rId9"/>
              </a:rPr>
              <a:t>http://www.oranzovy-klub.cz/</a:t>
            </a:r>
            <a:endParaRPr lang="cs-CZ" altLang="cs-CZ"/>
          </a:p>
          <a:p>
            <a:pPr marL="182563" indent="-182563" eaLnBrk="1" hangingPunct="1">
              <a:spcAft>
                <a:spcPct val="0"/>
              </a:spcAft>
            </a:pPr>
            <a:endParaRPr lang="cs-CZ" altLang="cs-CZ"/>
          </a:p>
        </p:txBody>
      </p:sp>
      <p:sp>
        <p:nvSpPr>
          <p:cNvPr id="50180" name="Zástupný symbol pro číslo snímku 3">
            <a:extLst>
              <a:ext uri="{FF2B5EF4-FFF2-40B4-BE49-F238E27FC236}">
                <a16:creationId xmlns:a16="http://schemas.microsoft.com/office/drawing/2014/main" id="{23709246-6100-490D-888F-648DDFE6694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3FB4A70B-B889-4811-971C-6AF68E403F06}" type="slidenum">
              <a:rPr lang="cs-CZ" altLang="cs-CZ" sz="1200" smtClean="0">
                <a:solidFill>
                  <a:srgbClr val="898989"/>
                </a:solidFill>
              </a:rPr>
              <a:pPr/>
              <a:t>31</a:t>
            </a:fld>
            <a:endParaRPr lang="cs-CZ" altLang="cs-CZ" sz="1200">
              <a:solidFill>
                <a:srgbClr val="898989"/>
              </a:solidFill>
            </a:endParaRPr>
          </a:p>
        </p:txBody>
      </p:sp>
      <p:pic>
        <p:nvPicPr>
          <p:cNvPr id="2" name="Zvuk 1">
            <a:hlinkClick r:id="" action="ppaction://media"/>
            <a:extLst>
              <a:ext uri="{FF2B5EF4-FFF2-40B4-BE49-F238E27FC236}">
                <a16:creationId xmlns:a16="http://schemas.microsoft.com/office/drawing/2014/main" id="{F81C9606-9964-4E37-959B-328AF1C9009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AD55BA3C-F27D-4232-A85C-F28ACB56C5E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cSld>
  <p:clrMapOvr>
    <a:masterClrMapping/>
  </p:clrMapOvr>
  <p:transition spd="slow" advTm="94270">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33B47413-0631-4BE8-B61D-7E577A54A227}"/>
              </a:ext>
            </a:extLst>
          </p:cNvPr>
          <p:cNvSpPr>
            <a:spLocks noGrp="1" noChangeArrowheads="1"/>
          </p:cNvSpPr>
          <p:nvPr>
            <p:ph type="title"/>
          </p:nvPr>
        </p:nvSpPr>
        <p:spPr/>
        <p:txBody>
          <a:bodyPr/>
          <a:lstStyle/>
          <a:p>
            <a:pPr eaLnBrk="1" fontAlgn="auto" hangingPunct="1">
              <a:spcAft>
                <a:spcPts val="0"/>
              </a:spcAft>
              <a:defRPr/>
            </a:pPr>
            <a:r>
              <a:rPr lang="cs-CZ" altLang="cs-CZ">
                <a:solidFill>
                  <a:schemeClr val="tx1">
                    <a:lumMod val="95000"/>
                    <a:lumOff val="5000"/>
                  </a:schemeClr>
                </a:solidFill>
              </a:rPr>
              <a:t>1938 - 1945</a:t>
            </a:r>
          </a:p>
        </p:txBody>
      </p:sp>
      <p:sp>
        <p:nvSpPr>
          <p:cNvPr id="30725" name="Rectangle 3">
            <a:extLst>
              <a:ext uri="{FF2B5EF4-FFF2-40B4-BE49-F238E27FC236}">
                <a16:creationId xmlns:a16="http://schemas.microsoft.com/office/drawing/2014/main" id="{BB702714-3091-433C-8E1E-5A92E56E83EB}"/>
              </a:ext>
            </a:extLst>
          </p:cNvPr>
          <p:cNvSpPr>
            <a:spLocks noGrp="1" noChangeArrowheads="1"/>
          </p:cNvSpPr>
          <p:nvPr>
            <p:ph idx="1"/>
          </p:nvPr>
        </p:nvSpPr>
        <p:spPr/>
        <p:txBody>
          <a:bodyPr rtlCol="0">
            <a:normAutofit/>
          </a:bodyPr>
          <a:lstStyle/>
          <a:p>
            <a:pPr marL="548640" indent="-411480" eaLnBrk="1" fontAlgn="auto" hangingPunct="1">
              <a:spcAft>
                <a:spcPts val="0"/>
              </a:spcAft>
              <a:buClr>
                <a:schemeClr val="tx1">
                  <a:shade val="95000"/>
                </a:schemeClr>
              </a:buClr>
              <a:buFont typeface="Wingdings 2"/>
              <a:buChar char=""/>
              <a:defRPr/>
            </a:pPr>
            <a:r>
              <a:rPr lang="cs-CZ" altLang="cs-CZ" dirty="0"/>
              <a:t>Restrikce a centralizace</a:t>
            </a:r>
          </a:p>
          <a:p>
            <a:pPr marL="868680" lvl="1" indent="-283464" eaLnBrk="1" fontAlgn="auto" hangingPunct="1">
              <a:spcAft>
                <a:spcPts val="0"/>
              </a:spcAft>
              <a:buFont typeface="Wingdings 2"/>
              <a:buChar char=""/>
              <a:defRPr/>
            </a:pPr>
            <a:r>
              <a:rPr lang="cs-CZ" dirty="0">
                <a:solidFill>
                  <a:schemeClr val="tx1">
                    <a:lumMod val="85000"/>
                    <a:lumOff val="15000"/>
                  </a:schemeClr>
                </a:solidFill>
              </a:rPr>
              <a:t>Centralizace se plně rozmohla po okupaci, kdy probíhala ruku v ruce s likvidací širokého spektra spolků – zánik čekaly spolky nesoucí v sobě </a:t>
            </a:r>
            <a:r>
              <a:rPr lang="cs-CZ" u="sng" dirty="0">
                <a:solidFill>
                  <a:schemeClr val="tx1">
                    <a:lumMod val="85000"/>
                    <a:lumOff val="15000"/>
                  </a:schemeClr>
                </a:solidFill>
              </a:rPr>
              <a:t>potenciál ohrožení protektorátu </a:t>
            </a:r>
            <a:r>
              <a:rPr lang="cs-CZ" dirty="0">
                <a:solidFill>
                  <a:schemeClr val="tx1">
                    <a:lumMod val="85000"/>
                    <a:lumOff val="15000"/>
                  </a:schemeClr>
                </a:solidFill>
              </a:rPr>
              <a:t>např. židovské, tělovýchovné, legionářské, socialistické. </a:t>
            </a:r>
          </a:p>
          <a:p>
            <a:pPr marL="868680" lvl="1" indent="-283464" eaLnBrk="1" fontAlgn="auto" hangingPunct="1">
              <a:spcAft>
                <a:spcPts val="0"/>
              </a:spcAft>
              <a:buFont typeface="Wingdings 2"/>
              <a:buChar char=""/>
              <a:defRPr/>
            </a:pPr>
            <a:r>
              <a:rPr lang="cs-CZ" dirty="0">
                <a:solidFill>
                  <a:schemeClr val="tx1">
                    <a:lumMod val="85000"/>
                    <a:lumOff val="15000"/>
                  </a:schemeClr>
                </a:solidFill>
              </a:rPr>
              <a:t>Rok 1939 dlouho nepřežily ani </a:t>
            </a:r>
            <a:r>
              <a:rPr lang="cs-CZ" u="sng" dirty="0">
                <a:solidFill>
                  <a:schemeClr val="tx1">
                    <a:lumMod val="85000"/>
                    <a:lumOff val="15000"/>
                  </a:schemeClr>
                </a:solidFill>
              </a:rPr>
              <a:t>dřívější německé spolky</a:t>
            </a:r>
            <a:r>
              <a:rPr lang="cs-CZ" dirty="0">
                <a:solidFill>
                  <a:schemeClr val="tx1">
                    <a:lumMod val="85000"/>
                    <a:lumOff val="15000"/>
                  </a:schemeClr>
                </a:solidFill>
              </a:rPr>
              <a:t>. </a:t>
            </a:r>
          </a:p>
          <a:p>
            <a:pPr marL="868680" lvl="1" indent="-283464" eaLnBrk="1" fontAlgn="auto" hangingPunct="1">
              <a:spcAft>
                <a:spcPts val="0"/>
              </a:spcAft>
              <a:buFont typeface="Wingdings 2"/>
              <a:buChar char=""/>
              <a:defRPr/>
            </a:pPr>
            <a:r>
              <a:rPr lang="cs-CZ" dirty="0">
                <a:solidFill>
                  <a:schemeClr val="tx1">
                    <a:lumMod val="85000"/>
                    <a:lumOff val="15000"/>
                  </a:schemeClr>
                </a:solidFill>
              </a:rPr>
              <a:t>V mnohem menší míře se existenční restrikce dotkla bankovních, hasičských a loterijních sdružení. </a:t>
            </a:r>
          </a:p>
          <a:p>
            <a:pPr marL="868680" lvl="1" indent="-283464" eaLnBrk="1" fontAlgn="auto" hangingPunct="1">
              <a:spcAft>
                <a:spcPts val="0"/>
              </a:spcAft>
              <a:buFont typeface="Wingdings 2"/>
              <a:buChar char=""/>
              <a:defRPr/>
            </a:pPr>
            <a:r>
              <a:rPr lang="cs-CZ" dirty="0">
                <a:solidFill>
                  <a:schemeClr val="tx1">
                    <a:lumMod val="85000"/>
                    <a:lumOff val="15000"/>
                  </a:schemeClr>
                </a:solidFill>
              </a:rPr>
              <a:t>Lokálně můžeme naopak sledovat </a:t>
            </a:r>
            <a:r>
              <a:rPr lang="cs-CZ" u="sng" dirty="0">
                <a:solidFill>
                  <a:schemeClr val="tx1">
                    <a:lumMod val="85000"/>
                    <a:lumOff val="15000"/>
                  </a:schemeClr>
                </a:solidFill>
              </a:rPr>
              <a:t>dílčí rozvoj např. chovatelských spolků</a:t>
            </a:r>
            <a:r>
              <a:rPr lang="cs-CZ" dirty="0">
                <a:solidFill>
                  <a:schemeClr val="tx1">
                    <a:lumMod val="85000"/>
                    <a:lumOff val="15000"/>
                  </a:schemeClr>
                </a:solidFill>
              </a:rPr>
              <a:t>. </a:t>
            </a:r>
          </a:p>
          <a:p>
            <a:pPr marL="548640" indent="-411480" eaLnBrk="1" fontAlgn="auto" hangingPunct="1">
              <a:spcAft>
                <a:spcPts val="0"/>
              </a:spcAft>
              <a:buClr>
                <a:schemeClr val="tx1">
                  <a:shade val="95000"/>
                </a:schemeClr>
              </a:buClr>
              <a:buFont typeface="Wingdings 2"/>
              <a:buChar char=""/>
              <a:defRPr/>
            </a:pPr>
            <a:r>
              <a:rPr lang="cs-CZ" dirty="0"/>
              <a:t>Centralistický přístup státních orgánů přetrval i po skončení 2. světové války a lze ho hodnotit jako trend, který se po dřívějších náznacích již plně prosadil.</a:t>
            </a:r>
            <a:endParaRPr lang="cs-CZ" altLang="cs-CZ" dirty="0"/>
          </a:p>
        </p:txBody>
      </p:sp>
      <p:sp>
        <p:nvSpPr>
          <p:cNvPr id="51204" name="Zástupný symbol pro datum 3">
            <a:extLst>
              <a:ext uri="{FF2B5EF4-FFF2-40B4-BE49-F238E27FC236}">
                <a16:creationId xmlns:a16="http://schemas.microsoft.com/office/drawing/2014/main" id="{F24E15FA-FD0A-4675-8F6D-8AA476486532}"/>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5B02E1F3-07E5-4831-8C45-66C6E9D91E77}"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51205" name="Zástupný symbol pro číslo snímku 5">
            <a:extLst>
              <a:ext uri="{FF2B5EF4-FFF2-40B4-BE49-F238E27FC236}">
                <a16:creationId xmlns:a16="http://schemas.microsoft.com/office/drawing/2014/main" id="{79FEB9D4-4731-4EB8-B455-C2C98E1716E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91E50302-A88A-44CF-8CB7-D9AC0579C8FF}" type="slidenum">
              <a:rPr lang="cs-CZ" altLang="cs-CZ" sz="1400" smtClean="0">
                <a:latin typeface="Arial" panose="020B0604020202020204" pitchFamily="34" charset="0"/>
              </a:rPr>
              <a:pPr algn="r">
                <a:lnSpc>
                  <a:spcPct val="100000"/>
                </a:lnSpc>
                <a:spcBef>
                  <a:spcPct val="0"/>
                </a:spcBef>
                <a:spcAft>
                  <a:spcPct val="0"/>
                </a:spcAft>
                <a:buClrTx/>
                <a:buSzTx/>
                <a:buFontTx/>
                <a:buNone/>
              </a:pPr>
              <a:t>32</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3E154C53-676A-42FE-A119-84C2977A12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B9ADB766-1D85-4275-8453-693E6F68C8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1329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A70DB2E8-100C-4E4A-8F13-EF75B793DA03}"/>
              </a:ext>
            </a:extLst>
          </p:cNvPr>
          <p:cNvSpPr>
            <a:spLocks noGrp="1" noChangeArrowheads="1"/>
          </p:cNvSpPr>
          <p:nvPr>
            <p:ph type="title"/>
          </p:nvPr>
        </p:nvSpPr>
        <p:spPr/>
        <p:txBody>
          <a:bodyPr/>
          <a:lstStyle/>
          <a:p>
            <a:pPr eaLnBrk="1" fontAlgn="auto" hangingPunct="1">
              <a:spcAft>
                <a:spcPts val="0"/>
              </a:spcAft>
              <a:defRPr/>
            </a:pPr>
            <a:r>
              <a:rPr lang="cs-CZ" altLang="cs-CZ">
                <a:solidFill>
                  <a:schemeClr val="tx1">
                    <a:lumMod val="95000"/>
                    <a:lumOff val="5000"/>
                  </a:schemeClr>
                </a:solidFill>
              </a:rPr>
              <a:t>1945 - 1948</a:t>
            </a:r>
          </a:p>
        </p:txBody>
      </p:sp>
      <p:sp>
        <p:nvSpPr>
          <p:cNvPr id="30725" name="Rectangle 3">
            <a:extLst>
              <a:ext uri="{FF2B5EF4-FFF2-40B4-BE49-F238E27FC236}">
                <a16:creationId xmlns:a16="http://schemas.microsoft.com/office/drawing/2014/main" id="{98343F6F-A408-492F-87CA-679FF26CAC3C}"/>
              </a:ext>
            </a:extLst>
          </p:cNvPr>
          <p:cNvSpPr>
            <a:spLocks noGrp="1" noChangeArrowheads="1"/>
          </p:cNvSpPr>
          <p:nvPr>
            <p:ph idx="1"/>
          </p:nvPr>
        </p:nvSpPr>
        <p:spPr/>
        <p:txBody>
          <a:bodyPr rtlCol="0">
            <a:normAutofit/>
          </a:bodyPr>
          <a:lstStyle/>
          <a:p>
            <a:pPr marL="548640" indent="-411480" eaLnBrk="1" fontAlgn="auto" hangingPunct="1">
              <a:spcAft>
                <a:spcPts val="0"/>
              </a:spcAft>
              <a:buClr>
                <a:schemeClr val="tx1">
                  <a:shade val="95000"/>
                </a:schemeClr>
              </a:buClr>
              <a:buFont typeface="Wingdings 2"/>
              <a:buChar char=""/>
              <a:defRPr/>
            </a:pPr>
            <a:r>
              <a:rPr lang="cs-CZ" dirty="0"/>
              <a:t>Omezená konjunktura</a:t>
            </a:r>
          </a:p>
          <a:p>
            <a:pPr marL="548640" indent="-411480" eaLnBrk="1" fontAlgn="auto" hangingPunct="1">
              <a:spcAft>
                <a:spcPts val="0"/>
              </a:spcAft>
              <a:buClr>
                <a:schemeClr val="tx1">
                  <a:shade val="95000"/>
                </a:schemeClr>
              </a:buClr>
              <a:buFont typeface="Wingdings 2"/>
              <a:buChar char=""/>
              <a:defRPr/>
            </a:pPr>
            <a:r>
              <a:rPr lang="cs-CZ" dirty="0"/>
              <a:t> Omezená pestrost</a:t>
            </a:r>
          </a:p>
          <a:p>
            <a:pPr marL="868680" lvl="1" indent="-283464" eaLnBrk="1" fontAlgn="auto" hangingPunct="1">
              <a:spcAft>
                <a:spcPts val="0"/>
              </a:spcAft>
              <a:buFont typeface="Wingdings 2"/>
              <a:buChar char=""/>
              <a:defRPr/>
            </a:pPr>
            <a:r>
              <a:rPr lang="cs-CZ" dirty="0">
                <a:solidFill>
                  <a:schemeClr val="tx1">
                    <a:lumMod val="85000"/>
                    <a:lumOff val="15000"/>
                  </a:schemeClr>
                </a:solidFill>
              </a:rPr>
              <a:t>V souvislosti s prezidentskými dekrety nebyly obnoveny, popř. byly </a:t>
            </a:r>
            <a:r>
              <a:rPr lang="cs-CZ" u="sng" dirty="0">
                <a:solidFill>
                  <a:schemeClr val="tx1">
                    <a:lumMod val="85000"/>
                    <a:lumOff val="15000"/>
                  </a:schemeClr>
                </a:solidFill>
              </a:rPr>
              <a:t>zrušeny maďarské a německé spolky</a:t>
            </a:r>
            <a:r>
              <a:rPr lang="cs-CZ" dirty="0">
                <a:solidFill>
                  <a:schemeClr val="tx1">
                    <a:lumMod val="85000"/>
                    <a:lumOff val="15000"/>
                  </a:schemeClr>
                </a:solidFill>
              </a:rPr>
              <a:t>, stejně jako spolky spojené se zakázanými stranami či jinak nevyhovující charakteru Československa jako lidově demokratické republiky. </a:t>
            </a:r>
          </a:p>
          <a:p>
            <a:pPr marL="868680" lvl="1" indent="-283464" eaLnBrk="1" fontAlgn="auto" hangingPunct="1">
              <a:spcAft>
                <a:spcPts val="0"/>
              </a:spcAft>
              <a:buFont typeface="Wingdings 2"/>
              <a:buChar char=""/>
              <a:defRPr/>
            </a:pPr>
            <a:r>
              <a:rPr lang="cs-CZ" dirty="0">
                <a:solidFill>
                  <a:schemeClr val="tx1">
                    <a:lumMod val="85000"/>
                    <a:lumOff val="15000"/>
                  </a:schemeClr>
                </a:solidFill>
              </a:rPr>
              <a:t>Poválečný vývoj v mnohém </a:t>
            </a:r>
            <a:r>
              <a:rPr lang="cs-CZ" u="sng" dirty="0">
                <a:solidFill>
                  <a:schemeClr val="tx1">
                    <a:lumMod val="85000"/>
                    <a:lumOff val="15000"/>
                  </a:schemeClr>
                </a:solidFill>
              </a:rPr>
              <a:t>převzal centralizační snahy předchozích let</a:t>
            </a:r>
            <a:r>
              <a:rPr lang="cs-CZ" dirty="0">
                <a:solidFill>
                  <a:schemeClr val="tx1">
                    <a:lumMod val="85000"/>
                    <a:lumOff val="15000"/>
                  </a:schemeClr>
                </a:solidFill>
              </a:rPr>
              <a:t>. Svoji roli zde sehrála také vize efektivnějšího fungování daných subjektů pro blaho celku (zejména v případě centrálních svazů průmyslu, obchodu, dopravy apod., kde se odrážely zkušenosti meziválečné hospodářské krize i války vůbec a vedly k znárodňování či obecně většímu zásahu státu do chodu země). </a:t>
            </a:r>
          </a:p>
          <a:p>
            <a:pPr marL="868680" lvl="1" indent="-283464" eaLnBrk="1" fontAlgn="auto" hangingPunct="1">
              <a:spcAft>
                <a:spcPts val="0"/>
              </a:spcAft>
              <a:buFont typeface="Wingdings 2"/>
              <a:buChar char=""/>
              <a:defRPr/>
            </a:pPr>
            <a:r>
              <a:rPr lang="cs-CZ" dirty="0">
                <a:solidFill>
                  <a:schemeClr val="tx1">
                    <a:lumMod val="85000"/>
                    <a:lumOff val="15000"/>
                  </a:schemeClr>
                </a:solidFill>
              </a:rPr>
              <a:t>Již v prvních poválečných letech vznikaly </a:t>
            </a:r>
            <a:r>
              <a:rPr lang="cs-CZ" u="sng" dirty="0">
                <a:solidFill>
                  <a:schemeClr val="tx1">
                    <a:lumMod val="85000"/>
                    <a:lumOff val="15000"/>
                  </a:schemeClr>
                </a:solidFill>
              </a:rPr>
              <a:t>velké celonárodní svazy sdružující určitou zájmovou skupinu obyvatelstva</a:t>
            </a:r>
            <a:r>
              <a:rPr lang="cs-CZ" dirty="0">
                <a:solidFill>
                  <a:schemeClr val="tx1">
                    <a:lumMod val="85000"/>
                    <a:lumOff val="15000"/>
                  </a:schemeClr>
                </a:solidFill>
              </a:rPr>
              <a:t>, např. včelaře, výtvarné umělce, ženy apod.</a:t>
            </a:r>
            <a:endParaRPr lang="cs-CZ" altLang="cs-CZ" dirty="0">
              <a:solidFill>
                <a:schemeClr val="tx1">
                  <a:lumMod val="85000"/>
                  <a:lumOff val="15000"/>
                </a:schemeClr>
              </a:solidFill>
            </a:endParaRPr>
          </a:p>
        </p:txBody>
      </p:sp>
      <p:sp>
        <p:nvSpPr>
          <p:cNvPr id="52228" name="Zástupný symbol pro datum 3">
            <a:extLst>
              <a:ext uri="{FF2B5EF4-FFF2-40B4-BE49-F238E27FC236}">
                <a16:creationId xmlns:a16="http://schemas.microsoft.com/office/drawing/2014/main" id="{75BD6194-067E-4ABC-9C0D-F5D0687B1C4D}"/>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65428104-E452-4867-A0CC-4D349D709508}"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52229" name="Zástupný symbol pro číslo snímku 5">
            <a:extLst>
              <a:ext uri="{FF2B5EF4-FFF2-40B4-BE49-F238E27FC236}">
                <a16:creationId xmlns:a16="http://schemas.microsoft.com/office/drawing/2014/main" id="{2796DC21-9204-4583-A5B2-942B0083A66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4A9F9D05-458B-4A50-98DC-D495C63EB255}" type="slidenum">
              <a:rPr lang="cs-CZ" altLang="cs-CZ" sz="1400" smtClean="0">
                <a:latin typeface="Arial" panose="020B0604020202020204" pitchFamily="34" charset="0"/>
              </a:rPr>
              <a:pPr algn="r">
                <a:lnSpc>
                  <a:spcPct val="100000"/>
                </a:lnSpc>
                <a:spcBef>
                  <a:spcPct val="0"/>
                </a:spcBef>
                <a:spcAft>
                  <a:spcPct val="0"/>
                </a:spcAft>
                <a:buClrTx/>
                <a:buSzTx/>
                <a:buFontTx/>
                <a:buNone/>
              </a:pPr>
              <a:t>33</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6F618E75-E13C-4271-BFC4-D2C584609B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104C3A04-F1C7-4CE2-A12B-7A4561844B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726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EA3FF0A-4A49-458E-A4D0-4B56FA511214}"/>
              </a:ext>
            </a:extLst>
          </p:cNvPr>
          <p:cNvSpPr>
            <a:spLocks noGrp="1"/>
          </p:cNvSpPr>
          <p:nvPr>
            <p:ph type="title"/>
          </p:nvPr>
        </p:nvSpPr>
        <p:spPr/>
        <p:txBody>
          <a:bodyPr/>
          <a:lstStyle/>
          <a:p>
            <a:pPr eaLnBrk="1" fontAlgn="auto" hangingPunct="1">
              <a:spcAft>
                <a:spcPts val="0"/>
              </a:spcAft>
              <a:defRPr/>
            </a:pPr>
            <a:r>
              <a:rPr lang="cs-CZ" dirty="0">
                <a:solidFill>
                  <a:schemeClr val="tx1">
                    <a:lumMod val="95000"/>
                    <a:lumOff val="5000"/>
                  </a:schemeClr>
                </a:solidFill>
              </a:rPr>
              <a:t>1948 - 1989</a:t>
            </a:r>
          </a:p>
        </p:txBody>
      </p:sp>
      <p:sp>
        <p:nvSpPr>
          <p:cNvPr id="3" name="Zástupný symbol pro obsah 2">
            <a:extLst>
              <a:ext uri="{FF2B5EF4-FFF2-40B4-BE49-F238E27FC236}">
                <a16:creationId xmlns:a16="http://schemas.microsoft.com/office/drawing/2014/main" id="{D2FEEACA-0958-4F5B-B588-AD87A3292D03}"/>
              </a:ext>
            </a:extLst>
          </p:cNvPr>
          <p:cNvSpPr>
            <a:spLocks noGrp="1"/>
          </p:cNvSpPr>
          <p:nvPr>
            <p:ph idx="1"/>
          </p:nvPr>
        </p:nvSpPr>
        <p:spPr/>
        <p:txBody>
          <a:bodyPr rtlCol="0">
            <a:normAutofit/>
          </a:bodyPr>
          <a:lstStyle/>
          <a:p>
            <a:pPr marL="182880" indent="-182880" eaLnBrk="1" fontAlgn="auto" hangingPunct="1">
              <a:buFont typeface="Tw Cen MT" panose="020B0602020104020603" pitchFamily="34" charset="0"/>
              <a:buChar char=" "/>
              <a:defRPr/>
            </a:pPr>
            <a:r>
              <a:rPr lang="cs-CZ" dirty="0"/>
              <a:t>Samospráva byla zestátněna, všechny spolky se staly reprezentanty státu. Veškeré, i ryze zájmové nepolitické činnosti, se dostaly prostřednictvím Národní fronty pod kontrolu státu. </a:t>
            </a:r>
          </a:p>
          <a:p>
            <a:pPr marL="265176" lvl="1" indent="-182880" eaLnBrk="1" fontAlgn="auto" hangingPunct="1">
              <a:defRPr/>
            </a:pPr>
            <a:r>
              <a:rPr lang="cs-CZ" dirty="0">
                <a:solidFill>
                  <a:schemeClr val="tx1">
                    <a:lumMod val="85000"/>
                    <a:lumOff val="15000"/>
                  </a:schemeClr>
                </a:solidFill>
              </a:rPr>
              <a:t>Například Svaz chovatelů drobného domácího zvířectva směl existovat jen v jedné verzi. Spontánní zájmové rozrůznění bylo vnímáno jako nebezpečný zárodek plurality. Občanská společnost byla tehdy „zcela podvázána, zejména v první fázi snahy po totálním ovládnutí celé společnosti.“ (</a:t>
            </a:r>
            <a:r>
              <a:rPr lang="cs-CZ" dirty="0" err="1">
                <a:solidFill>
                  <a:schemeClr val="tx1">
                    <a:lumMod val="85000"/>
                    <a:lumOff val="15000"/>
                  </a:schemeClr>
                </a:solidFill>
              </a:rPr>
              <a:t>Pithart</a:t>
            </a:r>
            <a:r>
              <a:rPr lang="cs-CZ" dirty="0">
                <a:solidFill>
                  <a:schemeClr val="tx1">
                    <a:lumMod val="85000"/>
                    <a:lumOff val="15000"/>
                  </a:schemeClr>
                </a:solidFill>
              </a:rPr>
              <a:t>, 2000)</a:t>
            </a:r>
          </a:p>
          <a:p>
            <a:pPr marL="182880" indent="-182880" eaLnBrk="1" fontAlgn="auto" hangingPunct="1">
              <a:buFont typeface="Tw Cen MT" panose="020B0602020104020603" pitchFamily="34" charset="0"/>
              <a:buChar char=" "/>
              <a:defRPr/>
            </a:pPr>
            <a:endParaRPr lang="cs-CZ" dirty="0"/>
          </a:p>
        </p:txBody>
      </p:sp>
      <p:sp>
        <p:nvSpPr>
          <p:cNvPr id="53252" name="Zástupný symbol pro číslo snímku 3">
            <a:extLst>
              <a:ext uri="{FF2B5EF4-FFF2-40B4-BE49-F238E27FC236}">
                <a16:creationId xmlns:a16="http://schemas.microsoft.com/office/drawing/2014/main" id="{18374CAF-FFBD-4993-81FD-6B8E06AB527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ADBD4B96-3414-4166-98E0-15CFA411334E}" type="slidenum">
              <a:rPr lang="cs-CZ" altLang="cs-CZ" sz="1000" smtClean="0">
                <a:solidFill>
                  <a:srgbClr val="0D0D0D"/>
                </a:solidFill>
                <a:latin typeface="Tw Cen MT Condensed" panose="020B0606020104020203" pitchFamily="34" charset="-18"/>
              </a:rPr>
              <a:pPr/>
              <a:t>34</a:t>
            </a:fld>
            <a:endParaRPr lang="cs-CZ" altLang="cs-CZ" sz="1000">
              <a:solidFill>
                <a:srgbClr val="0D0D0D"/>
              </a:solidFill>
              <a:latin typeface="Tw Cen MT Condensed" panose="020B0606020104020203" pitchFamily="34" charset="-18"/>
            </a:endParaRPr>
          </a:p>
        </p:txBody>
      </p:sp>
      <p:pic>
        <p:nvPicPr>
          <p:cNvPr id="4" name="Zvuk 3">
            <a:hlinkClick r:id="" action="ppaction://media"/>
            <a:extLst>
              <a:ext uri="{FF2B5EF4-FFF2-40B4-BE49-F238E27FC236}">
                <a16:creationId xmlns:a16="http://schemas.microsoft.com/office/drawing/2014/main" id="{A13A1E2E-F583-4977-B8C2-C8D4F8C174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Zvuk 4">
            <a:hlinkClick r:id="" action="ppaction://media"/>
            <a:extLst>
              <a:ext uri="{FF2B5EF4-FFF2-40B4-BE49-F238E27FC236}">
                <a16:creationId xmlns:a16="http://schemas.microsoft.com/office/drawing/2014/main" id="{6B2AD29A-D951-4F83-BCE7-547A31DF7E2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spd="slow" advTm="23705">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23189712-6404-4D4F-AFA2-B0C8DA9251A2}"/>
              </a:ext>
            </a:extLst>
          </p:cNvPr>
          <p:cNvSpPr>
            <a:spLocks noGrp="1" noChangeArrowheads="1"/>
          </p:cNvSpPr>
          <p:nvPr>
            <p:ph type="title"/>
          </p:nvPr>
        </p:nvSpPr>
        <p:spPr/>
        <p:txBody>
          <a:bodyPr/>
          <a:lstStyle/>
          <a:p>
            <a:pPr eaLnBrk="1" fontAlgn="auto" hangingPunct="1">
              <a:spcAft>
                <a:spcPts val="0"/>
              </a:spcAft>
              <a:defRPr/>
            </a:pPr>
            <a:r>
              <a:rPr lang="cs-CZ" altLang="cs-CZ" dirty="0">
                <a:solidFill>
                  <a:schemeClr val="tx1">
                    <a:lumMod val="95000"/>
                    <a:lumOff val="5000"/>
                  </a:schemeClr>
                </a:solidFill>
              </a:rPr>
              <a:t>1948 – 1. pol. 60. let</a:t>
            </a:r>
          </a:p>
        </p:txBody>
      </p:sp>
      <p:sp>
        <p:nvSpPr>
          <p:cNvPr id="30725" name="Rectangle 3">
            <a:extLst>
              <a:ext uri="{FF2B5EF4-FFF2-40B4-BE49-F238E27FC236}">
                <a16:creationId xmlns:a16="http://schemas.microsoft.com/office/drawing/2014/main" id="{C5232813-708F-4C37-9E9B-ED18FC6EF35C}"/>
              </a:ext>
            </a:extLst>
          </p:cNvPr>
          <p:cNvSpPr>
            <a:spLocks noGrp="1" noChangeArrowheads="1"/>
          </p:cNvSpPr>
          <p:nvPr>
            <p:ph idx="1"/>
          </p:nvPr>
        </p:nvSpPr>
        <p:spPr/>
        <p:txBody>
          <a:bodyPr rtlCol="0">
            <a:normAutofit/>
          </a:bodyPr>
          <a:lstStyle/>
          <a:p>
            <a:pPr marL="548640" indent="-411480" eaLnBrk="1" fontAlgn="auto" hangingPunct="1">
              <a:spcAft>
                <a:spcPts val="0"/>
              </a:spcAft>
              <a:buClr>
                <a:schemeClr val="tx1">
                  <a:shade val="95000"/>
                </a:schemeClr>
              </a:buClr>
              <a:buFont typeface="Wingdings 2"/>
              <a:buChar char=""/>
              <a:defRPr/>
            </a:pPr>
            <a:r>
              <a:rPr lang="cs-CZ" dirty="0"/>
              <a:t>nemožné užívat termín občanská společnost, stejně jako v éře okupace, neboť dochází k </a:t>
            </a:r>
            <a:r>
              <a:rPr lang="cs-CZ" u="sng" dirty="0"/>
              <a:t>nenaplnění podmínky svobodné a otevřené komunikace</a:t>
            </a:r>
          </a:p>
          <a:p>
            <a:pPr marL="548640" indent="-411480" eaLnBrk="1" fontAlgn="auto" hangingPunct="1">
              <a:spcAft>
                <a:spcPts val="0"/>
              </a:spcAft>
              <a:buClr>
                <a:schemeClr val="tx1">
                  <a:shade val="95000"/>
                </a:schemeClr>
              </a:buClr>
              <a:buFont typeface="Wingdings 2"/>
              <a:buChar char=""/>
              <a:defRPr/>
            </a:pPr>
            <a:r>
              <a:rPr lang="cs-CZ" dirty="0"/>
              <a:t>spolky stereotypně spojovány s měšťanstvem, a proto i produktem „buržoazního“ životního stylu hodného vymýcení</a:t>
            </a:r>
          </a:p>
          <a:p>
            <a:pPr marL="548640" indent="-411480" eaLnBrk="1" fontAlgn="auto" hangingPunct="1">
              <a:spcAft>
                <a:spcPts val="0"/>
              </a:spcAft>
              <a:buClr>
                <a:schemeClr val="tx1">
                  <a:shade val="95000"/>
                </a:schemeClr>
              </a:buClr>
              <a:buFont typeface="Wingdings 2"/>
              <a:buChar char=""/>
              <a:defRPr/>
            </a:pPr>
            <a:r>
              <a:rPr lang="cs-CZ" dirty="0"/>
              <a:t>hned v roce 1948 nastal zvýšený tlak na likvidaci „nevhodných“ spolků, tj. neslučujících se s komunistickými vizemi a idejemi, stejně jako na jejich další centralizaci</a:t>
            </a:r>
          </a:p>
          <a:p>
            <a:pPr marL="548640" indent="-411480" eaLnBrk="1" fontAlgn="auto" hangingPunct="1">
              <a:spcAft>
                <a:spcPts val="0"/>
              </a:spcAft>
              <a:buClr>
                <a:schemeClr val="tx1">
                  <a:shade val="95000"/>
                </a:schemeClr>
              </a:buClr>
              <a:buFont typeface="Wingdings 2"/>
              <a:buChar char=""/>
              <a:defRPr/>
            </a:pPr>
            <a:endParaRPr lang="cs-CZ" altLang="cs-CZ" dirty="0"/>
          </a:p>
        </p:txBody>
      </p:sp>
      <p:sp>
        <p:nvSpPr>
          <p:cNvPr id="54276" name="Zástupný symbol pro datum 3">
            <a:extLst>
              <a:ext uri="{FF2B5EF4-FFF2-40B4-BE49-F238E27FC236}">
                <a16:creationId xmlns:a16="http://schemas.microsoft.com/office/drawing/2014/main" id="{B3DBD57E-7D7C-4B80-A3AE-7192F2E2F825}"/>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D6A5E77A-2842-47F1-B084-FD0DC0A97F22}"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54277" name="Zástupný symbol pro číslo snímku 5">
            <a:extLst>
              <a:ext uri="{FF2B5EF4-FFF2-40B4-BE49-F238E27FC236}">
                <a16:creationId xmlns:a16="http://schemas.microsoft.com/office/drawing/2014/main" id="{05B7B3B6-8270-4380-81B3-07B44DA9BF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1D8E29F2-8CF1-4AF1-9052-07A55B224878}" type="slidenum">
              <a:rPr lang="cs-CZ" altLang="cs-CZ" sz="1400" smtClean="0">
                <a:latin typeface="Arial" panose="020B0604020202020204" pitchFamily="34" charset="0"/>
              </a:rPr>
              <a:pPr algn="r">
                <a:lnSpc>
                  <a:spcPct val="100000"/>
                </a:lnSpc>
                <a:spcBef>
                  <a:spcPct val="0"/>
                </a:spcBef>
                <a:spcAft>
                  <a:spcPct val="0"/>
                </a:spcAft>
                <a:buClrTx/>
                <a:buSzTx/>
                <a:buFontTx/>
                <a:buNone/>
              </a:pPr>
              <a:t>35</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B4483E09-F3FC-4DE6-A6E5-CD93AC4636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836FE958-13A4-4824-8B14-FDF570614C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418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F136896E-7AB4-4E82-B2D4-99285FA97695}"/>
              </a:ext>
            </a:extLst>
          </p:cNvPr>
          <p:cNvSpPr>
            <a:spLocks noGrp="1" noChangeArrowheads="1"/>
          </p:cNvSpPr>
          <p:nvPr>
            <p:ph type="title"/>
          </p:nvPr>
        </p:nvSpPr>
        <p:spPr/>
        <p:txBody>
          <a:bodyPr/>
          <a:lstStyle/>
          <a:p>
            <a:pPr eaLnBrk="1" fontAlgn="auto" hangingPunct="1">
              <a:spcAft>
                <a:spcPts val="0"/>
              </a:spcAft>
              <a:defRPr/>
            </a:pPr>
            <a:r>
              <a:rPr lang="cs-CZ" altLang="cs-CZ" dirty="0">
                <a:solidFill>
                  <a:schemeClr val="tx1">
                    <a:lumMod val="95000"/>
                    <a:lumOff val="5000"/>
                  </a:schemeClr>
                </a:solidFill>
              </a:rPr>
              <a:t>1948 – 1. pol. 60. let</a:t>
            </a:r>
          </a:p>
        </p:txBody>
      </p:sp>
      <p:sp>
        <p:nvSpPr>
          <p:cNvPr id="43011" name="Rectangle 3">
            <a:extLst>
              <a:ext uri="{FF2B5EF4-FFF2-40B4-BE49-F238E27FC236}">
                <a16:creationId xmlns:a16="http://schemas.microsoft.com/office/drawing/2014/main" id="{3BD452CD-BA62-44DD-A328-EF8842100457}"/>
              </a:ext>
            </a:extLst>
          </p:cNvPr>
          <p:cNvSpPr>
            <a:spLocks noGrp="1" noChangeArrowheads="1"/>
          </p:cNvSpPr>
          <p:nvPr>
            <p:ph idx="1"/>
          </p:nvPr>
        </p:nvSpPr>
        <p:spPr/>
        <p:txBody>
          <a:bodyPr rtlCol="0">
            <a:normAutofit/>
          </a:bodyPr>
          <a:lstStyle/>
          <a:p>
            <a:pPr marL="182880" indent="-182880" eaLnBrk="1" fontAlgn="auto" hangingPunct="1">
              <a:spcAft>
                <a:spcPts val="0"/>
              </a:spcAft>
              <a:buFont typeface="Tw Cen MT" panose="020B0602020104020603" pitchFamily="34" charset="0"/>
              <a:buChar char=" "/>
              <a:defRPr/>
            </a:pPr>
            <a:r>
              <a:rPr lang="cs-CZ" altLang="cs-CZ" dirty="0"/>
              <a:t>Velké masové organizace</a:t>
            </a:r>
          </a:p>
          <a:p>
            <a:pPr marL="265176" lvl="1" indent="-182880" eaLnBrk="1" fontAlgn="auto" hangingPunct="1">
              <a:spcAft>
                <a:spcPts val="0"/>
              </a:spcAft>
              <a:defRPr/>
            </a:pPr>
            <a:r>
              <a:rPr lang="cs-CZ" altLang="cs-CZ" u="sng" dirty="0">
                <a:solidFill>
                  <a:schemeClr val="tx1">
                    <a:lumMod val="85000"/>
                    <a:lumOff val="15000"/>
                  </a:schemeClr>
                </a:solidFill>
              </a:rPr>
              <a:t>monopolní svazy</a:t>
            </a:r>
            <a:r>
              <a:rPr lang="cs-CZ" altLang="cs-CZ" dirty="0">
                <a:solidFill>
                  <a:schemeClr val="tx1">
                    <a:lumMod val="85000"/>
                    <a:lumOff val="15000"/>
                  </a:schemeClr>
                </a:solidFill>
              </a:rPr>
              <a:t>, které disponovaly pro danou oblast společenské aktivity základními kompetencemi, např. </a:t>
            </a:r>
            <a:r>
              <a:rPr lang="cs-CZ" altLang="cs-CZ" u="sng" dirty="0">
                <a:solidFill>
                  <a:schemeClr val="tx1">
                    <a:lumMod val="85000"/>
                    <a:lumOff val="15000"/>
                  </a:schemeClr>
                </a:solidFill>
              </a:rPr>
              <a:t>pod jejich patronací bylo možné organizovat konkrétní akce,</a:t>
            </a:r>
            <a:r>
              <a:rPr lang="cs-CZ" altLang="cs-CZ" dirty="0">
                <a:solidFill>
                  <a:schemeClr val="tx1">
                    <a:lumMod val="85000"/>
                    <a:lumOff val="15000"/>
                  </a:schemeClr>
                </a:solidFill>
              </a:rPr>
              <a:t> apod. </a:t>
            </a:r>
          </a:p>
          <a:p>
            <a:pPr marL="265176" lvl="1" indent="-182880" eaLnBrk="1" fontAlgn="auto" hangingPunct="1">
              <a:spcAft>
                <a:spcPts val="0"/>
              </a:spcAft>
              <a:defRPr/>
            </a:pPr>
            <a:r>
              <a:rPr lang="cs-CZ" altLang="cs-CZ" dirty="0">
                <a:solidFill>
                  <a:schemeClr val="tx1">
                    <a:lumMod val="85000"/>
                    <a:lumOff val="15000"/>
                  </a:schemeClr>
                </a:solidFill>
              </a:rPr>
              <a:t>Všechny velké svazy byly vnitřně přímo napojeny na ÚV KSČ, kde byl iniciován základní směr jejich působení, schvalovány pracovní plány na jednotlivá období, kontrolováno dodržování vytčené činnosti, dosazovány vedoucí osoby apod.</a:t>
            </a:r>
          </a:p>
        </p:txBody>
      </p:sp>
      <p:sp>
        <p:nvSpPr>
          <p:cNvPr id="55300" name="Zástupný symbol pro datum 3">
            <a:extLst>
              <a:ext uri="{FF2B5EF4-FFF2-40B4-BE49-F238E27FC236}">
                <a16:creationId xmlns:a16="http://schemas.microsoft.com/office/drawing/2014/main" id="{8F2B259A-91A2-4B15-92A4-1331F115F012}"/>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794D761F-79E0-4A5B-8912-B547F4CEFFA2}"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55301" name="Zástupný symbol pro číslo snímku 5">
            <a:extLst>
              <a:ext uri="{FF2B5EF4-FFF2-40B4-BE49-F238E27FC236}">
                <a16:creationId xmlns:a16="http://schemas.microsoft.com/office/drawing/2014/main" id="{CE9E7FED-37F2-400B-969A-27F8CE79252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2268A794-649D-4E78-83BD-2976ECBE3984}" type="slidenum">
              <a:rPr lang="cs-CZ" altLang="cs-CZ" sz="1400" smtClean="0">
                <a:latin typeface="Arial" panose="020B0604020202020204" pitchFamily="34" charset="0"/>
              </a:rPr>
              <a:pPr algn="r">
                <a:lnSpc>
                  <a:spcPct val="100000"/>
                </a:lnSpc>
                <a:spcBef>
                  <a:spcPct val="0"/>
                </a:spcBef>
                <a:spcAft>
                  <a:spcPct val="0"/>
                </a:spcAft>
                <a:buClrTx/>
                <a:buSzTx/>
                <a:buFontTx/>
                <a:buNone/>
              </a:pPr>
              <a:t>36</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4ED5DAD2-7B2A-4800-AE8D-5C3CF0D4C1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185B4009-4967-4A85-8700-4C7ABCF3ED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652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4680683-4671-4FC6-87CF-40D1E02F69ED}"/>
              </a:ext>
            </a:extLst>
          </p:cNvPr>
          <p:cNvSpPr>
            <a:spLocks noGrp="1" noChangeArrowheads="1"/>
          </p:cNvSpPr>
          <p:nvPr>
            <p:ph type="title"/>
          </p:nvPr>
        </p:nvSpPr>
        <p:spPr/>
        <p:txBody>
          <a:bodyPr/>
          <a:lstStyle/>
          <a:p>
            <a:pPr eaLnBrk="1" fontAlgn="auto" hangingPunct="1">
              <a:spcAft>
                <a:spcPts val="0"/>
              </a:spcAft>
              <a:defRPr/>
            </a:pPr>
            <a:r>
              <a:rPr lang="cs-CZ" altLang="cs-CZ" dirty="0">
                <a:solidFill>
                  <a:schemeClr val="tx1">
                    <a:lumMod val="95000"/>
                    <a:lumOff val="5000"/>
                  </a:schemeClr>
                </a:solidFill>
              </a:rPr>
              <a:t>1948 – 1. pol. 60. let</a:t>
            </a:r>
          </a:p>
        </p:txBody>
      </p:sp>
      <p:sp>
        <p:nvSpPr>
          <p:cNvPr id="30725" name="Rectangle 3">
            <a:extLst>
              <a:ext uri="{FF2B5EF4-FFF2-40B4-BE49-F238E27FC236}">
                <a16:creationId xmlns:a16="http://schemas.microsoft.com/office/drawing/2014/main" id="{2F67D56B-5B97-4C07-952F-6A37A432E61F}"/>
              </a:ext>
            </a:extLst>
          </p:cNvPr>
          <p:cNvSpPr>
            <a:spLocks noGrp="1" noChangeArrowheads="1"/>
          </p:cNvSpPr>
          <p:nvPr>
            <p:ph idx="1"/>
          </p:nvPr>
        </p:nvSpPr>
        <p:spPr/>
        <p:txBody>
          <a:bodyPr rtlCol="0">
            <a:normAutofit/>
          </a:bodyPr>
          <a:lstStyle/>
          <a:p>
            <a:pPr marL="548640" indent="-411480" eaLnBrk="1" fontAlgn="auto" hangingPunct="1">
              <a:spcAft>
                <a:spcPts val="0"/>
              </a:spcAft>
              <a:buClr>
                <a:schemeClr val="tx1">
                  <a:shade val="95000"/>
                </a:schemeClr>
              </a:buClr>
              <a:buFont typeface="Wingdings 2"/>
              <a:buChar char=""/>
              <a:defRPr/>
            </a:pPr>
            <a:r>
              <a:rPr lang="cs-CZ" dirty="0"/>
              <a:t>Podřízenost organizací ÚV KSČ ve všech rovinách bylo také zakotveno </a:t>
            </a:r>
            <a:r>
              <a:rPr lang="cs-CZ" u="sng" dirty="0"/>
              <a:t>v zákoně o dobrovolných organizacích z roku 1951</a:t>
            </a:r>
            <a:r>
              <a:rPr lang="cs-CZ" dirty="0"/>
              <a:t>. Zde se však hovořilo o tzv. demokratickém centralismu. Tento termín se také objevoval v tehdejším mediálním prostoru Československa. </a:t>
            </a:r>
          </a:p>
          <a:p>
            <a:pPr marL="868680" lvl="1" indent="-283464" eaLnBrk="1" fontAlgn="auto" hangingPunct="1">
              <a:spcAft>
                <a:spcPts val="0"/>
              </a:spcAft>
              <a:buFont typeface="Wingdings 2"/>
              <a:buChar char=""/>
              <a:defRPr/>
            </a:pPr>
            <a:r>
              <a:rPr lang="cs-CZ" dirty="0">
                <a:solidFill>
                  <a:schemeClr val="tx1">
                    <a:lumMod val="85000"/>
                    <a:lumOff val="15000"/>
                  </a:schemeClr>
                </a:solidFill>
              </a:rPr>
              <a:t>V uvedeném zákoně byly rovněž vyjmenovány některé konkrétní dobrovolné organizace – např. ROH, Československý svaz žen, Československý svaz mládeže apod. „Občanská společnost“ byla tímto způsobem silně politizována, kontrolována a měla představovat jeden z hlavních nástrojů prosazování vlivu KSČ mezi obyvatelstvo.</a:t>
            </a:r>
            <a:endParaRPr lang="cs-CZ" altLang="cs-CZ" dirty="0">
              <a:solidFill>
                <a:schemeClr val="tx1">
                  <a:lumMod val="85000"/>
                  <a:lumOff val="15000"/>
                </a:schemeClr>
              </a:solidFill>
            </a:endParaRPr>
          </a:p>
        </p:txBody>
      </p:sp>
      <p:sp>
        <p:nvSpPr>
          <p:cNvPr id="56324" name="Zástupný symbol pro datum 3">
            <a:extLst>
              <a:ext uri="{FF2B5EF4-FFF2-40B4-BE49-F238E27FC236}">
                <a16:creationId xmlns:a16="http://schemas.microsoft.com/office/drawing/2014/main" id="{14B6FCFB-91D1-4CE0-83AE-116BF561894E}"/>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BCB061FD-AAE0-4825-9C9A-95DB73EF47CD}"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56325" name="Zástupný symbol pro číslo snímku 5">
            <a:extLst>
              <a:ext uri="{FF2B5EF4-FFF2-40B4-BE49-F238E27FC236}">
                <a16:creationId xmlns:a16="http://schemas.microsoft.com/office/drawing/2014/main" id="{83E7AE3F-09C7-4C56-9BF2-30F02B4F5C5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AEE2E6CD-2C92-4295-8541-7B78314E1005}" type="slidenum">
              <a:rPr lang="cs-CZ" altLang="cs-CZ" sz="1400" smtClean="0">
                <a:latin typeface="Arial" panose="020B0604020202020204" pitchFamily="34" charset="0"/>
              </a:rPr>
              <a:pPr algn="r">
                <a:lnSpc>
                  <a:spcPct val="100000"/>
                </a:lnSpc>
                <a:spcBef>
                  <a:spcPct val="0"/>
                </a:spcBef>
                <a:spcAft>
                  <a:spcPct val="0"/>
                </a:spcAft>
                <a:buClrTx/>
                <a:buSzTx/>
                <a:buFontTx/>
                <a:buNone/>
              </a:pPr>
              <a:t>37</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4E894CAF-D3C9-4FD5-ABEE-6CD0651A89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136DC246-35BB-494D-BD8C-922250CE2A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659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24996324-E650-40A0-8B08-4AB82D18025A}"/>
              </a:ext>
            </a:extLst>
          </p:cNvPr>
          <p:cNvSpPr>
            <a:spLocks noGrp="1" noChangeArrowheads="1"/>
          </p:cNvSpPr>
          <p:nvPr>
            <p:ph type="title"/>
          </p:nvPr>
        </p:nvSpPr>
        <p:spPr/>
        <p:txBody>
          <a:bodyPr/>
          <a:lstStyle/>
          <a:p>
            <a:pPr eaLnBrk="1" fontAlgn="auto" hangingPunct="1">
              <a:spcAft>
                <a:spcPts val="0"/>
              </a:spcAft>
              <a:defRPr/>
            </a:pPr>
            <a:r>
              <a:rPr lang="cs-CZ" altLang="cs-CZ" dirty="0">
                <a:solidFill>
                  <a:schemeClr val="tx1">
                    <a:lumMod val="95000"/>
                    <a:lumOff val="5000"/>
                  </a:schemeClr>
                </a:solidFill>
              </a:rPr>
              <a:t>1948 – 1. pol. 60. let</a:t>
            </a:r>
          </a:p>
        </p:txBody>
      </p:sp>
      <p:sp>
        <p:nvSpPr>
          <p:cNvPr id="57347" name="Rectangle 3">
            <a:extLst>
              <a:ext uri="{FF2B5EF4-FFF2-40B4-BE49-F238E27FC236}">
                <a16:creationId xmlns:a16="http://schemas.microsoft.com/office/drawing/2014/main" id="{1F7D133A-AAC5-4857-85AB-713059B82C5F}"/>
              </a:ext>
            </a:extLst>
          </p:cNvPr>
          <p:cNvSpPr>
            <a:spLocks noGrp="1" noChangeArrowheads="1"/>
          </p:cNvSpPr>
          <p:nvPr>
            <p:ph idx="1"/>
          </p:nvPr>
        </p:nvSpPr>
        <p:spPr/>
        <p:txBody>
          <a:bodyPr/>
          <a:lstStyle/>
          <a:p>
            <a:pPr marL="182563" indent="-182563" eaLnBrk="1" hangingPunct="1"/>
            <a:r>
              <a:rPr lang="cs-CZ" altLang="cs-CZ"/>
              <a:t>Kolektivní členství – překrývání členství</a:t>
            </a:r>
          </a:p>
        </p:txBody>
      </p:sp>
      <p:sp>
        <p:nvSpPr>
          <p:cNvPr id="57348" name="Zástupný symbol pro datum 3">
            <a:extLst>
              <a:ext uri="{FF2B5EF4-FFF2-40B4-BE49-F238E27FC236}">
                <a16:creationId xmlns:a16="http://schemas.microsoft.com/office/drawing/2014/main" id="{3EAFCD4C-B0DA-42CA-9035-D7FF031D7147}"/>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48533093-97CE-4DB3-9F24-C77C4E52A9B4}"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57349" name="Zástupný symbol pro číslo snímku 5">
            <a:extLst>
              <a:ext uri="{FF2B5EF4-FFF2-40B4-BE49-F238E27FC236}">
                <a16:creationId xmlns:a16="http://schemas.microsoft.com/office/drawing/2014/main" id="{8B13616D-DB0E-48C2-87CE-67DAAC268BA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493B778D-B636-4272-9391-570EC825AB89}" type="slidenum">
              <a:rPr lang="cs-CZ" altLang="cs-CZ" sz="1400" smtClean="0">
                <a:latin typeface="Arial" panose="020B0604020202020204" pitchFamily="34" charset="0"/>
              </a:rPr>
              <a:pPr algn="r">
                <a:lnSpc>
                  <a:spcPct val="100000"/>
                </a:lnSpc>
                <a:spcBef>
                  <a:spcPct val="0"/>
                </a:spcBef>
                <a:spcAft>
                  <a:spcPct val="0"/>
                </a:spcAft>
                <a:buClrTx/>
                <a:buSzTx/>
                <a:buFontTx/>
                <a:buNone/>
              </a:pPr>
              <a:t>38</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FA96774E-6FB0-41F7-B151-9738B19235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7FA9F0C6-D2D3-4BE0-A71D-99DAD77722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15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4B9379F-EC00-4124-AB82-46B6E12339A9}"/>
              </a:ext>
            </a:extLst>
          </p:cNvPr>
          <p:cNvSpPr>
            <a:spLocks noGrp="1" noChangeArrowheads="1"/>
          </p:cNvSpPr>
          <p:nvPr>
            <p:ph type="title"/>
          </p:nvPr>
        </p:nvSpPr>
        <p:spPr/>
        <p:txBody>
          <a:bodyPr/>
          <a:lstStyle/>
          <a:p>
            <a:pPr eaLnBrk="1" fontAlgn="auto" hangingPunct="1">
              <a:spcAft>
                <a:spcPts val="0"/>
              </a:spcAft>
              <a:defRPr/>
            </a:pPr>
            <a:r>
              <a:rPr lang="cs-CZ" altLang="cs-CZ">
                <a:solidFill>
                  <a:schemeClr val="tx1">
                    <a:lumMod val="95000"/>
                    <a:lumOff val="5000"/>
                  </a:schemeClr>
                </a:solidFill>
              </a:rPr>
              <a:t>2. pol. 60. let</a:t>
            </a:r>
          </a:p>
        </p:txBody>
      </p:sp>
      <p:sp>
        <p:nvSpPr>
          <p:cNvPr id="58371" name="Rectangle 3">
            <a:extLst>
              <a:ext uri="{FF2B5EF4-FFF2-40B4-BE49-F238E27FC236}">
                <a16:creationId xmlns:a16="http://schemas.microsoft.com/office/drawing/2014/main" id="{7BF983F7-652A-434E-B30D-C07B5231A593}"/>
              </a:ext>
            </a:extLst>
          </p:cNvPr>
          <p:cNvSpPr>
            <a:spLocks noGrp="1" noChangeArrowheads="1"/>
          </p:cNvSpPr>
          <p:nvPr>
            <p:ph idx="1"/>
          </p:nvPr>
        </p:nvSpPr>
        <p:spPr/>
        <p:txBody>
          <a:bodyPr/>
          <a:lstStyle/>
          <a:p>
            <a:pPr marL="182563" indent="-182563" eaLnBrk="1" hangingPunct="1"/>
            <a:r>
              <a:rPr lang="cs-CZ" altLang="cs-CZ"/>
              <a:t>Částečné uvolnění</a:t>
            </a:r>
          </a:p>
          <a:p>
            <a:pPr marL="182563" indent="-182563" eaLnBrk="1" hangingPunct="1"/>
            <a:r>
              <a:rPr lang="cs-CZ" altLang="cs-CZ"/>
              <a:t>Lehká rehabilitace spolkového života</a:t>
            </a:r>
          </a:p>
        </p:txBody>
      </p:sp>
      <p:sp>
        <p:nvSpPr>
          <p:cNvPr id="58372" name="Zástupný symbol pro datum 3">
            <a:extLst>
              <a:ext uri="{FF2B5EF4-FFF2-40B4-BE49-F238E27FC236}">
                <a16:creationId xmlns:a16="http://schemas.microsoft.com/office/drawing/2014/main" id="{FEA9E478-FA26-4F25-AEE2-71554A7FEED7}"/>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9E183665-6D5C-488F-920B-8A413537F6CE}"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58373" name="Zástupný symbol pro číslo snímku 5">
            <a:extLst>
              <a:ext uri="{FF2B5EF4-FFF2-40B4-BE49-F238E27FC236}">
                <a16:creationId xmlns:a16="http://schemas.microsoft.com/office/drawing/2014/main" id="{B44449BB-F85B-4571-A900-B12A46FDB4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7273AF32-D90D-4898-BF9E-47BE40AC1143}" type="slidenum">
              <a:rPr lang="cs-CZ" altLang="cs-CZ" sz="1400" smtClean="0">
                <a:latin typeface="Arial" panose="020B0604020202020204" pitchFamily="34" charset="0"/>
              </a:rPr>
              <a:pPr algn="r">
                <a:lnSpc>
                  <a:spcPct val="100000"/>
                </a:lnSpc>
                <a:spcBef>
                  <a:spcPct val="0"/>
                </a:spcBef>
                <a:spcAft>
                  <a:spcPct val="0"/>
                </a:spcAft>
                <a:buClrTx/>
                <a:buSzTx/>
                <a:buFontTx/>
                <a:buNone/>
              </a:pPr>
              <a:t>39</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87AACC2C-9F96-449B-8D22-4174FCB9C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688A5D0C-A368-4E25-9FC3-FC9BCC241F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10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Nadpis 1">
            <a:extLst>
              <a:ext uri="{FF2B5EF4-FFF2-40B4-BE49-F238E27FC236}">
                <a16:creationId xmlns:a16="http://schemas.microsoft.com/office/drawing/2014/main" id="{92FF159F-5504-420F-A84C-2520924741DC}"/>
              </a:ext>
            </a:extLst>
          </p:cNvPr>
          <p:cNvSpPr>
            <a:spLocks noGrp="1"/>
          </p:cNvSpPr>
          <p:nvPr>
            <p:ph type="title"/>
          </p:nvPr>
        </p:nvSpPr>
        <p:spPr/>
        <p:txBody>
          <a:bodyPr/>
          <a:lstStyle/>
          <a:p>
            <a:pPr eaLnBrk="1" fontAlgn="auto" hangingPunct="1">
              <a:spcAft>
                <a:spcPts val="0"/>
              </a:spcAft>
              <a:defRPr/>
            </a:pPr>
            <a:r>
              <a:rPr lang="cs-CZ" altLang="cs-CZ">
                <a:solidFill>
                  <a:schemeClr val="tx1">
                    <a:lumMod val="95000"/>
                    <a:lumOff val="5000"/>
                  </a:schemeClr>
                </a:solidFill>
              </a:rPr>
              <a:t>Pojmy</a:t>
            </a:r>
          </a:p>
        </p:txBody>
      </p:sp>
      <p:sp>
        <p:nvSpPr>
          <p:cNvPr id="3" name="Zástupný symbol pro obsah 2">
            <a:extLst>
              <a:ext uri="{FF2B5EF4-FFF2-40B4-BE49-F238E27FC236}">
                <a16:creationId xmlns:a16="http://schemas.microsoft.com/office/drawing/2014/main" id="{16E49CDF-D29B-418F-89C4-6E244FDBCC1B}"/>
              </a:ext>
            </a:extLst>
          </p:cNvPr>
          <p:cNvSpPr>
            <a:spLocks noGrp="1"/>
          </p:cNvSpPr>
          <p:nvPr>
            <p:ph idx="1"/>
          </p:nvPr>
        </p:nvSpPr>
        <p:spPr/>
        <p:txBody>
          <a:bodyPr rtlCol="0">
            <a:normAutofit/>
          </a:bodyPr>
          <a:lstStyle/>
          <a:p>
            <a:pPr marL="594360" indent="-457200" eaLnBrk="1" fontAlgn="auto" hangingPunct="1">
              <a:spcAft>
                <a:spcPts val="0"/>
              </a:spcAft>
              <a:buClr>
                <a:schemeClr val="tx1">
                  <a:shade val="95000"/>
                </a:schemeClr>
              </a:buClr>
              <a:buFont typeface="Tw Cen MT" panose="020B0602020104020603" pitchFamily="34" charset="0"/>
              <a:buChar char=" "/>
              <a:defRPr/>
            </a:pPr>
            <a:r>
              <a:rPr lang="cs-CZ" dirty="0"/>
              <a:t>stavovská společnost: </a:t>
            </a:r>
          </a:p>
          <a:p>
            <a:pPr marL="915035" lvl="1" indent="-457200" eaLnBrk="1" fontAlgn="auto" hangingPunct="1">
              <a:spcAft>
                <a:spcPts val="0"/>
              </a:spcAft>
              <a:buClr>
                <a:schemeClr val="tx1">
                  <a:shade val="95000"/>
                </a:schemeClr>
              </a:buClr>
              <a:defRPr/>
            </a:pPr>
            <a:r>
              <a:rPr lang="cs-CZ" dirty="0">
                <a:solidFill>
                  <a:schemeClr val="tx1">
                    <a:lumMod val="85000"/>
                    <a:lumOff val="15000"/>
                  </a:schemeClr>
                </a:solidFill>
              </a:rPr>
              <a:t>společnost, v níž je sociální pozice jednotlivce určována primárně faktory, které sám </a:t>
            </a:r>
            <a:r>
              <a:rPr lang="cs-CZ" u="sng" dirty="0">
                <a:solidFill>
                  <a:schemeClr val="tx1">
                    <a:lumMod val="85000"/>
                    <a:lumOff val="15000"/>
                  </a:schemeClr>
                </a:solidFill>
              </a:rPr>
              <a:t>nemůže ovlivnit</a:t>
            </a:r>
            <a:r>
              <a:rPr lang="cs-CZ" dirty="0">
                <a:solidFill>
                  <a:schemeClr val="tx1">
                    <a:lumMod val="85000"/>
                    <a:lumOff val="15000"/>
                  </a:schemeClr>
                </a:solidFill>
              </a:rPr>
              <a:t>, tj. především rodem</a:t>
            </a:r>
          </a:p>
          <a:p>
            <a:pPr marL="594360" indent="-457200" eaLnBrk="1" fontAlgn="auto" hangingPunct="1">
              <a:spcAft>
                <a:spcPts val="0"/>
              </a:spcAft>
              <a:buClr>
                <a:schemeClr val="tx1">
                  <a:shade val="95000"/>
                </a:schemeClr>
              </a:buClr>
              <a:buFont typeface="Tw Cen MT" panose="020B0602020104020603" pitchFamily="34" charset="0"/>
              <a:buChar char=" "/>
              <a:defRPr/>
            </a:pPr>
            <a:r>
              <a:rPr lang="cs-CZ" dirty="0"/>
              <a:t>občanská společnost: </a:t>
            </a:r>
          </a:p>
          <a:p>
            <a:pPr marL="915035" lvl="1" indent="-457200" eaLnBrk="1" fontAlgn="auto" hangingPunct="1">
              <a:spcAft>
                <a:spcPts val="0"/>
              </a:spcAft>
              <a:buClr>
                <a:schemeClr val="tx1">
                  <a:shade val="95000"/>
                </a:schemeClr>
              </a:buClr>
              <a:defRPr/>
            </a:pPr>
            <a:r>
              <a:rPr lang="cs-CZ" dirty="0">
                <a:solidFill>
                  <a:schemeClr val="tx1">
                    <a:lumMod val="85000"/>
                    <a:lumOff val="15000"/>
                  </a:schemeClr>
                </a:solidFill>
              </a:rPr>
              <a:t>společnost z hlediska práva formálně rovných osob (tj. rovnost šancí), v níž je sociální pozice jednotlivce určována </a:t>
            </a:r>
            <a:r>
              <a:rPr lang="cs-CZ" u="sng" dirty="0">
                <a:solidFill>
                  <a:schemeClr val="tx1">
                    <a:lumMod val="85000"/>
                    <a:lumOff val="15000"/>
                  </a:schemeClr>
                </a:solidFill>
              </a:rPr>
              <a:t>faktory, které jsou jím samotným ovlivnitelné</a:t>
            </a:r>
            <a:r>
              <a:rPr lang="cs-CZ" dirty="0">
                <a:solidFill>
                  <a:schemeClr val="tx1">
                    <a:lumMod val="85000"/>
                    <a:lumOff val="15000"/>
                  </a:schemeClr>
                </a:solidFill>
              </a:rPr>
              <a:t> (hospodářská výkonnost, vzdělání, aj.)</a:t>
            </a:r>
          </a:p>
          <a:p>
            <a:pPr marL="594360" indent="-457200" eaLnBrk="1" fontAlgn="auto" hangingPunct="1">
              <a:spcAft>
                <a:spcPts val="0"/>
              </a:spcAft>
              <a:buClr>
                <a:schemeClr val="tx1">
                  <a:shade val="95000"/>
                </a:schemeClr>
              </a:buClr>
              <a:buFont typeface="Tw Cen MT" panose="020B0602020104020603" pitchFamily="34" charset="0"/>
              <a:buChar char=" "/>
              <a:defRPr/>
            </a:pPr>
            <a:endParaRPr lang="cs-CZ" dirty="0"/>
          </a:p>
          <a:p>
            <a:pPr marL="594360" indent="-457200" eaLnBrk="1" fontAlgn="auto" hangingPunct="1">
              <a:spcAft>
                <a:spcPts val="0"/>
              </a:spcAft>
              <a:buClr>
                <a:schemeClr val="tx1">
                  <a:shade val="95000"/>
                </a:schemeClr>
              </a:buClr>
              <a:buFont typeface="Tw Cen MT" panose="020B0602020104020603" pitchFamily="34" charset="0"/>
              <a:buChar char=" "/>
              <a:defRPr/>
            </a:pPr>
            <a:r>
              <a:rPr lang="cs-CZ" dirty="0"/>
              <a:t>Spolek: </a:t>
            </a:r>
            <a:r>
              <a:rPr lang="cs-CZ" u="sng" dirty="0"/>
              <a:t>asociativní forma </a:t>
            </a:r>
            <a:r>
              <a:rPr lang="cs-CZ" dirty="0"/>
              <a:t>spolkového sdružování představuje jeden z nejdůležitějších projevů občanské společnosti, tj. </a:t>
            </a:r>
            <a:r>
              <a:rPr lang="cs-CZ" u="sng" dirty="0"/>
              <a:t>svobodné sdružení suverénních individuí </a:t>
            </a:r>
            <a:r>
              <a:rPr lang="cs-CZ" dirty="0"/>
              <a:t>za účelem prosazení společných zájmů nebo pěstování společných zálib a komunikace </a:t>
            </a:r>
            <a:r>
              <a:rPr lang="cs-CZ" b="1" dirty="0"/>
              <a:t>VS</a:t>
            </a:r>
            <a:r>
              <a:rPr lang="cs-CZ" dirty="0"/>
              <a:t> </a:t>
            </a:r>
            <a:r>
              <a:rPr lang="cs-CZ" u="sng" dirty="0"/>
              <a:t>korporativní forma</a:t>
            </a:r>
          </a:p>
          <a:p>
            <a:pPr marL="548640" indent="-411480" eaLnBrk="1" fontAlgn="auto" hangingPunct="1">
              <a:spcAft>
                <a:spcPts val="0"/>
              </a:spcAft>
              <a:buClr>
                <a:schemeClr val="tx1">
                  <a:shade val="95000"/>
                </a:schemeClr>
              </a:buClr>
              <a:buFont typeface="Wingdings 2"/>
              <a:buChar char=""/>
              <a:defRPr/>
            </a:pPr>
            <a:endParaRPr lang="cs-CZ" dirty="0"/>
          </a:p>
        </p:txBody>
      </p:sp>
      <p:sp>
        <p:nvSpPr>
          <p:cNvPr id="4" name="Zástupný symbol pro datum 3">
            <a:extLst>
              <a:ext uri="{FF2B5EF4-FFF2-40B4-BE49-F238E27FC236}">
                <a16:creationId xmlns:a16="http://schemas.microsoft.com/office/drawing/2014/main" id="{52425F7B-8D6E-4530-8222-92C880E8D746}"/>
              </a:ext>
            </a:extLst>
          </p:cNvPr>
          <p:cNvSpPr>
            <a:spLocks noGrp="1"/>
          </p:cNvSpPr>
          <p:nvPr>
            <p:ph type="dt" sz="quarter" idx="10"/>
          </p:nvPr>
        </p:nvSpPr>
        <p:spPr>
          <a:xfrm>
            <a:off x="0" y="6245225"/>
            <a:ext cx="2133600" cy="476250"/>
          </a:xfrm>
        </p:spPr>
        <p:txBody>
          <a:bodyPr/>
          <a:lstStyle/>
          <a:p>
            <a:pPr>
              <a:defRPr/>
            </a:pPr>
            <a:fld id="{47E3F7BC-BFAE-4014-B353-5714C94D5101}" type="datetime1">
              <a:rPr lang="cs-CZ" altLang="cs-CZ"/>
              <a:pPr>
                <a:defRPr/>
              </a:pPr>
              <a:t>12.05.2020</a:t>
            </a:fld>
            <a:endParaRPr lang="cs-CZ" altLang="cs-CZ"/>
          </a:p>
        </p:txBody>
      </p:sp>
      <p:sp>
        <p:nvSpPr>
          <p:cNvPr id="18437" name="Zástupný symbol pro číslo snímku 4">
            <a:extLst>
              <a:ext uri="{FF2B5EF4-FFF2-40B4-BE49-F238E27FC236}">
                <a16:creationId xmlns:a16="http://schemas.microsoft.com/office/drawing/2014/main" id="{7747C992-3E7F-4A26-AAA5-450A106F6E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4A998AB2-CEED-4B00-8DFB-6594EEB622C5}" type="slidenum">
              <a:rPr lang="cs-CZ" altLang="cs-CZ" sz="1200" smtClean="0">
                <a:solidFill>
                  <a:srgbClr val="898989"/>
                </a:solidFill>
              </a:rPr>
              <a:pPr/>
              <a:t>4</a:t>
            </a:fld>
            <a:endParaRPr lang="cs-CZ" altLang="cs-CZ" sz="1200">
              <a:solidFill>
                <a:srgbClr val="898989"/>
              </a:solidFill>
            </a:endParaRPr>
          </a:p>
        </p:txBody>
      </p:sp>
      <p:pic>
        <p:nvPicPr>
          <p:cNvPr id="18438" name="Zvuk 1">
            <a:hlinkClick r:id="" action="ppaction://media"/>
            <a:extLst>
              <a:ext uri="{FF2B5EF4-FFF2-40B4-BE49-F238E27FC236}">
                <a16:creationId xmlns:a16="http://schemas.microsoft.com/office/drawing/2014/main" id="{67F66BC1-476C-464C-B5D3-E000DB325D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6FDDA329-730A-4C8D-9263-F6B61E707B7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85200" y="6299200"/>
            <a:ext cx="406400" cy="406400"/>
          </a:xfrm>
          <a:prstGeom prst="rect">
            <a:avLst/>
          </a:prstGeom>
        </p:spPr>
      </p:pic>
    </p:spTree>
  </p:cSld>
  <p:clrMapOvr>
    <a:overrideClrMapping bg1="lt1" tx1="dk1" bg2="lt2" tx2="dk2" accent1="accent1" accent2="accent2" accent3="accent3" accent4="accent4" accent5="accent5" accent6="accent6" hlink="hlink" folHlink="folHlink"/>
  </p:clrMapOvr>
  <p:transition spd="slow" advTm="77331">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B03D045B-385E-451C-AB92-4B76007AF404}"/>
              </a:ext>
            </a:extLst>
          </p:cNvPr>
          <p:cNvSpPr>
            <a:spLocks noGrp="1" noChangeArrowheads="1"/>
          </p:cNvSpPr>
          <p:nvPr>
            <p:ph type="title"/>
          </p:nvPr>
        </p:nvSpPr>
        <p:spPr/>
        <p:txBody>
          <a:bodyPr/>
          <a:lstStyle/>
          <a:p>
            <a:pPr eaLnBrk="1" fontAlgn="auto" hangingPunct="1">
              <a:spcAft>
                <a:spcPts val="0"/>
              </a:spcAft>
              <a:defRPr/>
            </a:pPr>
            <a:r>
              <a:rPr lang="cs-CZ" altLang="cs-CZ" dirty="0">
                <a:solidFill>
                  <a:schemeClr val="tx1">
                    <a:lumMod val="95000"/>
                    <a:lumOff val="5000"/>
                  </a:schemeClr>
                </a:solidFill>
              </a:rPr>
              <a:t>Normalizace od 70. let</a:t>
            </a:r>
          </a:p>
        </p:txBody>
      </p:sp>
      <p:sp>
        <p:nvSpPr>
          <p:cNvPr id="30725" name="Rectangle 3">
            <a:extLst>
              <a:ext uri="{FF2B5EF4-FFF2-40B4-BE49-F238E27FC236}">
                <a16:creationId xmlns:a16="http://schemas.microsoft.com/office/drawing/2014/main" id="{DBED142B-90D2-4D79-9D2C-2E9962C7705F}"/>
              </a:ext>
            </a:extLst>
          </p:cNvPr>
          <p:cNvSpPr>
            <a:spLocks noGrp="1" noChangeArrowheads="1"/>
          </p:cNvSpPr>
          <p:nvPr>
            <p:ph idx="1"/>
          </p:nvPr>
        </p:nvSpPr>
        <p:spPr/>
        <p:txBody>
          <a:bodyPr rtlCol="0">
            <a:normAutofit/>
          </a:bodyPr>
          <a:lstStyle/>
          <a:p>
            <a:pPr marL="548640" indent="-411480" eaLnBrk="1" fontAlgn="auto" hangingPunct="1">
              <a:spcAft>
                <a:spcPts val="0"/>
              </a:spcAft>
              <a:buClr>
                <a:schemeClr val="tx1">
                  <a:shade val="95000"/>
                </a:schemeClr>
              </a:buClr>
              <a:buFont typeface="Wingdings 2"/>
              <a:buChar char=""/>
              <a:defRPr/>
            </a:pPr>
            <a:r>
              <a:rPr lang="cs-CZ" dirty="0"/>
              <a:t>Občanská společnost se v tomto období rozpadla na oficiální, polooficiální a neoficiální organizace a aktivity</a:t>
            </a:r>
          </a:p>
          <a:p>
            <a:pPr marL="823277" lvl="1" indent="-411480" eaLnBrk="1" fontAlgn="auto" hangingPunct="1">
              <a:spcAft>
                <a:spcPts val="0"/>
              </a:spcAft>
              <a:buClr>
                <a:schemeClr val="tx1">
                  <a:shade val="95000"/>
                </a:schemeClr>
              </a:buClr>
              <a:buFont typeface="Wingdings 2"/>
              <a:buChar char=""/>
              <a:defRPr/>
            </a:pPr>
            <a:r>
              <a:rPr lang="cs-CZ" dirty="0"/>
              <a:t>První byly státem řízené organizace poskytujícím svým členům určité výhody, nepřehlédnutelné bylo masové členství. Národní fronta zastřešovala desítky tisíc sdružení, každý občan byl organizován ve dvou až třech organizacích. </a:t>
            </a:r>
          </a:p>
          <a:p>
            <a:pPr marL="823277" lvl="1" indent="-411480" eaLnBrk="1" fontAlgn="auto" hangingPunct="1">
              <a:spcAft>
                <a:spcPts val="0"/>
              </a:spcAft>
              <a:buClr>
                <a:schemeClr val="tx1">
                  <a:shade val="95000"/>
                </a:schemeClr>
              </a:buClr>
              <a:buFont typeface="Wingdings 2"/>
              <a:buChar char=""/>
              <a:defRPr/>
            </a:pPr>
            <a:r>
              <a:rPr lang="cs-CZ" dirty="0"/>
              <a:t>Polooficiální vztahy byly například neformální ekonomické aktivity a prospěšné vztahy, které se i dnes po dvaceti letech svobody ukazují jako aktivní. </a:t>
            </a:r>
          </a:p>
          <a:p>
            <a:pPr marL="823277" lvl="1" indent="-411480" eaLnBrk="1" fontAlgn="auto" hangingPunct="1">
              <a:spcAft>
                <a:spcPts val="0"/>
              </a:spcAft>
              <a:buClr>
                <a:schemeClr val="tx1">
                  <a:shade val="95000"/>
                </a:schemeClr>
              </a:buClr>
              <a:buFont typeface="Wingdings 2"/>
              <a:buChar char=""/>
              <a:defRPr/>
            </a:pPr>
            <a:r>
              <a:rPr lang="cs-CZ" dirty="0"/>
              <a:t>Posledním, neoficiálním typem jsou disidentské i některé náboženské aktivity. </a:t>
            </a:r>
          </a:p>
          <a:p>
            <a:pPr marL="823277" lvl="1" indent="-411480" eaLnBrk="1" fontAlgn="auto" hangingPunct="1">
              <a:spcAft>
                <a:spcPts val="0"/>
              </a:spcAft>
              <a:buClr>
                <a:schemeClr val="tx1">
                  <a:shade val="95000"/>
                </a:schemeClr>
              </a:buClr>
              <a:buFont typeface="Wingdings 2"/>
              <a:buChar char=""/>
              <a:defRPr/>
            </a:pPr>
            <a:endParaRPr lang="cs-CZ" dirty="0"/>
          </a:p>
          <a:p>
            <a:pPr marL="411797" lvl="1" indent="0" eaLnBrk="1" fontAlgn="auto" hangingPunct="1">
              <a:spcAft>
                <a:spcPts val="0"/>
              </a:spcAft>
              <a:buClr>
                <a:schemeClr val="tx1">
                  <a:shade val="95000"/>
                </a:schemeClr>
              </a:buClr>
              <a:buFont typeface="Wingdings 2" panose="05020102010507070707" pitchFamily="18" charset="2"/>
              <a:buNone/>
              <a:defRPr/>
            </a:pPr>
            <a:r>
              <a:rPr lang="cs-CZ" dirty="0"/>
              <a:t>! I v oficiálních sdruženích se ovšem rozvíjela spontánní občanská aktivita, včetně částečné kritiky státního režimu, například v rámci ochrany přírody.</a:t>
            </a:r>
          </a:p>
        </p:txBody>
      </p:sp>
      <p:sp>
        <p:nvSpPr>
          <p:cNvPr id="59396" name="Zástupný symbol pro datum 3">
            <a:extLst>
              <a:ext uri="{FF2B5EF4-FFF2-40B4-BE49-F238E27FC236}">
                <a16:creationId xmlns:a16="http://schemas.microsoft.com/office/drawing/2014/main" id="{9D5995E8-DD4C-4FF0-9458-3CE566B503DC}"/>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ADCB0F96-9354-4822-8EEA-0AE2D8D370F4}"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59397" name="Zástupný symbol pro číslo snímku 5">
            <a:extLst>
              <a:ext uri="{FF2B5EF4-FFF2-40B4-BE49-F238E27FC236}">
                <a16:creationId xmlns:a16="http://schemas.microsoft.com/office/drawing/2014/main" id="{4B6E1C8C-7507-4544-B61C-921CE3343E2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E62A2C36-3B63-4455-92B1-D71C04208E4C}" type="slidenum">
              <a:rPr lang="cs-CZ" altLang="cs-CZ" sz="1400" smtClean="0">
                <a:latin typeface="Arial" panose="020B0604020202020204" pitchFamily="34" charset="0"/>
              </a:rPr>
              <a:pPr algn="r">
                <a:lnSpc>
                  <a:spcPct val="100000"/>
                </a:lnSpc>
                <a:spcBef>
                  <a:spcPct val="0"/>
                </a:spcBef>
                <a:spcAft>
                  <a:spcPct val="0"/>
                </a:spcAft>
                <a:buClrTx/>
                <a:buSzTx/>
                <a:buFontTx/>
                <a:buNone/>
              </a:pPr>
              <a:t>40</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546E0956-7CE2-4D44-90C6-9EEECC8C5B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A0F8ABEB-05AA-4765-936B-6453A9D568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advTm="2782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2281AF-58AD-4A8C-90F5-E6F6CF33838B}"/>
              </a:ext>
            </a:extLst>
          </p:cNvPr>
          <p:cNvSpPr>
            <a:spLocks noGrp="1"/>
          </p:cNvSpPr>
          <p:nvPr>
            <p:ph type="title"/>
          </p:nvPr>
        </p:nvSpPr>
        <p:spPr/>
        <p:txBody>
          <a:bodyPr/>
          <a:lstStyle/>
          <a:p>
            <a:pPr eaLnBrk="1" fontAlgn="auto" hangingPunct="1">
              <a:spcAft>
                <a:spcPts val="0"/>
              </a:spcAft>
              <a:defRPr/>
            </a:pPr>
            <a:r>
              <a:rPr lang="cs-CZ" altLang="cs-CZ" dirty="0">
                <a:solidFill>
                  <a:schemeClr val="tx1">
                    <a:lumMod val="95000"/>
                    <a:lumOff val="5000"/>
                  </a:schemeClr>
                </a:solidFill>
              </a:rPr>
              <a:t>Normalizace od 70. let</a:t>
            </a:r>
            <a:endParaRPr lang="cs-CZ" dirty="0">
              <a:solidFill>
                <a:schemeClr val="tx1">
                  <a:lumMod val="95000"/>
                  <a:lumOff val="5000"/>
                </a:schemeClr>
              </a:solidFill>
            </a:endParaRPr>
          </a:p>
        </p:txBody>
      </p:sp>
      <p:sp>
        <p:nvSpPr>
          <p:cNvPr id="3" name="Zástupný symbol pro obsah 2">
            <a:extLst>
              <a:ext uri="{FF2B5EF4-FFF2-40B4-BE49-F238E27FC236}">
                <a16:creationId xmlns:a16="http://schemas.microsoft.com/office/drawing/2014/main" id="{8EBB1E14-1B58-4C1A-A84F-D60A9C1DF40E}"/>
              </a:ext>
            </a:extLst>
          </p:cNvPr>
          <p:cNvSpPr>
            <a:spLocks noGrp="1"/>
          </p:cNvSpPr>
          <p:nvPr>
            <p:ph idx="1"/>
          </p:nvPr>
        </p:nvSpPr>
        <p:spPr/>
        <p:txBody>
          <a:bodyPr rtlCol="0">
            <a:normAutofit/>
          </a:bodyPr>
          <a:lstStyle/>
          <a:p>
            <a:pPr marL="548640" indent="-411480" eaLnBrk="1" fontAlgn="auto" hangingPunct="1">
              <a:spcAft>
                <a:spcPts val="0"/>
              </a:spcAft>
              <a:buClr>
                <a:schemeClr val="tx1">
                  <a:shade val="95000"/>
                </a:schemeClr>
              </a:buClr>
              <a:buFont typeface="Wingdings 2"/>
              <a:buChar char=""/>
              <a:defRPr/>
            </a:pPr>
            <a:r>
              <a:rPr lang="cs-CZ" dirty="0"/>
              <a:t>snahy o centrální řízení společnosti v porovnání zejména s 50. lety se ve skutečnosti nerealizují v tak striktní podobě, byť možnost represe zde stále hrozí</a:t>
            </a:r>
          </a:p>
          <a:p>
            <a:pPr marL="868680" lvl="1" indent="-283464" eaLnBrk="1" fontAlgn="auto" hangingPunct="1">
              <a:spcAft>
                <a:spcPts val="0"/>
              </a:spcAft>
              <a:buFont typeface="Wingdings 2"/>
              <a:buChar char=""/>
              <a:defRPr/>
            </a:pPr>
            <a:r>
              <a:rPr lang="cs-CZ" dirty="0">
                <a:solidFill>
                  <a:schemeClr val="tx1">
                    <a:lumMod val="85000"/>
                    <a:lumOff val="15000"/>
                  </a:schemeClr>
                </a:solidFill>
              </a:rPr>
              <a:t>Období 70. a 80. let (zejména jejich konce) se vyznačuje širším vznikem neinstitucionalizovaných neformálních skupin a kroužků, zejména ve sféře umělecky zaměřených vrstev společnosti. Tato uskupení se vyskytují již koncem 50. a v 60. letech, avšak jejich působení je dosud neprobádané a pravděpodobně nedosahuje velkých rozměrů. </a:t>
            </a:r>
          </a:p>
          <a:p>
            <a:pPr marL="1141730" lvl="2" indent="-283464" eaLnBrk="1" fontAlgn="auto" hangingPunct="1">
              <a:spcAft>
                <a:spcPts val="0"/>
              </a:spcAft>
              <a:buFont typeface="Wingdings 2"/>
              <a:buChar char=""/>
              <a:defRPr/>
            </a:pPr>
            <a:r>
              <a:rPr lang="cs-CZ" dirty="0">
                <a:solidFill>
                  <a:schemeClr val="tx1">
                    <a:lumMod val="85000"/>
                    <a:lumOff val="15000"/>
                  </a:schemeClr>
                </a:solidFill>
              </a:rPr>
              <a:t>Do období normalizace však spadají uskupení jako Charta 77 či VONS, která naopak jistý vliv na část společnosti měla. </a:t>
            </a:r>
            <a:endParaRPr lang="cs-CZ" altLang="cs-CZ" dirty="0">
              <a:solidFill>
                <a:schemeClr val="tx1">
                  <a:lumMod val="85000"/>
                  <a:lumOff val="15000"/>
                </a:schemeClr>
              </a:solidFill>
            </a:endParaRPr>
          </a:p>
          <a:p>
            <a:pPr marL="91440" indent="-91440" eaLnBrk="1" fontAlgn="auto" hangingPunct="1">
              <a:buFont typeface="Tw Cen MT" panose="020B0602020104020603" pitchFamily="34" charset="0"/>
              <a:buChar char=" "/>
              <a:defRPr/>
            </a:pPr>
            <a:endParaRPr lang="cs-CZ" dirty="0"/>
          </a:p>
        </p:txBody>
      </p:sp>
      <p:sp>
        <p:nvSpPr>
          <p:cNvPr id="60420" name="Zástupný symbol pro číslo snímku 3">
            <a:extLst>
              <a:ext uri="{FF2B5EF4-FFF2-40B4-BE49-F238E27FC236}">
                <a16:creationId xmlns:a16="http://schemas.microsoft.com/office/drawing/2014/main" id="{30136D63-49FC-447A-B7DD-B43DB96E1B9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1E0BBFCD-CC81-4C8F-BCC4-B926EA612FD8}" type="slidenum">
              <a:rPr lang="cs-CZ" altLang="cs-CZ" sz="1000" smtClean="0">
                <a:solidFill>
                  <a:srgbClr val="0D0D0D"/>
                </a:solidFill>
                <a:latin typeface="Tw Cen MT Condensed" panose="020B0606020104020203" pitchFamily="34" charset="-18"/>
              </a:rPr>
              <a:pPr/>
              <a:t>41</a:t>
            </a:fld>
            <a:endParaRPr lang="cs-CZ" altLang="cs-CZ" sz="1000">
              <a:solidFill>
                <a:srgbClr val="0D0D0D"/>
              </a:solidFill>
              <a:latin typeface="Tw Cen MT Condensed" panose="020B0606020104020203" pitchFamily="34" charset="-18"/>
            </a:endParaRPr>
          </a:p>
        </p:txBody>
      </p:sp>
      <p:pic>
        <p:nvPicPr>
          <p:cNvPr id="4" name="Zvuk 3">
            <a:hlinkClick r:id="" action="ppaction://media"/>
            <a:extLst>
              <a:ext uri="{FF2B5EF4-FFF2-40B4-BE49-F238E27FC236}">
                <a16:creationId xmlns:a16="http://schemas.microsoft.com/office/drawing/2014/main" id="{CDFCB350-061F-40D9-8E47-7C256505C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Zvuk 4">
            <a:hlinkClick r:id="" action="ppaction://media"/>
            <a:extLst>
              <a:ext uri="{FF2B5EF4-FFF2-40B4-BE49-F238E27FC236}">
                <a16:creationId xmlns:a16="http://schemas.microsoft.com/office/drawing/2014/main" id="{89364A58-60A9-4BB6-9C26-C218A35142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spd="slow" advTm="5015">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B6E5C6CB-4414-4952-B196-CB30981D7B9D}"/>
              </a:ext>
            </a:extLst>
          </p:cNvPr>
          <p:cNvSpPr>
            <a:spLocks noGrp="1" noChangeArrowheads="1"/>
          </p:cNvSpPr>
          <p:nvPr>
            <p:ph type="title"/>
          </p:nvPr>
        </p:nvSpPr>
        <p:spPr/>
        <p:txBody>
          <a:bodyPr/>
          <a:lstStyle/>
          <a:p>
            <a:pPr eaLnBrk="1" fontAlgn="auto" hangingPunct="1">
              <a:spcAft>
                <a:spcPts val="0"/>
              </a:spcAft>
              <a:defRPr/>
            </a:pPr>
            <a:r>
              <a:rPr lang="cs-CZ" altLang="cs-CZ">
                <a:solidFill>
                  <a:schemeClr val="tx1">
                    <a:lumMod val="95000"/>
                    <a:lumOff val="5000"/>
                  </a:schemeClr>
                </a:solidFill>
              </a:rPr>
              <a:t>Případové studie</a:t>
            </a:r>
          </a:p>
        </p:txBody>
      </p:sp>
      <p:sp>
        <p:nvSpPr>
          <p:cNvPr id="58371" name="Rectangle 3">
            <a:extLst>
              <a:ext uri="{FF2B5EF4-FFF2-40B4-BE49-F238E27FC236}">
                <a16:creationId xmlns:a16="http://schemas.microsoft.com/office/drawing/2014/main" id="{472729CE-F038-455E-AC6E-CB0EDC407AAA}"/>
              </a:ext>
            </a:extLst>
          </p:cNvPr>
          <p:cNvSpPr>
            <a:spLocks noGrp="1" noChangeArrowheads="1"/>
          </p:cNvSpPr>
          <p:nvPr>
            <p:ph idx="1"/>
          </p:nvPr>
        </p:nvSpPr>
        <p:spPr/>
        <p:txBody>
          <a:bodyPr rtlCol="0">
            <a:normAutofit/>
          </a:bodyPr>
          <a:lstStyle/>
          <a:p>
            <a:pPr marL="182880" indent="-182880" eaLnBrk="1" fontAlgn="auto" hangingPunct="1">
              <a:buFont typeface="Tw Cen MT" panose="020B0602020104020603" pitchFamily="34" charset="0"/>
              <a:buChar char=" "/>
              <a:defRPr/>
            </a:pPr>
            <a:r>
              <a:rPr lang="cs-CZ" altLang="cs-CZ" dirty="0"/>
              <a:t>Ženské organizace</a:t>
            </a:r>
          </a:p>
          <a:p>
            <a:pPr marL="265176" lvl="1" indent="-182880" eaLnBrk="1" fontAlgn="auto" hangingPunct="1">
              <a:defRPr/>
            </a:pPr>
            <a:r>
              <a:rPr lang="cs-CZ" altLang="cs-CZ" dirty="0">
                <a:solidFill>
                  <a:schemeClr val="tx1">
                    <a:lumMod val="85000"/>
                    <a:lumOff val="15000"/>
                  </a:schemeClr>
                </a:solidFill>
                <a:hlinkClick r:id="rId4"/>
              </a:rPr>
              <a:t>http://is.muni.cz/th/52313/ff_m/</a:t>
            </a:r>
            <a:endParaRPr lang="cs-CZ" altLang="cs-CZ" dirty="0">
              <a:solidFill>
                <a:schemeClr val="tx1">
                  <a:lumMod val="85000"/>
                  <a:lumOff val="15000"/>
                </a:schemeClr>
              </a:solidFill>
            </a:endParaRPr>
          </a:p>
          <a:p>
            <a:pPr marL="265176" lvl="1" indent="-182880" eaLnBrk="1" fontAlgn="auto" hangingPunct="1">
              <a:defRPr/>
            </a:pPr>
            <a:endParaRPr lang="cs-CZ" altLang="cs-CZ" dirty="0">
              <a:solidFill>
                <a:schemeClr val="tx1">
                  <a:lumMod val="85000"/>
                  <a:lumOff val="15000"/>
                </a:schemeClr>
              </a:solidFill>
            </a:endParaRPr>
          </a:p>
        </p:txBody>
      </p:sp>
      <p:sp>
        <p:nvSpPr>
          <p:cNvPr id="61444" name="Zástupný symbol pro datum 3">
            <a:extLst>
              <a:ext uri="{FF2B5EF4-FFF2-40B4-BE49-F238E27FC236}">
                <a16:creationId xmlns:a16="http://schemas.microsoft.com/office/drawing/2014/main" id="{737EAB65-1FF5-4189-980C-4211B42C4A7C}"/>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88A4725B-FB42-43D2-BE6B-2757C48604F1}"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61445" name="Zástupný symbol pro číslo snímku 5">
            <a:extLst>
              <a:ext uri="{FF2B5EF4-FFF2-40B4-BE49-F238E27FC236}">
                <a16:creationId xmlns:a16="http://schemas.microsoft.com/office/drawing/2014/main" id="{C1F96119-9E76-4DB0-9C3F-E28DB18FAFD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1BF7E0C1-DD3B-4A52-919F-6A751817B5B6}" type="slidenum">
              <a:rPr lang="cs-CZ" altLang="cs-CZ" sz="1400" smtClean="0">
                <a:latin typeface="Arial" panose="020B0604020202020204" pitchFamily="34" charset="0"/>
              </a:rPr>
              <a:pPr algn="r">
                <a:lnSpc>
                  <a:spcPct val="100000"/>
                </a:lnSpc>
                <a:spcBef>
                  <a:spcPct val="0"/>
                </a:spcBef>
                <a:spcAft>
                  <a:spcPct val="0"/>
                </a:spcAft>
                <a:buClrTx/>
                <a:buSzTx/>
                <a:buFontTx/>
                <a:buNone/>
              </a:pPr>
              <a:t>42</a:t>
            </a:fld>
            <a:endParaRPr lang="cs-CZ" altLang="cs-CZ" sz="1400">
              <a:latin typeface="Arial" panose="020B0604020202020204" pitchFamily="34" charset="0"/>
            </a:endParaRPr>
          </a:p>
        </p:txBody>
      </p:sp>
      <p:pic>
        <p:nvPicPr>
          <p:cNvPr id="2" name="Zvuk 1">
            <a:hlinkClick r:id="" action="ppaction://media"/>
            <a:extLst>
              <a:ext uri="{FF2B5EF4-FFF2-40B4-BE49-F238E27FC236}">
                <a16:creationId xmlns:a16="http://schemas.microsoft.com/office/drawing/2014/main" id="{349AA085-279E-4DD6-9CEE-C1A519400B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a:extLst>
              <a:ext uri="{FF2B5EF4-FFF2-40B4-BE49-F238E27FC236}">
                <a16:creationId xmlns:a16="http://schemas.microsoft.com/office/drawing/2014/main" id="{7E46642C-6636-4AF2-A0CA-2064B42CCE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592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a:extLst>
              <a:ext uri="{FF2B5EF4-FFF2-40B4-BE49-F238E27FC236}">
                <a16:creationId xmlns:a16="http://schemas.microsoft.com/office/drawing/2014/main" id="{AFE19F6E-90D4-43E9-B44B-D791F132D3DD}"/>
              </a:ext>
            </a:extLst>
          </p:cNvPr>
          <p:cNvSpPr>
            <a:spLocks noGrp="1" noChangeArrowheads="1"/>
          </p:cNvSpPr>
          <p:nvPr>
            <p:ph type="title"/>
          </p:nvPr>
        </p:nvSpPr>
        <p:spPr/>
        <p:txBody>
          <a:bodyPr/>
          <a:lstStyle/>
          <a:p>
            <a:pPr eaLnBrk="1" fontAlgn="auto" hangingPunct="1">
              <a:spcAft>
                <a:spcPts val="0"/>
              </a:spcAft>
              <a:defRPr/>
            </a:pPr>
            <a:r>
              <a:rPr lang="cs-CZ" altLang="cs-CZ" dirty="0">
                <a:solidFill>
                  <a:schemeClr val="tx1">
                    <a:lumMod val="95000"/>
                    <a:lumOff val="5000"/>
                  </a:schemeClr>
                </a:solidFill>
              </a:rPr>
              <a:t>Pojmy</a:t>
            </a:r>
          </a:p>
        </p:txBody>
      </p:sp>
      <p:sp>
        <p:nvSpPr>
          <p:cNvPr id="9221" name="Rectangle 2">
            <a:extLst>
              <a:ext uri="{FF2B5EF4-FFF2-40B4-BE49-F238E27FC236}">
                <a16:creationId xmlns:a16="http://schemas.microsoft.com/office/drawing/2014/main" id="{B8169504-4DF0-4B0E-88C8-73FD80DC1E79}"/>
              </a:ext>
            </a:extLst>
          </p:cNvPr>
          <p:cNvSpPr>
            <a:spLocks noGrp="1" noChangeArrowheads="1"/>
          </p:cNvSpPr>
          <p:nvPr>
            <p:ph idx="1"/>
          </p:nvPr>
        </p:nvSpPr>
        <p:spPr/>
        <p:txBody>
          <a:bodyPr rtlCol="0">
            <a:normAutofit fontScale="70000" lnSpcReduction="20000"/>
          </a:bodyPr>
          <a:lstStyle/>
          <a:p>
            <a:pPr marL="137160" indent="0" eaLnBrk="1" fontAlgn="auto" hangingPunct="1">
              <a:spcAft>
                <a:spcPts val="0"/>
              </a:spcAft>
              <a:buClr>
                <a:schemeClr val="tx1">
                  <a:shade val="95000"/>
                </a:schemeClr>
              </a:buClr>
              <a:buFont typeface="Wingdings 2"/>
              <a:buNone/>
              <a:defRPr/>
            </a:pPr>
            <a:r>
              <a:rPr lang="cs-CZ" altLang="cs-CZ" sz="2400" dirty="0"/>
              <a:t>Korporativní typ spolčování</a:t>
            </a:r>
            <a:br>
              <a:rPr lang="cs-CZ" altLang="cs-CZ" sz="2400" dirty="0"/>
            </a:br>
            <a:endParaRPr lang="cs-CZ" altLang="cs-CZ" sz="2400" dirty="0"/>
          </a:p>
          <a:p>
            <a:pPr marL="480060" indent="-182880" eaLnBrk="1" fontAlgn="auto" hangingPunct="1">
              <a:spcAft>
                <a:spcPts val="0"/>
              </a:spcAft>
              <a:buClr>
                <a:schemeClr val="tx1">
                  <a:shade val="95000"/>
                </a:schemeClr>
              </a:buClr>
              <a:buFont typeface="Tw Cen MT" panose="020B0602020104020603" pitchFamily="34" charset="0"/>
              <a:buChar char=" "/>
              <a:defRPr/>
            </a:pPr>
            <a:r>
              <a:rPr lang="cs-CZ" sz="2400" dirty="0"/>
              <a:t>Jeho znakem byla </a:t>
            </a:r>
            <a:r>
              <a:rPr lang="cs-CZ" sz="2400" u="sng" dirty="0"/>
              <a:t>příslušnost na základě původu či zastávané profese</a:t>
            </a:r>
            <a:r>
              <a:rPr lang="cs-CZ" sz="2400" dirty="0"/>
              <a:t>, tedy </a:t>
            </a:r>
            <a:r>
              <a:rPr lang="cs-CZ" sz="2400" u="sng" dirty="0"/>
              <a:t>členství nikoliv dobrovolné</a:t>
            </a:r>
            <a:r>
              <a:rPr lang="cs-CZ" sz="2400" dirty="0"/>
              <a:t>, s hierarchickou strukturou s nárokem na kontrolu činnosti svých členů. </a:t>
            </a:r>
          </a:p>
          <a:p>
            <a:pPr marL="480060" indent="-182880" eaLnBrk="1" fontAlgn="auto" hangingPunct="1">
              <a:spcAft>
                <a:spcPts val="0"/>
              </a:spcAft>
              <a:buClr>
                <a:schemeClr val="tx1">
                  <a:shade val="95000"/>
                </a:schemeClr>
              </a:buClr>
              <a:buFont typeface="Tw Cen MT" panose="020B0602020104020603" pitchFamily="34" charset="0"/>
              <a:buChar char=" "/>
              <a:defRPr/>
            </a:pPr>
            <a:r>
              <a:rPr lang="cs-CZ" sz="2400" dirty="0"/>
              <a:t>Příkladem takovýchto korporativních struktur byly především </a:t>
            </a:r>
            <a:r>
              <a:rPr lang="cs-CZ" sz="2400" u="sng" dirty="0"/>
              <a:t>cechy</a:t>
            </a:r>
            <a:r>
              <a:rPr lang="cs-CZ" sz="2400" dirty="0"/>
              <a:t>, s jejich hospodářskou, politickou a sociální funkcí, také mnohé privilegované měšťanské spolky apod.</a:t>
            </a:r>
            <a:br>
              <a:rPr lang="cs-CZ" sz="2400" dirty="0"/>
            </a:br>
            <a:endParaRPr lang="cs-CZ" sz="2400" dirty="0"/>
          </a:p>
          <a:p>
            <a:pPr marL="928116" lvl="1" indent="-342900" eaLnBrk="1" fontAlgn="auto" hangingPunct="1">
              <a:spcAft>
                <a:spcPts val="0"/>
              </a:spcAft>
              <a:defRPr/>
            </a:pPr>
            <a:r>
              <a:rPr lang="cs-CZ" altLang="cs-CZ" sz="2100" dirty="0">
                <a:solidFill>
                  <a:schemeClr val="tx1">
                    <a:lumMod val="85000"/>
                    <a:lumOff val="15000"/>
                  </a:schemeClr>
                </a:solidFill>
              </a:rPr>
              <a:t>V našich zemích jsou již ve 13. století činěny pokusy o ustavení řemeslných organizací - cechů. Slovo cech (</a:t>
            </a:r>
            <a:r>
              <a:rPr lang="cs-CZ" altLang="cs-CZ" sz="2100" dirty="0" err="1">
                <a:solidFill>
                  <a:schemeClr val="tx1">
                    <a:lumMod val="85000"/>
                    <a:lumOff val="15000"/>
                  </a:schemeClr>
                </a:solidFill>
              </a:rPr>
              <a:t>Zeche</a:t>
            </a:r>
            <a:r>
              <a:rPr lang="cs-CZ" altLang="cs-CZ" sz="2100" dirty="0">
                <a:solidFill>
                  <a:schemeClr val="tx1">
                    <a:lumMod val="85000"/>
                    <a:lumOff val="15000"/>
                  </a:schemeClr>
                </a:solidFill>
              </a:rPr>
              <a:t>) v podstatě znamená řád, společenství. </a:t>
            </a:r>
          </a:p>
          <a:p>
            <a:pPr marL="928116" lvl="1" indent="-342900" eaLnBrk="1" fontAlgn="auto" hangingPunct="1">
              <a:spcAft>
                <a:spcPts val="0"/>
              </a:spcAft>
              <a:defRPr/>
            </a:pPr>
            <a:r>
              <a:rPr lang="cs-CZ" altLang="cs-CZ" sz="2100" dirty="0">
                <a:solidFill>
                  <a:schemeClr val="tx1">
                    <a:lumMod val="85000"/>
                    <a:lumOff val="15000"/>
                  </a:schemeClr>
                </a:solidFill>
              </a:rPr>
              <a:t>Pražští řezníci měli svá privilegia sdružovací již z doby Přemysla Otakara II. V roce 1365 Karel IV. potvrdil privilegia malířům(k nim patřili například i knihaři). Bratrstvo malířů bylo v Praze ustaveno již v roce 1348. Podobné cechy vznikají v Evropě daleko později: 1401 Paříž, 1403 Londýn, 1502 Štrasburk</a:t>
            </a:r>
          </a:p>
          <a:p>
            <a:pPr marL="548640" indent="-411480" eaLnBrk="1" fontAlgn="auto" hangingPunct="1">
              <a:spcAft>
                <a:spcPts val="0"/>
              </a:spcAft>
              <a:buClr>
                <a:schemeClr val="tx1">
                  <a:shade val="95000"/>
                </a:schemeClr>
              </a:buClr>
              <a:buFontTx/>
              <a:buNone/>
              <a:defRPr/>
            </a:pPr>
            <a:endParaRPr lang="cs-CZ" altLang="cs-CZ" sz="2400" dirty="0"/>
          </a:p>
          <a:p>
            <a:pPr marL="548640" indent="-411480" algn="just" eaLnBrk="1" fontAlgn="auto" hangingPunct="1">
              <a:spcAft>
                <a:spcPts val="0"/>
              </a:spcAft>
              <a:buClr>
                <a:schemeClr val="tx1">
                  <a:shade val="95000"/>
                </a:schemeClr>
              </a:buClr>
              <a:buFontTx/>
              <a:buNone/>
              <a:defRPr/>
            </a:pPr>
            <a:r>
              <a:rPr lang="cs-CZ" altLang="cs-CZ" sz="1900" dirty="0"/>
              <a:t>	</a:t>
            </a:r>
          </a:p>
          <a:p>
            <a:pPr marL="868680" lvl="1" indent="-283464" algn="just" eaLnBrk="1" fontAlgn="auto" hangingPunct="1">
              <a:spcAft>
                <a:spcPts val="0"/>
              </a:spcAft>
              <a:buFontTx/>
              <a:buNone/>
              <a:defRPr/>
            </a:pPr>
            <a:r>
              <a:rPr lang="cs-CZ" altLang="cs-CZ" sz="1700" dirty="0">
                <a:solidFill>
                  <a:schemeClr val="tx1">
                    <a:lumMod val="85000"/>
                    <a:lumOff val="15000"/>
                  </a:schemeClr>
                </a:solidFill>
              </a:rPr>
              <a:t>. </a:t>
            </a:r>
            <a:endParaRPr lang="cs-CZ" altLang="cs-CZ" sz="1700" b="1" i="1" dirty="0">
              <a:solidFill>
                <a:schemeClr val="tx1">
                  <a:lumMod val="85000"/>
                  <a:lumOff val="15000"/>
                </a:schemeClr>
              </a:solidFill>
            </a:endParaRPr>
          </a:p>
          <a:p>
            <a:pPr marL="548640" indent="-411480" eaLnBrk="1" fontAlgn="auto" hangingPunct="1">
              <a:spcAft>
                <a:spcPts val="0"/>
              </a:spcAft>
              <a:buClr>
                <a:schemeClr val="tx1">
                  <a:shade val="95000"/>
                </a:schemeClr>
              </a:buClr>
              <a:buFontTx/>
              <a:buNone/>
              <a:defRPr/>
            </a:pPr>
            <a:endParaRPr lang="cs-CZ" altLang="cs-CZ" sz="1900" dirty="0"/>
          </a:p>
        </p:txBody>
      </p:sp>
      <p:sp>
        <p:nvSpPr>
          <p:cNvPr id="19460" name="Zástupný symbol pro datum 3">
            <a:extLst>
              <a:ext uri="{FF2B5EF4-FFF2-40B4-BE49-F238E27FC236}">
                <a16:creationId xmlns:a16="http://schemas.microsoft.com/office/drawing/2014/main" id="{7D70E8B2-2DF1-4791-9B5F-116B140C12C8}"/>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4C474976-D1EC-41FF-812A-1AABC774F47D}"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19461" name="Zástupný symbol pro číslo snímku 5">
            <a:extLst>
              <a:ext uri="{FF2B5EF4-FFF2-40B4-BE49-F238E27FC236}">
                <a16:creationId xmlns:a16="http://schemas.microsoft.com/office/drawing/2014/main" id="{5886532B-D110-420A-B4E5-820420C1463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A0AEA6C2-7301-4C5B-8F68-538C254FC58E}" type="slidenum">
              <a:rPr lang="cs-CZ" altLang="cs-CZ" sz="1400" smtClean="0">
                <a:latin typeface="Arial" panose="020B0604020202020204" pitchFamily="34" charset="0"/>
              </a:rPr>
              <a:pPr algn="r">
                <a:lnSpc>
                  <a:spcPct val="100000"/>
                </a:lnSpc>
                <a:spcBef>
                  <a:spcPct val="0"/>
                </a:spcBef>
                <a:spcAft>
                  <a:spcPct val="0"/>
                </a:spcAft>
                <a:buClrTx/>
                <a:buSzTx/>
                <a:buFontTx/>
                <a:buNone/>
              </a:pPr>
              <a:t>5</a:t>
            </a:fld>
            <a:endParaRPr lang="cs-CZ" altLang="cs-CZ" sz="1400">
              <a:latin typeface="Arial" panose="020B0604020202020204" pitchFamily="34" charset="0"/>
            </a:endParaRPr>
          </a:p>
        </p:txBody>
      </p:sp>
      <p:pic>
        <p:nvPicPr>
          <p:cNvPr id="19462" name="Zvuk 1">
            <a:hlinkClick r:id="" action="ppaction://media"/>
            <a:extLst>
              <a:ext uri="{FF2B5EF4-FFF2-40B4-BE49-F238E27FC236}">
                <a16:creationId xmlns:a16="http://schemas.microsoft.com/office/drawing/2014/main" id="{006C433F-03C9-4E0C-8ADF-90F4FFFF5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35FF004A-2818-4D37-9677-BC07A11728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845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a:extLst>
              <a:ext uri="{FF2B5EF4-FFF2-40B4-BE49-F238E27FC236}">
                <a16:creationId xmlns:a16="http://schemas.microsoft.com/office/drawing/2014/main" id="{2FB33F9D-D208-4C3F-9335-C34A701D2908}"/>
              </a:ext>
            </a:extLst>
          </p:cNvPr>
          <p:cNvSpPr>
            <a:spLocks noGrp="1"/>
          </p:cNvSpPr>
          <p:nvPr>
            <p:ph type="title"/>
          </p:nvPr>
        </p:nvSpPr>
        <p:spPr/>
        <p:txBody>
          <a:bodyPr/>
          <a:lstStyle/>
          <a:p>
            <a:pPr eaLnBrk="1" fontAlgn="auto" hangingPunct="1">
              <a:spcAft>
                <a:spcPts val="0"/>
              </a:spcAft>
              <a:defRPr/>
            </a:pPr>
            <a:r>
              <a:rPr lang="cs-CZ" altLang="cs-CZ">
                <a:solidFill>
                  <a:schemeClr val="tx1">
                    <a:lumMod val="95000"/>
                    <a:lumOff val="5000"/>
                  </a:schemeClr>
                </a:solidFill>
              </a:rPr>
              <a:t>Vývoj OS do 19. století </a:t>
            </a:r>
          </a:p>
        </p:txBody>
      </p:sp>
      <p:sp>
        <p:nvSpPr>
          <p:cNvPr id="3" name="Zástupný symbol pro obsah 2">
            <a:extLst>
              <a:ext uri="{FF2B5EF4-FFF2-40B4-BE49-F238E27FC236}">
                <a16:creationId xmlns:a16="http://schemas.microsoft.com/office/drawing/2014/main" id="{AB575C2E-007F-4CEB-B9A7-F828D0B297EA}"/>
              </a:ext>
            </a:extLst>
          </p:cNvPr>
          <p:cNvSpPr>
            <a:spLocks noGrp="1"/>
          </p:cNvSpPr>
          <p:nvPr>
            <p:ph idx="1"/>
          </p:nvPr>
        </p:nvSpPr>
        <p:spPr/>
        <p:txBody>
          <a:bodyPr rtlCol="0">
            <a:normAutofit fontScale="92500" lnSpcReduction="20000"/>
          </a:bodyPr>
          <a:lstStyle/>
          <a:p>
            <a:pPr marL="137160" indent="0" eaLnBrk="1" fontAlgn="auto" hangingPunct="1">
              <a:spcAft>
                <a:spcPts val="0"/>
              </a:spcAft>
              <a:buClr>
                <a:schemeClr val="tx1">
                  <a:shade val="95000"/>
                </a:schemeClr>
              </a:buClr>
              <a:buFont typeface="Wingdings 2"/>
              <a:buNone/>
              <a:defRPr/>
            </a:pPr>
            <a:r>
              <a:rPr lang="cs-CZ" dirty="0"/>
              <a:t>Co zkoumat:</a:t>
            </a:r>
          </a:p>
          <a:p>
            <a:pPr marL="594360" indent="-457200" eaLnBrk="1" fontAlgn="auto" hangingPunct="1">
              <a:spcAft>
                <a:spcPts val="0"/>
              </a:spcAft>
              <a:buClr>
                <a:schemeClr val="tx1">
                  <a:shade val="95000"/>
                </a:schemeClr>
              </a:buClr>
              <a:buFont typeface="Tw Cen MT" panose="020B0602020104020603" pitchFamily="34" charset="0"/>
              <a:buChar char=" "/>
              <a:defRPr/>
            </a:pPr>
            <a:r>
              <a:rPr lang="cs-CZ" u="sng" dirty="0"/>
              <a:t>Politická kultura </a:t>
            </a:r>
            <a:r>
              <a:rPr lang="cs-CZ" dirty="0"/>
              <a:t>a politická činnost, zvláště s důrazem na emancipační snahy českého národa.</a:t>
            </a:r>
          </a:p>
          <a:p>
            <a:pPr marL="594360" indent="-457200" eaLnBrk="1" fontAlgn="auto" hangingPunct="1">
              <a:spcAft>
                <a:spcPts val="0"/>
              </a:spcAft>
              <a:buClr>
                <a:schemeClr val="tx1">
                  <a:shade val="95000"/>
                </a:schemeClr>
              </a:buClr>
              <a:buFont typeface="Tw Cen MT" panose="020B0602020104020603" pitchFamily="34" charset="0"/>
              <a:buChar char=" "/>
              <a:defRPr/>
            </a:pPr>
            <a:r>
              <a:rPr lang="cs-CZ" u="sng" dirty="0"/>
              <a:t>Hospodářské aspekty </a:t>
            </a:r>
            <a:r>
              <a:rPr lang="cs-CZ" dirty="0"/>
              <a:t>vzniku a vývoje občanské společnosti. Jde tu o otázky emancipace různých složek obyvatelstva českých zemí, a to jak v národnostním, sociálním, tak genderovém slova smyslu. </a:t>
            </a:r>
          </a:p>
          <a:p>
            <a:pPr marL="1042416" lvl="1" indent="-457200" eaLnBrk="1" fontAlgn="auto" hangingPunct="1">
              <a:spcAft>
                <a:spcPts val="0"/>
              </a:spcAft>
              <a:defRPr/>
            </a:pPr>
            <a:r>
              <a:rPr lang="cs-CZ" dirty="0">
                <a:solidFill>
                  <a:schemeClr val="tx1">
                    <a:lumMod val="85000"/>
                    <a:lumOff val="15000"/>
                  </a:schemeClr>
                </a:solidFill>
              </a:rPr>
              <a:t>Např. výzkumy dělnického hnutí a to zvláště hnutí odborového, otázky hospodářského postavení žen v různých sociálních vrstvách nebo otázky tzv. hospodářského nacionalismu, tedy hospodářského soupeření Čechů s Němci.</a:t>
            </a:r>
          </a:p>
          <a:p>
            <a:pPr marL="594360" indent="-457200" eaLnBrk="1" fontAlgn="auto" hangingPunct="1">
              <a:spcAft>
                <a:spcPts val="0"/>
              </a:spcAft>
              <a:buClr>
                <a:schemeClr val="tx1">
                  <a:shade val="95000"/>
                </a:schemeClr>
              </a:buClr>
              <a:buFont typeface="Tw Cen MT" panose="020B0602020104020603" pitchFamily="34" charset="0"/>
              <a:buChar char=" "/>
              <a:defRPr/>
            </a:pPr>
            <a:r>
              <a:rPr lang="cs-CZ" u="sng" dirty="0"/>
              <a:t>Spolková činnost</a:t>
            </a:r>
            <a:r>
              <a:rPr lang="cs-CZ" dirty="0"/>
              <a:t>. Jde zde zvláště o spolky vzdělávací, kulturní, hospodářské, konzumní apod., které svým počtem a také členskou základnou mnohonásobně převyšovaly politické strany.</a:t>
            </a:r>
          </a:p>
          <a:p>
            <a:pPr marL="594360" indent="-457200" eaLnBrk="1" fontAlgn="auto" hangingPunct="1">
              <a:spcAft>
                <a:spcPts val="0"/>
              </a:spcAft>
              <a:buClr>
                <a:schemeClr val="tx1">
                  <a:shade val="95000"/>
                </a:schemeClr>
              </a:buClr>
              <a:buFont typeface="Tw Cen MT" panose="020B0602020104020603" pitchFamily="34" charset="0"/>
              <a:buChar char=" "/>
              <a:defRPr/>
            </a:pPr>
            <a:r>
              <a:rPr lang="cs-CZ" u="sng" dirty="0"/>
              <a:t>Oblast samosprávy </a:t>
            </a:r>
            <a:r>
              <a:rPr lang="cs-CZ" dirty="0"/>
              <a:t>(místní, okresní a částečně i zemské). </a:t>
            </a:r>
          </a:p>
          <a:p>
            <a:pPr marL="1042416" lvl="1" indent="-457200" eaLnBrk="1" fontAlgn="auto" hangingPunct="1">
              <a:spcAft>
                <a:spcPts val="0"/>
              </a:spcAft>
              <a:defRPr/>
            </a:pPr>
            <a:r>
              <a:rPr lang="cs-CZ" dirty="0">
                <a:solidFill>
                  <a:schemeClr val="tx1">
                    <a:lumMod val="85000"/>
                    <a:lumOff val="15000"/>
                  </a:schemeClr>
                </a:solidFill>
              </a:rPr>
              <a:t>Zde se odehrávaly zdánlivě méně významné boje než v říšském či zemském sněmu, šlo zde o triviální „školu demokracie“ ve smyslu formulování občanských postojů k problémům všedního dne (hygiena, bezpečnost, doprava atd.).</a:t>
            </a:r>
          </a:p>
        </p:txBody>
      </p:sp>
      <p:sp>
        <p:nvSpPr>
          <p:cNvPr id="21508" name="Zástupný symbol pro číslo snímku 3">
            <a:extLst>
              <a:ext uri="{FF2B5EF4-FFF2-40B4-BE49-F238E27FC236}">
                <a16:creationId xmlns:a16="http://schemas.microsoft.com/office/drawing/2014/main" id="{4C16202F-518A-43F2-A3FF-A779EAF8EFE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D77DF5D2-6366-48CB-B48C-45252CF0A593}" type="slidenum">
              <a:rPr lang="cs-CZ" altLang="cs-CZ" sz="1200" smtClean="0">
                <a:solidFill>
                  <a:srgbClr val="898989"/>
                </a:solidFill>
              </a:rPr>
              <a:pPr/>
              <a:t>6</a:t>
            </a:fld>
            <a:endParaRPr lang="cs-CZ" altLang="cs-CZ" sz="1200">
              <a:solidFill>
                <a:srgbClr val="898989"/>
              </a:solidFill>
            </a:endParaRPr>
          </a:p>
        </p:txBody>
      </p:sp>
      <p:pic>
        <p:nvPicPr>
          <p:cNvPr id="21509" name="Zvuk 1">
            <a:hlinkClick r:id="" action="ppaction://media"/>
            <a:extLst>
              <a:ext uri="{FF2B5EF4-FFF2-40B4-BE49-F238E27FC236}">
                <a16:creationId xmlns:a16="http://schemas.microsoft.com/office/drawing/2014/main" id="{D9124ECF-880B-4FFF-9870-D3933096E3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CBD56E4A-2F17-4D26-A415-9D5783909C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spd="slow" advTm="49217">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6FF362F6-244C-45F9-9D53-E8C45AE14B26}"/>
              </a:ext>
            </a:extLst>
          </p:cNvPr>
          <p:cNvSpPr>
            <a:spLocks noGrp="1" noChangeArrowheads="1"/>
          </p:cNvSpPr>
          <p:nvPr>
            <p:ph type="title"/>
          </p:nvPr>
        </p:nvSpPr>
        <p:spPr/>
        <p:txBody>
          <a:bodyPr/>
          <a:lstStyle/>
          <a:p>
            <a:pPr eaLnBrk="1" fontAlgn="auto" hangingPunct="1">
              <a:spcAft>
                <a:spcPts val="0"/>
              </a:spcAft>
              <a:defRPr/>
            </a:pPr>
            <a:r>
              <a:rPr lang="cs-CZ" altLang="cs-CZ">
                <a:solidFill>
                  <a:schemeClr val="tx1">
                    <a:lumMod val="95000"/>
                    <a:lumOff val="5000"/>
                  </a:schemeClr>
                </a:solidFill>
              </a:rPr>
              <a:t>Vývoj OS do 19. století</a:t>
            </a:r>
          </a:p>
        </p:txBody>
      </p:sp>
      <p:sp>
        <p:nvSpPr>
          <p:cNvPr id="10245" name="Rectangle 2">
            <a:extLst>
              <a:ext uri="{FF2B5EF4-FFF2-40B4-BE49-F238E27FC236}">
                <a16:creationId xmlns:a16="http://schemas.microsoft.com/office/drawing/2014/main" id="{F271F168-850D-4D3A-9F6F-2BDBC5B3E464}"/>
              </a:ext>
            </a:extLst>
          </p:cNvPr>
          <p:cNvSpPr>
            <a:spLocks noGrp="1" noChangeArrowheads="1"/>
          </p:cNvSpPr>
          <p:nvPr>
            <p:ph idx="1"/>
          </p:nvPr>
        </p:nvSpPr>
        <p:spPr/>
        <p:txBody>
          <a:bodyPr rtlCol="0">
            <a:normAutofit lnSpcReduction="10000"/>
          </a:bodyPr>
          <a:lstStyle/>
          <a:p>
            <a:pPr marL="480060" indent="-342900" eaLnBrk="1" fontAlgn="auto" hangingPunct="1">
              <a:spcAft>
                <a:spcPts val="0"/>
              </a:spcAft>
              <a:buClr>
                <a:schemeClr val="tx1">
                  <a:shade val="95000"/>
                </a:schemeClr>
              </a:buClr>
              <a:buFont typeface="Tw Cen MT" panose="020B0602020104020603" pitchFamily="34" charset="0"/>
              <a:buChar char=" "/>
              <a:defRPr/>
            </a:pPr>
            <a:r>
              <a:rPr lang="cs-CZ" altLang="cs-CZ" dirty="0"/>
              <a:t>Počátky asociativního spolčování: </a:t>
            </a:r>
          </a:p>
          <a:p>
            <a:pPr marL="743585" lvl="1" indent="-285750" eaLnBrk="1" fontAlgn="auto" hangingPunct="1">
              <a:spcAft>
                <a:spcPts val="0"/>
              </a:spcAft>
              <a:buClr>
                <a:schemeClr val="tx1">
                  <a:shade val="95000"/>
                </a:schemeClr>
              </a:buClr>
              <a:defRPr/>
            </a:pPr>
            <a:r>
              <a:rPr lang="cs-CZ" altLang="cs-CZ" sz="1800" dirty="0">
                <a:solidFill>
                  <a:schemeClr val="tx1">
                    <a:lumMod val="85000"/>
                    <a:lumOff val="15000"/>
                  </a:schemeClr>
                </a:solidFill>
              </a:rPr>
              <a:t>V evropské kultuře 18. století přináší osvícenství myšlenky </a:t>
            </a:r>
            <a:r>
              <a:rPr lang="cs-CZ" altLang="cs-CZ" sz="1800" b="1" dirty="0">
                <a:solidFill>
                  <a:schemeClr val="tx1">
                    <a:lumMod val="85000"/>
                    <a:lumOff val="15000"/>
                  </a:schemeClr>
                </a:solidFill>
              </a:rPr>
              <a:t>volného sdružování</a:t>
            </a:r>
            <a:r>
              <a:rPr lang="cs-CZ" altLang="cs-CZ" sz="1800" dirty="0">
                <a:solidFill>
                  <a:schemeClr val="tx1">
                    <a:lumMod val="85000"/>
                    <a:lumOff val="15000"/>
                  </a:schemeClr>
                </a:solidFill>
              </a:rPr>
              <a:t>. Formy spolčování, které přineslo dokonale organizované cechovní zřízení, </a:t>
            </a:r>
            <a:r>
              <a:rPr lang="cs-CZ" altLang="cs-CZ" sz="1800" b="1" dirty="0">
                <a:solidFill>
                  <a:schemeClr val="tx1">
                    <a:lumMod val="85000"/>
                    <a:lumOff val="15000"/>
                  </a:schemeClr>
                </a:solidFill>
              </a:rPr>
              <a:t>zůstaly</a:t>
            </a:r>
            <a:r>
              <a:rPr lang="cs-CZ" altLang="cs-CZ" sz="1800" dirty="0">
                <a:solidFill>
                  <a:schemeClr val="tx1">
                    <a:lumMod val="85000"/>
                    <a:lumOff val="15000"/>
                  </a:schemeClr>
                </a:solidFill>
              </a:rPr>
              <a:t>.</a:t>
            </a:r>
          </a:p>
          <a:p>
            <a:pPr marL="743585" lvl="1" indent="-285750" eaLnBrk="1" fontAlgn="auto" hangingPunct="1">
              <a:spcAft>
                <a:spcPts val="0"/>
              </a:spcAft>
              <a:buClr>
                <a:schemeClr val="tx1">
                  <a:shade val="95000"/>
                </a:schemeClr>
              </a:buClr>
              <a:defRPr/>
            </a:pPr>
            <a:r>
              <a:rPr lang="cs-CZ" altLang="cs-CZ" sz="1800" dirty="0">
                <a:solidFill>
                  <a:schemeClr val="tx1">
                    <a:lumMod val="85000"/>
                    <a:lumOff val="15000"/>
                  </a:schemeClr>
                </a:solidFill>
              </a:rPr>
              <a:t>S osvícenstvím přichází myšlenky o potřebě </a:t>
            </a:r>
            <a:r>
              <a:rPr lang="cs-CZ" altLang="cs-CZ" sz="1800" u="sng" dirty="0">
                <a:solidFill>
                  <a:schemeClr val="tx1">
                    <a:lumMod val="85000"/>
                    <a:lumOff val="15000"/>
                  </a:schemeClr>
                </a:solidFill>
              </a:rPr>
              <a:t>obecného prospěchu</a:t>
            </a:r>
            <a:r>
              <a:rPr lang="cs-CZ" altLang="cs-CZ" sz="1800" dirty="0">
                <a:solidFill>
                  <a:schemeClr val="tx1">
                    <a:lumMod val="85000"/>
                    <a:lumOff val="15000"/>
                  </a:schemeClr>
                </a:solidFill>
              </a:rPr>
              <a:t>, vzdělávání, zlepšování duchovního stavu lidstva a schopností lidského poznání.</a:t>
            </a:r>
          </a:p>
          <a:p>
            <a:pPr marL="480060" indent="-342900" eaLnBrk="1" fontAlgn="auto" hangingPunct="1">
              <a:spcAft>
                <a:spcPts val="0"/>
              </a:spcAft>
              <a:buClr>
                <a:schemeClr val="tx1">
                  <a:shade val="95000"/>
                </a:schemeClr>
              </a:buClr>
              <a:buFont typeface="Tw Cen MT" panose="020B0602020104020603" pitchFamily="34" charset="0"/>
              <a:buChar char=" "/>
              <a:defRPr/>
            </a:pPr>
            <a:r>
              <a:rPr lang="cs-CZ" dirty="0"/>
              <a:t>Spolková činnost - „extrakt občanských ctností“ v podobě, jak si jej původně definovala </a:t>
            </a:r>
            <a:r>
              <a:rPr lang="cs-CZ" b="1" dirty="0"/>
              <a:t>měšťanská společnost </a:t>
            </a:r>
            <a:r>
              <a:rPr lang="cs-CZ" dirty="0"/>
              <a:t>19. století a v jaké se s jistými obměnami šířil i do prostředí ostatních společenských vrstev.</a:t>
            </a:r>
          </a:p>
          <a:p>
            <a:pPr marL="870966" lvl="1" indent="-285750" eaLnBrk="1" fontAlgn="auto" hangingPunct="1">
              <a:spcAft>
                <a:spcPts val="0"/>
              </a:spcAft>
              <a:defRPr/>
            </a:pPr>
            <a:r>
              <a:rPr lang="cs-CZ" altLang="cs-CZ" sz="1800" dirty="0">
                <a:solidFill>
                  <a:schemeClr val="tx1">
                    <a:lumMod val="85000"/>
                    <a:lumOff val="15000"/>
                  </a:schemeClr>
                </a:solidFill>
              </a:rPr>
              <a:t>Počátky asociativního principu je třeba hledat v době osvícenského myšlení. Ale již ve středověku se některá sdružení podobají spolkům - laická náboženská bratrstva, literátská bratrstva, mariánské družiny, učené vzdělávací a vědecké sodality.</a:t>
            </a:r>
          </a:p>
        </p:txBody>
      </p:sp>
      <p:sp>
        <p:nvSpPr>
          <p:cNvPr id="22532" name="Zástupný symbol pro datum 3">
            <a:extLst>
              <a:ext uri="{FF2B5EF4-FFF2-40B4-BE49-F238E27FC236}">
                <a16:creationId xmlns:a16="http://schemas.microsoft.com/office/drawing/2014/main" id="{6F4BA7AE-2003-4E72-9895-3A62911EF21F}"/>
              </a:ext>
            </a:extLst>
          </p:cNvPr>
          <p:cNvSpPr>
            <a:spLocks noGrp="1"/>
          </p:cNvSpPr>
          <p:nvPr>
            <p:ph type="dt" sz="quarter" idx="10"/>
          </p:nvPr>
        </p:nvSpPr>
        <p:spPr bwMode="auto">
          <a:xfrm>
            <a:off x="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nSpc>
                <a:spcPct val="100000"/>
              </a:lnSpc>
              <a:spcBef>
                <a:spcPct val="0"/>
              </a:spcBef>
              <a:spcAft>
                <a:spcPct val="0"/>
              </a:spcAft>
              <a:buClrTx/>
              <a:buSzTx/>
              <a:buFontTx/>
              <a:buNone/>
            </a:pPr>
            <a:fld id="{E3170FE9-99C3-4348-A9B3-063ADCB11E79}" type="datetime1">
              <a:rPr lang="cs-CZ" altLang="cs-CZ" sz="1400" smtClean="0">
                <a:latin typeface="Arial" panose="020B0604020202020204" pitchFamily="34" charset="0"/>
              </a:rPr>
              <a:pPr>
                <a:lnSpc>
                  <a:spcPct val="100000"/>
                </a:lnSpc>
                <a:spcBef>
                  <a:spcPct val="0"/>
                </a:spcBef>
                <a:spcAft>
                  <a:spcPct val="0"/>
                </a:spcAft>
                <a:buClrTx/>
                <a:buSzTx/>
                <a:buFontTx/>
                <a:buNone/>
              </a:pPr>
              <a:t>12.05.2020</a:t>
            </a:fld>
            <a:endParaRPr lang="cs-CZ" altLang="cs-CZ" sz="1400">
              <a:latin typeface="Arial" panose="020B0604020202020204" pitchFamily="34" charset="0"/>
            </a:endParaRPr>
          </a:p>
        </p:txBody>
      </p:sp>
      <p:sp>
        <p:nvSpPr>
          <p:cNvPr id="22533" name="Zástupný symbol pro číslo snímku 5">
            <a:extLst>
              <a:ext uri="{FF2B5EF4-FFF2-40B4-BE49-F238E27FC236}">
                <a16:creationId xmlns:a16="http://schemas.microsoft.com/office/drawing/2014/main" id="{4D439FBB-D373-490D-BF00-854385303D4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Tw Cen MT" panose="020B0602020104020603" pitchFamily="34" charset="-18"/>
              <a:buChar char=" "/>
              <a:defRPr sz="2000">
                <a:solidFill>
                  <a:schemeClr val="tx1"/>
                </a:solidFill>
                <a:latin typeface="Tw Cen MT" panose="020B0602020104020603" pitchFamily="34" charset="-18"/>
              </a:defRPr>
            </a:lvl1pPr>
            <a:lvl2pPr marL="742950" indent="-285750">
              <a:lnSpc>
                <a:spcPct val="90000"/>
              </a:lnSpc>
              <a:spcBef>
                <a:spcPts val="200"/>
              </a:spcBef>
              <a:spcAft>
                <a:spcPts val="400"/>
              </a:spcAft>
              <a:buClr>
                <a:schemeClr val="accent1"/>
              </a:buClr>
              <a:buFont typeface="Wingdings 3" panose="05040102010807070707" pitchFamily="18" charset="2"/>
              <a:buChar char=""/>
              <a:defRPr sz="1600">
                <a:solidFill>
                  <a:schemeClr val="tx1"/>
                </a:solidFill>
                <a:latin typeface="Tw Cen MT" panose="020B0602020104020603" pitchFamily="34" charset="-18"/>
              </a:defRPr>
            </a:lvl2pPr>
            <a:lvl3pPr marL="11430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3pPr>
            <a:lvl4pPr marL="16002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4pPr>
            <a:lvl5pPr marL="2057400" indent="-22860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5pPr>
            <a:lvl6pPr marL="25146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6pPr>
            <a:lvl7pPr marL="29718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7pPr>
            <a:lvl8pPr marL="34290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8pPr>
            <a:lvl9pPr marL="3886200" indent="-228600" eaLnBrk="0" fontAlgn="base" hangingPunct="0">
              <a:lnSpc>
                <a:spcPct val="90000"/>
              </a:lnSpc>
              <a:spcBef>
                <a:spcPts val="200"/>
              </a:spcBef>
              <a:spcAft>
                <a:spcPts val="400"/>
              </a:spcAft>
              <a:buClr>
                <a:schemeClr val="accent1"/>
              </a:buClr>
              <a:buFont typeface="Wingdings 3" panose="05040102010807070707" pitchFamily="18" charset="2"/>
              <a:buChar char=""/>
              <a:defRPr sz="1200">
                <a:solidFill>
                  <a:schemeClr val="tx1"/>
                </a:solidFill>
                <a:latin typeface="Tw Cen MT" panose="020B0602020104020603" pitchFamily="34" charset="-18"/>
              </a:defRPr>
            </a:lvl9pPr>
          </a:lstStyle>
          <a:p>
            <a:pPr algn="r">
              <a:lnSpc>
                <a:spcPct val="100000"/>
              </a:lnSpc>
              <a:spcBef>
                <a:spcPct val="0"/>
              </a:spcBef>
              <a:spcAft>
                <a:spcPct val="0"/>
              </a:spcAft>
              <a:buClrTx/>
              <a:buSzTx/>
              <a:buFontTx/>
              <a:buNone/>
            </a:pPr>
            <a:fld id="{BBC71D6E-D094-4613-AB45-AF4A200AC45C}" type="slidenum">
              <a:rPr lang="cs-CZ" altLang="cs-CZ" sz="1400" smtClean="0">
                <a:latin typeface="Arial" panose="020B0604020202020204" pitchFamily="34" charset="0"/>
              </a:rPr>
              <a:pPr algn="r">
                <a:lnSpc>
                  <a:spcPct val="100000"/>
                </a:lnSpc>
                <a:spcBef>
                  <a:spcPct val="0"/>
                </a:spcBef>
                <a:spcAft>
                  <a:spcPct val="0"/>
                </a:spcAft>
                <a:buClrTx/>
                <a:buSzTx/>
                <a:buFontTx/>
                <a:buNone/>
              </a:pPr>
              <a:t>7</a:t>
            </a:fld>
            <a:endParaRPr lang="cs-CZ" altLang="cs-CZ" sz="1400">
              <a:latin typeface="Arial" panose="020B0604020202020204" pitchFamily="34" charset="0"/>
            </a:endParaRPr>
          </a:p>
        </p:txBody>
      </p:sp>
      <p:pic>
        <p:nvPicPr>
          <p:cNvPr id="22534" name="Zvuk 1">
            <a:hlinkClick r:id="" action="ppaction://media"/>
            <a:extLst>
              <a:ext uri="{FF2B5EF4-FFF2-40B4-BE49-F238E27FC236}">
                <a16:creationId xmlns:a16="http://schemas.microsoft.com/office/drawing/2014/main" id="{BD9F6FD7-260A-4350-82DA-2EC10F41FB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a:extLst>
              <a:ext uri="{FF2B5EF4-FFF2-40B4-BE49-F238E27FC236}">
                <a16:creationId xmlns:a16="http://schemas.microsoft.com/office/drawing/2014/main" id="{2C282A62-FDDE-4580-8C59-2DACA8378E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cSld>
  <p:clrMapOvr>
    <a:masterClrMapping/>
  </p:clrMapOvr>
  <p:transition advTm="1226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A80147-A162-4C8D-AEF5-0A3B8E1B65C2}"/>
              </a:ext>
            </a:extLst>
          </p:cNvPr>
          <p:cNvSpPr>
            <a:spLocks noGrp="1"/>
          </p:cNvSpPr>
          <p:nvPr>
            <p:ph type="title"/>
          </p:nvPr>
        </p:nvSpPr>
        <p:spPr/>
        <p:txBody>
          <a:bodyPr/>
          <a:lstStyle/>
          <a:p>
            <a:pPr eaLnBrk="1" fontAlgn="auto" hangingPunct="1">
              <a:spcAft>
                <a:spcPts val="0"/>
              </a:spcAft>
              <a:defRPr/>
            </a:pPr>
            <a:r>
              <a:rPr lang="cs-CZ" dirty="0">
                <a:solidFill>
                  <a:schemeClr val="tx1">
                    <a:lumMod val="95000"/>
                    <a:lumOff val="5000"/>
                  </a:schemeClr>
                </a:solidFill>
              </a:rPr>
              <a:t>Počátky asociativního spolčování</a:t>
            </a:r>
          </a:p>
        </p:txBody>
      </p:sp>
      <p:sp>
        <p:nvSpPr>
          <p:cNvPr id="3" name="Zástupný symbol pro obsah 2">
            <a:extLst>
              <a:ext uri="{FF2B5EF4-FFF2-40B4-BE49-F238E27FC236}">
                <a16:creationId xmlns:a16="http://schemas.microsoft.com/office/drawing/2014/main" id="{34C33364-EA5B-4DD0-B28A-A8F23F7615ED}"/>
              </a:ext>
            </a:extLst>
          </p:cNvPr>
          <p:cNvSpPr>
            <a:spLocks noGrp="1"/>
          </p:cNvSpPr>
          <p:nvPr>
            <p:ph idx="1"/>
          </p:nvPr>
        </p:nvSpPr>
        <p:spPr/>
        <p:txBody>
          <a:bodyPr rtlCol="0">
            <a:normAutofit/>
          </a:bodyPr>
          <a:lstStyle/>
          <a:p>
            <a:pPr marL="548640" indent="-411480" eaLnBrk="1" fontAlgn="auto" hangingPunct="1">
              <a:spcAft>
                <a:spcPts val="0"/>
              </a:spcAft>
              <a:buClr>
                <a:schemeClr val="tx1">
                  <a:shade val="95000"/>
                </a:schemeClr>
              </a:buClr>
              <a:buFont typeface="Wingdings 2"/>
              <a:buChar char=""/>
              <a:defRPr/>
            </a:pPr>
            <a:r>
              <a:rPr lang="cs-CZ" dirty="0"/>
              <a:t>K dobrovolnému sdružování formálně vyzýval habsburský stát již od časů vlády císařovny Marie Terezie (1740-1780) a jejího syna Josefa II. (1780-1790). </a:t>
            </a:r>
          </a:p>
          <a:p>
            <a:pPr marL="868680" lvl="1" indent="-283464" eaLnBrk="1" fontAlgn="auto" hangingPunct="1">
              <a:spcAft>
                <a:spcPts val="0"/>
              </a:spcAft>
              <a:buFont typeface="Wingdings 2"/>
              <a:buChar char=""/>
              <a:defRPr/>
            </a:pPr>
            <a:r>
              <a:rPr lang="cs-CZ" dirty="0">
                <a:solidFill>
                  <a:schemeClr val="tx1">
                    <a:lumMod val="85000"/>
                    <a:lumOff val="15000"/>
                  </a:schemeClr>
                </a:solidFill>
              </a:rPr>
              <a:t>Příznačně však v osvícenské éře asociativní organizace vznikaly jako </a:t>
            </a:r>
            <a:r>
              <a:rPr lang="cs-CZ" u="sng" dirty="0">
                <a:solidFill>
                  <a:schemeClr val="tx1">
                    <a:lumMod val="85000"/>
                    <a:lumOff val="15000"/>
                  </a:schemeClr>
                </a:solidFill>
              </a:rPr>
              <a:t>produkt zájmu státu</a:t>
            </a:r>
            <a:r>
              <a:rPr lang="cs-CZ" dirty="0">
                <a:solidFill>
                  <a:schemeClr val="tx1">
                    <a:lumMod val="85000"/>
                    <a:lumOff val="15000"/>
                  </a:schemeClr>
                </a:solidFill>
              </a:rPr>
              <a:t>, resp. jeho </a:t>
            </a:r>
            <a:r>
              <a:rPr lang="cs-CZ" u="sng" dirty="0">
                <a:solidFill>
                  <a:schemeClr val="tx1">
                    <a:lumMod val="85000"/>
                    <a:lumOff val="15000"/>
                  </a:schemeClr>
                </a:solidFill>
              </a:rPr>
              <a:t>reprezentantů na místní úrovni </a:t>
            </a:r>
            <a:r>
              <a:rPr lang="cs-CZ" dirty="0">
                <a:solidFill>
                  <a:schemeClr val="tx1">
                    <a:lumMod val="85000"/>
                    <a:lumOff val="15000"/>
                  </a:schemeClr>
                </a:solidFill>
              </a:rPr>
              <a:t>(úředníků, důstojníků nebo aristokratů), a přebíraly tak roli starších sdružení, vzniklých na korporativním základě.</a:t>
            </a:r>
          </a:p>
          <a:p>
            <a:pPr marL="548640" indent="-411480" eaLnBrk="1" fontAlgn="auto" hangingPunct="1">
              <a:spcAft>
                <a:spcPts val="0"/>
              </a:spcAft>
              <a:buClr>
                <a:schemeClr val="tx1">
                  <a:shade val="95000"/>
                </a:schemeClr>
              </a:buClr>
              <a:buFont typeface="Wingdings 2"/>
              <a:buChar char=""/>
              <a:defRPr/>
            </a:pPr>
            <a:endParaRPr lang="cs-CZ" dirty="0"/>
          </a:p>
        </p:txBody>
      </p:sp>
      <p:sp>
        <p:nvSpPr>
          <p:cNvPr id="24580" name="Zástupný symbol pro číslo snímku 3">
            <a:extLst>
              <a:ext uri="{FF2B5EF4-FFF2-40B4-BE49-F238E27FC236}">
                <a16:creationId xmlns:a16="http://schemas.microsoft.com/office/drawing/2014/main" id="{C647DC74-C110-4893-82E9-250C161174C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D2A98864-69E4-4F45-A422-F6DCF32476F1}" type="slidenum">
              <a:rPr lang="cs-CZ" altLang="cs-CZ" sz="1200" smtClean="0">
                <a:solidFill>
                  <a:srgbClr val="898989"/>
                </a:solidFill>
              </a:rPr>
              <a:pPr/>
              <a:t>8</a:t>
            </a:fld>
            <a:endParaRPr lang="cs-CZ" altLang="cs-CZ" sz="1200">
              <a:solidFill>
                <a:srgbClr val="898989"/>
              </a:solidFill>
            </a:endParaRPr>
          </a:p>
        </p:txBody>
      </p:sp>
      <p:pic>
        <p:nvPicPr>
          <p:cNvPr id="24581" name="Zvuk 3">
            <a:hlinkClick r:id="" action="ppaction://media"/>
            <a:extLst>
              <a:ext uri="{FF2B5EF4-FFF2-40B4-BE49-F238E27FC236}">
                <a16:creationId xmlns:a16="http://schemas.microsoft.com/office/drawing/2014/main" id="{8E96DC89-F9A4-4421-BB5E-E8AE337565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7C01F8B8-6688-481A-ADA1-F403F8B002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spd="slow" advTm="131139">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B80BE0-BF68-4C7D-BA57-2E5D495830FE}"/>
              </a:ext>
            </a:extLst>
          </p:cNvPr>
          <p:cNvSpPr>
            <a:spLocks noGrp="1"/>
          </p:cNvSpPr>
          <p:nvPr>
            <p:ph type="title"/>
          </p:nvPr>
        </p:nvSpPr>
        <p:spPr/>
        <p:txBody>
          <a:bodyPr/>
          <a:lstStyle/>
          <a:p>
            <a:pPr eaLnBrk="1" fontAlgn="auto" hangingPunct="1">
              <a:spcAft>
                <a:spcPts val="0"/>
              </a:spcAft>
              <a:defRPr/>
            </a:pPr>
            <a:r>
              <a:rPr lang="cs-CZ" dirty="0">
                <a:solidFill>
                  <a:schemeClr val="tx1">
                    <a:lumMod val="95000"/>
                    <a:lumOff val="5000"/>
                  </a:schemeClr>
                </a:solidFill>
              </a:rPr>
              <a:t>Počátky asociativního spolčování</a:t>
            </a:r>
          </a:p>
        </p:txBody>
      </p:sp>
      <p:sp>
        <p:nvSpPr>
          <p:cNvPr id="3" name="Zástupný symbol pro obsah 2">
            <a:extLst>
              <a:ext uri="{FF2B5EF4-FFF2-40B4-BE49-F238E27FC236}">
                <a16:creationId xmlns:a16="http://schemas.microsoft.com/office/drawing/2014/main" id="{A271C67C-B71D-4871-8ABD-B8F37210FFD7}"/>
              </a:ext>
            </a:extLst>
          </p:cNvPr>
          <p:cNvSpPr>
            <a:spLocks noGrp="1"/>
          </p:cNvSpPr>
          <p:nvPr>
            <p:ph idx="1"/>
          </p:nvPr>
        </p:nvSpPr>
        <p:spPr/>
        <p:txBody>
          <a:bodyPr rtlCol="0">
            <a:normAutofit/>
          </a:bodyPr>
          <a:lstStyle/>
          <a:p>
            <a:pPr marL="548640" indent="-411480" eaLnBrk="1" fontAlgn="auto" hangingPunct="1">
              <a:spcAft>
                <a:spcPts val="0"/>
              </a:spcAft>
              <a:buClr>
                <a:schemeClr val="tx1">
                  <a:shade val="95000"/>
                </a:schemeClr>
              </a:buClr>
              <a:buFont typeface="Wingdings 2"/>
              <a:buChar char=""/>
              <a:defRPr/>
            </a:pPr>
            <a:r>
              <a:rPr lang="cs-CZ" dirty="0"/>
              <a:t>Organizace stojící na asociativním základě byly i v dalších letech </a:t>
            </a:r>
            <a:r>
              <a:rPr lang="cs-CZ" b="1" dirty="0"/>
              <a:t>povolovány státem</a:t>
            </a:r>
            <a:r>
              <a:rPr lang="cs-CZ" dirty="0"/>
              <a:t>, příznačně však pouze </a:t>
            </a:r>
            <a:r>
              <a:rPr lang="cs-CZ" b="1" dirty="0"/>
              <a:t>ad hoc</a:t>
            </a:r>
            <a:r>
              <a:rPr lang="cs-CZ" dirty="0"/>
              <a:t>, tedy bez existence všeobecně platného spolkového zákona. </a:t>
            </a:r>
          </a:p>
          <a:p>
            <a:pPr marL="868680" lvl="1" indent="-283464" eaLnBrk="1" fontAlgn="auto" hangingPunct="1">
              <a:spcAft>
                <a:spcPts val="0"/>
              </a:spcAft>
              <a:buFont typeface="Wingdings 2"/>
              <a:buChar char=""/>
              <a:defRPr/>
            </a:pPr>
            <a:r>
              <a:rPr lang="cs-CZ" dirty="0">
                <a:solidFill>
                  <a:schemeClr val="tx1">
                    <a:lumMod val="85000"/>
                    <a:lumOff val="15000"/>
                  </a:schemeClr>
                </a:solidFill>
              </a:rPr>
              <a:t>Důvodem byla </a:t>
            </a:r>
            <a:r>
              <a:rPr lang="cs-CZ" u="sng" dirty="0">
                <a:solidFill>
                  <a:schemeClr val="tx1">
                    <a:lumMod val="85000"/>
                    <a:lumOff val="15000"/>
                  </a:schemeClr>
                </a:solidFill>
              </a:rPr>
              <a:t>obava z rozvoje politických aktivit </a:t>
            </a:r>
            <a:r>
              <a:rPr lang="cs-CZ" dirty="0">
                <a:solidFill>
                  <a:schemeClr val="tx1">
                    <a:lumMod val="85000"/>
                    <a:lumOff val="15000"/>
                  </a:schemeClr>
                </a:solidFill>
              </a:rPr>
              <a:t>a strach konzervativního habsburského státu z opakování událostí Francouzské revoluce. </a:t>
            </a:r>
          </a:p>
          <a:p>
            <a:pPr marL="868680" lvl="1" indent="-283464" eaLnBrk="1" fontAlgn="auto" hangingPunct="1">
              <a:spcAft>
                <a:spcPts val="0"/>
              </a:spcAft>
              <a:buFont typeface="Wingdings 2"/>
              <a:buChar char=""/>
              <a:defRPr/>
            </a:pPr>
            <a:r>
              <a:rPr lang="cs-CZ" u="sng" dirty="0">
                <a:solidFill>
                  <a:schemeClr val="tx1">
                    <a:lumMod val="85000"/>
                    <a:lumOff val="15000"/>
                  </a:schemeClr>
                </a:solidFill>
              </a:rPr>
              <a:t>První spolkový zákon </a:t>
            </a:r>
            <a:r>
              <a:rPr lang="cs-CZ" dirty="0">
                <a:solidFill>
                  <a:schemeClr val="tx1">
                    <a:lumMod val="85000"/>
                    <a:lumOff val="15000"/>
                  </a:schemeClr>
                </a:solidFill>
              </a:rPr>
              <a:t>byl příznačně vydán až v roce </a:t>
            </a:r>
            <a:r>
              <a:rPr lang="cs-CZ" u="sng" dirty="0">
                <a:solidFill>
                  <a:schemeClr val="tx1">
                    <a:lumMod val="85000"/>
                    <a:lumOff val="15000"/>
                  </a:schemeClr>
                </a:solidFill>
              </a:rPr>
              <a:t>1852</a:t>
            </a:r>
            <a:r>
              <a:rPr lang="cs-CZ" dirty="0">
                <a:solidFill>
                  <a:schemeClr val="tx1">
                    <a:lumMod val="85000"/>
                    <a:lumOff val="15000"/>
                  </a:schemeClr>
                </a:solidFill>
              </a:rPr>
              <a:t>, jako opožděná reakce na obrovský boom občanských aktivit v revolučních letech 1848-1849, a také jeho cílem bylo rozvoj občanských aktivit </a:t>
            </a:r>
            <a:r>
              <a:rPr lang="cs-CZ" u="sng" dirty="0">
                <a:solidFill>
                  <a:schemeClr val="tx1">
                    <a:lumMod val="85000"/>
                    <a:lumOff val="15000"/>
                  </a:schemeClr>
                </a:solidFill>
              </a:rPr>
              <a:t>spíše důsledněji kontrolovat </a:t>
            </a:r>
            <a:r>
              <a:rPr lang="cs-CZ" dirty="0">
                <a:solidFill>
                  <a:schemeClr val="tx1">
                    <a:lumMod val="85000"/>
                    <a:lumOff val="15000"/>
                  </a:schemeClr>
                </a:solidFill>
              </a:rPr>
              <a:t>než jakkoliv podporovat. </a:t>
            </a:r>
          </a:p>
          <a:p>
            <a:pPr marL="868680" lvl="1" indent="-283464" eaLnBrk="1" fontAlgn="auto" hangingPunct="1">
              <a:spcAft>
                <a:spcPts val="0"/>
              </a:spcAft>
              <a:buFont typeface="Wingdings 2"/>
              <a:buChar char=""/>
              <a:defRPr/>
            </a:pPr>
            <a:r>
              <a:rPr lang="cs-CZ" dirty="0">
                <a:solidFill>
                  <a:schemeClr val="tx1">
                    <a:lumMod val="85000"/>
                    <a:lumOff val="15000"/>
                  </a:schemeClr>
                </a:solidFill>
              </a:rPr>
              <a:t>Teprve po roce </a:t>
            </a:r>
            <a:r>
              <a:rPr lang="cs-CZ" u="sng" dirty="0">
                <a:solidFill>
                  <a:schemeClr val="tx1">
                    <a:lumMod val="85000"/>
                    <a:lumOff val="15000"/>
                  </a:schemeClr>
                </a:solidFill>
              </a:rPr>
              <a:t>1861</a:t>
            </a:r>
            <a:r>
              <a:rPr lang="cs-CZ" dirty="0">
                <a:solidFill>
                  <a:schemeClr val="tx1">
                    <a:lumMod val="85000"/>
                    <a:lumOff val="15000"/>
                  </a:schemeClr>
                </a:solidFill>
              </a:rPr>
              <a:t>, tedy po přechodu habsburské říše ke konstitučnímu režimu, sledujeme postupné uvolňování poměrů, opět rychleji v oblasti ne-politické. </a:t>
            </a:r>
          </a:p>
          <a:p>
            <a:pPr marL="868680" lvl="1" indent="-283464" eaLnBrk="1" fontAlgn="auto" hangingPunct="1">
              <a:spcAft>
                <a:spcPts val="0"/>
              </a:spcAft>
              <a:buFont typeface="Wingdings 2"/>
              <a:buChar char=""/>
              <a:defRPr/>
            </a:pPr>
            <a:r>
              <a:rPr lang="cs-CZ" dirty="0">
                <a:solidFill>
                  <a:schemeClr val="tx1">
                    <a:lumMod val="85000"/>
                    <a:lumOff val="15000"/>
                  </a:schemeClr>
                </a:solidFill>
              </a:rPr>
              <a:t>K dosažení dobových standardů liberálního spolkového zákonodárství došlo až v roce </a:t>
            </a:r>
            <a:r>
              <a:rPr lang="cs-CZ" u="sng" dirty="0">
                <a:solidFill>
                  <a:schemeClr val="tx1">
                    <a:lumMod val="85000"/>
                    <a:lumOff val="15000"/>
                  </a:schemeClr>
                </a:solidFill>
              </a:rPr>
              <a:t>1867 a i tehdy si rakouský stát podržel právo schvalovat existenci spolku</a:t>
            </a:r>
            <a:r>
              <a:rPr lang="cs-CZ" dirty="0">
                <a:solidFill>
                  <a:schemeClr val="tx1">
                    <a:lumMod val="85000"/>
                    <a:lumOff val="15000"/>
                  </a:schemeClr>
                </a:solidFill>
              </a:rPr>
              <a:t>.</a:t>
            </a:r>
          </a:p>
        </p:txBody>
      </p:sp>
      <p:sp>
        <p:nvSpPr>
          <p:cNvPr id="25604" name="Zástupný symbol pro číslo snímku 3">
            <a:extLst>
              <a:ext uri="{FF2B5EF4-FFF2-40B4-BE49-F238E27FC236}">
                <a16:creationId xmlns:a16="http://schemas.microsoft.com/office/drawing/2014/main" id="{86C4A35E-6F84-4C9B-96F7-817A8D619B1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fld id="{76F511C5-0493-41B4-8256-FE8D0CFDB3CF}" type="slidenum">
              <a:rPr lang="cs-CZ" altLang="cs-CZ" sz="1200" smtClean="0">
                <a:solidFill>
                  <a:srgbClr val="898989"/>
                </a:solidFill>
              </a:rPr>
              <a:pPr/>
              <a:t>9</a:t>
            </a:fld>
            <a:endParaRPr lang="cs-CZ" altLang="cs-CZ" sz="1200">
              <a:solidFill>
                <a:srgbClr val="898989"/>
              </a:solidFill>
            </a:endParaRPr>
          </a:p>
        </p:txBody>
      </p:sp>
      <p:pic>
        <p:nvPicPr>
          <p:cNvPr id="25605" name="Zvuk 3">
            <a:hlinkClick r:id="" action="ppaction://media"/>
            <a:extLst>
              <a:ext uri="{FF2B5EF4-FFF2-40B4-BE49-F238E27FC236}">
                <a16:creationId xmlns:a16="http://schemas.microsoft.com/office/drawing/2014/main" id="{290D281B-6836-4D25-AA99-68CA65640E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5200" y="6299200"/>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Zvuk 3">
            <a:hlinkClick r:id="" action="ppaction://media"/>
            <a:extLst>
              <a:ext uri="{FF2B5EF4-FFF2-40B4-BE49-F238E27FC236}">
                <a16:creationId xmlns:a16="http://schemas.microsoft.com/office/drawing/2014/main" id="{A86317E7-A68A-4F5E-9704-916E2786B2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cSld>
  <p:clrMapOvr>
    <a:masterClrMapping/>
  </p:clrMapOvr>
  <p:transition spd="slow" advTm="65182">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ŠEDÁ základní">
  <a:themeElements>
    <a:clrScheme name="ŠEDÁ základní 13">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000000"/>
      </a:hlink>
      <a:folHlink>
        <a:srgbClr val="8C3500"/>
      </a:folHlink>
    </a:clrScheme>
    <a:fontScheme name="ŠEDÁ základní">
      <a:majorFont>
        <a:latin typeface="Trebuchet MS"/>
        <a:ea typeface=""/>
        <a:cs typeface=""/>
      </a:majorFont>
      <a:minorFont>
        <a:latin typeface="Trebuchet MS"/>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altLang="cs-CZ"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altLang="cs-CZ" sz="1600" b="0" i="0" u="none" strike="noStrike" cap="none" normalizeH="0" baseline="0" smtClean="0">
            <a:ln>
              <a:noFill/>
            </a:ln>
            <a:solidFill>
              <a:schemeClr val="tx1"/>
            </a:solidFill>
            <a:effectLst/>
            <a:latin typeface="Arial" charset="0"/>
          </a:defRPr>
        </a:defPPr>
      </a:lstStyle>
    </a:lnDef>
  </a:objectDefaults>
  <a:extraClrSchemeLst>
    <a:extraClrScheme>
      <a:clrScheme name="ŠEDÁ základní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ŠEDÁ základní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ŠEDÁ základní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ŠEDÁ základní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ŠEDÁ základní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ŠEDÁ základní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ŠEDÁ základní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ŠEDÁ základní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ŠEDÁ základní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ŠEDÁ základní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ŠEDÁ základní 11">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ŠEDÁ základní 12">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990033"/>
        </a:hlink>
        <a:folHlink>
          <a:srgbClr val="8C3500"/>
        </a:folHlink>
      </a:clrScheme>
      <a:clrMap bg1="lt1" tx1="dk1" bg2="lt2" tx2="dk2" accent1="accent1" accent2="accent2" accent3="accent3" accent4="accent4" accent5="accent5" accent6="accent6" hlink="hlink" folHlink="folHlink"/>
    </a:extraClrScheme>
    <a:extraClrScheme>
      <a:clrScheme name="ŠEDÁ základní 13">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000000"/>
        </a:hlink>
        <a:folHlink>
          <a:srgbClr val="8C35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ŠEDÁ TITL">
  <a:themeElements>
    <a:clrScheme name="ŠEDÁ TITL 13">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000000"/>
      </a:hlink>
      <a:folHlink>
        <a:srgbClr val="8C3500"/>
      </a:folHlink>
    </a:clrScheme>
    <a:fontScheme name="ŠEDÁ TITL">
      <a:majorFont>
        <a:latin typeface="Trebuchet MS"/>
        <a:ea typeface=""/>
        <a:cs typeface=""/>
      </a:majorFont>
      <a:minorFont>
        <a:latin typeface="Trebuchet MS"/>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altLang="cs-CZ"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altLang="cs-CZ" sz="1600" b="0" i="0" u="none" strike="noStrike" cap="none" normalizeH="0" baseline="0" smtClean="0">
            <a:ln>
              <a:noFill/>
            </a:ln>
            <a:solidFill>
              <a:schemeClr val="tx1"/>
            </a:solidFill>
            <a:effectLst/>
            <a:latin typeface="Arial" charset="0"/>
          </a:defRPr>
        </a:defPPr>
      </a:lstStyle>
    </a:lnDef>
  </a:objectDefaults>
  <a:extraClrSchemeLst>
    <a:extraClrScheme>
      <a:clrScheme name="ŠEDÁ TITL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ŠEDÁ TITL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ŠEDÁ TITL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ŠEDÁ TITL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ŠEDÁ TITL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ŠEDÁ TITL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ŠEDÁ TITL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ŠEDÁ TITL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ŠEDÁ TITL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ŠEDÁ TITL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ŠEDÁ TITL 11">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ŠEDÁ TITL 12">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990033"/>
        </a:hlink>
        <a:folHlink>
          <a:srgbClr val="8C3500"/>
        </a:folHlink>
      </a:clrScheme>
      <a:clrMap bg1="lt1" tx1="dk1" bg2="lt2" tx2="dk2" accent1="accent1" accent2="accent2" accent3="accent3" accent4="accent4" accent5="accent5" accent6="accent6" hlink="hlink" folHlink="folHlink"/>
    </a:extraClrScheme>
    <a:extraClrScheme>
      <a:clrScheme name="ŠEDÁ TITL 13">
        <a:dk1>
          <a:srgbClr val="000000"/>
        </a:dk1>
        <a:lt1>
          <a:srgbClr val="FFEEBB"/>
        </a:lt1>
        <a:dk2>
          <a:srgbClr val="330033"/>
        </a:dk2>
        <a:lt2>
          <a:srgbClr val="330033"/>
        </a:lt2>
        <a:accent1>
          <a:srgbClr val="8C3500"/>
        </a:accent1>
        <a:accent2>
          <a:srgbClr val="FF0000"/>
        </a:accent2>
        <a:accent3>
          <a:srgbClr val="FFF5DA"/>
        </a:accent3>
        <a:accent4>
          <a:srgbClr val="000000"/>
        </a:accent4>
        <a:accent5>
          <a:srgbClr val="C5AEAA"/>
        </a:accent5>
        <a:accent6>
          <a:srgbClr val="E70000"/>
        </a:accent6>
        <a:hlink>
          <a:srgbClr val="000000"/>
        </a:hlink>
        <a:folHlink>
          <a:srgbClr val="8C35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ntegrál">
  <a:themeElements>
    <a:clrScheme name="Integrá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á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á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4.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Integrá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emplate>logika vyzkumu</Template>
  <TotalTime>6686</TotalTime>
  <Words>3801</Words>
  <Application>Microsoft Office PowerPoint</Application>
  <PresentationFormat>Předvádění na obrazovce (4:3)</PresentationFormat>
  <Paragraphs>293</Paragraphs>
  <Slides>42</Slides>
  <Notes>7</Notes>
  <HiddenSlides>0</HiddenSlides>
  <MMClips>42</MMClips>
  <ScaleCrop>false</ScaleCrop>
  <HeadingPairs>
    <vt:vector size="6" baseType="variant">
      <vt:variant>
        <vt:lpstr>Použitá písma</vt:lpstr>
      </vt:variant>
      <vt:variant>
        <vt:i4>8</vt:i4>
      </vt:variant>
      <vt:variant>
        <vt:lpstr>Motiv</vt:lpstr>
      </vt:variant>
      <vt:variant>
        <vt:i4>3</vt:i4>
      </vt:variant>
      <vt:variant>
        <vt:lpstr>Nadpisy snímků</vt:lpstr>
      </vt:variant>
      <vt:variant>
        <vt:i4>42</vt:i4>
      </vt:variant>
    </vt:vector>
  </HeadingPairs>
  <TitlesOfParts>
    <vt:vector size="53" baseType="lpstr">
      <vt:lpstr>Arial</vt:lpstr>
      <vt:lpstr>Times New Roman</vt:lpstr>
      <vt:lpstr>Trebuchet MS</vt:lpstr>
      <vt:lpstr>Tw Cen MT</vt:lpstr>
      <vt:lpstr>Tw Cen MT Condensed</vt:lpstr>
      <vt:lpstr>Wingdings</vt:lpstr>
      <vt:lpstr>Wingdings 2</vt:lpstr>
      <vt:lpstr>Wingdings 3</vt:lpstr>
      <vt:lpstr>ŠEDÁ základní</vt:lpstr>
      <vt:lpstr>ŠEDÁ TITL</vt:lpstr>
      <vt:lpstr>Integrál</vt:lpstr>
      <vt:lpstr>Historie neziskového sektoru/občanské společnosti</vt:lpstr>
      <vt:lpstr>Zpracováno podle: </vt:lpstr>
      <vt:lpstr>Témata</vt:lpstr>
      <vt:lpstr>Pojmy</vt:lpstr>
      <vt:lpstr>Pojmy</vt:lpstr>
      <vt:lpstr>Vývoj OS do 19. století </vt:lpstr>
      <vt:lpstr>Vývoj OS do 19. století</vt:lpstr>
      <vt:lpstr>Počátky asociativního spolčování</vt:lpstr>
      <vt:lpstr>Počátky asociativního spolčování</vt:lpstr>
      <vt:lpstr>Rakouská legislativa</vt:lpstr>
      <vt:lpstr>Počátky asociativního spolčování</vt:lpstr>
      <vt:lpstr>Počátky asociativního spolčování</vt:lpstr>
      <vt:lpstr>Počátky asociativního spolčování - příklady</vt:lpstr>
      <vt:lpstr>Přenos a prolínání hodnot</vt:lpstr>
      <vt:lpstr>Přenos a prolínání hodnot</vt:lpstr>
      <vt:lpstr>Moderní občanská společnost</vt:lpstr>
      <vt:lpstr>Moderní občanská společnost</vt:lpstr>
      <vt:lpstr>Mecenášství jako součást OS</vt:lpstr>
      <vt:lpstr>Mezinárodní rozměr</vt:lpstr>
      <vt:lpstr>Tajné spolky</vt:lpstr>
      <vt:lpstr>Příklady spolků (19. století)</vt:lpstr>
      <vt:lpstr>Příklady spolků (19. století)</vt:lpstr>
      <vt:lpstr>ČSR 1918 - 1938</vt:lpstr>
      <vt:lpstr>ČSR 1918 - 1938</vt:lpstr>
      <vt:lpstr>ČSR 1918 - 1938</vt:lpstr>
      <vt:lpstr>ČSR 1918 - 1938</vt:lpstr>
      <vt:lpstr>ČSR 1918 - 1938</vt:lpstr>
      <vt:lpstr>ČSR 1918 - 1938</vt:lpstr>
      <vt:lpstr>ČSR 1918 – 1938 Občanská společnost a politika  </vt:lpstr>
      <vt:lpstr>ČSR 1918 - 1938</vt:lpstr>
      <vt:lpstr>Úkrok stranou…</vt:lpstr>
      <vt:lpstr>1938 - 1945</vt:lpstr>
      <vt:lpstr>1945 - 1948</vt:lpstr>
      <vt:lpstr>1948 - 1989</vt:lpstr>
      <vt:lpstr>1948 – 1. pol. 60. let</vt:lpstr>
      <vt:lpstr>1948 – 1. pol. 60. let</vt:lpstr>
      <vt:lpstr>1948 – 1. pol. 60. let</vt:lpstr>
      <vt:lpstr>1948 – 1. pol. 60. let</vt:lpstr>
      <vt:lpstr>2. pol. 60. let</vt:lpstr>
      <vt:lpstr>Normalizace od 70. let</vt:lpstr>
      <vt:lpstr>Normalizace od 70. let</vt:lpstr>
      <vt:lpstr>Případové studie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admin_hyanek</dc:creator>
  <cp:lastModifiedBy>Vladimír Hyánek</cp:lastModifiedBy>
  <cp:revision>195</cp:revision>
  <cp:lastPrinted>1601-01-01T00:00:00Z</cp:lastPrinted>
  <dcterms:created xsi:type="dcterms:W3CDTF">1601-01-01T00:00:00Z</dcterms:created>
  <dcterms:modified xsi:type="dcterms:W3CDTF">2020-05-12T15:11:48Z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3</vt:i4>
  </property>
  <property fmtid="{D5CDD505-2E9C-101B-9397-08002B2CF9AE}" pid="3" name="LCID">
    <vt:i4>1029</vt:i4>
  </property>
</Properties>
</file>