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1"/>
  </p:notesMasterIdLst>
  <p:handoutMasterIdLst>
    <p:handoutMasterId r:id="rId22"/>
  </p:handoutMasterIdLst>
  <p:sldIdLst>
    <p:sldId id="256" r:id="rId2"/>
    <p:sldId id="285" r:id="rId3"/>
    <p:sldId id="286" r:id="rId4"/>
    <p:sldId id="287" r:id="rId5"/>
    <p:sldId id="288" r:id="rId6"/>
    <p:sldId id="289" r:id="rId7"/>
    <p:sldId id="290" r:id="rId8"/>
    <p:sldId id="291" r:id="rId9"/>
    <p:sldId id="293" r:id="rId10"/>
    <p:sldId id="294" r:id="rId11"/>
    <p:sldId id="295" r:id="rId12"/>
    <p:sldId id="296" r:id="rId13"/>
    <p:sldId id="297" r:id="rId14"/>
    <p:sldId id="298" r:id="rId15"/>
    <p:sldId id="299" r:id="rId16"/>
    <p:sldId id="300" r:id="rId17"/>
    <p:sldId id="301" r:id="rId18"/>
    <p:sldId id="303" r:id="rId19"/>
    <p:sldId id="304" r:id="rId20"/>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006E"/>
    <a:srgbClr val="4BC8FF"/>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C9A302-7101-4F1A-BED9-A078D7BF8C73}" v="2" dt="2024-04-14T13:08:42.334"/>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33" autoAdjust="0"/>
    <p:restoredTop sz="96754" autoAdjust="0"/>
  </p:normalViewPr>
  <p:slideViewPr>
    <p:cSldViewPr snapToGrid="0">
      <p:cViewPr varScale="1">
        <p:scale>
          <a:sx n="62" d="100"/>
          <a:sy n="62" d="100"/>
        </p:scale>
        <p:origin x="72" y="76"/>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a Sponerová" userId="ccc0f243-98c2-4971-ae6b-3630abf27fc2" providerId="ADAL" clId="{F5C9A302-7101-4F1A-BED9-A078D7BF8C73}"/>
    <pc:docChg chg="undo custSel delSld modSld">
      <pc:chgData name="Martina Sponerová" userId="ccc0f243-98c2-4971-ae6b-3630abf27fc2" providerId="ADAL" clId="{F5C9A302-7101-4F1A-BED9-A078D7BF8C73}" dt="2024-04-14T13:19:01.305" v="86" actId="20577"/>
      <pc:docMkLst>
        <pc:docMk/>
      </pc:docMkLst>
      <pc:sldChg chg="addSp delSp modSp mod modClrScheme chgLayout">
        <pc:chgData name="Martina Sponerová" userId="ccc0f243-98c2-4971-ae6b-3630abf27fc2" providerId="ADAL" clId="{F5C9A302-7101-4F1A-BED9-A078D7BF8C73}" dt="2024-04-14T12:39:31.723" v="1" actId="478"/>
        <pc:sldMkLst>
          <pc:docMk/>
          <pc:sldMk cId="3210843558" sldId="256"/>
        </pc:sldMkLst>
        <pc:spChg chg="mod">
          <ac:chgData name="Martina Sponerová" userId="ccc0f243-98c2-4971-ae6b-3630abf27fc2" providerId="ADAL" clId="{F5C9A302-7101-4F1A-BED9-A078D7BF8C73}" dt="2024-04-14T12:39:23.283" v="0" actId="26606"/>
          <ac:spMkLst>
            <pc:docMk/>
            <pc:sldMk cId="3210843558" sldId="256"/>
            <ac:spMk id="2" creationId="{A8407835-F81D-479E-BC76-9FC18468D6BB}"/>
          </ac:spMkLst>
        </pc:spChg>
        <pc:spChg chg="mod">
          <ac:chgData name="Martina Sponerová" userId="ccc0f243-98c2-4971-ae6b-3630abf27fc2" providerId="ADAL" clId="{F5C9A302-7101-4F1A-BED9-A078D7BF8C73}" dt="2024-04-14T12:39:23.283" v="0" actId="26606"/>
          <ac:spMkLst>
            <pc:docMk/>
            <pc:sldMk cId="3210843558" sldId="256"/>
            <ac:spMk id="3" creationId="{1D74D0B9-0477-47D2-BB97-22A5A069A7F1}"/>
          </ac:spMkLst>
        </pc:spChg>
        <pc:spChg chg="mod">
          <ac:chgData name="Martina Sponerová" userId="ccc0f243-98c2-4971-ae6b-3630abf27fc2" providerId="ADAL" clId="{F5C9A302-7101-4F1A-BED9-A078D7BF8C73}" dt="2024-04-14T12:39:23.283" v="0" actId="26606"/>
          <ac:spMkLst>
            <pc:docMk/>
            <pc:sldMk cId="3210843558" sldId="256"/>
            <ac:spMk id="4" creationId="{F3C58648-ACFE-426C-A517-328ECD990CF3}"/>
          </ac:spMkLst>
        </pc:spChg>
        <pc:spChg chg="del">
          <ac:chgData name="Martina Sponerová" userId="ccc0f243-98c2-4971-ae6b-3630abf27fc2" providerId="ADAL" clId="{F5C9A302-7101-4F1A-BED9-A078D7BF8C73}" dt="2024-04-14T12:39:23.283" v="0" actId="26606"/>
          <ac:spMkLst>
            <pc:docMk/>
            <pc:sldMk cId="3210843558" sldId="256"/>
            <ac:spMk id="5" creationId="{B2C2A405-E89C-44BE-90A4-EEFF98AD9526}"/>
          </ac:spMkLst>
        </pc:spChg>
        <pc:spChg chg="add del mod">
          <ac:chgData name="Martina Sponerová" userId="ccc0f243-98c2-4971-ae6b-3630abf27fc2" providerId="ADAL" clId="{F5C9A302-7101-4F1A-BED9-A078D7BF8C73}" dt="2024-04-14T12:39:31.723" v="1" actId="478"/>
          <ac:spMkLst>
            <pc:docMk/>
            <pc:sldMk cId="3210843558" sldId="256"/>
            <ac:spMk id="10" creationId="{4DE3F29D-2CD2-8311-DC13-214FCEF944C4}"/>
          </ac:spMkLst>
        </pc:spChg>
      </pc:sldChg>
      <pc:sldChg chg="modSp mod">
        <pc:chgData name="Martina Sponerová" userId="ccc0f243-98c2-4971-ae6b-3630abf27fc2" providerId="ADAL" clId="{F5C9A302-7101-4F1A-BED9-A078D7BF8C73}" dt="2024-04-14T12:44:46.590" v="5" actId="20577"/>
        <pc:sldMkLst>
          <pc:docMk/>
          <pc:sldMk cId="884196969" sldId="285"/>
        </pc:sldMkLst>
        <pc:spChg chg="mod">
          <ac:chgData name="Martina Sponerová" userId="ccc0f243-98c2-4971-ae6b-3630abf27fc2" providerId="ADAL" clId="{F5C9A302-7101-4F1A-BED9-A078D7BF8C73}" dt="2024-04-14T12:44:46.590" v="5" actId="20577"/>
          <ac:spMkLst>
            <pc:docMk/>
            <pc:sldMk cId="884196969" sldId="285"/>
            <ac:spMk id="96259" creationId="{00000000-0000-0000-0000-000000000000}"/>
          </ac:spMkLst>
        </pc:spChg>
      </pc:sldChg>
      <pc:sldChg chg="addSp delSp modSp mod">
        <pc:chgData name="Martina Sponerová" userId="ccc0f243-98c2-4971-ae6b-3630abf27fc2" providerId="ADAL" clId="{F5C9A302-7101-4F1A-BED9-A078D7BF8C73}" dt="2024-04-14T12:45:12.483" v="6" actId="26606"/>
        <pc:sldMkLst>
          <pc:docMk/>
          <pc:sldMk cId="1505097859" sldId="286"/>
        </pc:sldMkLst>
        <pc:spChg chg="mod ord">
          <ac:chgData name="Martina Sponerová" userId="ccc0f243-98c2-4971-ae6b-3630abf27fc2" providerId="ADAL" clId="{F5C9A302-7101-4F1A-BED9-A078D7BF8C73}" dt="2024-04-14T12:45:12.483" v="6" actId="26606"/>
          <ac:spMkLst>
            <pc:docMk/>
            <pc:sldMk cId="1505097859" sldId="286"/>
            <ac:spMk id="2" creationId="{A8751FEB-E1C9-E2CC-32DA-16C1B35BCF7D}"/>
          </ac:spMkLst>
        </pc:spChg>
        <pc:spChg chg="mod">
          <ac:chgData name="Martina Sponerová" userId="ccc0f243-98c2-4971-ae6b-3630abf27fc2" providerId="ADAL" clId="{F5C9A302-7101-4F1A-BED9-A078D7BF8C73}" dt="2024-04-14T12:45:12.483" v="6" actId="26606"/>
          <ac:spMkLst>
            <pc:docMk/>
            <pc:sldMk cId="1505097859" sldId="286"/>
            <ac:spMk id="5" creationId="{00000000-0000-0000-0000-000000000000}"/>
          </ac:spMkLst>
        </pc:spChg>
        <pc:spChg chg="mod">
          <ac:chgData name="Martina Sponerová" userId="ccc0f243-98c2-4971-ae6b-3630abf27fc2" providerId="ADAL" clId="{F5C9A302-7101-4F1A-BED9-A078D7BF8C73}" dt="2024-04-14T12:45:12.483" v="6" actId="26606"/>
          <ac:spMkLst>
            <pc:docMk/>
            <pc:sldMk cId="1505097859" sldId="286"/>
            <ac:spMk id="96258" creationId="{00000000-0000-0000-0000-000000000000}"/>
          </ac:spMkLst>
        </pc:spChg>
        <pc:spChg chg="del">
          <ac:chgData name="Martina Sponerová" userId="ccc0f243-98c2-4971-ae6b-3630abf27fc2" providerId="ADAL" clId="{F5C9A302-7101-4F1A-BED9-A078D7BF8C73}" dt="2024-04-14T12:45:12.483" v="6" actId="26606"/>
          <ac:spMkLst>
            <pc:docMk/>
            <pc:sldMk cId="1505097859" sldId="286"/>
            <ac:spMk id="96259" creationId="{00000000-0000-0000-0000-000000000000}"/>
          </ac:spMkLst>
        </pc:spChg>
        <pc:graphicFrameChg chg="add">
          <ac:chgData name="Martina Sponerová" userId="ccc0f243-98c2-4971-ae6b-3630abf27fc2" providerId="ADAL" clId="{F5C9A302-7101-4F1A-BED9-A078D7BF8C73}" dt="2024-04-14T12:45:12.483" v="6" actId="26606"/>
          <ac:graphicFrameMkLst>
            <pc:docMk/>
            <pc:sldMk cId="1505097859" sldId="286"/>
            <ac:graphicFrameMk id="96261" creationId="{9B43A850-39FD-ABCE-24DF-38643AA05C8E}"/>
          </ac:graphicFrameMkLst>
        </pc:graphicFrameChg>
      </pc:sldChg>
      <pc:sldChg chg="addSp delSp modSp mod modClrScheme chgLayout">
        <pc:chgData name="Martina Sponerová" userId="ccc0f243-98c2-4971-ae6b-3630abf27fc2" providerId="ADAL" clId="{F5C9A302-7101-4F1A-BED9-A078D7BF8C73}" dt="2024-04-14T13:10:10.642" v="33" actId="26606"/>
        <pc:sldMkLst>
          <pc:docMk/>
          <pc:sldMk cId="2601349563" sldId="287"/>
        </pc:sldMkLst>
        <pc:spChg chg="mod ord">
          <ac:chgData name="Martina Sponerová" userId="ccc0f243-98c2-4971-ae6b-3630abf27fc2" providerId="ADAL" clId="{F5C9A302-7101-4F1A-BED9-A078D7BF8C73}" dt="2024-04-14T13:10:10.642" v="33" actId="26606"/>
          <ac:spMkLst>
            <pc:docMk/>
            <pc:sldMk cId="2601349563" sldId="287"/>
            <ac:spMk id="2" creationId="{3A011668-94B5-CC3B-09C9-7CC6005FE952}"/>
          </ac:spMkLst>
        </pc:spChg>
        <pc:spChg chg="mod">
          <ac:chgData name="Martina Sponerová" userId="ccc0f243-98c2-4971-ae6b-3630abf27fc2" providerId="ADAL" clId="{F5C9A302-7101-4F1A-BED9-A078D7BF8C73}" dt="2024-04-14T13:10:10.642" v="33" actId="26606"/>
          <ac:spMkLst>
            <pc:docMk/>
            <pc:sldMk cId="2601349563" sldId="287"/>
            <ac:spMk id="5" creationId="{00000000-0000-0000-0000-000000000000}"/>
          </ac:spMkLst>
        </pc:spChg>
        <pc:spChg chg="mod">
          <ac:chgData name="Martina Sponerová" userId="ccc0f243-98c2-4971-ae6b-3630abf27fc2" providerId="ADAL" clId="{F5C9A302-7101-4F1A-BED9-A078D7BF8C73}" dt="2024-04-14T13:10:10.642" v="33" actId="26606"/>
          <ac:spMkLst>
            <pc:docMk/>
            <pc:sldMk cId="2601349563" sldId="287"/>
            <ac:spMk id="96258" creationId="{00000000-0000-0000-0000-000000000000}"/>
          </ac:spMkLst>
        </pc:spChg>
        <pc:spChg chg="add del mod">
          <ac:chgData name="Martina Sponerová" userId="ccc0f243-98c2-4971-ae6b-3630abf27fc2" providerId="ADAL" clId="{F5C9A302-7101-4F1A-BED9-A078D7BF8C73}" dt="2024-04-14T13:09:58.744" v="31" actId="26606"/>
          <ac:spMkLst>
            <pc:docMk/>
            <pc:sldMk cId="2601349563" sldId="287"/>
            <ac:spMk id="96259" creationId="{00000000-0000-0000-0000-000000000000}"/>
          </ac:spMkLst>
        </pc:spChg>
        <pc:spChg chg="add del mod">
          <ac:chgData name="Martina Sponerová" userId="ccc0f243-98c2-4971-ae6b-3630abf27fc2" providerId="ADAL" clId="{F5C9A302-7101-4F1A-BED9-A078D7BF8C73}" dt="2024-04-14T13:10:07.102" v="32" actId="478"/>
          <ac:spMkLst>
            <pc:docMk/>
            <pc:sldMk cId="2601349563" sldId="287"/>
            <ac:spMk id="96264" creationId="{6614A475-1DB1-9A7E-01C3-CB27D0BD88AC}"/>
          </ac:spMkLst>
        </pc:spChg>
        <pc:spChg chg="add del mod">
          <ac:chgData name="Martina Sponerová" userId="ccc0f243-98c2-4971-ae6b-3630abf27fc2" providerId="ADAL" clId="{F5C9A302-7101-4F1A-BED9-A078D7BF8C73}" dt="2024-04-14T12:45:44.219" v="8" actId="26606"/>
          <ac:spMkLst>
            <pc:docMk/>
            <pc:sldMk cId="2601349563" sldId="287"/>
            <ac:spMk id="96265" creationId="{AB5F0D5A-5E75-0648-9491-2102F398860E}"/>
          </ac:spMkLst>
        </pc:spChg>
        <pc:spChg chg="add mod ord">
          <ac:chgData name="Martina Sponerová" userId="ccc0f243-98c2-4971-ae6b-3630abf27fc2" providerId="ADAL" clId="{F5C9A302-7101-4F1A-BED9-A078D7BF8C73}" dt="2024-04-14T13:10:10.642" v="33" actId="26606"/>
          <ac:spMkLst>
            <pc:docMk/>
            <pc:sldMk cId="2601349563" sldId="287"/>
            <ac:spMk id="96268" creationId="{00000000-0000-0000-0000-000000000000}"/>
          </ac:spMkLst>
        </pc:spChg>
        <pc:graphicFrameChg chg="add del">
          <ac:chgData name="Martina Sponerová" userId="ccc0f243-98c2-4971-ae6b-3630abf27fc2" providerId="ADAL" clId="{F5C9A302-7101-4F1A-BED9-A078D7BF8C73}" dt="2024-04-14T12:45:44.219" v="8" actId="26606"/>
          <ac:graphicFrameMkLst>
            <pc:docMk/>
            <pc:sldMk cId="2601349563" sldId="287"/>
            <ac:graphicFrameMk id="96261" creationId="{09D8B326-F605-6602-C7FF-BF97A5516288}"/>
          </ac:graphicFrameMkLst>
        </pc:graphicFrameChg>
        <pc:graphicFrameChg chg="add del mod">
          <ac:chgData name="Martina Sponerová" userId="ccc0f243-98c2-4971-ae6b-3630abf27fc2" providerId="ADAL" clId="{F5C9A302-7101-4F1A-BED9-A078D7BF8C73}" dt="2024-04-14T13:09:45.691" v="26" actId="26606"/>
          <ac:graphicFrameMkLst>
            <pc:docMk/>
            <pc:sldMk cId="2601349563" sldId="287"/>
            <ac:graphicFrameMk id="96262" creationId="{9903EE8F-BB20-E407-ADEA-06EB1522FBC7}"/>
          </ac:graphicFrameMkLst>
        </pc:graphicFrameChg>
        <pc:graphicFrameChg chg="add del">
          <ac:chgData name="Martina Sponerová" userId="ccc0f243-98c2-4971-ae6b-3630abf27fc2" providerId="ADAL" clId="{F5C9A302-7101-4F1A-BED9-A078D7BF8C73}" dt="2024-04-14T13:09:57.119" v="28" actId="26606"/>
          <ac:graphicFrameMkLst>
            <pc:docMk/>
            <pc:sldMk cId="2601349563" sldId="287"/>
            <ac:graphicFrameMk id="96263" creationId="{41E3DDF4-FDBA-1243-3C47-2478767001C1}"/>
          </ac:graphicFrameMkLst>
        </pc:graphicFrameChg>
        <pc:graphicFrameChg chg="add del">
          <ac:chgData name="Martina Sponerová" userId="ccc0f243-98c2-4971-ae6b-3630abf27fc2" providerId="ADAL" clId="{F5C9A302-7101-4F1A-BED9-A078D7BF8C73}" dt="2024-04-14T13:09:58.726" v="30" actId="26606"/>
          <ac:graphicFrameMkLst>
            <pc:docMk/>
            <pc:sldMk cId="2601349563" sldId="287"/>
            <ac:graphicFrameMk id="96266" creationId="{C381A401-3DDF-2D62-36B4-4C5E14F418D1}"/>
          </ac:graphicFrameMkLst>
        </pc:graphicFrameChg>
        <pc:graphicFrameChg chg="add del">
          <ac:chgData name="Martina Sponerová" userId="ccc0f243-98c2-4971-ae6b-3630abf27fc2" providerId="ADAL" clId="{F5C9A302-7101-4F1A-BED9-A078D7BF8C73}" dt="2024-04-14T13:08:20.792" v="10" actId="26606"/>
          <ac:graphicFrameMkLst>
            <pc:docMk/>
            <pc:sldMk cId="2601349563" sldId="287"/>
            <ac:graphicFrameMk id="96267" creationId="{81557355-A790-0026-5FD8-58C471832C46}"/>
          </ac:graphicFrameMkLst>
        </pc:graphicFrameChg>
      </pc:sldChg>
      <pc:sldChg chg="addSp delSp modSp mod">
        <pc:chgData name="Martina Sponerová" userId="ccc0f243-98c2-4971-ae6b-3630abf27fc2" providerId="ADAL" clId="{F5C9A302-7101-4F1A-BED9-A078D7BF8C73}" dt="2024-04-14T13:11:15.289" v="37" actId="26606"/>
        <pc:sldMkLst>
          <pc:docMk/>
          <pc:sldMk cId="3864562082" sldId="288"/>
        </pc:sldMkLst>
        <pc:spChg chg="mod ord">
          <ac:chgData name="Martina Sponerová" userId="ccc0f243-98c2-4971-ae6b-3630abf27fc2" providerId="ADAL" clId="{F5C9A302-7101-4F1A-BED9-A078D7BF8C73}" dt="2024-04-14T13:11:15.289" v="37" actId="26606"/>
          <ac:spMkLst>
            <pc:docMk/>
            <pc:sldMk cId="3864562082" sldId="288"/>
            <ac:spMk id="2" creationId="{DAA628E5-63A9-A11F-62EA-449435141610}"/>
          </ac:spMkLst>
        </pc:spChg>
        <pc:spChg chg="mod">
          <ac:chgData name="Martina Sponerová" userId="ccc0f243-98c2-4971-ae6b-3630abf27fc2" providerId="ADAL" clId="{F5C9A302-7101-4F1A-BED9-A078D7BF8C73}" dt="2024-04-14T13:11:15.289" v="37" actId="26606"/>
          <ac:spMkLst>
            <pc:docMk/>
            <pc:sldMk cId="3864562082" sldId="288"/>
            <ac:spMk id="5" creationId="{00000000-0000-0000-0000-000000000000}"/>
          </ac:spMkLst>
        </pc:spChg>
        <pc:spChg chg="mod">
          <ac:chgData name="Martina Sponerová" userId="ccc0f243-98c2-4971-ae6b-3630abf27fc2" providerId="ADAL" clId="{F5C9A302-7101-4F1A-BED9-A078D7BF8C73}" dt="2024-04-14T13:11:15.289" v="37" actId="26606"/>
          <ac:spMkLst>
            <pc:docMk/>
            <pc:sldMk cId="3864562082" sldId="288"/>
            <ac:spMk id="96258" creationId="{00000000-0000-0000-0000-000000000000}"/>
          </ac:spMkLst>
        </pc:spChg>
        <pc:spChg chg="del mod">
          <ac:chgData name="Martina Sponerová" userId="ccc0f243-98c2-4971-ae6b-3630abf27fc2" providerId="ADAL" clId="{F5C9A302-7101-4F1A-BED9-A078D7BF8C73}" dt="2024-04-14T13:11:15.289" v="37" actId="26606"/>
          <ac:spMkLst>
            <pc:docMk/>
            <pc:sldMk cId="3864562082" sldId="288"/>
            <ac:spMk id="96259" creationId="{00000000-0000-0000-0000-000000000000}"/>
          </ac:spMkLst>
        </pc:spChg>
        <pc:graphicFrameChg chg="add">
          <ac:chgData name="Martina Sponerová" userId="ccc0f243-98c2-4971-ae6b-3630abf27fc2" providerId="ADAL" clId="{F5C9A302-7101-4F1A-BED9-A078D7BF8C73}" dt="2024-04-14T13:11:15.289" v="37" actId="26606"/>
          <ac:graphicFrameMkLst>
            <pc:docMk/>
            <pc:sldMk cId="3864562082" sldId="288"/>
            <ac:graphicFrameMk id="96261" creationId="{467ED58A-23A8-F0EF-52B4-FD1A0A1696E7}"/>
          </ac:graphicFrameMkLst>
        </pc:graphicFrameChg>
      </pc:sldChg>
      <pc:sldChg chg="addSp delSp modSp mod">
        <pc:chgData name="Martina Sponerová" userId="ccc0f243-98c2-4971-ae6b-3630abf27fc2" providerId="ADAL" clId="{F5C9A302-7101-4F1A-BED9-A078D7BF8C73}" dt="2024-04-14T13:11:03.855" v="36" actId="26606"/>
        <pc:sldMkLst>
          <pc:docMk/>
          <pc:sldMk cId="4178962784" sldId="289"/>
        </pc:sldMkLst>
        <pc:spChg chg="mod ord">
          <ac:chgData name="Martina Sponerová" userId="ccc0f243-98c2-4971-ae6b-3630abf27fc2" providerId="ADAL" clId="{F5C9A302-7101-4F1A-BED9-A078D7BF8C73}" dt="2024-04-14T13:11:03.855" v="36" actId="26606"/>
          <ac:spMkLst>
            <pc:docMk/>
            <pc:sldMk cId="4178962784" sldId="289"/>
            <ac:spMk id="2" creationId="{3257F44B-289B-F438-303D-B0304D4EAB27}"/>
          </ac:spMkLst>
        </pc:spChg>
        <pc:spChg chg="mod">
          <ac:chgData name="Martina Sponerová" userId="ccc0f243-98c2-4971-ae6b-3630abf27fc2" providerId="ADAL" clId="{F5C9A302-7101-4F1A-BED9-A078D7BF8C73}" dt="2024-04-14T13:11:03.855" v="36" actId="26606"/>
          <ac:spMkLst>
            <pc:docMk/>
            <pc:sldMk cId="4178962784" sldId="289"/>
            <ac:spMk id="5" creationId="{00000000-0000-0000-0000-000000000000}"/>
          </ac:spMkLst>
        </pc:spChg>
        <pc:spChg chg="mod">
          <ac:chgData name="Martina Sponerová" userId="ccc0f243-98c2-4971-ae6b-3630abf27fc2" providerId="ADAL" clId="{F5C9A302-7101-4F1A-BED9-A078D7BF8C73}" dt="2024-04-14T13:11:03.855" v="36" actId="26606"/>
          <ac:spMkLst>
            <pc:docMk/>
            <pc:sldMk cId="4178962784" sldId="289"/>
            <ac:spMk id="96258" creationId="{00000000-0000-0000-0000-000000000000}"/>
          </ac:spMkLst>
        </pc:spChg>
        <pc:spChg chg="del">
          <ac:chgData name="Martina Sponerová" userId="ccc0f243-98c2-4971-ae6b-3630abf27fc2" providerId="ADAL" clId="{F5C9A302-7101-4F1A-BED9-A078D7BF8C73}" dt="2024-04-14T13:11:03.855" v="36" actId="26606"/>
          <ac:spMkLst>
            <pc:docMk/>
            <pc:sldMk cId="4178962784" sldId="289"/>
            <ac:spMk id="96259" creationId="{00000000-0000-0000-0000-000000000000}"/>
          </ac:spMkLst>
        </pc:spChg>
        <pc:graphicFrameChg chg="add">
          <ac:chgData name="Martina Sponerová" userId="ccc0f243-98c2-4971-ae6b-3630abf27fc2" providerId="ADAL" clId="{F5C9A302-7101-4F1A-BED9-A078D7BF8C73}" dt="2024-04-14T13:11:03.855" v="36" actId="26606"/>
          <ac:graphicFrameMkLst>
            <pc:docMk/>
            <pc:sldMk cId="4178962784" sldId="289"/>
            <ac:graphicFrameMk id="96261" creationId="{2F49C025-9D6A-BEA0-AE1A-B1BD8AA5C1FD}"/>
          </ac:graphicFrameMkLst>
        </pc:graphicFrameChg>
      </pc:sldChg>
      <pc:sldChg chg="addSp delSp modSp mod modClrScheme chgLayout">
        <pc:chgData name="Martina Sponerová" userId="ccc0f243-98c2-4971-ae6b-3630abf27fc2" providerId="ADAL" clId="{F5C9A302-7101-4F1A-BED9-A078D7BF8C73}" dt="2024-04-14T13:13:27.204" v="52" actId="26606"/>
        <pc:sldMkLst>
          <pc:docMk/>
          <pc:sldMk cId="2951541825" sldId="290"/>
        </pc:sldMkLst>
        <pc:spChg chg="mod ord">
          <ac:chgData name="Martina Sponerová" userId="ccc0f243-98c2-4971-ae6b-3630abf27fc2" providerId="ADAL" clId="{F5C9A302-7101-4F1A-BED9-A078D7BF8C73}" dt="2024-04-14T13:13:27.204" v="52" actId="26606"/>
          <ac:spMkLst>
            <pc:docMk/>
            <pc:sldMk cId="2951541825" sldId="290"/>
            <ac:spMk id="2" creationId="{C75E58E0-D567-3669-91A8-802EF6F38C36}"/>
          </ac:spMkLst>
        </pc:spChg>
        <pc:spChg chg="mod">
          <ac:chgData name="Martina Sponerová" userId="ccc0f243-98c2-4971-ae6b-3630abf27fc2" providerId="ADAL" clId="{F5C9A302-7101-4F1A-BED9-A078D7BF8C73}" dt="2024-04-14T13:13:27.204" v="52" actId="26606"/>
          <ac:spMkLst>
            <pc:docMk/>
            <pc:sldMk cId="2951541825" sldId="290"/>
            <ac:spMk id="5" creationId="{00000000-0000-0000-0000-000000000000}"/>
          </ac:spMkLst>
        </pc:spChg>
        <pc:spChg chg="mod">
          <ac:chgData name="Martina Sponerová" userId="ccc0f243-98c2-4971-ae6b-3630abf27fc2" providerId="ADAL" clId="{F5C9A302-7101-4F1A-BED9-A078D7BF8C73}" dt="2024-04-14T13:13:27.204" v="52" actId="26606"/>
          <ac:spMkLst>
            <pc:docMk/>
            <pc:sldMk cId="2951541825" sldId="290"/>
            <ac:spMk id="96258" creationId="{00000000-0000-0000-0000-000000000000}"/>
          </ac:spMkLst>
        </pc:spChg>
        <pc:spChg chg="add del">
          <ac:chgData name="Martina Sponerová" userId="ccc0f243-98c2-4971-ae6b-3630abf27fc2" providerId="ADAL" clId="{F5C9A302-7101-4F1A-BED9-A078D7BF8C73}" dt="2024-04-14T13:11:39.415" v="40" actId="26606"/>
          <ac:spMkLst>
            <pc:docMk/>
            <pc:sldMk cId="2951541825" sldId="290"/>
            <ac:spMk id="96259" creationId="{00000000-0000-0000-0000-000000000000}"/>
          </ac:spMkLst>
        </pc:spChg>
        <pc:spChg chg="add del mod">
          <ac:chgData name="Martina Sponerová" userId="ccc0f243-98c2-4971-ae6b-3630abf27fc2" providerId="ADAL" clId="{F5C9A302-7101-4F1A-BED9-A078D7BF8C73}" dt="2024-04-14T13:11:39.371" v="39" actId="26606"/>
          <ac:spMkLst>
            <pc:docMk/>
            <pc:sldMk cId="2951541825" sldId="290"/>
            <ac:spMk id="96265" creationId="{74ED390D-14BA-633C-0CF2-BE06E7984620}"/>
          </ac:spMkLst>
        </pc:spChg>
        <pc:spChg chg="add del mod">
          <ac:chgData name="Martina Sponerová" userId="ccc0f243-98c2-4971-ae6b-3630abf27fc2" providerId="ADAL" clId="{F5C9A302-7101-4F1A-BED9-A078D7BF8C73}" dt="2024-04-14T13:13:27.204" v="52" actId="26606"/>
          <ac:spMkLst>
            <pc:docMk/>
            <pc:sldMk cId="2951541825" sldId="290"/>
            <ac:spMk id="96272" creationId="{629C06DE-327C-8CBB-1567-9C45276EE139}"/>
          </ac:spMkLst>
        </pc:spChg>
        <pc:graphicFrameChg chg="add del">
          <ac:chgData name="Martina Sponerová" userId="ccc0f243-98c2-4971-ae6b-3630abf27fc2" providerId="ADAL" clId="{F5C9A302-7101-4F1A-BED9-A078D7BF8C73}" dt="2024-04-14T13:11:39.371" v="39" actId="26606"/>
          <ac:graphicFrameMkLst>
            <pc:docMk/>
            <pc:sldMk cId="2951541825" sldId="290"/>
            <ac:graphicFrameMk id="96261" creationId="{AF041B5E-3576-36FE-FD99-918DDDCDBFB6}"/>
          </ac:graphicFrameMkLst>
        </pc:graphicFrameChg>
        <pc:graphicFrameChg chg="add mod modGraphic">
          <ac:chgData name="Martina Sponerová" userId="ccc0f243-98c2-4971-ae6b-3630abf27fc2" providerId="ADAL" clId="{F5C9A302-7101-4F1A-BED9-A078D7BF8C73}" dt="2024-04-14T13:13:27.204" v="52" actId="26606"/>
          <ac:graphicFrameMkLst>
            <pc:docMk/>
            <pc:sldMk cId="2951541825" sldId="290"/>
            <ac:graphicFrameMk id="96267" creationId="{01768513-BF80-0F3F-D693-F126E1220E48}"/>
          </ac:graphicFrameMkLst>
        </pc:graphicFrameChg>
      </pc:sldChg>
      <pc:sldChg chg="modSp mod">
        <pc:chgData name="Martina Sponerová" userId="ccc0f243-98c2-4971-ae6b-3630abf27fc2" providerId="ADAL" clId="{F5C9A302-7101-4F1A-BED9-A078D7BF8C73}" dt="2024-04-14T13:19:01.305" v="86" actId="20577"/>
        <pc:sldMkLst>
          <pc:docMk/>
          <pc:sldMk cId="3616739053" sldId="291"/>
        </pc:sldMkLst>
        <pc:spChg chg="mod">
          <ac:chgData name="Martina Sponerová" userId="ccc0f243-98c2-4971-ae6b-3630abf27fc2" providerId="ADAL" clId="{F5C9A302-7101-4F1A-BED9-A078D7BF8C73}" dt="2024-04-14T13:19:01.305" v="86" actId="20577"/>
          <ac:spMkLst>
            <pc:docMk/>
            <pc:sldMk cId="3616739053" sldId="291"/>
            <ac:spMk id="96259" creationId="{00000000-0000-0000-0000-000000000000}"/>
          </ac:spMkLst>
        </pc:spChg>
      </pc:sldChg>
      <pc:sldChg chg="modSp del mod">
        <pc:chgData name="Martina Sponerová" userId="ccc0f243-98c2-4971-ae6b-3630abf27fc2" providerId="ADAL" clId="{F5C9A302-7101-4F1A-BED9-A078D7BF8C73}" dt="2024-04-14T13:14:28.203" v="66" actId="47"/>
        <pc:sldMkLst>
          <pc:docMk/>
          <pc:sldMk cId="2760606375" sldId="292"/>
        </pc:sldMkLst>
        <pc:spChg chg="mod">
          <ac:chgData name="Martina Sponerová" userId="ccc0f243-98c2-4971-ae6b-3630abf27fc2" providerId="ADAL" clId="{F5C9A302-7101-4F1A-BED9-A078D7BF8C73}" dt="2024-04-14T13:13:43.970" v="53" actId="21"/>
          <ac:spMkLst>
            <pc:docMk/>
            <pc:sldMk cId="2760606375" sldId="292"/>
            <ac:spMk id="96259" creationId="{00000000-0000-0000-0000-000000000000}"/>
          </ac:spMkLst>
        </pc:spChg>
      </pc:sldChg>
      <pc:sldChg chg="addSp delSp modSp mod">
        <pc:chgData name="Martina Sponerová" userId="ccc0f243-98c2-4971-ae6b-3630abf27fc2" providerId="ADAL" clId="{F5C9A302-7101-4F1A-BED9-A078D7BF8C73}" dt="2024-04-14T13:18:38.992" v="84" actId="26606"/>
        <pc:sldMkLst>
          <pc:docMk/>
          <pc:sldMk cId="2372347421" sldId="293"/>
        </pc:sldMkLst>
        <pc:spChg chg="mod ord">
          <ac:chgData name="Martina Sponerová" userId="ccc0f243-98c2-4971-ae6b-3630abf27fc2" providerId="ADAL" clId="{F5C9A302-7101-4F1A-BED9-A078D7BF8C73}" dt="2024-04-14T13:18:30.218" v="83" actId="26606"/>
          <ac:spMkLst>
            <pc:docMk/>
            <pc:sldMk cId="2372347421" sldId="293"/>
            <ac:spMk id="2" creationId="{A11AED85-EFEA-31A5-46CE-9258FB04D9AE}"/>
          </ac:spMkLst>
        </pc:spChg>
        <pc:spChg chg="mod">
          <ac:chgData name="Martina Sponerová" userId="ccc0f243-98c2-4971-ae6b-3630abf27fc2" providerId="ADAL" clId="{F5C9A302-7101-4F1A-BED9-A078D7BF8C73}" dt="2024-04-14T13:18:30.218" v="83" actId="26606"/>
          <ac:spMkLst>
            <pc:docMk/>
            <pc:sldMk cId="2372347421" sldId="293"/>
            <ac:spMk id="5" creationId="{00000000-0000-0000-0000-000000000000}"/>
          </ac:spMkLst>
        </pc:spChg>
        <pc:spChg chg="mod">
          <ac:chgData name="Martina Sponerová" userId="ccc0f243-98c2-4971-ae6b-3630abf27fc2" providerId="ADAL" clId="{F5C9A302-7101-4F1A-BED9-A078D7BF8C73}" dt="2024-04-14T13:18:30.218" v="83" actId="26606"/>
          <ac:spMkLst>
            <pc:docMk/>
            <pc:sldMk cId="2372347421" sldId="293"/>
            <ac:spMk id="96258" creationId="{00000000-0000-0000-0000-000000000000}"/>
          </ac:spMkLst>
        </pc:spChg>
        <pc:spChg chg="del mod">
          <ac:chgData name="Martina Sponerová" userId="ccc0f243-98c2-4971-ae6b-3630abf27fc2" providerId="ADAL" clId="{F5C9A302-7101-4F1A-BED9-A078D7BF8C73}" dt="2024-04-14T13:18:30.218" v="83" actId="26606"/>
          <ac:spMkLst>
            <pc:docMk/>
            <pc:sldMk cId="2372347421" sldId="293"/>
            <ac:spMk id="96259" creationId="{00000000-0000-0000-0000-000000000000}"/>
          </ac:spMkLst>
        </pc:spChg>
        <pc:graphicFrameChg chg="add mod modGraphic">
          <ac:chgData name="Martina Sponerová" userId="ccc0f243-98c2-4971-ae6b-3630abf27fc2" providerId="ADAL" clId="{F5C9A302-7101-4F1A-BED9-A078D7BF8C73}" dt="2024-04-14T13:18:38.992" v="84" actId="26606"/>
          <ac:graphicFrameMkLst>
            <pc:docMk/>
            <pc:sldMk cId="2372347421" sldId="293"/>
            <ac:graphicFrameMk id="96261" creationId="{1F5A5A0F-FC0C-0315-1D3F-02FD85323240}"/>
          </ac:graphicFrameMkLst>
        </pc:graphicFrameChg>
      </pc:sldChg>
      <pc:sldChg chg="modSp mod">
        <pc:chgData name="Martina Sponerová" userId="ccc0f243-98c2-4971-ae6b-3630abf27fc2" providerId="ADAL" clId="{F5C9A302-7101-4F1A-BED9-A078D7BF8C73}" dt="2024-04-14T13:17:48.102" v="79" actId="5793"/>
        <pc:sldMkLst>
          <pc:docMk/>
          <pc:sldMk cId="1514598349" sldId="295"/>
        </pc:sldMkLst>
        <pc:spChg chg="mod">
          <ac:chgData name="Martina Sponerová" userId="ccc0f243-98c2-4971-ae6b-3630abf27fc2" providerId="ADAL" clId="{F5C9A302-7101-4F1A-BED9-A078D7BF8C73}" dt="2024-04-14T13:17:48.102" v="79" actId="5793"/>
          <ac:spMkLst>
            <pc:docMk/>
            <pc:sldMk cId="1514598349" sldId="295"/>
            <ac:spMk id="96259" creationId="{00000000-0000-0000-0000-000000000000}"/>
          </ac:spMkLst>
        </pc:spChg>
      </pc:sldChg>
      <pc:sldChg chg="addSp delSp modSp mod">
        <pc:chgData name="Martina Sponerová" userId="ccc0f243-98c2-4971-ae6b-3630abf27fc2" providerId="ADAL" clId="{F5C9A302-7101-4F1A-BED9-A078D7BF8C73}" dt="2024-04-14T13:17:34.370" v="78" actId="26606"/>
        <pc:sldMkLst>
          <pc:docMk/>
          <pc:sldMk cId="762346124" sldId="297"/>
        </pc:sldMkLst>
        <pc:spChg chg="mod ord">
          <ac:chgData name="Martina Sponerová" userId="ccc0f243-98c2-4971-ae6b-3630abf27fc2" providerId="ADAL" clId="{F5C9A302-7101-4F1A-BED9-A078D7BF8C73}" dt="2024-04-14T13:17:34.370" v="78" actId="26606"/>
          <ac:spMkLst>
            <pc:docMk/>
            <pc:sldMk cId="762346124" sldId="297"/>
            <ac:spMk id="2" creationId="{36C541B1-72E2-4B51-0226-FA52BF8CB629}"/>
          </ac:spMkLst>
        </pc:spChg>
        <pc:spChg chg="mod">
          <ac:chgData name="Martina Sponerová" userId="ccc0f243-98c2-4971-ae6b-3630abf27fc2" providerId="ADAL" clId="{F5C9A302-7101-4F1A-BED9-A078D7BF8C73}" dt="2024-04-14T13:17:34.370" v="78" actId="26606"/>
          <ac:spMkLst>
            <pc:docMk/>
            <pc:sldMk cId="762346124" sldId="297"/>
            <ac:spMk id="5" creationId="{00000000-0000-0000-0000-000000000000}"/>
          </ac:spMkLst>
        </pc:spChg>
        <pc:spChg chg="mod">
          <ac:chgData name="Martina Sponerová" userId="ccc0f243-98c2-4971-ae6b-3630abf27fc2" providerId="ADAL" clId="{F5C9A302-7101-4F1A-BED9-A078D7BF8C73}" dt="2024-04-14T13:17:34.370" v="78" actId="26606"/>
          <ac:spMkLst>
            <pc:docMk/>
            <pc:sldMk cId="762346124" sldId="297"/>
            <ac:spMk id="96258" creationId="{00000000-0000-0000-0000-000000000000}"/>
          </ac:spMkLst>
        </pc:spChg>
        <pc:spChg chg="del">
          <ac:chgData name="Martina Sponerová" userId="ccc0f243-98c2-4971-ae6b-3630abf27fc2" providerId="ADAL" clId="{F5C9A302-7101-4F1A-BED9-A078D7BF8C73}" dt="2024-04-14T13:17:34.370" v="78" actId="26606"/>
          <ac:spMkLst>
            <pc:docMk/>
            <pc:sldMk cId="762346124" sldId="297"/>
            <ac:spMk id="96259" creationId="{00000000-0000-0000-0000-000000000000}"/>
          </ac:spMkLst>
        </pc:spChg>
        <pc:graphicFrameChg chg="add">
          <ac:chgData name="Martina Sponerová" userId="ccc0f243-98c2-4971-ae6b-3630abf27fc2" providerId="ADAL" clId="{F5C9A302-7101-4F1A-BED9-A078D7BF8C73}" dt="2024-04-14T13:17:34.370" v="78" actId="26606"/>
          <ac:graphicFrameMkLst>
            <pc:docMk/>
            <pc:sldMk cId="762346124" sldId="297"/>
            <ac:graphicFrameMk id="96261" creationId="{21C7792B-F730-0613-7611-9E7D4CC5458A}"/>
          </ac:graphicFrameMkLst>
        </pc:graphicFrameChg>
      </pc:sldChg>
      <pc:sldChg chg="addSp delSp modSp mod">
        <pc:chgData name="Martina Sponerová" userId="ccc0f243-98c2-4971-ae6b-3630abf27fc2" providerId="ADAL" clId="{F5C9A302-7101-4F1A-BED9-A078D7BF8C73}" dt="2024-04-14T13:17:29.419" v="77" actId="26606"/>
        <pc:sldMkLst>
          <pc:docMk/>
          <pc:sldMk cId="1303434298" sldId="298"/>
        </pc:sldMkLst>
        <pc:spChg chg="mod ord">
          <ac:chgData name="Martina Sponerová" userId="ccc0f243-98c2-4971-ae6b-3630abf27fc2" providerId="ADAL" clId="{F5C9A302-7101-4F1A-BED9-A078D7BF8C73}" dt="2024-04-14T13:17:29.419" v="77" actId="26606"/>
          <ac:spMkLst>
            <pc:docMk/>
            <pc:sldMk cId="1303434298" sldId="298"/>
            <ac:spMk id="2" creationId="{144BE9CF-1D7D-8ABB-04E1-75441A28B5C6}"/>
          </ac:spMkLst>
        </pc:spChg>
        <pc:spChg chg="mod">
          <ac:chgData name="Martina Sponerová" userId="ccc0f243-98c2-4971-ae6b-3630abf27fc2" providerId="ADAL" clId="{F5C9A302-7101-4F1A-BED9-A078D7BF8C73}" dt="2024-04-14T13:17:29.419" v="77" actId="26606"/>
          <ac:spMkLst>
            <pc:docMk/>
            <pc:sldMk cId="1303434298" sldId="298"/>
            <ac:spMk id="5" creationId="{00000000-0000-0000-0000-000000000000}"/>
          </ac:spMkLst>
        </pc:spChg>
        <pc:spChg chg="mod">
          <ac:chgData name="Martina Sponerová" userId="ccc0f243-98c2-4971-ae6b-3630abf27fc2" providerId="ADAL" clId="{F5C9A302-7101-4F1A-BED9-A078D7BF8C73}" dt="2024-04-14T13:17:29.419" v="77" actId="26606"/>
          <ac:spMkLst>
            <pc:docMk/>
            <pc:sldMk cId="1303434298" sldId="298"/>
            <ac:spMk id="96258" creationId="{00000000-0000-0000-0000-000000000000}"/>
          </ac:spMkLst>
        </pc:spChg>
        <pc:spChg chg="add del">
          <ac:chgData name="Martina Sponerová" userId="ccc0f243-98c2-4971-ae6b-3630abf27fc2" providerId="ADAL" clId="{F5C9A302-7101-4F1A-BED9-A078D7BF8C73}" dt="2024-04-14T13:17:29.419" v="77" actId="26606"/>
          <ac:spMkLst>
            <pc:docMk/>
            <pc:sldMk cId="1303434298" sldId="298"/>
            <ac:spMk id="96259" creationId="{00000000-0000-0000-0000-000000000000}"/>
          </ac:spMkLst>
        </pc:spChg>
        <pc:graphicFrameChg chg="add del">
          <ac:chgData name="Martina Sponerová" userId="ccc0f243-98c2-4971-ae6b-3630abf27fc2" providerId="ADAL" clId="{F5C9A302-7101-4F1A-BED9-A078D7BF8C73}" dt="2024-04-14T13:17:29.419" v="77" actId="26606"/>
          <ac:graphicFrameMkLst>
            <pc:docMk/>
            <pc:sldMk cId="1303434298" sldId="298"/>
            <ac:graphicFrameMk id="96261" creationId="{6B52C2CA-1070-B770-D8E7-F09038DFD9DE}"/>
          </ac:graphicFrameMkLst>
        </pc:graphicFrameChg>
      </pc:sldChg>
      <pc:sldChg chg="addSp delSp modSp mod modClrScheme chgLayout">
        <pc:chgData name="Martina Sponerová" userId="ccc0f243-98c2-4971-ae6b-3630abf27fc2" providerId="ADAL" clId="{F5C9A302-7101-4F1A-BED9-A078D7BF8C73}" dt="2024-04-14T13:15:59.821" v="68" actId="478"/>
        <pc:sldMkLst>
          <pc:docMk/>
          <pc:sldMk cId="1982065867" sldId="299"/>
        </pc:sldMkLst>
        <pc:spChg chg="mod ord">
          <ac:chgData name="Martina Sponerová" userId="ccc0f243-98c2-4971-ae6b-3630abf27fc2" providerId="ADAL" clId="{F5C9A302-7101-4F1A-BED9-A078D7BF8C73}" dt="2024-04-14T13:15:53.504" v="67" actId="26606"/>
          <ac:spMkLst>
            <pc:docMk/>
            <pc:sldMk cId="1982065867" sldId="299"/>
            <ac:spMk id="2" creationId="{84F3218D-DE45-50D4-5B11-09F158EE5D36}"/>
          </ac:spMkLst>
        </pc:spChg>
        <pc:spChg chg="mod">
          <ac:chgData name="Martina Sponerová" userId="ccc0f243-98c2-4971-ae6b-3630abf27fc2" providerId="ADAL" clId="{F5C9A302-7101-4F1A-BED9-A078D7BF8C73}" dt="2024-04-14T13:15:53.504" v="67" actId="26606"/>
          <ac:spMkLst>
            <pc:docMk/>
            <pc:sldMk cId="1982065867" sldId="299"/>
            <ac:spMk id="5" creationId="{00000000-0000-0000-0000-000000000000}"/>
          </ac:spMkLst>
        </pc:spChg>
        <pc:spChg chg="mod">
          <ac:chgData name="Martina Sponerová" userId="ccc0f243-98c2-4971-ae6b-3630abf27fc2" providerId="ADAL" clId="{F5C9A302-7101-4F1A-BED9-A078D7BF8C73}" dt="2024-04-14T13:15:53.504" v="67" actId="26606"/>
          <ac:spMkLst>
            <pc:docMk/>
            <pc:sldMk cId="1982065867" sldId="299"/>
            <ac:spMk id="96258" creationId="{00000000-0000-0000-0000-000000000000}"/>
          </ac:spMkLst>
        </pc:spChg>
        <pc:spChg chg="del">
          <ac:chgData name="Martina Sponerová" userId="ccc0f243-98c2-4971-ae6b-3630abf27fc2" providerId="ADAL" clId="{F5C9A302-7101-4F1A-BED9-A078D7BF8C73}" dt="2024-04-14T13:15:53.504" v="67" actId="26606"/>
          <ac:spMkLst>
            <pc:docMk/>
            <pc:sldMk cId="1982065867" sldId="299"/>
            <ac:spMk id="96259" creationId="{00000000-0000-0000-0000-000000000000}"/>
          </ac:spMkLst>
        </pc:spChg>
        <pc:spChg chg="add del mod">
          <ac:chgData name="Martina Sponerová" userId="ccc0f243-98c2-4971-ae6b-3630abf27fc2" providerId="ADAL" clId="{F5C9A302-7101-4F1A-BED9-A078D7BF8C73}" dt="2024-04-14T13:15:59.821" v="68" actId="478"/>
          <ac:spMkLst>
            <pc:docMk/>
            <pc:sldMk cId="1982065867" sldId="299"/>
            <ac:spMk id="96265" creationId="{DACB7790-6683-7C2C-F538-23F2527F3D67}"/>
          </ac:spMkLst>
        </pc:spChg>
        <pc:graphicFrameChg chg="add">
          <ac:chgData name="Martina Sponerová" userId="ccc0f243-98c2-4971-ae6b-3630abf27fc2" providerId="ADAL" clId="{F5C9A302-7101-4F1A-BED9-A078D7BF8C73}" dt="2024-04-14T13:15:53.504" v="67" actId="26606"/>
          <ac:graphicFrameMkLst>
            <pc:docMk/>
            <pc:sldMk cId="1982065867" sldId="299"/>
            <ac:graphicFrameMk id="96261" creationId="{AC193637-975B-B422-86E2-A22EF881246C}"/>
          </ac:graphicFrameMkLst>
        </pc:graphicFrameChg>
      </pc:sldChg>
      <pc:sldChg chg="addSp delSp modSp mod">
        <pc:chgData name="Martina Sponerová" userId="ccc0f243-98c2-4971-ae6b-3630abf27fc2" providerId="ADAL" clId="{F5C9A302-7101-4F1A-BED9-A078D7BF8C73}" dt="2024-04-14T13:16:22.174" v="70" actId="26606"/>
        <pc:sldMkLst>
          <pc:docMk/>
          <pc:sldMk cId="568355130" sldId="300"/>
        </pc:sldMkLst>
        <pc:spChg chg="mod ord">
          <ac:chgData name="Martina Sponerová" userId="ccc0f243-98c2-4971-ae6b-3630abf27fc2" providerId="ADAL" clId="{F5C9A302-7101-4F1A-BED9-A078D7BF8C73}" dt="2024-04-14T13:16:13.376" v="69" actId="26606"/>
          <ac:spMkLst>
            <pc:docMk/>
            <pc:sldMk cId="568355130" sldId="300"/>
            <ac:spMk id="2" creationId="{2D51E51A-38B3-CE4F-A59A-44E2B7C4CB92}"/>
          </ac:spMkLst>
        </pc:spChg>
        <pc:spChg chg="mod">
          <ac:chgData name="Martina Sponerová" userId="ccc0f243-98c2-4971-ae6b-3630abf27fc2" providerId="ADAL" clId="{F5C9A302-7101-4F1A-BED9-A078D7BF8C73}" dt="2024-04-14T13:16:13.376" v="69" actId="26606"/>
          <ac:spMkLst>
            <pc:docMk/>
            <pc:sldMk cId="568355130" sldId="300"/>
            <ac:spMk id="5" creationId="{00000000-0000-0000-0000-000000000000}"/>
          </ac:spMkLst>
        </pc:spChg>
        <pc:spChg chg="mod">
          <ac:chgData name="Martina Sponerová" userId="ccc0f243-98c2-4971-ae6b-3630abf27fc2" providerId="ADAL" clId="{F5C9A302-7101-4F1A-BED9-A078D7BF8C73}" dt="2024-04-14T13:16:13.376" v="69" actId="26606"/>
          <ac:spMkLst>
            <pc:docMk/>
            <pc:sldMk cId="568355130" sldId="300"/>
            <ac:spMk id="96258" creationId="{00000000-0000-0000-0000-000000000000}"/>
          </ac:spMkLst>
        </pc:spChg>
        <pc:spChg chg="del">
          <ac:chgData name="Martina Sponerová" userId="ccc0f243-98c2-4971-ae6b-3630abf27fc2" providerId="ADAL" clId="{F5C9A302-7101-4F1A-BED9-A078D7BF8C73}" dt="2024-04-14T13:16:13.376" v="69" actId="26606"/>
          <ac:spMkLst>
            <pc:docMk/>
            <pc:sldMk cId="568355130" sldId="300"/>
            <ac:spMk id="96259" creationId="{00000000-0000-0000-0000-000000000000}"/>
          </ac:spMkLst>
        </pc:spChg>
        <pc:graphicFrameChg chg="add mod modGraphic">
          <ac:chgData name="Martina Sponerová" userId="ccc0f243-98c2-4971-ae6b-3630abf27fc2" providerId="ADAL" clId="{F5C9A302-7101-4F1A-BED9-A078D7BF8C73}" dt="2024-04-14T13:16:22.174" v="70" actId="26606"/>
          <ac:graphicFrameMkLst>
            <pc:docMk/>
            <pc:sldMk cId="568355130" sldId="300"/>
            <ac:graphicFrameMk id="96261" creationId="{874D661E-E788-31AE-3604-D9DED8286C3F}"/>
          </ac:graphicFrameMkLst>
        </pc:graphicFrameChg>
      </pc:sldChg>
      <pc:sldChg chg="addSp delSp modSp mod">
        <pc:chgData name="Martina Sponerová" userId="ccc0f243-98c2-4971-ae6b-3630abf27fc2" providerId="ADAL" clId="{F5C9A302-7101-4F1A-BED9-A078D7BF8C73}" dt="2024-04-14T13:17:10.139" v="75" actId="26606"/>
        <pc:sldMkLst>
          <pc:docMk/>
          <pc:sldMk cId="1935977705" sldId="301"/>
        </pc:sldMkLst>
        <pc:spChg chg="mod ord">
          <ac:chgData name="Martina Sponerová" userId="ccc0f243-98c2-4971-ae6b-3630abf27fc2" providerId="ADAL" clId="{F5C9A302-7101-4F1A-BED9-A078D7BF8C73}" dt="2024-04-14T13:16:36.486" v="71" actId="26606"/>
          <ac:spMkLst>
            <pc:docMk/>
            <pc:sldMk cId="1935977705" sldId="301"/>
            <ac:spMk id="2" creationId="{22992170-1EFB-02F6-CAD5-C89E715CA079}"/>
          </ac:spMkLst>
        </pc:spChg>
        <pc:spChg chg="mod">
          <ac:chgData name="Martina Sponerová" userId="ccc0f243-98c2-4971-ae6b-3630abf27fc2" providerId="ADAL" clId="{F5C9A302-7101-4F1A-BED9-A078D7BF8C73}" dt="2024-04-14T13:16:36.486" v="71" actId="26606"/>
          <ac:spMkLst>
            <pc:docMk/>
            <pc:sldMk cId="1935977705" sldId="301"/>
            <ac:spMk id="5" creationId="{00000000-0000-0000-0000-000000000000}"/>
          </ac:spMkLst>
        </pc:spChg>
        <pc:spChg chg="mod">
          <ac:chgData name="Martina Sponerová" userId="ccc0f243-98c2-4971-ae6b-3630abf27fc2" providerId="ADAL" clId="{F5C9A302-7101-4F1A-BED9-A078D7BF8C73}" dt="2024-04-14T13:16:36.486" v="71" actId="26606"/>
          <ac:spMkLst>
            <pc:docMk/>
            <pc:sldMk cId="1935977705" sldId="301"/>
            <ac:spMk id="96258" creationId="{00000000-0000-0000-0000-000000000000}"/>
          </ac:spMkLst>
        </pc:spChg>
        <pc:spChg chg="del">
          <ac:chgData name="Martina Sponerová" userId="ccc0f243-98c2-4971-ae6b-3630abf27fc2" providerId="ADAL" clId="{F5C9A302-7101-4F1A-BED9-A078D7BF8C73}" dt="2024-04-14T13:16:36.486" v="71" actId="26606"/>
          <ac:spMkLst>
            <pc:docMk/>
            <pc:sldMk cId="1935977705" sldId="301"/>
            <ac:spMk id="96259" creationId="{00000000-0000-0000-0000-000000000000}"/>
          </ac:spMkLst>
        </pc:spChg>
        <pc:graphicFrameChg chg="add mod modGraphic">
          <ac:chgData name="Martina Sponerová" userId="ccc0f243-98c2-4971-ae6b-3630abf27fc2" providerId="ADAL" clId="{F5C9A302-7101-4F1A-BED9-A078D7BF8C73}" dt="2024-04-14T13:17:10.139" v="75" actId="26606"/>
          <ac:graphicFrameMkLst>
            <pc:docMk/>
            <pc:sldMk cId="1935977705" sldId="301"/>
            <ac:graphicFrameMk id="96261" creationId="{24FDE182-CE6F-FD06-0D23-140B71C587CC}"/>
          </ac:graphicFrameMkLst>
        </pc:graphicFrameChg>
      </pc:sldChg>
      <pc:sldChg chg="addSp delSp modSp mod">
        <pc:chgData name="Martina Sponerová" userId="ccc0f243-98c2-4971-ae6b-3630abf27fc2" providerId="ADAL" clId="{F5C9A302-7101-4F1A-BED9-A078D7BF8C73}" dt="2024-04-14T13:17:03.491" v="74" actId="26606"/>
        <pc:sldMkLst>
          <pc:docMk/>
          <pc:sldMk cId="1372708707" sldId="303"/>
        </pc:sldMkLst>
        <pc:spChg chg="mod ord">
          <ac:chgData name="Martina Sponerová" userId="ccc0f243-98c2-4971-ae6b-3630abf27fc2" providerId="ADAL" clId="{F5C9A302-7101-4F1A-BED9-A078D7BF8C73}" dt="2024-04-14T13:16:55.928" v="73" actId="26606"/>
          <ac:spMkLst>
            <pc:docMk/>
            <pc:sldMk cId="1372708707" sldId="303"/>
            <ac:spMk id="2" creationId="{110DE044-1D04-CA03-AB82-B5ADA842504D}"/>
          </ac:spMkLst>
        </pc:spChg>
        <pc:spChg chg="mod">
          <ac:chgData name="Martina Sponerová" userId="ccc0f243-98c2-4971-ae6b-3630abf27fc2" providerId="ADAL" clId="{F5C9A302-7101-4F1A-BED9-A078D7BF8C73}" dt="2024-04-14T13:16:55.928" v="73" actId="26606"/>
          <ac:spMkLst>
            <pc:docMk/>
            <pc:sldMk cId="1372708707" sldId="303"/>
            <ac:spMk id="5" creationId="{00000000-0000-0000-0000-000000000000}"/>
          </ac:spMkLst>
        </pc:spChg>
        <pc:spChg chg="mod">
          <ac:chgData name="Martina Sponerová" userId="ccc0f243-98c2-4971-ae6b-3630abf27fc2" providerId="ADAL" clId="{F5C9A302-7101-4F1A-BED9-A078D7BF8C73}" dt="2024-04-14T13:16:55.928" v="73" actId="26606"/>
          <ac:spMkLst>
            <pc:docMk/>
            <pc:sldMk cId="1372708707" sldId="303"/>
            <ac:spMk id="96258" creationId="{00000000-0000-0000-0000-000000000000}"/>
          </ac:spMkLst>
        </pc:spChg>
        <pc:spChg chg="del">
          <ac:chgData name="Martina Sponerová" userId="ccc0f243-98c2-4971-ae6b-3630abf27fc2" providerId="ADAL" clId="{F5C9A302-7101-4F1A-BED9-A078D7BF8C73}" dt="2024-04-14T13:16:55.928" v="73" actId="26606"/>
          <ac:spMkLst>
            <pc:docMk/>
            <pc:sldMk cId="1372708707" sldId="303"/>
            <ac:spMk id="96259" creationId="{00000000-0000-0000-0000-000000000000}"/>
          </ac:spMkLst>
        </pc:spChg>
        <pc:graphicFrameChg chg="add mod modGraphic">
          <ac:chgData name="Martina Sponerová" userId="ccc0f243-98c2-4971-ae6b-3630abf27fc2" providerId="ADAL" clId="{F5C9A302-7101-4F1A-BED9-A078D7BF8C73}" dt="2024-04-14T13:17:03.491" v="74" actId="26606"/>
          <ac:graphicFrameMkLst>
            <pc:docMk/>
            <pc:sldMk cId="1372708707" sldId="303"/>
            <ac:graphicFrameMk id="96261" creationId="{3E4BD3FF-4C68-1DFB-1D04-16F64CA5A80D}"/>
          </ac:graphicFrameMkLst>
        </pc:graphicFrame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ata1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4.svg"/></Relationships>
</file>

<file path=ppt/diagrams/_rels/data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8.svg"/></Relationships>
</file>

<file path=ppt/diagrams/_rels/data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_rels/data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rawing1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4.svg"/></Relationships>
</file>

<file path=ppt/diagrams/_rels/drawing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8.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_rels/drawing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1E7E7B-2C7E-4C50-A8FB-E050E1D9E9F0}"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D6F787E9-963F-4649-A5DF-8680D94990B4}">
      <dgm:prSet/>
      <dgm:spPr/>
      <dgm:t>
        <a:bodyPr/>
        <a:lstStyle/>
        <a:p>
          <a:r>
            <a:rPr lang="cs-CZ"/>
            <a:t>Derivát s vypořádáním (výměnou, dodáním) dvou podkladových nástrojů v jednom okamžiku v budoucnosti.</a:t>
          </a:r>
          <a:endParaRPr lang="en-US"/>
        </a:p>
      </dgm:t>
    </dgm:pt>
    <dgm:pt modelId="{836A684B-AD0F-480E-B688-A85CD792BF50}" type="parTrans" cxnId="{3E7CBC53-0034-4A47-A403-541E4D2FBF3D}">
      <dgm:prSet/>
      <dgm:spPr/>
      <dgm:t>
        <a:bodyPr/>
        <a:lstStyle/>
        <a:p>
          <a:endParaRPr lang="en-US"/>
        </a:p>
      </dgm:t>
    </dgm:pt>
    <dgm:pt modelId="{8EDA5BD0-E306-451E-AD8A-5409379D270C}" type="sibTrans" cxnId="{3E7CBC53-0034-4A47-A403-541E4D2FBF3D}">
      <dgm:prSet/>
      <dgm:spPr/>
      <dgm:t>
        <a:bodyPr/>
        <a:lstStyle/>
        <a:p>
          <a:endParaRPr lang="en-US"/>
        </a:p>
      </dgm:t>
    </dgm:pt>
    <dgm:pt modelId="{3EAC0945-EF7C-40C2-A29C-2FB2015E1568}">
      <dgm:prSet/>
      <dgm:spPr/>
      <dgm:t>
        <a:bodyPr/>
        <a:lstStyle/>
        <a:p>
          <a:r>
            <a:rPr lang="cs-CZ"/>
            <a:t>Může se jednat o výměnu pevné částky v jedné měně za dosud neznámou částku či případně za dluhový cenný papír, úvěr, vklad nebo půjčku v hotovosti, a to v téže měně (úrokový, úvěrový forward), o výměnu pevné částky v jedné měně za pevnou částku v jiné měně (měnový forward), za akciový nástroj (akciový forward) či za komoditní nástroj (komoditní forward). Obvykle se tento kontrakt označuje za forwardovou koupi či prodej podkladového nástroje.</a:t>
          </a:r>
          <a:endParaRPr lang="en-US"/>
        </a:p>
      </dgm:t>
    </dgm:pt>
    <dgm:pt modelId="{80F596FE-409E-4A4A-8B5C-071D681047B9}" type="parTrans" cxnId="{BB29EFF3-65A1-434E-B054-61701652C36F}">
      <dgm:prSet/>
      <dgm:spPr/>
      <dgm:t>
        <a:bodyPr/>
        <a:lstStyle/>
        <a:p>
          <a:endParaRPr lang="en-US"/>
        </a:p>
      </dgm:t>
    </dgm:pt>
    <dgm:pt modelId="{700CC1EF-0B0B-4A59-BC43-80656D6D903D}" type="sibTrans" cxnId="{BB29EFF3-65A1-434E-B054-61701652C36F}">
      <dgm:prSet/>
      <dgm:spPr/>
      <dgm:t>
        <a:bodyPr/>
        <a:lstStyle/>
        <a:p>
          <a:endParaRPr lang="en-US"/>
        </a:p>
      </dgm:t>
    </dgm:pt>
    <dgm:pt modelId="{7806ED37-D8A7-4912-AF98-64C909D827FA}" type="pres">
      <dgm:prSet presAssocID="{891E7E7B-2C7E-4C50-A8FB-E050E1D9E9F0}" presName="root" presStyleCnt="0">
        <dgm:presLayoutVars>
          <dgm:dir/>
          <dgm:resizeHandles val="exact"/>
        </dgm:presLayoutVars>
      </dgm:prSet>
      <dgm:spPr/>
    </dgm:pt>
    <dgm:pt modelId="{D7CCB900-02D5-4423-A19C-1338C10D84B9}" type="pres">
      <dgm:prSet presAssocID="{D6F787E9-963F-4649-A5DF-8680D94990B4}" presName="compNode" presStyleCnt="0"/>
      <dgm:spPr/>
    </dgm:pt>
    <dgm:pt modelId="{EE0F171D-9DDE-4338-BD11-4095DFED0BD2}" type="pres">
      <dgm:prSet presAssocID="{D6F787E9-963F-4649-A5DF-8680D94990B4}" presName="bgRect" presStyleLbl="bgShp" presStyleIdx="0" presStyleCnt="2"/>
      <dgm:spPr/>
    </dgm:pt>
    <dgm:pt modelId="{608D50AA-7C23-4CAB-A887-20E95A749606}" type="pres">
      <dgm:prSet presAssocID="{D6F787E9-963F-4649-A5DF-8680D94990B4}"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yncing Cloud"/>
        </a:ext>
      </dgm:extLst>
    </dgm:pt>
    <dgm:pt modelId="{C6AFA779-4F42-4394-A5CE-E5CDDD1AD8F9}" type="pres">
      <dgm:prSet presAssocID="{D6F787E9-963F-4649-A5DF-8680D94990B4}" presName="spaceRect" presStyleCnt="0"/>
      <dgm:spPr/>
    </dgm:pt>
    <dgm:pt modelId="{C990F0BC-ED06-4D1D-9076-CE6BF5319C2F}" type="pres">
      <dgm:prSet presAssocID="{D6F787E9-963F-4649-A5DF-8680D94990B4}" presName="parTx" presStyleLbl="revTx" presStyleIdx="0" presStyleCnt="2">
        <dgm:presLayoutVars>
          <dgm:chMax val="0"/>
          <dgm:chPref val="0"/>
        </dgm:presLayoutVars>
      </dgm:prSet>
      <dgm:spPr/>
    </dgm:pt>
    <dgm:pt modelId="{FEDDBFE5-7FEB-4D1C-99DF-1D3741EA5FA6}" type="pres">
      <dgm:prSet presAssocID="{8EDA5BD0-E306-451E-AD8A-5409379D270C}" presName="sibTrans" presStyleCnt="0"/>
      <dgm:spPr/>
    </dgm:pt>
    <dgm:pt modelId="{B5A8F7E4-2F78-466E-9ED2-86193861790B}" type="pres">
      <dgm:prSet presAssocID="{3EAC0945-EF7C-40C2-A29C-2FB2015E1568}" presName="compNode" presStyleCnt="0"/>
      <dgm:spPr/>
    </dgm:pt>
    <dgm:pt modelId="{8E1F5DB3-DFB1-460B-9FEF-C4AF9B4B88BF}" type="pres">
      <dgm:prSet presAssocID="{3EAC0945-EF7C-40C2-A29C-2FB2015E1568}" presName="bgRect" presStyleLbl="bgShp" presStyleIdx="1" presStyleCnt="2"/>
      <dgm:spPr/>
    </dgm:pt>
    <dgm:pt modelId="{A84F7266-3364-4F6C-A960-93CC812DB43C}" type="pres">
      <dgm:prSet presAssocID="{3EAC0945-EF7C-40C2-A29C-2FB2015E1568}"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lar"/>
        </a:ext>
      </dgm:extLst>
    </dgm:pt>
    <dgm:pt modelId="{72A70711-487D-4D73-919D-9ACF9360DFBA}" type="pres">
      <dgm:prSet presAssocID="{3EAC0945-EF7C-40C2-A29C-2FB2015E1568}" presName="spaceRect" presStyleCnt="0"/>
      <dgm:spPr/>
    </dgm:pt>
    <dgm:pt modelId="{33C5D447-5B06-45CA-A826-F88DA7A6B3AE}" type="pres">
      <dgm:prSet presAssocID="{3EAC0945-EF7C-40C2-A29C-2FB2015E1568}" presName="parTx" presStyleLbl="revTx" presStyleIdx="1" presStyleCnt="2">
        <dgm:presLayoutVars>
          <dgm:chMax val="0"/>
          <dgm:chPref val="0"/>
        </dgm:presLayoutVars>
      </dgm:prSet>
      <dgm:spPr/>
    </dgm:pt>
  </dgm:ptLst>
  <dgm:cxnLst>
    <dgm:cxn modelId="{29201225-2AAE-4144-9C1D-F84DA435BEEB}" type="presOf" srcId="{D6F787E9-963F-4649-A5DF-8680D94990B4}" destId="{C990F0BC-ED06-4D1D-9076-CE6BF5319C2F}" srcOrd="0" destOrd="0" presId="urn:microsoft.com/office/officeart/2018/2/layout/IconVerticalSolidList"/>
    <dgm:cxn modelId="{01B65526-3735-4927-B491-2BFB02F78B0C}" type="presOf" srcId="{3EAC0945-EF7C-40C2-A29C-2FB2015E1568}" destId="{33C5D447-5B06-45CA-A826-F88DA7A6B3AE}" srcOrd="0" destOrd="0" presId="urn:microsoft.com/office/officeart/2018/2/layout/IconVerticalSolidList"/>
    <dgm:cxn modelId="{ADC0FC52-8FF1-4CDA-8B8B-93D417E5CFC6}" type="presOf" srcId="{891E7E7B-2C7E-4C50-A8FB-E050E1D9E9F0}" destId="{7806ED37-D8A7-4912-AF98-64C909D827FA}" srcOrd="0" destOrd="0" presId="urn:microsoft.com/office/officeart/2018/2/layout/IconVerticalSolidList"/>
    <dgm:cxn modelId="{3E7CBC53-0034-4A47-A403-541E4D2FBF3D}" srcId="{891E7E7B-2C7E-4C50-A8FB-E050E1D9E9F0}" destId="{D6F787E9-963F-4649-A5DF-8680D94990B4}" srcOrd="0" destOrd="0" parTransId="{836A684B-AD0F-480E-B688-A85CD792BF50}" sibTransId="{8EDA5BD0-E306-451E-AD8A-5409379D270C}"/>
    <dgm:cxn modelId="{BB29EFF3-65A1-434E-B054-61701652C36F}" srcId="{891E7E7B-2C7E-4C50-A8FB-E050E1D9E9F0}" destId="{3EAC0945-EF7C-40C2-A29C-2FB2015E1568}" srcOrd="1" destOrd="0" parTransId="{80F596FE-409E-4A4A-8B5C-071D681047B9}" sibTransId="{700CC1EF-0B0B-4A59-BC43-80656D6D903D}"/>
    <dgm:cxn modelId="{6DB87228-666D-4D4F-93DC-D903DDF66505}" type="presParOf" srcId="{7806ED37-D8A7-4912-AF98-64C909D827FA}" destId="{D7CCB900-02D5-4423-A19C-1338C10D84B9}" srcOrd="0" destOrd="0" presId="urn:microsoft.com/office/officeart/2018/2/layout/IconVerticalSolidList"/>
    <dgm:cxn modelId="{E0367C6B-01BE-41C0-8E72-AD9F903D13FA}" type="presParOf" srcId="{D7CCB900-02D5-4423-A19C-1338C10D84B9}" destId="{EE0F171D-9DDE-4338-BD11-4095DFED0BD2}" srcOrd="0" destOrd="0" presId="urn:microsoft.com/office/officeart/2018/2/layout/IconVerticalSolidList"/>
    <dgm:cxn modelId="{55D84474-0203-451C-94D7-9B8558B8312F}" type="presParOf" srcId="{D7CCB900-02D5-4423-A19C-1338C10D84B9}" destId="{608D50AA-7C23-4CAB-A887-20E95A749606}" srcOrd="1" destOrd="0" presId="urn:microsoft.com/office/officeart/2018/2/layout/IconVerticalSolidList"/>
    <dgm:cxn modelId="{098936A5-F855-46B5-810E-3AAA4AEE906F}" type="presParOf" srcId="{D7CCB900-02D5-4423-A19C-1338C10D84B9}" destId="{C6AFA779-4F42-4394-A5CE-E5CDDD1AD8F9}" srcOrd="2" destOrd="0" presId="urn:microsoft.com/office/officeart/2018/2/layout/IconVerticalSolidList"/>
    <dgm:cxn modelId="{FB0EE8C8-EA53-4D2F-AF77-B5CF8D3CD78E}" type="presParOf" srcId="{D7CCB900-02D5-4423-A19C-1338C10D84B9}" destId="{C990F0BC-ED06-4D1D-9076-CE6BF5319C2F}" srcOrd="3" destOrd="0" presId="urn:microsoft.com/office/officeart/2018/2/layout/IconVerticalSolidList"/>
    <dgm:cxn modelId="{D94D9101-1706-477A-B1D5-7FC29FE334E9}" type="presParOf" srcId="{7806ED37-D8A7-4912-AF98-64C909D827FA}" destId="{FEDDBFE5-7FEB-4D1C-99DF-1D3741EA5FA6}" srcOrd="1" destOrd="0" presId="urn:microsoft.com/office/officeart/2018/2/layout/IconVerticalSolidList"/>
    <dgm:cxn modelId="{C0C22D8C-6D79-4BEE-9312-DA9E964D9A40}" type="presParOf" srcId="{7806ED37-D8A7-4912-AF98-64C909D827FA}" destId="{B5A8F7E4-2F78-466E-9ED2-86193861790B}" srcOrd="2" destOrd="0" presId="urn:microsoft.com/office/officeart/2018/2/layout/IconVerticalSolidList"/>
    <dgm:cxn modelId="{DC266A61-8EFC-4346-8D68-F832E1AFC409}" type="presParOf" srcId="{B5A8F7E4-2F78-466E-9ED2-86193861790B}" destId="{8E1F5DB3-DFB1-460B-9FEF-C4AF9B4B88BF}" srcOrd="0" destOrd="0" presId="urn:microsoft.com/office/officeart/2018/2/layout/IconVerticalSolidList"/>
    <dgm:cxn modelId="{96D269FC-0CE3-4857-BAB9-5FDF791CBB28}" type="presParOf" srcId="{B5A8F7E4-2F78-466E-9ED2-86193861790B}" destId="{A84F7266-3364-4F6C-A960-93CC812DB43C}" srcOrd="1" destOrd="0" presId="urn:microsoft.com/office/officeart/2018/2/layout/IconVerticalSolidList"/>
    <dgm:cxn modelId="{6F67BF10-635C-41ED-87B6-4B6F37F48227}" type="presParOf" srcId="{B5A8F7E4-2F78-466E-9ED2-86193861790B}" destId="{72A70711-487D-4D73-919D-9ACF9360DFBA}" srcOrd="2" destOrd="0" presId="urn:microsoft.com/office/officeart/2018/2/layout/IconVerticalSolidList"/>
    <dgm:cxn modelId="{15DFE121-0409-4C89-BB03-0A2D5B581551}" type="presParOf" srcId="{B5A8F7E4-2F78-466E-9ED2-86193861790B}" destId="{33C5D447-5B06-45CA-A826-F88DA7A6B3A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85DC974-CF58-4EA5-81B3-0071F8276907}" type="doc">
      <dgm:prSet loTypeId="urn:microsoft.com/office/officeart/2018/2/layout/IconVerticalSolidList" loCatId="icon" qsTypeId="urn:microsoft.com/office/officeart/2005/8/quickstyle/simple1" qsCatId="simple" csTypeId="urn:microsoft.com/office/officeart/2005/8/colors/accent3_2" csCatId="accent3" phldr="1"/>
      <dgm:spPr/>
      <dgm:t>
        <a:bodyPr/>
        <a:lstStyle/>
        <a:p>
          <a:endParaRPr lang="en-US"/>
        </a:p>
      </dgm:t>
    </dgm:pt>
    <dgm:pt modelId="{B042AAE9-90A8-42D7-8CB2-0F99CB22AC9D}">
      <dgm:prSet/>
      <dgm:spPr/>
      <dgm:t>
        <a:bodyPr/>
        <a:lstStyle/>
        <a:p>
          <a:pPr>
            <a:lnSpc>
              <a:spcPct val="100000"/>
            </a:lnSpc>
          </a:pPr>
          <a:r>
            <a:rPr lang="cs-CZ"/>
            <a:t>Úvěrové deriváty jsou ve světě běžně nazývány jako </a:t>
          </a:r>
          <a:r>
            <a:rPr lang="cs-CZ" b="1"/>
            <a:t>odpadky</a:t>
          </a:r>
          <a:r>
            <a:rPr lang="cs-CZ"/>
            <a:t> produkované bankami</a:t>
          </a:r>
          <a:endParaRPr lang="en-US"/>
        </a:p>
      </dgm:t>
    </dgm:pt>
    <dgm:pt modelId="{25B4979D-5121-4A63-8D50-2DCDC80D31E0}" type="parTrans" cxnId="{5C865A3B-D6D1-4DA8-A941-949D4BD5081E}">
      <dgm:prSet/>
      <dgm:spPr/>
      <dgm:t>
        <a:bodyPr/>
        <a:lstStyle/>
        <a:p>
          <a:endParaRPr lang="en-US"/>
        </a:p>
      </dgm:t>
    </dgm:pt>
    <dgm:pt modelId="{B2B399A4-A006-4BE1-A8D8-918B26BFB1AA}" type="sibTrans" cxnId="{5C865A3B-D6D1-4DA8-A941-949D4BD5081E}">
      <dgm:prSet/>
      <dgm:spPr/>
      <dgm:t>
        <a:bodyPr/>
        <a:lstStyle/>
        <a:p>
          <a:endParaRPr lang="en-US"/>
        </a:p>
      </dgm:t>
    </dgm:pt>
    <dgm:pt modelId="{5614099F-64EF-482E-B246-13455B64590E}">
      <dgm:prSet/>
      <dgm:spPr/>
      <dgm:t>
        <a:bodyPr/>
        <a:lstStyle/>
        <a:p>
          <a:pPr>
            <a:lnSpc>
              <a:spcPct val="100000"/>
            </a:lnSpc>
          </a:pPr>
          <a:r>
            <a:rPr lang="cs-CZ"/>
            <a:t>Warren Buffet pro ně používá pojem </a:t>
          </a:r>
          <a:r>
            <a:rPr lang="cs-CZ" b="1"/>
            <a:t>„toxický odpad“, </a:t>
          </a:r>
          <a:r>
            <a:rPr lang="cs-CZ"/>
            <a:t>který se převádí z rozvah bank do náruče neznalých osob. Podle něho jsou úvěrové deriváty peklem – snadno lze na úvěrové deriváty naletět, ale obtížné je se jich zbavit. </a:t>
          </a:r>
          <a:endParaRPr lang="en-US"/>
        </a:p>
      </dgm:t>
    </dgm:pt>
    <dgm:pt modelId="{3F77600F-53D6-40A9-B316-F6DEC6C5176E}" type="parTrans" cxnId="{33F9F950-284D-4D74-B2B8-7959A73B2382}">
      <dgm:prSet/>
      <dgm:spPr/>
      <dgm:t>
        <a:bodyPr/>
        <a:lstStyle/>
        <a:p>
          <a:endParaRPr lang="en-US"/>
        </a:p>
      </dgm:t>
    </dgm:pt>
    <dgm:pt modelId="{5B8C7732-6332-4D21-9238-7461BC30F7C9}" type="sibTrans" cxnId="{33F9F950-284D-4D74-B2B8-7959A73B2382}">
      <dgm:prSet/>
      <dgm:spPr/>
      <dgm:t>
        <a:bodyPr/>
        <a:lstStyle/>
        <a:p>
          <a:endParaRPr lang="en-US"/>
        </a:p>
      </dgm:t>
    </dgm:pt>
    <dgm:pt modelId="{6A2B4144-08ED-41BB-99CA-B879B2750268}">
      <dgm:prSet/>
      <dgm:spPr/>
      <dgm:t>
        <a:bodyPr/>
        <a:lstStyle/>
        <a:p>
          <a:pPr>
            <a:lnSpc>
              <a:spcPct val="100000"/>
            </a:lnSpc>
          </a:pPr>
          <a:r>
            <a:rPr lang="cs-CZ"/>
            <a:t>Časopis „The Banker“ je označil za </a:t>
          </a:r>
          <a:r>
            <a:rPr lang="cs-CZ" b="1"/>
            <a:t>„zlato bláznů“.</a:t>
          </a:r>
          <a:endParaRPr lang="en-US"/>
        </a:p>
      </dgm:t>
    </dgm:pt>
    <dgm:pt modelId="{4CA96B0E-8196-4DB0-887F-333C678EB643}" type="parTrans" cxnId="{DCF413E1-363F-4958-AE44-3C23F65BD6A2}">
      <dgm:prSet/>
      <dgm:spPr/>
      <dgm:t>
        <a:bodyPr/>
        <a:lstStyle/>
        <a:p>
          <a:endParaRPr lang="en-US"/>
        </a:p>
      </dgm:t>
    </dgm:pt>
    <dgm:pt modelId="{83A15DD7-160D-4381-9553-499A0EDF47A8}" type="sibTrans" cxnId="{DCF413E1-363F-4958-AE44-3C23F65BD6A2}">
      <dgm:prSet/>
      <dgm:spPr/>
      <dgm:t>
        <a:bodyPr/>
        <a:lstStyle/>
        <a:p>
          <a:endParaRPr lang="en-US"/>
        </a:p>
      </dgm:t>
    </dgm:pt>
    <dgm:pt modelId="{541AAA53-BAAD-4E10-8FD5-BEF1C7D135D4}" type="pres">
      <dgm:prSet presAssocID="{685DC974-CF58-4EA5-81B3-0071F8276907}" presName="root" presStyleCnt="0">
        <dgm:presLayoutVars>
          <dgm:dir/>
          <dgm:resizeHandles val="exact"/>
        </dgm:presLayoutVars>
      </dgm:prSet>
      <dgm:spPr/>
    </dgm:pt>
    <dgm:pt modelId="{C1E8AD03-25C9-4200-9902-4575B744EEB7}" type="pres">
      <dgm:prSet presAssocID="{B042AAE9-90A8-42D7-8CB2-0F99CB22AC9D}" presName="compNode" presStyleCnt="0"/>
      <dgm:spPr/>
    </dgm:pt>
    <dgm:pt modelId="{4FE71D31-34DD-4E37-9CC0-E276454A06B5}" type="pres">
      <dgm:prSet presAssocID="{B042AAE9-90A8-42D7-8CB2-0F99CB22AC9D}" presName="bgRect" presStyleLbl="bgShp" presStyleIdx="0" presStyleCnt="3"/>
      <dgm:spPr/>
    </dgm:pt>
    <dgm:pt modelId="{6A968F5B-33C9-425F-8690-A25909524914}" type="pres">
      <dgm:prSet presAssocID="{B042AAE9-90A8-42D7-8CB2-0F99CB22AC9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Recyklovat"/>
        </a:ext>
      </dgm:extLst>
    </dgm:pt>
    <dgm:pt modelId="{BBD9CE99-9321-4598-8F54-D1BED221FDDB}" type="pres">
      <dgm:prSet presAssocID="{B042AAE9-90A8-42D7-8CB2-0F99CB22AC9D}" presName="spaceRect" presStyleCnt="0"/>
      <dgm:spPr/>
    </dgm:pt>
    <dgm:pt modelId="{F38A16AD-A3B2-4F29-8816-4F22A2F377EB}" type="pres">
      <dgm:prSet presAssocID="{B042AAE9-90A8-42D7-8CB2-0F99CB22AC9D}" presName="parTx" presStyleLbl="revTx" presStyleIdx="0" presStyleCnt="3">
        <dgm:presLayoutVars>
          <dgm:chMax val="0"/>
          <dgm:chPref val="0"/>
        </dgm:presLayoutVars>
      </dgm:prSet>
      <dgm:spPr/>
    </dgm:pt>
    <dgm:pt modelId="{156F9125-6BE9-4783-A7C5-11389B2398F5}" type="pres">
      <dgm:prSet presAssocID="{B2B399A4-A006-4BE1-A8D8-918B26BFB1AA}" presName="sibTrans" presStyleCnt="0"/>
      <dgm:spPr/>
    </dgm:pt>
    <dgm:pt modelId="{9F7AABCD-D081-4454-8357-6BF89DB31D3E}" type="pres">
      <dgm:prSet presAssocID="{5614099F-64EF-482E-B246-13455B64590E}" presName="compNode" presStyleCnt="0"/>
      <dgm:spPr/>
    </dgm:pt>
    <dgm:pt modelId="{CA4C014E-4739-4A8B-9DD2-B04998C147ED}" type="pres">
      <dgm:prSet presAssocID="{5614099F-64EF-482E-B246-13455B64590E}" presName="bgRect" presStyleLbl="bgShp" presStyleIdx="1" presStyleCnt="3"/>
      <dgm:spPr/>
    </dgm:pt>
    <dgm:pt modelId="{AB65E260-73DF-463A-9444-41E4F2E1CF69}" type="pres">
      <dgm:prSet presAssocID="{5614099F-64EF-482E-B246-13455B64590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Recycle Sign"/>
        </a:ext>
      </dgm:extLst>
    </dgm:pt>
    <dgm:pt modelId="{FF03E6EA-8DF7-45FB-AC4F-69B8611E8450}" type="pres">
      <dgm:prSet presAssocID="{5614099F-64EF-482E-B246-13455B64590E}" presName="spaceRect" presStyleCnt="0"/>
      <dgm:spPr/>
    </dgm:pt>
    <dgm:pt modelId="{57B93EF9-9EA4-4EE9-848C-E8E1EEB118E3}" type="pres">
      <dgm:prSet presAssocID="{5614099F-64EF-482E-B246-13455B64590E}" presName="parTx" presStyleLbl="revTx" presStyleIdx="1" presStyleCnt="3">
        <dgm:presLayoutVars>
          <dgm:chMax val="0"/>
          <dgm:chPref val="0"/>
        </dgm:presLayoutVars>
      </dgm:prSet>
      <dgm:spPr/>
    </dgm:pt>
    <dgm:pt modelId="{F93F66C0-8B34-4EBF-A59F-F02B4C372065}" type="pres">
      <dgm:prSet presAssocID="{5B8C7732-6332-4D21-9238-7461BC30F7C9}" presName="sibTrans" presStyleCnt="0"/>
      <dgm:spPr/>
    </dgm:pt>
    <dgm:pt modelId="{7A6711A6-B921-42B2-AF81-AC8CCD7BF0A8}" type="pres">
      <dgm:prSet presAssocID="{6A2B4144-08ED-41BB-99CA-B879B2750268}" presName="compNode" presStyleCnt="0"/>
      <dgm:spPr/>
    </dgm:pt>
    <dgm:pt modelId="{99FFA8D1-769E-4D06-9309-08F3B5E92ABB}" type="pres">
      <dgm:prSet presAssocID="{6A2B4144-08ED-41BB-99CA-B879B2750268}" presName="bgRect" presStyleLbl="bgShp" presStyleIdx="2" presStyleCnt="3"/>
      <dgm:spPr/>
    </dgm:pt>
    <dgm:pt modelId="{23EB9518-C45B-44FF-BF0A-B2A280187240}" type="pres">
      <dgm:prSet presAssocID="{6A2B4144-08ED-41BB-99CA-B879B275026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iamant"/>
        </a:ext>
      </dgm:extLst>
    </dgm:pt>
    <dgm:pt modelId="{C3DAD896-5765-453E-8846-193899478367}" type="pres">
      <dgm:prSet presAssocID="{6A2B4144-08ED-41BB-99CA-B879B2750268}" presName="spaceRect" presStyleCnt="0"/>
      <dgm:spPr/>
    </dgm:pt>
    <dgm:pt modelId="{62620C25-46F5-437B-9578-6AB7461652B6}" type="pres">
      <dgm:prSet presAssocID="{6A2B4144-08ED-41BB-99CA-B879B2750268}" presName="parTx" presStyleLbl="revTx" presStyleIdx="2" presStyleCnt="3">
        <dgm:presLayoutVars>
          <dgm:chMax val="0"/>
          <dgm:chPref val="0"/>
        </dgm:presLayoutVars>
      </dgm:prSet>
      <dgm:spPr/>
    </dgm:pt>
  </dgm:ptLst>
  <dgm:cxnLst>
    <dgm:cxn modelId="{2A890C03-F8F0-4B90-881B-6A7B734A202F}" type="presOf" srcId="{5614099F-64EF-482E-B246-13455B64590E}" destId="{57B93EF9-9EA4-4EE9-848C-E8E1EEB118E3}" srcOrd="0" destOrd="0" presId="urn:microsoft.com/office/officeart/2018/2/layout/IconVerticalSolidList"/>
    <dgm:cxn modelId="{5C865A3B-D6D1-4DA8-A941-949D4BD5081E}" srcId="{685DC974-CF58-4EA5-81B3-0071F8276907}" destId="{B042AAE9-90A8-42D7-8CB2-0F99CB22AC9D}" srcOrd="0" destOrd="0" parTransId="{25B4979D-5121-4A63-8D50-2DCDC80D31E0}" sibTransId="{B2B399A4-A006-4BE1-A8D8-918B26BFB1AA}"/>
    <dgm:cxn modelId="{F77FD73C-9659-4696-81AA-8901CADD2759}" type="presOf" srcId="{6A2B4144-08ED-41BB-99CA-B879B2750268}" destId="{62620C25-46F5-437B-9578-6AB7461652B6}" srcOrd="0" destOrd="0" presId="urn:microsoft.com/office/officeart/2018/2/layout/IconVerticalSolidList"/>
    <dgm:cxn modelId="{33F9F950-284D-4D74-B2B8-7959A73B2382}" srcId="{685DC974-CF58-4EA5-81B3-0071F8276907}" destId="{5614099F-64EF-482E-B246-13455B64590E}" srcOrd="1" destOrd="0" parTransId="{3F77600F-53D6-40A9-B316-F6DEC6C5176E}" sibTransId="{5B8C7732-6332-4D21-9238-7461BC30F7C9}"/>
    <dgm:cxn modelId="{4FA72854-F1ED-4AFC-BB0A-0F60DEA8844D}" type="presOf" srcId="{685DC974-CF58-4EA5-81B3-0071F8276907}" destId="{541AAA53-BAAD-4E10-8FD5-BEF1C7D135D4}" srcOrd="0" destOrd="0" presId="urn:microsoft.com/office/officeart/2018/2/layout/IconVerticalSolidList"/>
    <dgm:cxn modelId="{E0CAC79F-30E3-446A-A480-FF61F861884D}" type="presOf" srcId="{B042AAE9-90A8-42D7-8CB2-0F99CB22AC9D}" destId="{F38A16AD-A3B2-4F29-8816-4F22A2F377EB}" srcOrd="0" destOrd="0" presId="urn:microsoft.com/office/officeart/2018/2/layout/IconVerticalSolidList"/>
    <dgm:cxn modelId="{DCF413E1-363F-4958-AE44-3C23F65BD6A2}" srcId="{685DC974-CF58-4EA5-81B3-0071F8276907}" destId="{6A2B4144-08ED-41BB-99CA-B879B2750268}" srcOrd="2" destOrd="0" parTransId="{4CA96B0E-8196-4DB0-887F-333C678EB643}" sibTransId="{83A15DD7-160D-4381-9553-499A0EDF47A8}"/>
    <dgm:cxn modelId="{47014B28-E9FA-4090-9748-821A3A1A2789}" type="presParOf" srcId="{541AAA53-BAAD-4E10-8FD5-BEF1C7D135D4}" destId="{C1E8AD03-25C9-4200-9902-4575B744EEB7}" srcOrd="0" destOrd="0" presId="urn:microsoft.com/office/officeart/2018/2/layout/IconVerticalSolidList"/>
    <dgm:cxn modelId="{AC4D6E01-4062-406C-9CC3-22CB75E8D283}" type="presParOf" srcId="{C1E8AD03-25C9-4200-9902-4575B744EEB7}" destId="{4FE71D31-34DD-4E37-9CC0-E276454A06B5}" srcOrd="0" destOrd="0" presId="urn:microsoft.com/office/officeart/2018/2/layout/IconVerticalSolidList"/>
    <dgm:cxn modelId="{8D8B48A2-6C19-4779-8141-3ECCE998156A}" type="presParOf" srcId="{C1E8AD03-25C9-4200-9902-4575B744EEB7}" destId="{6A968F5B-33C9-425F-8690-A25909524914}" srcOrd="1" destOrd="0" presId="urn:microsoft.com/office/officeart/2018/2/layout/IconVerticalSolidList"/>
    <dgm:cxn modelId="{A71325F0-66CB-4520-947C-20D4259C42F5}" type="presParOf" srcId="{C1E8AD03-25C9-4200-9902-4575B744EEB7}" destId="{BBD9CE99-9321-4598-8F54-D1BED221FDDB}" srcOrd="2" destOrd="0" presId="urn:microsoft.com/office/officeart/2018/2/layout/IconVerticalSolidList"/>
    <dgm:cxn modelId="{B216A193-65A3-4606-896E-8C2DA19DB61D}" type="presParOf" srcId="{C1E8AD03-25C9-4200-9902-4575B744EEB7}" destId="{F38A16AD-A3B2-4F29-8816-4F22A2F377EB}" srcOrd="3" destOrd="0" presId="urn:microsoft.com/office/officeart/2018/2/layout/IconVerticalSolidList"/>
    <dgm:cxn modelId="{3FA723EB-EE19-4330-B4D8-BAB071A4F2E8}" type="presParOf" srcId="{541AAA53-BAAD-4E10-8FD5-BEF1C7D135D4}" destId="{156F9125-6BE9-4783-A7C5-11389B2398F5}" srcOrd="1" destOrd="0" presId="urn:microsoft.com/office/officeart/2018/2/layout/IconVerticalSolidList"/>
    <dgm:cxn modelId="{6BFFB0F4-D9B4-4772-8F49-B95EB7845AF7}" type="presParOf" srcId="{541AAA53-BAAD-4E10-8FD5-BEF1C7D135D4}" destId="{9F7AABCD-D081-4454-8357-6BF89DB31D3E}" srcOrd="2" destOrd="0" presId="urn:microsoft.com/office/officeart/2018/2/layout/IconVerticalSolidList"/>
    <dgm:cxn modelId="{DFF78CAD-1F34-4C81-818A-77C4E1715AED}" type="presParOf" srcId="{9F7AABCD-D081-4454-8357-6BF89DB31D3E}" destId="{CA4C014E-4739-4A8B-9DD2-B04998C147ED}" srcOrd="0" destOrd="0" presId="urn:microsoft.com/office/officeart/2018/2/layout/IconVerticalSolidList"/>
    <dgm:cxn modelId="{FAF28D62-E6FE-4CF1-A06D-C70FB5C1DDC3}" type="presParOf" srcId="{9F7AABCD-D081-4454-8357-6BF89DB31D3E}" destId="{AB65E260-73DF-463A-9444-41E4F2E1CF69}" srcOrd="1" destOrd="0" presId="urn:microsoft.com/office/officeart/2018/2/layout/IconVerticalSolidList"/>
    <dgm:cxn modelId="{8B7AF9C0-C7C5-485D-A806-AD803C3E34AD}" type="presParOf" srcId="{9F7AABCD-D081-4454-8357-6BF89DB31D3E}" destId="{FF03E6EA-8DF7-45FB-AC4F-69B8611E8450}" srcOrd="2" destOrd="0" presId="urn:microsoft.com/office/officeart/2018/2/layout/IconVerticalSolidList"/>
    <dgm:cxn modelId="{D440D0E8-3D0D-49ED-9DBC-C09F768FDCC1}" type="presParOf" srcId="{9F7AABCD-D081-4454-8357-6BF89DB31D3E}" destId="{57B93EF9-9EA4-4EE9-848C-E8E1EEB118E3}" srcOrd="3" destOrd="0" presId="urn:microsoft.com/office/officeart/2018/2/layout/IconVerticalSolidList"/>
    <dgm:cxn modelId="{91FD6CCA-0C90-4E01-B9E5-4580C88BEF85}" type="presParOf" srcId="{541AAA53-BAAD-4E10-8FD5-BEF1C7D135D4}" destId="{F93F66C0-8B34-4EBF-A59F-F02B4C372065}" srcOrd="3" destOrd="0" presId="urn:microsoft.com/office/officeart/2018/2/layout/IconVerticalSolidList"/>
    <dgm:cxn modelId="{6CE8F117-5F85-4306-92D6-614DC39493E9}" type="presParOf" srcId="{541AAA53-BAAD-4E10-8FD5-BEF1C7D135D4}" destId="{7A6711A6-B921-42B2-AF81-AC8CCD7BF0A8}" srcOrd="4" destOrd="0" presId="urn:microsoft.com/office/officeart/2018/2/layout/IconVerticalSolidList"/>
    <dgm:cxn modelId="{9124FD55-9212-4369-BE57-8669B3716B98}" type="presParOf" srcId="{7A6711A6-B921-42B2-AF81-AC8CCD7BF0A8}" destId="{99FFA8D1-769E-4D06-9309-08F3B5E92ABB}" srcOrd="0" destOrd="0" presId="urn:microsoft.com/office/officeart/2018/2/layout/IconVerticalSolidList"/>
    <dgm:cxn modelId="{B31ED289-9DC4-4BF5-8C92-A334129399BB}" type="presParOf" srcId="{7A6711A6-B921-42B2-AF81-AC8CCD7BF0A8}" destId="{23EB9518-C45B-44FF-BF0A-B2A280187240}" srcOrd="1" destOrd="0" presId="urn:microsoft.com/office/officeart/2018/2/layout/IconVerticalSolidList"/>
    <dgm:cxn modelId="{F3573D59-3E5D-4C2A-8E54-FBAB950EAEB8}" type="presParOf" srcId="{7A6711A6-B921-42B2-AF81-AC8CCD7BF0A8}" destId="{C3DAD896-5765-453E-8846-193899478367}" srcOrd="2" destOrd="0" presId="urn:microsoft.com/office/officeart/2018/2/layout/IconVerticalSolidList"/>
    <dgm:cxn modelId="{B00B2807-AADE-4283-AB3D-F88779D38507}" type="presParOf" srcId="{7A6711A6-B921-42B2-AF81-AC8CCD7BF0A8}" destId="{62620C25-46F5-437B-9578-6AB7461652B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BB9768F-E0A2-4E9C-8BE7-70D2D49A6FAA}" type="doc">
      <dgm:prSet loTypeId="urn:microsoft.com/office/officeart/2005/8/layout/hierarchy1" loCatId="hierarchy" qsTypeId="urn:microsoft.com/office/officeart/2005/8/quickstyle/simple2" qsCatId="simple" csTypeId="urn:microsoft.com/office/officeart/2005/8/colors/accent1_2" csCatId="accent1"/>
      <dgm:spPr/>
      <dgm:t>
        <a:bodyPr/>
        <a:lstStyle/>
        <a:p>
          <a:endParaRPr lang="en-US"/>
        </a:p>
      </dgm:t>
    </dgm:pt>
    <dgm:pt modelId="{9129B2FB-7F64-4DCF-AC92-34DE8E21305E}">
      <dgm:prSet/>
      <dgm:spPr/>
      <dgm:t>
        <a:bodyPr/>
        <a:lstStyle/>
        <a:p>
          <a:r>
            <a:rPr lang="cs-CZ" b="1"/>
            <a:t>Forward rate agreement (FRA) je úrokový forward</a:t>
          </a:r>
          <a:endParaRPr lang="en-US"/>
        </a:p>
      </dgm:t>
    </dgm:pt>
    <dgm:pt modelId="{01CF7B1B-59EB-4238-8752-463A6CC01C9E}" type="parTrans" cxnId="{3D36FA95-0A43-41EA-AC18-89B2C012F266}">
      <dgm:prSet/>
      <dgm:spPr/>
      <dgm:t>
        <a:bodyPr/>
        <a:lstStyle/>
        <a:p>
          <a:endParaRPr lang="en-US"/>
        </a:p>
      </dgm:t>
    </dgm:pt>
    <dgm:pt modelId="{00AD5E99-1DA3-4BFB-8AA8-C33A1D9F32C0}" type="sibTrans" cxnId="{3D36FA95-0A43-41EA-AC18-89B2C012F266}">
      <dgm:prSet/>
      <dgm:spPr/>
      <dgm:t>
        <a:bodyPr/>
        <a:lstStyle/>
        <a:p>
          <a:endParaRPr lang="en-US"/>
        </a:p>
      </dgm:t>
    </dgm:pt>
    <dgm:pt modelId="{952EBC46-EB50-4F4D-8859-9C6E44E89901}">
      <dgm:prSet/>
      <dgm:spPr/>
      <dgm:t>
        <a:bodyPr/>
        <a:lstStyle/>
        <a:p>
          <a:r>
            <a:rPr lang="cs-CZ"/>
            <a:t>výměna pevné částky v jedné měně za dosud neznámou částku odvozenou od určité referenční úrokové míry (např. LIBOR, PRIBOR, EURIBOR)</a:t>
          </a:r>
          <a:endParaRPr lang="en-US"/>
        </a:p>
      </dgm:t>
    </dgm:pt>
    <dgm:pt modelId="{238CF8D0-9F49-41C3-B275-29639DF72635}" type="parTrans" cxnId="{9DC87537-F970-4A46-87AC-94DEFCF9CCB1}">
      <dgm:prSet/>
      <dgm:spPr/>
      <dgm:t>
        <a:bodyPr/>
        <a:lstStyle/>
        <a:p>
          <a:endParaRPr lang="en-US"/>
        </a:p>
      </dgm:t>
    </dgm:pt>
    <dgm:pt modelId="{0329D0BE-7CAD-43F7-A196-752F53170C77}" type="sibTrans" cxnId="{9DC87537-F970-4A46-87AC-94DEFCF9CCB1}">
      <dgm:prSet/>
      <dgm:spPr/>
      <dgm:t>
        <a:bodyPr/>
        <a:lstStyle/>
        <a:p>
          <a:endParaRPr lang="en-US"/>
        </a:p>
      </dgm:t>
    </dgm:pt>
    <dgm:pt modelId="{20DD03E0-7498-4A6E-AA46-2A00B387E46F}">
      <dgm:prSet/>
      <dgm:spPr/>
      <dgm:t>
        <a:bodyPr/>
        <a:lstStyle/>
        <a:p>
          <a:r>
            <a:rPr lang="cs-CZ"/>
            <a:t>FRA prakticky nabývá podoby sázky na platbu na počátku úrokového období v částce představující diskontovaný rozdíl dvou naběhlých úroků po úrokové období, přičemž jeden naběhlý úrok odpovídá momentální spotové úrokové míře a druhý naběhlý úrok odpovídá úrokové míře dohodnuté při sjednání kontraktu.</a:t>
          </a:r>
          <a:endParaRPr lang="en-US"/>
        </a:p>
      </dgm:t>
    </dgm:pt>
    <dgm:pt modelId="{A1043AEA-AFFF-4C9B-B4B8-A9DA7A8F43ED}" type="parTrans" cxnId="{00C0ED48-29C3-46B9-A131-D73F88DB8ACD}">
      <dgm:prSet/>
      <dgm:spPr/>
      <dgm:t>
        <a:bodyPr/>
        <a:lstStyle/>
        <a:p>
          <a:endParaRPr lang="en-US"/>
        </a:p>
      </dgm:t>
    </dgm:pt>
    <dgm:pt modelId="{37751A6B-49A0-48AA-8119-35E107118FE9}" type="sibTrans" cxnId="{00C0ED48-29C3-46B9-A131-D73F88DB8ACD}">
      <dgm:prSet/>
      <dgm:spPr/>
      <dgm:t>
        <a:bodyPr/>
        <a:lstStyle/>
        <a:p>
          <a:endParaRPr lang="en-US"/>
        </a:p>
      </dgm:t>
    </dgm:pt>
    <dgm:pt modelId="{B7119D53-DACF-4956-B176-BF4C7BB1411C}" type="pres">
      <dgm:prSet presAssocID="{4BB9768F-E0A2-4E9C-8BE7-70D2D49A6FAA}" presName="hierChild1" presStyleCnt="0">
        <dgm:presLayoutVars>
          <dgm:chPref val="1"/>
          <dgm:dir/>
          <dgm:animOne val="branch"/>
          <dgm:animLvl val="lvl"/>
          <dgm:resizeHandles/>
        </dgm:presLayoutVars>
      </dgm:prSet>
      <dgm:spPr/>
    </dgm:pt>
    <dgm:pt modelId="{3790D613-D83D-471D-9757-54414B9FF3C6}" type="pres">
      <dgm:prSet presAssocID="{9129B2FB-7F64-4DCF-AC92-34DE8E21305E}" presName="hierRoot1" presStyleCnt="0"/>
      <dgm:spPr/>
    </dgm:pt>
    <dgm:pt modelId="{CD7210AA-9F77-4E04-AA20-DCFDCC809A8F}" type="pres">
      <dgm:prSet presAssocID="{9129B2FB-7F64-4DCF-AC92-34DE8E21305E}" presName="composite" presStyleCnt="0"/>
      <dgm:spPr/>
    </dgm:pt>
    <dgm:pt modelId="{6CAD12D4-D51F-4048-BC84-1B3DFDBA2296}" type="pres">
      <dgm:prSet presAssocID="{9129B2FB-7F64-4DCF-AC92-34DE8E21305E}" presName="background" presStyleLbl="node0" presStyleIdx="0" presStyleCnt="3"/>
      <dgm:spPr/>
    </dgm:pt>
    <dgm:pt modelId="{4A268206-C761-49BA-A320-C8A797064407}" type="pres">
      <dgm:prSet presAssocID="{9129B2FB-7F64-4DCF-AC92-34DE8E21305E}" presName="text" presStyleLbl="fgAcc0" presStyleIdx="0" presStyleCnt="3">
        <dgm:presLayoutVars>
          <dgm:chPref val="3"/>
        </dgm:presLayoutVars>
      </dgm:prSet>
      <dgm:spPr/>
    </dgm:pt>
    <dgm:pt modelId="{9DF6BCAA-11A3-4412-9882-62A6B75DC18C}" type="pres">
      <dgm:prSet presAssocID="{9129B2FB-7F64-4DCF-AC92-34DE8E21305E}" presName="hierChild2" presStyleCnt="0"/>
      <dgm:spPr/>
    </dgm:pt>
    <dgm:pt modelId="{B0DB1A26-E3A9-469B-A777-4C42391A1F60}" type="pres">
      <dgm:prSet presAssocID="{952EBC46-EB50-4F4D-8859-9C6E44E89901}" presName="hierRoot1" presStyleCnt="0"/>
      <dgm:spPr/>
    </dgm:pt>
    <dgm:pt modelId="{FBB8D66D-6C1C-4370-916A-5DD89EA6600F}" type="pres">
      <dgm:prSet presAssocID="{952EBC46-EB50-4F4D-8859-9C6E44E89901}" presName="composite" presStyleCnt="0"/>
      <dgm:spPr/>
    </dgm:pt>
    <dgm:pt modelId="{52E5DDDF-8704-44BB-821F-B2EC8D43B072}" type="pres">
      <dgm:prSet presAssocID="{952EBC46-EB50-4F4D-8859-9C6E44E89901}" presName="background" presStyleLbl="node0" presStyleIdx="1" presStyleCnt="3"/>
      <dgm:spPr/>
    </dgm:pt>
    <dgm:pt modelId="{9FDB8C52-B793-495D-BC4E-EE00A6A6770F}" type="pres">
      <dgm:prSet presAssocID="{952EBC46-EB50-4F4D-8859-9C6E44E89901}" presName="text" presStyleLbl="fgAcc0" presStyleIdx="1" presStyleCnt="3">
        <dgm:presLayoutVars>
          <dgm:chPref val="3"/>
        </dgm:presLayoutVars>
      </dgm:prSet>
      <dgm:spPr/>
    </dgm:pt>
    <dgm:pt modelId="{FA4B4DCC-9BE2-4077-9D6C-E10ECECF4D16}" type="pres">
      <dgm:prSet presAssocID="{952EBC46-EB50-4F4D-8859-9C6E44E89901}" presName="hierChild2" presStyleCnt="0"/>
      <dgm:spPr/>
    </dgm:pt>
    <dgm:pt modelId="{E5FE93BE-00B9-426A-8E68-52E00B4BDEFD}" type="pres">
      <dgm:prSet presAssocID="{20DD03E0-7498-4A6E-AA46-2A00B387E46F}" presName="hierRoot1" presStyleCnt="0"/>
      <dgm:spPr/>
    </dgm:pt>
    <dgm:pt modelId="{23C0C53D-A5FE-4AEB-BD69-675C004C2C74}" type="pres">
      <dgm:prSet presAssocID="{20DD03E0-7498-4A6E-AA46-2A00B387E46F}" presName="composite" presStyleCnt="0"/>
      <dgm:spPr/>
    </dgm:pt>
    <dgm:pt modelId="{CA08326B-49F4-49EA-B921-9F7D22345F7B}" type="pres">
      <dgm:prSet presAssocID="{20DD03E0-7498-4A6E-AA46-2A00B387E46F}" presName="background" presStyleLbl="node0" presStyleIdx="2" presStyleCnt="3"/>
      <dgm:spPr/>
    </dgm:pt>
    <dgm:pt modelId="{DEABD146-9B3D-4F4D-9DC2-F2A445AAA084}" type="pres">
      <dgm:prSet presAssocID="{20DD03E0-7498-4A6E-AA46-2A00B387E46F}" presName="text" presStyleLbl="fgAcc0" presStyleIdx="2" presStyleCnt="3">
        <dgm:presLayoutVars>
          <dgm:chPref val="3"/>
        </dgm:presLayoutVars>
      </dgm:prSet>
      <dgm:spPr/>
    </dgm:pt>
    <dgm:pt modelId="{8683E315-BFB5-405A-A022-0FC33B82DF97}" type="pres">
      <dgm:prSet presAssocID="{20DD03E0-7498-4A6E-AA46-2A00B387E46F}" presName="hierChild2" presStyleCnt="0"/>
      <dgm:spPr/>
    </dgm:pt>
  </dgm:ptLst>
  <dgm:cxnLst>
    <dgm:cxn modelId="{9DC87537-F970-4A46-87AC-94DEFCF9CCB1}" srcId="{4BB9768F-E0A2-4E9C-8BE7-70D2D49A6FAA}" destId="{952EBC46-EB50-4F4D-8859-9C6E44E89901}" srcOrd="1" destOrd="0" parTransId="{238CF8D0-9F49-41C3-B275-29639DF72635}" sibTransId="{0329D0BE-7CAD-43F7-A196-752F53170C77}"/>
    <dgm:cxn modelId="{BCEED660-3884-4087-9C4D-DC6F5086A3B2}" type="presOf" srcId="{952EBC46-EB50-4F4D-8859-9C6E44E89901}" destId="{9FDB8C52-B793-495D-BC4E-EE00A6A6770F}" srcOrd="0" destOrd="0" presId="urn:microsoft.com/office/officeart/2005/8/layout/hierarchy1"/>
    <dgm:cxn modelId="{3B1DDF66-E8AF-4DF3-9A77-16946E2A4441}" type="presOf" srcId="{20DD03E0-7498-4A6E-AA46-2A00B387E46F}" destId="{DEABD146-9B3D-4F4D-9DC2-F2A445AAA084}" srcOrd="0" destOrd="0" presId="urn:microsoft.com/office/officeart/2005/8/layout/hierarchy1"/>
    <dgm:cxn modelId="{00C0ED48-29C3-46B9-A131-D73F88DB8ACD}" srcId="{4BB9768F-E0A2-4E9C-8BE7-70D2D49A6FAA}" destId="{20DD03E0-7498-4A6E-AA46-2A00B387E46F}" srcOrd="2" destOrd="0" parTransId="{A1043AEA-AFFF-4C9B-B4B8-A9DA7A8F43ED}" sibTransId="{37751A6B-49A0-48AA-8119-35E107118FE9}"/>
    <dgm:cxn modelId="{3D36FA95-0A43-41EA-AC18-89B2C012F266}" srcId="{4BB9768F-E0A2-4E9C-8BE7-70D2D49A6FAA}" destId="{9129B2FB-7F64-4DCF-AC92-34DE8E21305E}" srcOrd="0" destOrd="0" parTransId="{01CF7B1B-59EB-4238-8752-463A6CC01C9E}" sibTransId="{00AD5E99-1DA3-4BFB-8AA8-C33A1D9F32C0}"/>
    <dgm:cxn modelId="{00A9D9D1-116F-4FB9-BA90-F67F97038161}" type="presOf" srcId="{9129B2FB-7F64-4DCF-AC92-34DE8E21305E}" destId="{4A268206-C761-49BA-A320-C8A797064407}" srcOrd="0" destOrd="0" presId="urn:microsoft.com/office/officeart/2005/8/layout/hierarchy1"/>
    <dgm:cxn modelId="{673F9CEB-5734-4B29-8850-544CE98B79D5}" type="presOf" srcId="{4BB9768F-E0A2-4E9C-8BE7-70D2D49A6FAA}" destId="{B7119D53-DACF-4956-B176-BF4C7BB1411C}" srcOrd="0" destOrd="0" presId="urn:microsoft.com/office/officeart/2005/8/layout/hierarchy1"/>
    <dgm:cxn modelId="{9BD7D0EE-6C22-4C87-80FE-5C8DD1CB02DC}" type="presParOf" srcId="{B7119D53-DACF-4956-B176-BF4C7BB1411C}" destId="{3790D613-D83D-471D-9757-54414B9FF3C6}" srcOrd="0" destOrd="0" presId="urn:microsoft.com/office/officeart/2005/8/layout/hierarchy1"/>
    <dgm:cxn modelId="{DF2ABE32-484C-4792-B0F5-68D2ABF2A235}" type="presParOf" srcId="{3790D613-D83D-471D-9757-54414B9FF3C6}" destId="{CD7210AA-9F77-4E04-AA20-DCFDCC809A8F}" srcOrd="0" destOrd="0" presId="urn:microsoft.com/office/officeart/2005/8/layout/hierarchy1"/>
    <dgm:cxn modelId="{ED173AC5-BA91-48EE-A317-8EF93EA93A4B}" type="presParOf" srcId="{CD7210AA-9F77-4E04-AA20-DCFDCC809A8F}" destId="{6CAD12D4-D51F-4048-BC84-1B3DFDBA2296}" srcOrd="0" destOrd="0" presId="urn:microsoft.com/office/officeart/2005/8/layout/hierarchy1"/>
    <dgm:cxn modelId="{A8E46302-C991-47D6-B93E-5BB973BD96C3}" type="presParOf" srcId="{CD7210AA-9F77-4E04-AA20-DCFDCC809A8F}" destId="{4A268206-C761-49BA-A320-C8A797064407}" srcOrd="1" destOrd="0" presId="urn:microsoft.com/office/officeart/2005/8/layout/hierarchy1"/>
    <dgm:cxn modelId="{8F441228-1BD4-4AC8-A0F5-653844740E4E}" type="presParOf" srcId="{3790D613-D83D-471D-9757-54414B9FF3C6}" destId="{9DF6BCAA-11A3-4412-9882-62A6B75DC18C}" srcOrd="1" destOrd="0" presId="urn:microsoft.com/office/officeart/2005/8/layout/hierarchy1"/>
    <dgm:cxn modelId="{4E36FA68-25B6-4E12-A4A1-A711D83B23F3}" type="presParOf" srcId="{B7119D53-DACF-4956-B176-BF4C7BB1411C}" destId="{B0DB1A26-E3A9-469B-A777-4C42391A1F60}" srcOrd="1" destOrd="0" presId="urn:microsoft.com/office/officeart/2005/8/layout/hierarchy1"/>
    <dgm:cxn modelId="{702EC083-9C0A-4940-B008-1085D3FF3709}" type="presParOf" srcId="{B0DB1A26-E3A9-469B-A777-4C42391A1F60}" destId="{FBB8D66D-6C1C-4370-916A-5DD89EA6600F}" srcOrd="0" destOrd="0" presId="urn:microsoft.com/office/officeart/2005/8/layout/hierarchy1"/>
    <dgm:cxn modelId="{F197B064-3068-4545-888D-E736035330E8}" type="presParOf" srcId="{FBB8D66D-6C1C-4370-916A-5DD89EA6600F}" destId="{52E5DDDF-8704-44BB-821F-B2EC8D43B072}" srcOrd="0" destOrd="0" presId="urn:microsoft.com/office/officeart/2005/8/layout/hierarchy1"/>
    <dgm:cxn modelId="{7F319D8C-601A-4947-BB95-F9A9800EC11C}" type="presParOf" srcId="{FBB8D66D-6C1C-4370-916A-5DD89EA6600F}" destId="{9FDB8C52-B793-495D-BC4E-EE00A6A6770F}" srcOrd="1" destOrd="0" presId="urn:microsoft.com/office/officeart/2005/8/layout/hierarchy1"/>
    <dgm:cxn modelId="{6FC40890-E5E4-4264-A90E-7FC80ACD00D7}" type="presParOf" srcId="{B0DB1A26-E3A9-469B-A777-4C42391A1F60}" destId="{FA4B4DCC-9BE2-4077-9D6C-E10ECECF4D16}" srcOrd="1" destOrd="0" presId="urn:microsoft.com/office/officeart/2005/8/layout/hierarchy1"/>
    <dgm:cxn modelId="{70F04CA2-3BCF-45FF-B1AC-D883E5D47037}" type="presParOf" srcId="{B7119D53-DACF-4956-B176-BF4C7BB1411C}" destId="{E5FE93BE-00B9-426A-8E68-52E00B4BDEFD}" srcOrd="2" destOrd="0" presId="urn:microsoft.com/office/officeart/2005/8/layout/hierarchy1"/>
    <dgm:cxn modelId="{AF00EEA2-C82E-4584-B531-4550D5D8F7F8}" type="presParOf" srcId="{E5FE93BE-00B9-426A-8E68-52E00B4BDEFD}" destId="{23C0C53D-A5FE-4AEB-BD69-675C004C2C74}" srcOrd="0" destOrd="0" presId="urn:microsoft.com/office/officeart/2005/8/layout/hierarchy1"/>
    <dgm:cxn modelId="{0F7900B6-4B42-4A6D-9920-83F58AFF1362}" type="presParOf" srcId="{23C0C53D-A5FE-4AEB-BD69-675C004C2C74}" destId="{CA08326B-49F4-49EA-B921-9F7D22345F7B}" srcOrd="0" destOrd="0" presId="urn:microsoft.com/office/officeart/2005/8/layout/hierarchy1"/>
    <dgm:cxn modelId="{A778B34F-844C-4EAD-B8A8-DBCE7264F226}" type="presParOf" srcId="{23C0C53D-A5FE-4AEB-BD69-675C004C2C74}" destId="{DEABD146-9B3D-4F4D-9DC2-F2A445AAA084}" srcOrd="1" destOrd="0" presId="urn:microsoft.com/office/officeart/2005/8/layout/hierarchy1"/>
    <dgm:cxn modelId="{CAFCBD83-9B31-40A7-87D2-B3E997E59FF6}" type="presParOf" srcId="{E5FE93BE-00B9-426A-8E68-52E00B4BDEFD}" destId="{8683E315-BFB5-405A-A022-0FC33B82DF9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DDAFCA8-1E1A-48C7-A38C-EB2F2582F96B}"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D3D02108-B674-4750-8456-9D63A10A5970}">
      <dgm:prSet/>
      <dgm:spPr/>
      <dgm:t>
        <a:bodyPr/>
        <a:lstStyle/>
        <a:p>
          <a:r>
            <a:rPr lang="cs-CZ"/>
            <a:t>výměna pevné částky v jedné měně za vklad, úvěr či půjčku, a to v téže měně a s hrubým vypořádáním.</a:t>
          </a:r>
          <a:endParaRPr lang="en-US"/>
        </a:p>
      </dgm:t>
    </dgm:pt>
    <dgm:pt modelId="{B692B2EF-9E71-4EB6-9678-07AC273B3E2A}" type="parTrans" cxnId="{63519E17-D1CE-4EF2-88B8-1FC6102C314B}">
      <dgm:prSet/>
      <dgm:spPr/>
      <dgm:t>
        <a:bodyPr/>
        <a:lstStyle/>
        <a:p>
          <a:endParaRPr lang="en-US"/>
        </a:p>
      </dgm:t>
    </dgm:pt>
    <dgm:pt modelId="{3E610C5F-A450-4F4A-AF76-E2E621103267}" type="sibTrans" cxnId="{63519E17-D1CE-4EF2-88B8-1FC6102C314B}">
      <dgm:prSet/>
      <dgm:spPr/>
      <dgm:t>
        <a:bodyPr/>
        <a:lstStyle/>
        <a:p>
          <a:endParaRPr lang="en-US"/>
        </a:p>
      </dgm:t>
    </dgm:pt>
    <dgm:pt modelId="{1503AAC2-68C4-4B15-AF49-CCA0B806418D}">
      <dgm:prSet/>
      <dgm:spPr/>
      <dgm:t>
        <a:bodyPr/>
        <a:lstStyle/>
        <a:p>
          <a:r>
            <a:rPr lang="cs-CZ"/>
            <a:t>Forwardový termínový vklad, úvěr či půjčka prakticky nabývá podoby kontraktu o přijetí či poskytnutí termínového vkladu, úvěru či půjčky na určité období počínaje určitým dnem v budoucnosti, a to za úrokovou míru dohodnutou při sjednání kontraktu.</a:t>
          </a:r>
          <a:endParaRPr lang="en-US"/>
        </a:p>
      </dgm:t>
    </dgm:pt>
    <dgm:pt modelId="{B65B19C8-9B36-4B6C-9947-FED88C3FA3F0}" type="parTrans" cxnId="{FF429AB4-6FFE-4151-BF58-D5343C1ECC7D}">
      <dgm:prSet/>
      <dgm:spPr/>
      <dgm:t>
        <a:bodyPr/>
        <a:lstStyle/>
        <a:p>
          <a:endParaRPr lang="en-US"/>
        </a:p>
      </dgm:t>
    </dgm:pt>
    <dgm:pt modelId="{03B95311-7665-499B-A46A-1DCB3E10C14B}" type="sibTrans" cxnId="{FF429AB4-6FFE-4151-BF58-D5343C1ECC7D}">
      <dgm:prSet/>
      <dgm:spPr/>
      <dgm:t>
        <a:bodyPr/>
        <a:lstStyle/>
        <a:p>
          <a:endParaRPr lang="en-US"/>
        </a:p>
      </dgm:t>
    </dgm:pt>
    <dgm:pt modelId="{A129BC32-15D2-4D86-853B-DA34F2307F78}" type="pres">
      <dgm:prSet presAssocID="{5DDAFCA8-1E1A-48C7-A38C-EB2F2582F96B}" presName="root" presStyleCnt="0">
        <dgm:presLayoutVars>
          <dgm:dir/>
          <dgm:resizeHandles val="exact"/>
        </dgm:presLayoutVars>
      </dgm:prSet>
      <dgm:spPr/>
    </dgm:pt>
    <dgm:pt modelId="{1DE40191-1A71-4E6A-8254-3BBF6461AA9B}" type="pres">
      <dgm:prSet presAssocID="{D3D02108-B674-4750-8456-9D63A10A5970}" presName="compNode" presStyleCnt="0"/>
      <dgm:spPr/>
    </dgm:pt>
    <dgm:pt modelId="{90DD4DD7-6720-4F64-BE11-9A3C9C735C86}" type="pres">
      <dgm:prSet presAssocID="{D3D02108-B674-4750-8456-9D63A10A5970}" presName="bgRect" presStyleLbl="bgShp" presStyleIdx="0" presStyleCnt="2"/>
      <dgm:spPr/>
    </dgm:pt>
    <dgm:pt modelId="{1D281B09-BD3B-40FA-BC2B-E45BCA1A1161}" type="pres">
      <dgm:prSet presAssocID="{D3D02108-B674-4750-8456-9D63A10A5970}"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anka"/>
        </a:ext>
      </dgm:extLst>
    </dgm:pt>
    <dgm:pt modelId="{08DC412B-FAA8-4A28-9AEC-8F2D4A838616}" type="pres">
      <dgm:prSet presAssocID="{D3D02108-B674-4750-8456-9D63A10A5970}" presName="spaceRect" presStyleCnt="0"/>
      <dgm:spPr/>
    </dgm:pt>
    <dgm:pt modelId="{E338AB7A-9561-4807-A5E1-B24C92D99F6F}" type="pres">
      <dgm:prSet presAssocID="{D3D02108-B674-4750-8456-9D63A10A5970}" presName="parTx" presStyleLbl="revTx" presStyleIdx="0" presStyleCnt="2">
        <dgm:presLayoutVars>
          <dgm:chMax val="0"/>
          <dgm:chPref val="0"/>
        </dgm:presLayoutVars>
      </dgm:prSet>
      <dgm:spPr/>
    </dgm:pt>
    <dgm:pt modelId="{4E488620-8CF5-4CE2-B045-9D60BFA399C7}" type="pres">
      <dgm:prSet presAssocID="{3E610C5F-A450-4F4A-AF76-E2E621103267}" presName="sibTrans" presStyleCnt="0"/>
      <dgm:spPr/>
    </dgm:pt>
    <dgm:pt modelId="{4B33CAD2-B1CA-4DA4-890B-A6AC1C75D899}" type="pres">
      <dgm:prSet presAssocID="{1503AAC2-68C4-4B15-AF49-CCA0B806418D}" presName="compNode" presStyleCnt="0"/>
      <dgm:spPr/>
    </dgm:pt>
    <dgm:pt modelId="{581D7F70-CA3A-4B2C-A810-A7948017B03A}" type="pres">
      <dgm:prSet presAssocID="{1503AAC2-68C4-4B15-AF49-CCA0B806418D}" presName="bgRect" presStyleLbl="bgShp" presStyleIdx="1" presStyleCnt="2"/>
      <dgm:spPr/>
    </dgm:pt>
    <dgm:pt modelId="{C2D0F540-DDB5-4F3F-9F1D-8C82097B3D70}" type="pres">
      <dgm:prSet presAssocID="{1503AAC2-68C4-4B15-AF49-CCA0B806418D}"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lar"/>
        </a:ext>
      </dgm:extLst>
    </dgm:pt>
    <dgm:pt modelId="{02764FAF-BE4A-4D2B-A621-757EC7B6ABD1}" type="pres">
      <dgm:prSet presAssocID="{1503AAC2-68C4-4B15-AF49-CCA0B806418D}" presName="spaceRect" presStyleCnt="0"/>
      <dgm:spPr/>
    </dgm:pt>
    <dgm:pt modelId="{7950780B-2643-4FA2-BC90-2EFDCC2C1F9C}" type="pres">
      <dgm:prSet presAssocID="{1503AAC2-68C4-4B15-AF49-CCA0B806418D}" presName="parTx" presStyleLbl="revTx" presStyleIdx="1" presStyleCnt="2">
        <dgm:presLayoutVars>
          <dgm:chMax val="0"/>
          <dgm:chPref val="0"/>
        </dgm:presLayoutVars>
      </dgm:prSet>
      <dgm:spPr/>
    </dgm:pt>
  </dgm:ptLst>
  <dgm:cxnLst>
    <dgm:cxn modelId="{63519E17-D1CE-4EF2-88B8-1FC6102C314B}" srcId="{5DDAFCA8-1E1A-48C7-A38C-EB2F2582F96B}" destId="{D3D02108-B674-4750-8456-9D63A10A5970}" srcOrd="0" destOrd="0" parTransId="{B692B2EF-9E71-4EB6-9678-07AC273B3E2A}" sibTransId="{3E610C5F-A450-4F4A-AF76-E2E621103267}"/>
    <dgm:cxn modelId="{9A803489-524E-4799-8F7D-CF4A88F06E5C}" type="presOf" srcId="{5DDAFCA8-1E1A-48C7-A38C-EB2F2582F96B}" destId="{A129BC32-15D2-4D86-853B-DA34F2307F78}" srcOrd="0" destOrd="0" presId="urn:microsoft.com/office/officeart/2018/2/layout/IconVerticalSolidList"/>
    <dgm:cxn modelId="{FF429AB4-6FFE-4151-BF58-D5343C1ECC7D}" srcId="{5DDAFCA8-1E1A-48C7-A38C-EB2F2582F96B}" destId="{1503AAC2-68C4-4B15-AF49-CCA0B806418D}" srcOrd="1" destOrd="0" parTransId="{B65B19C8-9B36-4B6C-9947-FED88C3FA3F0}" sibTransId="{03B95311-7665-499B-A46A-1DCB3E10C14B}"/>
    <dgm:cxn modelId="{C5451FB6-6FB7-4BC4-825F-F051CF419349}" type="presOf" srcId="{1503AAC2-68C4-4B15-AF49-CCA0B806418D}" destId="{7950780B-2643-4FA2-BC90-2EFDCC2C1F9C}" srcOrd="0" destOrd="0" presId="urn:microsoft.com/office/officeart/2018/2/layout/IconVerticalSolidList"/>
    <dgm:cxn modelId="{4D66B8D2-9571-4217-A935-B3F9DFB97148}" type="presOf" srcId="{D3D02108-B674-4750-8456-9D63A10A5970}" destId="{E338AB7A-9561-4807-A5E1-B24C92D99F6F}" srcOrd="0" destOrd="0" presId="urn:microsoft.com/office/officeart/2018/2/layout/IconVerticalSolidList"/>
    <dgm:cxn modelId="{791A870C-FC5A-425E-9408-A32E9737F9B0}" type="presParOf" srcId="{A129BC32-15D2-4D86-853B-DA34F2307F78}" destId="{1DE40191-1A71-4E6A-8254-3BBF6461AA9B}" srcOrd="0" destOrd="0" presId="urn:microsoft.com/office/officeart/2018/2/layout/IconVerticalSolidList"/>
    <dgm:cxn modelId="{DD9C78AE-EBCD-45B6-83A8-C3B01F64EB6A}" type="presParOf" srcId="{1DE40191-1A71-4E6A-8254-3BBF6461AA9B}" destId="{90DD4DD7-6720-4F64-BE11-9A3C9C735C86}" srcOrd="0" destOrd="0" presId="urn:microsoft.com/office/officeart/2018/2/layout/IconVerticalSolidList"/>
    <dgm:cxn modelId="{3E76F470-96A9-4650-A6E0-93DCD722B646}" type="presParOf" srcId="{1DE40191-1A71-4E6A-8254-3BBF6461AA9B}" destId="{1D281B09-BD3B-40FA-BC2B-E45BCA1A1161}" srcOrd="1" destOrd="0" presId="urn:microsoft.com/office/officeart/2018/2/layout/IconVerticalSolidList"/>
    <dgm:cxn modelId="{5036CCAC-4DDF-496B-B2BB-1ACBF4AA836E}" type="presParOf" srcId="{1DE40191-1A71-4E6A-8254-3BBF6461AA9B}" destId="{08DC412B-FAA8-4A28-9AEC-8F2D4A838616}" srcOrd="2" destOrd="0" presId="urn:microsoft.com/office/officeart/2018/2/layout/IconVerticalSolidList"/>
    <dgm:cxn modelId="{54464292-FA01-4968-837C-1B52741EB132}" type="presParOf" srcId="{1DE40191-1A71-4E6A-8254-3BBF6461AA9B}" destId="{E338AB7A-9561-4807-A5E1-B24C92D99F6F}" srcOrd="3" destOrd="0" presId="urn:microsoft.com/office/officeart/2018/2/layout/IconVerticalSolidList"/>
    <dgm:cxn modelId="{DA1697B0-80D0-4A69-8FB7-E953E000FA1D}" type="presParOf" srcId="{A129BC32-15D2-4D86-853B-DA34F2307F78}" destId="{4E488620-8CF5-4CE2-B045-9D60BFA399C7}" srcOrd="1" destOrd="0" presId="urn:microsoft.com/office/officeart/2018/2/layout/IconVerticalSolidList"/>
    <dgm:cxn modelId="{3ED68574-CBD5-4ECE-876A-D4D98138F508}" type="presParOf" srcId="{A129BC32-15D2-4D86-853B-DA34F2307F78}" destId="{4B33CAD2-B1CA-4DA4-890B-A6AC1C75D899}" srcOrd="2" destOrd="0" presId="urn:microsoft.com/office/officeart/2018/2/layout/IconVerticalSolidList"/>
    <dgm:cxn modelId="{BAD205F8-9CFA-452E-ADA0-19756A7309E2}" type="presParOf" srcId="{4B33CAD2-B1CA-4DA4-890B-A6AC1C75D899}" destId="{581D7F70-CA3A-4B2C-A810-A7948017B03A}" srcOrd="0" destOrd="0" presId="urn:microsoft.com/office/officeart/2018/2/layout/IconVerticalSolidList"/>
    <dgm:cxn modelId="{C5595200-335E-426E-93FC-4996B7490A52}" type="presParOf" srcId="{4B33CAD2-B1CA-4DA4-890B-A6AC1C75D899}" destId="{C2D0F540-DDB5-4F3F-9F1D-8C82097B3D70}" srcOrd="1" destOrd="0" presId="urn:microsoft.com/office/officeart/2018/2/layout/IconVerticalSolidList"/>
    <dgm:cxn modelId="{7D8DB2A2-87B5-4280-A2D6-7AD469D98986}" type="presParOf" srcId="{4B33CAD2-B1CA-4DA4-890B-A6AC1C75D899}" destId="{02764FAF-BE4A-4D2B-A621-757EC7B6ABD1}" srcOrd="2" destOrd="0" presId="urn:microsoft.com/office/officeart/2018/2/layout/IconVerticalSolidList"/>
    <dgm:cxn modelId="{E87CB628-4F23-4FF7-B3D0-FBA6D2FDBD95}" type="presParOf" srcId="{4B33CAD2-B1CA-4DA4-890B-A6AC1C75D899}" destId="{7950780B-2643-4FA2-BC90-2EFDCC2C1F9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E55BF23-B31D-48CD-9601-2263CB913E1E}"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DCE03510-A746-46F5-8EE0-1113B7031866}">
      <dgm:prSet/>
      <dgm:spPr/>
      <dgm:t>
        <a:bodyPr/>
        <a:lstStyle/>
        <a:p>
          <a:r>
            <a:rPr lang="cs-CZ"/>
            <a:t>výměna pevné částky v jedné měně za dluhový cenný papír či pohledávku, a to v téže měně a s hrubým vypořádáním a cenného papíru či pohledávky.</a:t>
          </a:r>
          <a:endParaRPr lang="en-US"/>
        </a:p>
      </dgm:t>
    </dgm:pt>
    <dgm:pt modelId="{CA067A16-1132-4190-BCA2-6FB03BEBBF39}" type="parTrans" cxnId="{01C51874-4B69-4207-B47F-56274240D1CD}">
      <dgm:prSet/>
      <dgm:spPr/>
      <dgm:t>
        <a:bodyPr/>
        <a:lstStyle/>
        <a:p>
          <a:endParaRPr lang="en-US"/>
        </a:p>
      </dgm:t>
    </dgm:pt>
    <dgm:pt modelId="{87C35E8B-7AC2-4AC6-8AB2-F0FC179062EF}" type="sibTrans" cxnId="{01C51874-4B69-4207-B47F-56274240D1CD}">
      <dgm:prSet/>
      <dgm:spPr/>
      <dgm:t>
        <a:bodyPr/>
        <a:lstStyle/>
        <a:p>
          <a:endParaRPr lang="en-US"/>
        </a:p>
      </dgm:t>
    </dgm:pt>
    <dgm:pt modelId="{AE9CA31E-18C5-414F-A6BB-8CC67E849643}">
      <dgm:prSet/>
      <dgm:spPr/>
      <dgm:t>
        <a:bodyPr/>
        <a:lstStyle/>
        <a:p>
          <a:r>
            <a:rPr lang="cs-CZ"/>
            <a:t>Forwardová koupě či prodej dluhového cenného papíru či pohledávky prakticky nabývá podoby kontraktu o přijetí či poskytnutí dluhového cenného papíru či pohledávky (s určitou splatností) k určitému datu v budoucnosti, a to za cenu dohodnutou při sjednání kontraktu.</a:t>
          </a:r>
          <a:endParaRPr lang="en-US"/>
        </a:p>
      </dgm:t>
    </dgm:pt>
    <dgm:pt modelId="{9856D3BE-D4D5-451D-813E-11661A4529DE}" type="parTrans" cxnId="{2BF6F5C7-FFCC-4AD9-A2C4-D655DC1EB6A3}">
      <dgm:prSet/>
      <dgm:spPr/>
      <dgm:t>
        <a:bodyPr/>
        <a:lstStyle/>
        <a:p>
          <a:endParaRPr lang="en-US"/>
        </a:p>
      </dgm:t>
    </dgm:pt>
    <dgm:pt modelId="{1EC416B0-F94C-4137-B946-4C5F589F9F11}" type="sibTrans" cxnId="{2BF6F5C7-FFCC-4AD9-A2C4-D655DC1EB6A3}">
      <dgm:prSet/>
      <dgm:spPr/>
      <dgm:t>
        <a:bodyPr/>
        <a:lstStyle/>
        <a:p>
          <a:endParaRPr lang="en-US"/>
        </a:p>
      </dgm:t>
    </dgm:pt>
    <dgm:pt modelId="{DD4A9A27-1A95-4ACF-B80B-DD183FD23C4F}" type="pres">
      <dgm:prSet presAssocID="{2E55BF23-B31D-48CD-9601-2263CB913E1E}" presName="root" presStyleCnt="0">
        <dgm:presLayoutVars>
          <dgm:dir/>
          <dgm:resizeHandles val="exact"/>
        </dgm:presLayoutVars>
      </dgm:prSet>
      <dgm:spPr/>
    </dgm:pt>
    <dgm:pt modelId="{88FEBD23-D969-40CC-A258-CDEEF6F36457}" type="pres">
      <dgm:prSet presAssocID="{DCE03510-A746-46F5-8EE0-1113B7031866}" presName="compNode" presStyleCnt="0"/>
      <dgm:spPr/>
    </dgm:pt>
    <dgm:pt modelId="{87D5D8CA-7644-4CC1-BC02-1E4CBF70D6C0}" type="pres">
      <dgm:prSet presAssocID="{DCE03510-A746-46F5-8EE0-1113B7031866}" presName="bgRect" presStyleLbl="bgShp" presStyleIdx="0" presStyleCnt="2"/>
      <dgm:spPr/>
    </dgm:pt>
    <dgm:pt modelId="{713D4D06-1703-404B-9D82-9AB1A2B5EF5C}" type="pres">
      <dgm:prSet presAssocID="{DCE03510-A746-46F5-8EE0-1113B7031866}"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Zaškrtnutí"/>
        </a:ext>
      </dgm:extLst>
    </dgm:pt>
    <dgm:pt modelId="{1B229780-5110-4193-8735-EABC5A1C5A3C}" type="pres">
      <dgm:prSet presAssocID="{DCE03510-A746-46F5-8EE0-1113B7031866}" presName="spaceRect" presStyleCnt="0"/>
      <dgm:spPr/>
    </dgm:pt>
    <dgm:pt modelId="{60306A36-2199-4F9A-AEE5-CE03008D0956}" type="pres">
      <dgm:prSet presAssocID="{DCE03510-A746-46F5-8EE0-1113B7031866}" presName="parTx" presStyleLbl="revTx" presStyleIdx="0" presStyleCnt="2">
        <dgm:presLayoutVars>
          <dgm:chMax val="0"/>
          <dgm:chPref val="0"/>
        </dgm:presLayoutVars>
      </dgm:prSet>
      <dgm:spPr/>
    </dgm:pt>
    <dgm:pt modelId="{6AEF96B2-7CC8-48F2-AAA9-D780761DAFDB}" type="pres">
      <dgm:prSet presAssocID="{87C35E8B-7AC2-4AC6-8AB2-F0FC179062EF}" presName="sibTrans" presStyleCnt="0"/>
      <dgm:spPr/>
    </dgm:pt>
    <dgm:pt modelId="{953AFFD1-1908-4088-AF74-EDD5B29E64AF}" type="pres">
      <dgm:prSet presAssocID="{AE9CA31E-18C5-414F-A6BB-8CC67E849643}" presName="compNode" presStyleCnt="0"/>
      <dgm:spPr/>
    </dgm:pt>
    <dgm:pt modelId="{5556329E-4BBA-400F-82C8-9E84FB474C9C}" type="pres">
      <dgm:prSet presAssocID="{AE9CA31E-18C5-414F-A6BB-8CC67E849643}" presName="bgRect" presStyleLbl="bgShp" presStyleIdx="1" presStyleCnt="2"/>
      <dgm:spPr/>
    </dgm:pt>
    <dgm:pt modelId="{DA6101DD-92D5-4881-AD44-A2DD20725794}" type="pres">
      <dgm:prSet presAssocID="{AE9CA31E-18C5-414F-A6BB-8CC67E849643}"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eníze"/>
        </a:ext>
      </dgm:extLst>
    </dgm:pt>
    <dgm:pt modelId="{5193E83A-BAD4-4CE0-A0C9-9A83C87280AE}" type="pres">
      <dgm:prSet presAssocID="{AE9CA31E-18C5-414F-A6BB-8CC67E849643}" presName="spaceRect" presStyleCnt="0"/>
      <dgm:spPr/>
    </dgm:pt>
    <dgm:pt modelId="{5B50DEBE-463E-4698-B04E-7E7B990B1A11}" type="pres">
      <dgm:prSet presAssocID="{AE9CA31E-18C5-414F-A6BB-8CC67E849643}" presName="parTx" presStyleLbl="revTx" presStyleIdx="1" presStyleCnt="2">
        <dgm:presLayoutVars>
          <dgm:chMax val="0"/>
          <dgm:chPref val="0"/>
        </dgm:presLayoutVars>
      </dgm:prSet>
      <dgm:spPr/>
    </dgm:pt>
  </dgm:ptLst>
  <dgm:cxnLst>
    <dgm:cxn modelId="{0D4B4270-1134-4587-A2D9-2DA4108EAE8B}" type="presOf" srcId="{2E55BF23-B31D-48CD-9601-2263CB913E1E}" destId="{DD4A9A27-1A95-4ACF-B80B-DD183FD23C4F}" srcOrd="0" destOrd="0" presId="urn:microsoft.com/office/officeart/2018/2/layout/IconVerticalSolidList"/>
    <dgm:cxn modelId="{01C51874-4B69-4207-B47F-56274240D1CD}" srcId="{2E55BF23-B31D-48CD-9601-2263CB913E1E}" destId="{DCE03510-A746-46F5-8EE0-1113B7031866}" srcOrd="0" destOrd="0" parTransId="{CA067A16-1132-4190-BCA2-6FB03BEBBF39}" sibTransId="{87C35E8B-7AC2-4AC6-8AB2-F0FC179062EF}"/>
    <dgm:cxn modelId="{D747AA55-A7D2-43E9-A8D3-B4E982703BD7}" type="presOf" srcId="{AE9CA31E-18C5-414F-A6BB-8CC67E849643}" destId="{5B50DEBE-463E-4698-B04E-7E7B990B1A11}" srcOrd="0" destOrd="0" presId="urn:microsoft.com/office/officeart/2018/2/layout/IconVerticalSolidList"/>
    <dgm:cxn modelId="{665F0FBD-5A06-48F2-8177-EF8A6D1A1FAA}" type="presOf" srcId="{DCE03510-A746-46F5-8EE0-1113B7031866}" destId="{60306A36-2199-4F9A-AEE5-CE03008D0956}" srcOrd="0" destOrd="0" presId="urn:microsoft.com/office/officeart/2018/2/layout/IconVerticalSolidList"/>
    <dgm:cxn modelId="{2BF6F5C7-FFCC-4AD9-A2C4-D655DC1EB6A3}" srcId="{2E55BF23-B31D-48CD-9601-2263CB913E1E}" destId="{AE9CA31E-18C5-414F-A6BB-8CC67E849643}" srcOrd="1" destOrd="0" parTransId="{9856D3BE-D4D5-451D-813E-11661A4529DE}" sibTransId="{1EC416B0-F94C-4137-B946-4C5F589F9F11}"/>
    <dgm:cxn modelId="{E0D63997-C90D-489C-B8E6-CC47AD4B99B7}" type="presParOf" srcId="{DD4A9A27-1A95-4ACF-B80B-DD183FD23C4F}" destId="{88FEBD23-D969-40CC-A258-CDEEF6F36457}" srcOrd="0" destOrd="0" presId="urn:microsoft.com/office/officeart/2018/2/layout/IconVerticalSolidList"/>
    <dgm:cxn modelId="{3546726C-FBF0-4646-A806-643A88E7424D}" type="presParOf" srcId="{88FEBD23-D969-40CC-A258-CDEEF6F36457}" destId="{87D5D8CA-7644-4CC1-BC02-1E4CBF70D6C0}" srcOrd="0" destOrd="0" presId="urn:microsoft.com/office/officeart/2018/2/layout/IconVerticalSolidList"/>
    <dgm:cxn modelId="{4585D06A-FCF3-4843-B91E-62DE15F97A53}" type="presParOf" srcId="{88FEBD23-D969-40CC-A258-CDEEF6F36457}" destId="{713D4D06-1703-404B-9D82-9AB1A2B5EF5C}" srcOrd="1" destOrd="0" presId="urn:microsoft.com/office/officeart/2018/2/layout/IconVerticalSolidList"/>
    <dgm:cxn modelId="{DF3184FE-C783-4740-B81F-4AC1F63683C3}" type="presParOf" srcId="{88FEBD23-D969-40CC-A258-CDEEF6F36457}" destId="{1B229780-5110-4193-8735-EABC5A1C5A3C}" srcOrd="2" destOrd="0" presId="urn:microsoft.com/office/officeart/2018/2/layout/IconVerticalSolidList"/>
    <dgm:cxn modelId="{BC8B33C7-F10B-4086-9C6C-92B7101CBA2A}" type="presParOf" srcId="{88FEBD23-D969-40CC-A258-CDEEF6F36457}" destId="{60306A36-2199-4F9A-AEE5-CE03008D0956}" srcOrd="3" destOrd="0" presId="urn:microsoft.com/office/officeart/2018/2/layout/IconVerticalSolidList"/>
    <dgm:cxn modelId="{BB9AE1ED-426B-4899-95DE-D8BA9DEA2A19}" type="presParOf" srcId="{DD4A9A27-1A95-4ACF-B80B-DD183FD23C4F}" destId="{6AEF96B2-7CC8-48F2-AAA9-D780761DAFDB}" srcOrd="1" destOrd="0" presId="urn:microsoft.com/office/officeart/2018/2/layout/IconVerticalSolidList"/>
    <dgm:cxn modelId="{B75F375A-272C-411B-B899-73655C516518}" type="presParOf" srcId="{DD4A9A27-1A95-4ACF-B80B-DD183FD23C4F}" destId="{953AFFD1-1908-4088-AF74-EDD5B29E64AF}" srcOrd="2" destOrd="0" presId="urn:microsoft.com/office/officeart/2018/2/layout/IconVerticalSolidList"/>
    <dgm:cxn modelId="{C8E42ED6-1A7D-479E-AE0C-C23C41BE697B}" type="presParOf" srcId="{953AFFD1-1908-4088-AF74-EDD5B29E64AF}" destId="{5556329E-4BBA-400F-82C8-9E84FB474C9C}" srcOrd="0" destOrd="0" presId="urn:microsoft.com/office/officeart/2018/2/layout/IconVerticalSolidList"/>
    <dgm:cxn modelId="{6C1D0C46-7136-485F-B50D-8231CD3D7727}" type="presParOf" srcId="{953AFFD1-1908-4088-AF74-EDD5B29E64AF}" destId="{DA6101DD-92D5-4881-AD44-A2DD20725794}" srcOrd="1" destOrd="0" presId="urn:microsoft.com/office/officeart/2018/2/layout/IconVerticalSolidList"/>
    <dgm:cxn modelId="{E5DCCAD7-43FE-4A72-8DF8-E4C42B4BDBB1}" type="presParOf" srcId="{953AFFD1-1908-4088-AF74-EDD5B29E64AF}" destId="{5193E83A-BAD4-4CE0-A0C9-9A83C87280AE}" srcOrd="2" destOrd="0" presId="urn:microsoft.com/office/officeart/2018/2/layout/IconVerticalSolidList"/>
    <dgm:cxn modelId="{8BE3BE66-2EF4-4984-ADCC-4B9320B2D254}" type="presParOf" srcId="{953AFFD1-1908-4088-AF74-EDD5B29E64AF}" destId="{5B50DEBE-463E-4698-B04E-7E7B990B1A1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E830476-EC00-4C2B-85AA-BE857945C1F7}" type="doc">
      <dgm:prSet loTypeId="urn:microsoft.com/office/officeart/2005/8/layout/vProcess5" loCatId="process" qsTypeId="urn:microsoft.com/office/officeart/2005/8/quickstyle/simple4" qsCatId="simple" csTypeId="urn:microsoft.com/office/officeart/2005/8/colors/accent3_2" csCatId="accent3"/>
      <dgm:spPr/>
      <dgm:t>
        <a:bodyPr/>
        <a:lstStyle/>
        <a:p>
          <a:endParaRPr lang="en-US"/>
        </a:p>
      </dgm:t>
    </dgm:pt>
    <dgm:pt modelId="{7262600B-A53E-4B11-97C5-5FED5C049AE3}">
      <dgm:prSet/>
      <dgm:spPr/>
      <dgm:t>
        <a:bodyPr/>
        <a:lstStyle/>
        <a:p>
          <a:r>
            <a:rPr lang="cs-CZ" b="1"/>
            <a:t>Úrokové forwardy tvorby trhu</a:t>
          </a:r>
          <a:endParaRPr lang="en-US"/>
        </a:p>
      </dgm:t>
    </dgm:pt>
    <dgm:pt modelId="{20020D61-8C4D-438D-AF43-35589A00D062}" type="parTrans" cxnId="{8B002255-5DAC-415A-BD0D-375EEAA3B9F3}">
      <dgm:prSet/>
      <dgm:spPr/>
      <dgm:t>
        <a:bodyPr/>
        <a:lstStyle/>
        <a:p>
          <a:endParaRPr lang="en-US"/>
        </a:p>
      </dgm:t>
    </dgm:pt>
    <dgm:pt modelId="{5AEC9A35-BF7D-4B95-9844-DF137CB97CBC}" type="sibTrans" cxnId="{8B002255-5DAC-415A-BD0D-375EEAA3B9F3}">
      <dgm:prSet/>
      <dgm:spPr/>
      <dgm:t>
        <a:bodyPr/>
        <a:lstStyle/>
        <a:p>
          <a:endParaRPr lang="en-US"/>
        </a:p>
      </dgm:t>
    </dgm:pt>
    <dgm:pt modelId="{0DDBC298-D859-4D8A-A271-DAECD84B4FA0}">
      <dgm:prSet/>
      <dgm:spPr/>
      <dgm:t>
        <a:bodyPr/>
        <a:lstStyle/>
        <a:p>
          <a:r>
            <a:rPr lang="cs-CZ"/>
            <a:t>Generování zisku z rozpětí mezi kotací nabídky a poptávky</a:t>
          </a:r>
          <a:endParaRPr lang="en-US"/>
        </a:p>
      </dgm:t>
    </dgm:pt>
    <dgm:pt modelId="{407B9F2D-B97D-4EAF-99E6-CB39EDC99B9C}" type="parTrans" cxnId="{E39C1554-2570-431C-9631-39ECC564BF84}">
      <dgm:prSet/>
      <dgm:spPr/>
      <dgm:t>
        <a:bodyPr/>
        <a:lstStyle/>
        <a:p>
          <a:endParaRPr lang="en-US"/>
        </a:p>
      </dgm:t>
    </dgm:pt>
    <dgm:pt modelId="{4D5AFE88-B7CF-4C76-8A17-D35F3522B5B6}" type="sibTrans" cxnId="{E39C1554-2570-431C-9631-39ECC564BF84}">
      <dgm:prSet/>
      <dgm:spPr/>
      <dgm:t>
        <a:bodyPr/>
        <a:lstStyle/>
        <a:p>
          <a:endParaRPr lang="en-US"/>
        </a:p>
      </dgm:t>
    </dgm:pt>
    <dgm:pt modelId="{CE18C0D8-2C09-4784-8710-D87B3537FFEE}">
      <dgm:prSet/>
      <dgm:spPr/>
      <dgm:t>
        <a:bodyPr/>
        <a:lstStyle/>
        <a:p>
          <a:r>
            <a:rPr lang="cs-CZ" b="1"/>
            <a:t>Úrokové forwardy zajišťovací</a:t>
          </a:r>
          <a:endParaRPr lang="en-US"/>
        </a:p>
      </dgm:t>
    </dgm:pt>
    <dgm:pt modelId="{A44A7E68-C134-4D83-B3FD-CBBBF6FB6881}" type="parTrans" cxnId="{23CC6D3D-AF67-4998-A2A0-9EBF44641122}">
      <dgm:prSet/>
      <dgm:spPr/>
      <dgm:t>
        <a:bodyPr/>
        <a:lstStyle/>
        <a:p>
          <a:endParaRPr lang="en-US"/>
        </a:p>
      </dgm:t>
    </dgm:pt>
    <dgm:pt modelId="{4B7E6867-2D0A-4A94-8F1F-CF72091B9CE0}" type="sibTrans" cxnId="{23CC6D3D-AF67-4998-A2A0-9EBF44641122}">
      <dgm:prSet/>
      <dgm:spPr/>
      <dgm:t>
        <a:bodyPr/>
        <a:lstStyle/>
        <a:p>
          <a:endParaRPr lang="en-US"/>
        </a:p>
      </dgm:t>
    </dgm:pt>
    <dgm:pt modelId="{0971BEC9-2692-4247-9DBA-91F1B8F98F7C}">
      <dgm:prSet/>
      <dgm:spPr/>
      <dgm:t>
        <a:bodyPr/>
        <a:lstStyle/>
        <a:p>
          <a:r>
            <a:rPr lang="cs-CZ" b="1"/>
            <a:t>Úrokové forwardy spekulační</a:t>
          </a:r>
          <a:endParaRPr lang="en-US"/>
        </a:p>
      </dgm:t>
    </dgm:pt>
    <dgm:pt modelId="{DAA67235-ECAC-4DB9-A7E3-9C516FF458E9}" type="parTrans" cxnId="{745E99B4-CD8F-48A5-8CF2-93019B2C38AF}">
      <dgm:prSet/>
      <dgm:spPr/>
      <dgm:t>
        <a:bodyPr/>
        <a:lstStyle/>
        <a:p>
          <a:endParaRPr lang="en-US"/>
        </a:p>
      </dgm:t>
    </dgm:pt>
    <dgm:pt modelId="{96FDE689-9637-4665-AF95-48538D0202F1}" type="sibTrans" cxnId="{745E99B4-CD8F-48A5-8CF2-93019B2C38AF}">
      <dgm:prSet/>
      <dgm:spPr/>
      <dgm:t>
        <a:bodyPr/>
        <a:lstStyle/>
        <a:p>
          <a:endParaRPr lang="en-US"/>
        </a:p>
      </dgm:t>
    </dgm:pt>
    <dgm:pt modelId="{13FA2FFF-DB54-4E81-8A44-7A663AA42EB4}" type="pres">
      <dgm:prSet presAssocID="{4E830476-EC00-4C2B-85AA-BE857945C1F7}" presName="outerComposite" presStyleCnt="0">
        <dgm:presLayoutVars>
          <dgm:chMax val="5"/>
          <dgm:dir/>
          <dgm:resizeHandles val="exact"/>
        </dgm:presLayoutVars>
      </dgm:prSet>
      <dgm:spPr/>
    </dgm:pt>
    <dgm:pt modelId="{54AA28BB-9B58-439A-B4C0-49FF6F74235C}" type="pres">
      <dgm:prSet presAssocID="{4E830476-EC00-4C2B-85AA-BE857945C1F7}" presName="dummyMaxCanvas" presStyleCnt="0">
        <dgm:presLayoutVars/>
      </dgm:prSet>
      <dgm:spPr/>
    </dgm:pt>
    <dgm:pt modelId="{00602631-7CC9-47C3-9521-111E1524E67A}" type="pres">
      <dgm:prSet presAssocID="{4E830476-EC00-4C2B-85AA-BE857945C1F7}" presName="FourNodes_1" presStyleLbl="node1" presStyleIdx="0" presStyleCnt="4">
        <dgm:presLayoutVars>
          <dgm:bulletEnabled val="1"/>
        </dgm:presLayoutVars>
      </dgm:prSet>
      <dgm:spPr/>
    </dgm:pt>
    <dgm:pt modelId="{423F60A6-C41B-4D24-9A76-F01AECFA99FD}" type="pres">
      <dgm:prSet presAssocID="{4E830476-EC00-4C2B-85AA-BE857945C1F7}" presName="FourNodes_2" presStyleLbl="node1" presStyleIdx="1" presStyleCnt="4">
        <dgm:presLayoutVars>
          <dgm:bulletEnabled val="1"/>
        </dgm:presLayoutVars>
      </dgm:prSet>
      <dgm:spPr/>
    </dgm:pt>
    <dgm:pt modelId="{68B8BF7A-F65F-4D74-B139-B3424C55C4D9}" type="pres">
      <dgm:prSet presAssocID="{4E830476-EC00-4C2B-85AA-BE857945C1F7}" presName="FourNodes_3" presStyleLbl="node1" presStyleIdx="2" presStyleCnt="4">
        <dgm:presLayoutVars>
          <dgm:bulletEnabled val="1"/>
        </dgm:presLayoutVars>
      </dgm:prSet>
      <dgm:spPr/>
    </dgm:pt>
    <dgm:pt modelId="{462F3187-FBCA-4F8C-8C77-DB2C19D9C42D}" type="pres">
      <dgm:prSet presAssocID="{4E830476-EC00-4C2B-85AA-BE857945C1F7}" presName="FourNodes_4" presStyleLbl="node1" presStyleIdx="3" presStyleCnt="4">
        <dgm:presLayoutVars>
          <dgm:bulletEnabled val="1"/>
        </dgm:presLayoutVars>
      </dgm:prSet>
      <dgm:spPr/>
    </dgm:pt>
    <dgm:pt modelId="{B726984F-38B9-48C5-9B7D-66294D1CB0CA}" type="pres">
      <dgm:prSet presAssocID="{4E830476-EC00-4C2B-85AA-BE857945C1F7}" presName="FourConn_1-2" presStyleLbl="fgAccFollowNode1" presStyleIdx="0" presStyleCnt="3">
        <dgm:presLayoutVars>
          <dgm:bulletEnabled val="1"/>
        </dgm:presLayoutVars>
      </dgm:prSet>
      <dgm:spPr/>
    </dgm:pt>
    <dgm:pt modelId="{C62E5CD4-AF4C-4B11-A5C2-162DB2F2BDD7}" type="pres">
      <dgm:prSet presAssocID="{4E830476-EC00-4C2B-85AA-BE857945C1F7}" presName="FourConn_2-3" presStyleLbl="fgAccFollowNode1" presStyleIdx="1" presStyleCnt="3">
        <dgm:presLayoutVars>
          <dgm:bulletEnabled val="1"/>
        </dgm:presLayoutVars>
      </dgm:prSet>
      <dgm:spPr/>
    </dgm:pt>
    <dgm:pt modelId="{AB69642F-D956-468A-836F-060700A79DDF}" type="pres">
      <dgm:prSet presAssocID="{4E830476-EC00-4C2B-85AA-BE857945C1F7}" presName="FourConn_3-4" presStyleLbl="fgAccFollowNode1" presStyleIdx="2" presStyleCnt="3">
        <dgm:presLayoutVars>
          <dgm:bulletEnabled val="1"/>
        </dgm:presLayoutVars>
      </dgm:prSet>
      <dgm:spPr/>
    </dgm:pt>
    <dgm:pt modelId="{6EA76541-A823-4F32-9BDF-118478E4107A}" type="pres">
      <dgm:prSet presAssocID="{4E830476-EC00-4C2B-85AA-BE857945C1F7}" presName="FourNodes_1_text" presStyleLbl="node1" presStyleIdx="3" presStyleCnt="4">
        <dgm:presLayoutVars>
          <dgm:bulletEnabled val="1"/>
        </dgm:presLayoutVars>
      </dgm:prSet>
      <dgm:spPr/>
    </dgm:pt>
    <dgm:pt modelId="{848EC0FA-0D08-4BB7-9C22-D8751D97C6D2}" type="pres">
      <dgm:prSet presAssocID="{4E830476-EC00-4C2B-85AA-BE857945C1F7}" presName="FourNodes_2_text" presStyleLbl="node1" presStyleIdx="3" presStyleCnt="4">
        <dgm:presLayoutVars>
          <dgm:bulletEnabled val="1"/>
        </dgm:presLayoutVars>
      </dgm:prSet>
      <dgm:spPr/>
    </dgm:pt>
    <dgm:pt modelId="{2466F8A0-CD9C-4942-B0E2-5676157EF085}" type="pres">
      <dgm:prSet presAssocID="{4E830476-EC00-4C2B-85AA-BE857945C1F7}" presName="FourNodes_3_text" presStyleLbl="node1" presStyleIdx="3" presStyleCnt="4">
        <dgm:presLayoutVars>
          <dgm:bulletEnabled val="1"/>
        </dgm:presLayoutVars>
      </dgm:prSet>
      <dgm:spPr/>
    </dgm:pt>
    <dgm:pt modelId="{DEBA5D74-FE88-4073-9FB3-1580AD8E9643}" type="pres">
      <dgm:prSet presAssocID="{4E830476-EC00-4C2B-85AA-BE857945C1F7}" presName="FourNodes_4_text" presStyleLbl="node1" presStyleIdx="3" presStyleCnt="4">
        <dgm:presLayoutVars>
          <dgm:bulletEnabled val="1"/>
        </dgm:presLayoutVars>
      </dgm:prSet>
      <dgm:spPr/>
    </dgm:pt>
  </dgm:ptLst>
  <dgm:cxnLst>
    <dgm:cxn modelId="{1BFE5C01-405C-4399-8F34-ED9F38109C1C}" type="presOf" srcId="{0DDBC298-D859-4D8A-A271-DAECD84B4FA0}" destId="{848EC0FA-0D08-4BB7-9C22-D8751D97C6D2}" srcOrd="1" destOrd="0" presId="urn:microsoft.com/office/officeart/2005/8/layout/vProcess5"/>
    <dgm:cxn modelId="{5A810632-9426-4E88-B646-7C1366523161}" type="presOf" srcId="{0971BEC9-2692-4247-9DBA-91F1B8F98F7C}" destId="{462F3187-FBCA-4F8C-8C77-DB2C19D9C42D}" srcOrd="0" destOrd="0" presId="urn:microsoft.com/office/officeart/2005/8/layout/vProcess5"/>
    <dgm:cxn modelId="{15D59732-DAD5-40CA-AE68-3AD97859C020}" type="presOf" srcId="{5AEC9A35-BF7D-4B95-9844-DF137CB97CBC}" destId="{B726984F-38B9-48C5-9B7D-66294D1CB0CA}" srcOrd="0" destOrd="0" presId="urn:microsoft.com/office/officeart/2005/8/layout/vProcess5"/>
    <dgm:cxn modelId="{23CC6D3D-AF67-4998-A2A0-9EBF44641122}" srcId="{4E830476-EC00-4C2B-85AA-BE857945C1F7}" destId="{CE18C0D8-2C09-4784-8710-D87B3537FFEE}" srcOrd="2" destOrd="0" parTransId="{A44A7E68-C134-4D83-B3FD-CBBBF6FB6881}" sibTransId="{4B7E6867-2D0A-4A94-8F1F-CF72091B9CE0}"/>
    <dgm:cxn modelId="{C737EE40-5CAF-40BA-ACCA-0CBD751E153A}" type="presOf" srcId="{4B7E6867-2D0A-4A94-8F1F-CF72091B9CE0}" destId="{AB69642F-D956-468A-836F-060700A79DDF}" srcOrd="0" destOrd="0" presId="urn:microsoft.com/office/officeart/2005/8/layout/vProcess5"/>
    <dgm:cxn modelId="{78131D70-19FC-4D15-A4F4-9D4E7CE1EDE0}" type="presOf" srcId="{4E830476-EC00-4C2B-85AA-BE857945C1F7}" destId="{13FA2FFF-DB54-4E81-8A44-7A663AA42EB4}" srcOrd="0" destOrd="0" presId="urn:microsoft.com/office/officeart/2005/8/layout/vProcess5"/>
    <dgm:cxn modelId="{E39C1554-2570-431C-9631-39ECC564BF84}" srcId="{4E830476-EC00-4C2B-85AA-BE857945C1F7}" destId="{0DDBC298-D859-4D8A-A271-DAECD84B4FA0}" srcOrd="1" destOrd="0" parTransId="{407B9F2D-B97D-4EAF-99E6-CB39EDC99B9C}" sibTransId="{4D5AFE88-B7CF-4C76-8A17-D35F3522B5B6}"/>
    <dgm:cxn modelId="{8B002255-5DAC-415A-BD0D-375EEAA3B9F3}" srcId="{4E830476-EC00-4C2B-85AA-BE857945C1F7}" destId="{7262600B-A53E-4B11-97C5-5FED5C049AE3}" srcOrd="0" destOrd="0" parTransId="{20020D61-8C4D-438D-AF43-35589A00D062}" sibTransId="{5AEC9A35-BF7D-4B95-9844-DF137CB97CBC}"/>
    <dgm:cxn modelId="{267C287E-C9FA-46BC-A5D7-6726B121689F}" type="presOf" srcId="{7262600B-A53E-4B11-97C5-5FED5C049AE3}" destId="{6EA76541-A823-4F32-9BDF-118478E4107A}" srcOrd="1" destOrd="0" presId="urn:microsoft.com/office/officeart/2005/8/layout/vProcess5"/>
    <dgm:cxn modelId="{A1C25C86-4415-4B89-B5BD-84DCB61B82E0}" type="presOf" srcId="{7262600B-A53E-4B11-97C5-5FED5C049AE3}" destId="{00602631-7CC9-47C3-9521-111E1524E67A}" srcOrd="0" destOrd="0" presId="urn:microsoft.com/office/officeart/2005/8/layout/vProcess5"/>
    <dgm:cxn modelId="{A1C3B88B-C01B-4AFA-8889-2D6CA3DADB17}" type="presOf" srcId="{4D5AFE88-B7CF-4C76-8A17-D35F3522B5B6}" destId="{C62E5CD4-AF4C-4B11-A5C2-162DB2F2BDD7}" srcOrd="0" destOrd="0" presId="urn:microsoft.com/office/officeart/2005/8/layout/vProcess5"/>
    <dgm:cxn modelId="{937BE1B2-5DF0-4699-AF81-BDB0F5DA46C4}" type="presOf" srcId="{0DDBC298-D859-4D8A-A271-DAECD84B4FA0}" destId="{423F60A6-C41B-4D24-9A76-F01AECFA99FD}" srcOrd="0" destOrd="0" presId="urn:microsoft.com/office/officeart/2005/8/layout/vProcess5"/>
    <dgm:cxn modelId="{745E99B4-CD8F-48A5-8CF2-93019B2C38AF}" srcId="{4E830476-EC00-4C2B-85AA-BE857945C1F7}" destId="{0971BEC9-2692-4247-9DBA-91F1B8F98F7C}" srcOrd="3" destOrd="0" parTransId="{DAA67235-ECAC-4DB9-A7E3-9C516FF458E9}" sibTransId="{96FDE689-9637-4665-AF95-48538D0202F1}"/>
    <dgm:cxn modelId="{A9EF45D4-AC12-47A9-A7A3-6AF13DA43E79}" type="presOf" srcId="{0971BEC9-2692-4247-9DBA-91F1B8F98F7C}" destId="{DEBA5D74-FE88-4073-9FB3-1580AD8E9643}" srcOrd="1" destOrd="0" presId="urn:microsoft.com/office/officeart/2005/8/layout/vProcess5"/>
    <dgm:cxn modelId="{9A5936E9-EE65-42CD-88FB-B4DBBC7FD8B5}" type="presOf" srcId="{CE18C0D8-2C09-4784-8710-D87B3537FFEE}" destId="{2466F8A0-CD9C-4942-B0E2-5676157EF085}" srcOrd="1" destOrd="0" presId="urn:microsoft.com/office/officeart/2005/8/layout/vProcess5"/>
    <dgm:cxn modelId="{54E1EAF3-92A1-482A-BB0E-7F2C121538A1}" type="presOf" srcId="{CE18C0D8-2C09-4784-8710-D87B3537FFEE}" destId="{68B8BF7A-F65F-4D74-B139-B3424C55C4D9}" srcOrd="0" destOrd="0" presId="urn:microsoft.com/office/officeart/2005/8/layout/vProcess5"/>
    <dgm:cxn modelId="{84A20B0A-C75B-423F-9358-C1206A4B0A6F}" type="presParOf" srcId="{13FA2FFF-DB54-4E81-8A44-7A663AA42EB4}" destId="{54AA28BB-9B58-439A-B4C0-49FF6F74235C}" srcOrd="0" destOrd="0" presId="urn:microsoft.com/office/officeart/2005/8/layout/vProcess5"/>
    <dgm:cxn modelId="{69891BCF-1C60-4629-80B6-6412B4C0ABC9}" type="presParOf" srcId="{13FA2FFF-DB54-4E81-8A44-7A663AA42EB4}" destId="{00602631-7CC9-47C3-9521-111E1524E67A}" srcOrd="1" destOrd="0" presId="urn:microsoft.com/office/officeart/2005/8/layout/vProcess5"/>
    <dgm:cxn modelId="{4F74DCD0-01AB-4845-9A5C-2E0CBAFBD145}" type="presParOf" srcId="{13FA2FFF-DB54-4E81-8A44-7A663AA42EB4}" destId="{423F60A6-C41B-4D24-9A76-F01AECFA99FD}" srcOrd="2" destOrd="0" presId="urn:microsoft.com/office/officeart/2005/8/layout/vProcess5"/>
    <dgm:cxn modelId="{4C555910-8337-4D97-8752-DC72013AF280}" type="presParOf" srcId="{13FA2FFF-DB54-4E81-8A44-7A663AA42EB4}" destId="{68B8BF7A-F65F-4D74-B139-B3424C55C4D9}" srcOrd="3" destOrd="0" presId="urn:microsoft.com/office/officeart/2005/8/layout/vProcess5"/>
    <dgm:cxn modelId="{2672387B-68AD-44B1-9268-EE65B44285E0}" type="presParOf" srcId="{13FA2FFF-DB54-4E81-8A44-7A663AA42EB4}" destId="{462F3187-FBCA-4F8C-8C77-DB2C19D9C42D}" srcOrd="4" destOrd="0" presId="urn:microsoft.com/office/officeart/2005/8/layout/vProcess5"/>
    <dgm:cxn modelId="{84AC995F-0F36-4800-9D9D-5A0E67E0529F}" type="presParOf" srcId="{13FA2FFF-DB54-4E81-8A44-7A663AA42EB4}" destId="{B726984F-38B9-48C5-9B7D-66294D1CB0CA}" srcOrd="5" destOrd="0" presId="urn:microsoft.com/office/officeart/2005/8/layout/vProcess5"/>
    <dgm:cxn modelId="{676D8CE1-1027-4B09-8D09-5FF6DCCAA341}" type="presParOf" srcId="{13FA2FFF-DB54-4E81-8A44-7A663AA42EB4}" destId="{C62E5CD4-AF4C-4B11-A5C2-162DB2F2BDD7}" srcOrd="6" destOrd="0" presId="urn:microsoft.com/office/officeart/2005/8/layout/vProcess5"/>
    <dgm:cxn modelId="{6D659239-4880-4116-AEA9-12CC8CF16507}" type="presParOf" srcId="{13FA2FFF-DB54-4E81-8A44-7A663AA42EB4}" destId="{AB69642F-D956-468A-836F-060700A79DDF}" srcOrd="7" destOrd="0" presId="urn:microsoft.com/office/officeart/2005/8/layout/vProcess5"/>
    <dgm:cxn modelId="{6EC7C3B5-A2A9-4EF4-B1A3-18CA6FAA420C}" type="presParOf" srcId="{13FA2FFF-DB54-4E81-8A44-7A663AA42EB4}" destId="{6EA76541-A823-4F32-9BDF-118478E4107A}" srcOrd="8" destOrd="0" presId="urn:microsoft.com/office/officeart/2005/8/layout/vProcess5"/>
    <dgm:cxn modelId="{80C9A616-14BC-499A-9E9B-316FE8C10E6C}" type="presParOf" srcId="{13FA2FFF-DB54-4E81-8A44-7A663AA42EB4}" destId="{848EC0FA-0D08-4BB7-9C22-D8751D97C6D2}" srcOrd="9" destOrd="0" presId="urn:microsoft.com/office/officeart/2005/8/layout/vProcess5"/>
    <dgm:cxn modelId="{E6917F07-0C54-4755-ACB6-061BD30F14B5}" type="presParOf" srcId="{13FA2FFF-DB54-4E81-8A44-7A663AA42EB4}" destId="{2466F8A0-CD9C-4942-B0E2-5676157EF085}" srcOrd="10" destOrd="0" presId="urn:microsoft.com/office/officeart/2005/8/layout/vProcess5"/>
    <dgm:cxn modelId="{2923D357-E067-40BF-ADC2-E8C61D72F910}" type="presParOf" srcId="{13FA2FFF-DB54-4E81-8A44-7A663AA42EB4}" destId="{DEBA5D74-FE88-4073-9FB3-1580AD8E9643}"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A56D183-23CB-4930-847F-F6E292745B77}" type="doc">
      <dgm:prSet loTypeId="urn:microsoft.com/office/officeart/2005/8/layout/hChevron3" loCatId="process" qsTypeId="urn:microsoft.com/office/officeart/2005/8/quickstyle/simple2" qsCatId="simple" csTypeId="urn:microsoft.com/office/officeart/2005/8/colors/accent3_2" csCatId="accent3"/>
      <dgm:spPr/>
      <dgm:t>
        <a:bodyPr/>
        <a:lstStyle/>
        <a:p>
          <a:endParaRPr lang="en-US"/>
        </a:p>
      </dgm:t>
    </dgm:pt>
    <dgm:pt modelId="{0992CDCD-4F75-4165-A66A-00E8FD9C9028}">
      <dgm:prSet/>
      <dgm:spPr/>
      <dgm:t>
        <a:bodyPr/>
        <a:lstStyle/>
        <a:p>
          <a:r>
            <a:rPr lang="cs-CZ"/>
            <a:t>SWAP je derivát s vypořádáním podkladových nástrojů ve více okamžicích v budoucnosti.</a:t>
          </a:r>
          <a:endParaRPr lang="en-US"/>
        </a:p>
      </dgm:t>
    </dgm:pt>
    <dgm:pt modelId="{0885F019-C007-485C-8CD7-E16AC54F842F}" type="parTrans" cxnId="{2AE3C4F7-53AA-4A3F-A363-FF28FE0AEB0A}">
      <dgm:prSet/>
      <dgm:spPr/>
      <dgm:t>
        <a:bodyPr/>
        <a:lstStyle/>
        <a:p>
          <a:endParaRPr lang="en-US"/>
        </a:p>
      </dgm:t>
    </dgm:pt>
    <dgm:pt modelId="{97A88102-6037-450A-91B5-531D14C2431B}" type="sibTrans" cxnId="{2AE3C4F7-53AA-4A3F-A363-FF28FE0AEB0A}">
      <dgm:prSet/>
      <dgm:spPr/>
      <dgm:t>
        <a:bodyPr/>
        <a:lstStyle/>
        <a:p>
          <a:endParaRPr lang="en-US"/>
        </a:p>
      </dgm:t>
    </dgm:pt>
    <dgm:pt modelId="{5569AC75-126C-4C4A-8880-D8C6529E1107}">
      <dgm:prSet/>
      <dgm:spPr/>
      <dgm:t>
        <a:bodyPr/>
        <a:lstStyle/>
        <a:p>
          <a:r>
            <a:rPr lang="cs-CZ"/>
            <a:t>Představuje kombinaci několika forwardů, nebo spotu a forwardu s postupnou výměnou podkladových nástrojů.</a:t>
          </a:r>
          <a:endParaRPr lang="en-US"/>
        </a:p>
      </dgm:t>
    </dgm:pt>
    <dgm:pt modelId="{0B0C5290-E255-4E14-90E4-79F1F3FF147A}" type="parTrans" cxnId="{B9212406-E1B5-4BA8-8EAA-EEEC006CB367}">
      <dgm:prSet/>
      <dgm:spPr/>
      <dgm:t>
        <a:bodyPr/>
        <a:lstStyle/>
        <a:p>
          <a:endParaRPr lang="en-US"/>
        </a:p>
      </dgm:t>
    </dgm:pt>
    <dgm:pt modelId="{D32EB147-1902-41E6-B173-F452598A8956}" type="sibTrans" cxnId="{B9212406-E1B5-4BA8-8EAA-EEEC006CB367}">
      <dgm:prSet/>
      <dgm:spPr/>
      <dgm:t>
        <a:bodyPr/>
        <a:lstStyle/>
        <a:p>
          <a:endParaRPr lang="en-US"/>
        </a:p>
      </dgm:t>
    </dgm:pt>
    <dgm:pt modelId="{FA42A38E-21A0-4D1D-B48C-776D6D4CF6F0}">
      <dgm:prSet/>
      <dgm:spPr/>
      <dgm:t>
        <a:bodyPr/>
        <a:lstStyle/>
        <a:p>
          <a:r>
            <a:rPr lang="cs-CZ"/>
            <a:t>Swapy mohou být uzavírány k zajištění úrokového, měnového, akciového i komoditního rizika.</a:t>
          </a:r>
          <a:endParaRPr lang="en-US"/>
        </a:p>
      </dgm:t>
    </dgm:pt>
    <dgm:pt modelId="{5CA243DF-D534-44A8-AEDB-14933401625C}" type="parTrans" cxnId="{3E42BE43-CAA0-44BE-A469-BEA60021CC57}">
      <dgm:prSet/>
      <dgm:spPr/>
      <dgm:t>
        <a:bodyPr/>
        <a:lstStyle/>
        <a:p>
          <a:endParaRPr lang="en-US"/>
        </a:p>
      </dgm:t>
    </dgm:pt>
    <dgm:pt modelId="{03763DC4-8204-447A-8700-521287060FD2}" type="sibTrans" cxnId="{3E42BE43-CAA0-44BE-A469-BEA60021CC57}">
      <dgm:prSet/>
      <dgm:spPr/>
      <dgm:t>
        <a:bodyPr/>
        <a:lstStyle/>
        <a:p>
          <a:endParaRPr lang="en-US"/>
        </a:p>
      </dgm:t>
    </dgm:pt>
    <dgm:pt modelId="{F1DE5DFF-57BD-4A1F-A6D0-77E8F08FFD8E}" type="pres">
      <dgm:prSet presAssocID="{8A56D183-23CB-4930-847F-F6E292745B77}" presName="Name0" presStyleCnt="0">
        <dgm:presLayoutVars>
          <dgm:dir/>
          <dgm:resizeHandles val="exact"/>
        </dgm:presLayoutVars>
      </dgm:prSet>
      <dgm:spPr/>
    </dgm:pt>
    <dgm:pt modelId="{CB9ACDBA-9173-45E5-A193-EDC278C25C14}" type="pres">
      <dgm:prSet presAssocID="{0992CDCD-4F75-4165-A66A-00E8FD9C9028}" presName="parTxOnly" presStyleLbl="node1" presStyleIdx="0" presStyleCnt="3">
        <dgm:presLayoutVars>
          <dgm:bulletEnabled val="1"/>
        </dgm:presLayoutVars>
      </dgm:prSet>
      <dgm:spPr/>
    </dgm:pt>
    <dgm:pt modelId="{E7ADA4C2-8EE7-4506-8174-8EB0170BE7D9}" type="pres">
      <dgm:prSet presAssocID="{97A88102-6037-450A-91B5-531D14C2431B}" presName="parSpace" presStyleCnt="0"/>
      <dgm:spPr/>
    </dgm:pt>
    <dgm:pt modelId="{44F62162-858A-4F37-8397-3BCCFCE3545E}" type="pres">
      <dgm:prSet presAssocID="{5569AC75-126C-4C4A-8880-D8C6529E1107}" presName="parTxOnly" presStyleLbl="node1" presStyleIdx="1" presStyleCnt="3">
        <dgm:presLayoutVars>
          <dgm:bulletEnabled val="1"/>
        </dgm:presLayoutVars>
      </dgm:prSet>
      <dgm:spPr/>
    </dgm:pt>
    <dgm:pt modelId="{235C89BF-D1F3-4192-88FD-4C78E28D48E4}" type="pres">
      <dgm:prSet presAssocID="{D32EB147-1902-41E6-B173-F452598A8956}" presName="parSpace" presStyleCnt="0"/>
      <dgm:spPr/>
    </dgm:pt>
    <dgm:pt modelId="{AC7DBF69-A094-4A98-8882-4B8ECF845596}" type="pres">
      <dgm:prSet presAssocID="{FA42A38E-21A0-4D1D-B48C-776D6D4CF6F0}" presName="parTxOnly" presStyleLbl="node1" presStyleIdx="2" presStyleCnt="3">
        <dgm:presLayoutVars>
          <dgm:bulletEnabled val="1"/>
        </dgm:presLayoutVars>
      </dgm:prSet>
      <dgm:spPr/>
    </dgm:pt>
  </dgm:ptLst>
  <dgm:cxnLst>
    <dgm:cxn modelId="{B9212406-E1B5-4BA8-8EAA-EEEC006CB367}" srcId="{8A56D183-23CB-4930-847F-F6E292745B77}" destId="{5569AC75-126C-4C4A-8880-D8C6529E1107}" srcOrd="1" destOrd="0" parTransId="{0B0C5290-E255-4E14-90E4-79F1F3FF147A}" sibTransId="{D32EB147-1902-41E6-B173-F452598A8956}"/>
    <dgm:cxn modelId="{3E42BE43-CAA0-44BE-A469-BEA60021CC57}" srcId="{8A56D183-23CB-4930-847F-F6E292745B77}" destId="{FA42A38E-21A0-4D1D-B48C-776D6D4CF6F0}" srcOrd="2" destOrd="0" parTransId="{5CA243DF-D534-44A8-AEDB-14933401625C}" sibTransId="{03763DC4-8204-447A-8700-521287060FD2}"/>
    <dgm:cxn modelId="{CC3CCE4A-F1B1-41B7-91C3-3F9A4055590C}" type="presOf" srcId="{5569AC75-126C-4C4A-8880-D8C6529E1107}" destId="{44F62162-858A-4F37-8397-3BCCFCE3545E}" srcOrd="0" destOrd="0" presId="urn:microsoft.com/office/officeart/2005/8/layout/hChevron3"/>
    <dgm:cxn modelId="{A647165A-4473-47EF-B597-A61336F61FE2}" type="presOf" srcId="{0992CDCD-4F75-4165-A66A-00E8FD9C9028}" destId="{CB9ACDBA-9173-45E5-A193-EDC278C25C14}" srcOrd="0" destOrd="0" presId="urn:microsoft.com/office/officeart/2005/8/layout/hChevron3"/>
    <dgm:cxn modelId="{D6691596-F2BF-4534-BCC7-8E2E9F0A716A}" type="presOf" srcId="{FA42A38E-21A0-4D1D-B48C-776D6D4CF6F0}" destId="{AC7DBF69-A094-4A98-8882-4B8ECF845596}" srcOrd="0" destOrd="0" presId="urn:microsoft.com/office/officeart/2005/8/layout/hChevron3"/>
    <dgm:cxn modelId="{ECBB6399-2FC4-437D-BDF1-E4677A225B9D}" type="presOf" srcId="{8A56D183-23CB-4930-847F-F6E292745B77}" destId="{F1DE5DFF-57BD-4A1F-A6D0-77E8F08FFD8E}" srcOrd="0" destOrd="0" presId="urn:microsoft.com/office/officeart/2005/8/layout/hChevron3"/>
    <dgm:cxn modelId="{2AE3C4F7-53AA-4A3F-A363-FF28FE0AEB0A}" srcId="{8A56D183-23CB-4930-847F-F6E292745B77}" destId="{0992CDCD-4F75-4165-A66A-00E8FD9C9028}" srcOrd="0" destOrd="0" parTransId="{0885F019-C007-485C-8CD7-E16AC54F842F}" sibTransId="{97A88102-6037-450A-91B5-531D14C2431B}"/>
    <dgm:cxn modelId="{A0FFDBD5-60B9-4649-BFFE-3038A34D455A}" type="presParOf" srcId="{F1DE5DFF-57BD-4A1F-A6D0-77E8F08FFD8E}" destId="{CB9ACDBA-9173-45E5-A193-EDC278C25C14}" srcOrd="0" destOrd="0" presId="urn:microsoft.com/office/officeart/2005/8/layout/hChevron3"/>
    <dgm:cxn modelId="{833C3C13-C53F-4A7A-AC5D-262521079E2D}" type="presParOf" srcId="{F1DE5DFF-57BD-4A1F-A6D0-77E8F08FFD8E}" destId="{E7ADA4C2-8EE7-4506-8174-8EB0170BE7D9}" srcOrd="1" destOrd="0" presId="urn:microsoft.com/office/officeart/2005/8/layout/hChevron3"/>
    <dgm:cxn modelId="{DEB3F1DF-E4B6-45B4-81FC-86C6E0F35CDB}" type="presParOf" srcId="{F1DE5DFF-57BD-4A1F-A6D0-77E8F08FFD8E}" destId="{44F62162-858A-4F37-8397-3BCCFCE3545E}" srcOrd="2" destOrd="0" presId="urn:microsoft.com/office/officeart/2005/8/layout/hChevron3"/>
    <dgm:cxn modelId="{77FFCFCB-C252-47B0-AABF-97BED1F06435}" type="presParOf" srcId="{F1DE5DFF-57BD-4A1F-A6D0-77E8F08FFD8E}" destId="{235C89BF-D1F3-4192-88FD-4C78E28D48E4}" srcOrd="3" destOrd="0" presId="urn:microsoft.com/office/officeart/2005/8/layout/hChevron3"/>
    <dgm:cxn modelId="{41619682-0DBD-4439-B0F3-E00B7692CB49}" type="presParOf" srcId="{F1DE5DFF-57BD-4A1F-A6D0-77E8F08FFD8E}" destId="{AC7DBF69-A094-4A98-8882-4B8ECF845596}" srcOrd="4"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E01017A-D735-4117-B7F1-EE110D41D5FF}" type="doc">
      <dgm:prSet loTypeId="urn:microsoft.com/office/officeart/2005/8/layout/vProcess5" loCatId="process" qsTypeId="urn:microsoft.com/office/officeart/2005/8/quickstyle/simple2" qsCatId="simple" csTypeId="urn:microsoft.com/office/officeart/2005/8/colors/accent3_2" csCatId="accent3"/>
      <dgm:spPr/>
      <dgm:t>
        <a:bodyPr/>
        <a:lstStyle/>
        <a:p>
          <a:endParaRPr lang="en-US"/>
        </a:p>
      </dgm:t>
    </dgm:pt>
    <dgm:pt modelId="{FA7897DC-50E3-49D0-95C2-830D1192EB9B}">
      <dgm:prSet/>
      <dgm:spPr/>
      <dgm:t>
        <a:bodyPr/>
        <a:lstStyle/>
        <a:p>
          <a:r>
            <a:rPr lang="cs-CZ"/>
            <a:t>Úvěrový derivát je finanční nástroj, který se skládá ze dvou či více podkladových úrokových nástrojů, případně také z jednoho či více podkladových akciových či komoditních nástrojů, a jeho reálná hodnota je ovlivněna rizikovou úrokovou mírou referenční jednotky.</a:t>
          </a:r>
          <a:endParaRPr lang="en-US"/>
        </a:p>
      </dgm:t>
    </dgm:pt>
    <dgm:pt modelId="{4342664F-15A6-46B4-945D-483DE11F5C1D}" type="parTrans" cxnId="{527A26C5-B990-4C8D-82BA-6E1F5035A23C}">
      <dgm:prSet/>
      <dgm:spPr/>
      <dgm:t>
        <a:bodyPr/>
        <a:lstStyle/>
        <a:p>
          <a:endParaRPr lang="en-US"/>
        </a:p>
      </dgm:t>
    </dgm:pt>
    <dgm:pt modelId="{FB05AA6E-7530-4542-B186-2846E92827F1}" type="sibTrans" cxnId="{527A26C5-B990-4C8D-82BA-6E1F5035A23C}">
      <dgm:prSet/>
      <dgm:spPr/>
      <dgm:t>
        <a:bodyPr/>
        <a:lstStyle/>
        <a:p>
          <a:endParaRPr lang="en-US"/>
        </a:p>
      </dgm:t>
    </dgm:pt>
    <dgm:pt modelId="{AAA3587C-0181-46D4-A8F0-DB2FE6A24F09}">
      <dgm:prSet/>
      <dgm:spPr/>
      <dgm:t>
        <a:bodyPr/>
        <a:lstStyle/>
        <a:p>
          <a:r>
            <a:rPr lang="cs-CZ"/>
            <a:t>Slouží k převodu úvěrového rizika spojeného s úvěry či jinými nástroji od jednoho partnera (prodávajícího úvěrové riziko) na jiného partnera (kupujícího úvěrové riziko). </a:t>
          </a:r>
          <a:endParaRPr lang="en-US"/>
        </a:p>
      </dgm:t>
    </dgm:pt>
    <dgm:pt modelId="{1A4C83ED-8FA8-4DF2-8B44-77FD1195B919}" type="parTrans" cxnId="{9E64E183-BB05-4E16-956F-82DDA930B20D}">
      <dgm:prSet/>
      <dgm:spPr/>
      <dgm:t>
        <a:bodyPr/>
        <a:lstStyle/>
        <a:p>
          <a:endParaRPr lang="en-US"/>
        </a:p>
      </dgm:t>
    </dgm:pt>
    <dgm:pt modelId="{B90FD8A5-5210-4E87-AAE8-18C8E83BA2D8}" type="sibTrans" cxnId="{9E64E183-BB05-4E16-956F-82DDA930B20D}">
      <dgm:prSet/>
      <dgm:spPr/>
      <dgm:t>
        <a:bodyPr/>
        <a:lstStyle/>
        <a:p>
          <a:endParaRPr lang="en-US"/>
        </a:p>
      </dgm:t>
    </dgm:pt>
    <dgm:pt modelId="{254510EC-30BE-4BD5-BB87-7A417D06EE5C}">
      <dgm:prSet/>
      <dgm:spPr/>
      <dgm:t>
        <a:bodyPr/>
        <a:lstStyle/>
        <a:p>
          <a:r>
            <a:rPr lang="cs-CZ"/>
            <a:t>Prostřednictvím úvěrového derivátu může dojít k snadnému převodu úvěrového rizika od jedné jednotky (např. banky) na jinou jednotku (např. pojišťovnu, penzijní fond), aniž by došlo k převodu podkladových nástrojů).</a:t>
          </a:r>
          <a:endParaRPr lang="en-US"/>
        </a:p>
      </dgm:t>
    </dgm:pt>
    <dgm:pt modelId="{05BA50BF-3BF5-42AE-B49D-AE37056D85C3}" type="parTrans" cxnId="{4EE15854-1DAA-4A86-8E9C-2199A749A03E}">
      <dgm:prSet/>
      <dgm:spPr/>
      <dgm:t>
        <a:bodyPr/>
        <a:lstStyle/>
        <a:p>
          <a:endParaRPr lang="en-US"/>
        </a:p>
      </dgm:t>
    </dgm:pt>
    <dgm:pt modelId="{4F274565-EC39-4728-8648-9C57E3DAADD1}" type="sibTrans" cxnId="{4EE15854-1DAA-4A86-8E9C-2199A749A03E}">
      <dgm:prSet/>
      <dgm:spPr/>
      <dgm:t>
        <a:bodyPr/>
        <a:lstStyle/>
        <a:p>
          <a:endParaRPr lang="en-US"/>
        </a:p>
      </dgm:t>
    </dgm:pt>
    <dgm:pt modelId="{4D44B879-DFC2-4EDB-8DBF-6E8689B9A959}" type="pres">
      <dgm:prSet presAssocID="{6E01017A-D735-4117-B7F1-EE110D41D5FF}" presName="outerComposite" presStyleCnt="0">
        <dgm:presLayoutVars>
          <dgm:chMax val="5"/>
          <dgm:dir/>
          <dgm:resizeHandles val="exact"/>
        </dgm:presLayoutVars>
      </dgm:prSet>
      <dgm:spPr/>
    </dgm:pt>
    <dgm:pt modelId="{0CB2529D-6389-4EB6-B09E-423C4BF00747}" type="pres">
      <dgm:prSet presAssocID="{6E01017A-D735-4117-B7F1-EE110D41D5FF}" presName="dummyMaxCanvas" presStyleCnt="0">
        <dgm:presLayoutVars/>
      </dgm:prSet>
      <dgm:spPr/>
    </dgm:pt>
    <dgm:pt modelId="{CEBAEE2C-D554-4036-A0EE-F9FDD58DBC84}" type="pres">
      <dgm:prSet presAssocID="{6E01017A-D735-4117-B7F1-EE110D41D5FF}" presName="ThreeNodes_1" presStyleLbl="node1" presStyleIdx="0" presStyleCnt="3">
        <dgm:presLayoutVars>
          <dgm:bulletEnabled val="1"/>
        </dgm:presLayoutVars>
      </dgm:prSet>
      <dgm:spPr/>
    </dgm:pt>
    <dgm:pt modelId="{F20D453B-F018-46B2-AC91-95F2943C5E18}" type="pres">
      <dgm:prSet presAssocID="{6E01017A-D735-4117-B7F1-EE110D41D5FF}" presName="ThreeNodes_2" presStyleLbl="node1" presStyleIdx="1" presStyleCnt="3">
        <dgm:presLayoutVars>
          <dgm:bulletEnabled val="1"/>
        </dgm:presLayoutVars>
      </dgm:prSet>
      <dgm:spPr/>
    </dgm:pt>
    <dgm:pt modelId="{AC483D40-D479-42FD-AC1C-9675E9521893}" type="pres">
      <dgm:prSet presAssocID="{6E01017A-D735-4117-B7F1-EE110D41D5FF}" presName="ThreeNodes_3" presStyleLbl="node1" presStyleIdx="2" presStyleCnt="3">
        <dgm:presLayoutVars>
          <dgm:bulletEnabled val="1"/>
        </dgm:presLayoutVars>
      </dgm:prSet>
      <dgm:spPr/>
    </dgm:pt>
    <dgm:pt modelId="{19D7DDBE-EC8D-413A-B6CD-33213B9F1BC5}" type="pres">
      <dgm:prSet presAssocID="{6E01017A-D735-4117-B7F1-EE110D41D5FF}" presName="ThreeConn_1-2" presStyleLbl="fgAccFollowNode1" presStyleIdx="0" presStyleCnt="2">
        <dgm:presLayoutVars>
          <dgm:bulletEnabled val="1"/>
        </dgm:presLayoutVars>
      </dgm:prSet>
      <dgm:spPr/>
    </dgm:pt>
    <dgm:pt modelId="{6C487557-C70A-4A06-85EC-E1AFB13B0540}" type="pres">
      <dgm:prSet presAssocID="{6E01017A-D735-4117-B7F1-EE110D41D5FF}" presName="ThreeConn_2-3" presStyleLbl="fgAccFollowNode1" presStyleIdx="1" presStyleCnt="2">
        <dgm:presLayoutVars>
          <dgm:bulletEnabled val="1"/>
        </dgm:presLayoutVars>
      </dgm:prSet>
      <dgm:spPr/>
    </dgm:pt>
    <dgm:pt modelId="{9B63C2C5-463E-45A6-9B54-AE155EF30AED}" type="pres">
      <dgm:prSet presAssocID="{6E01017A-D735-4117-B7F1-EE110D41D5FF}" presName="ThreeNodes_1_text" presStyleLbl="node1" presStyleIdx="2" presStyleCnt="3">
        <dgm:presLayoutVars>
          <dgm:bulletEnabled val="1"/>
        </dgm:presLayoutVars>
      </dgm:prSet>
      <dgm:spPr/>
    </dgm:pt>
    <dgm:pt modelId="{169A235C-030A-4760-9393-BAEB769BB20E}" type="pres">
      <dgm:prSet presAssocID="{6E01017A-D735-4117-B7F1-EE110D41D5FF}" presName="ThreeNodes_2_text" presStyleLbl="node1" presStyleIdx="2" presStyleCnt="3">
        <dgm:presLayoutVars>
          <dgm:bulletEnabled val="1"/>
        </dgm:presLayoutVars>
      </dgm:prSet>
      <dgm:spPr/>
    </dgm:pt>
    <dgm:pt modelId="{4EC465AE-9F96-4A3B-9052-843B5BE7C14B}" type="pres">
      <dgm:prSet presAssocID="{6E01017A-D735-4117-B7F1-EE110D41D5FF}" presName="ThreeNodes_3_text" presStyleLbl="node1" presStyleIdx="2" presStyleCnt="3">
        <dgm:presLayoutVars>
          <dgm:bulletEnabled val="1"/>
        </dgm:presLayoutVars>
      </dgm:prSet>
      <dgm:spPr/>
    </dgm:pt>
  </dgm:ptLst>
  <dgm:cxnLst>
    <dgm:cxn modelId="{1C06AC23-DF8C-4BED-88F5-AAE8C6210156}" type="presOf" srcId="{FA7897DC-50E3-49D0-95C2-830D1192EB9B}" destId="{CEBAEE2C-D554-4036-A0EE-F9FDD58DBC84}" srcOrd="0" destOrd="0" presId="urn:microsoft.com/office/officeart/2005/8/layout/vProcess5"/>
    <dgm:cxn modelId="{074E7F34-FBC7-40FF-A1B2-C55892E3F15E}" type="presOf" srcId="{FB05AA6E-7530-4542-B186-2846E92827F1}" destId="{19D7DDBE-EC8D-413A-B6CD-33213B9F1BC5}" srcOrd="0" destOrd="0" presId="urn:microsoft.com/office/officeart/2005/8/layout/vProcess5"/>
    <dgm:cxn modelId="{476C793B-8777-41E8-99C9-49A3383777D3}" type="presOf" srcId="{AAA3587C-0181-46D4-A8F0-DB2FE6A24F09}" destId="{F20D453B-F018-46B2-AC91-95F2943C5E18}" srcOrd="0" destOrd="0" presId="urn:microsoft.com/office/officeart/2005/8/layout/vProcess5"/>
    <dgm:cxn modelId="{4EE15854-1DAA-4A86-8E9C-2199A749A03E}" srcId="{6E01017A-D735-4117-B7F1-EE110D41D5FF}" destId="{254510EC-30BE-4BD5-BB87-7A417D06EE5C}" srcOrd="2" destOrd="0" parTransId="{05BA50BF-3BF5-42AE-B49D-AE37056D85C3}" sibTransId="{4F274565-EC39-4728-8648-9C57E3DAADD1}"/>
    <dgm:cxn modelId="{4E3BBA58-2794-47FB-B47E-04807FF211CD}" type="presOf" srcId="{FA7897DC-50E3-49D0-95C2-830D1192EB9B}" destId="{9B63C2C5-463E-45A6-9B54-AE155EF30AED}" srcOrd="1" destOrd="0" presId="urn:microsoft.com/office/officeart/2005/8/layout/vProcess5"/>
    <dgm:cxn modelId="{376A9680-BDD4-4737-843F-F43230869630}" type="presOf" srcId="{AAA3587C-0181-46D4-A8F0-DB2FE6A24F09}" destId="{169A235C-030A-4760-9393-BAEB769BB20E}" srcOrd="1" destOrd="0" presId="urn:microsoft.com/office/officeart/2005/8/layout/vProcess5"/>
    <dgm:cxn modelId="{9E64E183-BB05-4E16-956F-82DDA930B20D}" srcId="{6E01017A-D735-4117-B7F1-EE110D41D5FF}" destId="{AAA3587C-0181-46D4-A8F0-DB2FE6A24F09}" srcOrd="1" destOrd="0" parTransId="{1A4C83ED-8FA8-4DF2-8B44-77FD1195B919}" sibTransId="{B90FD8A5-5210-4E87-AAE8-18C8E83BA2D8}"/>
    <dgm:cxn modelId="{EBF059A3-F9A8-4620-8010-215983EB8AE0}" type="presOf" srcId="{254510EC-30BE-4BD5-BB87-7A417D06EE5C}" destId="{AC483D40-D479-42FD-AC1C-9675E9521893}" srcOrd="0" destOrd="0" presId="urn:microsoft.com/office/officeart/2005/8/layout/vProcess5"/>
    <dgm:cxn modelId="{F617DDA5-3D5F-4FC6-9437-A39B9944696C}" type="presOf" srcId="{6E01017A-D735-4117-B7F1-EE110D41D5FF}" destId="{4D44B879-DFC2-4EDB-8DBF-6E8689B9A959}" srcOrd="0" destOrd="0" presId="urn:microsoft.com/office/officeart/2005/8/layout/vProcess5"/>
    <dgm:cxn modelId="{527A26C5-B990-4C8D-82BA-6E1F5035A23C}" srcId="{6E01017A-D735-4117-B7F1-EE110D41D5FF}" destId="{FA7897DC-50E3-49D0-95C2-830D1192EB9B}" srcOrd="0" destOrd="0" parTransId="{4342664F-15A6-46B4-945D-483DE11F5C1D}" sibTransId="{FB05AA6E-7530-4542-B186-2846E92827F1}"/>
    <dgm:cxn modelId="{194D4DC6-775E-42A5-8BDE-A65363DB5C22}" type="presOf" srcId="{B90FD8A5-5210-4E87-AAE8-18C8E83BA2D8}" destId="{6C487557-C70A-4A06-85EC-E1AFB13B0540}" srcOrd="0" destOrd="0" presId="urn:microsoft.com/office/officeart/2005/8/layout/vProcess5"/>
    <dgm:cxn modelId="{48C47DCF-13AC-4A19-ACFD-C4994420F402}" type="presOf" srcId="{254510EC-30BE-4BD5-BB87-7A417D06EE5C}" destId="{4EC465AE-9F96-4A3B-9052-843B5BE7C14B}" srcOrd="1" destOrd="0" presId="urn:microsoft.com/office/officeart/2005/8/layout/vProcess5"/>
    <dgm:cxn modelId="{FF9E9967-8C69-482F-A5A9-939C8B4DCDD5}" type="presParOf" srcId="{4D44B879-DFC2-4EDB-8DBF-6E8689B9A959}" destId="{0CB2529D-6389-4EB6-B09E-423C4BF00747}" srcOrd="0" destOrd="0" presId="urn:microsoft.com/office/officeart/2005/8/layout/vProcess5"/>
    <dgm:cxn modelId="{95464FE2-C358-4525-BCF1-579B089DAE20}" type="presParOf" srcId="{4D44B879-DFC2-4EDB-8DBF-6E8689B9A959}" destId="{CEBAEE2C-D554-4036-A0EE-F9FDD58DBC84}" srcOrd="1" destOrd="0" presId="urn:microsoft.com/office/officeart/2005/8/layout/vProcess5"/>
    <dgm:cxn modelId="{0EA1BCA8-286E-4C71-A8E0-4713E473ED22}" type="presParOf" srcId="{4D44B879-DFC2-4EDB-8DBF-6E8689B9A959}" destId="{F20D453B-F018-46B2-AC91-95F2943C5E18}" srcOrd="2" destOrd="0" presId="urn:microsoft.com/office/officeart/2005/8/layout/vProcess5"/>
    <dgm:cxn modelId="{4D689F87-1704-46CF-8630-9F1EF0016CC5}" type="presParOf" srcId="{4D44B879-DFC2-4EDB-8DBF-6E8689B9A959}" destId="{AC483D40-D479-42FD-AC1C-9675E9521893}" srcOrd="3" destOrd="0" presId="urn:microsoft.com/office/officeart/2005/8/layout/vProcess5"/>
    <dgm:cxn modelId="{709D4A11-AAAA-48BF-95D9-5DDB48F7E32B}" type="presParOf" srcId="{4D44B879-DFC2-4EDB-8DBF-6E8689B9A959}" destId="{19D7DDBE-EC8D-413A-B6CD-33213B9F1BC5}" srcOrd="4" destOrd="0" presId="urn:microsoft.com/office/officeart/2005/8/layout/vProcess5"/>
    <dgm:cxn modelId="{90FAE8A7-D5DB-4E11-BB09-D9AECA35A486}" type="presParOf" srcId="{4D44B879-DFC2-4EDB-8DBF-6E8689B9A959}" destId="{6C487557-C70A-4A06-85EC-E1AFB13B0540}" srcOrd="5" destOrd="0" presId="urn:microsoft.com/office/officeart/2005/8/layout/vProcess5"/>
    <dgm:cxn modelId="{AFBBF9AC-A4C2-474C-ACBC-F81BA923EC75}" type="presParOf" srcId="{4D44B879-DFC2-4EDB-8DBF-6E8689B9A959}" destId="{9B63C2C5-463E-45A6-9B54-AE155EF30AED}" srcOrd="6" destOrd="0" presId="urn:microsoft.com/office/officeart/2005/8/layout/vProcess5"/>
    <dgm:cxn modelId="{F1078BFF-FFE6-42AE-8F34-BB33E8A697B3}" type="presParOf" srcId="{4D44B879-DFC2-4EDB-8DBF-6E8689B9A959}" destId="{169A235C-030A-4760-9393-BAEB769BB20E}" srcOrd="7" destOrd="0" presId="urn:microsoft.com/office/officeart/2005/8/layout/vProcess5"/>
    <dgm:cxn modelId="{BB6F0E76-99A7-4B30-AF51-5E0E8F779DB8}" type="presParOf" srcId="{4D44B879-DFC2-4EDB-8DBF-6E8689B9A959}" destId="{4EC465AE-9F96-4A3B-9052-843B5BE7C14B}"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48EBC63-8EB5-4D97-B0BD-50DEBC60BBE1}" type="doc">
      <dgm:prSet loTypeId="urn:microsoft.com/office/officeart/2018/2/layout/IconVerticalSolidList" loCatId="icon" qsTypeId="urn:microsoft.com/office/officeart/2005/8/quickstyle/simple1" qsCatId="simple" csTypeId="urn:microsoft.com/office/officeart/2005/8/colors/accent3_2" csCatId="accent3" phldr="1"/>
      <dgm:spPr/>
      <dgm:t>
        <a:bodyPr/>
        <a:lstStyle/>
        <a:p>
          <a:endParaRPr lang="en-US"/>
        </a:p>
      </dgm:t>
    </dgm:pt>
    <dgm:pt modelId="{BF400F3C-32EE-4D6E-AE77-06AF684855A8}">
      <dgm:prSet/>
      <dgm:spPr/>
      <dgm:t>
        <a:bodyPr/>
        <a:lstStyle/>
        <a:p>
          <a:pPr>
            <a:lnSpc>
              <a:spcPct val="100000"/>
            </a:lnSpc>
          </a:pPr>
          <a:r>
            <a:rPr lang="cs-CZ"/>
            <a:t>Převod úvěrového rizika může být na dobu od sjednání kontraktu až do splatnosti referenčního závazku nebo na kratší období, může být také na celou částku závazku nebo pouze na jeho část.</a:t>
          </a:r>
          <a:endParaRPr lang="en-US"/>
        </a:p>
      </dgm:t>
    </dgm:pt>
    <dgm:pt modelId="{DC83A8A7-97DC-4FF8-B5C1-830A3B55519D}" type="parTrans" cxnId="{ACD17659-AEFE-460C-8609-6A4DA41D512A}">
      <dgm:prSet/>
      <dgm:spPr/>
      <dgm:t>
        <a:bodyPr/>
        <a:lstStyle/>
        <a:p>
          <a:endParaRPr lang="en-US"/>
        </a:p>
      </dgm:t>
    </dgm:pt>
    <dgm:pt modelId="{CFC7B981-997F-43AD-A8A4-8C67508DE99C}" type="sibTrans" cxnId="{ACD17659-AEFE-460C-8609-6A4DA41D512A}">
      <dgm:prSet/>
      <dgm:spPr/>
      <dgm:t>
        <a:bodyPr/>
        <a:lstStyle/>
        <a:p>
          <a:endParaRPr lang="en-US"/>
        </a:p>
      </dgm:t>
    </dgm:pt>
    <dgm:pt modelId="{7996EA27-E62B-41CD-BA51-0DACEC6C8984}">
      <dgm:prSet/>
      <dgm:spPr/>
      <dgm:t>
        <a:bodyPr/>
        <a:lstStyle/>
        <a:p>
          <a:pPr>
            <a:lnSpc>
              <a:spcPct val="100000"/>
            </a:lnSpc>
          </a:pPr>
          <a:r>
            <a:rPr lang="cs-CZ"/>
            <a:t>Úvěrový derivát může být vztažen k jedinému referenčnímu závazku nebo ke koši referenčních závazů jednoho dlužníka nebo několika dlužníků.</a:t>
          </a:r>
          <a:endParaRPr lang="en-US"/>
        </a:p>
      </dgm:t>
    </dgm:pt>
    <dgm:pt modelId="{76C25C44-3F35-47F7-8EB9-24A0D6908EE8}" type="parTrans" cxnId="{8B65C4B4-5376-4E22-87C9-ED0CD128C410}">
      <dgm:prSet/>
      <dgm:spPr/>
      <dgm:t>
        <a:bodyPr/>
        <a:lstStyle/>
        <a:p>
          <a:endParaRPr lang="en-US"/>
        </a:p>
      </dgm:t>
    </dgm:pt>
    <dgm:pt modelId="{A2DB9FB7-77EA-4A79-8B68-C12B61553AEF}" type="sibTrans" cxnId="{8B65C4B4-5376-4E22-87C9-ED0CD128C410}">
      <dgm:prSet/>
      <dgm:spPr/>
      <dgm:t>
        <a:bodyPr/>
        <a:lstStyle/>
        <a:p>
          <a:endParaRPr lang="en-US"/>
        </a:p>
      </dgm:t>
    </dgm:pt>
    <dgm:pt modelId="{A2940EFE-3985-4CAA-881F-D0C850609D75}">
      <dgm:prSet/>
      <dgm:spPr/>
      <dgm:t>
        <a:bodyPr/>
        <a:lstStyle/>
        <a:p>
          <a:pPr>
            <a:lnSpc>
              <a:spcPct val="100000"/>
            </a:lnSpc>
          </a:pPr>
          <a:r>
            <a:rPr lang="cs-CZ"/>
            <a:t>Podstata trhu s úvěrovými deriváty je „jednosměrná“, neboť všichni aktivní účastníci (zejména banky) jsou ve stejné situaci – všichni se snaží převést již existující ztráty z pohledávek (poskytnutých úvěrů, koupených dluhopisů apod.) na někoho jiného (neznalé osoby), což nazývají hledáním zajištění proti úvěrovému riziku.</a:t>
          </a:r>
          <a:endParaRPr lang="en-US"/>
        </a:p>
      </dgm:t>
    </dgm:pt>
    <dgm:pt modelId="{FD700D27-9B2B-417B-9B31-A9CB7A87A780}" type="parTrans" cxnId="{E2C67EC6-579F-4B6A-A41A-0FD505F275C0}">
      <dgm:prSet/>
      <dgm:spPr/>
      <dgm:t>
        <a:bodyPr/>
        <a:lstStyle/>
        <a:p>
          <a:endParaRPr lang="en-US"/>
        </a:p>
      </dgm:t>
    </dgm:pt>
    <dgm:pt modelId="{8E83CFE7-EEB5-4936-8B39-9DD9BE656385}" type="sibTrans" cxnId="{E2C67EC6-579F-4B6A-A41A-0FD505F275C0}">
      <dgm:prSet/>
      <dgm:spPr/>
      <dgm:t>
        <a:bodyPr/>
        <a:lstStyle/>
        <a:p>
          <a:endParaRPr lang="en-US"/>
        </a:p>
      </dgm:t>
    </dgm:pt>
    <dgm:pt modelId="{0472A4B8-A400-452A-9E52-45F5D340A350}" type="pres">
      <dgm:prSet presAssocID="{C48EBC63-8EB5-4D97-B0BD-50DEBC60BBE1}" presName="root" presStyleCnt="0">
        <dgm:presLayoutVars>
          <dgm:dir/>
          <dgm:resizeHandles val="exact"/>
        </dgm:presLayoutVars>
      </dgm:prSet>
      <dgm:spPr/>
    </dgm:pt>
    <dgm:pt modelId="{F6DFD43A-6DFB-4BE4-8D1C-86CB9BA096B9}" type="pres">
      <dgm:prSet presAssocID="{BF400F3C-32EE-4D6E-AE77-06AF684855A8}" presName="compNode" presStyleCnt="0"/>
      <dgm:spPr/>
    </dgm:pt>
    <dgm:pt modelId="{FC39842D-C676-4C97-9ADA-5A629B898E30}" type="pres">
      <dgm:prSet presAssocID="{BF400F3C-32EE-4D6E-AE77-06AF684855A8}" presName="bgRect" presStyleLbl="bgShp" presStyleIdx="0" presStyleCnt="3"/>
      <dgm:spPr/>
    </dgm:pt>
    <dgm:pt modelId="{1C7923ED-58A0-4BDC-904E-11E0BF05E28E}" type="pres">
      <dgm:prSet presAssocID="{BF400F3C-32EE-4D6E-AE77-06AF684855A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Varování"/>
        </a:ext>
      </dgm:extLst>
    </dgm:pt>
    <dgm:pt modelId="{F01547BC-E7DA-4A45-A476-3F1F487E0328}" type="pres">
      <dgm:prSet presAssocID="{BF400F3C-32EE-4D6E-AE77-06AF684855A8}" presName="spaceRect" presStyleCnt="0"/>
      <dgm:spPr/>
    </dgm:pt>
    <dgm:pt modelId="{D33128F6-6186-4531-B957-BB8529A8ADF8}" type="pres">
      <dgm:prSet presAssocID="{BF400F3C-32EE-4D6E-AE77-06AF684855A8}" presName="parTx" presStyleLbl="revTx" presStyleIdx="0" presStyleCnt="3">
        <dgm:presLayoutVars>
          <dgm:chMax val="0"/>
          <dgm:chPref val="0"/>
        </dgm:presLayoutVars>
      </dgm:prSet>
      <dgm:spPr/>
    </dgm:pt>
    <dgm:pt modelId="{85443B29-9622-4E1C-9CC9-61E108E6DABC}" type="pres">
      <dgm:prSet presAssocID="{CFC7B981-997F-43AD-A8A4-8C67508DE99C}" presName="sibTrans" presStyleCnt="0"/>
      <dgm:spPr/>
    </dgm:pt>
    <dgm:pt modelId="{58A95365-FC96-476C-979F-934A56853969}" type="pres">
      <dgm:prSet presAssocID="{7996EA27-E62B-41CD-BA51-0DACEC6C8984}" presName="compNode" presStyleCnt="0"/>
      <dgm:spPr/>
    </dgm:pt>
    <dgm:pt modelId="{EAD1ECBD-547E-4570-B9AA-073A9E5811CC}" type="pres">
      <dgm:prSet presAssocID="{7996EA27-E62B-41CD-BA51-0DACEC6C8984}" presName="bgRect" presStyleLbl="bgShp" presStyleIdx="1" presStyleCnt="3"/>
      <dgm:spPr/>
    </dgm:pt>
    <dgm:pt modelId="{E4ADA054-7670-413A-BFD7-E9875AF3FC3C}" type="pres">
      <dgm:prSet presAssocID="{7996EA27-E62B-41CD-BA51-0DACEC6C8984}"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ráždivá látka"/>
        </a:ext>
      </dgm:extLst>
    </dgm:pt>
    <dgm:pt modelId="{CC725A5C-27AB-49DB-994A-64B8D5FBE3FA}" type="pres">
      <dgm:prSet presAssocID="{7996EA27-E62B-41CD-BA51-0DACEC6C8984}" presName="spaceRect" presStyleCnt="0"/>
      <dgm:spPr/>
    </dgm:pt>
    <dgm:pt modelId="{052E89B9-4BB8-4198-B5FB-BAABC966DB70}" type="pres">
      <dgm:prSet presAssocID="{7996EA27-E62B-41CD-BA51-0DACEC6C8984}" presName="parTx" presStyleLbl="revTx" presStyleIdx="1" presStyleCnt="3">
        <dgm:presLayoutVars>
          <dgm:chMax val="0"/>
          <dgm:chPref val="0"/>
        </dgm:presLayoutVars>
      </dgm:prSet>
      <dgm:spPr/>
    </dgm:pt>
    <dgm:pt modelId="{079F509F-8E66-4D52-BEB9-0AE418E3E0A6}" type="pres">
      <dgm:prSet presAssocID="{A2DB9FB7-77EA-4A79-8B68-C12B61553AEF}" presName="sibTrans" presStyleCnt="0"/>
      <dgm:spPr/>
    </dgm:pt>
    <dgm:pt modelId="{C9FD8C3E-BCBD-444C-B6F5-E144ED3C9064}" type="pres">
      <dgm:prSet presAssocID="{A2940EFE-3985-4CAA-881F-D0C850609D75}" presName="compNode" presStyleCnt="0"/>
      <dgm:spPr/>
    </dgm:pt>
    <dgm:pt modelId="{74CCB739-8CC4-4CBC-8442-4FF780743AF7}" type="pres">
      <dgm:prSet presAssocID="{A2940EFE-3985-4CAA-881F-D0C850609D75}" presName="bgRect" presStyleLbl="bgShp" presStyleIdx="2" presStyleCnt="3"/>
      <dgm:spPr/>
    </dgm:pt>
    <dgm:pt modelId="{541DB414-44A1-40C3-8E52-65161849EF73}" type="pres">
      <dgm:prSet presAssocID="{A2940EFE-3985-4CAA-881F-D0C850609D75}"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nka"/>
        </a:ext>
      </dgm:extLst>
    </dgm:pt>
    <dgm:pt modelId="{5F7A8476-BA85-4EFA-932E-8E44BAF4003D}" type="pres">
      <dgm:prSet presAssocID="{A2940EFE-3985-4CAA-881F-D0C850609D75}" presName="spaceRect" presStyleCnt="0"/>
      <dgm:spPr/>
    </dgm:pt>
    <dgm:pt modelId="{4D8A2688-A070-4369-B4CA-E8F5A32EA1B6}" type="pres">
      <dgm:prSet presAssocID="{A2940EFE-3985-4CAA-881F-D0C850609D75}" presName="parTx" presStyleLbl="revTx" presStyleIdx="2" presStyleCnt="3">
        <dgm:presLayoutVars>
          <dgm:chMax val="0"/>
          <dgm:chPref val="0"/>
        </dgm:presLayoutVars>
      </dgm:prSet>
      <dgm:spPr/>
    </dgm:pt>
  </dgm:ptLst>
  <dgm:cxnLst>
    <dgm:cxn modelId="{52AC0F34-94CF-4FA0-9042-35F8AF2CDFEF}" type="presOf" srcId="{A2940EFE-3985-4CAA-881F-D0C850609D75}" destId="{4D8A2688-A070-4369-B4CA-E8F5A32EA1B6}" srcOrd="0" destOrd="0" presId="urn:microsoft.com/office/officeart/2018/2/layout/IconVerticalSolidList"/>
    <dgm:cxn modelId="{C83DCD63-AE6B-4512-91A8-21DA2B4B0D86}" type="presOf" srcId="{7996EA27-E62B-41CD-BA51-0DACEC6C8984}" destId="{052E89B9-4BB8-4198-B5FB-BAABC966DB70}" srcOrd="0" destOrd="0" presId="urn:microsoft.com/office/officeart/2018/2/layout/IconVerticalSolidList"/>
    <dgm:cxn modelId="{ACD17659-AEFE-460C-8609-6A4DA41D512A}" srcId="{C48EBC63-8EB5-4D97-B0BD-50DEBC60BBE1}" destId="{BF400F3C-32EE-4D6E-AE77-06AF684855A8}" srcOrd="0" destOrd="0" parTransId="{DC83A8A7-97DC-4FF8-B5C1-830A3B55519D}" sibTransId="{CFC7B981-997F-43AD-A8A4-8C67508DE99C}"/>
    <dgm:cxn modelId="{8B65C4B4-5376-4E22-87C9-ED0CD128C410}" srcId="{C48EBC63-8EB5-4D97-B0BD-50DEBC60BBE1}" destId="{7996EA27-E62B-41CD-BA51-0DACEC6C8984}" srcOrd="1" destOrd="0" parTransId="{76C25C44-3F35-47F7-8EB9-24A0D6908EE8}" sibTransId="{A2DB9FB7-77EA-4A79-8B68-C12B61553AEF}"/>
    <dgm:cxn modelId="{A8D85CBE-BB0E-487D-993A-C23028E606E0}" type="presOf" srcId="{BF400F3C-32EE-4D6E-AE77-06AF684855A8}" destId="{D33128F6-6186-4531-B957-BB8529A8ADF8}" srcOrd="0" destOrd="0" presId="urn:microsoft.com/office/officeart/2018/2/layout/IconVerticalSolidList"/>
    <dgm:cxn modelId="{E2C67EC6-579F-4B6A-A41A-0FD505F275C0}" srcId="{C48EBC63-8EB5-4D97-B0BD-50DEBC60BBE1}" destId="{A2940EFE-3985-4CAA-881F-D0C850609D75}" srcOrd="2" destOrd="0" parTransId="{FD700D27-9B2B-417B-9B31-A9CB7A87A780}" sibTransId="{8E83CFE7-EEB5-4936-8B39-9DD9BE656385}"/>
    <dgm:cxn modelId="{15E560C9-BCA5-44AC-B41F-3B820E795700}" type="presOf" srcId="{C48EBC63-8EB5-4D97-B0BD-50DEBC60BBE1}" destId="{0472A4B8-A400-452A-9E52-45F5D340A350}" srcOrd="0" destOrd="0" presId="urn:microsoft.com/office/officeart/2018/2/layout/IconVerticalSolidList"/>
    <dgm:cxn modelId="{CC5F61CE-8B3D-4926-A1E5-5D8B74BFF160}" type="presParOf" srcId="{0472A4B8-A400-452A-9E52-45F5D340A350}" destId="{F6DFD43A-6DFB-4BE4-8D1C-86CB9BA096B9}" srcOrd="0" destOrd="0" presId="urn:microsoft.com/office/officeart/2018/2/layout/IconVerticalSolidList"/>
    <dgm:cxn modelId="{737E36E2-FF29-48A6-A456-3CF528F49D09}" type="presParOf" srcId="{F6DFD43A-6DFB-4BE4-8D1C-86CB9BA096B9}" destId="{FC39842D-C676-4C97-9ADA-5A629B898E30}" srcOrd="0" destOrd="0" presId="urn:microsoft.com/office/officeart/2018/2/layout/IconVerticalSolidList"/>
    <dgm:cxn modelId="{98317E61-A61F-40F5-AD28-989C99DD3FA6}" type="presParOf" srcId="{F6DFD43A-6DFB-4BE4-8D1C-86CB9BA096B9}" destId="{1C7923ED-58A0-4BDC-904E-11E0BF05E28E}" srcOrd="1" destOrd="0" presId="urn:microsoft.com/office/officeart/2018/2/layout/IconVerticalSolidList"/>
    <dgm:cxn modelId="{E145366F-487B-47A6-B3D0-94C990DA7CE2}" type="presParOf" srcId="{F6DFD43A-6DFB-4BE4-8D1C-86CB9BA096B9}" destId="{F01547BC-E7DA-4A45-A476-3F1F487E0328}" srcOrd="2" destOrd="0" presId="urn:microsoft.com/office/officeart/2018/2/layout/IconVerticalSolidList"/>
    <dgm:cxn modelId="{D02CA8FF-C3FE-4300-9A07-13E6AA2853A5}" type="presParOf" srcId="{F6DFD43A-6DFB-4BE4-8D1C-86CB9BA096B9}" destId="{D33128F6-6186-4531-B957-BB8529A8ADF8}" srcOrd="3" destOrd="0" presId="urn:microsoft.com/office/officeart/2018/2/layout/IconVerticalSolidList"/>
    <dgm:cxn modelId="{68D95DAA-D2F4-48D9-8B0C-F9CD25AF2C69}" type="presParOf" srcId="{0472A4B8-A400-452A-9E52-45F5D340A350}" destId="{85443B29-9622-4E1C-9CC9-61E108E6DABC}" srcOrd="1" destOrd="0" presId="urn:microsoft.com/office/officeart/2018/2/layout/IconVerticalSolidList"/>
    <dgm:cxn modelId="{6A9D9342-9D3D-4C61-AD52-6C2324DC5125}" type="presParOf" srcId="{0472A4B8-A400-452A-9E52-45F5D340A350}" destId="{58A95365-FC96-476C-979F-934A56853969}" srcOrd="2" destOrd="0" presId="urn:microsoft.com/office/officeart/2018/2/layout/IconVerticalSolidList"/>
    <dgm:cxn modelId="{D31C28B6-6697-4C10-9DEE-E07F14D1CBE4}" type="presParOf" srcId="{58A95365-FC96-476C-979F-934A56853969}" destId="{EAD1ECBD-547E-4570-B9AA-073A9E5811CC}" srcOrd="0" destOrd="0" presId="urn:microsoft.com/office/officeart/2018/2/layout/IconVerticalSolidList"/>
    <dgm:cxn modelId="{ECE09000-BE6E-4A87-B4DE-FBF4C443A36A}" type="presParOf" srcId="{58A95365-FC96-476C-979F-934A56853969}" destId="{E4ADA054-7670-413A-BFD7-E9875AF3FC3C}" srcOrd="1" destOrd="0" presId="urn:microsoft.com/office/officeart/2018/2/layout/IconVerticalSolidList"/>
    <dgm:cxn modelId="{3AEC4091-A4B4-4BF8-BBB7-C14A0786D475}" type="presParOf" srcId="{58A95365-FC96-476C-979F-934A56853969}" destId="{CC725A5C-27AB-49DB-994A-64B8D5FBE3FA}" srcOrd="2" destOrd="0" presId="urn:microsoft.com/office/officeart/2018/2/layout/IconVerticalSolidList"/>
    <dgm:cxn modelId="{1A5D7409-B4DA-4AE9-A15B-785B0E5AAF97}" type="presParOf" srcId="{58A95365-FC96-476C-979F-934A56853969}" destId="{052E89B9-4BB8-4198-B5FB-BAABC966DB70}" srcOrd="3" destOrd="0" presId="urn:microsoft.com/office/officeart/2018/2/layout/IconVerticalSolidList"/>
    <dgm:cxn modelId="{BFE5DB97-DA50-43AB-AE78-9B04B4F1A32B}" type="presParOf" srcId="{0472A4B8-A400-452A-9E52-45F5D340A350}" destId="{079F509F-8E66-4D52-BEB9-0AE418E3E0A6}" srcOrd="3" destOrd="0" presId="urn:microsoft.com/office/officeart/2018/2/layout/IconVerticalSolidList"/>
    <dgm:cxn modelId="{93DDB032-C38D-40A3-A11D-12106E1594A1}" type="presParOf" srcId="{0472A4B8-A400-452A-9E52-45F5D340A350}" destId="{C9FD8C3E-BCBD-444C-B6F5-E144ED3C9064}" srcOrd="4" destOrd="0" presId="urn:microsoft.com/office/officeart/2018/2/layout/IconVerticalSolidList"/>
    <dgm:cxn modelId="{C330826F-E705-471D-AF1B-147C0F94AC5B}" type="presParOf" srcId="{C9FD8C3E-BCBD-444C-B6F5-E144ED3C9064}" destId="{74CCB739-8CC4-4CBC-8442-4FF780743AF7}" srcOrd="0" destOrd="0" presId="urn:microsoft.com/office/officeart/2018/2/layout/IconVerticalSolidList"/>
    <dgm:cxn modelId="{787DEEEF-191A-461F-8445-988B03AFDF3D}" type="presParOf" srcId="{C9FD8C3E-BCBD-444C-B6F5-E144ED3C9064}" destId="{541DB414-44A1-40C3-8E52-65161849EF73}" srcOrd="1" destOrd="0" presId="urn:microsoft.com/office/officeart/2018/2/layout/IconVerticalSolidList"/>
    <dgm:cxn modelId="{B18C6448-A656-4E89-BDCC-C5C9B0C448AE}" type="presParOf" srcId="{C9FD8C3E-BCBD-444C-B6F5-E144ED3C9064}" destId="{5F7A8476-BA85-4EFA-932E-8E44BAF4003D}" srcOrd="2" destOrd="0" presId="urn:microsoft.com/office/officeart/2018/2/layout/IconVerticalSolidList"/>
    <dgm:cxn modelId="{AB951FCC-F1E0-41D0-BF80-7155F859F58C}" type="presParOf" srcId="{C9FD8C3E-BCBD-444C-B6F5-E144ED3C9064}" destId="{4D8A2688-A070-4369-B4CA-E8F5A32EA1B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731D14B-7233-4277-B79D-D5FDEC4B1C6D}" type="doc">
      <dgm:prSet loTypeId="urn:microsoft.com/office/officeart/2005/8/layout/hChevron3" loCatId="process" qsTypeId="urn:microsoft.com/office/officeart/2005/8/quickstyle/simple1" qsCatId="simple" csTypeId="urn:microsoft.com/office/officeart/2005/8/colors/accent2_2" csCatId="accent2"/>
      <dgm:spPr/>
      <dgm:t>
        <a:bodyPr/>
        <a:lstStyle/>
        <a:p>
          <a:endParaRPr lang="en-US"/>
        </a:p>
      </dgm:t>
    </dgm:pt>
    <dgm:pt modelId="{F9D41FFF-87AE-4A7E-A9CB-228F56840BB1}">
      <dgm:prSet/>
      <dgm:spPr/>
      <dgm:t>
        <a:bodyPr/>
        <a:lstStyle/>
        <a:p>
          <a:r>
            <a:rPr lang="cs-CZ"/>
            <a:t>Kupující úvěrového rizika zdůvodňují sjednávání úvěrových derivátů potřebou zvýšit výnosy, přestože téměř vždy jim úvěrové deriváty výnosy nejenom snižují, ale způsobují ztráty.</a:t>
          </a:r>
          <a:endParaRPr lang="en-US"/>
        </a:p>
      </dgm:t>
    </dgm:pt>
    <dgm:pt modelId="{92F310DF-FE50-4F70-8EE5-22B2208ACB58}" type="parTrans" cxnId="{9B881EB4-29F7-44AA-BB04-39F2701D413C}">
      <dgm:prSet/>
      <dgm:spPr/>
      <dgm:t>
        <a:bodyPr/>
        <a:lstStyle/>
        <a:p>
          <a:endParaRPr lang="en-US"/>
        </a:p>
      </dgm:t>
    </dgm:pt>
    <dgm:pt modelId="{99EB2F67-E0A4-48D7-B5AF-DA7272EBB8BB}" type="sibTrans" cxnId="{9B881EB4-29F7-44AA-BB04-39F2701D413C}">
      <dgm:prSet/>
      <dgm:spPr/>
      <dgm:t>
        <a:bodyPr/>
        <a:lstStyle/>
        <a:p>
          <a:endParaRPr lang="en-US"/>
        </a:p>
      </dgm:t>
    </dgm:pt>
    <dgm:pt modelId="{6ECB1B86-C76B-4245-9318-AB6D775C33F4}">
      <dgm:prSet/>
      <dgm:spPr/>
      <dgm:t>
        <a:bodyPr/>
        <a:lstStyle/>
        <a:p>
          <a:r>
            <a:rPr lang="cs-CZ"/>
            <a:t>Úvěrové deriváty slouží k přesunu ztrát:</a:t>
          </a:r>
          <a:endParaRPr lang="en-US"/>
        </a:p>
      </dgm:t>
    </dgm:pt>
    <dgm:pt modelId="{A437974E-5AD1-47E5-975A-9B1685B0D323}" type="parTrans" cxnId="{D3E8F198-8A25-4575-BE61-1939DA0E2648}">
      <dgm:prSet/>
      <dgm:spPr/>
      <dgm:t>
        <a:bodyPr/>
        <a:lstStyle/>
        <a:p>
          <a:endParaRPr lang="en-US"/>
        </a:p>
      </dgm:t>
    </dgm:pt>
    <dgm:pt modelId="{0BACA2AE-A7C0-43E0-BD51-29FBA645E6C4}" type="sibTrans" cxnId="{D3E8F198-8A25-4575-BE61-1939DA0E2648}">
      <dgm:prSet/>
      <dgm:spPr/>
      <dgm:t>
        <a:bodyPr/>
        <a:lstStyle/>
        <a:p>
          <a:endParaRPr lang="en-US"/>
        </a:p>
      </dgm:t>
    </dgm:pt>
    <dgm:pt modelId="{F8049875-74ED-4C94-AE6A-FA156F6139E1}">
      <dgm:prSet/>
      <dgm:spPr/>
      <dgm:t>
        <a:bodyPr/>
        <a:lstStyle/>
        <a:p>
          <a:r>
            <a:rPr lang="cs-CZ"/>
            <a:t>V rámci vyspělých zemí z bank na pojišťovny a penzijní fondy (tj. na instituce s dlouhodobými závazky, u kterých je možné ztráty v rámci účetnictví na dlouhou dobu snadněji skrýt) a na podílové a hedgové fondy.</a:t>
          </a:r>
          <a:endParaRPr lang="en-US"/>
        </a:p>
      </dgm:t>
    </dgm:pt>
    <dgm:pt modelId="{EA69BB33-A9CC-4E26-ADAC-B8C5C2E2E919}" type="parTrans" cxnId="{1427559D-FFDB-4636-A19E-4D9D32A5A22D}">
      <dgm:prSet/>
      <dgm:spPr/>
      <dgm:t>
        <a:bodyPr/>
        <a:lstStyle/>
        <a:p>
          <a:endParaRPr lang="en-US"/>
        </a:p>
      </dgm:t>
    </dgm:pt>
    <dgm:pt modelId="{57888C03-F636-4BB5-9C48-37F7202C19F9}" type="sibTrans" cxnId="{1427559D-FFDB-4636-A19E-4D9D32A5A22D}">
      <dgm:prSet/>
      <dgm:spPr/>
      <dgm:t>
        <a:bodyPr/>
        <a:lstStyle/>
        <a:p>
          <a:endParaRPr lang="en-US"/>
        </a:p>
      </dgm:t>
    </dgm:pt>
    <dgm:pt modelId="{305CEF27-0DC3-41ED-8FFC-BDDEF3A9D3E3}">
      <dgm:prSet/>
      <dgm:spPr/>
      <dgm:t>
        <a:bodyPr/>
        <a:lstStyle/>
        <a:p>
          <a:r>
            <a:rPr lang="cs-CZ"/>
            <a:t>Z vyspělých zemí na finanční instituce (zejména banky a pojišťovny) střední a východní Evropy.</a:t>
          </a:r>
          <a:endParaRPr lang="en-US"/>
        </a:p>
      </dgm:t>
    </dgm:pt>
    <dgm:pt modelId="{45969C26-2B96-4064-ABC0-5B0A91018E34}" type="parTrans" cxnId="{85B79495-A03F-4F3E-A5CF-EB762CE1C4FB}">
      <dgm:prSet/>
      <dgm:spPr/>
      <dgm:t>
        <a:bodyPr/>
        <a:lstStyle/>
        <a:p>
          <a:endParaRPr lang="en-US"/>
        </a:p>
      </dgm:t>
    </dgm:pt>
    <dgm:pt modelId="{97531A53-8411-4538-8644-D34C3A479A0F}" type="sibTrans" cxnId="{85B79495-A03F-4F3E-A5CF-EB762CE1C4FB}">
      <dgm:prSet/>
      <dgm:spPr/>
      <dgm:t>
        <a:bodyPr/>
        <a:lstStyle/>
        <a:p>
          <a:endParaRPr lang="en-US"/>
        </a:p>
      </dgm:t>
    </dgm:pt>
    <dgm:pt modelId="{595BC578-7781-497F-A773-0CFE3851904F}" type="pres">
      <dgm:prSet presAssocID="{0731D14B-7233-4277-B79D-D5FDEC4B1C6D}" presName="Name0" presStyleCnt="0">
        <dgm:presLayoutVars>
          <dgm:dir/>
          <dgm:resizeHandles val="exact"/>
        </dgm:presLayoutVars>
      </dgm:prSet>
      <dgm:spPr/>
    </dgm:pt>
    <dgm:pt modelId="{5097BD83-5D7B-434D-B747-A0E9985CEC2F}" type="pres">
      <dgm:prSet presAssocID="{F9D41FFF-87AE-4A7E-A9CB-228F56840BB1}" presName="parAndChTx" presStyleLbl="node1" presStyleIdx="0" presStyleCnt="2">
        <dgm:presLayoutVars>
          <dgm:bulletEnabled val="1"/>
        </dgm:presLayoutVars>
      </dgm:prSet>
      <dgm:spPr/>
    </dgm:pt>
    <dgm:pt modelId="{65F0DF0B-54E0-41AD-BE19-14AAE4619A8A}" type="pres">
      <dgm:prSet presAssocID="{99EB2F67-E0A4-48D7-B5AF-DA7272EBB8BB}" presName="parAndChSpace" presStyleCnt="0"/>
      <dgm:spPr/>
    </dgm:pt>
    <dgm:pt modelId="{3ABBF86C-CD14-4840-935B-E5C9B9462401}" type="pres">
      <dgm:prSet presAssocID="{6ECB1B86-C76B-4245-9318-AB6D775C33F4}" presName="parAndChTx" presStyleLbl="node1" presStyleIdx="1" presStyleCnt="2">
        <dgm:presLayoutVars>
          <dgm:bulletEnabled val="1"/>
        </dgm:presLayoutVars>
      </dgm:prSet>
      <dgm:spPr/>
    </dgm:pt>
  </dgm:ptLst>
  <dgm:cxnLst>
    <dgm:cxn modelId="{1DE14727-ABAD-45CC-9EEF-E87BF32AA172}" type="presOf" srcId="{F8049875-74ED-4C94-AE6A-FA156F6139E1}" destId="{3ABBF86C-CD14-4840-935B-E5C9B9462401}" srcOrd="0" destOrd="1" presId="urn:microsoft.com/office/officeart/2005/8/layout/hChevron3"/>
    <dgm:cxn modelId="{9F183D3F-D115-4A97-A72D-96E911CEE3A4}" type="presOf" srcId="{305CEF27-0DC3-41ED-8FFC-BDDEF3A9D3E3}" destId="{3ABBF86C-CD14-4840-935B-E5C9B9462401}" srcOrd="0" destOrd="2" presId="urn:microsoft.com/office/officeart/2005/8/layout/hChevron3"/>
    <dgm:cxn modelId="{6CB16E77-3478-453E-8DC5-F747547255D5}" type="presOf" srcId="{F9D41FFF-87AE-4A7E-A9CB-228F56840BB1}" destId="{5097BD83-5D7B-434D-B747-A0E9985CEC2F}" srcOrd="0" destOrd="0" presId="urn:microsoft.com/office/officeart/2005/8/layout/hChevron3"/>
    <dgm:cxn modelId="{85B79495-A03F-4F3E-A5CF-EB762CE1C4FB}" srcId="{6ECB1B86-C76B-4245-9318-AB6D775C33F4}" destId="{305CEF27-0DC3-41ED-8FFC-BDDEF3A9D3E3}" srcOrd="1" destOrd="0" parTransId="{45969C26-2B96-4064-ABC0-5B0A91018E34}" sibTransId="{97531A53-8411-4538-8644-D34C3A479A0F}"/>
    <dgm:cxn modelId="{D3E8F198-8A25-4575-BE61-1939DA0E2648}" srcId="{0731D14B-7233-4277-B79D-D5FDEC4B1C6D}" destId="{6ECB1B86-C76B-4245-9318-AB6D775C33F4}" srcOrd="1" destOrd="0" parTransId="{A437974E-5AD1-47E5-975A-9B1685B0D323}" sibTransId="{0BACA2AE-A7C0-43E0-BD51-29FBA645E6C4}"/>
    <dgm:cxn modelId="{1427559D-FFDB-4636-A19E-4D9D32A5A22D}" srcId="{6ECB1B86-C76B-4245-9318-AB6D775C33F4}" destId="{F8049875-74ED-4C94-AE6A-FA156F6139E1}" srcOrd="0" destOrd="0" parTransId="{EA69BB33-A9CC-4E26-ADAC-B8C5C2E2E919}" sibTransId="{57888C03-F636-4BB5-9C48-37F7202C19F9}"/>
    <dgm:cxn modelId="{9B881EB4-29F7-44AA-BB04-39F2701D413C}" srcId="{0731D14B-7233-4277-B79D-D5FDEC4B1C6D}" destId="{F9D41FFF-87AE-4A7E-A9CB-228F56840BB1}" srcOrd="0" destOrd="0" parTransId="{92F310DF-FE50-4F70-8EE5-22B2208ACB58}" sibTransId="{99EB2F67-E0A4-48D7-B5AF-DA7272EBB8BB}"/>
    <dgm:cxn modelId="{4131B7BD-77A6-4517-9F1C-B8996C01572B}" type="presOf" srcId="{0731D14B-7233-4277-B79D-D5FDEC4B1C6D}" destId="{595BC578-7781-497F-A773-0CFE3851904F}" srcOrd="0" destOrd="0" presId="urn:microsoft.com/office/officeart/2005/8/layout/hChevron3"/>
    <dgm:cxn modelId="{0FB1E6F7-B2C1-4A6E-8582-F7599F2AE828}" type="presOf" srcId="{6ECB1B86-C76B-4245-9318-AB6D775C33F4}" destId="{3ABBF86C-CD14-4840-935B-E5C9B9462401}" srcOrd="0" destOrd="0" presId="urn:microsoft.com/office/officeart/2005/8/layout/hChevron3"/>
    <dgm:cxn modelId="{E7AB1631-722D-41DA-B536-AF04C30FE58C}" type="presParOf" srcId="{595BC578-7781-497F-A773-0CFE3851904F}" destId="{5097BD83-5D7B-434D-B747-A0E9985CEC2F}" srcOrd="0" destOrd="0" presId="urn:microsoft.com/office/officeart/2005/8/layout/hChevron3"/>
    <dgm:cxn modelId="{5B9252B7-F512-4316-A3D1-53E52CF4D0CA}" type="presParOf" srcId="{595BC578-7781-497F-A773-0CFE3851904F}" destId="{65F0DF0B-54E0-41AD-BE19-14AAE4619A8A}" srcOrd="1" destOrd="0" presId="urn:microsoft.com/office/officeart/2005/8/layout/hChevron3"/>
    <dgm:cxn modelId="{1DBE7214-1FC7-490E-954A-70429FE6C6E8}" type="presParOf" srcId="{595BC578-7781-497F-A773-0CFE3851904F}" destId="{3ABBF86C-CD14-4840-935B-E5C9B9462401}" srcOrd="2"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0F171D-9DDE-4338-BD11-4095DFED0BD2}">
      <dsp:nvSpPr>
        <dsp:cNvPr id="0" name=""/>
        <dsp:cNvSpPr/>
      </dsp:nvSpPr>
      <dsp:spPr>
        <a:xfrm>
          <a:off x="0" y="672749"/>
          <a:ext cx="10753200" cy="124199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08D50AA-7C23-4CAB-A887-20E95A749606}">
      <dsp:nvSpPr>
        <dsp:cNvPr id="0" name=""/>
        <dsp:cNvSpPr/>
      </dsp:nvSpPr>
      <dsp:spPr>
        <a:xfrm>
          <a:off x="375704" y="952199"/>
          <a:ext cx="683099" cy="68309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990F0BC-ED06-4D1D-9076-CE6BF5319C2F}">
      <dsp:nvSpPr>
        <dsp:cNvPr id="0" name=""/>
        <dsp:cNvSpPr/>
      </dsp:nvSpPr>
      <dsp:spPr>
        <a:xfrm>
          <a:off x="1434509" y="672749"/>
          <a:ext cx="9318690" cy="12419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445" tIns="131445" rIns="131445" bIns="131445" numCol="1" spcCol="1270" anchor="ctr" anchorCtr="0">
          <a:noAutofit/>
        </a:bodyPr>
        <a:lstStyle/>
        <a:p>
          <a:pPr marL="0" lvl="0" indent="0" algn="l" defTabSz="622300">
            <a:lnSpc>
              <a:spcPct val="90000"/>
            </a:lnSpc>
            <a:spcBef>
              <a:spcPct val="0"/>
            </a:spcBef>
            <a:spcAft>
              <a:spcPct val="35000"/>
            </a:spcAft>
            <a:buNone/>
          </a:pPr>
          <a:r>
            <a:rPr lang="cs-CZ" sz="1400" kern="1200"/>
            <a:t>Derivát s vypořádáním (výměnou, dodáním) dvou podkladových nástrojů v jednom okamžiku v budoucnosti.</a:t>
          </a:r>
          <a:endParaRPr lang="en-US" sz="1400" kern="1200"/>
        </a:p>
      </dsp:txBody>
      <dsp:txXfrm>
        <a:off x="1434509" y="672749"/>
        <a:ext cx="9318690" cy="1241999"/>
      </dsp:txXfrm>
    </dsp:sp>
    <dsp:sp modelId="{8E1F5DB3-DFB1-460B-9FEF-C4AF9B4B88BF}">
      <dsp:nvSpPr>
        <dsp:cNvPr id="0" name=""/>
        <dsp:cNvSpPr/>
      </dsp:nvSpPr>
      <dsp:spPr>
        <a:xfrm>
          <a:off x="0" y="2225248"/>
          <a:ext cx="10753200" cy="124199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84F7266-3364-4F6C-A960-93CC812DB43C}">
      <dsp:nvSpPr>
        <dsp:cNvPr id="0" name=""/>
        <dsp:cNvSpPr/>
      </dsp:nvSpPr>
      <dsp:spPr>
        <a:xfrm>
          <a:off x="375704" y="2504698"/>
          <a:ext cx="683099" cy="68309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3C5D447-5B06-45CA-A826-F88DA7A6B3AE}">
      <dsp:nvSpPr>
        <dsp:cNvPr id="0" name=""/>
        <dsp:cNvSpPr/>
      </dsp:nvSpPr>
      <dsp:spPr>
        <a:xfrm>
          <a:off x="1434509" y="2225248"/>
          <a:ext cx="9318690" cy="12419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445" tIns="131445" rIns="131445" bIns="131445" numCol="1" spcCol="1270" anchor="ctr" anchorCtr="0">
          <a:noAutofit/>
        </a:bodyPr>
        <a:lstStyle/>
        <a:p>
          <a:pPr marL="0" lvl="0" indent="0" algn="l" defTabSz="622300">
            <a:lnSpc>
              <a:spcPct val="90000"/>
            </a:lnSpc>
            <a:spcBef>
              <a:spcPct val="0"/>
            </a:spcBef>
            <a:spcAft>
              <a:spcPct val="35000"/>
            </a:spcAft>
            <a:buNone/>
          </a:pPr>
          <a:r>
            <a:rPr lang="cs-CZ" sz="1400" kern="1200"/>
            <a:t>Může se jednat o výměnu pevné částky v jedné měně za dosud neznámou částku či případně za dluhový cenný papír, úvěr, vklad nebo půjčku v hotovosti, a to v téže měně (úrokový, úvěrový forward), o výměnu pevné částky v jedné měně za pevnou částku v jiné měně (měnový forward), za akciový nástroj (akciový forward) či za komoditní nástroj (komoditní forward). Obvykle se tento kontrakt označuje za forwardovou koupi či prodej podkladového nástroje.</a:t>
          </a:r>
          <a:endParaRPr lang="en-US" sz="1400" kern="1200"/>
        </a:p>
      </dsp:txBody>
      <dsp:txXfrm>
        <a:off x="1434509" y="2225248"/>
        <a:ext cx="9318690" cy="124199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E71D31-34DD-4E37-9CC0-E276454A06B5}">
      <dsp:nvSpPr>
        <dsp:cNvPr id="0" name=""/>
        <dsp:cNvSpPr/>
      </dsp:nvSpPr>
      <dsp:spPr>
        <a:xfrm>
          <a:off x="0" y="505"/>
          <a:ext cx="10753200" cy="1182567"/>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968F5B-33C9-425F-8690-A25909524914}">
      <dsp:nvSpPr>
        <dsp:cNvPr id="0" name=""/>
        <dsp:cNvSpPr/>
      </dsp:nvSpPr>
      <dsp:spPr>
        <a:xfrm>
          <a:off x="357726" y="266583"/>
          <a:ext cx="650412" cy="6504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38A16AD-A3B2-4F29-8816-4F22A2F377EB}">
      <dsp:nvSpPr>
        <dsp:cNvPr id="0" name=""/>
        <dsp:cNvSpPr/>
      </dsp:nvSpPr>
      <dsp:spPr>
        <a:xfrm>
          <a:off x="1365865" y="505"/>
          <a:ext cx="9387334" cy="11825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155" tIns="125155" rIns="125155" bIns="125155" numCol="1" spcCol="1270" anchor="ctr" anchorCtr="0">
          <a:noAutofit/>
        </a:bodyPr>
        <a:lstStyle/>
        <a:p>
          <a:pPr marL="0" lvl="0" indent="0" algn="l" defTabSz="889000">
            <a:lnSpc>
              <a:spcPct val="100000"/>
            </a:lnSpc>
            <a:spcBef>
              <a:spcPct val="0"/>
            </a:spcBef>
            <a:spcAft>
              <a:spcPct val="35000"/>
            </a:spcAft>
            <a:buNone/>
          </a:pPr>
          <a:r>
            <a:rPr lang="cs-CZ" sz="2000" kern="1200"/>
            <a:t>Úvěrové deriváty jsou ve světě běžně nazývány jako </a:t>
          </a:r>
          <a:r>
            <a:rPr lang="cs-CZ" sz="2000" b="1" kern="1200"/>
            <a:t>odpadky</a:t>
          </a:r>
          <a:r>
            <a:rPr lang="cs-CZ" sz="2000" kern="1200"/>
            <a:t> produkované bankami</a:t>
          </a:r>
          <a:endParaRPr lang="en-US" sz="2000" kern="1200"/>
        </a:p>
      </dsp:txBody>
      <dsp:txXfrm>
        <a:off x="1365865" y="505"/>
        <a:ext cx="9387334" cy="1182567"/>
      </dsp:txXfrm>
    </dsp:sp>
    <dsp:sp modelId="{CA4C014E-4739-4A8B-9DD2-B04998C147ED}">
      <dsp:nvSpPr>
        <dsp:cNvPr id="0" name=""/>
        <dsp:cNvSpPr/>
      </dsp:nvSpPr>
      <dsp:spPr>
        <a:xfrm>
          <a:off x="0" y="1478715"/>
          <a:ext cx="10753200" cy="1182567"/>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B65E260-73DF-463A-9444-41E4F2E1CF69}">
      <dsp:nvSpPr>
        <dsp:cNvPr id="0" name=""/>
        <dsp:cNvSpPr/>
      </dsp:nvSpPr>
      <dsp:spPr>
        <a:xfrm>
          <a:off x="357726" y="1744792"/>
          <a:ext cx="650412" cy="6504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7B93EF9-9EA4-4EE9-848C-E8E1EEB118E3}">
      <dsp:nvSpPr>
        <dsp:cNvPr id="0" name=""/>
        <dsp:cNvSpPr/>
      </dsp:nvSpPr>
      <dsp:spPr>
        <a:xfrm>
          <a:off x="1365865" y="1478715"/>
          <a:ext cx="9387334" cy="11825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155" tIns="125155" rIns="125155" bIns="125155" numCol="1" spcCol="1270" anchor="ctr" anchorCtr="0">
          <a:noAutofit/>
        </a:bodyPr>
        <a:lstStyle/>
        <a:p>
          <a:pPr marL="0" lvl="0" indent="0" algn="l" defTabSz="889000">
            <a:lnSpc>
              <a:spcPct val="100000"/>
            </a:lnSpc>
            <a:spcBef>
              <a:spcPct val="0"/>
            </a:spcBef>
            <a:spcAft>
              <a:spcPct val="35000"/>
            </a:spcAft>
            <a:buNone/>
          </a:pPr>
          <a:r>
            <a:rPr lang="cs-CZ" sz="2000" kern="1200"/>
            <a:t>Warren Buffet pro ně používá pojem </a:t>
          </a:r>
          <a:r>
            <a:rPr lang="cs-CZ" sz="2000" b="1" kern="1200"/>
            <a:t>„toxický odpad“, </a:t>
          </a:r>
          <a:r>
            <a:rPr lang="cs-CZ" sz="2000" kern="1200"/>
            <a:t>který se převádí z rozvah bank do náruče neznalých osob. Podle něho jsou úvěrové deriváty peklem – snadno lze na úvěrové deriváty naletět, ale obtížné je se jich zbavit. </a:t>
          </a:r>
          <a:endParaRPr lang="en-US" sz="2000" kern="1200"/>
        </a:p>
      </dsp:txBody>
      <dsp:txXfrm>
        <a:off x="1365865" y="1478715"/>
        <a:ext cx="9387334" cy="1182567"/>
      </dsp:txXfrm>
    </dsp:sp>
    <dsp:sp modelId="{99FFA8D1-769E-4D06-9309-08F3B5E92ABB}">
      <dsp:nvSpPr>
        <dsp:cNvPr id="0" name=""/>
        <dsp:cNvSpPr/>
      </dsp:nvSpPr>
      <dsp:spPr>
        <a:xfrm>
          <a:off x="0" y="2956924"/>
          <a:ext cx="10753200" cy="1182567"/>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3EB9518-C45B-44FF-BF0A-B2A280187240}">
      <dsp:nvSpPr>
        <dsp:cNvPr id="0" name=""/>
        <dsp:cNvSpPr/>
      </dsp:nvSpPr>
      <dsp:spPr>
        <a:xfrm>
          <a:off x="357726" y="3223002"/>
          <a:ext cx="650412" cy="65041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2620C25-46F5-437B-9578-6AB7461652B6}">
      <dsp:nvSpPr>
        <dsp:cNvPr id="0" name=""/>
        <dsp:cNvSpPr/>
      </dsp:nvSpPr>
      <dsp:spPr>
        <a:xfrm>
          <a:off x="1365865" y="2956924"/>
          <a:ext cx="9387334" cy="11825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155" tIns="125155" rIns="125155" bIns="125155" numCol="1" spcCol="1270" anchor="ctr" anchorCtr="0">
          <a:noAutofit/>
        </a:bodyPr>
        <a:lstStyle/>
        <a:p>
          <a:pPr marL="0" lvl="0" indent="0" algn="l" defTabSz="889000">
            <a:lnSpc>
              <a:spcPct val="100000"/>
            </a:lnSpc>
            <a:spcBef>
              <a:spcPct val="0"/>
            </a:spcBef>
            <a:spcAft>
              <a:spcPct val="35000"/>
            </a:spcAft>
            <a:buNone/>
          </a:pPr>
          <a:r>
            <a:rPr lang="cs-CZ" sz="2000" kern="1200"/>
            <a:t>Časopis „The Banker“ je označil za </a:t>
          </a:r>
          <a:r>
            <a:rPr lang="cs-CZ" sz="2000" b="1" kern="1200"/>
            <a:t>„zlato bláznů“.</a:t>
          </a:r>
          <a:endParaRPr lang="en-US" sz="2000" kern="1200"/>
        </a:p>
      </dsp:txBody>
      <dsp:txXfrm>
        <a:off x="1365865" y="2956924"/>
        <a:ext cx="9387334" cy="11825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AD12D4-D51F-4048-BC84-1B3DFDBA2296}">
      <dsp:nvSpPr>
        <dsp:cNvPr id="0" name=""/>
        <dsp:cNvSpPr/>
      </dsp:nvSpPr>
      <dsp:spPr>
        <a:xfrm>
          <a:off x="0" y="950154"/>
          <a:ext cx="3024337" cy="1920454"/>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4A268206-C761-49BA-A320-C8A797064407}">
      <dsp:nvSpPr>
        <dsp:cNvPr id="0" name=""/>
        <dsp:cNvSpPr/>
      </dsp:nvSpPr>
      <dsp:spPr>
        <a:xfrm>
          <a:off x="336037" y="1269389"/>
          <a:ext cx="3024337" cy="192045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cs-CZ" sz="1300" b="1" kern="1200"/>
            <a:t>Forward rate agreement (FRA) je úrokový forward</a:t>
          </a:r>
          <a:endParaRPr lang="en-US" sz="1300" kern="1200"/>
        </a:p>
      </dsp:txBody>
      <dsp:txXfrm>
        <a:off x="392285" y="1325637"/>
        <a:ext cx="2911841" cy="1807958"/>
      </dsp:txXfrm>
    </dsp:sp>
    <dsp:sp modelId="{52E5DDDF-8704-44BB-821F-B2EC8D43B072}">
      <dsp:nvSpPr>
        <dsp:cNvPr id="0" name=""/>
        <dsp:cNvSpPr/>
      </dsp:nvSpPr>
      <dsp:spPr>
        <a:xfrm>
          <a:off x="3696412" y="950154"/>
          <a:ext cx="3024337" cy="1920454"/>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9FDB8C52-B793-495D-BC4E-EE00A6A6770F}">
      <dsp:nvSpPr>
        <dsp:cNvPr id="0" name=""/>
        <dsp:cNvSpPr/>
      </dsp:nvSpPr>
      <dsp:spPr>
        <a:xfrm>
          <a:off x="4032449" y="1269389"/>
          <a:ext cx="3024337" cy="192045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cs-CZ" sz="1300" kern="1200"/>
            <a:t>výměna pevné částky v jedné měně za dosud neznámou částku odvozenou od určité referenční úrokové míry (např. LIBOR, PRIBOR, EURIBOR)</a:t>
          </a:r>
          <a:endParaRPr lang="en-US" sz="1300" kern="1200"/>
        </a:p>
      </dsp:txBody>
      <dsp:txXfrm>
        <a:off x="4088697" y="1325637"/>
        <a:ext cx="2911841" cy="1807958"/>
      </dsp:txXfrm>
    </dsp:sp>
    <dsp:sp modelId="{CA08326B-49F4-49EA-B921-9F7D22345F7B}">
      <dsp:nvSpPr>
        <dsp:cNvPr id="0" name=""/>
        <dsp:cNvSpPr/>
      </dsp:nvSpPr>
      <dsp:spPr>
        <a:xfrm>
          <a:off x="7392824" y="950154"/>
          <a:ext cx="3024337" cy="1920454"/>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DEABD146-9B3D-4F4D-9DC2-F2A445AAA084}">
      <dsp:nvSpPr>
        <dsp:cNvPr id="0" name=""/>
        <dsp:cNvSpPr/>
      </dsp:nvSpPr>
      <dsp:spPr>
        <a:xfrm>
          <a:off x="7728862" y="1269389"/>
          <a:ext cx="3024337" cy="192045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cs-CZ" sz="1300" kern="1200"/>
            <a:t>FRA prakticky nabývá podoby sázky na platbu na počátku úrokového období v částce představující diskontovaný rozdíl dvou naběhlých úroků po úrokové období, přičemž jeden naběhlý úrok odpovídá momentální spotové úrokové míře a druhý naběhlý úrok odpovídá úrokové míře dohodnuté při sjednání kontraktu.</a:t>
          </a:r>
          <a:endParaRPr lang="en-US" sz="1300" kern="1200"/>
        </a:p>
      </dsp:txBody>
      <dsp:txXfrm>
        <a:off x="7785110" y="1325637"/>
        <a:ext cx="2911841" cy="18079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DD4DD7-6720-4F64-BE11-9A3C9C735C86}">
      <dsp:nvSpPr>
        <dsp:cNvPr id="0" name=""/>
        <dsp:cNvSpPr/>
      </dsp:nvSpPr>
      <dsp:spPr>
        <a:xfrm>
          <a:off x="0" y="672749"/>
          <a:ext cx="10753200" cy="124199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281B09-BD3B-40FA-BC2B-E45BCA1A1161}">
      <dsp:nvSpPr>
        <dsp:cNvPr id="0" name=""/>
        <dsp:cNvSpPr/>
      </dsp:nvSpPr>
      <dsp:spPr>
        <a:xfrm>
          <a:off x="375704" y="952199"/>
          <a:ext cx="683099" cy="68309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338AB7A-9561-4807-A5E1-B24C92D99F6F}">
      <dsp:nvSpPr>
        <dsp:cNvPr id="0" name=""/>
        <dsp:cNvSpPr/>
      </dsp:nvSpPr>
      <dsp:spPr>
        <a:xfrm>
          <a:off x="1434509" y="672749"/>
          <a:ext cx="9318690" cy="12419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445" tIns="131445" rIns="131445" bIns="131445" numCol="1" spcCol="1270" anchor="ctr" anchorCtr="0">
          <a:noAutofit/>
        </a:bodyPr>
        <a:lstStyle/>
        <a:p>
          <a:pPr marL="0" lvl="0" indent="0" algn="l" defTabSz="800100">
            <a:lnSpc>
              <a:spcPct val="90000"/>
            </a:lnSpc>
            <a:spcBef>
              <a:spcPct val="0"/>
            </a:spcBef>
            <a:spcAft>
              <a:spcPct val="35000"/>
            </a:spcAft>
            <a:buNone/>
          </a:pPr>
          <a:r>
            <a:rPr lang="cs-CZ" sz="1800" kern="1200"/>
            <a:t>výměna pevné částky v jedné měně za vklad, úvěr či půjčku, a to v téže měně a s hrubým vypořádáním.</a:t>
          </a:r>
          <a:endParaRPr lang="en-US" sz="1800" kern="1200"/>
        </a:p>
      </dsp:txBody>
      <dsp:txXfrm>
        <a:off x="1434509" y="672749"/>
        <a:ext cx="9318690" cy="1241999"/>
      </dsp:txXfrm>
    </dsp:sp>
    <dsp:sp modelId="{581D7F70-CA3A-4B2C-A810-A7948017B03A}">
      <dsp:nvSpPr>
        <dsp:cNvPr id="0" name=""/>
        <dsp:cNvSpPr/>
      </dsp:nvSpPr>
      <dsp:spPr>
        <a:xfrm>
          <a:off x="0" y="2225248"/>
          <a:ext cx="10753200" cy="124199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2D0F540-DDB5-4F3F-9F1D-8C82097B3D70}">
      <dsp:nvSpPr>
        <dsp:cNvPr id="0" name=""/>
        <dsp:cNvSpPr/>
      </dsp:nvSpPr>
      <dsp:spPr>
        <a:xfrm>
          <a:off x="375704" y="2504698"/>
          <a:ext cx="683099" cy="68309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950780B-2643-4FA2-BC90-2EFDCC2C1F9C}">
      <dsp:nvSpPr>
        <dsp:cNvPr id="0" name=""/>
        <dsp:cNvSpPr/>
      </dsp:nvSpPr>
      <dsp:spPr>
        <a:xfrm>
          <a:off x="1434509" y="2225248"/>
          <a:ext cx="9318690" cy="12419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445" tIns="131445" rIns="131445" bIns="131445" numCol="1" spcCol="1270" anchor="ctr" anchorCtr="0">
          <a:noAutofit/>
        </a:bodyPr>
        <a:lstStyle/>
        <a:p>
          <a:pPr marL="0" lvl="0" indent="0" algn="l" defTabSz="800100">
            <a:lnSpc>
              <a:spcPct val="90000"/>
            </a:lnSpc>
            <a:spcBef>
              <a:spcPct val="0"/>
            </a:spcBef>
            <a:spcAft>
              <a:spcPct val="35000"/>
            </a:spcAft>
            <a:buNone/>
          </a:pPr>
          <a:r>
            <a:rPr lang="cs-CZ" sz="1800" kern="1200"/>
            <a:t>Forwardový termínový vklad, úvěr či půjčka prakticky nabývá podoby kontraktu o přijetí či poskytnutí termínového vkladu, úvěru či půjčky na určité období počínaje určitým dnem v budoucnosti, a to za úrokovou míru dohodnutou při sjednání kontraktu.</a:t>
          </a:r>
          <a:endParaRPr lang="en-US" sz="1800" kern="1200"/>
        </a:p>
      </dsp:txBody>
      <dsp:txXfrm>
        <a:off x="1434509" y="2225248"/>
        <a:ext cx="9318690" cy="124199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D5D8CA-7644-4CC1-BC02-1E4CBF70D6C0}">
      <dsp:nvSpPr>
        <dsp:cNvPr id="0" name=""/>
        <dsp:cNvSpPr/>
      </dsp:nvSpPr>
      <dsp:spPr>
        <a:xfrm>
          <a:off x="0" y="672749"/>
          <a:ext cx="10753200" cy="124199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13D4D06-1703-404B-9D82-9AB1A2B5EF5C}">
      <dsp:nvSpPr>
        <dsp:cNvPr id="0" name=""/>
        <dsp:cNvSpPr/>
      </dsp:nvSpPr>
      <dsp:spPr>
        <a:xfrm>
          <a:off x="375704" y="952199"/>
          <a:ext cx="683099" cy="68309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0306A36-2199-4F9A-AEE5-CE03008D0956}">
      <dsp:nvSpPr>
        <dsp:cNvPr id="0" name=""/>
        <dsp:cNvSpPr/>
      </dsp:nvSpPr>
      <dsp:spPr>
        <a:xfrm>
          <a:off x="1434509" y="672749"/>
          <a:ext cx="9318690" cy="12419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445" tIns="131445" rIns="131445" bIns="131445" numCol="1" spcCol="1270" anchor="ctr" anchorCtr="0">
          <a:noAutofit/>
        </a:bodyPr>
        <a:lstStyle/>
        <a:p>
          <a:pPr marL="0" lvl="0" indent="0" algn="l" defTabSz="800100">
            <a:lnSpc>
              <a:spcPct val="90000"/>
            </a:lnSpc>
            <a:spcBef>
              <a:spcPct val="0"/>
            </a:spcBef>
            <a:spcAft>
              <a:spcPct val="35000"/>
            </a:spcAft>
            <a:buNone/>
          </a:pPr>
          <a:r>
            <a:rPr lang="cs-CZ" sz="1800" kern="1200"/>
            <a:t>výměna pevné částky v jedné měně za dluhový cenný papír či pohledávku, a to v téže měně a s hrubým vypořádáním a cenného papíru či pohledávky.</a:t>
          </a:r>
          <a:endParaRPr lang="en-US" sz="1800" kern="1200"/>
        </a:p>
      </dsp:txBody>
      <dsp:txXfrm>
        <a:off x="1434509" y="672749"/>
        <a:ext cx="9318690" cy="1241999"/>
      </dsp:txXfrm>
    </dsp:sp>
    <dsp:sp modelId="{5556329E-4BBA-400F-82C8-9E84FB474C9C}">
      <dsp:nvSpPr>
        <dsp:cNvPr id="0" name=""/>
        <dsp:cNvSpPr/>
      </dsp:nvSpPr>
      <dsp:spPr>
        <a:xfrm>
          <a:off x="0" y="2225248"/>
          <a:ext cx="10753200" cy="124199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A6101DD-92D5-4881-AD44-A2DD20725794}">
      <dsp:nvSpPr>
        <dsp:cNvPr id="0" name=""/>
        <dsp:cNvSpPr/>
      </dsp:nvSpPr>
      <dsp:spPr>
        <a:xfrm>
          <a:off x="375704" y="2504698"/>
          <a:ext cx="683099" cy="68309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B50DEBE-463E-4698-B04E-7E7B990B1A11}">
      <dsp:nvSpPr>
        <dsp:cNvPr id="0" name=""/>
        <dsp:cNvSpPr/>
      </dsp:nvSpPr>
      <dsp:spPr>
        <a:xfrm>
          <a:off x="1434509" y="2225248"/>
          <a:ext cx="9318690" cy="12419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445" tIns="131445" rIns="131445" bIns="131445" numCol="1" spcCol="1270" anchor="ctr" anchorCtr="0">
          <a:noAutofit/>
        </a:bodyPr>
        <a:lstStyle/>
        <a:p>
          <a:pPr marL="0" lvl="0" indent="0" algn="l" defTabSz="800100">
            <a:lnSpc>
              <a:spcPct val="90000"/>
            </a:lnSpc>
            <a:spcBef>
              <a:spcPct val="0"/>
            </a:spcBef>
            <a:spcAft>
              <a:spcPct val="35000"/>
            </a:spcAft>
            <a:buNone/>
          </a:pPr>
          <a:r>
            <a:rPr lang="cs-CZ" sz="1800" kern="1200"/>
            <a:t>Forwardová koupě či prodej dluhového cenného papíru či pohledávky prakticky nabývá podoby kontraktu o přijetí či poskytnutí dluhového cenného papíru či pohledávky (s určitou splatností) k určitému datu v budoucnosti, a to za cenu dohodnutou při sjednání kontraktu.</a:t>
          </a:r>
          <a:endParaRPr lang="en-US" sz="1800" kern="1200"/>
        </a:p>
      </dsp:txBody>
      <dsp:txXfrm>
        <a:off x="1434509" y="2225248"/>
        <a:ext cx="9318690" cy="124199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602631-7CC9-47C3-9521-111E1524E67A}">
      <dsp:nvSpPr>
        <dsp:cNvPr id="0" name=""/>
        <dsp:cNvSpPr/>
      </dsp:nvSpPr>
      <dsp:spPr>
        <a:xfrm>
          <a:off x="0" y="0"/>
          <a:ext cx="8602560" cy="910799"/>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1" kern="1200"/>
            <a:t>Úrokové forwardy tvorby trhu</a:t>
          </a:r>
          <a:endParaRPr lang="en-US" sz="2500" kern="1200"/>
        </a:p>
      </dsp:txBody>
      <dsp:txXfrm>
        <a:off x="26676" y="26676"/>
        <a:ext cx="7542774" cy="857447"/>
      </dsp:txXfrm>
    </dsp:sp>
    <dsp:sp modelId="{423F60A6-C41B-4D24-9A76-F01AECFA99FD}">
      <dsp:nvSpPr>
        <dsp:cNvPr id="0" name=""/>
        <dsp:cNvSpPr/>
      </dsp:nvSpPr>
      <dsp:spPr>
        <a:xfrm>
          <a:off x="720464" y="1076399"/>
          <a:ext cx="8602560" cy="910799"/>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kern="1200"/>
            <a:t>Generování zisku z rozpětí mezi kotací nabídky a poptávky</a:t>
          </a:r>
          <a:endParaRPr lang="en-US" sz="2500" kern="1200"/>
        </a:p>
      </dsp:txBody>
      <dsp:txXfrm>
        <a:off x="747140" y="1103075"/>
        <a:ext cx="7236723" cy="857447"/>
      </dsp:txXfrm>
    </dsp:sp>
    <dsp:sp modelId="{68B8BF7A-F65F-4D74-B139-B3424C55C4D9}">
      <dsp:nvSpPr>
        <dsp:cNvPr id="0" name=""/>
        <dsp:cNvSpPr/>
      </dsp:nvSpPr>
      <dsp:spPr>
        <a:xfrm>
          <a:off x="1430175" y="2152798"/>
          <a:ext cx="8602560" cy="910799"/>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1" kern="1200"/>
            <a:t>Úrokové forwardy zajišťovací</a:t>
          </a:r>
          <a:endParaRPr lang="en-US" sz="2500" kern="1200"/>
        </a:p>
      </dsp:txBody>
      <dsp:txXfrm>
        <a:off x="1456851" y="2179474"/>
        <a:ext cx="7247477" cy="857447"/>
      </dsp:txXfrm>
    </dsp:sp>
    <dsp:sp modelId="{462F3187-FBCA-4F8C-8C77-DB2C19D9C42D}">
      <dsp:nvSpPr>
        <dsp:cNvPr id="0" name=""/>
        <dsp:cNvSpPr/>
      </dsp:nvSpPr>
      <dsp:spPr>
        <a:xfrm>
          <a:off x="2150639" y="3229198"/>
          <a:ext cx="8602560" cy="910799"/>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1" kern="1200"/>
            <a:t>Úrokové forwardy spekulační</a:t>
          </a:r>
          <a:endParaRPr lang="en-US" sz="2500" kern="1200"/>
        </a:p>
      </dsp:txBody>
      <dsp:txXfrm>
        <a:off x="2177315" y="3255874"/>
        <a:ext cx="7236723" cy="857447"/>
      </dsp:txXfrm>
    </dsp:sp>
    <dsp:sp modelId="{B726984F-38B9-48C5-9B7D-66294D1CB0CA}">
      <dsp:nvSpPr>
        <dsp:cNvPr id="0" name=""/>
        <dsp:cNvSpPr/>
      </dsp:nvSpPr>
      <dsp:spPr>
        <a:xfrm>
          <a:off x="8010540" y="697589"/>
          <a:ext cx="592019" cy="592019"/>
        </a:xfrm>
        <a:prstGeom prst="downArrow">
          <a:avLst>
            <a:gd name="adj1" fmla="val 55000"/>
            <a:gd name="adj2" fmla="val 45000"/>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8143744" y="697589"/>
        <a:ext cx="325611" cy="445494"/>
      </dsp:txXfrm>
    </dsp:sp>
    <dsp:sp modelId="{C62E5CD4-AF4C-4B11-A5C2-162DB2F2BDD7}">
      <dsp:nvSpPr>
        <dsp:cNvPr id="0" name=""/>
        <dsp:cNvSpPr/>
      </dsp:nvSpPr>
      <dsp:spPr>
        <a:xfrm>
          <a:off x="8731004" y="1773989"/>
          <a:ext cx="592019" cy="592019"/>
        </a:xfrm>
        <a:prstGeom prst="downArrow">
          <a:avLst>
            <a:gd name="adj1" fmla="val 55000"/>
            <a:gd name="adj2" fmla="val 45000"/>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8864208" y="1773989"/>
        <a:ext cx="325611" cy="445494"/>
      </dsp:txXfrm>
    </dsp:sp>
    <dsp:sp modelId="{AB69642F-D956-468A-836F-060700A79DDF}">
      <dsp:nvSpPr>
        <dsp:cNvPr id="0" name=""/>
        <dsp:cNvSpPr/>
      </dsp:nvSpPr>
      <dsp:spPr>
        <a:xfrm>
          <a:off x="9440715" y="2850388"/>
          <a:ext cx="592019" cy="592019"/>
        </a:xfrm>
        <a:prstGeom prst="downArrow">
          <a:avLst>
            <a:gd name="adj1" fmla="val 55000"/>
            <a:gd name="adj2" fmla="val 45000"/>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9573919" y="2850388"/>
        <a:ext cx="325611" cy="44549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9ACDBA-9173-45E5-A193-EDC278C25C14}">
      <dsp:nvSpPr>
        <dsp:cNvPr id="0" name=""/>
        <dsp:cNvSpPr/>
      </dsp:nvSpPr>
      <dsp:spPr>
        <a:xfrm>
          <a:off x="4725" y="1243556"/>
          <a:ext cx="4132211" cy="1652884"/>
        </a:xfrm>
        <a:prstGeom prst="homePlate">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6012" tIns="48006" rIns="24003" bIns="48006" numCol="1" spcCol="1270" anchor="ctr" anchorCtr="0">
          <a:noAutofit/>
        </a:bodyPr>
        <a:lstStyle/>
        <a:p>
          <a:pPr marL="0" lvl="0" indent="0" algn="ctr" defTabSz="800100">
            <a:lnSpc>
              <a:spcPct val="90000"/>
            </a:lnSpc>
            <a:spcBef>
              <a:spcPct val="0"/>
            </a:spcBef>
            <a:spcAft>
              <a:spcPct val="35000"/>
            </a:spcAft>
            <a:buNone/>
          </a:pPr>
          <a:r>
            <a:rPr lang="cs-CZ" sz="1800" kern="1200"/>
            <a:t>SWAP je derivát s vypořádáním podkladových nástrojů ve více okamžicích v budoucnosti.</a:t>
          </a:r>
          <a:endParaRPr lang="en-US" sz="1800" kern="1200"/>
        </a:p>
      </dsp:txBody>
      <dsp:txXfrm>
        <a:off x="4725" y="1243556"/>
        <a:ext cx="3718990" cy="1652884"/>
      </dsp:txXfrm>
    </dsp:sp>
    <dsp:sp modelId="{44F62162-858A-4F37-8397-3BCCFCE3545E}">
      <dsp:nvSpPr>
        <dsp:cNvPr id="0" name=""/>
        <dsp:cNvSpPr/>
      </dsp:nvSpPr>
      <dsp:spPr>
        <a:xfrm>
          <a:off x="3310494" y="1243556"/>
          <a:ext cx="4132211" cy="1652884"/>
        </a:xfrm>
        <a:prstGeom prst="chevron">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009" tIns="48006" rIns="24003" bIns="48006" numCol="1" spcCol="1270" anchor="ctr" anchorCtr="0">
          <a:noAutofit/>
        </a:bodyPr>
        <a:lstStyle/>
        <a:p>
          <a:pPr marL="0" lvl="0" indent="0" algn="ctr" defTabSz="800100">
            <a:lnSpc>
              <a:spcPct val="90000"/>
            </a:lnSpc>
            <a:spcBef>
              <a:spcPct val="0"/>
            </a:spcBef>
            <a:spcAft>
              <a:spcPct val="35000"/>
            </a:spcAft>
            <a:buNone/>
          </a:pPr>
          <a:r>
            <a:rPr lang="cs-CZ" sz="1800" kern="1200"/>
            <a:t>Představuje kombinaci několika forwardů, nebo spotu a forwardu s postupnou výměnou podkladových nástrojů.</a:t>
          </a:r>
          <a:endParaRPr lang="en-US" sz="1800" kern="1200"/>
        </a:p>
      </dsp:txBody>
      <dsp:txXfrm>
        <a:off x="4136936" y="1243556"/>
        <a:ext cx="2479327" cy="1652884"/>
      </dsp:txXfrm>
    </dsp:sp>
    <dsp:sp modelId="{AC7DBF69-A094-4A98-8882-4B8ECF845596}">
      <dsp:nvSpPr>
        <dsp:cNvPr id="0" name=""/>
        <dsp:cNvSpPr/>
      </dsp:nvSpPr>
      <dsp:spPr>
        <a:xfrm>
          <a:off x="6616263" y="1243556"/>
          <a:ext cx="4132211" cy="1652884"/>
        </a:xfrm>
        <a:prstGeom prst="chevron">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009" tIns="48006" rIns="24003" bIns="48006" numCol="1" spcCol="1270" anchor="ctr" anchorCtr="0">
          <a:noAutofit/>
        </a:bodyPr>
        <a:lstStyle/>
        <a:p>
          <a:pPr marL="0" lvl="0" indent="0" algn="ctr" defTabSz="800100">
            <a:lnSpc>
              <a:spcPct val="90000"/>
            </a:lnSpc>
            <a:spcBef>
              <a:spcPct val="0"/>
            </a:spcBef>
            <a:spcAft>
              <a:spcPct val="35000"/>
            </a:spcAft>
            <a:buNone/>
          </a:pPr>
          <a:r>
            <a:rPr lang="cs-CZ" sz="1800" kern="1200"/>
            <a:t>Swapy mohou být uzavírány k zajištění úrokového, měnového, akciového i komoditního rizika.</a:t>
          </a:r>
          <a:endParaRPr lang="en-US" sz="1800" kern="1200"/>
        </a:p>
      </dsp:txBody>
      <dsp:txXfrm>
        <a:off x="7442705" y="1243556"/>
        <a:ext cx="2479327" cy="165288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BAEE2C-D554-4036-A0EE-F9FDD58DBC84}">
      <dsp:nvSpPr>
        <dsp:cNvPr id="0" name=""/>
        <dsp:cNvSpPr/>
      </dsp:nvSpPr>
      <dsp:spPr>
        <a:xfrm>
          <a:off x="0" y="0"/>
          <a:ext cx="9140220" cy="1241999"/>
        </a:xfrm>
        <a:prstGeom prst="roundRect">
          <a:avLst>
            <a:gd name="adj" fmla="val 10000"/>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kern="1200"/>
            <a:t>Úvěrový derivát je finanční nástroj, který se skládá ze dvou či více podkladových úrokových nástrojů, případně také z jednoho či více podkladových akciových či komoditních nástrojů, a jeho reálná hodnota je ovlivněna rizikovou úrokovou mírou referenční jednotky.</a:t>
          </a:r>
          <a:endParaRPr lang="en-US" sz="1900" kern="1200"/>
        </a:p>
      </dsp:txBody>
      <dsp:txXfrm>
        <a:off x="36377" y="36377"/>
        <a:ext cx="7800005" cy="1169245"/>
      </dsp:txXfrm>
    </dsp:sp>
    <dsp:sp modelId="{F20D453B-F018-46B2-AC91-95F2943C5E18}">
      <dsp:nvSpPr>
        <dsp:cNvPr id="0" name=""/>
        <dsp:cNvSpPr/>
      </dsp:nvSpPr>
      <dsp:spPr>
        <a:xfrm>
          <a:off x="806489" y="1448999"/>
          <a:ext cx="9140220" cy="1241999"/>
        </a:xfrm>
        <a:prstGeom prst="roundRect">
          <a:avLst>
            <a:gd name="adj" fmla="val 10000"/>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kern="1200"/>
            <a:t>Slouží k převodu úvěrového rizika spojeného s úvěry či jinými nástroji od jednoho partnera (prodávajícího úvěrové riziko) na jiného partnera (kupujícího úvěrové riziko). </a:t>
          </a:r>
          <a:endParaRPr lang="en-US" sz="1900" kern="1200"/>
        </a:p>
      </dsp:txBody>
      <dsp:txXfrm>
        <a:off x="842866" y="1485376"/>
        <a:ext cx="7453676" cy="1169245"/>
      </dsp:txXfrm>
    </dsp:sp>
    <dsp:sp modelId="{AC483D40-D479-42FD-AC1C-9675E9521893}">
      <dsp:nvSpPr>
        <dsp:cNvPr id="0" name=""/>
        <dsp:cNvSpPr/>
      </dsp:nvSpPr>
      <dsp:spPr>
        <a:xfrm>
          <a:off x="1612979" y="2897998"/>
          <a:ext cx="9140220" cy="1241999"/>
        </a:xfrm>
        <a:prstGeom prst="roundRect">
          <a:avLst>
            <a:gd name="adj" fmla="val 10000"/>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kern="1200"/>
            <a:t>Prostřednictvím úvěrového derivátu může dojít k snadnému převodu úvěrového rizika od jedné jednotky (např. banky) na jinou jednotku (např. pojišťovnu, penzijní fond), aniž by došlo k převodu podkladových nástrojů).</a:t>
          </a:r>
          <a:endParaRPr lang="en-US" sz="1900" kern="1200"/>
        </a:p>
      </dsp:txBody>
      <dsp:txXfrm>
        <a:off x="1649356" y="2934375"/>
        <a:ext cx="7453676" cy="1169245"/>
      </dsp:txXfrm>
    </dsp:sp>
    <dsp:sp modelId="{19D7DDBE-EC8D-413A-B6CD-33213B9F1BC5}">
      <dsp:nvSpPr>
        <dsp:cNvPr id="0" name=""/>
        <dsp:cNvSpPr/>
      </dsp:nvSpPr>
      <dsp:spPr>
        <a:xfrm>
          <a:off x="8332920" y="941849"/>
          <a:ext cx="807299" cy="807299"/>
        </a:xfrm>
        <a:prstGeom prst="downArrow">
          <a:avLst>
            <a:gd name="adj1" fmla="val 55000"/>
            <a:gd name="adj2" fmla="val 45000"/>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514562" y="941849"/>
        <a:ext cx="444015" cy="607492"/>
      </dsp:txXfrm>
    </dsp:sp>
    <dsp:sp modelId="{6C487557-C70A-4A06-85EC-E1AFB13B0540}">
      <dsp:nvSpPr>
        <dsp:cNvPr id="0" name=""/>
        <dsp:cNvSpPr/>
      </dsp:nvSpPr>
      <dsp:spPr>
        <a:xfrm>
          <a:off x="9139410" y="2382568"/>
          <a:ext cx="807299" cy="807299"/>
        </a:xfrm>
        <a:prstGeom prst="downArrow">
          <a:avLst>
            <a:gd name="adj1" fmla="val 55000"/>
            <a:gd name="adj2" fmla="val 45000"/>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9321052" y="2382568"/>
        <a:ext cx="444015" cy="60749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39842D-C676-4C97-9ADA-5A629B898E30}">
      <dsp:nvSpPr>
        <dsp:cNvPr id="0" name=""/>
        <dsp:cNvSpPr/>
      </dsp:nvSpPr>
      <dsp:spPr>
        <a:xfrm>
          <a:off x="0" y="505"/>
          <a:ext cx="10753200" cy="1182567"/>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C7923ED-58A0-4BDC-904E-11E0BF05E28E}">
      <dsp:nvSpPr>
        <dsp:cNvPr id="0" name=""/>
        <dsp:cNvSpPr/>
      </dsp:nvSpPr>
      <dsp:spPr>
        <a:xfrm>
          <a:off x="357726" y="266583"/>
          <a:ext cx="650412" cy="6504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33128F6-6186-4531-B957-BB8529A8ADF8}">
      <dsp:nvSpPr>
        <dsp:cNvPr id="0" name=""/>
        <dsp:cNvSpPr/>
      </dsp:nvSpPr>
      <dsp:spPr>
        <a:xfrm>
          <a:off x="1365865" y="505"/>
          <a:ext cx="9387334" cy="11825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155" tIns="125155" rIns="125155" bIns="125155" numCol="1" spcCol="1270" anchor="ctr" anchorCtr="0">
          <a:noAutofit/>
        </a:bodyPr>
        <a:lstStyle/>
        <a:p>
          <a:pPr marL="0" lvl="0" indent="0" algn="l" defTabSz="666750">
            <a:lnSpc>
              <a:spcPct val="100000"/>
            </a:lnSpc>
            <a:spcBef>
              <a:spcPct val="0"/>
            </a:spcBef>
            <a:spcAft>
              <a:spcPct val="35000"/>
            </a:spcAft>
            <a:buNone/>
          </a:pPr>
          <a:r>
            <a:rPr lang="cs-CZ" sz="1500" kern="1200"/>
            <a:t>Převod úvěrového rizika může být na dobu od sjednání kontraktu až do splatnosti referenčního závazku nebo na kratší období, může být také na celou částku závazku nebo pouze na jeho část.</a:t>
          </a:r>
          <a:endParaRPr lang="en-US" sz="1500" kern="1200"/>
        </a:p>
      </dsp:txBody>
      <dsp:txXfrm>
        <a:off x="1365865" y="505"/>
        <a:ext cx="9387334" cy="1182567"/>
      </dsp:txXfrm>
    </dsp:sp>
    <dsp:sp modelId="{EAD1ECBD-547E-4570-B9AA-073A9E5811CC}">
      <dsp:nvSpPr>
        <dsp:cNvPr id="0" name=""/>
        <dsp:cNvSpPr/>
      </dsp:nvSpPr>
      <dsp:spPr>
        <a:xfrm>
          <a:off x="0" y="1478715"/>
          <a:ext cx="10753200" cy="1182567"/>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4ADA054-7670-413A-BFD7-E9875AF3FC3C}">
      <dsp:nvSpPr>
        <dsp:cNvPr id="0" name=""/>
        <dsp:cNvSpPr/>
      </dsp:nvSpPr>
      <dsp:spPr>
        <a:xfrm>
          <a:off x="357726" y="1744792"/>
          <a:ext cx="650412" cy="6504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52E89B9-4BB8-4198-B5FB-BAABC966DB70}">
      <dsp:nvSpPr>
        <dsp:cNvPr id="0" name=""/>
        <dsp:cNvSpPr/>
      </dsp:nvSpPr>
      <dsp:spPr>
        <a:xfrm>
          <a:off x="1365865" y="1478715"/>
          <a:ext cx="9387334" cy="11825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155" tIns="125155" rIns="125155" bIns="125155" numCol="1" spcCol="1270" anchor="ctr" anchorCtr="0">
          <a:noAutofit/>
        </a:bodyPr>
        <a:lstStyle/>
        <a:p>
          <a:pPr marL="0" lvl="0" indent="0" algn="l" defTabSz="666750">
            <a:lnSpc>
              <a:spcPct val="100000"/>
            </a:lnSpc>
            <a:spcBef>
              <a:spcPct val="0"/>
            </a:spcBef>
            <a:spcAft>
              <a:spcPct val="35000"/>
            </a:spcAft>
            <a:buNone/>
          </a:pPr>
          <a:r>
            <a:rPr lang="cs-CZ" sz="1500" kern="1200"/>
            <a:t>Úvěrový derivát může být vztažen k jedinému referenčnímu závazku nebo ke koši referenčních závazů jednoho dlužníka nebo několika dlužníků.</a:t>
          </a:r>
          <a:endParaRPr lang="en-US" sz="1500" kern="1200"/>
        </a:p>
      </dsp:txBody>
      <dsp:txXfrm>
        <a:off x="1365865" y="1478715"/>
        <a:ext cx="9387334" cy="1182567"/>
      </dsp:txXfrm>
    </dsp:sp>
    <dsp:sp modelId="{74CCB739-8CC4-4CBC-8442-4FF780743AF7}">
      <dsp:nvSpPr>
        <dsp:cNvPr id="0" name=""/>
        <dsp:cNvSpPr/>
      </dsp:nvSpPr>
      <dsp:spPr>
        <a:xfrm>
          <a:off x="0" y="2956924"/>
          <a:ext cx="10753200" cy="1182567"/>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41DB414-44A1-40C3-8E52-65161849EF73}">
      <dsp:nvSpPr>
        <dsp:cNvPr id="0" name=""/>
        <dsp:cNvSpPr/>
      </dsp:nvSpPr>
      <dsp:spPr>
        <a:xfrm>
          <a:off x="357726" y="3223002"/>
          <a:ext cx="650412" cy="65041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D8A2688-A070-4369-B4CA-E8F5A32EA1B6}">
      <dsp:nvSpPr>
        <dsp:cNvPr id="0" name=""/>
        <dsp:cNvSpPr/>
      </dsp:nvSpPr>
      <dsp:spPr>
        <a:xfrm>
          <a:off x="1365865" y="2956924"/>
          <a:ext cx="9387334" cy="11825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155" tIns="125155" rIns="125155" bIns="125155" numCol="1" spcCol="1270" anchor="ctr" anchorCtr="0">
          <a:noAutofit/>
        </a:bodyPr>
        <a:lstStyle/>
        <a:p>
          <a:pPr marL="0" lvl="0" indent="0" algn="l" defTabSz="666750">
            <a:lnSpc>
              <a:spcPct val="100000"/>
            </a:lnSpc>
            <a:spcBef>
              <a:spcPct val="0"/>
            </a:spcBef>
            <a:spcAft>
              <a:spcPct val="35000"/>
            </a:spcAft>
            <a:buNone/>
          </a:pPr>
          <a:r>
            <a:rPr lang="cs-CZ" sz="1500" kern="1200"/>
            <a:t>Podstata trhu s úvěrovými deriváty je „jednosměrná“, neboť všichni aktivní účastníci (zejména banky) jsou ve stejné situaci – všichni se snaží převést již existující ztráty z pohledávek (poskytnutých úvěrů, koupených dluhopisů apod.) na někoho jiného (neznalé osoby), což nazývají hledáním zajištění proti úvěrovému riziku.</a:t>
          </a:r>
          <a:endParaRPr lang="en-US" sz="1500" kern="1200"/>
        </a:p>
      </dsp:txBody>
      <dsp:txXfrm>
        <a:off x="1365865" y="2956924"/>
        <a:ext cx="9387334" cy="118256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97BD83-5D7B-434D-B747-A0E9985CEC2F}">
      <dsp:nvSpPr>
        <dsp:cNvPr id="0" name=""/>
        <dsp:cNvSpPr/>
      </dsp:nvSpPr>
      <dsp:spPr>
        <a:xfrm>
          <a:off x="8400" y="0"/>
          <a:ext cx="5964665" cy="4139998"/>
        </a:xfrm>
        <a:prstGeom prst="homePlate">
          <a:avLst>
            <a:gd name="adj" fmla="val 25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0420" tIns="60960" rIns="841681" bIns="60960" numCol="1" spcCol="1270" anchor="ctr" anchorCtr="0">
          <a:noAutofit/>
        </a:bodyPr>
        <a:lstStyle/>
        <a:p>
          <a:pPr marL="0" lvl="0" indent="0" algn="ctr" defTabSz="1066800">
            <a:lnSpc>
              <a:spcPct val="90000"/>
            </a:lnSpc>
            <a:spcBef>
              <a:spcPct val="0"/>
            </a:spcBef>
            <a:spcAft>
              <a:spcPct val="35000"/>
            </a:spcAft>
            <a:buNone/>
          </a:pPr>
          <a:r>
            <a:rPr lang="cs-CZ" sz="2400" kern="1200"/>
            <a:t>Kupující úvěrového rizika zdůvodňují sjednávání úvěrových derivátů potřebou zvýšit výnosy, přestože téměř vždy jim úvěrové deriváty výnosy nejenom snižují, ale způsobují ztráty.</a:t>
          </a:r>
          <a:endParaRPr lang="en-US" sz="2400" kern="1200"/>
        </a:p>
      </dsp:txBody>
      <dsp:txXfrm>
        <a:off x="8400" y="0"/>
        <a:ext cx="5447165" cy="4139998"/>
      </dsp:txXfrm>
    </dsp:sp>
    <dsp:sp modelId="{3ABBF86C-CD14-4840-935B-E5C9B9462401}">
      <dsp:nvSpPr>
        <dsp:cNvPr id="0" name=""/>
        <dsp:cNvSpPr/>
      </dsp:nvSpPr>
      <dsp:spPr>
        <a:xfrm>
          <a:off x="4780133" y="0"/>
          <a:ext cx="5964665" cy="4139998"/>
        </a:xfrm>
        <a:prstGeom prst="chevron">
          <a:avLst>
            <a:gd name="adj" fmla="val 25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0420" tIns="60960" rIns="210420" bIns="60960" numCol="1" spcCol="1270" anchor="t" anchorCtr="0">
          <a:noAutofit/>
        </a:bodyPr>
        <a:lstStyle/>
        <a:p>
          <a:pPr marL="0" lvl="0" indent="0" algn="l" defTabSz="1066800">
            <a:lnSpc>
              <a:spcPct val="90000"/>
            </a:lnSpc>
            <a:spcBef>
              <a:spcPct val="0"/>
            </a:spcBef>
            <a:spcAft>
              <a:spcPct val="35000"/>
            </a:spcAft>
            <a:buNone/>
          </a:pPr>
          <a:r>
            <a:rPr lang="cs-CZ" sz="2400" kern="1200"/>
            <a:t>Úvěrové deriváty slouží k přesunu ztrát:</a:t>
          </a:r>
          <a:endParaRPr lang="en-US" sz="2400" kern="1200"/>
        </a:p>
        <a:p>
          <a:pPr marL="171450" lvl="1" indent="-171450" algn="l" defTabSz="844550">
            <a:lnSpc>
              <a:spcPct val="90000"/>
            </a:lnSpc>
            <a:spcBef>
              <a:spcPct val="0"/>
            </a:spcBef>
            <a:spcAft>
              <a:spcPct val="15000"/>
            </a:spcAft>
            <a:buChar char="•"/>
          </a:pPr>
          <a:r>
            <a:rPr lang="cs-CZ" sz="1900" kern="1200"/>
            <a:t>V rámci vyspělých zemí z bank na pojišťovny a penzijní fondy (tj. na instituce s dlouhodobými závazky, u kterých je možné ztráty v rámci účetnictví na dlouhou dobu snadněji skrýt) a na podílové a hedgové fondy.</a:t>
          </a:r>
          <a:endParaRPr lang="en-US" sz="1900" kern="1200"/>
        </a:p>
        <a:p>
          <a:pPr marL="171450" lvl="1" indent="-171450" algn="l" defTabSz="844550">
            <a:lnSpc>
              <a:spcPct val="90000"/>
            </a:lnSpc>
            <a:spcBef>
              <a:spcPct val="0"/>
            </a:spcBef>
            <a:spcAft>
              <a:spcPct val="15000"/>
            </a:spcAft>
            <a:buChar char="•"/>
          </a:pPr>
          <a:r>
            <a:rPr lang="cs-CZ" sz="1900" kern="1200"/>
            <a:t>Z vyspělých zemí na finanční instituce (zejména banky a pojišťovny) střední a východní Evropy.</a:t>
          </a:r>
          <a:endParaRPr lang="en-US" sz="1900" kern="1200"/>
        </a:p>
      </dsp:txBody>
      <dsp:txXfrm>
        <a:off x="5815133" y="0"/>
        <a:ext cx="3894666" cy="4139998"/>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0.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9.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da-DK"/>
              <a:t>BPF_BAN 1 Bankovnictví 1</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49B9B08F-DEFC-41F5-A90C-7ED8ADA130B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1624" cy="1036098"/>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da-DK" altLang="cs-CZ"/>
              <a:t>BPF_BAN 1 Bankovnictví 1</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Po kliknutí můžete upravovat styly textu v předloze.</a:t>
            </a:r>
          </a:p>
        </p:txBody>
      </p:sp>
      <p:pic>
        <p:nvPicPr>
          <p:cNvPr id="16" name="Obrázek 15">
            <a:extLst>
              <a:ext uri="{FF2B5EF4-FFF2-40B4-BE49-F238E27FC236}">
                <a16:creationId xmlns:a16="http://schemas.microsoft.com/office/drawing/2014/main" id="{F3FD241E-C136-47D8-959E-BB3B67B34C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da-DK" altLang="cs-CZ"/>
              <a:t>BPF_BAN 1 Bankovnictví 1</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A47E0891-B72B-451F-A5CC-18CC27B9DFD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B9006E"/>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da-DK"/>
              <a:t>BPF_BAN 1 Bankovnictví 1</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9" name="Obrázek 8">
            <a:extLst>
              <a:ext uri="{FF2B5EF4-FFF2-40B4-BE49-F238E27FC236}">
                <a16:creationId xmlns:a16="http://schemas.microsoft.com/office/drawing/2014/main" id="{4F60899B-36F3-4125-A4D2-BF77A443E53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77426" y="6050485"/>
            <a:ext cx="883410" cy="597601"/>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ECON">
    <p:bg>
      <p:bgPr>
        <a:solidFill>
          <a:srgbClr val="B9006E"/>
        </a:solidFill>
        <a:effectLst/>
      </p:bgPr>
    </p:bg>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3F35F32C-C513-46D5-A31A-1C8F92EC97F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23135" y="2019299"/>
            <a:ext cx="4199887" cy="2841099"/>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B9006E"/>
                </a:solidFill>
              </a:defRPr>
            </a:lvl1pPr>
          </a:lstStyle>
          <a:p>
            <a:r>
              <a:rPr lang="da-DK"/>
              <a:t>BPF_BAN 1 Bankovnictví 1</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B9006E"/>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F7D96717-61A6-4CA4-8435-E0D536EBA67F}"/>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da-DK"/>
              <a:t>BPF_BAN 1 Bankovnictví 1</a:t>
            </a:r>
            <a:endParaRPr lang="cs-CZ" dirty="0"/>
          </a:p>
        </p:txBody>
      </p:sp>
      <p:sp>
        <p:nvSpPr>
          <p:cNvPr id="5" name="Zástupný symbol pro číslo snímku 2">
            <a:extLst>
              <a:ext uri="{FF2B5EF4-FFF2-40B4-BE49-F238E27FC236}">
                <a16:creationId xmlns:a16="http://schemas.microsoft.com/office/drawing/2014/main" id="{599CB6BE-5475-43A1-B06C-8E7566E44666}"/>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da-DK"/>
              <a:t>BPF_BAN 1 Bankovnictví 1</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9" name="Obrázek 8">
            <a:extLst>
              <a:ext uri="{FF2B5EF4-FFF2-40B4-BE49-F238E27FC236}">
                <a16:creationId xmlns:a16="http://schemas.microsoft.com/office/drawing/2014/main" id="{EE00E847-80B3-4CCA-A625-6785A7EF08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da-DK"/>
              <a:t>BPF_BAN 1 Bankovnictví 1</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1A2D5337-C607-4767-9675-2A7AE5CC3A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20782" cy="10287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da-DK"/>
              <a:t>BPF_BAN 1 Bankovnictví 1</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BF1866C0-9E4A-449F-8756-70AFEADAD4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da-DK" altLang="cs-CZ"/>
              <a:t>BPF_BAN 1 Bankovnictví 1</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DEA7DE3-FBF5-48DB-AE89-99F65F9D8C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da-DK" altLang="cs-CZ"/>
              <a:t>BPF_BAN 1 Bankovnictví 1</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4" name="Obrázek 13">
            <a:extLst>
              <a:ext uri="{FF2B5EF4-FFF2-40B4-BE49-F238E27FC236}">
                <a16:creationId xmlns:a16="http://schemas.microsoft.com/office/drawing/2014/main" id="{6A3A2FD6-9C9B-4458-A2AA-D1DD17E7E2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da-DK" altLang="cs-CZ"/>
              <a:t>BPF_BAN 1 Bankovnictví 1</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Po kliknutí můžete upravovat styly textu v předloze.</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Po kliknutí můžete upravovat styly textu v předloze.</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22" name="Obrázek 21">
            <a:extLst>
              <a:ext uri="{FF2B5EF4-FFF2-40B4-BE49-F238E27FC236}">
                <a16:creationId xmlns:a16="http://schemas.microsoft.com/office/drawing/2014/main" id="{6FCA30E9-0899-4BB2-A33A-8E8587324D0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da-DK" altLang="cs-CZ"/>
              <a:t>BPF_BAN 1 Bankovnictví 1</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Po kliknutí můžete upravovat styly textu v předloze.</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pic>
        <p:nvPicPr>
          <p:cNvPr id="8" name="Obrázek 7">
            <a:extLst>
              <a:ext uri="{FF2B5EF4-FFF2-40B4-BE49-F238E27FC236}">
                <a16:creationId xmlns:a16="http://schemas.microsoft.com/office/drawing/2014/main" id="{4E8261C5-758A-4D2F-9F56-BFDCAE9A46A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da-DK" altLang="cs-CZ"/>
              <a:t>BPF_BAN 1 Bankovnictví 1</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6F243F96-CFB0-4597-BBC0-87FD04D98E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da-DK"/>
              <a:t>BPF_BAN 1 Bankovnictví 1</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4.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407835-F81D-479E-BC76-9FC18468D6BB}"/>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da-DK"/>
              <a:t>BPF_BAN 1 Bankovnictví 1</a:t>
            </a:r>
            <a:endParaRPr lang="cs-CZ" dirty="0"/>
          </a:p>
        </p:txBody>
      </p:sp>
      <p:sp>
        <p:nvSpPr>
          <p:cNvPr id="3" name="Zástupný symbol pro číslo snímku 2">
            <a:extLst>
              <a:ext uri="{FF2B5EF4-FFF2-40B4-BE49-F238E27FC236}">
                <a16:creationId xmlns:a16="http://schemas.microsoft.com/office/drawing/2014/main" id="{1D74D0B9-0477-47D2-BB97-22A5A069A7F1}"/>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0DE708CC-0C3F-4567-9698-B54C0F35BD31}" type="slidenum">
              <a:rPr lang="cs-CZ" altLang="cs-CZ" smtClean="0"/>
              <a:pPr>
                <a:spcAft>
                  <a:spcPts val="600"/>
                </a:spcAft>
              </a:pPr>
              <a:t>1</a:t>
            </a:fld>
            <a:endParaRPr lang="cs-CZ" altLang="cs-CZ"/>
          </a:p>
        </p:txBody>
      </p:sp>
      <p:sp>
        <p:nvSpPr>
          <p:cNvPr id="4" name="Nadpis 3">
            <a:extLst>
              <a:ext uri="{FF2B5EF4-FFF2-40B4-BE49-F238E27FC236}">
                <a16:creationId xmlns:a16="http://schemas.microsoft.com/office/drawing/2014/main" id="{F3C58648-ACFE-426C-A517-328ECD990CF3}"/>
              </a:ext>
            </a:extLst>
          </p:cNvPr>
          <p:cNvSpPr>
            <a:spLocks noGrp="1"/>
          </p:cNvSpPr>
          <p:nvPr>
            <p:ph type="title"/>
          </p:nvPr>
        </p:nvSpPr>
        <p:spPr>
          <a:xfrm>
            <a:off x="398502" y="2900365"/>
            <a:ext cx="11361600" cy="1171580"/>
          </a:xfrm>
        </p:spPr>
        <p:txBody>
          <a:bodyPr anchor="t">
            <a:normAutofit/>
          </a:bodyPr>
          <a:lstStyle/>
          <a:p>
            <a:r>
              <a:rPr lang="cs-CZ" altLang="cs-CZ" dirty="0"/>
              <a:t>Finanční deriváty</a:t>
            </a:r>
            <a:br>
              <a:rPr lang="cs-CZ" altLang="cs-CZ" dirty="0"/>
            </a:br>
            <a:endParaRPr lang="cs-CZ" dirty="0"/>
          </a:p>
        </p:txBody>
      </p:sp>
    </p:spTree>
    <p:extLst>
      <p:ext uri="{BB962C8B-B14F-4D97-AF65-F5344CB8AC3E}">
        <p14:creationId xmlns:p14="http://schemas.microsoft.com/office/powerpoint/2010/main" val="3210843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10</a:t>
            </a:fld>
            <a:endParaRPr lang="cs-CZ" altLang="cs-CZ"/>
          </a:p>
        </p:txBody>
      </p:sp>
      <p:sp>
        <p:nvSpPr>
          <p:cNvPr id="96258" name="Rectangle 2"/>
          <p:cNvSpPr>
            <a:spLocks noGrp="1" noChangeArrowheads="1"/>
          </p:cNvSpPr>
          <p:nvPr>
            <p:ph type="title"/>
          </p:nvPr>
        </p:nvSpPr>
        <p:spPr/>
        <p:txBody>
          <a:bodyPr/>
          <a:lstStyle/>
          <a:p>
            <a:r>
              <a:rPr lang="cs-CZ" altLang="cs-CZ" dirty="0"/>
              <a:t>Měnový forward (</a:t>
            </a:r>
            <a:r>
              <a:rPr lang="cs-CZ" altLang="cs-CZ" dirty="0" err="1"/>
              <a:t>currency</a:t>
            </a:r>
            <a:r>
              <a:rPr lang="cs-CZ" altLang="cs-CZ" dirty="0"/>
              <a:t> forward)</a:t>
            </a:r>
          </a:p>
        </p:txBody>
      </p:sp>
      <p:sp>
        <p:nvSpPr>
          <p:cNvPr id="96259" name="Rectangle 3"/>
          <p:cNvSpPr>
            <a:spLocks noGrp="1" noChangeArrowheads="1"/>
          </p:cNvSpPr>
          <p:nvPr>
            <p:ph type="body" idx="1"/>
          </p:nvPr>
        </p:nvSpPr>
        <p:spPr/>
        <p:txBody>
          <a:bodyPr/>
          <a:lstStyle/>
          <a:p>
            <a:pPr algn="just">
              <a:buFontTx/>
              <a:buChar char="-"/>
            </a:pPr>
            <a:r>
              <a:rPr lang="cs-CZ" altLang="cs-CZ" sz="1800" dirty="0"/>
              <a:t>Měnový forward je forward na výměnu pevné částky v jedné měně za pevnou částku v jiné měně k určitému datu v budoucnosti. </a:t>
            </a:r>
          </a:p>
          <a:p>
            <a:pPr algn="just">
              <a:buFontTx/>
              <a:buChar char="-"/>
            </a:pPr>
            <a:endParaRPr lang="cs-CZ" altLang="cs-CZ" sz="1800" dirty="0"/>
          </a:p>
          <a:p>
            <a:pPr algn="just">
              <a:buFontTx/>
              <a:buChar char="-"/>
            </a:pPr>
            <a:r>
              <a:rPr lang="cs-CZ" altLang="cs-CZ" sz="1800" b="1" dirty="0"/>
              <a:t>Spotový měnový kurz</a:t>
            </a:r>
          </a:p>
          <a:p>
            <a:pPr algn="just">
              <a:buFontTx/>
              <a:buChar char="-"/>
            </a:pPr>
            <a:r>
              <a:rPr lang="cs-CZ" altLang="cs-CZ" sz="1800" dirty="0"/>
              <a:t>Vypořádání obvykle T+0, nejpozději T+7</a:t>
            </a:r>
          </a:p>
          <a:p>
            <a:pPr algn="just">
              <a:buFontTx/>
              <a:buChar char="-"/>
            </a:pPr>
            <a:endParaRPr lang="cs-CZ" altLang="cs-CZ" sz="1800" dirty="0"/>
          </a:p>
          <a:p>
            <a:pPr algn="just">
              <a:buFontTx/>
              <a:buChar char="-"/>
            </a:pPr>
            <a:r>
              <a:rPr lang="cs-CZ" altLang="cs-CZ" sz="1800" b="1" dirty="0"/>
              <a:t>Forwardový měnový kurz</a:t>
            </a:r>
          </a:p>
          <a:p>
            <a:pPr algn="just">
              <a:buFontTx/>
              <a:buChar char="-"/>
            </a:pPr>
            <a:r>
              <a:rPr lang="cs-CZ" altLang="cs-CZ" sz="1800" dirty="0"/>
              <a:t>Vypořádání od T+7 </a:t>
            </a:r>
          </a:p>
        </p:txBody>
      </p:sp>
      <p:sp>
        <p:nvSpPr>
          <p:cNvPr id="2" name="Zástupný symbol pro zápatí 1">
            <a:extLst>
              <a:ext uri="{FF2B5EF4-FFF2-40B4-BE49-F238E27FC236}">
                <a16:creationId xmlns:a16="http://schemas.microsoft.com/office/drawing/2014/main" id="{4EFC0CC0-985A-D5BE-8934-104C8D90697C}"/>
              </a:ext>
            </a:extLst>
          </p:cNvPr>
          <p:cNvSpPr>
            <a:spLocks noGrp="1"/>
          </p:cNvSpPr>
          <p:nvPr>
            <p:ph type="ftr" sz="quarter" idx="10"/>
          </p:nvPr>
        </p:nvSpPr>
        <p:spPr/>
        <p:txBody>
          <a:bodyPr/>
          <a:lstStyle/>
          <a:p>
            <a:r>
              <a:rPr lang="da-DK"/>
              <a:t>BPF_BAN 1 Bankovnictví 1</a:t>
            </a:r>
            <a:endParaRPr lang="cs-CZ" dirty="0"/>
          </a:p>
        </p:txBody>
      </p:sp>
    </p:spTree>
    <p:extLst>
      <p:ext uri="{BB962C8B-B14F-4D97-AF65-F5344CB8AC3E}">
        <p14:creationId xmlns:p14="http://schemas.microsoft.com/office/powerpoint/2010/main" val="1069670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11</a:t>
            </a:fld>
            <a:endParaRPr lang="cs-CZ" altLang="cs-CZ"/>
          </a:p>
        </p:txBody>
      </p:sp>
      <p:sp>
        <p:nvSpPr>
          <p:cNvPr id="96258" name="Rectangle 2"/>
          <p:cNvSpPr>
            <a:spLocks noGrp="1" noChangeArrowheads="1"/>
          </p:cNvSpPr>
          <p:nvPr>
            <p:ph type="title"/>
          </p:nvPr>
        </p:nvSpPr>
        <p:spPr/>
        <p:txBody>
          <a:bodyPr/>
          <a:lstStyle/>
          <a:p>
            <a:r>
              <a:rPr lang="cs-CZ" altLang="cs-CZ" dirty="0"/>
              <a:t>Akciový forward (</a:t>
            </a:r>
            <a:r>
              <a:rPr lang="cs-CZ" altLang="cs-CZ" dirty="0" err="1"/>
              <a:t>equity</a:t>
            </a:r>
            <a:r>
              <a:rPr lang="cs-CZ" altLang="cs-CZ" dirty="0"/>
              <a:t> forward)</a:t>
            </a:r>
            <a:br>
              <a:rPr lang="cs-CZ" altLang="cs-CZ" dirty="0"/>
            </a:br>
            <a:r>
              <a:rPr lang="cs-CZ" altLang="cs-CZ" dirty="0"/>
              <a:t>Komoditní forward (</a:t>
            </a:r>
            <a:r>
              <a:rPr lang="cs-CZ" altLang="cs-CZ" dirty="0" err="1"/>
              <a:t>commodity</a:t>
            </a:r>
            <a:r>
              <a:rPr lang="cs-CZ" altLang="cs-CZ" dirty="0"/>
              <a:t> forward)</a:t>
            </a:r>
          </a:p>
        </p:txBody>
      </p:sp>
      <p:sp>
        <p:nvSpPr>
          <p:cNvPr id="96259" name="Rectangle 3"/>
          <p:cNvSpPr>
            <a:spLocks noGrp="1" noChangeArrowheads="1"/>
          </p:cNvSpPr>
          <p:nvPr>
            <p:ph type="body" idx="1"/>
          </p:nvPr>
        </p:nvSpPr>
        <p:spPr/>
        <p:txBody>
          <a:bodyPr/>
          <a:lstStyle/>
          <a:p>
            <a:pPr algn="just">
              <a:buFontTx/>
              <a:buChar char="-"/>
            </a:pPr>
            <a:endParaRPr lang="cs-CZ" altLang="cs-CZ" sz="1800" dirty="0"/>
          </a:p>
          <a:p>
            <a:pPr algn="just">
              <a:buFontTx/>
              <a:buChar char="-"/>
            </a:pPr>
            <a:r>
              <a:rPr lang="cs-CZ" altLang="cs-CZ" sz="1800" dirty="0"/>
              <a:t>Akciový forward je forward na výměnu pevné částky za akciový nástroj k určitému datu v budoucnosti. </a:t>
            </a:r>
          </a:p>
          <a:p>
            <a:pPr marL="72000" indent="0" algn="just">
              <a:buNone/>
            </a:pPr>
            <a:endParaRPr lang="cs-CZ" altLang="cs-CZ" sz="1800" dirty="0"/>
          </a:p>
          <a:p>
            <a:pPr algn="just">
              <a:buFontTx/>
              <a:buChar char="-"/>
            </a:pPr>
            <a:r>
              <a:rPr lang="cs-CZ" altLang="cs-CZ" sz="1800" dirty="0"/>
              <a:t>Komoditní forward je forward na výměnu pevné částky za komoditní nástroj k určitému datu v budoucnosti. </a:t>
            </a:r>
          </a:p>
          <a:p>
            <a:pPr algn="just">
              <a:buFontTx/>
              <a:buChar char="-"/>
            </a:pPr>
            <a:endParaRPr lang="cs-CZ" altLang="cs-CZ" sz="1800" dirty="0"/>
          </a:p>
          <a:p>
            <a:pPr algn="just">
              <a:buFontTx/>
              <a:buChar char="-"/>
            </a:pPr>
            <a:endParaRPr lang="cs-CZ" altLang="cs-CZ" sz="1800" dirty="0"/>
          </a:p>
        </p:txBody>
      </p:sp>
      <p:sp>
        <p:nvSpPr>
          <p:cNvPr id="2" name="Zástupný symbol pro zápatí 1">
            <a:extLst>
              <a:ext uri="{FF2B5EF4-FFF2-40B4-BE49-F238E27FC236}">
                <a16:creationId xmlns:a16="http://schemas.microsoft.com/office/drawing/2014/main" id="{224E818E-E47A-281F-0EAE-35F874D96E85}"/>
              </a:ext>
            </a:extLst>
          </p:cNvPr>
          <p:cNvSpPr>
            <a:spLocks noGrp="1"/>
          </p:cNvSpPr>
          <p:nvPr>
            <p:ph type="ftr" sz="quarter" idx="10"/>
          </p:nvPr>
        </p:nvSpPr>
        <p:spPr/>
        <p:txBody>
          <a:bodyPr/>
          <a:lstStyle/>
          <a:p>
            <a:r>
              <a:rPr lang="da-DK"/>
              <a:t>BPF_BAN 1 Bankovnictví 1</a:t>
            </a:r>
            <a:endParaRPr lang="cs-CZ" dirty="0"/>
          </a:p>
        </p:txBody>
      </p:sp>
    </p:spTree>
    <p:extLst>
      <p:ext uri="{BB962C8B-B14F-4D97-AF65-F5344CB8AC3E}">
        <p14:creationId xmlns:p14="http://schemas.microsoft.com/office/powerpoint/2010/main" val="1514598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12</a:t>
            </a:fld>
            <a:endParaRPr lang="cs-CZ" altLang="cs-CZ"/>
          </a:p>
        </p:txBody>
      </p:sp>
      <p:sp>
        <p:nvSpPr>
          <p:cNvPr id="96258" name="Rectangle 2"/>
          <p:cNvSpPr>
            <a:spLocks noGrp="1" noChangeArrowheads="1"/>
          </p:cNvSpPr>
          <p:nvPr>
            <p:ph type="title"/>
          </p:nvPr>
        </p:nvSpPr>
        <p:spPr/>
        <p:txBody>
          <a:bodyPr/>
          <a:lstStyle/>
          <a:p>
            <a:r>
              <a:rPr lang="cs-CZ" altLang="cs-CZ" dirty="0"/>
              <a:t>Futures</a:t>
            </a:r>
          </a:p>
        </p:txBody>
      </p:sp>
      <p:sp>
        <p:nvSpPr>
          <p:cNvPr id="96259" name="Rectangle 3"/>
          <p:cNvSpPr>
            <a:spLocks noGrp="1" noChangeArrowheads="1"/>
          </p:cNvSpPr>
          <p:nvPr>
            <p:ph type="body" idx="1"/>
          </p:nvPr>
        </p:nvSpPr>
        <p:spPr/>
        <p:txBody>
          <a:bodyPr/>
          <a:lstStyle/>
          <a:p>
            <a:pPr algn="just">
              <a:buFontTx/>
              <a:buChar char="-"/>
            </a:pPr>
            <a:endParaRPr lang="cs-CZ" altLang="cs-CZ" sz="1800" dirty="0"/>
          </a:p>
          <a:p>
            <a:pPr algn="just">
              <a:buFontTx/>
              <a:buChar char="-"/>
            </a:pPr>
            <a:r>
              <a:rPr lang="cs-CZ" altLang="cs-CZ" sz="1800" dirty="0"/>
              <a:t>Futures je standardizovaný forward obchodovaný na derivátové burze.</a:t>
            </a:r>
          </a:p>
          <a:p>
            <a:pPr algn="just">
              <a:buFontTx/>
              <a:buChar char="-"/>
            </a:pPr>
            <a:endParaRPr lang="cs-CZ" altLang="cs-CZ" sz="1800" dirty="0"/>
          </a:p>
          <a:p>
            <a:pPr algn="just">
              <a:buFontTx/>
              <a:buChar char="-"/>
            </a:pPr>
            <a:r>
              <a:rPr lang="cs-CZ" altLang="cs-CZ" sz="1800" dirty="0"/>
              <a:t>Podrobnější </a:t>
            </a:r>
            <a:r>
              <a:rPr lang="cs-CZ" altLang="cs-CZ" sz="1800" dirty="0" err="1"/>
              <a:t>info</a:t>
            </a:r>
            <a:r>
              <a:rPr lang="cs-CZ" altLang="cs-CZ" sz="1800" dirty="0"/>
              <a:t> Jílek, Finanční a komoditní deriváty v praxi</a:t>
            </a:r>
          </a:p>
          <a:p>
            <a:pPr algn="just">
              <a:buFontTx/>
              <a:buChar char="-"/>
            </a:pPr>
            <a:endParaRPr lang="cs-CZ" altLang="cs-CZ" sz="1800" dirty="0"/>
          </a:p>
          <a:p>
            <a:pPr algn="just">
              <a:buFontTx/>
              <a:buChar char="-"/>
            </a:pPr>
            <a:endParaRPr lang="cs-CZ" altLang="cs-CZ" sz="1800" dirty="0"/>
          </a:p>
        </p:txBody>
      </p:sp>
      <p:sp>
        <p:nvSpPr>
          <p:cNvPr id="2" name="Zástupný symbol pro zápatí 1">
            <a:extLst>
              <a:ext uri="{FF2B5EF4-FFF2-40B4-BE49-F238E27FC236}">
                <a16:creationId xmlns:a16="http://schemas.microsoft.com/office/drawing/2014/main" id="{A011C689-8527-CA7E-0EAF-6A0B8F105DD2}"/>
              </a:ext>
            </a:extLst>
          </p:cNvPr>
          <p:cNvSpPr>
            <a:spLocks noGrp="1"/>
          </p:cNvSpPr>
          <p:nvPr>
            <p:ph type="ftr" sz="quarter" idx="10"/>
          </p:nvPr>
        </p:nvSpPr>
        <p:spPr/>
        <p:txBody>
          <a:bodyPr/>
          <a:lstStyle/>
          <a:p>
            <a:r>
              <a:rPr lang="da-DK"/>
              <a:t>BPF_BAN 1 Bankovnictví 1</a:t>
            </a:r>
            <a:endParaRPr lang="cs-CZ" dirty="0"/>
          </a:p>
        </p:txBody>
      </p:sp>
    </p:spTree>
    <p:extLst>
      <p:ext uri="{BB962C8B-B14F-4D97-AF65-F5344CB8AC3E}">
        <p14:creationId xmlns:p14="http://schemas.microsoft.com/office/powerpoint/2010/main" val="9370176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6C541B1-72E2-4B51-0226-FA52BF8CB629}"/>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da-DK"/>
              <a:t>BPF_BAN 1 Bankovnictví 1</a:t>
            </a:r>
            <a:endParaRPr lang="cs-CZ"/>
          </a:p>
        </p:txBody>
      </p:sp>
      <p:sp>
        <p:nvSpPr>
          <p:cNvPr id="5" name="Zástupný symbol pro číslo snímku 4"/>
          <p:cNvSpPr>
            <a:spLocks noGrp="1"/>
          </p:cNvSpPr>
          <p:nvPr>
            <p:ph type="sldNum" sz="quarter" idx="11"/>
          </p:nvPr>
        </p:nvSpPr>
        <p:spPr>
          <a:xfrm>
            <a:off x="414000" y="6228000"/>
            <a:ext cx="252000" cy="252000"/>
          </a:xfrm>
        </p:spPr>
        <p:txBody>
          <a:bodyPr wrap="none" anchor="ctr">
            <a:normAutofit/>
          </a:bodyPr>
          <a:lstStyle/>
          <a:p>
            <a:pPr>
              <a:spcAft>
                <a:spcPts val="600"/>
              </a:spcAft>
            </a:pPr>
            <a:fld id="{DFCCE4E1-ABCF-4F5D-BF07-EFB1B1F25C69}" type="slidenum">
              <a:rPr lang="cs-CZ" altLang="cs-CZ"/>
              <a:pPr>
                <a:spcAft>
                  <a:spcPts val="600"/>
                </a:spcAft>
              </a:pPr>
              <a:t>13</a:t>
            </a:fld>
            <a:endParaRPr lang="cs-CZ" altLang="cs-CZ"/>
          </a:p>
        </p:txBody>
      </p:sp>
      <p:sp>
        <p:nvSpPr>
          <p:cNvPr id="96258" name="Rectangle 2"/>
          <p:cNvSpPr>
            <a:spLocks noGrp="1" noChangeArrowheads="1"/>
          </p:cNvSpPr>
          <p:nvPr>
            <p:ph type="title"/>
          </p:nvPr>
        </p:nvSpPr>
        <p:spPr>
          <a:xfrm>
            <a:off x="720000" y="720000"/>
            <a:ext cx="10753200" cy="451576"/>
          </a:xfrm>
        </p:spPr>
        <p:txBody>
          <a:bodyPr anchor="t">
            <a:normAutofit/>
          </a:bodyPr>
          <a:lstStyle/>
          <a:p>
            <a:r>
              <a:rPr lang="cs-CZ" altLang="cs-CZ" sz="2200"/>
              <a:t>Swap</a:t>
            </a:r>
          </a:p>
        </p:txBody>
      </p:sp>
      <p:graphicFrame>
        <p:nvGraphicFramePr>
          <p:cNvPr id="96261" name="Rectangle 3">
            <a:extLst>
              <a:ext uri="{FF2B5EF4-FFF2-40B4-BE49-F238E27FC236}">
                <a16:creationId xmlns:a16="http://schemas.microsoft.com/office/drawing/2014/main" id="{21C7792B-F730-0613-7611-9E7D4CC5458A}"/>
              </a:ext>
            </a:extLst>
          </p:cNvPr>
          <p:cNvGraphicFramePr/>
          <p:nvPr>
            <p:extLst>
              <p:ext uri="{D42A27DB-BD31-4B8C-83A1-F6EECF244321}">
                <p14:modId xmlns:p14="http://schemas.microsoft.com/office/powerpoint/2010/main" val="3748059185"/>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2346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smtClean="0"/>
              <a:pPr/>
              <a:t>14</a:t>
            </a:fld>
            <a:endParaRPr lang="cs-CZ" altLang="cs-CZ"/>
          </a:p>
        </p:txBody>
      </p:sp>
      <p:sp>
        <p:nvSpPr>
          <p:cNvPr id="96258" name="Rectangle 2"/>
          <p:cNvSpPr>
            <a:spLocks noGrp="1" noChangeArrowheads="1"/>
          </p:cNvSpPr>
          <p:nvPr>
            <p:ph type="title"/>
          </p:nvPr>
        </p:nvSpPr>
        <p:spPr/>
        <p:txBody>
          <a:bodyPr/>
          <a:lstStyle/>
          <a:p>
            <a:r>
              <a:rPr lang="cs-CZ" altLang="cs-CZ"/>
              <a:t>Opce (option)</a:t>
            </a:r>
            <a:endParaRPr lang="cs-CZ" altLang="cs-CZ" dirty="0"/>
          </a:p>
        </p:txBody>
      </p:sp>
      <p:sp>
        <p:nvSpPr>
          <p:cNvPr id="96259" name="Rectangle 3"/>
          <p:cNvSpPr>
            <a:spLocks noGrp="1" noChangeArrowheads="1"/>
          </p:cNvSpPr>
          <p:nvPr>
            <p:ph type="body" idx="1"/>
          </p:nvPr>
        </p:nvSpPr>
        <p:spPr/>
        <p:txBody>
          <a:bodyPr/>
          <a:lstStyle/>
          <a:p>
            <a:pPr algn="just">
              <a:buFontTx/>
              <a:buChar char="-"/>
            </a:pPr>
            <a:r>
              <a:rPr lang="cs-CZ" altLang="cs-CZ" sz="1800" dirty="0"/>
              <a:t>Opce je derivát s právem jednoho partnera (kupujícího opce, vlastníka opce) na vypořádání obou podkladových nástrojů v jednom okamžiku v budoucnosti (evropská opce) nebo během určitého období v budoucnosti (americká opce).</a:t>
            </a:r>
          </a:p>
          <a:p>
            <a:pPr algn="just">
              <a:buFontTx/>
              <a:buChar char="-"/>
            </a:pPr>
            <a:endParaRPr lang="cs-CZ" altLang="cs-CZ" sz="1800" dirty="0"/>
          </a:p>
          <a:p>
            <a:pPr algn="just">
              <a:buFontTx/>
              <a:buChar char="-"/>
            </a:pPr>
            <a:r>
              <a:rPr lang="cs-CZ" altLang="cs-CZ" sz="1800" dirty="0"/>
              <a:t>Druhý partner je </a:t>
            </a:r>
            <a:r>
              <a:rPr lang="cs-CZ" altLang="cs-CZ" sz="1800" dirty="0" err="1"/>
              <a:t>prodávájícím</a:t>
            </a:r>
            <a:r>
              <a:rPr lang="cs-CZ" altLang="cs-CZ" sz="1800" dirty="0"/>
              <a:t> opce (vystavitelem opce) a obdrží od kupujícího opce opční prémii. Ta je obvykle splatná v okamžiku sjednání opce.</a:t>
            </a:r>
          </a:p>
          <a:p>
            <a:pPr algn="just">
              <a:buFontTx/>
              <a:buChar char="-"/>
            </a:pPr>
            <a:endParaRPr lang="cs-CZ" altLang="cs-CZ" sz="1800" dirty="0"/>
          </a:p>
          <a:p>
            <a:pPr algn="just">
              <a:buFontTx/>
              <a:buChar char="-"/>
            </a:pPr>
            <a:r>
              <a:rPr lang="cs-CZ" altLang="cs-CZ" sz="1800" dirty="0"/>
              <a:t>Opce mohou být uzavírány jako úrokové opce, měnové opce, akciové opce či komoditní opce.</a:t>
            </a:r>
          </a:p>
          <a:p>
            <a:pPr algn="just">
              <a:buFontTx/>
              <a:buChar char="-"/>
            </a:pPr>
            <a:endParaRPr lang="cs-CZ" altLang="cs-CZ" sz="1800" dirty="0"/>
          </a:p>
          <a:p>
            <a:pPr algn="just">
              <a:buFontTx/>
              <a:buChar char="-"/>
            </a:pPr>
            <a:endParaRPr lang="cs-CZ" altLang="cs-CZ" sz="1800" dirty="0"/>
          </a:p>
        </p:txBody>
      </p:sp>
      <p:sp>
        <p:nvSpPr>
          <p:cNvPr id="2" name="Zástupný symbol pro zápatí 1">
            <a:extLst>
              <a:ext uri="{FF2B5EF4-FFF2-40B4-BE49-F238E27FC236}">
                <a16:creationId xmlns:a16="http://schemas.microsoft.com/office/drawing/2014/main" id="{144BE9CF-1D7D-8ABB-04E1-75441A28B5C6}"/>
              </a:ext>
            </a:extLst>
          </p:cNvPr>
          <p:cNvSpPr>
            <a:spLocks noGrp="1"/>
          </p:cNvSpPr>
          <p:nvPr>
            <p:ph type="ftr" sz="quarter" idx="10"/>
          </p:nvPr>
        </p:nvSpPr>
        <p:spPr/>
        <p:txBody>
          <a:bodyPr/>
          <a:lstStyle/>
          <a:p>
            <a:r>
              <a:rPr lang="da-DK"/>
              <a:t>BPF_BAN 1 Bankovnictví 1</a:t>
            </a:r>
            <a:endParaRPr lang="cs-CZ" dirty="0"/>
          </a:p>
        </p:txBody>
      </p:sp>
    </p:spTree>
    <p:extLst>
      <p:ext uri="{BB962C8B-B14F-4D97-AF65-F5344CB8AC3E}">
        <p14:creationId xmlns:p14="http://schemas.microsoft.com/office/powerpoint/2010/main" val="13034342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4F3218D-DE45-50D4-5B11-09F158EE5D36}"/>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da-DK"/>
              <a:t>BPF_BAN 1 Bankovnictví 1</a:t>
            </a:r>
            <a:endParaRPr lang="cs-CZ"/>
          </a:p>
        </p:txBody>
      </p:sp>
      <p:sp>
        <p:nvSpPr>
          <p:cNvPr id="5" name="Zástupný symbol pro číslo snímku 4"/>
          <p:cNvSpPr>
            <a:spLocks noGrp="1"/>
          </p:cNvSpPr>
          <p:nvPr>
            <p:ph type="sldNum" sz="quarter" idx="11"/>
          </p:nvPr>
        </p:nvSpPr>
        <p:spPr>
          <a:xfrm>
            <a:off x="414000" y="6228000"/>
            <a:ext cx="252000" cy="252000"/>
          </a:xfrm>
        </p:spPr>
        <p:txBody>
          <a:bodyPr wrap="none" anchor="ctr">
            <a:normAutofit/>
          </a:bodyPr>
          <a:lstStyle/>
          <a:p>
            <a:pPr>
              <a:spcAft>
                <a:spcPts val="600"/>
              </a:spcAft>
            </a:pPr>
            <a:fld id="{DFCCE4E1-ABCF-4F5D-BF07-EFB1B1F25C69}" type="slidenum">
              <a:rPr lang="cs-CZ" altLang="cs-CZ"/>
              <a:pPr>
                <a:spcAft>
                  <a:spcPts val="600"/>
                </a:spcAft>
              </a:pPr>
              <a:t>15</a:t>
            </a:fld>
            <a:endParaRPr lang="cs-CZ" altLang="cs-CZ"/>
          </a:p>
        </p:txBody>
      </p:sp>
      <p:sp>
        <p:nvSpPr>
          <p:cNvPr id="96258" name="Rectangle 2"/>
          <p:cNvSpPr>
            <a:spLocks noGrp="1" noChangeArrowheads="1"/>
          </p:cNvSpPr>
          <p:nvPr>
            <p:ph type="title"/>
          </p:nvPr>
        </p:nvSpPr>
        <p:spPr>
          <a:xfrm>
            <a:off x="720000" y="720000"/>
            <a:ext cx="10753200" cy="451576"/>
          </a:xfrm>
        </p:spPr>
        <p:txBody>
          <a:bodyPr anchor="t">
            <a:normAutofit/>
          </a:bodyPr>
          <a:lstStyle/>
          <a:p>
            <a:r>
              <a:rPr lang="cs-CZ" altLang="cs-CZ" sz="2200"/>
              <a:t>Úvěrové deriváty (</a:t>
            </a:r>
            <a:r>
              <a:rPr lang="cs-CZ" altLang="cs-CZ" sz="2200" err="1"/>
              <a:t>credit</a:t>
            </a:r>
            <a:r>
              <a:rPr lang="cs-CZ" altLang="cs-CZ" sz="2200"/>
              <a:t> </a:t>
            </a:r>
            <a:r>
              <a:rPr lang="cs-CZ" altLang="cs-CZ" sz="2200" err="1"/>
              <a:t>derivative</a:t>
            </a:r>
            <a:r>
              <a:rPr lang="cs-CZ" altLang="cs-CZ" sz="2200"/>
              <a:t>)</a:t>
            </a:r>
          </a:p>
        </p:txBody>
      </p:sp>
      <p:graphicFrame>
        <p:nvGraphicFramePr>
          <p:cNvPr id="96261" name="Rectangle 3">
            <a:extLst>
              <a:ext uri="{FF2B5EF4-FFF2-40B4-BE49-F238E27FC236}">
                <a16:creationId xmlns:a16="http://schemas.microsoft.com/office/drawing/2014/main" id="{AC193637-975B-B422-86E2-A22EF881246C}"/>
              </a:ext>
            </a:extLst>
          </p:cNvPr>
          <p:cNvGraphicFramePr/>
          <p:nvPr>
            <p:extLst>
              <p:ext uri="{D42A27DB-BD31-4B8C-83A1-F6EECF244321}">
                <p14:modId xmlns:p14="http://schemas.microsoft.com/office/powerpoint/2010/main" val="408634829"/>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2065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D51E51A-38B3-CE4F-A59A-44E2B7C4CB92}"/>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da-DK"/>
              <a:t>BPF_BAN 1 Bankovnictví 1</a:t>
            </a:r>
            <a:endParaRPr lang="cs-CZ"/>
          </a:p>
        </p:txBody>
      </p:sp>
      <p:sp>
        <p:nvSpPr>
          <p:cNvPr id="5" name="Zástupný symbol pro číslo snímku 4"/>
          <p:cNvSpPr>
            <a:spLocks noGrp="1"/>
          </p:cNvSpPr>
          <p:nvPr>
            <p:ph type="sldNum" sz="quarter" idx="11"/>
          </p:nvPr>
        </p:nvSpPr>
        <p:spPr>
          <a:xfrm>
            <a:off x="414000" y="6228000"/>
            <a:ext cx="252000" cy="252000"/>
          </a:xfrm>
        </p:spPr>
        <p:txBody>
          <a:bodyPr wrap="none" anchor="ctr">
            <a:normAutofit/>
          </a:bodyPr>
          <a:lstStyle/>
          <a:p>
            <a:pPr>
              <a:spcAft>
                <a:spcPts val="600"/>
              </a:spcAft>
            </a:pPr>
            <a:fld id="{DFCCE4E1-ABCF-4F5D-BF07-EFB1B1F25C69}" type="slidenum">
              <a:rPr lang="cs-CZ" altLang="cs-CZ"/>
              <a:pPr>
                <a:spcAft>
                  <a:spcPts val="600"/>
                </a:spcAft>
              </a:pPr>
              <a:t>16</a:t>
            </a:fld>
            <a:endParaRPr lang="cs-CZ" altLang="cs-CZ"/>
          </a:p>
        </p:txBody>
      </p:sp>
      <p:sp>
        <p:nvSpPr>
          <p:cNvPr id="96258" name="Rectangle 2"/>
          <p:cNvSpPr>
            <a:spLocks noGrp="1" noChangeArrowheads="1"/>
          </p:cNvSpPr>
          <p:nvPr>
            <p:ph type="title"/>
          </p:nvPr>
        </p:nvSpPr>
        <p:spPr>
          <a:xfrm>
            <a:off x="720000" y="720000"/>
            <a:ext cx="10753200" cy="451576"/>
          </a:xfrm>
        </p:spPr>
        <p:txBody>
          <a:bodyPr anchor="t">
            <a:normAutofit/>
          </a:bodyPr>
          <a:lstStyle/>
          <a:p>
            <a:r>
              <a:rPr lang="cs-CZ" altLang="cs-CZ" sz="2200"/>
              <a:t>Úvěrové deriváty (</a:t>
            </a:r>
            <a:r>
              <a:rPr lang="cs-CZ" altLang="cs-CZ" sz="2200" err="1"/>
              <a:t>credit</a:t>
            </a:r>
            <a:r>
              <a:rPr lang="cs-CZ" altLang="cs-CZ" sz="2200"/>
              <a:t> </a:t>
            </a:r>
            <a:r>
              <a:rPr lang="cs-CZ" altLang="cs-CZ" sz="2200" err="1"/>
              <a:t>derivative</a:t>
            </a:r>
            <a:r>
              <a:rPr lang="cs-CZ" altLang="cs-CZ" sz="2200"/>
              <a:t>)</a:t>
            </a:r>
          </a:p>
        </p:txBody>
      </p:sp>
      <p:graphicFrame>
        <p:nvGraphicFramePr>
          <p:cNvPr id="96261" name="Rectangle 3">
            <a:extLst>
              <a:ext uri="{FF2B5EF4-FFF2-40B4-BE49-F238E27FC236}">
                <a16:creationId xmlns:a16="http://schemas.microsoft.com/office/drawing/2014/main" id="{874D661E-E788-31AE-3604-D9DED8286C3F}"/>
              </a:ext>
            </a:extLst>
          </p:cNvPr>
          <p:cNvGraphicFramePr/>
          <p:nvPr>
            <p:extLst>
              <p:ext uri="{D42A27DB-BD31-4B8C-83A1-F6EECF244321}">
                <p14:modId xmlns:p14="http://schemas.microsoft.com/office/powerpoint/2010/main" val="453122363"/>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68355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2992170-1EFB-02F6-CAD5-C89E715CA079}"/>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da-DK"/>
              <a:t>BPF_BAN 1 Bankovnictví 1</a:t>
            </a:r>
            <a:endParaRPr lang="cs-CZ"/>
          </a:p>
        </p:txBody>
      </p:sp>
      <p:sp>
        <p:nvSpPr>
          <p:cNvPr id="5" name="Zástupný symbol pro číslo snímku 4"/>
          <p:cNvSpPr>
            <a:spLocks noGrp="1"/>
          </p:cNvSpPr>
          <p:nvPr>
            <p:ph type="sldNum" sz="quarter" idx="11"/>
          </p:nvPr>
        </p:nvSpPr>
        <p:spPr>
          <a:xfrm>
            <a:off x="414000" y="6228000"/>
            <a:ext cx="252000" cy="252000"/>
          </a:xfrm>
        </p:spPr>
        <p:txBody>
          <a:bodyPr wrap="none" anchor="ctr">
            <a:normAutofit/>
          </a:bodyPr>
          <a:lstStyle/>
          <a:p>
            <a:pPr>
              <a:spcAft>
                <a:spcPts val="600"/>
              </a:spcAft>
            </a:pPr>
            <a:fld id="{DFCCE4E1-ABCF-4F5D-BF07-EFB1B1F25C69}" type="slidenum">
              <a:rPr lang="cs-CZ" altLang="cs-CZ"/>
              <a:pPr>
                <a:spcAft>
                  <a:spcPts val="600"/>
                </a:spcAft>
              </a:pPr>
              <a:t>17</a:t>
            </a:fld>
            <a:endParaRPr lang="cs-CZ" altLang="cs-CZ"/>
          </a:p>
        </p:txBody>
      </p:sp>
      <p:sp>
        <p:nvSpPr>
          <p:cNvPr id="96258" name="Rectangle 2"/>
          <p:cNvSpPr>
            <a:spLocks noGrp="1" noChangeArrowheads="1"/>
          </p:cNvSpPr>
          <p:nvPr>
            <p:ph type="title"/>
          </p:nvPr>
        </p:nvSpPr>
        <p:spPr>
          <a:xfrm>
            <a:off x="720000" y="720000"/>
            <a:ext cx="10753200" cy="451576"/>
          </a:xfrm>
        </p:spPr>
        <p:txBody>
          <a:bodyPr anchor="t">
            <a:normAutofit/>
          </a:bodyPr>
          <a:lstStyle/>
          <a:p>
            <a:r>
              <a:rPr lang="cs-CZ" altLang="cs-CZ" sz="2200"/>
              <a:t>Úvěrové deriváty (</a:t>
            </a:r>
            <a:r>
              <a:rPr lang="cs-CZ" altLang="cs-CZ" sz="2200" err="1"/>
              <a:t>credit</a:t>
            </a:r>
            <a:r>
              <a:rPr lang="cs-CZ" altLang="cs-CZ" sz="2200"/>
              <a:t> </a:t>
            </a:r>
            <a:r>
              <a:rPr lang="cs-CZ" altLang="cs-CZ" sz="2200" err="1"/>
              <a:t>derivative</a:t>
            </a:r>
            <a:r>
              <a:rPr lang="cs-CZ" altLang="cs-CZ" sz="2200"/>
              <a:t>)</a:t>
            </a:r>
          </a:p>
        </p:txBody>
      </p:sp>
      <p:graphicFrame>
        <p:nvGraphicFramePr>
          <p:cNvPr id="96261" name="Rectangle 3">
            <a:extLst>
              <a:ext uri="{FF2B5EF4-FFF2-40B4-BE49-F238E27FC236}">
                <a16:creationId xmlns:a16="http://schemas.microsoft.com/office/drawing/2014/main" id="{24FDE182-CE6F-FD06-0D23-140B71C587CC}"/>
              </a:ext>
            </a:extLst>
          </p:cNvPr>
          <p:cNvGraphicFramePr/>
          <p:nvPr>
            <p:extLst>
              <p:ext uri="{D42A27DB-BD31-4B8C-83A1-F6EECF244321}">
                <p14:modId xmlns:p14="http://schemas.microsoft.com/office/powerpoint/2010/main" val="415307842"/>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59777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10DE044-1D04-CA03-AB82-B5ADA842504D}"/>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da-DK"/>
              <a:t>BPF_BAN 1 Bankovnictví 1</a:t>
            </a:r>
            <a:endParaRPr lang="cs-CZ"/>
          </a:p>
        </p:txBody>
      </p:sp>
      <p:sp>
        <p:nvSpPr>
          <p:cNvPr id="5" name="Zástupný symbol pro číslo snímku 4"/>
          <p:cNvSpPr>
            <a:spLocks noGrp="1"/>
          </p:cNvSpPr>
          <p:nvPr>
            <p:ph type="sldNum" sz="quarter" idx="11"/>
          </p:nvPr>
        </p:nvSpPr>
        <p:spPr>
          <a:xfrm>
            <a:off x="414000" y="6228000"/>
            <a:ext cx="252000" cy="252000"/>
          </a:xfrm>
        </p:spPr>
        <p:txBody>
          <a:bodyPr wrap="none" anchor="ctr">
            <a:normAutofit/>
          </a:bodyPr>
          <a:lstStyle/>
          <a:p>
            <a:pPr>
              <a:spcAft>
                <a:spcPts val="600"/>
              </a:spcAft>
            </a:pPr>
            <a:fld id="{DFCCE4E1-ABCF-4F5D-BF07-EFB1B1F25C69}" type="slidenum">
              <a:rPr lang="cs-CZ" altLang="cs-CZ"/>
              <a:pPr>
                <a:spcAft>
                  <a:spcPts val="600"/>
                </a:spcAft>
              </a:pPr>
              <a:t>18</a:t>
            </a:fld>
            <a:endParaRPr lang="cs-CZ" altLang="cs-CZ"/>
          </a:p>
        </p:txBody>
      </p:sp>
      <p:sp>
        <p:nvSpPr>
          <p:cNvPr id="96258" name="Rectangle 2"/>
          <p:cNvSpPr>
            <a:spLocks noGrp="1" noChangeArrowheads="1"/>
          </p:cNvSpPr>
          <p:nvPr>
            <p:ph type="title"/>
          </p:nvPr>
        </p:nvSpPr>
        <p:spPr>
          <a:xfrm>
            <a:off x="720000" y="720000"/>
            <a:ext cx="10753200" cy="451576"/>
          </a:xfrm>
        </p:spPr>
        <p:txBody>
          <a:bodyPr anchor="t">
            <a:normAutofit/>
          </a:bodyPr>
          <a:lstStyle/>
          <a:p>
            <a:r>
              <a:rPr lang="cs-CZ" altLang="cs-CZ" sz="2200"/>
              <a:t>Úvěrové deriváty (</a:t>
            </a:r>
            <a:r>
              <a:rPr lang="cs-CZ" altLang="cs-CZ" sz="2200" err="1"/>
              <a:t>credit</a:t>
            </a:r>
            <a:r>
              <a:rPr lang="cs-CZ" altLang="cs-CZ" sz="2200"/>
              <a:t> </a:t>
            </a:r>
            <a:r>
              <a:rPr lang="cs-CZ" altLang="cs-CZ" sz="2200" err="1"/>
              <a:t>derivative</a:t>
            </a:r>
            <a:r>
              <a:rPr lang="cs-CZ" altLang="cs-CZ" sz="2200"/>
              <a:t>)</a:t>
            </a:r>
          </a:p>
        </p:txBody>
      </p:sp>
      <p:graphicFrame>
        <p:nvGraphicFramePr>
          <p:cNvPr id="96261" name="Rectangle 3">
            <a:extLst>
              <a:ext uri="{FF2B5EF4-FFF2-40B4-BE49-F238E27FC236}">
                <a16:creationId xmlns:a16="http://schemas.microsoft.com/office/drawing/2014/main" id="{3E4BD3FF-4C68-1DFB-1D04-16F64CA5A80D}"/>
              </a:ext>
            </a:extLst>
          </p:cNvPr>
          <p:cNvGraphicFramePr/>
          <p:nvPr>
            <p:extLst>
              <p:ext uri="{D42A27DB-BD31-4B8C-83A1-F6EECF244321}">
                <p14:modId xmlns:p14="http://schemas.microsoft.com/office/powerpoint/2010/main" val="3825432500"/>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27087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19</a:t>
            </a:fld>
            <a:endParaRPr lang="cs-CZ" altLang="cs-CZ"/>
          </a:p>
        </p:txBody>
      </p:sp>
      <p:sp>
        <p:nvSpPr>
          <p:cNvPr id="96258" name="Rectangle 2"/>
          <p:cNvSpPr>
            <a:spLocks noGrp="1" noChangeArrowheads="1"/>
          </p:cNvSpPr>
          <p:nvPr>
            <p:ph type="title"/>
          </p:nvPr>
        </p:nvSpPr>
        <p:spPr/>
        <p:txBody>
          <a:bodyPr/>
          <a:lstStyle/>
          <a:p>
            <a:r>
              <a:rPr lang="cs-CZ" altLang="cs-CZ" dirty="0"/>
              <a:t>Zdroje:</a:t>
            </a:r>
          </a:p>
        </p:txBody>
      </p:sp>
      <p:sp>
        <p:nvSpPr>
          <p:cNvPr id="96259" name="Rectangle 3"/>
          <p:cNvSpPr>
            <a:spLocks noGrp="1" noChangeArrowheads="1"/>
          </p:cNvSpPr>
          <p:nvPr>
            <p:ph type="body" idx="1"/>
          </p:nvPr>
        </p:nvSpPr>
        <p:spPr/>
        <p:txBody>
          <a:bodyPr/>
          <a:lstStyle/>
          <a:p>
            <a:pPr algn="just">
              <a:buFontTx/>
              <a:buChar char="-"/>
            </a:pPr>
            <a:r>
              <a:rPr lang="cs-CZ" sz="2000" b="0" i="0" dirty="0">
                <a:solidFill>
                  <a:srgbClr val="333333"/>
                </a:solidFill>
                <a:effectLst/>
                <a:latin typeface="Arial" panose="020B0604020202020204" pitchFamily="34" charset="0"/>
              </a:rPr>
              <a:t>Jílek, J. (2010). </a:t>
            </a:r>
            <a:r>
              <a:rPr lang="cs-CZ" sz="2000" b="0" i="1" dirty="0">
                <a:solidFill>
                  <a:srgbClr val="333333"/>
                </a:solidFill>
                <a:effectLst/>
                <a:latin typeface="Arial" panose="020B0604020202020204" pitchFamily="34" charset="0"/>
              </a:rPr>
              <a:t>Finanční a komoditní deriváty v praxi</a:t>
            </a:r>
            <a:r>
              <a:rPr lang="cs-CZ" sz="2000" b="0" i="0" dirty="0">
                <a:solidFill>
                  <a:srgbClr val="333333"/>
                </a:solidFill>
                <a:effectLst/>
                <a:latin typeface="Arial" panose="020B0604020202020204" pitchFamily="34" charset="0"/>
              </a:rPr>
              <a:t> (2. uprav. vyd.). Praha: Grada.</a:t>
            </a:r>
          </a:p>
          <a:p>
            <a:pPr algn="just">
              <a:buFontTx/>
              <a:buChar char="-"/>
            </a:pPr>
            <a:r>
              <a:rPr lang="cs-CZ" sz="2000" b="0" i="0" dirty="0">
                <a:solidFill>
                  <a:srgbClr val="333333"/>
                </a:solidFill>
                <a:effectLst/>
                <a:latin typeface="Arial" panose="020B0604020202020204" pitchFamily="34" charset="0"/>
              </a:rPr>
              <a:t>Dvořák, P. (2008). </a:t>
            </a:r>
            <a:r>
              <a:rPr lang="cs-CZ" sz="2000" b="0" i="1" dirty="0">
                <a:solidFill>
                  <a:srgbClr val="333333"/>
                </a:solidFill>
                <a:effectLst/>
                <a:latin typeface="Arial" panose="020B0604020202020204" pitchFamily="34" charset="0"/>
              </a:rPr>
              <a:t>Deriváty</a:t>
            </a:r>
            <a:r>
              <a:rPr lang="cs-CZ" sz="2000" b="0" i="0" dirty="0">
                <a:solidFill>
                  <a:srgbClr val="333333"/>
                </a:solidFill>
                <a:effectLst/>
                <a:latin typeface="Arial" panose="020B0604020202020204" pitchFamily="34" charset="0"/>
              </a:rPr>
              <a:t> (Vyd. 2., </a:t>
            </a:r>
            <a:r>
              <a:rPr lang="cs-CZ" sz="2000" b="0" i="0" dirty="0" err="1">
                <a:solidFill>
                  <a:srgbClr val="333333"/>
                </a:solidFill>
                <a:effectLst/>
                <a:latin typeface="Arial" panose="020B0604020202020204" pitchFamily="34" charset="0"/>
              </a:rPr>
              <a:t>přeprac</a:t>
            </a:r>
            <a:r>
              <a:rPr lang="cs-CZ" sz="2000" b="0" i="0" dirty="0">
                <a:solidFill>
                  <a:srgbClr val="333333"/>
                </a:solidFill>
                <a:effectLst/>
                <a:latin typeface="Arial" panose="020B0604020202020204" pitchFamily="34" charset="0"/>
              </a:rPr>
              <a:t>.). V Praze: </a:t>
            </a:r>
            <a:r>
              <a:rPr lang="cs-CZ" sz="2000" b="0" i="0" dirty="0" err="1">
                <a:solidFill>
                  <a:srgbClr val="333333"/>
                </a:solidFill>
                <a:effectLst/>
                <a:latin typeface="Arial" panose="020B0604020202020204" pitchFamily="34" charset="0"/>
              </a:rPr>
              <a:t>Oeconomica</a:t>
            </a:r>
            <a:r>
              <a:rPr lang="cs-CZ" sz="2000" b="0" i="0" dirty="0">
                <a:solidFill>
                  <a:srgbClr val="333333"/>
                </a:solidFill>
                <a:effectLst/>
                <a:latin typeface="Arial" panose="020B0604020202020204" pitchFamily="34" charset="0"/>
              </a:rPr>
              <a:t>.</a:t>
            </a:r>
            <a:endParaRPr lang="cs-CZ" altLang="cs-CZ" sz="2000" dirty="0"/>
          </a:p>
        </p:txBody>
      </p:sp>
      <p:sp>
        <p:nvSpPr>
          <p:cNvPr id="2" name="Zástupný symbol pro zápatí 1">
            <a:extLst>
              <a:ext uri="{FF2B5EF4-FFF2-40B4-BE49-F238E27FC236}">
                <a16:creationId xmlns:a16="http://schemas.microsoft.com/office/drawing/2014/main" id="{34303D5C-63B9-5D08-5851-5230B8B51CD6}"/>
              </a:ext>
            </a:extLst>
          </p:cNvPr>
          <p:cNvSpPr>
            <a:spLocks noGrp="1"/>
          </p:cNvSpPr>
          <p:nvPr>
            <p:ph type="ftr" sz="quarter" idx="10"/>
          </p:nvPr>
        </p:nvSpPr>
        <p:spPr/>
        <p:txBody>
          <a:bodyPr/>
          <a:lstStyle/>
          <a:p>
            <a:r>
              <a:rPr lang="da-DK"/>
              <a:t>BPF_BAN 1 Bankovnictví 1</a:t>
            </a:r>
            <a:endParaRPr lang="cs-CZ" dirty="0"/>
          </a:p>
        </p:txBody>
      </p:sp>
    </p:spTree>
    <p:extLst>
      <p:ext uri="{BB962C8B-B14F-4D97-AF65-F5344CB8AC3E}">
        <p14:creationId xmlns:p14="http://schemas.microsoft.com/office/powerpoint/2010/main" val="560544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2</a:t>
            </a:fld>
            <a:endParaRPr lang="cs-CZ" altLang="cs-CZ"/>
          </a:p>
        </p:txBody>
      </p:sp>
      <p:sp>
        <p:nvSpPr>
          <p:cNvPr id="96258" name="Rectangle 2"/>
          <p:cNvSpPr>
            <a:spLocks noGrp="1" noChangeArrowheads="1"/>
          </p:cNvSpPr>
          <p:nvPr>
            <p:ph type="title"/>
          </p:nvPr>
        </p:nvSpPr>
        <p:spPr/>
        <p:txBody>
          <a:bodyPr/>
          <a:lstStyle/>
          <a:p>
            <a:r>
              <a:rPr lang="cs-CZ" altLang="cs-CZ" dirty="0"/>
              <a:t>Vymezení pojmů</a:t>
            </a:r>
          </a:p>
        </p:txBody>
      </p:sp>
      <p:sp>
        <p:nvSpPr>
          <p:cNvPr id="96259" name="Rectangle 3"/>
          <p:cNvSpPr>
            <a:spLocks noGrp="1" noChangeArrowheads="1"/>
          </p:cNvSpPr>
          <p:nvPr>
            <p:ph type="body" idx="1"/>
          </p:nvPr>
        </p:nvSpPr>
        <p:spPr/>
        <p:txBody>
          <a:bodyPr/>
          <a:lstStyle/>
          <a:p>
            <a:pPr marL="72000" indent="0" algn="just">
              <a:buNone/>
            </a:pPr>
            <a:r>
              <a:rPr lang="cs-CZ" altLang="cs-CZ" sz="2000" b="1" dirty="0"/>
              <a:t>Deriváty</a:t>
            </a:r>
          </a:p>
          <a:p>
            <a:pPr algn="just"/>
            <a:r>
              <a:rPr lang="cs-CZ" altLang="cs-CZ" sz="1800" dirty="0"/>
              <a:t>Finanční produkty, které se odvozují od jiných finančních produktů.</a:t>
            </a:r>
          </a:p>
          <a:p>
            <a:pPr marL="72000" indent="0" algn="just">
              <a:buNone/>
            </a:pPr>
            <a:endParaRPr lang="cs-CZ" altLang="cs-CZ" sz="1800" b="1" dirty="0"/>
          </a:p>
          <a:p>
            <a:pPr marL="72000" indent="0" algn="just">
              <a:buNone/>
            </a:pPr>
            <a:r>
              <a:rPr lang="cs-CZ" altLang="cs-CZ" sz="1800" b="1" dirty="0"/>
              <a:t>Druhy derivátů</a:t>
            </a:r>
          </a:p>
          <a:p>
            <a:pPr algn="just">
              <a:buFontTx/>
              <a:buChar char="-"/>
            </a:pPr>
            <a:r>
              <a:rPr lang="cs-CZ" altLang="cs-CZ" sz="1800" dirty="0"/>
              <a:t>Pevné termínové operace (forward, futures, swap)</a:t>
            </a:r>
          </a:p>
          <a:p>
            <a:pPr algn="just">
              <a:buFontTx/>
              <a:buChar char="-"/>
            </a:pPr>
            <a:r>
              <a:rPr lang="cs-CZ" altLang="cs-CZ" sz="1800" dirty="0"/>
              <a:t>Opce</a:t>
            </a:r>
          </a:p>
          <a:p>
            <a:pPr marL="72000" indent="0" algn="just">
              <a:buNone/>
            </a:pPr>
            <a:endParaRPr lang="cs-CZ" altLang="cs-CZ" sz="1800" b="1" dirty="0"/>
          </a:p>
          <a:p>
            <a:pPr marL="72000" indent="0" algn="just">
              <a:buNone/>
            </a:pPr>
            <a:r>
              <a:rPr lang="cs-CZ" altLang="cs-CZ" sz="1800" b="1" dirty="0"/>
              <a:t>Kategorie derivátů</a:t>
            </a:r>
          </a:p>
          <a:p>
            <a:pPr algn="just">
              <a:buFontTx/>
              <a:buChar char="-"/>
            </a:pPr>
            <a:r>
              <a:rPr lang="cs-CZ" altLang="cs-CZ" sz="1800" dirty="0"/>
              <a:t>Úrokové, měnové, akciové, komoditní, úvěrové, ostatní deriváty</a:t>
            </a:r>
          </a:p>
          <a:p>
            <a:pPr marL="72000" indent="0" algn="just">
              <a:buNone/>
            </a:pPr>
            <a:endParaRPr lang="cs-CZ" altLang="cs-CZ" sz="1800" b="1" dirty="0"/>
          </a:p>
          <a:p>
            <a:pPr marL="72000" indent="0" algn="just">
              <a:buNone/>
            </a:pPr>
            <a:r>
              <a:rPr lang="cs-CZ" altLang="cs-CZ" sz="1800" b="1" dirty="0"/>
              <a:t>Spotový obchod</a:t>
            </a:r>
          </a:p>
          <a:p>
            <a:pPr algn="just">
              <a:buFontTx/>
              <a:buChar char="-"/>
            </a:pPr>
            <a:endParaRPr lang="cs-CZ" altLang="cs-CZ" sz="1600" dirty="0"/>
          </a:p>
        </p:txBody>
      </p:sp>
      <p:sp>
        <p:nvSpPr>
          <p:cNvPr id="2" name="Zástupný symbol pro zápatí 1">
            <a:extLst>
              <a:ext uri="{FF2B5EF4-FFF2-40B4-BE49-F238E27FC236}">
                <a16:creationId xmlns:a16="http://schemas.microsoft.com/office/drawing/2014/main" id="{45A2156E-B1D1-D11D-1241-FE141CFD2E9F}"/>
              </a:ext>
            </a:extLst>
          </p:cNvPr>
          <p:cNvSpPr>
            <a:spLocks noGrp="1"/>
          </p:cNvSpPr>
          <p:nvPr>
            <p:ph type="ftr" sz="quarter" idx="10"/>
          </p:nvPr>
        </p:nvSpPr>
        <p:spPr/>
        <p:txBody>
          <a:bodyPr/>
          <a:lstStyle/>
          <a:p>
            <a:r>
              <a:rPr lang="da-DK"/>
              <a:t>BPF_BAN 1 Bankovnictví 1</a:t>
            </a:r>
            <a:endParaRPr lang="cs-CZ" dirty="0"/>
          </a:p>
        </p:txBody>
      </p:sp>
    </p:spTree>
    <p:extLst>
      <p:ext uri="{BB962C8B-B14F-4D97-AF65-F5344CB8AC3E}">
        <p14:creationId xmlns:p14="http://schemas.microsoft.com/office/powerpoint/2010/main" val="884196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751FEB-E1C9-E2CC-32DA-16C1B35BCF7D}"/>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da-DK"/>
              <a:t>BPF_BAN 1 Bankovnictví 1</a:t>
            </a:r>
            <a:endParaRPr lang="cs-CZ"/>
          </a:p>
        </p:txBody>
      </p:sp>
      <p:sp>
        <p:nvSpPr>
          <p:cNvPr id="5" name="Zástupný symbol pro číslo snímku 4"/>
          <p:cNvSpPr>
            <a:spLocks noGrp="1"/>
          </p:cNvSpPr>
          <p:nvPr>
            <p:ph type="sldNum" sz="quarter" idx="11"/>
          </p:nvPr>
        </p:nvSpPr>
        <p:spPr>
          <a:xfrm>
            <a:off x="414000" y="6228000"/>
            <a:ext cx="252000" cy="252000"/>
          </a:xfrm>
        </p:spPr>
        <p:txBody>
          <a:bodyPr wrap="none" anchor="ctr">
            <a:normAutofit/>
          </a:bodyPr>
          <a:lstStyle/>
          <a:p>
            <a:pPr>
              <a:spcAft>
                <a:spcPts val="600"/>
              </a:spcAft>
            </a:pPr>
            <a:fld id="{DFCCE4E1-ABCF-4F5D-BF07-EFB1B1F25C69}" type="slidenum">
              <a:rPr lang="cs-CZ" altLang="cs-CZ"/>
              <a:pPr>
                <a:spcAft>
                  <a:spcPts val="600"/>
                </a:spcAft>
              </a:pPr>
              <a:t>3</a:t>
            </a:fld>
            <a:endParaRPr lang="cs-CZ" altLang="cs-CZ"/>
          </a:p>
        </p:txBody>
      </p:sp>
      <p:sp>
        <p:nvSpPr>
          <p:cNvPr id="96258" name="Rectangle 2"/>
          <p:cNvSpPr>
            <a:spLocks noGrp="1" noChangeArrowheads="1"/>
          </p:cNvSpPr>
          <p:nvPr>
            <p:ph type="title"/>
          </p:nvPr>
        </p:nvSpPr>
        <p:spPr>
          <a:xfrm>
            <a:off x="720000" y="720000"/>
            <a:ext cx="10753200" cy="451576"/>
          </a:xfrm>
        </p:spPr>
        <p:txBody>
          <a:bodyPr anchor="t">
            <a:normAutofit/>
          </a:bodyPr>
          <a:lstStyle/>
          <a:p>
            <a:r>
              <a:rPr lang="cs-CZ" altLang="cs-CZ" sz="2200"/>
              <a:t>Forward</a:t>
            </a:r>
          </a:p>
        </p:txBody>
      </p:sp>
      <p:graphicFrame>
        <p:nvGraphicFramePr>
          <p:cNvPr id="96261" name="Rectangle 3">
            <a:extLst>
              <a:ext uri="{FF2B5EF4-FFF2-40B4-BE49-F238E27FC236}">
                <a16:creationId xmlns:a16="http://schemas.microsoft.com/office/drawing/2014/main" id="{9B43A850-39FD-ABCE-24DF-38643AA05C8E}"/>
              </a:ext>
            </a:extLst>
          </p:cNvPr>
          <p:cNvGraphicFramePr/>
          <p:nvPr>
            <p:extLst>
              <p:ext uri="{D42A27DB-BD31-4B8C-83A1-F6EECF244321}">
                <p14:modId xmlns:p14="http://schemas.microsoft.com/office/powerpoint/2010/main" val="306908502"/>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05097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A011668-94B5-CC3B-09C9-7CC6005FE952}"/>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da-DK"/>
              <a:t>BPF_BAN 1 Bankovnictví 1</a:t>
            </a:r>
            <a:endParaRPr lang="cs-CZ"/>
          </a:p>
        </p:txBody>
      </p:sp>
      <p:sp>
        <p:nvSpPr>
          <p:cNvPr id="5" name="Zástupný symbol pro číslo snímku 4"/>
          <p:cNvSpPr>
            <a:spLocks noGrp="1"/>
          </p:cNvSpPr>
          <p:nvPr>
            <p:ph type="sldNum" sz="quarter" idx="11"/>
          </p:nvPr>
        </p:nvSpPr>
        <p:spPr>
          <a:xfrm>
            <a:off x="414000" y="6228000"/>
            <a:ext cx="252000" cy="252000"/>
          </a:xfrm>
        </p:spPr>
        <p:txBody>
          <a:bodyPr wrap="none" anchor="ctr">
            <a:normAutofit/>
          </a:bodyPr>
          <a:lstStyle/>
          <a:p>
            <a:pPr>
              <a:spcAft>
                <a:spcPts val="600"/>
              </a:spcAft>
            </a:pPr>
            <a:fld id="{DFCCE4E1-ABCF-4F5D-BF07-EFB1B1F25C69}" type="slidenum">
              <a:rPr lang="cs-CZ" altLang="cs-CZ" smtClean="0"/>
              <a:pPr>
                <a:spcAft>
                  <a:spcPts val="600"/>
                </a:spcAft>
              </a:pPr>
              <a:t>4</a:t>
            </a:fld>
            <a:endParaRPr lang="cs-CZ" altLang="cs-CZ"/>
          </a:p>
        </p:txBody>
      </p:sp>
      <p:sp>
        <p:nvSpPr>
          <p:cNvPr id="96258" name="Rectangle 2"/>
          <p:cNvSpPr>
            <a:spLocks noGrp="1" noChangeArrowheads="1"/>
          </p:cNvSpPr>
          <p:nvPr>
            <p:ph type="title"/>
          </p:nvPr>
        </p:nvSpPr>
        <p:spPr>
          <a:xfrm>
            <a:off x="720000" y="720000"/>
            <a:ext cx="10753200" cy="451576"/>
          </a:xfrm>
        </p:spPr>
        <p:txBody>
          <a:bodyPr anchor="t">
            <a:normAutofit/>
          </a:bodyPr>
          <a:lstStyle/>
          <a:p>
            <a:r>
              <a:rPr lang="cs-CZ" altLang="cs-CZ" sz="2200"/>
              <a:t>Úrokový forward (interest rate forward)</a:t>
            </a:r>
          </a:p>
        </p:txBody>
      </p:sp>
      <p:sp>
        <p:nvSpPr>
          <p:cNvPr id="96268" name="Rectangle 3"/>
          <p:cNvSpPr>
            <a:spLocks noGrp="1" noChangeArrowheads="1"/>
          </p:cNvSpPr>
          <p:nvPr>
            <p:ph idx="1"/>
          </p:nvPr>
        </p:nvSpPr>
        <p:spPr>
          <a:xfrm>
            <a:off x="720000" y="1692002"/>
            <a:ext cx="10753200" cy="4139998"/>
          </a:xfrm>
        </p:spPr>
        <p:txBody>
          <a:bodyPr>
            <a:normAutofit/>
          </a:bodyPr>
          <a:lstStyle/>
          <a:p>
            <a:pPr>
              <a:lnSpc>
                <a:spcPct val="140000"/>
              </a:lnSpc>
              <a:spcAft>
                <a:spcPts val="600"/>
              </a:spcAft>
              <a:buFontTx/>
              <a:buChar char="-"/>
            </a:pPr>
            <a:r>
              <a:rPr lang="cs-CZ" altLang="cs-CZ" sz="2000"/>
              <a:t>výměna pevné částky v jedné měně za dosud neznámou částku hotovosti či případně za dluhový cenný papír, úvěr, vklad nebo půjčku, a to v téže měně.</a:t>
            </a:r>
          </a:p>
          <a:p>
            <a:pPr>
              <a:lnSpc>
                <a:spcPct val="140000"/>
              </a:lnSpc>
              <a:spcAft>
                <a:spcPts val="600"/>
              </a:spcAft>
              <a:buFontTx/>
              <a:buChar char="-"/>
            </a:pPr>
            <a:r>
              <a:rPr lang="cs-CZ" altLang="cs-CZ" sz="2000"/>
              <a:t>Úrokový forward je sázkou na budoucí spotovou bezrizikovou úrokovou míru. </a:t>
            </a:r>
          </a:p>
          <a:p>
            <a:pPr>
              <a:lnSpc>
                <a:spcPct val="140000"/>
              </a:lnSpc>
              <a:spcAft>
                <a:spcPts val="600"/>
              </a:spcAft>
              <a:buFontTx/>
              <a:buChar char="-"/>
            </a:pPr>
            <a:endParaRPr lang="cs-CZ" altLang="cs-CZ" sz="2000"/>
          </a:p>
          <a:p>
            <a:pPr>
              <a:lnSpc>
                <a:spcPct val="140000"/>
              </a:lnSpc>
              <a:spcAft>
                <a:spcPts val="600"/>
              </a:spcAft>
              <a:buFontTx/>
              <a:buChar char="-"/>
            </a:pPr>
            <a:r>
              <a:rPr lang="cs-CZ" altLang="cs-CZ" sz="2000"/>
              <a:t>Podle způsobu vypořádání úrokový forward v praxi nabývá podoby jednoho ze tří kontraktů:</a:t>
            </a:r>
          </a:p>
          <a:p>
            <a:pPr>
              <a:lnSpc>
                <a:spcPct val="140000"/>
              </a:lnSpc>
              <a:spcAft>
                <a:spcPts val="600"/>
              </a:spcAft>
              <a:buFontTx/>
              <a:buChar char="-"/>
            </a:pPr>
            <a:r>
              <a:rPr lang="cs-CZ" altLang="cs-CZ" sz="2000" b="1"/>
              <a:t>Dohoda o forwardové úrokové míře </a:t>
            </a:r>
          </a:p>
          <a:p>
            <a:pPr>
              <a:lnSpc>
                <a:spcPct val="140000"/>
              </a:lnSpc>
              <a:spcAft>
                <a:spcPts val="600"/>
              </a:spcAft>
              <a:buFontTx/>
              <a:buChar char="-"/>
            </a:pPr>
            <a:r>
              <a:rPr lang="cs-CZ" altLang="cs-CZ" sz="2000" b="1"/>
              <a:t>Forwardový termínový vklad, úvěr </a:t>
            </a:r>
          </a:p>
          <a:p>
            <a:pPr>
              <a:lnSpc>
                <a:spcPct val="140000"/>
              </a:lnSpc>
              <a:spcAft>
                <a:spcPts val="600"/>
              </a:spcAft>
              <a:buFontTx/>
              <a:buChar char="-"/>
            </a:pPr>
            <a:r>
              <a:rPr lang="cs-CZ" altLang="cs-CZ" sz="2000" b="1"/>
              <a:t>Forwardová koupě či prodej dluhového cenného papíru či pohledávky</a:t>
            </a:r>
            <a:endParaRPr lang="cs-CZ" altLang="cs-CZ" sz="2000"/>
          </a:p>
        </p:txBody>
      </p:sp>
    </p:spTree>
    <p:extLst>
      <p:ext uri="{BB962C8B-B14F-4D97-AF65-F5344CB8AC3E}">
        <p14:creationId xmlns:p14="http://schemas.microsoft.com/office/powerpoint/2010/main" val="2601349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AA628E5-63A9-A11F-62EA-449435141610}"/>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da-DK"/>
              <a:t>BPF_BAN 1 Bankovnictví 1</a:t>
            </a:r>
            <a:endParaRPr lang="cs-CZ"/>
          </a:p>
        </p:txBody>
      </p:sp>
      <p:sp>
        <p:nvSpPr>
          <p:cNvPr id="5" name="Zástupný symbol pro číslo snímku 4"/>
          <p:cNvSpPr>
            <a:spLocks noGrp="1"/>
          </p:cNvSpPr>
          <p:nvPr>
            <p:ph type="sldNum" sz="quarter" idx="11"/>
          </p:nvPr>
        </p:nvSpPr>
        <p:spPr>
          <a:xfrm>
            <a:off x="414000" y="6228000"/>
            <a:ext cx="252000" cy="252000"/>
          </a:xfrm>
        </p:spPr>
        <p:txBody>
          <a:bodyPr wrap="none" anchor="ctr">
            <a:normAutofit/>
          </a:bodyPr>
          <a:lstStyle/>
          <a:p>
            <a:pPr>
              <a:spcAft>
                <a:spcPts val="600"/>
              </a:spcAft>
            </a:pPr>
            <a:fld id="{DFCCE4E1-ABCF-4F5D-BF07-EFB1B1F25C69}" type="slidenum">
              <a:rPr lang="cs-CZ" altLang="cs-CZ"/>
              <a:pPr>
                <a:spcAft>
                  <a:spcPts val="600"/>
                </a:spcAft>
              </a:pPr>
              <a:t>5</a:t>
            </a:fld>
            <a:endParaRPr lang="cs-CZ" altLang="cs-CZ"/>
          </a:p>
        </p:txBody>
      </p:sp>
      <p:sp>
        <p:nvSpPr>
          <p:cNvPr id="96258" name="Rectangle 2"/>
          <p:cNvSpPr>
            <a:spLocks noGrp="1" noChangeArrowheads="1"/>
          </p:cNvSpPr>
          <p:nvPr>
            <p:ph type="title"/>
          </p:nvPr>
        </p:nvSpPr>
        <p:spPr>
          <a:xfrm>
            <a:off x="720000" y="720000"/>
            <a:ext cx="10753200" cy="451576"/>
          </a:xfrm>
        </p:spPr>
        <p:txBody>
          <a:bodyPr anchor="t">
            <a:normAutofit/>
          </a:bodyPr>
          <a:lstStyle/>
          <a:p>
            <a:r>
              <a:rPr lang="cs-CZ" altLang="cs-CZ" sz="2200"/>
              <a:t>Úrokový forward - dohoda o forwardové úrokové míře</a:t>
            </a:r>
          </a:p>
        </p:txBody>
      </p:sp>
      <p:graphicFrame>
        <p:nvGraphicFramePr>
          <p:cNvPr id="96261" name="Rectangle 3">
            <a:extLst>
              <a:ext uri="{FF2B5EF4-FFF2-40B4-BE49-F238E27FC236}">
                <a16:creationId xmlns:a16="http://schemas.microsoft.com/office/drawing/2014/main" id="{467ED58A-23A8-F0EF-52B4-FD1A0A1696E7}"/>
              </a:ext>
            </a:extLst>
          </p:cNvPr>
          <p:cNvGraphicFramePr/>
          <p:nvPr>
            <p:extLst>
              <p:ext uri="{D42A27DB-BD31-4B8C-83A1-F6EECF244321}">
                <p14:modId xmlns:p14="http://schemas.microsoft.com/office/powerpoint/2010/main" val="655765727"/>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4562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257F44B-289B-F438-303D-B0304D4EAB27}"/>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da-DK"/>
              <a:t>BPF_BAN 1 Bankovnictví 1</a:t>
            </a:r>
            <a:endParaRPr lang="cs-CZ"/>
          </a:p>
        </p:txBody>
      </p:sp>
      <p:sp>
        <p:nvSpPr>
          <p:cNvPr id="5" name="Zástupný symbol pro číslo snímku 4"/>
          <p:cNvSpPr>
            <a:spLocks noGrp="1"/>
          </p:cNvSpPr>
          <p:nvPr>
            <p:ph type="sldNum" sz="quarter" idx="11"/>
          </p:nvPr>
        </p:nvSpPr>
        <p:spPr>
          <a:xfrm>
            <a:off x="414000" y="6228000"/>
            <a:ext cx="252000" cy="252000"/>
          </a:xfrm>
        </p:spPr>
        <p:txBody>
          <a:bodyPr wrap="none" anchor="ctr">
            <a:normAutofit/>
          </a:bodyPr>
          <a:lstStyle/>
          <a:p>
            <a:pPr>
              <a:spcAft>
                <a:spcPts val="600"/>
              </a:spcAft>
            </a:pPr>
            <a:fld id="{DFCCE4E1-ABCF-4F5D-BF07-EFB1B1F25C69}" type="slidenum">
              <a:rPr lang="cs-CZ" altLang="cs-CZ"/>
              <a:pPr>
                <a:spcAft>
                  <a:spcPts val="600"/>
                </a:spcAft>
              </a:pPr>
              <a:t>6</a:t>
            </a:fld>
            <a:endParaRPr lang="cs-CZ" altLang="cs-CZ"/>
          </a:p>
        </p:txBody>
      </p:sp>
      <p:sp>
        <p:nvSpPr>
          <p:cNvPr id="96258" name="Rectangle 2"/>
          <p:cNvSpPr>
            <a:spLocks noGrp="1" noChangeArrowheads="1"/>
          </p:cNvSpPr>
          <p:nvPr>
            <p:ph type="title"/>
          </p:nvPr>
        </p:nvSpPr>
        <p:spPr>
          <a:xfrm>
            <a:off x="720000" y="720000"/>
            <a:ext cx="10753200" cy="451576"/>
          </a:xfrm>
        </p:spPr>
        <p:txBody>
          <a:bodyPr anchor="t">
            <a:normAutofit/>
          </a:bodyPr>
          <a:lstStyle/>
          <a:p>
            <a:r>
              <a:rPr lang="cs-CZ" altLang="cs-CZ" sz="2200"/>
              <a:t>Úrokový forward – forwardový termínový vklad, úvěr, půjčka hotovosti</a:t>
            </a:r>
          </a:p>
        </p:txBody>
      </p:sp>
      <p:graphicFrame>
        <p:nvGraphicFramePr>
          <p:cNvPr id="96261" name="Rectangle 3">
            <a:extLst>
              <a:ext uri="{FF2B5EF4-FFF2-40B4-BE49-F238E27FC236}">
                <a16:creationId xmlns:a16="http://schemas.microsoft.com/office/drawing/2014/main" id="{2F49C025-9D6A-BEA0-AE1A-B1BD8AA5C1FD}"/>
              </a:ext>
            </a:extLst>
          </p:cNvPr>
          <p:cNvGraphicFramePr/>
          <p:nvPr>
            <p:extLst>
              <p:ext uri="{D42A27DB-BD31-4B8C-83A1-F6EECF244321}">
                <p14:modId xmlns:p14="http://schemas.microsoft.com/office/powerpoint/2010/main" val="92960063"/>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78962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75E58E0-D567-3669-91A8-802EF6F38C36}"/>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da-DK"/>
              <a:t>BPF_BAN 1 Bankovnictví 1</a:t>
            </a:r>
            <a:endParaRPr lang="cs-CZ"/>
          </a:p>
        </p:txBody>
      </p:sp>
      <p:sp>
        <p:nvSpPr>
          <p:cNvPr id="5" name="Zástupný symbol pro číslo snímku 4"/>
          <p:cNvSpPr>
            <a:spLocks noGrp="1"/>
          </p:cNvSpPr>
          <p:nvPr>
            <p:ph type="sldNum" sz="quarter" idx="11"/>
          </p:nvPr>
        </p:nvSpPr>
        <p:spPr>
          <a:xfrm>
            <a:off x="414000" y="6228000"/>
            <a:ext cx="252000" cy="252000"/>
          </a:xfrm>
        </p:spPr>
        <p:txBody>
          <a:bodyPr wrap="none" anchor="ctr">
            <a:normAutofit/>
          </a:bodyPr>
          <a:lstStyle/>
          <a:p>
            <a:pPr>
              <a:spcAft>
                <a:spcPts val="600"/>
              </a:spcAft>
            </a:pPr>
            <a:fld id="{DFCCE4E1-ABCF-4F5D-BF07-EFB1B1F25C69}" type="slidenum">
              <a:rPr lang="cs-CZ" altLang="cs-CZ" smtClean="0"/>
              <a:pPr>
                <a:spcAft>
                  <a:spcPts val="600"/>
                </a:spcAft>
              </a:pPr>
              <a:t>7</a:t>
            </a:fld>
            <a:endParaRPr lang="cs-CZ" altLang="cs-CZ"/>
          </a:p>
        </p:txBody>
      </p:sp>
      <p:sp>
        <p:nvSpPr>
          <p:cNvPr id="96258" name="Rectangle 2"/>
          <p:cNvSpPr>
            <a:spLocks noGrp="1" noChangeArrowheads="1"/>
          </p:cNvSpPr>
          <p:nvPr>
            <p:ph type="title"/>
          </p:nvPr>
        </p:nvSpPr>
        <p:spPr>
          <a:xfrm>
            <a:off x="720000" y="720000"/>
            <a:ext cx="10753200" cy="451576"/>
          </a:xfrm>
        </p:spPr>
        <p:txBody>
          <a:bodyPr anchor="t">
            <a:normAutofit/>
          </a:bodyPr>
          <a:lstStyle/>
          <a:p>
            <a:r>
              <a:rPr lang="cs-CZ" altLang="cs-CZ" sz="1900"/>
              <a:t>Úrokový forward – forwardová koupě či prodej dluhového cenného papíru či pohledávky</a:t>
            </a:r>
          </a:p>
        </p:txBody>
      </p:sp>
      <p:graphicFrame>
        <p:nvGraphicFramePr>
          <p:cNvPr id="96267" name="Rectangle 3">
            <a:extLst>
              <a:ext uri="{FF2B5EF4-FFF2-40B4-BE49-F238E27FC236}">
                <a16:creationId xmlns:a16="http://schemas.microsoft.com/office/drawing/2014/main" id="{01768513-BF80-0F3F-D693-F126E1220E48}"/>
              </a:ext>
            </a:extLst>
          </p:cNvPr>
          <p:cNvGraphicFramePr/>
          <p:nvPr>
            <p:extLst>
              <p:ext uri="{D42A27DB-BD31-4B8C-83A1-F6EECF244321}">
                <p14:modId xmlns:p14="http://schemas.microsoft.com/office/powerpoint/2010/main" val="33595733"/>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51541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8</a:t>
            </a:fld>
            <a:endParaRPr lang="cs-CZ" altLang="cs-CZ"/>
          </a:p>
        </p:txBody>
      </p:sp>
      <p:sp>
        <p:nvSpPr>
          <p:cNvPr id="96258" name="Rectangle 2"/>
          <p:cNvSpPr>
            <a:spLocks noGrp="1" noChangeArrowheads="1"/>
          </p:cNvSpPr>
          <p:nvPr>
            <p:ph type="title"/>
          </p:nvPr>
        </p:nvSpPr>
        <p:spPr/>
        <p:txBody>
          <a:bodyPr/>
          <a:lstStyle/>
          <a:p>
            <a:r>
              <a:rPr lang="cs-CZ" altLang="cs-CZ" dirty="0"/>
              <a:t>Rizika úrokového forwardu</a:t>
            </a:r>
          </a:p>
        </p:txBody>
      </p:sp>
      <p:sp>
        <p:nvSpPr>
          <p:cNvPr id="96259" name="Rectangle 3"/>
          <p:cNvSpPr>
            <a:spLocks noGrp="1" noChangeArrowheads="1"/>
          </p:cNvSpPr>
          <p:nvPr>
            <p:ph type="body" idx="1"/>
          </p:nvPr>
        </p:nvSpPr>
        <p:spPr/>
        <p:txBody>
          <a:bodyPr/>
          <a:lstStyle/>
          <a:p>
            <a:pPr marL="72000" indent="0" algn="just">
              <a:buNone/>
            </a:pPr>
            <a:r>
              <a:rPr lang="cs-CZ" altLang="cs-CZ" sz="1800" b="1" dirty="0"/>
              <a:t>Úvěrové riziko</a:t>
            </a:r>
          </a:p>
          <a:p>
            <a:pPr algn="just">
              <a:buFontTx/>
              <a:buChar char="-"/>
            </a:pPr>
            <a:r>
              <a:rPr lang="cs-CZ" altLang="cs-CZ" sz="1800" dirty="0"/>
              <a:t>FRA má relativně nízké úvěrové riziko, neboť nedochází k platbě jmenovité hodnoty.</a:t>
            </a:r>
          </a:p>
          <a:p>
            <a:pPr algn="just">
              <a:buFontTx/>
              <a:buChar char="-"/>
            </a:pPr>
            <a:r>
              <a:rPr lang="cs-CZ" altLang="cs-CZ" sz="1800" dirty="0"/>
              <a:t>U poskytnutého forwardového termínového vkladu, úvěru či půjčky je úvěrové riziko úměrné jmenovité hodnotě kontraktu.</a:t>
            </a:r>
          </a:p>
          <a:p>
            <a:pPr marL="72000" indent="0" algn="just">
              <a:buNone/>
            </a:pPr>
            <a:endParaRPr lang="cs-CZ" altLang="cs-CZ" sz="1800" b="1"/>
          </a:p>
          <a:p>
            <a:pPr marL="72000" indent="0" algn="just">
              <a:buNone/>
            </a:pPr>
            <a:r>
              <a:rPr lang="cs-CZ" altLang="cs-CZ" sz="1800" b="1"/>
              <a:t>Úrokové </a:t>
            </a:r>
            <a:r>
              <a:rPr lang="cs-CZ" altLang="cs-CZ" sz="1800" b="1" dirty="0"/>
              <a:t>riziko</a:t>
            </a:r>
          </a:p>
          <a:p>
            <a:pPr algn="just">
              <a:buFontTx/>
              <a:buChar char="-"/>
            </a:pPr>
            <a:r>
              <a:rPr lang="cs-CZ" altLang="cs-CZ" sz="1800" dirty="0"/>
              <a:t>Samotné úrokové forwardy jsou ve své podstatě sázkou na úrokové míry k začátku úrokového období. Každý úrokový forward má dvě úrokové pozice, a to jednu na začátku úrokového období a druhou na konci úrokového období.</a:t>
            </a:r>
          </a:p>
          <a:p>
            <a:pPr algn="just">
              <a:buFontTx/>
              <a:buChar char="-"/>
            </a:pPr>
            <a:endParaRPr lang="cs-CZ" altLang="cs-CZ" sz="1800" dirty="0"/>
          </a:p>
        </p:txBody>
      </p:sp>
      <p:sp>
        <p:nvSpPr>
          <p:cNvPr id="2" name="Zástupný symbol pro zápatí 1">
            <a:extLst>
              <a:ext uri="{FF2B5EF4-FFF2-40B4-BE49-F238E27FC236}">
                <a16:creationId xmlns:a16="http://schemas.microsoft.com/office/drawing/2014/main" id="{D236EB24-949B-E371-1D44-2C191C718E9D}"/>
              </a:ext>
            </a:extLst>
          </p:cNvPr>
          <p:cNvSpPr>
            <a:spLocks noGrp="1"/>
          </p:cNvSpPr>
          <p:nvPr>
            <p:ph type="ftr" sz="quarter" idx="10"/>
          </p:nvPr>
        </p:nvSpPr>
        <p:spPr/>
        <p:txBody>
          <a:bodyPr/>
          <a:lstStyle/>
          <a:p>
            <a:r>
              <a:rPr lang="da-DK"/>
              <a:t>BPF_BAN 1 Bankovnictví 1</a:t>
            </a:r>
            <a:endParaRPr lang="cs-CZ" dirty="0"/>
          </a:p>
        </p:txBody>
      </p:sp>
    </p:spTree>
    <p:extLst>
      <p:ext uri="{BB962C8B-B14F-4D97-AF65-F5344CB8AC3E}">
        <p14:creationId xmlns:p14="http://schemas.microsoft.com/office/powerpoint/2010/main" val="3616739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11AED85-EFEA-31A5-46CE-9258FB04D9AE}"/>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da-DK"/>
              <a:t>BPF_BAN 1 Bankovnictví 1</a:t>
            </a:r>
            <a:endParaRPr lang="cs-CZ"/>
          </a:p>
        </p:txBody>
      </p:sp>
      <p:sp>
        <p:nvSpPr>
          <p:cNvPr id="5" name="Zástupný symbol pro číslo snímku 4"/>
          <p:cNvSpPr>
            <a:spLocks noGrp="1"/>
          </p:cNvSpPr>
          <p:nvPr>
            <p:ph type="sldNum" sz="quarter" idx="11"/>
          </p:nvPr>
        </p:nvSpPr>
        <p:spPr>
          <a:xfrm>
            <a:off x="414000" y="6228000"/>
            <a:ext cx="252000" cy="252000"/>
          </a:xfrm>
        </p:spPr>
        <p:txBody>
          <a:bodyPr wrap="none" anchor="ctr">
            <a:normAutofit/>
          </a:bodyPr>
          <a:lstStyle/>
          <a:p>
            <a:pPr>
              <a:spcAft>
                <a:spcPts val="600"/>
              </a:spcAft>
            </a:pPr>
            <a:fld id="{DFCCE4E1-ABCF-4F5D-BF07-EFB1B1F25C69}" type="slidenum">
              <a:rPr lang="cs-CZ" altLang="cs-CZ"/>
              <a:pPr>
                <a:spcAft>
                  <a:spcPts val="600"/>
                </a:spcAft>
              </a:pPr>
              <a:t>9</a:t>
            </a:fld>
            <a:endParaRPr lang="cs-CZ" altLang="cs-CZ"/>
          </a:p>
        </p:txBody>
      </p:sp>
      <p:sp>
        <p:nvSpPr>
          <p:cNvPr id="96258" name="Rectangle 2"/>
          <p:cNvSpPr>
            <a:spLocks noGrp="1" noChangeArrowheads="1"/>
          </p:cNvSpPr>
          <p:nvPr>
            <p:ph type="title"/>
          </p:nvPr>
        </p:nvSpPr>
        <p:spPr>
          <a:xfrm>
            <a:off x="720000" y="720000"/>
            <a:ext cx="10753200" cy="451576"/>
          </a:xfrm>
        </p:spPr>
        <p:txBody>
          <a:bodyPr anchor="t">
            <a:normAutofit/>
          </a:bodyPr>
          <a:lstStyle/>
          <a:p>
            <a:r>
              <a:rPr lang="cs-CZ" altLang="cs-CZ" sz="2200"/>
              <a:t>Použití úrokového forwardu</a:t>
            </a:r>
          </a:p>
        </p:txBody>
      </p:sp>
      <p:graphicFrame>
        <p:nvGraphicFramePr>
          <p:cNvPr id="96261" name="Rectangle 3">
            <a:extLst>
              <a:ext uri="{FF2B5EF4-FFF2-40B4-BE49-F238E27FC236}">
                <a16:creationId xmlns:a16="http://schemas.microsoft.com/office/drawing/2014/main" id="{1F5A5A0F-FC0C-0315-1D3F-02FD85323240}"/>
              </a:ext>
            </a:extLst>
          </p:cNvPr>
          <p:cNvGraphicFramePr/>
          <p:nvPr>
            <p:extLst>
              <p:ext uri="{D42A27DB-BD31-4B8C-83A1-F6EECF244321}">
                <p14:modId xmlns:p14="http://schemas.microsoft.com/office/powerpoint/2010/main" val="2952478776"/>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2347421"/>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ECON-CZ.potx" id="{AE58135E-4D61-4028-838C-EC4BFDF857E0}" vid="{3EB0DBB9-0B57-400A-AD77-0800E0296781}"/>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11904f23-f0db-4cdc-96f7-390bd55fcee8}" enabled="0" method="" siteId="{11904f23-f0db-4cdc-96f7-390bd55fcee8}" removed="1"/>
</clbl:labelList>
</file>

<file path=docProps/app.xml><?xml version="1.0" encoding="utf-8"?>
<Properties xmlns="http://schemas.openxmlformats.org/officeDocument/2006/extended-properties" xmlns:vt="http://schemas.openxmlformats.org/officeDocument/2006/docPropsVTypes">
  <Template>prezentace-econ-cz</Template>
  <TotalTime>219</TotalTime>
  <Words>1386</Words>
  <Application>Microsoft Office PowerPoint</Application>
  <PresentationFormat>Širokoúhlá obrazovka</PresentationFormat>
  <Paragraphs>132</Paragraphs>
  <Slides>19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19</vt:i4>
      </vt:variant>
    </vt:vector>
  </HeadingPairs>
  <TitlesOfParts>
    <vt:vector size="23" baseType="lpstr">
      <vt:lpstr>Arial</vt:lpstr>
      <vt:lpstr>Tahoma</vt:lpstr>
      <vt:lpstr>Wingdings</vt:lpstr>
      <vt:lpstr>Prezentace_MU_CZ</vt:lpstr>
      <vt:lpstr>Finanční deriváty </vt:lpstr>
      <vt:lpstr>Vymezení pojmů</vt:lpstr>
      <vt:lpstr>Forward</vt:lpstr>
      <vt:lpstr>Úrokový forward (interest rate forward)</vt:lpstr>
      <vt:lpstr>Úrokový forward - dohoda o forwardové úrokové míře</vt:lpstr>
      <vt:lpstr>Úrokový forward – forwardový termínový vklad, úvěr, půjčka hotovosti</vt:lpstr>
      <vt:lpstr>Úrokový forward – forwardová koupě či prodej dluhového cenného papíru či pohledávky</vt:lpstr>
      <vt:lpstr>Rizika úrokového forwardu</vt:lpstr>
      <vt:lpstr>Použití úrokového forwardu</vt:lpstr>
      <vt:lpstr>Měnový forward (currency forward)</vt:lpstr>
      <vt:lpstr>Akciový forward (equity forward) Komoditní forward (commodity forward)</vt:lpstr>
      <vt:lpstr>Futures</vt:lpstr>
      <vt:lpstr>Swap</vt:lpstr>
      <vt:lpstr>Opce (option)</vt:lpstr>
      <vt:lpstr>Úvěrové deriváty (credit derivative)</vt:lpstr>
      <vt:lpstr>Úvěrové deriváty (credit derivative)</vt:lpstr>
      <vt:lpstr>Úvěrové deriváty (credit derivative)</vt:lpstr>
      <vt:lpstr>Úvěrové deriváty (credit derivative)</vt:lpstr>
      <vt:lpstr>Zdroje: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Admin</dc:creator>
  <cp:lastModifiedBy>Martina Sponerová</cp:lastModifiedBy>
  <cp:revision>20</cp:revision>
  <cp:lastPrinted>1601-01-01T00:00:00Z</cp:lastPrinted>
  <dcterms:created xsi:type="dcterms:W3CDTF">2019-10-20T17:16:57Z</dcterms:created>
  <dcterms:modified xsi:type="dcterms:W3CDTF">2024-04-14T13:19:04Z</dcterms:modified>
</cp:coreProperties>
</file>