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54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46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96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3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65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06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9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46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03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39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6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A67F7-9D9B-4E8C-AD88-8CB2195EAC03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78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Seminar</a:t>
            </a:r>
            <a:r>
              <a:rPr lang="cs-CZ" dirty="0"/>
              <a:t> 1 - </a:t>
            </a:r>
            <a:r>
              <a:rPr lang="cs-CZ" dirty="0" err="1"/>
              <a:t>organisation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9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methods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participation</a:t>
            </a:r>
            <a:r>
              <a:rPr lang="cs-CZ" dirty="0"/>
              <a:t> on </a:t>
            </a:r>
            <a:r>
              <a:rPr lang="cs-CZ" dirty="0" err="1"/>
              <a:t>seminars</a:t>
            </a:r>
            <a:r>
              <a:rPr lang="cs-CZ" dirty="0"/>
              <a:t> – case </a:t>
            </a:r>
            <a:r>
              <a:rPr lang="cs-CZ" dirty="0" err="1"/>
              <a:t>studies</a:t>
            </a:r>
            <a:r>
              <a:rPr lang="cs-CZ" dirty="0"/>
              <a:t>, </a:t>
            </a:r>
            <a:r>
              <a:rPr lang="cs-CZ" dirty="0" err="1"/>
              <a:t>solving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, 2 absence </a:t>
            </a:r>
            <a:r>
              <a:rPr lang="cs-CZ" dirty="0" err="1"/>
              <a:t>allowed</a:t>
            </a:r>
            <a:endParaRPr lang="cs-CZ" dirty="0"/>
          </a:p>
          <a:p>
            <a:endParaRPr lang="cs-CZ"/>
          </a:p>
          <a:p>
            <a:r>
              <a:rPr lang="cs-CZ" dirty="0"/>
              <a:t>E</a:t>
            </a:r>
            <a:r>
              <a:rPr lang="en-US" dirty="0" err="1"/>
              <a:t>laboration</a:t>
            </a:r>
            <a:r>
              <a:rPr lang="en-US" dirty="0"/>
              <a:t> of seminar paper (PowerPoint presentation) min limit 60</a:t>
            </a:r>
            <a:r>
              <a:rPr lang="cs-CZ" dirty="0"/>
              <a:t> </a:t>
            </a:r>
            <a:r>
              <a:rPr lang="en-US" dirty="0"/>
              <a:t>% for paper</a:t>
            </a:r>
            <a:endParaRPr lang="cs-CZ" dirty="0"/>
          </a:p>
          <a:p>
            <a:endParaRPr lang="cs-CZ" dirty="0"/>
          </a:p>
          <a:p>
            <a:r>
              <a:rPr lang="en-US" dirty="0"/>
              <a:t>Course is completed by the written exam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max 20 </a:t>
            </a:r>
            <a:r>
              <a:rPr lang="cs-CZ" dirty="0" err="1"/>
              <a:t>points</a:t>
            </a:r>
            <a:r>
              <a:rPr lang="cs-CZ" dirty="0"/>
              <a:t> – </a:t>
            </a:r>
            <a:r>
              <a:rPr lang="en-US" dirty="0"/>
              <a:t>30 minutes, multiple choice, correct +1 point, null or wrong 0 points.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Evaluation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course</a:t>
            </a:r>
            <a:r>
              <a:rPr lang="cs-CZ" dirty="0"/>
              <a:t>:  </a:t>
            </a:r>
          </a:p>
          <a:p>
            <a:r>
              <a:rPr lang="cs-CZ" dirty="0"/>
              <a:t>A: 20-19</a:t>
            </a:r>
          </a:p>
          <a:p>
            <a:r>
              <a:rPr lang="cs-CZ" dirty="0"/>
              <a:t>B: 18-17</a:t>
            </a:r>
          </a:p>
          <a:p>
            <a:r>
              <a:rPr lang="cs-CZ" dirty="0"/>
              <a:t>C: 16-15</a:t>
            </a:r>
          </a:p>
          <a:p>
            <a:r>
              <a:rPr lang="cs-CZ" dirty="0"/>
              <a:t>D: 14-13</a:t>
            </a:r>
          </a:p>
          <a:p>
            <a:r>
              <a:rPr lang="cs-CZ" dirty="0"/>
              <a:t>E : 12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82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paper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 – </a:t>
            </a:r>
            <a:r>
              <a:rPr lang="cs-CZ" dirty="0" err="1"/>
              <a:t>written</a:t>
            </a:r>
            <a:r>
              <a:rPr lang="cs-CZ" dirty="0"/>
              <a:t> 14000 +/- 1000 </a:t>
            </a:r>
            <a:r>
              <a:rPr lang="cs-CZ" dirty="0" err="1"/>
              <a:t>symbols</a:t>
            </a:r>
            <a:r>
              <a:rPr lang="cs-CZ" dirty="0"/>
              <a:t> plus </a:t>
            </a:r>
            <a:r>
              <a:rPr lang="en-US" dirty="0"/>
              <a:t>PowerPoint presentation</a:t>
            </a:r>
            <a:r>
              <a:rPr lang="cs-CZ" dirty="0"/>
              <a:t> </a:t>
            </a:r>
            <a:r>
              <a:rPr lang="cs-CZ" dirty="0" err="1"/>
              <a:t>Theoretical</a:t>
            </a:r>
            <a:r>
              <a:rPr lang="cs-CZ" dirty="0"/>
              <a:t> background (1-2 </a:t>
            </a:r>
            <a:r>
              <a:rPr lang="cs-CZ" dirty="0" err="1"/>
              <a:t>slides</a:t>
            </a:r>
            <a:r>
              <a:rPr lang="cs-CZ" dirty="0"/>
              <a:t>) </a:t>
            </a:r>
            <a:r>
              <a:rPr lang="cs-CZ" dirty="0" err="1"/>
              <a:t>followed</a:t>
            </a:r>
            <a:r>
              <a:rPr lang="cs-CZ" dirty="0"/>
              <a:t> by </a:t>
            </a:r>
            <a:r>
              <a:rPr lang="cs-CZ" dirty="0" err="1"/>
              <a:t>interesting</a:t>
            </a:r>
            <a:r>
              <a:rPr lang="cs-CZ" dirty="0"/>
              <a:t> </a:t>
            </a:r>
            <a:r>
              <a:rPr lang="cs-CZ" dirty="0" err="1"/>
              <a:t>practical</a:t>
            </a:r>
            <a:r>
              <a:rPr lang="cs-CZ" dirty="0"/>
              <a:t> </a:t>
            </a:r>
            <a:r>
              <a:rPr lang="cs-CZ" dirty="0" err="1"/>
              <a:t>implication</a:t>
            </a:r>
            <a:r>
              <a:rPr lang="cs-CZ" dirty="0"/>
              <a:t> – 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 (video, case study) cca </a:t>
            </a:r>
            <a:r>
              <a:rPr lang="cs-CZ" dirty="0" err="1"/>
              <a:t>for</a:t>
            </a:r>
            <a:r>
              <a:rPr lang="cs-CZ" dirty="0"/>
              <a:t> 5-10 </a:t>
            </a:r>
            <a:r>
              <a:rPr lang="cs-CZ" dirty="0" err="1"/>
              <a:t>minutes</a:t>
            </a:r>
            <a:endParaRPr lang="cs-CZ" dirty="0"/>
          </a:p>
          <a:p>
            <a:r>
              <a:rPr lang="cs-CZ" dirty="0" err="1"/>
              <a:t>Presentation</a:t>
            </a:r>
            <a:r>
              <a:rPr lang="cs-CZ" dirty="0"/>
              <a:t> in </a:t>
            </a:r>
            <a:r>
              <a:rPr lang="cs-CZ" dirty="0" err="1"/>
              <a:t>seminars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99012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 err="1"/>
              <a:t>Porters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chain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Business </a:t>
            </a:r>
            <a:r>
              <a:rPr lang="cs-CZ" dirty="0" err="1"/>
              <a:t>specifics</a:t>
            </a:r>
            <a:r>
              <a:rPr lang="cs-CZ" dirty="0"/>
              <a:t> in SME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Family</a:t>
            </a:r>
            <a:r>
              <a:rPr lang="cs-CZ" dirty="0"/>
              <a:t> business</a:t>
            </a:r>
          </a:p>
          <a:p>
            <a:pPr lvl="0"/>
            <a:r>
              <a:rPr lang="cs-CZ" dirty="0" err="1"/>
              <a:t>Demand</a:t>
            </a:r>
            <a:r>
              <a:rPr lang="cs-CZ" dirty="0"/>
              <a:t> and </a:t>
            </a:r>
            <a:r>
              <a:rPr lang="cs-CZ" dirty="0" err="1"/>
              <a:t>customers</a:t>
            </a:r>
            <a:r>
              <a:rPr lang="cs-CZ" dirty="0"/>
              <a:t> </a:t>
            </a:r>
            <a:r>
              <a:rPr lang="cs-CZ" dirty="0" err="1"/>
              <a:t>behaviour</a:t>
            </a:r>
            <a:endParaRPr lang="cs-CZ" dirty="0"/>
          </a:p>
          <a:p>
            <a:pPr lvl="0"/>
            <a:r>
              <a:rPr lang="cs-CZ" dirty="0"/>
              <a:t>Business </a:t>
            </a:r>
            <a:r>
              <a:rPr lang="cs-CZ" dirty="0" err="1"/>
              <a:t>environemnet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  <a:p>
            <a:pPr lvl="0"/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( PVC) </a:t>
            </a:r>
          </a:p>
          <a:p>
            <a:pPr lvl="1"/>
            <a:r>
              <a:rPr lang="cs-CZ" dirty="0" err="1"/>
              <a:t>Inbound</a:t>
            </a:r>
            <a:r>
              <a:rPr lang="cs-CZ" dirty="0"/>
              <a:t> </a:t>
            </a:r>
            <a:r>
              <a:rPr lang="cs-CZ" dirty="0" err="1"/>
              <a:t>logistic</a:t>
            </a:r>
            <a:endParaRPr lang="cs-CZ" dirty="0"/>
          </a:p>
          <a:p>
            <a:pPr lvl="1"/>
            <a:r>
              <a:rPr lang="cs-CZ" dirty="0" err="1"/>
              <a:t>Operations</a:t>
            </a:r>
            <a:endParaRPr lang="cs-CZ" dirty="0"/>
          </a:p>
          <a:p>
            <a:pPr lvl="1"/>
            <a:r>
              <a:rPr lang="cs-CZ" dirty="0" err="1"/>
              <a:t>Outbound</a:t>
            </a:r>
            <a:r>
              <a:rPr lang="cs-CZ" dirty="0"/>
              <a:t> </a:t>
            </a:r>
            <a:r>
              <a:rPr lang="cs-CZ" dirty="0" err="1"/>
              <a:t>logistic</a:t>
            </a:r>
            <a:endParaRPr lang="cs-CZ" dirty="0"/>
          </a:p>
          <a:p>
            <a:pPr lvl="1"/>
            <a:r>
              <a:rPr lang="cs-CZ" dirty="0"/>
              <a:t>Marketing and Sales</a:t>
            </a:r>
          </a:p>
          <a:p>
            <a:pPr lvl="1"/>
            <a:r>
              <a:rPr lang="cs-CZ" dirty="0" err="1"/>
              <a:t>Servises</a:t>
            </a:r>
            <a:endParaRPr lang="cs-CZ" dirty="0"/>
          </a:p>
          <a:p>
            <a:pPr lvl="0"/>
            <a:r>
              <a:rPr lang="cs-CZ" dirty="0" err="1"/>
              <a:t>Supporting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( PVC)</a:t>
            </a:r>
          </a:p>
          <a:p>
            <a:pPr lvl="1"/>
            <a:r>
              <a:rPr lang="cs-CZ" dirty="0"/>
              <a:t>HR management</a:t>
            </a:r>
          </a:p>
          <a:p>
            <a:pPr lvl="1"/>
            <a:r>
              <a:rPr lang="cs-CZ" dirty="0"/>
              <a:t>Technology and </a:t>
            </a:r>
            <a:r>
              <a:rPr lang="cs-CZ" dirty="0" err="1"/>
              <a:t>development</a:t>
            </a:r>
            <a:endParaRPr lang="cs-CZ" dirty="0"/>
          </a:p>
          <a:p>
            <a:pPr lvl="1"/>
            <a:r>
              <a:rPr lang="cs-CZ" dirty="0" err="1"/>
              <a:t>Infrastructure</a:t>
            </a:r>
            <a:r>
              <a:rPr lang="cs-CZ" dirty="0"/>
              <a:t> and </a:t>
            </a:r>
            <a:r>
              <a:rPr lang="cs-CZ" dirty="0" err="1"/>
              <a:t>procurement</a:t>
            </a:r>
            <a:endParaRPr lang="cs-CZ" dirty="0"/>
          </a:p>
          <a:p>
            <a:pPr lvl="0"/>
            <a:r>
              <a:rPr lang="cs-CZ" dirty="0" err="1"/>
              <a:t>Innovation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3499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5730</TotalTime>
  <Words>174</Words>
  <Application>Microsoft Office PowerPoint</Application>
  <PresentationFormat>Předvádění na obrazovce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systému Office</vt:lpstr>
      <vt:lpstr>Seminar 1 - organisation</vt:lpstr>
      <vt:lpstr>Assessment methods</vt:lpstr>
      <vt:lpstr>Seminar paper</vt:lpstr>
      <vt:lpstr>List of themes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</dc:title>
  <dc:creator>Odehnalova Pavla</dc:creator>
  <cp:lastModifiedBy>Petr Mikuš</cp:lastModifiedBy>
  <cp:revision>22</cp:revision>
  <dcterms:created xsi:type="dcterms:W3CDTF">2017-02-16T07:57:32Z</dcterms:created>
  <dcterms:modified xsi:type="dcterms:W3CDTF">2024-02-19T08:47:24Z</dcterms:modified>
</cp:coreProperties>
</file>