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58" r:id="rId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3" d="100"/>
          <a:sy n="123" d="100"/>
        </p:scale>
        <p:origin x="125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A67F7-9D9B-4E8C-AD88-8CB2195EAC03}" type="datetimeFigureOut">
              <a:rPr lang="cs-CZ" smtClean="0"/>
              <a:t>19.02.2024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E95C9-2553-42B5-9F6E-219F07031AA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65493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A67F7-9D9B-4E8C-AD88-8CB2195EAC03}" type="datetimeFigureOut">
              <a:rPr lang="cs-CZ" smtClean="0"/>
              <a:t>19.02.2024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E95C9-2553-42B5-9F6E-219F07031AA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64600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A67F7-9D9B-4E8C-AD88-8CB2195EAC03}" type="datetimeFigureOut">
              <a:rPr lang="cs-CZ" smtClean="0"/>
              <a:t>19.02.2024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E95C9-2553-42B5-9F6E-219F07031AA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99677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A67F7-9D9B-4E8C-AD88-8CB2195EAC03}" type="datetimeFigureOut">
              <a:rPr lang="cs-CZ" smtClean="0"/>
              <a:t>19.02.2024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E95C9-2553-42B5-9F6E-219F07031AA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03732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A67F7-9D9B-4E8C-AD88-8CB2195EAC03}" type="datetimeFigureOut">
              <a:rPr lang="cs-CZ" smtClean="0"/>
              <a:t>19.02.2024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E95C9-2553-42B5-9F6E-219F07031AA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36565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A67F7-9D9B-4E8C-AD88-8CB2195EAC03}" type="datetimeFigureOut">
              <a:rPr lang="cs-CZ" smtClean="0"/>
              <a:t>19.02.2024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E95C9-2553-42B5-9F6E-219F07031AA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90691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A67F7-9D9B-4E8C-AD88-8CB2195EAC03}" type="datetimeFigureOut">
              <a:rPr lang="cs-CZ" smtClean="0"/>
              <a:t>19.02.2024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E95C9-2553-42B5-9F6E-219F07031AA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50997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A67F7-9D9B-4E8C-AD88-8CB2195EAC03}" type="datetimeFigureOut">
              <a:rPr lang="cs-CZ" smtClean="0"/>
              <a:t>19.02.2024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E95C9-2553-42B5-9F6E-219F07031AA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474683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A67F7-9D9B-4E8C-AD88-8CB2195EAC03}" type="datetimeFigureOut">
              <a:rPr lang="cs-CZ" smtClean="0"/>
              <a:t>19.02.2024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E95C9-2553-42B5-9F6E-219F07031AA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10363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A67F7-9D9B-4E8C-AD88-8CB2195EAC03}" type="datetimeFigureOut">
              <a:rPr lang="cs-CZ" smtClean="0"/>
              <a:t>19.02.2024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E95C9-2553-42B5-9F6E-219F07031AA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03970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A67F7-9D9B-4E8C-AD88-8CB2195EAC03}" type="datetimeFigureOut">
              <a:rPr lang="cs-CZ" smtClean="0"/>
              <a:t>19.02.2024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E95C9-2553-42B5-9F6E-219F07031AA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663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6A67F7-9D9B-4E8C-AD88-8CB2195EAC03}" type="datetimeFigureOut">
              <a:rPr lang="cs-CZ" smtClean="0"/>
              <a:t>19.02.2024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5E95C9-2553-42B5-9F6E-219F07031AA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97895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/>
              <a:t>Seminar</a:t>
            </a:r>
            <a:r>
              <a:rPr lang="cs-CZ" dirty="0"/>
              <a:t> 1 - </a:t>
            </a:r>
            <a:r>
              <a:rPr lang="cs-CZ" dirty="0" err="1"/>
              <a:t>organisation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54935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Assessment</a:t>
            </a:r>
            <a:r>
              <a:rPr lang="cs-CZ" dirty="0"/>
              <a:t> </a:t>
            </a:r>
            <a:r>
              <a:rPr lang="cs-CZ" dirty="0" err="1"/>
              <a:t>methods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dirty="0" err="1"/>
              <a:t>Active</a:t>
            </a:r>
            <a:r>
              <a:rPr lang="cs-CZ" dirty="0"/>
              <a:t> </a:t>
            </a:r>
            <a:r>
              <a:rPr lang="cs-CZ" dirty="0" err="1"/>
              <a:t>participation</a:t>
            </a:r>
            <a:r>
              <a:rPr lang="cs-CZ" dirty="0"/>
              <a:t> on </a:t>
            </a:r>
            <a:r>
              <a:rPr lang="cs-CZ" dirty="0" err="1"/>
              <a:t>seminars</a:t>
            </a:r>
            <a:r>
              <a:rPr lang="cs-CZ" dirty="0"/>
              <a:t> – case </a:t>
            </a:r>
            <a:r>
              <a:rPr lang="cs-CZ" dirty="0" err="1"/>
              <a:t>studies</a:t>
            </a:r>
            <a:r>
              <a:rPr lang="cs-CZ" dirty="0"/>
              <a:t>, </a:t>
            </a:r>
            <a:r>
              <a:rPr lang="cs-CZ" dirty="0" err="1"/>
              <a:t>solving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problems</a:t>
            </a:r>
            <a:r>
              <a:rPr lang="cs-CZ" dirty="0"/>
              <a:t>, 2 absence </a:t>
            </a:r>
            <a:r>
              <a:rPr lang="cs-CZ" dirty="0" err="1"/>
              <a:t>allowed</a:t>
            </a:r>
            <a:endParaRPr lang="cs-CZ" dirty="0"/>
          </a:p>
          <a:p>
            <a:endParaRPr lang="cs-CZ"/>
          </a:p>
          <a:p>
            <a:r>
              <a:rPr lang="cs-CZ" dirty="0"/>
              <a:t>E</a:t>
            </a:r>
            <a:r>
              <a:rPr lang="en-US" dirty="0" err="1"/>
              <a:t>laboration</a:t>
            </a:r>
            <a:r>
              <a:rPr lang="en-US" dirty="0"/>
              <a:t> of seminar paper (PowerPoint presentation) min limit 60</a:t>
            </a:r>
            <a:r>
              <a:rPr lang="cs-CZ" dirty="0"/>
              <a:t> </a:t>
            </a:r>
            <a:r>
              <a:rPr lang="en-US" dirty="0"/>
              <a:t>% for paper</a:t>
            </a:r>
            <a:endParaRPr lang="cs-CZ" dirty="0"/>
          </a:p>
          <a:p>
            <a:endParaRPr lang="cs-CZ" dirty="0"/>
          </a:p>
          <a:p>
            <a:r>
              <a:rPr lang="en-US" dirty="0"/>
              <a:t>Course is completed by the written exam</a:t>
            </a:r>
            <a:r>
              <a:rPr lang="cs-CZ" dirty="0"/>
              <a:t> </a:t>
            </a:r>
            <a:r>
              <a:rPr lang="cs-CZ" dirty="0" err="1"/>
              <a:t>with</a:t>
            </a:r>
            <a:r>
              <a:rPr lang="cs-CZ" dirty="0"/>
              <a:t> max 20 </a:t>
            </a:r>
            <a:r>
              <a:rPr lang="cs-CZ" dirty="0" err="1"/>
              <a:t>points</a:t>
            </a:r>
            <a:r>
              <a:rPr lang="cs-CZ" dirty="0"/>
              <a:t> – </a:t>
            </a:r>
            <a:r>
              <a:rPr lang="en-US" dirty="0"/>
              <a:t>30 minutes, multiple choice, correct +1 point, null or wrong 0 points.</a:t>
            </a:r>
            <a:endParaRPr lang="cs-CZ" dirty="0"/>
          </a:p>
          <a:p>
            <a:endParaRPr lang="cs-CZ" dirty="0"/>
          </a:p>
          <a:p>
            <a:r>
              <a:rPr lang="cs-CZ" dirty="0" err="1"/>
              <a:t>Evaluation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course</a:t>
            </a:r>
            <a:r>
              <a:rPr lang="cs-CZ" dirty="0"/>
              <a:t>:  </a:t>
            </a:r>
          </a:p>
          <a:p>
            <a:r>
              <a:rPr lang="cs-CZ" dirty="0"/>
              <a:t>A: 20-19</a:t>
            </a:r>
          </a:p>
          <a:p>
            <a:r>
              <a:rPr lang="cs-CZ" dirty="0"/>
              <a:t>B: 18-17</a:t>
            </a:r>
          </a:p>
          <a:p>
            <a:r>
              <a:rPr lang="cs-CZ" dirty="0"/>
              <a:t>C: 16-15</a:t>
            </a:r>
          </a:p>
          <a:p>
            <a:r>
              <a:rPr lang="cs-CZ" dirty="0"/>
              <a:t>D: 14-13</a:t>
            </a:r>
          </a:p>
          <a:p>
            <a:r>
              <a:rPr lang="cs-CZ" dirty="0"/>
              <a:t>E : 12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258202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Seminar</a:t>
            </a:r>
            <a:r>
              <a:rPr lang="cs-CZ" dirty="0"/>
              <a:t> </a:t>
            </a:r>
            <a:r>
              <a:rPr lang="cs-CZ" dirty="0" err="1"/>
              <a:t>paper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err="1"/>
              <a:t>Seminar</a:t>
            </a:r>
            <a:r>
              <a:rPr lang="cs-CZ" dirty="0"/>
              <a:t> </a:t>
            </a:r>
            <a:r>
              <a:rPr lang="cs-CZ" dirty="0" err="1"/>
              <a:t>paper</a:t>
            </a:r>
            <a:r>
              <a:rPr lang="cs-CZ" dirty="0"/>
              <a:t> – </a:t>
            </a:r>
            <a:r>
              <a:rPr lang="cs-CZ" dirty="0" err="1"/>
              <a:t>written</a:t>
            </a:r>
            <a:r>
              <a:rPr lang="cs-CZ" dirty="0"/>
              <a:t> 14000 +/- 1000 </a:t>
            </a:r>
            <a:r>
              <a:rPr lang="cs-CZ" dirty="0" err="1"/>
              <a:t>symbols</a:t>
            </a:r>
            <a:r>
              <a:rPr lang="cs-CZ" dirty="0"/>
              <a:t> plus </a:t>
            </a:r>
            <a:r>
              <a:rPr lang="en-US" dirty="0"/>
              <a:t>PowerPoint presentation</a:t>
            </a:r>
            <a:r>
              <a:rPr lang="cs-CZ" dirty="0"/>
              <a:t> </a:t>
            </a:r>
            <a:r>
              <a:rPr lang="cs-CZ" dirty="0" err="1"/>
              <a:t>Theoretical</a:t>
            </a:r>
            <a:r>
              <a:rPr lang="cs-CZ" dirty="0"/>
              <a:t> background (1-2 </a:t>
            </a:r>
            <a:r>
              <a:rPr lang="cs-CZ" dirty="0" err="1"/>
              <a:t>slides</a:t>
            </a:r>
            <a:r>
              <a:rPr lang="cs-CZ" dirty="0"/>
              <a:t>) </a:t>
            </a:r>
            <a:r>
              <a:rPr lang="cs-CZ" dirty="0" err="1"/>
              <a:t>followed</a:t>
            </a:r>
            <a:r>
              <a:rPr lang="cs-CZ" dirty="0"/>
              <a:t> by </a:t>
            </a:r>
            <a:r>
              <a:rPr lang="cs-CZ" dirty="0" err="1"/>
              <a:t>interesting</a:t>
            </a:r>
            <a:r>
              <a:rPr lang="cs-CZ" dirty="0"/>
              <a:t> </a:t>
            </a:r>
            <a:r>
              <a:rPr lang="cs-CZ" dirty="0" err="1"/>
              <a:t>practical</a:t>
            </a:r>
            <a:r>
              <a:rPr lang="cs-CZ" dirty="0"/>
              <a:t> </a:t>
            </a:r>
            <a:r>
              <a:rPr lang="cs-CZ" dirty="0" err="1"/>
              <a:t>implication</a:t>
            </a:r>
            <a:r>
              <a:rPr lang="cs-CZ" dirty="0"/>
              <a:t> – </a:t>
            </a:r>
            <a:r>
              <a:rPr lang="cs-CZ" dirty="0" err="1"/>
              <a:t>best</a:t>
            </a:r>
            <a:r>
              <a:rPr lang="cs-CZ" dirty="0"/>
              <a:t> </a:t>
            </a:r>
            <a:r>
              <a:rPr lang="cs-CZ" dirty="0" err="1"/>
              <a:t>practice</a:t>
            </a:r>
            <a:r>
              <a:rPr lang="cs-CZ" dirty="0"/>
              <a:t> (video, case study) cca </a:t>
            </a:r>
            <a:r>
              <a:rPr lang="cs-CZ" dirty="0" err="1"/>
              <a:t>for</a:t>
            </a:r>
            <a:r>
              <a:rPr lang="cs-CZ" dirty="0"/>
              <a:t> 5-10 </a:t>
            </a:r>
            <a:r>
              <a:rPr lang="cs-CZ" dirty="0" err="1"/>
              <a:t>minutes</a:t>
            </a:r>
            <a:endParaRPr lang="cs-CZ" dirty="0"/>
          </a:p>
          <a:p>
            <a:r>
              <a:rPr lang="cs-CZ" dirty="0" err="1"/>
              <a:t>Presentation</a:t>
            </a:r>
            <a:r>
              <a:rPr lang="cs-CZ" dirty="0"/>
              <a:t> in </a:t>
            </a:r>
            <a:r>
              <a:rPr lang="cs-CZ" dirty="0" err="1"/>
              <a:t>seminars</a:t>
            </a:r>
            <a:r>
              <a:rPr lang="cs-CZ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30990123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List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themes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lvl="0"/>
            <a:r>
              <a:rPr lang="cs-CZ" dirty="0" err="1"/>
              <a:t>Porters</a:t>
            </a:r>
            <a:r>
              <a:rPr lang="cs-CZ" dirty="0"/>
              <a:t> </a:t>
            </a:r>
            <a:r>
              <a:rPr lang="cs-CZ" dirty="0" err="1"/>
              <a:t>value</a:t>
            </a:r>
            <a:r>
              <a:rPr lang="cs-CZ" dirty="0"/>
              <a:t> </a:t>
            </a:r>
            <a:r>
              <a:rPr lang="cs-CZ" dirty="0" err="1"/>
              <a:t>chain</a:t>
            </a:r>
            <a:r>
              <a:rPr lang="cs-CZ" dirty="0"/>
              <a:t> </a:t>
            </a:r>
          </a:p>
          <a:p>
            <a:pPr lvl="0"/>
            <a:r>
              <a:rPr lang="cs-CZ" dirty="0"/>
              <a:t>Business </a:t>
            </a:r>
            <a:r>
              <a:rPr lang="cs-CZ" dirty="0" err="1"/>
              <a:t>specifics</a:t>
            </a:r>
            <a:r>
              <a:rPr lang="cs-CZ" dirty="0"/>
              <a:t> in SME </a:t>
            </a:r>
            <a:r>
              <a:rPr lang="cs-CZ" dirty="0" err="1"/>
              <a:t>or</a:t>
            </a:r>
            <a:r>
              <a:rPr lang="cs-CZ" dirty="0"/>
              <a:t> </a:t>
            </a:r>
            <a:r>
              <a:rPr lang="cs-CZ" dirty="0" err="1"/>
              <a:t>Family</a:t>
            </a:r>
            <a:r>
              <a:rPr lang="cs-CZ" dirty="0"/>
              <a:t> business</a:t>
            </a:r>
          </a:p>
          <a:p>
            <a:pPr lvl="0"/>
            <a:r>
              <a:rPr lang="cs-CZ" dirty="0" err="1"/>
              <a:t>Demand</a:t>
            </a:r>
            <a:r>
              <a:rPr lang="cs-CZ" dirty="0"/>
              <a:t> and </a:t>
            </a:r>
            <a:r>
              <a:rPr lang="cs-CZ" dirty="0" err="1"/>
              <a:t>customers</a:t>
            </a:r>
            <a:r>
              <a:rPr lang="cs-CZ" dirty="0"/>
              <a:t> </a:t>
            </a:r>
            <a:r>
              <a:rPr lang="cs-CZ" dirty="0" err="1"/>
              <a:t>behaviour</a:t>
            </a:r>
            <a:endParaRPr lang="cs-CZ" dirty="0"/>
          </a:p>
          <a:p>
            <a:pPr lvl="0"/>
            <a:r>
              <a:rPr lang="cs-CZ" dirty="0"/>
              <a:t>Business </a:t>
            </a:r>
            <a:r>
              <a:rPr lang="cs-CZ" dirty="0" err="1"/>
              <a:t>environemnet</a:t>
            </a:r>
            <a:r>
              <a:rPr lang="cs-CZ" dirty="0"/>
              <a:t> </a:t>
            </a:r>
            <a:r>
              <a:rPr lang="cs-CZ" dirty="0" err="1"/>
              <a:t>analysis</a:t>
            </a:r>
            <a:endParaRPr lang="cs-CZ" dirty="0"/>
          </a:p>
          <a:p>
            <a:pPr lvl="0"/>
            <a:r>
              <a:rPr lang="cs-CZ" dirty="0" err="1"/>
              <a:t>Primary</a:t>
            </a:r>
            <a:r>
              <a:rPr lang="cs-CZ" dirty="0"/>
              <a:t> </a:t>
            </a:r>
            <a:r>
              <a:rPr lang="cs-CZ" dirty="0" err="1"/>
              <a:t>activities</a:t>
            </a:r>
            <a:r>
              <a:rPr lang="cs-CZ" dirty="0"/>
              <a:t> ( PVC) </a:t>
            </a:r>
          </a:p>
          <a:p>
            <a:pPr lvl="1"/>
            <a:r>
              <a:rPr lang="cs-CZ" dirty="0" err="1"/>
              <a:t>Inbound</a:t>
            </a:r>
            <a:r>
              <a:rPr lang="cs-CZ" dirty="0"/>
              <a:t> </a:t>
            </a:r>
            <a:r>
              <a:rPr lang="cs-CZ" dirty="0" err="1"/>
              <a:t>logistic</a:t>
            </a:r>
            <a:endParaRPr lang="cs-CZ" dirty="0"/>
          </a:p>
          <a:p>
            <a:pPr lvl="1"/>
            <a:r>
              <a:rPr lang="cs-CZ" dirty="0" err="1"/>
              <a:t>Operations</a:t>
            </a:r>
            <a:endParaRPr lang="cs-CZ" dirty="0"/>
          </a:p>
          <a:p>
            <a:pPr lvl="1"/>
            <a:r>
              <a:rPr lang="cs-CZ" dirty="0" err="1"/>
              <a:t>Outbound</a:t>
            </a:r>
            <a:r>
              <a:rPr lang="cs-CZ" dirty="0"/>
              <a:t> </a:t>
            </a:r>
            <a:r>
              <a:rPr lang="cs-CZ" dirty="0" err="1"/>
              <a:t>logistic</a:t>
            </a:r>
            <a:endParaRPr lang="cs-CZ" dirty="0"/>
          </a:p>
          <a:p>
            <a:pPr lvl="1"/>
            <a:r>
              <a:rPr lang="cs-CZ" dirty="0"/>
              <a:t>Marketing and Sales</a:t>
            </a:r>
          </a:p>
          <a:p>
            <a:pPr lvl="1"/>
            <a:r>
              <a:rPr lang="cs-CZ" dirty="0" err="1"/>
              <a:t>Servises</a:t>
            </a:r>
            <a:endParaRPr lang="cs-CZ" dirty="0"/>
          </a:p>
          <a:p>
            <a:pPr lvl="0"/>
            <a:r>
              <a:rPr lang="cs-CZ" dirty="0" err="1"/>
              <a:t>Supporting</a:t>
            </a:r>
            <a:r>
              <a:rPr lang="cs-CZ" dirty="0"/>
              <a:t> </a:t>
            </a:r>
            <a:r>
              <a:rPr lang="cs-CZ" dirty="0" err="1"/>
              <a:t>activities</a:t>
            </a:r>
            <a:r>
              <a:rPr lang="cs-CZ" dirty="0"/>
              <a:t> ( PVC)</a:t>
            </a:r>
          </a:p>
          <a:p>
            <a:pPr lvl="1"/>
            <a:r>
              <a:rPr lang="cs-CZ" dirty="0"/>
              <a:t>HR management</a:t>
            </a:r>
          </a:p>
          <a:p>
            <a:pPr lvl="1"/>
            <a:r>
              <a:rPr lang="cs-CZ" dirty="0"/>
              <a:t>Technology and </a:t>
            </a:r>
            <a:r>
              <a:rPr lang="cs-CZ" dirty="0" err="1"/>
              <a:t>development</a:t>
            </a:r>
            <a:endParaRPr lang="cs-CZ" dirty="0"/>
          </a:p>
          <a:p>
            <a:pPr lvl="1"/>
            <a:r>
              <a:rPr lang="cs-CZ" dirty="0" err="1"/>
              <a:t>Infrastructure</a:t>
            </a:r>
            <a:r>
              <a:rPr lang="cs-CZ" dirty="0"/>
              <a:t> and </a:t>
            </a:r>
            <a:r>
              <a:rPr lang="cs-CZ" dirty="0" err="1"/>
              <a:t>procurement</a:t>
            </a:r>
            <a:endParaRPr lang="cs-CZ" dirty="0"/>
          </a:p>
          <a:p>
            <a:pPr lvl="0"/>
            <a:r>
              <a:rPr lang="cs-CZ" dirty="0" err="1"/>
              <a:t>Innovation</a:t>
            </a:r>
            <a:endParaRPr lang="cs-CZ" dirty="0"/>
          </a:p>
          <a:p>
            <a:pPr marL="0" lv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8934995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5730</TotalTime>
  <Words>174</Words>
  <Application>Microsoft Office PowerPoint</Application>
  <PresentationFormat>Předvádění na obrazovce (4:3)</PresentationFormat>
  <Paragraphs>33</Paragraphs>
  <Slides>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7" baseType="lpstr">
      <vt:lpstr>Arial</vt:lpstr>
      <vt:lpstr>Calibri</vt:lpstr>
      <vt:lpstr>Motiv systému Office</vt:lpstr>
      <vt:lpstr>Seminar 1 - organisation</vt:lpstr>
      <vt:lpstr>Assessment methods</vt:lpstr>
      <vt:lpstr>Seminar paper</vt:lpstr>
      <vt:lpstr>List of themes</vt:lpstr>
    </vt:vector>
  </TitlesOfParts>
  <Company>Ekonomicko-správní fakulta Masarykovy univerzity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Cvičení</dc:title>
  <dc:creator>Odehnalova Pavla</dc:creator>
  <cp:lastModifiedBy>Petr Mikuš</cp:lastModifiedBy>
  <cp:revision>22</cp:revision>
  <dcterms:created xsi:type="dcterms:W3CDTF">2017-02-16T07:57:32Z</dcterms:created>
  <dcterms:modified xsi:type="dcterms:W3CDTF">2024-02-19T08:47:24Z</dcterms:modified>
</cp:coreProperties>
</file>