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68" autoAdjust="0"/>
    <p:restoredTop sz="95768" autoAdjust="0"/>
  </p:normalViewPr>
  <p:slideViewPr>
    <p:cSldViewPr snapToGrid="0">
      <p:cViewPr varScale="1">
        <p:scale>
          <a:sx n="105" d="100"/>
          <a:sy n="105" d="100"/>
        </p:scale>
        <p:origin x="132" y="162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999" cy="1061398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37F273DF-6817-DC4D-8285-9665115B96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0DB11DDC-AC33-924A-8A33-A64793AA73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6351BEDD-87CB-6544-B996-307A98B6AD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999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954346A6-BF32-A742-A8DE-06EF2E8AE8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1" y="414000"/>
            <a:ext cx="1565997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9E2383A3-6605-9849-9968-A21E7C39F6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1" y="414000"/>
            <a:ext cx="1565997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06200" y="2012580"/>
            <a:ext cx="4179600" cy="283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688E37DA-02E4-BB48-8AD7-BC06059FCA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DCCC0367-FBBD-DA4A-9C2A-1CFEDCF0B8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">
            <a:extLst>
              <a:ext uri="{FF2B5EF4-FFF2-40B4-BE49-F238E27FC236}">
                <a16:creationId xmlns:a16="http://schemas.microsoft.com/office/drawing/2014/main" id="{6D5EE9C4-2C1F-804A-86FF-3B15929B3E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04172D81-C53D-2C40-B8B5-EEBCB19EDA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F7B0AD4C-18C5-6A4A-A360-5182EB548B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7" name="Obrázek 1">
            <a:extLst>
              <a:ext uri="{FF2B5EF4-FFF2-40B4-BE49-F238E27FC236}">
                <a16:creationId xmlns:a16="http://schemas.microsoft.com/office/drawing/2014/main" id="{DFD1AC9B-6FB5-2340-B4DB-0F32E361A2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0064709D-8909-7A43-BD41-96E498C3FE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61587C04-9F21-8E42-A24D-BFBADC9054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Podnadpis 1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econ-prezentace-16-9-en-v10.potx" id="{CA4D81FE-238A-4A84-B5FE-EF7F9B2E3BBC}" vid="{F2DA8804-0AF2-4B2C-9DC8-D5C2B90AF59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8</Words>
  <Application>Microsoft Office PowerPoint</Application>
  <PresentationFormat>Širokoúhlá obrazovka</PresentationFormat>
  <Paragraphs>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Tahoma</vt:lpstr>
      <vt:lpstr>Wingdings</vt:lpstr>
      <vt:lpstr>Presentation_MU_EN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ECON</dc:title>
  <dc:creator>Masaryk University</dc:creator>
  <cp:lastModifiedBy>Tomáš Kudela</cp:lastModifiedBy>
  <cp:revision>2</cp:revision>
  <cp:lastPrinted>1601-01-01T00:00:00Z</cp:lastPrinted>
  <dcterms:created xsi:type="dcterms:W3CDTF">2020-11-27T18:40:23Z</dcterms:created>
  <dcterms:modified xsi:type="dcterms:W3CDTF">2020-11-28T10:14:40Z</dcterms:modified>
</cp:coreProperties>
</file>