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8" autoAdjust="0"/>
    <p:restoredTop sz="95768" autoAdjust="0"/>
  </p:normalViewPr>
  <p:slideViewPr>
    <p:cSldViewPr snapToGrid="0">
      <p:cViewPr varScale="1">
        <p:scale>
          <a:sx n="105" d="100"/>
          <a:sy n="105" d="100"/>
        </p:scale>
        <p:origin x="132" y="16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Podnadpis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8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Presentation_MU_EN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ECON</dc:title>
  <dc:creator>Masaryk University</dc:creator>
  <cp:lastModifiedBy>Tomáš Kudela</cp:lastModifiedBy>
  <cp:revision>2</cp:revision>
  <cp:lastPrinted>1601-01-01T00:00:00Z</cp:lastPrinted>
  <dcterms:created xsi:type="dcterms:W3CDTF">2020-11-27T18:40:23Z</dcterms:created>
  <dcterms:modified xsi:type="dcterms:W3CDTF">2020-11-28T10:14:40Z</dcterms:modified>
</cp:coreProperties>
</file>