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4" autoAdjust="0"/>
    <p:restoredTop sz="96270" autoAdjust="0"/>
  </p:normalViewPr>
  <p:slideViewPr>
    <p:cSldViewPr snapToGrid="0">
      <p:cViewPr varScale="1">
        <p:scale>
          <a:sx n="107" d="100"/>
          <a:sy n="107" d="100"/>
        </p:scale>
        <p:origin x="1188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Grafický objekt 2">
            <a:extLst>
              <a:ext uri="{FF2B5EF4-FFF2-40B4-BE49-F238E27FC236}">
                <a16:creationId xmlns:a16="http://schemas.microsoft.com/office/drawing/2014/main" id="{B22E4AE8-DF2B-3346-9F87-8BD13BBD6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0AC8EFF1-D7FA-BD4D-8005-3F6A87ED6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69FA61EA-679D-B543-9A9A-0BED254083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EC623FFD-EDA9-BF4C-9493-7330893C5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61A3275-8CC7-B44F-8BFB-02731D80F6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85600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82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B1A8C7E8-B354-9C49-A9F5-DCDF85E3C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CF89619C-4865-4846-8B6C-FA429C382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6079916D-A611-7842-9E25-44BBC3AC9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0B540A0-9A44-9744-B5A2-82868303AE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3ADAE73E-D711-E54F-83B3-02E9FED84E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Grafický objekt 2">
            <a:extLst>
              <a:ext uri="{FF2B5EF4-FFF2-40B4-BE49-F238E27FC236}">
                <a16:creationId xmlns:a16="http://schemas.microsoft.com/office/drawing/2014/main" id="{04D04082-0EA8-E547-8617-0C8CA1141F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Grafický objekt 2">
            <a:extLst>
              <a:ext uri="{FF2B5EF4-FFF2-40B4-BE49-F238E27FC236}">
                <a16:creationId xmlns:a16="http://schemas.microsoft.com/office/drawing/2014/main" id="{D96A438F-F8EF-AC4F-8CCA-C90ACD758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3C346B07-7E84-F44D-8487-EA7264B173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Podnadpis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4-3-en.potx" id="{524521D0-074D-4CC6-9707-E4BBD7539CB5}" vid="{C7C7CF88-F347-40E8-AA7F-9D4FFCBBDA9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Presentation_MU_EN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ECON</dc:title>
  <dc:creator>Masaryk University</dc:creator>
  <cp:lastModifiedBy>Tomáš Kudela</cp:lastModifiedBy>
  <cp:revision>4</cp:revision>
  <dcterms:created xsi:type="dcterms:W3CDTF">2020-11-27T18:33:19Z</dcterms:created>
  <dcterms:modified xsi:type="dcterms:W3CDTF">2020-11-28T10:08:03Z</dcterms:modified>
</cp:coreProperties>
</file>