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380" r:id="rId3"/>
    <p:sldId id="322" r:id="rId4"/>
    <p:sldId id="341" r:id="rId5"/>
    <p:sldId id="382" r:id="rId6"/>
    <p:sldId id="323" r:id="rId7"/>
    <p:sldId id="353" r:id="rId8"/>
    <p:sldId id="383" r:id="rId9"/>
    <p:sldId id="324" r:id="rId10"/>
    <p:sldId id="354" r:id="rId11"/>
    <p:sldId id="384" r:id="rId12"/>
    <p:sldId id="333" r:id="rId13"/>
    <p:sldId id="355" r:id="rId14"/>
    <p:sldId id="385" r:id="rId15"/>
    <p:sldId id="325" r:id="rId16"/>
    <p:sldId id="358" r:id="rId17"/>
    <p:sldId id="386" r:id="rId18"/>
    <p:sldId id="326" r:id="rId19"/>
    <p:sldId id="357" r:id="rId20"/>
    <p:sldId id="387" r:id="rId21"/>
    <p:sldId id="327" r:id="rId22"/>
    <p:sldId id="356" r:id="rId23"/>
    <p:sldId id="388" r:id="rId24"/>
    <p:sldId id="328" r:id="rId25"/>
    <p:sldId id="359" r:id="rId26"/>
    <p:sldId id="389" r:id="rId27"/>
    <p:sldId id="329" r:id="rId28"/>
    <p:sldId id="363" r:id="rId29"/>
    <p:sldId id="390" r:id="rId30"/>
    <p:sldId id="330" r:id="rId31"/>
    <p:sldId id="362" r:id="rId32"/>
    <p:sldId id="391" r:id="rId33"/>
    <p:sldId id="331" r:id="rId34"/>
    <p:sldId id="360" r:id="rId35"/>
    <p:sldId id="392" r:id="rId36"/>
    <p:sldId id="332" r:id="rId37"/>
    <p:sldId id="361" r:id="rId38"/>
    <p:sldId id="393" r:id="rId39"/>
    <p:sldId id="364" r:id="rId40"/>
    <p:sldId id="365" r:id="rId41"/>
    <p:sldId id="394" r:id="rId42"/>
    <p:sldId id="366" r:id="rId43"/>
    <p:sldId id="367" r:id="rId44"/>
    <p:sldId id="395" r:id="rId45"/>
    <p:sldId id="375" r:id="rId46"/>
    <p:sldId id="376" r:id="rId47"/>
    <p:sldId id="396" r:id="rId48"/>
    <p:sldId id="377" r:id="rId49"/>
    <p:sldId id="378" r:id="rId50"/>
    <p:sldId id="397" r:id="rId51"/>
    <p:sldId id="379" r:id="rId52"/>
    <p:sldId id="381" r:id="rId53"/>
    <p:sldId id="398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67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0E0DE-57CE-4D53-9DC0-E89919D718E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2026D5-1FF9-4F88-B90F-41B2274794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514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2026D5-1FF9-4F88-B90F-41B2274794F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9166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6D5-1FF9-4F88-B90F-41B2274794F9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24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2026D5-1FF9-4F88-B90F-41B2274794F9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22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19.03.2024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vam.ac.uk/__data/assets/image/0005/185225/2007BM5740_michelangelo_david_plaster_ca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03915" cy="5705872"/>
          </a:xfrm>
          <a:prstGeom prst="rect">
            <a:avLst/>
          </a:prstGeom>
          <a:noFill/>
        </p:spPr>
      </p:pic>
      <p:pic>
        <p:nvPicPr>
          <p:cNvPr id="1030" name="Picture 6" descr="http://www.martinfukan.wz.cz/images/noty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93704"/>
            <a:ext cx="4262874" cy="2664296"/>
          </a:xfrm>
          <a:prstGeom prst="rect">
            <a:avLst/>
          </a:prstGeom>
          <a:noFill/>
        </p:spPr>
      </p:pic>
      <p:pic>
        <p:nvPicPr>
          <p:cNvPr id="1034" name="Picture 10" descr="http://img.blesk.cz/img/1/full/421423-img-michael-jackson-andy-warhol-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432" y="3501008"/>
            <a:ext cx="2906704" cy="3356992"/>
          </a:xfrm>
          <a:prstGeom prst="rect">
            <a:avLst/>
          </a:prstGeom>
          <a:noFill/>
        </p:spPr>
      </p:pic>
      <p:pic>
        <p:nvPicPr>
          <p:cNvPr id="1032" name="Picture 8" descr="http://www.slezskabrana.cz/gallery/gal37_obr1250750936_1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9435" y="2465512"/>
            <a:ext cx="3874565" cy="4392488"/>
          </a:xfrm>
          <a:prstGeom prst="rect">
            <a:avLst/>
          </a:prstGeom>
          <a:noFill/>
        </p:spPr>
      </p:pic>
      <p:pic>
        <p:nvPicPr>
          <p:cNvPr id="1028" name="Picture 4" descr="http://obrazky.4ever.sk/data/download/ine/stara-kniha-2188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99418" y="0"/>
            <a:ext cx="5944582" cy="3906937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36912"/>
            <a:ext cx="914400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2420888"/>
            <a:ext cx="8568952" cy="2160240"/>
          </a:xfrm>
        </p:spPr>
        <p:txBody>
          <a:bodyPr>
            <a:normAutofit/>
          </a:bodyPr>
          <a:lstStyle/>
          <a:p>
            <a:r>
              <a:rPr lang="cs-CZ" sz="3600" b="1" cap="all" dirty="0"/>
              <a:t>CZECH UNESCO </a:t>
            </a:r>
            <a:r>
              <a:rPr lang="cs-CZ" sz="3600" b="1" cap="all" dirty="0" err="1"/>
              <a:t>MONUMENTS</a:t>
            </a:r>
            <a:endParaRPr lang="en-US" sz="3600" b="1" cap="al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855" cy="612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Telč</a:t>
            </a:r>
          </a:p>
        </p:txBody>
      </p:sp>
    </p:spTree>
    <p:extLst>
      <p:ext uri="{BB962C8B-B14F-4D97-AF65-F5344CB8AC3E}">
        <p14:creationId xmlns:p14="http://schemas.microsoft.com/office/powerpoint/2010/main" val="2654684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169CE4-A878-73DE-709D-86FEDF1C7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392776"/>
            <a:ext cx="8963025" cy="607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2300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81100"/>
            <a:ext cx="61912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0881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81100"/>
            <a:ext cx="61912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Třebíč</a:t>
            </a:r>
          </a:p>
        </p:txBody>
      </p:sp>
    </p:spTree>
    <p:extLst>
      <p:ext uri="{BB962C8B-B14F-4D97-AF65-F5344CB8AC3E}">
        <p14:creationId xmlns:p14="http://schemas.microsoft.com/office/powerpoint/2010/main" val="1903543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66CA52-62F2-0F79-20BF-ACCAA7D73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1562100"/>
            <a:ext cx="608647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20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27"/>
            <a:ext cx="9205070" cy="613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015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427"/>
            <a:ext cx="9205070" cy="613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Praha</a:t>
            </a:r>
          </a:p>
        </p:txBody>
      </p:sp>
    </p:spTree>
    <p:extLst>
      <p:ext uri="{BB962C8B-B14F-4D97-AF65-F5344CB8AC3E}">
        <p14:creationId xmlns:p14="http://schemas.microsoft.com/office/powerpoint/2010/main" val="3432490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B7A73E2-03FE-761A-8F33-178178841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527222"/>
            <a:ext cx="8963025" cy="5803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1637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53875" cy="51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314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53875" cy="51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Kutná Hora</a:t>
            </a:r>
          </a:p>
        </p:txBody>
      </p:sp>
    </p:spTree>
    <p:extLst>
      <p:ext uri="{BB962C8B-B14F-4D97-AF65-F5344CB8AC3E}">
        <p14:creationId xmlns:p14="http://schemas.microsoft.com/office/powerpoint/2010/main" val="3786947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ruh&#10;&#10;Popis byl vytvořen automaticky">
            <a:extLst>
              <a:ext uri="{FF2B5EF4-FFF2-40B4-BE49-F238E27FC236}">
                <a16:creationId xmlns:a16="http://schemas.microsoft.com/office/drawing/2014/main" id="{B133786D-1E0D-88A4-CDCC-8453AD43F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" y="347960"/>
            <a:ext cx="8963025" cy="6162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2899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5E04911-28AA-812E-D6F6-1C84E3654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549628"/>
            <a:ext cx="8963025" cy="5758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392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0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028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05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Žďár nad Sázavou</a:t>
            </a:r>
          </a:p>
        </p:txBody>
      </p:sp>
    </p:spTree>
    <p:extLst>
      <p:ext uri="{BB962C8B-B14F-4D97-AF65-F5344CB8AC3E}">
        <p14:creationId xmlns:p14="http://schemas.microsoft.com/office/powerpoint/2010/main" val="656702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0363695-9E9C-0444-1061-BBC9BC826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628056"/>
            <a:ext cx="8963025" cy="5601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12426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" y="6166"/>
            <a:ext cx="9108504" cy="607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833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" y="6166"/>
            <a:ext cx="9108504" cy="607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Litomyšl</a:t>
            </a:r>
          </a:p>
        </p:txBody>
      </p:sp>
    </p:spTree>
    <p:extLst>
      <p:ext uri="{BB962C8B-B14F-4D97-AF65-F5344CB8AC3E}">
        <p14:creationId xmlns:p14="http://schemas.microsoft.com/office/powerpoint/2010/main" val="3064881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ruh&#10;&#10;Popis byl vytvořen automaticky">
            <a:extLst>
              <a:ext uri="{FF2B5EF4-FFF2-40B4-BE49-F238E27FC236}">
                <a16:creationId xmlns:a16="http://schemas.microsoft.com/office/drawing/2014/main" id="{7DE406A3-BEC7-C6AF-7009-2B92454A7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784908"/>
            <a:ext cx="8963025" cy="52881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3500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70"/>
            <a:ext cx="8720272" cy="595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127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70"/>
            <a:ext cx="8720272" cy="595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Olomouc</a:t>
            </a:r>
          </a:p>
        </p:txBody>
      </p:sp>
    </p:spTree>
    <p:extLst>
      <p:ext uri="{BB962C8B-B14F-4D97-AF65-F5344CB8AC3E}">
        <p14:creationId xmlns:p14="http://schemas.microsoft.com/office/powerpoint/2010/main" val="94874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BF5840A-AE16-D68B-61EC-4955F6894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572036"/>
            <a:ext cx="8963025" cy="5713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7307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99505" cy="48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961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09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156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098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Kroměříž</a:t>
            </a:r>
          </a:p>
        </p:txBody>
      </p:sp>
    </p:spTree>
    <p:extLst>
      <p:ext uri="{BB962C8B-B14F-4D97-AF65-F5344CB8AC3E}">
        <p14:creationId xmlns:p14="http://schemas.microsoft.com/office/powerpoint/2010/main" val="4046865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kruh&#10;&#10;Popis byl vytvořen automaticky">
            <a:extLst>
              <a:ext uri="{FF2B5EF4-FFF2-40B4-BE49-F238E27FC236}">
                <a16:creationId xmlns:a16="http://schemas.microsoft.com/office/drawing/2014/main" id="{9B4C611A-128B-0439-106D-1921EF485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728890"/>
            <a:ext cx="8963025" cy="54002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142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26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Lednice</a:t>
            </a:r>
          </a:p>
        </p:txBody>
      </p:sp>
    </p:spTree>
    <p:extLst>
      <p:ext uri="{BB962C8B-B14F-4D97-AF65-F5344CB8AC3E}">
        <p14:creationId xmlns:p14="http://schemas.microsoft.com/office/powerpoint/2010/main" val="602604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A721E95-565D-8C56-A437-6219BF61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605648"/>
            <a:ext cx="8963025" cy="56467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6456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" y="0"/>
            <a:ext cx="9159829" cy="61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7076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" y="0"/>
            <a:ext cx="9159829" cy="61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Brno</a:t>
            </a:r>
          </a:p>
        </p:txBody>
      </p:sp>
    </p:spTree>
    <p:extLst>
      <p:ext uri="{BB962C8B-B14F-4D97-AF65-F5344CB8AC3E}">
        <p14:creationId xmlns:p14="http://schemas.microsoft.com/office/powerpoint/2010/main" val="1736971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ruh&#10;&#10;Popis byl vytvořen automaticky">
            <a:extLst>
              <a:ext uri="{FF2B5EF4-FFF2-40B4-BE49-F238E27FC236}">
                <a16:creationId xmlns:a16="http://schemas.microsoft.com/office/drawing/2014/main" id="{16698344-079E-91E1-4389-467830AC1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616851"/>
            <a:ext cx="8963025" cy="5624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340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024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99505" cy="48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Český Krumlov</a:t>
            </a:r>
          </a:p>
        </p:txBody>
      </p:sp>
    </p:spTree>
    <p:extLst>
      <p:ext uri="{BB962C8B-B14F-4D97-AF65-F5344CB8AC3E}">
        <p14:creationId xmlns:p14="http://schemas.microsoft.com/office/powerpoint/2010/main" val="3511352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07503" y="6000750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Kladruby</a:t>
            </a:r>
          </a:p>
        </p:txBody>
      </p:sp>
    </p:spTree>
    <p:extLst>
      <p:ext uri="{BB962C8B-B14F-4D97-AF65-F5344CB8AC3E}">
        <p14:creationId xmlns:p14="http://schemas.microsoft.com/office/powerpoint/2010/main" val="35231420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685E84-8768-1F96-FF0A-8FDFF1E88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672871"/>
            <a:ext cx="8963025" cy="5512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4893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rnický region Erzgebirge/Krušnohoří byl 6. července 2019 zapsán na Seznam světového dědictví UNESCO.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4" name="Picture 4" descr="https://www.e-region.cz/data/magazin/krupka_montan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806"/>
            <a:ext cx="914400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089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ornický region Erzgebirge/Krušnohoří byl 6. července 2019 zapsán na Seznam světového dědictví UNESCO. 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4" name="Picture 4" descr="https://www.e-region.cz/data/magazin/krupka_montanreg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806"/>
            <a:ext cx="9144000" cy="419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0" y="5805264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mining region </a:t>
            </a:r>
            <a:r>
              <a:rPr lang="cs-CZ" dirty="0"/>
              <a:t>Krušnohoří</a:t>
            </a:r>
          </a:p>
        </p:txBody>
      </p:sp>
    </p:spTree>
    <p:extLst>
      <p:ext uri="{BB962C8B-B14F-4D97-AF65-F5344CB8AC3E}">
        <p14:creationId xmlns:p14="http://schemas.microsoft.com/office/powerpoint/2010/main" val="646154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40FF1BB-DBD2-C1C3-F0FF-9A1BA05F1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527222"/>
            <a:ext cx="8963025" cy="58035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84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rom, exteriér, obloha, tráva&#10;&#10;Popis byl vytvořen automaticky">
            <a:extLst>
              <a:ext uri="{FF2B5EF4-FFF2-40B4-BE49-F238E27FC236}">
                <a16:creationId xmlns:a16="http://schemas.microsoft.com/office/drawing/2014/main" id="{CA0ED7C7-4564-4BC8-8468-69C68C74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3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55646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strom, exteriér, obloha, tráva&#10;&#10;Popis byl vytvořen automaticky">
            <a:extLst>
              <a:ext uri="{FF2B5EF4-FFF2-40B4-BE49-F238E27FC236}">
                <a16:creationId xmlns:a16="http://schemas.microsoft.com/office/drawing/2014/main" id="{CA0ED7C7-4564-4BC8-8468-69C68C74F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03620"/>
          </a:xfrm>
          <a:prstGeom prst="rect">
            <a:avLst/>
          </a:prstGeom>
          <a:noFill/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596B2A92-2181-488F-B097-9D3BD3F61CD7}"/>
              </a:ext>
            </a:extLst>
          </p:cNvPr>
          <p:cNvSpPr txBox="1">
            <a:spLocks/>
          </p:cNvSpPr>
          <p:nvPr/>
        </p:nvSpPr>
        <p:spPr>
          <a:xfrm>
            <a:off x="-8634" y="609254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J</a:t>
            </a:r>
            <a:r>
              <a:rPr lang="cs-CZ" dirty="0" err="1"/>
              <a:t>izerské</a:t>
            </a:r>
            <a:r>
              <a:rPr lang="cs-CZ" dirty="0"/>
              <a:t> </a:t>
            </a:r>
            <a:r>
              <a:rPr lang="cs-CZ" dirty="0" err="1"/>
              <a:t>mountin</a:t>
            </a:r>
            <a:r>
              <a:rPr lang="cs-CZ" dirty="0"/>
              <a:t> </a:t>
            </a:r>
            <a:r>
              <a:rPr lang="cs-CZ" dirty="0" err="1"/>
              <a:t>beechwoods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43539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05CF388-749C-4132-521F-54E0F4DF6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504814"/>
            <a:ext cx="8963025" cy="5848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78332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hora, řeka, příroda, kopec&#10;&#10;Popis byl vytvořen automaticky">
            <a:extLst>
              <a:ext uri="{FF2B5EF4-FFF2-40B4-BE49-F238E27FC236}">
                <a16:creationId xmlns:a16="http://schemas.microsoft.com/office/drawing/2014/main" id="{BB562ACF-9B0D-499C-A271-1EA5F96D1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9" y="47667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109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hora, řeka, příroda, kopec&#10;&#10;Popis byl vytvořen automaticky">
            <a:extLst>
              <a:ext uri="{FF2B5EF4-FFF2-40B4-BE49-F238E27FC236}">
                <a16:creationId xmlns:a16="http://schemas.microsoft.com/office/drawing/2014/main" id="{BB562ACF-9B0D-499C-A271-1EA5F96D1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9" y="476672"/>
            <a:ext cx="9144000" cy="5143500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24A9C555-922F-4D15-8E9E-7EE9BC049F4C}"/>
              </a:ext>
            </a:extLst>
          </p:cNvPr>
          <p:cNvSpPr txBox="1">
            <a:spLocks/>
          </p:cNvSpPr>
          <p:nvPr/>
        </p:nvSpPr>
        <p:spPr>
          <a:xfrm>
            <a:off x="-7369" y="5517232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</a:t>
            </a:r>
            <a:r>
              <a:rPr lang="cs-CZ" sz="4200" dirty="0" err="1"/>
              <a:t>pa</a:t>
            </a:r>
            <a:r>
              <a:rPr lang="cs-CZ" sz="4200" dirty="0"/>
              <a:t> triangle: Karlovy Vary, Františkovy Lázně, Mariánské Lázně</a:t>
            </a:r>
          </a:p>
        </p:txBody>
      </p:sp>
    </p:spTree>
    <p:extLst>
      <p:ext uri="{BB962C8B-B14F-4D97-AF65-F5344CB8AC3E}">
        <p14:creationId xmlns:p14="http://schemas.microsoft.com/office/powerpoint/2010/main" val="3092649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ruh, design&#10;&#10;Popis byl vytvořen automaticky">
            <a:extLst>
              <a:ext uri="{FF2B5EF4-FFF2-40B4-BE49-F238E27FC236}">
                <a16:creationId xmlns:a16="http://schemas.microsoft.com/office/drawing/2014/main" id="{C45A25BC-C713-D8FE-C4E7-315F2D0AF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426388"/>
            <a:ext cx="8963025" cy="6005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7165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BB5472B-4E3C-E6D9-0074-B17889AC8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560833"/>
            <a:ext cx="8963025" cy="57363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55781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Žatecký chmel je na seznamu UNESCO! – Kudy z nudy">
            <a:extLst>
              <a:ext uri="{FF2B5EF4-FFF2-40B4-BE49-F238E27FC236}">
                <a16:creationId xmlns:a16="http://schemas.microsoft.com/office/drawing/2014/main" id="{3AB00F3B-EA91-6821-4F9F-92F46610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" y="0"/>
            <a:ext cx="9144000" cy="605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392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Žatecký chmel je na seznamu UNESCO! – Kudy z nudy">
            <a:extLst>
              <a:ext uri="{FF2B5EF4-FFF2-40B4-BE49-F238E27FC236}">
                <a16:creationId xmlns:a16="http://schemas.microsoft.com/office/drawing/2014/main" id="{3AB00F3B-EA91-6821-4F9F-92F466104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082724C-1106-9EED-501E-991688E62320}"/>
              </a:ext>
            </a:extLst>
          </p:cNvPr>
          <p:cNvSpPr txBox="1">
            <a:spLocks/>
          </p:cNvSpPr>
          <p:nvPr/>
        </p:nvSpPr>
        <p:spPr>
          <a:xfrm>
            <a:off x="0" y="6051550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 err="1"/>
              <a:t>Žatec</a:t>
            </a:r>
            <a:r>
              <a:rPr lang="cs-CZ" sz="4200" dirty="0"/>
              <a:t> and the </a:t>
            </a:r>
            <a:r>
              <a:rPr lang="cs-CZ" sz="4200" dirty="0" err="1"/>
              <a:t>ladnsace</a:t>
            </a:r>
            <a:r>
              <a:rPr lang="cs-CZ" sz="4200" dirty="0"/>
              <a:t> of Žatec </a:t>
            </a:r>
            <a:r>
              <a:rPr lang="cs-CZ" sz="4200" dirty="0" err="1"/>
              <a:t>hops</a:t>
            </a:r>
            <a:endParaRPr lang="cs-CZ" sz="4200" dirty="0"/>
          </a:p>
        </p:txBody>
      </p:sp>
    </p:spTree>
    <p:extLst>
      <p:ext uri="{BB962C8B-B14F-4D97-AF65-F5344CB8AC3E}">
        <p14:creationId xmlns:p14="http://schemas.microsoft.com/office/powerpoint/2010/main" val="924955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FA24EB5-FBD2-9DBB-B81B-8C9A763D5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560833"/>
            <a:ext cx="8963025" cy="57363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969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56831" cy="55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28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56831" cy="557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07503" y="6104166"/>
            <a:ext cx="9056265" cy="753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Holašovice</a:t>
            </a:r>
          </a:p>
        </p:txBody>
      </p:sp>
    </p:spTree>
    <p:extLst>
      <p:ext uri="{BB962C8B-B14F-4D97-AF65-F5344CB8AC3E}">
        <p14:creationId xmlns:p14="http://schemas.microsoft.com/office/powerpoint/2010/main" val="254314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719A4B-9580-6AFC-AD2D-B5703C71C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8" y="560833"/>
            <a:ext cx="8963025" cy="57363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5524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855" cy="612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3483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</TotalTime>
  <Words>49</Words>
  <Application>Microsoft Office PowerPoint</Application>
  <PresentationFormat>Předvádění na obrazovce (4:3)</PresentationFormat>
  <Paragraphs>21</Paragraphs>
  <Slides>53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6" baseType="lpstr">
      <vt:lpstr>Arial</vt:lpstr>
      <vt:lpstr>Calibri</vt:lpstr>
      <vt:lpstr>Motiv sady Office</vt:lpstr>
      <vt:lpstr>CZECH UNESCO MONUMENTS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Dušan</dc:creator>
  <cp:lastModifiedBy>Vojtěch Müllner</cp:lastModifiedBy>
  <cp:revision>57</cp:revision>
  <dcterms:created xsi:type="dcterms:W3CDTF">2016-02-19T15:27:11Z</dcterms:created>
  <dcterms:modified xsi:type="dcterms:W3CDTF">2024-03-19T11:05:46Z</dcterms:modified>
</cp:coreProperties>
</file>