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402" r:id="rId2"/>
    <p:sldId id="396" r:id="rId3"/>
    <p:sldId id="392" r:id="rId4"/>
    <p:sldId id="397" r:id="rId5"/>
    <p:sldId id="403" r:id="rId6"/>
    <p:sldId id="399" r:id="rId7"/>
    <p:sldId id="400" r:id="rId8"/>
    <p:sldId id="401" r:id="rId9"/>
    <p:sldId id="404" r:id="rId10"/>
    <p:sldId id="398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21" d="100"/>
          <a:sy n="121" d="100"/>
        </p:scale>
        <p:origin x="60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-a-rychlogranty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--</a:t>
            </a:r>
          </a:p>
          <a:p>
            <a:r>
              <a:rPr lang="cs-CZ" dirty="0"/>
              <a:t>Vladimír Hyánek: hyanek@econ.muni.cz, CVNS, ESF MU</a:t>
            </a:r>
          </a:p>
          <a:p>
            <a:r>
              <a:rPr lang="cs-CZ" dirty="0"/>
              <a:t>19. 3. 2023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To už přece víme!</a:t>
            </a:r>
          </a:p>
          <a:p>
            <a:r>
              <a:rPr lang="cs-CZ" sz="2000" dirty="0"/>
              <a:t>Financování NNO</a:t>
            </a:r>
          </a:p>
          <a:p>
            <a:r>
              <a:rPr lang="cs-CZ" sz="2000" dirty="0"/>
              <a:t>(Fundraising)</a:t>
            </a:r>
          </a:p>
          <a:p>
            <a:r>
              <a:rPr lang="cs-CZ" sz="2000" b="1" dirty="0"/>
              <a:t>Zadání úkolu č. 2</a:t>
            </a:r>
          </a:p>
        </p:txBody>
      </p:sp>
    </p:spTree>
    <p:extLst>
      <p:ext uri="{BB962C8B-B14F-4D97-AF65-F5344CB8AC3E}">
        <p14:creationId xmlns:p14="http://schemas.microsoft.com/office/powerpoint/2010/main" val="248074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2024 – 30. 11. 2025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ve skupinkách (přihlašování vždy po skončení semináře prostřednictvím </a:t>
            </a:r>
            <a:r>
              <a:rPr lang="cs-CZ" altLang="cs-CZ" sz="1600" dirty="0" err="1"/>
              <a:t>ISu</a:t>
            </a:r>
            <a:r>
              <a:rPr lang="cs-CZ" altLang="cs-CZ" sz="1600" dirty="0"/>
              <a:t> – Rozpisy)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na dnešním/zítřejším cvičení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5. týden (zadání / přihlašování)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7. 4. (odevzdání – odevzdávárna /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9. týden (prezentace – seminář / skupinové hodnocení)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Dnes „žádost a hodnocení na nečisto“</a:t>
            </a:r>
          </a:p>
          <a:p>
            <a:pPr marL="324000" lvl="1" indent="0">
              <a:buNone/>
              <a:defRPr/>
            </a:pP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cvičení…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284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BPV_ERNO:</vt:lpstr>
      <vt:lpstr>O co půjde?</vt:lpstr>
      <vt:lpstr>Hodnocení?</vt:lpstr>
      <vt:lpstr>Pro dnešní cvičení…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  <vt:lpstr>Kdo postoupil do druhého kola?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103</cp:revision>
  <cp:lastPrinted>1601-01-01T00:00:00Z</cp:lastPrinted>
  <dcterms:created xsi:type="dcterms:W3CDTF">2019-02-25T18:09:44Z</dcterms:created>
  <dcterms:modified xsi:type="dcterms:W3CDTF">2024-03-18T09:51:17Z</dcterms:modified>
</cp:coreProperties>
</file>