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437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24411" y="1524746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7.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Online komunikace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sz="2800" b="0" dirty="0"/>
              <a:t>SIMONA ŠKARABELOVÁ</a:t>
            </a:r>
            <a:br>
              <a:rPr lang="cs-CZ" altLang="cs-CZ" sz="2800" b="0" dirty="0"/>
            </a:br>
            <a:r>
              <a:rPr lang="cs-CZ" altLang="cs-CZ" sz="28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5884606"/>
            <a:ext cx="11361600" cy="663677"/>
          </a:xfrm>
        </p:spPr>
        <p:txBody>
          <a:bodyPr/>
          <a:lstStyle/>
          <a:p>
            <a:pPr algn="r"/>
            <a:r>
              <a:rPr lang="cs-CZ" altLang="cs-CZ" sz="1600" dirty="0"/>
              <a:t>Jaro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94950"/>
            <a:ext cx="10753200" cy="545285"/>
          </a:xfrm>
        </p:spPr>
        <p:txBody>
          <a:bodyPr/>
          <a:lstStyle/>
          <a:p>
            <a:r>
              <a:rPr lang="cs-CZ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Vytvořte plán pro online komunikaci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283" y="1258350"/>
            <a:ext cx="10776428" cy="4698318"/>
          </a:xfrm>
        </p:spPr>
        <p:txBody>
          <a:bodyPr/>
          <a:lstStyle/>
          <a:p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>
                <a:solidFill>
                  <a:srgbClr val="FF0000"/>
                </a:solidFill>
              </a:rPr>
              <a:t>rozpracujte už navrženou komunikační strategii na on-line, či sociální sítě </a:t>
            </a:r>
          </a:p>
          <a:p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>
                <a:solidFill>
                  <a:srgbClr val="FF0000"/>
                </a:solidFill>
              </a:rPr>
              <a:t>Cíl: </a:t>
            </a:r>
          </a:p>
          <a:p>
            <a:pPr lvl="1"/>
            <a:r>
              <a:rPr lang="cs-CZ" altLang="cs-CZ" sz="2800" dirty="0">
                <a:solidFill>
                  <a:srgbClr val="FF0000"/>
                </a:solidFill>
              </a:rPr>
              <a:t>převést kreativní nápad do procesu – co se s kreativou stane, jak bude znít text postu, případně, </a:t>
            </a:r>
          </a:p>
          <a:p>
            <a:pPr lvl="1"/>
            <a:endParaRPr lang="cs-CZ" altLang="cs-CZ" sz="2800" dirty="0">
              <a:solidFill>
                <a:srgbClr val="FF0000"/>
              </a:solidFill>
            </a:endParaRPr>
          </a:p>
          <a:p>
            <a:pPr lvl="1"/>
            <a:r>
              <a:rPr lang="cs-CZ" altLang="cs-CZ" sz="2800" dirty="0">
                <a:solidFill>
                  <a:srgbClr val="FF0000"/>
                </a:solidFill>
              </a:rPr>
              <a:t>vytvořit on-line kampaň, zvolit kritéria pro cílení, komu se má kampaň zobrazovat apod.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6537606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3834</TotalTime>
  <Words>92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Presentation_MU_EN</vt:lpstr>
      <vt:lpstr> Zadání pro 7. seminář MVVS  Online komunikace   SIMONA ŠKARABELOVÁ FILIP HRŮZA           SIMONA ŠKARABELOVÁ FILIP HRŮZA</vt:lpstr>
      <vt:lpstr>Vytvořte plán pro online komunikaci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417</cp:revision>
  <cp:lastPrinted>1601-01-01T00:00:00Z</cp:lastPrinted>
  <dcterms:created xsi:type="dcterms:W3CDTF">2018-10-30T11:08:00Z</dcterms:created>
  <dcterms:modified xsi:type="dcterms:W3CDTF">2024-04-24T08:02:52Z</dcterms:modified>
</cp:coreProperties>
</file>