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1" r:id="rId3"/>
    <p:sldId id="335" r:id="rId4"/>
    <p:sldId id="336" r:id="rId5"/>
    <p:sldId id="337" r:id="rId6"/>
    <p:sldId id="356" r:id="rId7"/>
    <p:sldId id="399" r:id="rId8"/>
    <p:sldId id="339" r:id="rId9"/>
    <p:sldId id="340" r:id="rId10"/>
    <p:sldId id="341" r:id="rId11"/>
    <p:sldId id="343" r:id="rId12"/>
    <p:sldId id="342" r:id="rId13"/>
    <p:sldId id="344" r:id="rId14"/>
    <p:sldId id="394" r:id="rId15"/>
    <p:sldId id="346" r:id="rId16"/>
    <p:sldId id="347" r:id="rId17"/>
    <p:sldId id="349" r:id="rId18"/>
    <p:sldId id="395" r:id="rId19"/>
    <p:sldId id="398" r:id="rId20"/>
    <p:sldId id="359" r:id="rId21"/>
    <p:sldId id="401" r:id="rId22"/>
    <p:sldId id="360" r:id="rId23"/>
    <p:sldId id="361" r:id="rId24"/>
    <p:sldId id="372" r:id="rId25"/>
    <p:sldId id="358" r:id="rId26"/>
    <p:sldId id="400" r:id="rId27"/>
    <p:sldId id="357" r:id="rId28"/>
    <p:sldId id="362" r:id="rId29"/>
    <p:sldId id="363" r:id="rId30"/>
    <p:sldId id="364" r:id="rId31"/>
    <p:sldId id="402" r:id="rId32"/>
    <p:sldId id="366" r:id="rId33"/>
    <p:sldId id="367" r:id="rId34"/>
    <p:sldId id="370" r:id="rId35"/>
    <p:sldId id="368" r:id="rId36"/>
    <p:sldId id="369" r:id="rId37"/>
    <p:sldId id="371" r:id="rId38"/>
    <p:sldId id="355" r:id="rId39"/>
  </p:sldIdLst>
  <p:sldSz cx="12192000" cy="6858000"/>
  <p:notesSz cx="6888163" cy="100203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0661AA-90A5-424B-A647-6D3B8370D53C}" v="50" dt="2024-04-18T07:00:31.1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Hladká" userId="069433b9-3fc3-434e-985a-6b0cf6129750" providerId="ADAL" clId="{060661AA-90A5-424B-A647-6D3B8370D53C}"/>
    <pc:docChg chg="undo custSel delSld modSld sldOrd">
      <pc:chgData name="Marie Hladká" userId="069433b9-3fc3-434e-985a-6b0cf6129750" providerId="ADAL" clId="{060661AA-90A5-424B-A647-6D3B8370D53C}" dt="2024-04-18T07:02:17.156" v="263" actId="113"/>
      <pc:docMkLst>
        <pc:docMk/>
      </pc:docMkLst>
      <pc:sldChg chg="modSp mod">
        <pc:chgData name="Marie Hladká" userId="069433b9-3fc3-434e-985a-6b0cf6129750" providerId="ADAL" clId="{060661AA-90A5-424B-A647-6D3B8370D53C}" dt="2024-04-18T06:37:53.526" v="40" actId="113"/>
        <pc:sldMkLst>
          <pc:docMk/>
          <pc:sldMk cId="4037087090" sldId="291"/>
        </pc:sldMkLst>
        <pc:spChg chg="mod">
          <ac:chgData name="Marie Hladká" userId="069433b9-3fc3-434e-985a-6b0cf6129750" providerId="ADAL" clId="{060661AA-90A5-424B-A647-6D3B8370D53C}" dt="2024-04-18T06:37:53.526" v="40" actId="113"/>
          <ac:spMkLst>
            <pc:docMk/>
            <pc:sldMk cId="4037087090" sldId="291"/>
            <ac:spMk id="5123" creationId="{00000000-0000-0000-0000-000000000000}"/>
          </ac:spMkLst>
        </pc:spChg>
      </pc:sldChg>
      <pc:sldChg chg="modSp mod">
        <pc:chgData name="Marie Hladká" userId="069433b9-3fc3-434e-985a-6b0cf6129750" providerId="ADAL" clId="{060661AA-90A5-424B-A647-6D3B8370D53C}" dt="2024-04-18T06:38:17.307" v="41" actId="1076"/>
        <pc:sldMkLst>
          <pc:docMk/>
          <pc:sldMk cId="2823697389" sldId="335"/>
        </pc:sldMkLst>
        <pc:picChg chg="mod">
          <ac:chgData name="Marie Hladká" userId="069433b9-3fc3-434e-985a-6b0cf6129750" providerId="ADAL" clId="{060661AA-90A5-424B-A647-6D3B8370D53C}" dt="2024-04-18T06:38:17.307" v="41" actId="1076"/>
          <ac:picMkLst>
            <pc:docMk/>
            <pc:sldMk cId="2823697389" sldId="335"/>
            <ac:picMk id="8" creationId="{A2803F4C-579A-4A6D-9BD0-1C68B8A0F34F}"/>
          </ac:picMkLst>
        </pc:picChg>
      </pc:sldChg>
      <pc:sldChg chg="addSp delSp modSp mod modClrScheme chgLayout">
        <pc:chgData name="Marie Hladká" userId="069433b9-3fc3-434e-985a-6b0cf6129750" providerId="ADAL" clId="{060661AA-90A5-424B-A647-6D3B8370D53C}" dt="2024-04-18T06:39:55.289" v="53" actId="478"/>
        <pc:sldMkLst>
          <pc:docMk/>
          <pc:sldMk cId="3051669389" sldId="336"/>
        </pc:sldMkLst>
        <pc:spChg chg="mod ord modVis">
          <ac:chgData name="Marie Hladká" userId="069433b9-3fc3-434e-985a-6b0cf6129750" providerId="ADAL" clId="{060661AA-90A5-424B-A647-6D3B8370D53C}" dt="2024-04-18T06:38:44.239" v="44" actId="26606"/>
          <ac:spMkLst>
            <pc:docMk/>
            <pc:sldMk cId="3051669389" sldId="336"/>
            <ac:spMk id="2" creationId="{00000000-0000-0000-0000-000000000000}"/>
          </ac:spMkLst>
        </pc:spChg>
        <pc:spChg chg="mod">
          <ac:chgData name="Marie Hladká" userId="069433b9-3fc3-434e-985a-6b0cf6129750" providerId="ADAL" clId="{060661AA-90A5-424B-A647-6D3B8370D53C}" dt="2024-04-18T06:38:44.239" v="44" actId="26606"/>
          <ac:spMkLst>
            <pc:docMk/>
            <pc:sldMk cId="3051669389" sldId="336"/>
            <ac:spMk id="3" creationId="{00000000-0000-0000-0000-000000000000}"/>
          </ac:spMkLst>
        </pc:spChg>
        <pc:spChg chg="add del">
          <ac:chgData name="Marie Hladká" userId="069433b9-3fc3-434e-985a-6b0cf6129750" providerId="ADAL" clId="{060661AA-90A5-424B-A647-6D3B8370D53C}" dt="2024-04-18T06:38:44.239" v="44" actId="26606"/>
          <ac:spMkLst>
            <pc:docMk/>
            <pc:sldMk cId="3051669389" sldId="336"/>
            <ac:spMk id="4" creationId="{00000000-0000-0000-0000-000000000000}"/>
          </ac:spMkLst>
        </pc:spChg>
        <pc:spChg chg="add del mod">
          <ac:chgData name="Marie Hladká" userId="069433b9-3fc3-434e-985a-6b0cf6129750" providerId="ADAL" clId="{060661AA-90A5-424B-A647-6D3B8370D53C}" dt="2024-04-18T06:38:44.217" v="43" actId="26606"/>
          <ac:spMkLst>
            <pc:docMk/>
            <pc:sldMk cId="3051669389" sldId="336"/>
            <ac:spMk id="10" creationId="{145574C0-4994-CB25-0EBC-7C0C04792D3B}"/>
          </ac:spMkLst>
        </pc:spChg>
        <pc:spChg chg="add del mod">
          <ac:chgData name="Marie Hladká" userId="069433b9-3fc3-434e-985a-6b0cf6129750" providerId="ADAL" clId="{060661AA-90A5-424B-A647-6D3B8370D53C}" dt="2024-04-18T06:39:55.289" v="53" actId="478"/>
          <ac:spMkLst>
            <pc:docMk/>
            <pc:sldMk cId="3051669389" sldId="336"/>
            <ac:spMk id="12" creationId="{D800A381-DCB0-5755-AFBA-E4720F68C7FF}"/>
          </ac:spMkLst>
        </pc:spChg>
        <pc:graphicFrameChg chg="add del mod">
          <ac:chgData name="Marie Hladká" userId="069433b9-3fc3-434e-985a-6b0cf6129750" providerId="ADAL" clId="{060661AA-90A5-424B-A647-6D3B8370D53C}" dt="2024-04-18T06:38:44.217" v="43" actId="26606"/>
          <ac:graphicFrameMkLst>
            <pc:docMk/>
            <pc:sldMk cId="3051669389" sldId="336"/>
            <ac:graphicFrameMk id="6" creationId="{62E46665-9183-94B0-86D8-E8F756CC740D}"/>
          </ac:graphicFrameMkLst>
        </pc:graphicFrameChg>
        <pc:graphicFrameChg chg="add mod">
          <ac:chgData name="Marie Hladká" userId="069433b9-3fc3-434e-985a-6b0cf6129750" providerId="ADAL" clId="{060661AA-90A5-424B-A647-6D3B8370D53C}" dt="2024-04-18T06:39:44.897" v="52" actId="20577"/>
          <ac:graphicFrameMkLst>
            <pc:docMk/>
            <pc:sldMk cId="3051669389" sldId="336"/>
            <ac:graphicFrameMk id="13" creationId="{9B82D74E-760F-4675-EE86-AE1C94DFA2E9}"/>
          </ac:graphicFrameMkLst>
        </pc:graphicFrameChg>
      </pc:sldChg>
      <pc:sldChg chg="modSp mod">
        <pc:chgData name="Marie Hladká" userId="069433b9-3fc3-434e-985a-6b0cf6129750" providerId="ADAL" clId="{060661AA-90A5-424B-A647-6D3B8370D53C}" dt="2024-04-18T06:44:19.242" v="71" actId="207"/>
        <pc:sldMkLst>
          <pc:docMk/>
          <pc:sldMk cId="2098141482" sldId="339"/>
        </pc:sldMkLst>
        <pc:spChg chg="mod">
          <ac:chgData name="Marie Hladká" userId="069433b9-3fc3-434e-985a-6b0cf6129750" providerId="ADAL" clId="{060661AA-90A5-424B-A647-6D3B8370D53C}" dt="2024-04-18T06:44:19.242" v="71" actId="207"/>
          <ac:spMkLst>
            <pc:docMk/>
            <pc:sldMk cId="2098141482" sldId="339"/>
            <ac:spMk id="7" creationId="{00000000-0000-0000-0000-000000000000}"/>
          </ac:spMkLst>
        </pc:spChg>
      </pc:sldChg>
      <pc:sldChg chg="modSp mod">
        <pc:chgData name="Marie Hladká" userId="069433b9-3fc3-434e-985a-6b0cf6129750" providerId="ADAL" clId="{060661AA-90A5-424B-A647-6D3B8370D53C}" dt="2024-04-18T06:46:42.137" v="75"/>
        <pc:sldMkLst>
          <pc:docMk/>
          <pc:sldMk cId="4168236445" sldId="340"/>
        </pc:sldMkLst>
        <pc:spChg chg="mod ord modVis">
          <ac:chgData name="Marie Hladká" userId="069433b9-3fc3-434e-985a-6b0cf6129750" providerId="ADAL" clId="{060661AA-90A5-424B-A647-6D3B8370D53C}" dt="2024-04-18T06:44:55.877" v="72" actId="26606"/>
          <ac:spMkLst>
            <pc:docMk/>
            <pc:sldMk cId="4168236445" sldId="340"/>
            <ac:spMk id="2" creationId="{00000000-0000-0000-0000-000000000000}"/>
          </ac:spMkLst>
        </pc:spChg>
        <pc:spChg chg="mod">
          <ac:chgData name="Marie Hladká" userId="069433b9-3fc3-434e-985a-6b0cf6129750" providerId="ADAL" clId="{060661AA-90A5-424B-A647-6D3B8370D53C}" dt="2024-04-18T06:44:55.877" v="72" actId="26606"/>
          <ac:spMkLst>
            <pc:docMk/>
            <pc:sldMk cId="4168236445" sldId="340"/>
            <ac:spMk id="3" creationId="{00000000-0000-0000-0000-000000000000}"/>
          </ac:spMkLst>
        </pc:spChg>
        <pc:graphicFrameChg chg="mod modGraphic">
          <ac:chgData name="Marie Hladká" userId="069433b9-3fc3-434e-985a-6b0cf6129750" providerId="ADAL" clId="{060661AA-90A5-424B-A647-6D3B8370D53C}" dt="2024-04-18T06:46:42.137" v="75"/>
          <ac:graphicFrameMkLst>
            <pc:docMk/>
            <pc:sldMk cId="4168236445" sldId="340"/>
            <ac:graphicFrameMk id="5" creationId="{5A7E7820-FF7F-409C-9D5A-76F31C163D0D}"/>
          </ac:graphicFrameMkLst>
        </pc:graphicFrameChg>
      </pc:sldChg>
      <pc:sldChg chg="modSp mod">
        <pc:chgData name="Marie Hladká" userId="069433b9-3fc3-434e-985a-6b0cf6129750" providerId="ADAL" clId="{060661AA-90A5-424B-A647-6D3B8370D53C}" dt="2024-04-18T06:50:46.791" v="144" actId="113"/>
        <pc:sldMkLst>
          <pc:docMk/>
          <pc:sldMk cId="3412481383" sldId="341"/>
        </pc:sldMkLst>
        <pc:spChg chg="mod">
          <ac:chgData name="Marie Hladká" userId="069433b9-3fc3-434e-985a-6b0cf6129750" providerId="ADAL" clId="{060661AA-90A5-424B-A647-6D3B8370D53C}" dt="2024-04-18T06:50:46.791" v="144" actId="113"/>
          <ac:spMkLst>
            <pc:docMk/>
            <pc:sldMk cId="3412481383" sldId="341"/>
            <ac:spMk id="4" creationId="{00000000-0000-0000-0000-000000000000}"/>
          </ac:spMkLst>
        </pc:spChg>
      </pc:sldChg>
      <pc:sldChg chg="modSp ord">
        <pc:chgData name="Marie Hladká" userId="069433b9-3fc3-434e-985a-6b0cf6129750" providerId="ADAL" clId="{060661AA-90A5-424B-A647-6D3B8370D53C}" dt="2024-04-18T06:56:08.172" v="217"/>
        <pc:sldMkLst>
          <pc:docMk/>
          <pc:sldMk cId="4240487330" sldId="342"/>
        </pc:sldMkLst>
        <pc:spChg chg="mod">
          <ac:chgData name="Marie Hladká" userId="069433b9-3fc3-434e-985a-6b0cf6129750" providerId="ADAL" clId="{060661AA-90A5-424B-A647-6D3B8370D53C}" dt="2024-04-18T06:51:00.642" v="145" actId="1076"/>
          <ac:spMkLst>
            <pc:docMk/>
            <pc:sldMk cId="4240487330" sldId="342"/>
            <ac:spMk id="3" creationId="{00000000-0000-0000-0000-000000000000}"/>
          </ac:spMkLst>
        </pc:spChg>
        <pc:spChg chg="mod">
          <ac:chgData name="Marie Hladká" userId="069433b9-3fc3-434e-985a-6b0cf6129750" providerId="ADAL" clId="{060661AA-90A5-424B-A647-6D3B8370D53C}" dt="2024-04-18T06:51:03.666" v="146" actId="14100"/>
          <ac:spMkLst>
            <pc:docMk/>
            <pc:sldMk cId="4240487330" sldId="342"/>
            <ac:spMk id="4" creationId="{00000000-0000-0000-0000-000000000000}"/>
          </ac:spMkLst>
        </pc:spChg>
      </pc:sldChg>
      <pc:sldChg chg="modSp mod">
        <pc:chgData name="Marie Hladká" userId="069433b9-3fc3-434e-985a-6b0cf6129750" providerId="ADAL" clId="{060661AA-90A5-424B-A647-6D3B8370D53C}" dt="2024-04-18T06:55:44.097" v="215" actId="5793"/>
        <pc:sldMkLst>
          <pc:docMk/>
          <pc:sldMk cId="1339486600" sldId="343"/>
        </pc:sldMkLst>
        <pc:spChg chg="mod">
          <ac:chgData name="Marie Hladká" userId="069433b9-3fc3-434e-985a-6b0cf6129750" providerId="ADAL" clId="{060661AA-90A5-424B-A647-6D3B8370D53C}" dt="2024-04-18T06:55:44.097" v="215" actId="5793"/>
          <ac:spMkLst>
            <pc:docMk/>
            <pc:sldMk cId="1339486600" sldId="343"/>
            <ac:spMk id="4" creationId="{00000000-0000-0000-0000-000000000000}"/>
          </ac:spMkLst>
        </pc:spChg>
      </pc:sldChg>
      <pc:sldChg chg="modSp mod">
        <pc:chgData name="Marie Hladká" userId="069433b9-3fc3-434e-985a-6b0cf6129750" providerId="ADAL" clId="{060661AA-90A5-424B-A647-6D3B8370D53C}" dt="2024-04-18T06:57:14.232" v="225" actId="20577"/>
        <pc:sldMkLst>
          <pc:docMk/>
          <pc:sldMk cId="885801534" sldId="347"/>
        </pc:sldMkLst>
        <pc:spChg chg="mod">
          <ac:chgData name="Marie Hladká" userId="069433b9-3fc3-434e-985a-6b0cf6129750" providerId="ADAL" clId="{060661AA-90A5-424B-A647-6D3B8370D53C}" dt="2024-04-18T06:57:14.232" v="225" actId="20577"/>
          <ac:spMkLst>
            <pc:docMk/>
            <pc:sldMk cId="885801534" sldId="347"/>
            <ac:spMk id="4" creationId="{00000000-0000-0000-0000-000000000000}"/>
          </ac:spMkLst>
        </pc:spChg>
      </pc:sldChg>
      <pc:sldChg chg="del">
        <pc:chgData name="Marie Hladká" userId="069433b9-3fc3-434e-985a-6b0cf6129750" providerId="ADAL" clId="{060661AA-90A5-424B-A647-6D3B8370D53C}" dt="2024-04-18T06:57:17.371" v="226" actId="47"/>
        <pc:sldMkLst>
          <pc:docMk/>
          <pc:sldMk cId="392805500" sldId="348"/>
        </pc:sldMkLst>
      </pc:sldChg>
      <pc:sldChg chg="modSp">
        <pc:chgData name="Marie Hladká" userId="069433b9-3fc3-434e-985a-6b0cf6129750" providerId="ADAL" clId="{060661AA-90A5-424B-A647-6D3B8370D53C}" dt="2024-04-18T06:58:07.340" v="247" actId="20577"/>
        <pc:sldMkLst>
          <pc:docMk/>
          <pc:sldMk cId="3674646557" sldId="349"/>
        </pc:sldMkLst>
        <pc:graphicFrameChg chg="mod">
          <ac:chgData name="Marie Hladká" userId="069433b9-3fc3-434e-985a-6b0cf6129750" providerId="ADAL" clId="{060661AA-90A5-424B-A647-6D3B8370D53C}" dt="2024-04-18T06:58:07.340" v="247" actId="20577"/>
          <ac:graphicFrameMkLst>
            <pc:docMk/>
            <pc:sldMk cId="3674646557" sldId="349"/>
            <ac:graphicFrameMk id="6" creationId="{77C304F4-3C8C-4497-A350-1FCCC2388C65}"/>
          </ac:graphicFrameMkLst>
        </pc:graphicFrameChg>
      </pc:sldChg>
      <pc:sldChg chg="modSp mod">
        <pc:chgData name="Marie Hladká" userId="069433b9-3fc3-434e-985a-6b0cf6129750" providerId="ADAL" clId="{060661AA-90A5-424B-A647-6D3B8370D53C}" dt="2024-04-18T06:42:56.425" v="65" actId="20577"/>
        <pc:sldMkLst>
          <pc:docMk/>
          <pc:sldMk cId="465615683" sldId="356"/>
        </pc:sldMkLst>
        <pc:spChg chg="mod">
          <ac:chgData name="Marie Hladká" userId="069433b9-3fc3-434e-985a-6b0cf6129750" providerId="ADAL" clId="{060661AA-90A5-424B-A647-6D3B8370D53C}" dt="2024-04-18T06:42:56.425" v="65" actId="20577"/>
          <ac:spMkLst>
            <pc:docMk/>
            <pc:sldMk cId="465615683" sldId="356"/>
            <ac:spMk id="3" creationId="{82BF8A7D-1D36-4C25-8BDA-EF75370D9DDF}"/>
          </ac:spMkLst>
        </pc:spChg>
      </pc:sldChg>
      <pc:sldChg chg="modSp mod">
        <pc:chgData name="Marie Hladká" userId="069433b9-3fc3-434e-985a-6b0cf6129750" providerId="ADAL" clId="{060661AA-90A5-424B-A647-6D3B8370D53C}" dt="2024-04-18T07:02:17.156" v="263" actId="113"/>
        <pc:sldMkLst>
          <pc:docMk/>
          <pc:sldMk cId="4107094114" sldId="358"/>
        </pc:sldMkLst>
        <pc:spChg chg="mod">
          <ac:chgData name="Marie Hladká" userId="069433b9-3fc3-434e-985a-6b0cf6129750" providerId="ADAL" clId="{060661AA-90A5-424B-A647-6D3B8370D53C}" dt="2024-04-18T07:02:17.156" v="263" actId="113"/>
          <ac:spMkLst>
            <pc:docMk/>
            <pc:sldMk cId="4107094114" sldId="358"/>
            <ac:spMk id="3" creationId="{D8B9E2F5-2E59-47C2-870E-B3D2DA612F5F}"/>
          </ac:spMkLst>
        </pc:spChg>
      </pc:sldChg>
      <pc:sldChg chg="modSp mod">
        <pc:chgData name="Marie Hladká" userId="069433b9-3fc3-434e-985a-6b0cf6129750" providerId="ADAL" clId="{060661AA-90A5-424B-A647-6D3B8370D53C}" dt="2024-04-18T07:01:44.062" v="262" actId="113"/>
        <pc:sldMkLst>
          <pc:docMk/>
          <pc:sldMk cId="871536095" sldId="359"/>
        </pc:sldMkLst>
        <pc:spChg chg="mod">
          <ac:chgData name="Marie Hladká" userId="069433b9-3fc3-434e-985a-6b0cf6129750" providerId="ADAL" clId="{060661AA-90A5-424B-A647-6D3B8370D53C}" dt="2024-04-18T07:01:44.062" v="262" actId="113"/>
          <ac:spMkLst>
            <pc:docMk/>
            <pc:sldMk cId="871536095" sldId="359"/>
            <ac:spMk id="3" creationId="{5125010D-4821-4DD3-AF02-25FA5CBEABEC}"/>
          </ac:spMkLst>
        </pc:spChg>
      </pc:sldChg>
      <pc:sldChg chg="modSp mod">
        <pc:chgData name="Marie Hladká" userId="069433b9-3fc3-434e-985a-6b0cf6129750" providerId="ADAL" clId="{060661AA-90A5-424B-A647-6D3B8370D53C}" dt="2024-04-18T06:37:22.870" v="38" actId="20577"/>
        <pc:sldMkLst>
          <pc:docMk/>
          <pc:sldMk cId="3231784837" sldId="366"/>
        </pc:sldMkLst>
        <pc:spChg chg="mod">
          <ac:chgData name="Marie Hladká" userId="069433b9-3fc3-434e-985a-6b0cf6129750" providerId="ADAL" clId="{060661AA-90A5-424B-A647-6D3B8370D53C}" dt="2024-04-18T06:37:22.870" v="38" actId="20577"/>
          <ac:spMkLst>
            <pc:docMk/>
            <pc:sldMk cId="3231784837" sldId="366"/>
            <ac:spMk id="3" creationId="{D57CA1BD-318B-4C5C-977F-A5470F11149B}"/>
          </ac:spMkLst>
        </pc:spChg>
      </pc:sldChg>
      <pc:sldChg chg="modSp mod">
        <pc:chgData name="Marie Hladká" userId="069433b9-3fc3-434e-985a-6b0cf6129750" providerId="ADAL" clId="{060661AA-90A5-424B-A647-6D3B8370D53C}" dt="2024-04-18T07:00:31.187" v="258" actId="113"/>
        <pc:sldMkLst>
          <pc:docMk/>
          <pc:sldMk cId="3201776693" sldId="395"/>
        </pc:sldMkLst>
        <pc:spChg chg="mod ord modVis">
          <ac:chgData name="Marie Hladká" userId="069433b9-3fc3-434e-985a-6b0cf6129750" providerId="ADAL" clId="{060661AA-90A5-424B-A647-6D3B8370D53C}" dt="2024-04-18T06:58:21.868" v="248" actId="26606"/>
          <ac:spMkLst>
            <pc:docMk/>
            <pc:sldMk cId="3201776693" sldId="395"/>
            <ac:spMk id="2" creationId="{00000000-0000-0000-0000-000000000000}"/>
          </ac:spMkLst>
        </pc:spChg>
        <pc:spChg chg="mod">
          <ac:chgData name="Marie Hladká" userId="069433b9-3fc3-434e-985a-6b0cf6129750" providerId="ADAL" clId="{060661AA-90A5-424B-A647-6D3B8370D53C}" dt="2024-04-18T06:58:21.868" v="248" actId="26606"/>
          <ac:spMkLst>
            <pc:docMk/>
            <pc:sldMk cId="3201776693" sldId="395"/>
            <ac:spMk id="3" creationId="{00000000-0000-0000-0000-000000000000}"/>
          </ac:spMkLst>
        </pc:spChg>
        <pc:graphicFrameChg chg="mod modGraphic">
          <ac:chgData name="Marie Hladká" userId="069433b9-3fc3-434e-985a-6b0cf6129750" providerId="ADAL" clId="{060661AA-90A5-424B-A647-6D3B8370D53C}" dt="2024-04-18T07:00:31.187" v="258" actId="113"/>
          <ac:graphicFrameMkLst>
            <pc:docMk/>
            <pc:sldMk cId="3201776693" sldId="395"/>
            <ac:graphicFrameMk id="5" creationId="{326A8E50-6F9B-439C-9E78-2B80BB5A88B7}"/>
          </ac:graphicFrameMkLst>
        </pc:graphicFrameChg>
      </pc:sldChg>
      <pc:sldChg chg="modSp mod">
        <pc:chgData name="Marie Hladká" userId="069433b9-3fc3-434e-985a-6b0cf6129750" providerId="ADAL" clId="{060661AA-90A5-424B-A647-6D3B8370D53C}" dt="2024-04-18T07:00:48.048" v="260" actId="255"/>
        <pc:sldMkLst>
          <pc:docMk/>
          <pc:sldMk cId="3600288108" sldId="398"/>
        </pc:sldMkLst>
        <pc:spChg chg="mod">
          <ac:chgData name="Marie Hladká" userId="069433b9-3fc3-434e-985a-6b0cf6129750" providerId="ADAL" clId="{060661AA-90A5-424B-A647-6D3B8370D53C}" dt="2024-04-18T07:00:48.048" v="260" actId="255"/>
          <ac:spMkLst>
            <pc:docMk/>
            <pc:sldMk cId="3600288108" sldId="398"/>
            <ac:spMk id="4" creationId="{00000000-0000-0000-0000-000000000000}"/>
          </ac:spMkLst>
        </pc:spChg>
      </pc:sldChg>
      <pc:sldChg chg="modSp">
        <pc:chgData name="Marie Hladká" userId="069433b9-3fc3-434e-985a-6b0cf6129750" providerId="ADAL" clId="{060661AA-90A5-424B-A647-6D3B8370D53C}" dt="2024-04-18T06:43:46.318" v="69" actId="113"/>
        <pc:sldMkLst>
          <pc:docMk/>
          <pc:sldMk cId="1797431781" sldId="399"/>
        </pc:sldMkLst>
        <pc:graphicFrameChg chg="mod">
          <ac:chgData name="Marie Hladká" userId="069433b9-3fc3-434e-985a-6b0cf6129750" providerId="ADAL" clId="{060661AA-90A5-424B-A647-6D3B8370D53C}" dt="2024-04-18T06:43:46.318" v="69" actId="113"/>
          <ac:graphicFrameMkLst>
            <pc:docMk/>
            <pc:sldMk cId="1797431781" sldId="399"/>
            <ac:graphicFrameMk id="4" creationId="{AD5C4C0C-0D3C-4644-93B0-AD699453A92A}"/>
          </ac:graphicFrameMkLst>
        </pc:graphicFrameChg>
      </pc:sldChg>
    </pc:docChg>
  </pc:docChgLst>
  <pc:docChgLst>
    <pc:chgData name="Marie Hladká" userId="069433b9-3fc3-434e-985a-6b0cf6129750" providerId="ADAL" clId="{9479EC21-27D0-4508-9A36-DB543B6651A2}"/>
    <pc:docChg chg="undo custSel addSld delSld modSld sldOrd">
      <pc:chgData name="Marie Hladká" userId="069433b9-3fc3-434e-985a-6b0cf6129750" providerId="ADAL" clId="{9479EC21-27D0-4508-9A36-DB543B6651A2}" dt="2024-04-17T17:12:32.941" v="6025" actId="1076"/>
      <pc:docMkLst>
        <pc:docMk/>
      </pc:docMkLst>
      <pc:sldChg chg="modSp add mod">
        <pc:chgData name="Marie Hladká" userId="069433b9-3fc3-434e-985a-6b0cf6129750" providerId="ADAL" clId="{9479EC21-27D0-4508-9A36-DB543B6651A2}" dt="2024-04-17T16:29:38.271" v="4350" actId="20577"/>
        <pc:sldMkLst>
          <pc:docMk/>
          <pc:sldMk cId="4037087090" sldId="291"/>
        </pc:sldMkLst>
        <pc:spChg chg="mod">
          <ac:chgData name="Marie Hladká" userId="069433b9-3fc3-434e-985a-6b0cf6129750" providerId="ADAL" clId="{9479EC21-27D0-4508-9A36-DB543B6651A2}" dt="2024-04-17T16:29:38.271" v="4350" actId="20577"/>
          <ac:spMkLst>
            <pc:docMk/>
            <pc:sldMk cId="4037087090" sldId="291"/>
            <ac:spMk id="5123" creationId="{00000000-0000-0000-0000-000000000000}"/>
          </ac:spMkLst>
        </pc:spChg>
      </pc:sldChg>
      <pc:sldChg chg="modSp add del mod">
        <pc:chgData name="Marie Hladká" userId="069433b9-3fc3-434e-985a-6b0cf6129750" providerId="ADAL" clId="{9479EC21-27D0-4508-9A36-DB543B6651A2}" dt="2024-04-17T15:20:03.073" v="3736" actId="47"/>
        <pc:sldMkLst>
          <pc:docMk/>
          <pc:sldMk cId="2101532860" sldId="334"/>
        </pc:sldMkLst>
        <pc:spChg chg="mod">
          <ac:chgData name="Marie Hladká" userId="069433b9-3fc3-434e-985a-6b0cf6129750" providerId="ADAL" clId="{9479EC21-27D0-4508-9A36-DB543B6651A2}" dt="2024-04-12T14:06:19.605" v="3517" actId="20577"/>
          <ac:spMkLst>
            <pc:docMk/>
            <pc:sldMk cId="2101532860" sldId="334"/>
            <ac:spMk id="4" creationId="{00000000-0000-0000-0000-000000000000}"/>
          </ac:spMkLst>
        </pc:spChg>
      </pc:sldChg>
      <pc:sldChg chg="addSp delSp modSp add mod">
        <pc:chgData name="Marie Hladká" userId="069433b9-3fc3-434e-985a-6b0cf6129750" providerId="ADAL" clId="{9479EC21-27D0-4508-9A36-DB543B6651A2}" dt="2024-04-17T17:09:40.528" v="6008" actId="5793"/>
        <pc:sldMkLst>
          <pc:docMk/>
          <pc:sldMk cId="2823697389" sldId="335"/>
        </pc:sldMkLst>
        <pc:spChg chg="mod">
          <ac:chgData name="Marie Hladká" userId="069433b9-3fc3-434e-985a-6b0cf6129750" providerId="ADAL" clId="{9479EC21-27D0-4508-9A36-DB543B6651A2}" dt="2024-04-17T17:09:40.528" v="6008" actId="5793"/>
          <ac:spMkLst>
            <pc:docMk/>
            <pc:sldMk cId="2823697389" sldId="335"/>
            <ac:spMk id="4" creationId="{00000000-0000-0000-0000-000000000000}"/>
          </ac:spMkLst>
        </pc:spChg>
        <pc:picChg chg="add del">
          <ac:chgData name="Marie Hladká" userId="069433b9-3fc3-434e-985a-6b0cf6129750" providerId="ADAL" clId="{9479EC21-27D0-4508-9A36-DB543B6651A2}" dt="2024-04-17T16:26:05.161" v="4307" actId="478"/>
          <ac:picMkLst>
            <pc:docMk/>
            <pc:sldMk cId="2823697389" sldId="335"/>
            <ac:picMk id="6" creationId="{84E11DD8-F45C-4751-8048-962450D7EB79}"/>
          </ac:picMkLst>
        </pc:picChg>
        <pc:picChg chg="add mod">
          <ac:chgData name="Marie Hladká" userId="069433b9-3fc3-434e-985a-6b0cf6129750" providerId="ADAL" clId="{9479EC21-27D0-4508-9A36-DB543B6651A2}" dt="2024-04-17T16:28:07.282" v="4310" actId="1076"/>
          <ac:picMkLst>
            <pc:docMk/>
            <pc:sldMk cId="2823697389" sldId="335"/>
            <ac:picMk id="8" creationId="{A2803F4C-579A-4A6D-9BD0-1C68B8A0F34F}"/>
          </ac:picMkLst>
        </pc:picChg>
      </pc:sldChg>
      <pc:sldChg chg="modSp add mod">
        <pc:chgData name="Marie Hladká" userId="069433b9-3fc3-434e-985a-6b0cf6129750" providerId="ADAL" clId="{9479EC21-27D0-4508-9A36-DB543B6651A2}" dt="2024-04-17T16:29:59.728" v="4370" actId="20577"/>
        <pc:sldMkLst>
          <pc:docMk/>
          <pc:sldMk cId="3051669389" sldId="336"/>
        </pc:sldMkLst>
        <pc:spChg chg="mod">
          <ac:chgData name="Marie Hladká" userId="069433b9-3fc3-434e-985a-6b0cf6129750" providerId="ADAL" clId="{9479EC21-27D0-4508-9A36-DB543B6651A2}" dt="2024-04-17T16:29:59.728" v="4370" actId="20577"/>
          <ac:spMkLst>
            <pc:docMk/>
            <pc:sldMk cId="3051669389" sldId="336"/>
            <ac:spMk id="4" creationId="{00000000-0000-0000-0000-000000000000}"/>
          </ac:spMkLst>
        </pc:spChg>
      </pc:sldChg>
      <pc:sldChg chg="modSp add mod">
        <pc:chgData name="Marie Hladká" userId="069433b9-3fc3-434e-985a-6b0cf6129750" providerId="ADAL" clId="{9479EC21-27D0-4508-9A36-DB543B6651A2}" dt="2024-04-17T17:11:29.306" v="6023" actId="20577"/>
        <pc:sldMkLst>
          <pc:docMk/>
          <pc:sldMk cId="1334864276" sldId="337"/>
        </pc:sldMkLst>
        <pc:spChg chg="mod">
          <ac:chgData name="Marie Hladká" userId="069433b9-3fc3-434e-985a-6b0cf6129750" providerId="ADAL" clId="{9479EC21-27D0-4508-9A36-DB543B6651A2}" dt="2024-04-17T17:09:50.082" v="6017" actId="20577"/>
          <ac:spMkLst>
            <pc:docMk/>
            <pc:sldMk cId="1334864276" sldId="337"/>
            <ac:spMk id="3" creationId="{00000000-0000-0000-0000-000000000000}"/>
          </ac:spMkLst>
        </pc:spChg>
        <pc:spChg chg="mod">
          <ac:chgData name="Marie Hladká" userId="069433b9-3fc3-434e-985a-6b0cf6129750" providerId="ADAL" clId="{9479EC21-27D0-4508-9A36-DB543B6651A2}" dt="2024-04-17T17:11:29.306" v="6023" actId="20577"/>
          <ac:spMkLst>
            <pc:docMk/>
            <pc:sldMk cId="1334864276" sldId="337"/>
            <ac:spMk id="4" creationId="{00000000-0000-0000-0000-000000000000}"/>
          </ac:spMkLst>
        </pc:spChg>
      </pc:sldChg>
      <pc:sldChg chg="add del">
        <pc:chgData name="Marie Hladká" userId="069433b9-3fc3-434e-985a-6b0cf6129750" providerId="ADAL" clId="{9479EC21-27D0-4508-9A36-DB543B6651A2}" dt="2024-04-17T15:22:17.020" v="3780" actId="47"/>
        <pc:sldMkLst>
          <pc:docMk/>
          <pc:sldMk cId="4206445057" sldId="338"/>
        </pc:sldMkLst>
      </pc:sldChg>
      <pc:sldChg chg="addSp modSp add mod">
        <pc:chgData name="Marie Hladká" userId="069433b9-3fc3-434e-985a-6b0cf6129750" providerId="ADAL" clId="{9479EC21-27D0-4508-9A36-DB543B6651A2}" dt="2024-04-17T16:36:47.180" v="4951" actId="20577"/>
        <pc:sldMkLst>
          <pc:docMk/>
          <pc:sldMk cId="2098141482" sldId="339"/>
        </pc:sldMkLst>
        <pc:spChg chg="mod">
          <ac:chgData name="Marie Hladká" userId="069433b9-3fc3-434e-985a-6b0cf6129750" providerId="ADAL" clId="{9479EC21-27D0-4508-9A36-DB543B6651A2}" dt="2024-04-12T14:05:48.487" v="3515"/>
          <ac:spMkLst>
            <pc:docMk/>
            <pc:sldMk cId="2098141482" sldId="339"/>
            <ac:spMk id="2" creationId="{00000000-0000-0000-0000-000000000000}"/>
          </ac:spMkLst>
        </pc:spChg>
        <pc:spChg chg="mod">
          <ac:chgData name="Marie Hladká" userId="069433b9-3fc3-434e-985a-6b0cf6129750" providerId="ADAL" clId="{9479EC21-27D0-4508-9A36-DB543B6651A2}" dt="2024-04-17T16:36:47.180" v="4951" actId="20577"/>
          <ac:spMkLst>
            <pc:docMk/>
            <pc:sldMk cId="2098141482" sldId="339"/>
            <ac:spMk id="5" creationId="{00000000-0000-0000-0000-000000000000}"/>
          </ac:spMkLst>
        </pc:spChg>
        <pc:picChg chg="add mod">
          <ac:chgData name="Marie Hladká" userId="069433b9-3fc3-434e-985a-6b0cf6129750" providerId="ADAL" clId="{9479EC21-27D0-4508-9A36-DB543B6651A2}" dt="2024-04-17T16:28:55.404" v="4312" actId="1076"/>
          <ac:picMkLst>
            <pc:docMk/>
            <pc:sldMk cId="2098141482" sldId="339"/>
            <ac:picMk id="4" creationId="{DDE133AE-F61A-4A8F-8BFD-9D33098891C2}"/>
          </ac:picMkLst>
        </pc:picChg>
      </pc:sldChg>
      <pc:sldChg chg="addSp delSp modSp add">
        <pc:chgData name="Marie Hladká" userId="069433b9-3fc3-434e-985a-6b0cf6129750" providerId="ADAL" clId="{9479EC21-27D0-4508-9A36-DB543B6651A2}" dt="2024-04-17T17:12:32.941" v="6025" actId="1076"/>
        <pc:sldMkLst>
          <pc:docMk/>
          <pc:sldMk cId="4168236445" sldId="340"/>
        </pc:sldMkLst>
        <pc:spChg chg="mod">
          <ac:chgData name="Marie Hladká" userId="069433b9-3fc3-434e-985a-6b0cf6129750" providerId="ADAL" clId="{9479EC21-27D0-4508-9A36-DB543B6651A2}" dt="2024-04-17T17:12:32.941" v="6025" actId="1076"/>
          <ac:spMkLst>
            <pc:docMk/>
            <pc:sldMk cId="4168236445" sldId="340"/>
            <ac:spMk id="3" creationId="{00000000-0000-0000-0000-000000000000}"/>
          </ac:spMkLst>
        </pc:spChg>
        <pc:spChg chg="del">
          <ac:chgData name="Marie Hladká" userId="069433b9-3fc3-434e-985a-6b0cf6129750" providerId="ADAL" clId="{9479EC21-27D0-4508-9A36-DB543B6651A2}" dt="2024-04-17T17:12:31.608" v="6024" actId="12084"/>
          <ac:spMkLst>
            <pc:docMk/>
            <pc:sldMk cId="4168236445" sldId="340"/>
            <ac:spMk id="4" creationId="{00000000-0000-0000-0000-000000000000}"/>
          </ac:spMkLst>
        </pc:spChg>
        <pc:graphicFrameChg chg="add mod">
          <ac:chgData name="Marie Hladká" userId="069433b9-3fc3-434e-985a-6b0cf6129750" providerId="ADAL" clId="{9479EC21-27D0-4508-9A36-DB543B6651A2}" dt="2024-04-17T17:12:31.608" v="6024" actId="12084"/>
          <ac:graphicFrameMkLst>
            <pc:docMk/>
            <pc:sldMk cId="4168236445" sldId="340"/>
            <ac:graphicFrameMk id="5" creationId="{5A7E7820-FF7F-409C-9D5A-76F31C163D0D}"/>
          </ac:graphicFrameMkLst>
        </pc:graphicFrameChg>
      </pc:sldChg>
      <pc:sldChg chg="add">
        <pc:chgData name="Marie Hladká" userId="069433b9-3fc3-434e-985a-6b0cf6129750" providerId="ADAL" clId="{9479EC21-27D0-4508-9A36-DB543B6651A2}" dt="2024-04-12T14:05:48.487" v="3515"/>
        <pc:sldMkLst>
          <pc:docMk/>
          <pc:sldMk cId="3412481383" sldId="341"/>
        </pc:sldMkLst>
      </pc:sldChg>
      <pc:sldChg chg="add">
        <pc:chgData name="Marie Hladká" userId="069433b9-3fc3-434e-985a-6b0cf6129750" providerId="ADAL" clId="{9479EC21-27D0-4508-9A36-DB543B6651A2}" dt="2024-04-12T14:05:48.487" v="3515"/>
        <pc:sldMkLst>
          <pc:docMk/>
          <pc:sldMk cId="4240487330" sldId="342"/>
        </pc:sldMkLst>
      </pc:sldChg>
      <pc:sldChg chg="modSp add mod">
        <pc:chgData name="Marie Hladká" userId="069433b9-3fc3-434e-985a-6b0cf6129750" providerId="ADAL" clId="{9479EC21-27D0-4508-9A36-DB543B6651A2}" dt="2024-04-17T15:23:59.689" v="3811" actId="114"/>
        <pc:sldMkLst>
          <pc:docMk/>
          <pc:sldMk cId="1339486600" sldId="343"/>
        </pc:sldMkLst>
        <pc:spChg chg="mod">
          <ac:chgData name="Marie Hladká" userId="069433b9-3fc3-434e-985a-6b0cf6129750" providerId="ADAL" clId="{9479EC21-27D0-4508-9A36-DB543B6651A2}" dt="2024-04-17T15:23:59.689" v="3811" actId="114"/>
          <ac:spMkLst>
            <pc:docMk/>
            <pc:sldMk cId="1339486600" sldId="343"/>
            <ac:spMk id="4" creationId="{00000000-0000-0000-0000-000000000000}"/>
          </ac:spMkLst>
        </pc:spChg>
      </pc:sldChg>
      <pc:sldChg chg="modSp add mod">
        <pc:chgData name="Marie Hladká" userId="069433b9-3fc3-434e-985a-6b0cf6129750" providerId="ADAL" clId="{9479EC21-27D0-4508-9A36-DB543B6651A2}" dt="2024-04-17T16:40:40.656" v="4958" actId="113"/>
        <pc:sldMkLst>
          <pc:docMk/>
          <pc:sldMk cId="3208633149" sldId="344"/>
        </pc:sldMkLst>
        <pc:spChg chg="mod">
          <ac:chgData name="Marie Hladká" userId="069433b9-3fc3-434e-985a-6b0cf6129750" providerId="ADAL" clId="{9479EC21-27D0-4508-9A36-DB543B6651A2}" dt="2024-04-17T16:40:40.656" v="4958" actId="113"/>
          <ac:spMkLst>
            <pc:docMk/>
            <pc:sldMk cId="3208633149" sldId="344"/>
            <ac:spMk id="4" creationId="{00000000-0000-0000-0000-000000000000}"/>
          </ac:spMkLst>
        </pc:spChg>
      </pc:sldChg>
      <pc:sldChg chg="add del">
        <pc:chgData name="Marie Hladká" userId="069433b9-3fc3-434e-985a-6b0cf6129750" providerId="ADAL" clId="{9479EC21-27D0-4508-9A36-DB543B6651A2}" dt="2024-04-17T16:41:26.731" v="4964" actId="47"/>
        <pc:sldMkLst>
          <pc:docMk/>
          <pc:sldMk cId="597447416" sldId="345"/>
        </pc:sldMkLst>
      </pc:sldChg>
      <pc:sldChg chg="modSp add mod">
        <pc:chgData name="Marie Hladká" userId="069433b9-3fc3-434e-985a-6b0cf6129750" providerId="ADAL" clId="{9479EC21-27D0-4508-9A36-DB543B6651A2}" dt="2024-04-17T16:42:19.157" v="4971" actId="113"/>
        <pc:sldMkLst>
          <pc:docMk/>
          <pc:sldMk cId="3439962643" sldId="346"/>
        </pc:sldMkLst>
        <pc:spChg chg="mod">
          <ac:chgData name="Marie Hladká" userId="069433b9-3fc3-434e-985a-6b0cf6129750" providerId="ADAL" clId="{9479EC21-27D0-4508-9A36-DB543B6651A2}" dt="2024-04-17T16:42:19.157" v="4971" actId="113"/>
          <ac:spMkLst>
            <pc:docMk/>
            <pc:sldMk cId="3439962643" sldId="346"/>
            <ac:spMk id="4" creationId="{00000000-0000-0000-0000-000000000000}"/>
          </ac:spMkLst>
        </pc:spChg>
      </pc:sldChg>
      <pc:sldChg chg="add">
        <pc:chgData name="Marie Hladká" userId="069433b9-3fc3-434e-985a-6b0cf6129750" providerId="ADAL" clId="{9479EC21-27D0-4508-9A36-DB543B6651A2}" dt="2024-04-12T14:05:48.487" v="3515"/>
        <pc:sldMkLst>
          <pc:docMk/>
          <pc:sldMk cId="885801534" sldId="347"/>
        </pc:sldMkLst>
      </pc:sldChg>
      <pc:sldChg chg="add">
        <pc:chgData name="Marie Hladká" userId="069433b9-3fc3-434e-985a-6b0cf6129750" providerId="ADAL" clId="{9479EC21-27D0-4508-9A36-DB543B6651A2}" dt="2024-04-12T14:05:48.487" v="3515"/>
        <pc:sldMkLst>
          <pc:docMk/>
          <pc:sldMk cId="392805500" sldId="348"/>
        </pc:sldMkLst>
      </pc:sldChg>
      <pc:sldChg chg="addSp delSp modSp add mod">
        <pc:chgData name="Marie Hladká" userId="069433b9-3fc3-434e-985a-6b0cf6129750" providerId="ADAL" clId="{9479EC21-27D0-4508-9A36-DB543B6651A2}" dt="2024-04-17T15:40:28.717" v="3961"/>
        <pc:sldMkLst>
          <pc:docMk/>
          <pc:sldMk cId="3674646557" sldId="349"/>
        </pc:sldMkLst>
        <pc:spChg chg="del">
          <ac:chgData name="Marie Hladká" userId="069433b9-3fc3-434e-985a-6b0cf6129750" providerId="ADAL" clId="{9479EC21-27D0-4508-9A36-DB543B6651A2}" dt="2024-04-17T15:36:35.119" v="3814" actId="12084"/>
          <ac:spMkLst>
            <pc:docMk/>
            <pc:sldMk cId="3674646557" sldId="349"/>
            <ac:spMk id="4" creationId="{00000000-0000-0000-0000-000000000000}"/>
          </ac:spMkLst>
        </pc:spChg>
        <pc:graphicFrameChg chg="add del modGraphic">
          <ac:chgData name="Marie Hladká" userId="069433b9-3fc3-434e-985a-6b0cf6129750" providerId="ADAL" clId="{9479EC21-27D0-4508-9A36-DB543B6651A2}" dt="2024-04-17T15:25:30.452" v="3813" actId="1032"/>
          <ac:graphicFrameMkLst>
            <pc:docMk/>
            <pc:sldMk cId="3674646557" sldId="349"/>
            <ac:graphicFrameMk id="5" creationId="{78547499-3FAB-40A3-A83C-759C35CB5478}"/>
          </ac:graphicFrameMkLst>
        </pc:graphicFrameChg>
        <pc:graphicFrameChg chg="add mod">
          <ac:chgData name="Marie Hladká" userId="069433b9-3fc3-434e-985a-6b0cf6129750" providerId="ADAL" clId="{9479EC21-27D0-4508-9A36-DB543B6651A2}" dt="2024-04-17T15:40:28.717" v="3961"/>
          <ac:graphicFrameMkLst>
            <pc:docMk/>
            <pc:sldMk cId="3674646557" sldId="349"/>
            <ac:graphicFrameMk id="6" creationId="{77C304F4-3C8C-4497-A350-1FCCC2388C65}"/>
          </ac:graphicFrameMkLst>
        </pc:graphicFrameChg>
      </pc:sldChg>
      <pc:sldChg chg="add del">
        <pc:chgData name="Marie Hladká" userId="069433b9-3fc3-434e-985a-6b0cf6129750" providerId="ADAL" clId="{9479EC21-27D0-4508-9A36-DB543B6651A2}" dt="2024-04-17T15:37:53.921" v="3935" actId="47"/>
        <pc:sldMkLst>
          <pc:docMk/>
          <pc:sldMk cId="371404678" sldId="350"/>
        </pc:sldMkLst>
      </pc:sldChg>
      <pc:sldChg chg="add del">
        <pc:chgData name="Marie Hladká" userId="069433b9-3fc3-434e-985a-6b0cf6129750" providerId="ADAL" clId="{9479EC21-27D0-4508-9A36-DB543B6651A2}" dt="2024-04-17T15:38:35.832" v="3952" actId="47"/>
        <pc:sldMkLst>
          <pc:docMk/>
          <pc:sldMk cId="1038536910" sldId="351"/>
        </pc:sldMkLst>
      </pc:sldChg>
      <pc:sldChg chg="add del">
        <pc:chgData name="Marie Hladká" userId="069433b9-3fc3-434e-985a-6b0cf6129750" providerId="ADAL" clId="{9479EC21-27D0-4508-9A36-DB543B6651A2}" dt="2024-04-17T15:40:19.932" v="3960" actId="47"/>
        <pc:sldMkLst>
          <pc:docMk/>
          <pc:sldMk cId="2786325907" sldId="352"/>
        </pc:sldMkLst>
      </pc:sldChg>
      <pc:sldChg chg="add del">
        <pc:chgData name="Marie Hladká" userId="069433b9-3fc3-434e-985a-6b0cf6129750" providerId="ADAL" clId="{9479EC21-27D0-4508-9A36-DB543B6651A2}" dt="2024-04-17T15:40:35.503" v="3962" actId="47"/>
        <pc:sldMkLst>
          <pc:docMk/>
          <pc:sldMk cId="3595343618" sldId="353"/>
        </pc:sldMkLst>
      </pc:sldChg>
      <pc:sldChg chg="modSp add del mod">
        <pc:chgData name="Marie Hladká" userId="069433b9-3fc3-434e-985a-6b0cf6129750" providerId="ADAL" clId="{9479EC21-27D0-4508-9A36-DB543B6651A2}" dt="2024-04-17T16:43:54.445" v="4972" actId="47"/>
        <pc:sldMkLst>
          <pc:docMk/>
          <pc:sldMk cId="1441637287" sldId="354"/>
        </pc:sldMkLst>
        <pc:spChg chg="mod">
          <ac:chgData name="Marie Hladká" userId="069433b9-3fc3-434e-985a-6b0cf6129750" providerId="ADAL" clId="{9479EC21-27D0-4508-9A36-DB543B6651A2}" dt="2024-04-17T15:41:55.523" v="3977" actId="108"/>
          <ac:spMkLst>
            <pc:docMk/>
            <pc:sldMk cId="1441637287" sldId="354"/>
            <ac:spMk id="4" creationId="{00000000-0000-0000-0000-000000000000}"/>
          </ac:spMkLst>
        </pc:spChg>
      </pc:sldChg>
      <pc:sldChg chg="modSp add mod">
        <pc:chgData name="Marie Hladká" userId="069433b9-3fc3-434e-985a-6b0cf6129750" providerId="ADAL" clId="{9479EC21-27D0-4508-9A36-DB543B6651A2}" dt="2024-04-17T16:23:13.656" v="4304" actId="20577"/>
        <pc:sldMkLst>
          <pc:docMk/>
          <pc:sldMk cId="465615683" sldId="356"/>
        </pc:sldMkLst>
        <pc:spChg chg="mod">
          <ac:chgData name="Marie Hladká" userId="069433b9-3fc3-434e-985a-6b0cf6129750" providerId="ADAL" clId="{9479EC21-27D0-4508-9A36-DB543B6651A2}" dt="2024-04-17T16:23:13.656" v="4304" actId="20577"/>
          <ac:spMkLst>
            <pc:docMk/>
            <pc:sldMk cId="465615683" sldId="356"/>
            <ac:spMk id="3" creationId="{82BF8A7D-1D36-4C25-8BDA-EF75370D9DDF}"/>
          </ac:spMkLst>
        </pc:spChg>
      </pc:sldChg>
      <pc:sldChg chg="modSp del mod">
        <pc:chgData name="Marie Hladká" userId="069433b9-3fc3-434e-985a-6b0cf6129750" providerId="ADAL" clId="{9479EC21-27D0-4508-9A36-DB543B6651A2}" dt="2024-04-17T16:21:56.134" v="4214" actId="47"/>
        <pc:sldMkLst>
          <pc:docMk/>
          <pc:sldMk cId="510983657" sldId="356"/>
        </pc:sldMkLst>
        <pc:spChg chg="mod">
          <ac:chgData name="Marie Hladká" userId="069433b9-3fc3-434e-985a-6b0cf6129750" providerId="ADAL" clId="{9479EC21-27D0-4508-9A36-DB543B6651A2}" dt="2024-04-11T06:48:03.003" v="7" actId="20577"/>
          <ac:spMkLst>
            <pc:docMk/>
            <pc:sldMk cId="510983657" sldId="356"/>
            <ac:spMk id="2" creationId="{F715EE4B-BDF5-4144-B0A8-5D79C8CA2048}"/>
          </ac:spMkLst>
        </pc:spChg>
        <pc:spChg chg="mod">
          <ac:chgData name="Marie Hladká" userId="069433b9-3fc3-434e-985a-6b0cf6129750" providerId="ADAL" clId="{9479EC21-27D0-4508-9A36-DB543B6651A2}" dt="2024-04-17T15:44:05.518" v="3996" actId="20577"/>
          <ac:spMkLst>
            <pc:docMk/>
            <pc:sldMk cId="510983657" sldId="356"/>
            <ac:spMk id="3" creationId="{82BF8A7D-1D36-4C25-8BDA-EF75370D9DDF}"/>
          </ac:spMkLst>
        </pc:spChg>
      </pc:sldChg>
      <pc:sldChg chg="addSp delSp modSp mod">
        <pc:chgData name="Marie Hladká" userId="069433b9-3fc3-434e-985a-6b0cf6129750" providerId="ADAL" clId="{9479EC21-27D0-4508-9A36-DB543B6651A2}" dt="2024-04-17T16:54:48.903" v="5287" actId="20577"/>
        <pc:sldMkLst>
          <pc:docMk/>
          <pc:sldMk cId="2567788014" sldId="357"/>
        </pc:sldMkLst>
        <pc:spChg chg="mod">
          <ac:chgData name="Marie Hladká" userId="069433b9-3fc3-434e-985a-6b0cf6129750" providerId="ADAL" clId="{9479EC21-27D0-4508-9A36-DB543B6651A2}" dt="2024-04-17T15:52:36.627" v="4097" actId="20577"/>
          <ac:spMkLst>
            <pc:docMk/>
            <pc:sldMk cId="2567788014" sldId="357"/>
            <ac:spMk id="2" creationId="{7DE083BB-9171-4213-9515-BD4A2B123E94}"/>
          </ac:spMkLst>
        </pc:spChg>
        <pc:spChg chg="del mod">
          <ac:chgData name="Marie Hladká" userId="069433b9-3fc3-434e-985a-6b0cf6129750" providerId="ADAL" clId="{9479EC21-27D0-4508-9A36-DB543B6651A2}" dt="2024-04-17T15:46:09.941" v="4008" actId="12084"/>
          <ac:spMkLst>
            <pc:docMk/>
            <pc:sldMk cId="2567788014" sldId="357"/>
            <ac:spMk id="3" creationId="{BFF439CF-B5A8-42DB-A0AB-11DD89BA860B}"/>
          </ac:spMkLst>
        </pc:spChg>
        <pc:graphicFrameChg chg="add mod">
          <ac:chgData name="Marie Hladká" userId="069433b9-3fc3-434e-985a-6b0cf6129750" providerId="ADAL" clId="{9479EC21-27D0-4508-9A36-DB543B6651A2}" dt="2024-04-17T16:54:48.903" v="5287" actId="20577"/>
          <ac:graphicFrameMkLst>
            <pc:docMk/>
            <pc:sldMk cId="2567788014" sldId="357"/>
            <ac:graphicFrameMk id="4" creationId="{6B690335-D767-4E1D-A799-3E99B523EE82}"/>
          </ac:graphicFrameMkLst>
        </pc:graphicFrameChg>
      </pc:sldChg>
      <pc:sldChg chg="modSp mod ord">
        <pc:chgData name="Marie Hladká" userId="069433b9-3fc3-434e-985a-6b0cf6129750" providerId="ADAL" clId="{9479EC21-27D0-4508-9A36-DB543B6651A2}" dt="2024-04-17T15:52:44.649" v="4099"/>
        <pc:sldMkLst>
          <pc:docMk/>
          <pc:sldMk cId="4107094114" sldId="358"/>
        </pc:sldMkLst>
        <pc:spChg chg="mod">
          <ac:chgData name="Marie Hladká" userId="069433b9-3fc3-434e-985a-6b0cf6129750" providerId="ADAL" clId="{9479EC21-27D0-4508-9A36-DB543B6651A2}" dt="2024-04-12T12:59:46.601" v="675" actId="20577"/>
          <ac:spMkLst>
            <pc:docMk/>
            <pc:sldMk cId="4107094114" sldId="358"/>
            <ac:spMk id="2" creationId="{84CD64F4-F7CA-4072-B11A-EF4EA6BD5FEB}"/>
          </ac:spMkLst>
        </pc:spChg>
        <pc:spChg chg="mod">
          <ac:chgData name="Marie Hladká" userId="069433b9-3fc3-434e-985a-6b0cf6129750" providerId="ADAL" clId="{9479EC21-27D0-4508-9A36-DB543B6651A2}" dt="2024-04-12T13:01:19.096" v="887" actId="20577"/>
          <ac:spMkLst>
            <pc:docMk/>
            <pc:sldMk cId="4107094114" sldId="358"/>
            <ac:spMk id="3" creationId="{D8B9E2F5-2E59-47C2-870E-B3D2DA612F5F}"/>
          </ac:spMkLst>
        </pc:spChg>
      </pc:sldChg>
      <pc:sldChg chg="modSp add mod">
        <pc:chgData name="Marie Hladká" userId="069433b9-3fc3-434e-985a-6b0cf6129750" providerId="ADAL" clId="{9479EC21-27D0-4508-9A36-DB543B6651A2}" dt="2024-04-17T15:51:14.039" v="4071" actId="255"/>
        <pc:sldMkLst>
          <pc:docMk/>
          <pc:sldMk cId="871536095" sldId="359"/>
        </pc:sldMkLst>
        <pc:spChg chg="mod">
          <ac:chgData name="Marie Hladká" userId="069433b9-3fc3-434e-985a-6b0cf6129750" providerId="ADAL" clId="{9479EC21-27D0-4508-9A36-DB543B6651A2}" dt="2024-04-17T15:51:14.039" v="4071" actId="255"/>
          <ac:spMkLst>
            <pc:docMk/>
            <pc:sldMk cId="871536095" sldId="359"/>
            <ac:spMk id="3" creationId="{5125010D-4821-4DD3-AF02-25FA5CBEABEC}"/>
          </ac:spMkLst>
        </pc:spChg>
      </pc:sldChg>
      <pc:sldChg chg="modSp new del mod">
        <pc:chgData name="Marie Hladká" userId="069433b9-3fc3-434e-985a-6b0cf6129750" providerId="ADAL" clId="{9479EC21-27D0-4508-9A36-DB543B6651A2}" dt="2024-04-17T15:48:44.001" v="4011" actId="47"/>
        <pc:sldMkLst>
          <pc:docMk/>
          <pc:sldMk cId="3559756761" sldId="359"/>
        </pc:sldMkLst>
        <pc:spChg chg="mod">
          <ac:chgData name="Marie Hladká" userId="069433b9-3fc3-434e-985a-6b0cf6129750" providerId="ADAL" clId="{9479EC21-27D0-4508-9A36-DB543B6651A2}" dt="2024-04-12T13:01:50.897" v="921" actId="20577"/>
          <ac:spMkLst>
            <pc:docMk/>
            <pc:sldMk cId="3559756761" sldId="359"/>
            <ac:spMk id="2" creationId="{237447A0-C0E9-46DF-9F51-8BB8DCD835C8}"/>
          </ac:spMkLst>
        </pc:spChg>
        <pc:spChg chg="mod">
          <ac:chgData name="Marie Hladká" userId="069433b9-3fc3-434e-985a-6b0cf6129750" providerId="ADAL" clId="{9479EC21-27D0-4508-9A36-DB543B6651A2}" dt="2024-04-12T13:05:19.825" v="971" actId="20577"/>
          <ac:spMkLst>
            <pc:docMk/>
            <pc:sldMk cId="3559756761" sldId="359"/>
            <ac:spMk id="3" creationId="{5125010D-4821-4DD3-AF02-25FA5CBEABEC}"/>
          </ac:spMkLst>
        </pc:spChg>
      </pc:sldChg>
      <pc:sldChg chg="modSp new del mod">
        <pc:chgData name="Marie Hladká" userId="069433b9-3fc3-434e-985a-6b0cf6129750" providerId="ADAL" clId="{9479EC21-27D0-4508-9A36-DB543B6651A2}" dt="2024-04-17T15:48:44.001" v="4011" actId="47"/>
        <pc:sldMkLst>
          <pc:docMk/>
          <pc:sldMk cId="3709504078" sldId="360"/>
        </pc:sldMkLst>
        <pc:spChg chg="mod">
          <ac:chgData name="Marie Hladká" userId="069433b9-3fc3-434e-985a-6b0cf6129750" providerId="ADAL" clId="{9479EC21-27D0-4508-9A36-DB543B6651A2}" dt="2024-04-12T13:05:30.335" v="996" actId="20577"/>
          <ac:spMkLst>
            <pc:docMk/>
            <pc:sldMk cId="3709504078" sldId="360"/>
            <ac:spMk id="2" creationId="{C99447AA-2B20-451D-BBEC-C791D542BFAF}"/>
          </ac:spMkLst>
        </pc:spChg>
        <pc:spChg chg="mod">
          <ac:chgData name="Marie Hladká" userId="069433b9-3fc3-434e-985a-6b0cf6129750" providerId="ADAL" clId="{9479EC21-27D0-4508-9A36-DB543B6651A2}" dt="2024-04-12T13:07:38.646" v="1320" actId="5793"/>
          <ac:spMkLst>
            <pc:docMk/>
            <pc:sldMk cId="3709504078" sldId="360"/>
            <ac:spMk id="3" creationId="{FDAB58C7-336F-469F-8DED-D00A04CFDC4F}"/>
          </ac:spMkLst>
        </pc:spChg>
      </pc:sldChg>
      <pc:sldChg chg="modSp add mod">
        <pc:chgData name="Marie Hladká" userId="069433b9-3fc3-434e-985a-6b0cf6129750" providerId="ADAL" clId="{9479EC21-27D0-4508-9A36-DB543B6651A2}" dt="2024-04-17T15:51:29.188" v="4073" actId="20577"/>
        <pc:sldMkLst>
          <pc:docMk/>
          <pc:sldMk cId="3783603980" sldId="360"/>
        </pc:sldMkLst>
        <pc:spChg chg="mod">
          <ac:chgData name="Marie Hladká" userId="069433b9-3fc3-434e-985a-6b0cf6129750" providerId="ADAL" clId="{9479EC21-27D0-4508-9A36-DB543B6651A2}" dt="2024-04-17T15:51:21.920" v="4072" actId="20577"/>
          <ac:spMkLst>
            <pc:docMk/>
            <pc:sldMk cId="3783603980" sldId="360"/>
            <ac:spMk id="2" creationId="{C99447AA-2B20-451D-BBEC-C791D542BFAF}"/>
          </ac:spMkLst>
        </pc:spChg>
        <pc:spChg chg="mod">
          <ac:chgData name="Marie Hladká" userId="069433b9-3fc3-434e-985a-6b0cf6129750" providerId="ADAL" clId="{9479EC21-27D0-4508-9A36-DB543B6651A2}" dt="2024-04-17T15:51:29.188" v="4073" actId="20577"/>
          <ac:spMkLst>
            <pc:docMk/>
            <pc:sldMk cId="3783603980" sldId="360"/>
            <ac:spMk id="3" creationId="{FDAB58C7-336F-469F-8DED-D00A04CFDC4F}"/>
          </ac:spMkLst>
        </pc:spChg>
      </pc:sldChg>
      <pc:sldChg chg="add">
        <pc:chgData name="Marie Hladká" userId="069433b9-3fc3-434e-985a-6b0cf6129750" providerId="ADAL" clId="{9479EC21-27D0-4508-9A36-DB543B6651A2}" dt="2024-04-17T15:48:52.299" v="4012"/>
        <pc:sldMkLst>
          <pc:docMk/>
          <pc:sldMk cId="441855667" sldId="361"/>
        </pc:sldMkLst>
      </pc:sldChg>
      <pc:sldChg chg="modSp new del mod">
        <pc:chgData name="Marie Hladká" userId="069433b9-3fc3-434e-985a-6b0cf6129750" providerId="ADAL" clId="{9479EC21-27D0-4508-9A36-DB543B6651A2}" dt="2024-04-17T15:48:44.001" v="4011" actId="47"/>
        <pc:sldMkLst>
          <pc:docMk/>
          <pc:sldMk cId="2035820770" sldId="361"/>
        </pc:sldMkLst>
        <pc:spChg chg="mod">
          <ac:chgData name="Marie Hladká" userId="069433b9-3fc3-434e-985a-6b0cf6129750" providerId="ADAL" clId="{9479EC21-27D0-4508-9A36-DB543B6651A2}" dt="2024-04-12T13:08:27.652" v="1345" actId="20577"/>
          <ac:spMkLst>
            <pc:docMk/>
            <pc:sldMk cId="2035820770" sldId="361"/>
            <ac:spMk id="2" creationId="{5AB6C314-CBB1-4DE3-B8AA-9174B65A91AD}"/>
          </ac:spMkLst>
        </pc:spChg>
        <pc:spChg chg="mod">
          <ac:chgData name="Marie Hladká" userId="069433b9-3fc3-434e-985a-6b0cf6129750" providerId="ADAL" clId="{9479EC21-27D0-4508-9A36-DB543B6651A2}" dt="2024-04-12T13:09:20.272" v="1538" actId="20577"/>
          <ac:spMkLst>
            <pc:docMk/>
            <pc:sldMk cId="2035820770" sldId="361"/>
            <ac:spMk id="3" creationId="{EEFBF69E-DC5C-4361-B77B-9AF14321506E}"/>
          </ac:spMkLst>
        </pc:spChg>
      </pc:sldChg>
      <pc:sldChg chg="modSp add mod">
        <pc:chgData name="Marie Hladká" userId="069433b9-3fc3-434e-985a-6b0cf6129750" providerId="ADAL" clId="{9479EC21-27D0-4508-9A36-DB543B6651A2}" dt="2024-04-17T15:56:42.825" v="4162" actId="20577"/>
        <pc:sldMkLst>
          <pc:docMk/>
          <pc:sldMk cId="1492783894" sldId="362"/>
        </pc:sldMkLst>
        <pc:spChg chg="mod">
          <ac:chgData name="Marie Hladká" userId="069433b9-3fc3-434e-985a-6b0cf6129750" providerId="ADAL" clId="{9479EC21-27D0-4508-9A36-DB543B6651A2}" dt="2024-04-17T15:56:42.825" v="4162" actId="20577"/>
          <ac:spMkLst>
            <pc:docMk/>
            <pc:sldMk cId="1492783894" sldId="362"/>
            <ac:spMk id="3" creationId="{BD072A64-CC10-4B8A-BF9E-4DFBEE59B7EC}"/>
          </ac:spMkLst>
        </pc:spChg>
      </pc:sldChg>
      <pc:sldChg chg="add del">
        <pc:chgData name="Marie Hladká" userId="069433b9-3fc3-434e-985a-6b0cf6129750" providerId="ADAL" clId="{9479EC21-27D0-4508-9A36-DB543B6651A2}" dt="2024-04-17T15:52:09.600" v="4075" actId="47"/>
        <pc:sldMkLst>
          <pc:docMk/>
          <pc:sldMk cId="2821966495" sldId="362"/>
        </pc:sldMkLst>
      </pc:sldChg>
      <pc:sldChg chg="modSp new del mod">
        <pc:chgData name="Marie Hladká" userId="069433b9-3fc3-434e-985a-6b0cf6129750" providerId="ADAL" clId="{9479EC21-27D0-4508-9A36-DB543B6651A2}" dt="2024-04-17T15:48:44.001" v="4011" actId="47"/>
        <pc:sldMkLst>
          <pc:docMk/>
          <pc:sldMk cId="2914242388" sldId="362"/>
        </pc:sldMkLst>
        <pc:spChg chg="mod">
          <ac:chgData name="Marie Hladká" userId="069433b9-3fc3-434e-985a-6b0cf6129750" providerId="ADAL" clId="{9479EC21-27D0-4508-9A36-DB543B6651A2}" dt="2024-04-12T13:09:45.809" v="1553" actId="20577"/>
          <ac:spMkLst>
            <pc:docMk/>
            <pc:sldMk cId="2914242388" sldId="362"/>
            <ac:spMk id="2" creationId="{BFB3E4E1-8D70-4A54-8FC6-97802120683A}"/>
          </ac:spMkLst>
        </pc:spChg>
        <pc:spChg chg="mod">
          <ac:chgData name="Marie Hladká" userId="069433b9-3fc3-434e-985a-6b0cf6129750" providerId="ADAL" clId="{9479EC21-27D0-4508-9A36-DB543B6651A2}" dt="2024-04-12T13:50:04.918" v="3384" actId="20577"/>
          <ac:spMkLst>
            <pc:docMk/>
            <pc:sldMk cId="2914242388" sldId="362"/>
            <ac:spMk id="3" creationId="{BD072A64-CC10-4B8A-BF9E-4DFBEE59B7EC}"/>
          </ac:spMkLst>
        </pc:spChg>
      </pc:sldChg>
      <pc:sldChg chg="addSp delSp modSp new mod">
        <pc:chgData name="Marie Hladká" userId="069433b9-3fc3-434e-985a-6b0cf6129750" providerId="ADAL" clId="{9479EC21-27D0-4508-9A36-DB543B6651A2}" dt="2024-04-17T16:03:33.397" v="4177" actId="207"/>
        <pc:sldMkLst>
          <pc:docMk/>
          <pc:sldMk cId="2603319442" sldId="363"/>
        </pc:sldMkLst>
        <pc:spChg chg="mod">
          <ac:chgData name="Marie Hladká" userId="069433b9-3fc3-434e-985a-6b0cf6129750" providerId="ADAL" clId="{9479EC21-27D0-4508-9A36-DB543B6651A2}" dt="2024-04-12T13:12:03.887" v="1809" actId="20577"/>
          <ac:spMkLst>
            <pc:docMk/>
            <pc:sldMk cId="2603319442" sldId="363"/>
            <ac:spMk id="2" creationId="{01411C5C-4835-4BE2-8D06-F6807E92A679}"/>
          </ac:spMkLst>
        </pc:spChg>
        <pc:spChg chg="add del mod">
          <ac:chgData name="Marie Hladká" userId="069433b9-3fc3-434e-985a-6b0cf6129750" providerId="ADAL" clId="{9479EC21-27D0-4508-9A36-DB543B6651A2}" dt="2024-04-17T16:03:33.397" v="4177" actId="207"/>
          <ac:spMkLst>
            <pc:docMk/>
            <pc:sldMk cId="2603319442" sldId="363"/>
            <ac:spMk id="3" creationId="{FF46FDFC-B8B4-4853-8DFC-1510ABA67A21}"/>
          </ac:spMkLst>
        </pc:spChg>
        <pc:graphicFrameChg chg="add del mod">
          <ac:chgData name="Marie Hladká" userId="069433b9-3fc3-434e-985a-6b0cf6129750" providerId="ADAL" clId="{9479EC21-27D0-4508-9A36-DB543B6651A2}" dt="2024-04-17T15:57:45.286" v="4167" actId="12084"/>
          <ac:graphicFrameMkLst>
            <pc:docMk/>
            <pc:sldMk cId="2603319442" sldId="363"/>
            <ac:graphicFrameMk id="4" creationId="{16A13846-B5A2-4C41-99AA-71EC3FD747D5}"/>
          </ac:graphicFrameMkLst>
        </pc:graphicFrameChg>
      </pc:sldChg>
      <pc:sldChg chg="modSp new mod">
        <pc:chgData name="Marie Hladká" userId="069433b9-3fc3-434e-985a-6b0cf6129750" providerId="ADAL" clId="{9479EC21-27D0-4508-9A36-DB543B6651A2}" dt="2024-04-17T16:05:39.385" v="4181" actId="20577"/>
        <pc:sldMkLst>
          <pc:docMk/>
          <pc:sldMk cId="1427384737" sldId="364"/>
        </pc:sldMkLst>
        <pc:spChg chg="mod">
          <ac:chgData name="Marie Hladká" userId="069433b9-3fc3-434e-985a-6b0cf6129750" providerId="ADAL" clId="{9479EC21-27D0-4508-9A36-DB543B6651A2}" dt="2024-04-12T13:15:07.228" v="2153" actId="20577"/>
          <ac:spMkLst>
            <pc:docMk/>
            <pc:sldMk cId="1427384737" sldId="364"/>
            <ac:spMk id="2" creationId="{1A3C1FA3-B72F-4E09-8F51-9B45A853BC79}"/>
          </ac:spMkLst>
        </pc:spChg>
        <pc:spChg chg="mod">
          <ac:chgData name="Marie Hladká" userId="069433b9-3fc3-434e-985a-6b0cf6129750" providerId="ADAL" clId="{9479EC21-27D0-4508-9A36-DB543B6651A2}" dt="2024-04-17T16:05:39.385" v="4181" actId="20577"/>
          <ac:spMkLst>
            <pc:docMk/>
            <pc:sldMk cId="1427384737" sldId="364"/>
            <ac:spMk id="3" creationId="{84218D1F-C3FD-491B-A6DF-BE8B8C936878}"/>
          </ac:spMkLst>
        </pc:spChg>
      </pc:sldChg>
      <pc:sldChg chg="modSp new del mod">
        <pc:chgData name="Marie Hladká" userId="069433b9-3fc3-434e-985a-6b0cf6129750" providerId="ADAL" clId="{9479EC21-27D0-4508-9A36-DB543B6651A2}" dt="2024-04-17T16:05:46.391" v="4182" actId="47"/>
        <pc:sldMkLst>
          <pc:docMk/>
          <pc:sldMk cId="549109877" sldId="365"/>
        </pc:sldMkLst>
        <pc:spChg chg="mod">
          <ac:chgData name="Marie Hladká" userId="069433b9-3fc3-434e-985a-6b0cf6129750" providerId="ADAL" clId="{9479EC21-27D0-4508-9A36-DB543B6651A2}" dt="2024-04-12T13:16:58.202" v="2205" actId="20577"/>
          <ac:spMkLst>
            <pc:docMk/>
            <pc:sldMk cId="549109877" sldId="365"/>
            <ac:spMk id="2" creationId="{5CAD5EA6-A58C-4026-94F6-63169F098A10}"/>
          </ac:spMkLst>
        </pc:spChg>
        <pc:spChg chg="mod">
          <ac:chgData name="Marie Hladká" userId="069433b9-3fc3-434e-985a-6b0cf6129750" providerId="ADAL" clId="{9479EC21-27D0-4508-9A36-DB543B6651A2}" dt="2024-04-12T13:18:21.892" v="2450" actId="20577"/>
          <ac:spMkLst>
            <pc:docMk/>
            <pc:sldMk cId="549109877" sldId="365"/>
            <ac:spMk id="3" creationId="{FEC5A3B9-9FB1-48B9-93CE-A647D7CF677D}"/>
          </ac:spMkLst>
        </pc:spChg>
      </pc:sldChg>
      <pc:sldChg chg="modSp new mod">
        <pc:chgData name="Marie Hladká" userId="069433b9-3fc3-434e-985a-6b0cf6129750" providerId="ADAL" clId="{9479EC21-27D0-4508-9A36-DB543B6651A2}" dt="2024-04-17T16:17:48.051" v="4199" actId="20577"/>
        <pc:sldMkLst>
          <pc:docMk/>
          <pc:sldMk cId="3231784837" sldId="366"/>
        </pc:sldMkLst>
        <pc:spChg chg="mod">
          <ac:chgData name="Marie Hladká" userId="069433b9-3fc3-434e-985a-6b0cf6129750" providerId="ADAL" clId="{9479EC21-27D0-4508-9A36-DB543B6651A2}" dt="2024-04-12T13:18:55.973" v="2463" actId="20577"/>
          <ac:spMkLst>
            <pc:docMk/>
            <pc:sldMk cId="3231784837" sldId="366"/>
            <ac:spMk id="2" creationId="{209522EA-6CB5-40F4-877D-427D93B8E8E9}"/>
          </ac:spMkLst>
        </pc:spChg>
        <pc:spChg chg="mod">
          <ac:chgData name="Marie Hladká" userId="069433b9-3fc3-434e-985a-6b0cf6129750" providerId="ADAL" clId="{9479EC21-27D0-4508-9A36-DB543B6651A2}" dt="2024-04-17T16:17:48.051" v="4199" actId="20577"/>
          <ac:spMkLst>
            <pc:docMk/>
            <pc:sldMk cId="3231784837" sldId="366"/>
            <ac:spMk id="3" creationId="{D57CA1BD-318B-4C5C-977F-A5470F11149B}"/>
          </ac:spMkLst>
        </pc:spChg>
      </pc:sldChg>
      <pc:sldChg chg="modSp new mod">
        <pc:chgData name="Marie Hladká" userId="069433b9-3fc3-434e-985a-6b0cf6129750" providerId="ADAL" clId="{9479EC21-27D0-4508-9A36-DB543B6651A2}" dt="2024-04-12T13:23:22.622" v="2669" actId="20577"/>
        <pc:sldMkLst>
          <pc:docMk/>
          <pc:sldMk cId="958415260" sldId="367"/>
        </pc:sldMkLst>
        <pc:spChg chg="mod">
          <ac:chgData name="Marie Hladká" userId="069433b9-3fc3-434e-985a-6b0cf6129750" providerId="ADAL" clId="{9479EC21-27D0-4508-9A36-DB543B6651A2}" dt="2024-04-12T13:21:16.146" v="2524" actId="20577"/>
          <ac:spMkLst>
            <pc:docMk/>
            <pc:sldMk cId="958415260" sldId="367"/>
            <ac:spMk id="2" creationId="{339184A4-463B-4ABD-B572-5788D346C6FE}"/>
          </ac:spMkLst>
        </pc:spChg>
        <pc:spChg chg="mod">
          <ac:chgData name="Marie Hladká" userId="069433b9-3fc3-434e-985a-6b0cf6129750" providerId="ADAL" clId="{9479EC21-27D0-4508-9A36-DB543B6651A2}" dt="2024-04-12T13:23:22.622" v="2669" actId="20577"/>
          <ac:spMkLst>
            <pc:docMk/>
            <pc:sldMk cId="958415260" sldId="367"/>
            <ac:spMk id="3" creationId="{F26B746E-A239-47BC-A13C-0CD0EC9764D5}"/>
          </ac:spMkLst>
        </pc:spChg>
      </pc:sldChg>
      <pc:sldChg chg="addSp delSp modSp new mod">
        <pc:chgData name="Marie Hladká" userId="069433b9-3fc3-434e-985a-6b0cf6129750" providerId="ADAL" clId="{9479EC21-27D0-4508-9A36-DB543B6651A2}" dt="2024-04-12T13:30:36.716" v="2985" actId="255"/>
        <pc:sldMkLst>
          <pc:docMk/>
          <pc:sldMk cId="672497876" sldId="368"/>
        </pc:sldMkLst>
        <pc:spChg chg="mod">
          <ac:chgData name="Marie Hladká" userId="069433b9-3fc3-434e-985a-6b0cf6129750" providerId="ADAL" clId="{9479EC21-27D0-4508-9A36-DB543B6651A2}" dt="2024-04-12T13:30:36.716" v="2985" actId="255"/>
          <ac:spMkLst>
            <pc:docMk/>
            <pc:sldMk cId="672497876" sldId="368"/>
            <ac:spMk id="2" creationId="{6C8C7304-6B47-4ACD-B2E6-17B32F64AE4F}"/>
          </ac:spMkLst>
        </pc:spChg>
        <pc:spChg chg="del mod">
          <ac:chgData name="Marie Hladká" userId="069433b9-3fc3-434e-985a-6b0cf6129750" providerId="ADAL" clId="{9479EC21-27D0-4508-9A36-DB543B6651A2}" dt="2024-04-12T13:29:46.681" v="2974" actId="22"/>
          <ac:spMkLst>
            <pc:docMk/>
            <pc:sldMk cId="672497876" sldId="368"/>
            <ac:spMk id="3" creationId="{4983EE76-8964-4708-8BCE-80755E1CB78A}"/>
          </ac:spMkLst>
        </pc:spChg>
        <pc:spChg chg="add del mod">
          <ac:chgData name="Marie Hladká" userId="069433b9-3fc3-434e-985a-6b0cf6129750" providerId="ADAL" clId="{9479EC21-27D0-4508-9A36-DB543B6651A2}" dt="2024-04-12T13:30:18.107" v="2981"/>
          <ac:spMkLst>
            <pc:docMk/>
            <pc:sldMk cId="672497876" sldId="368"/>
            <ac:spMk id="6" creationId="{864453F2-D8ED-45CE-8AA2-6E184C5683E3}"/>
          </ac:spMkLst>
        </pc:spChg>
        <pc:picChg chg="add del mod ord">
          <ac:chgData name="Marie Hladká" userId="069433b9-3fc3-434e-985a-6b0cf6129750" providerId="ADAL" clId="{9479EC21-27D0-4508-9A36-DB543B6651A2}" dt="2024-04-12T13:30:07.740" v="2979" actId="478"/>
          <ac:picMkLst>
            <pc:docMk/>
            <pc:sldMk cId="672497876" sldId="368"/>
            <ac:picMk id="5" creationId="{447F46F5-7649-444A-993D-F259A95C0ADF}"/>
          </ac:picMkLst>
        </pc:picChg>
        <pc:picChg chg="add mod">
          <ac:chgData name="Marie Hladká" userId="069433b9-3fc3-434e-985a-6b0cf6129750" providerId="ADAL" clId="{9479EC21-27D0-4508-9A36-DB543B6651A2}" dt="2024-04-12T13:30:29.563" v="2984" actId="1076"/>
          <ac:picMkLst>
            <pc:docMk/>
            <pc:sldMk cId="672497876" sldId="368"/>
            <ac:picMk id="7" creationId="{4FDE7EAD-31E0-4614-91F1-816FC38F41FE}"/>
          </ac:picMkLst>
        </pc:picChg>
      </pc:sldChg>
      <pc:sldChg chg="addSp delSp modSp new mod">
        <pc:chgData name="Marie Hladká" userId="069433b9-3fc3-434e-985a-6b0cf6129750" providerId="ADAL" clId="{9479EC21-27D0-4508-9A36-DB543B6651A2}" dt="2024-04-12T13:31:38.831" v="2996" actId="14100"/>
        <pc:sldMkLst>
          <pc:docMk/>
          <pc:sldMk cId="549640759" sldId="369"/>
        </pc:sldMkLst>
        <pc:spChg chg="mod">
          <ac:chgData name="Marie Hladká" userId="069433b9-3fc3-434e-985a-6b0cf6129750" providerId="ADAL" clId="{9479EC21-27D0-4508-9A36-DB543B6651A2}" dt="2024-04-12T13:26:51.439" v="2940" actId="20577"/>
          <ac:spMkLst>
            <pc:docMk/>
            <pc:sldMk cId="549640759" sldId="369"/>
            <ac:spMk id="2" creationId="{834174D5-C59E-4276-B844-8ADFAEBF9EDA}"/>
          </ac:spMkLst>
        </pc:spChg>
        <pc:spChg chg="del mod">
          <ac:chgData name="Marie Hladká" userId="069433b9-3fc3-434e-985a-6b0cf6129750" providerId="ADAL" clId="{9479EC21-27D0-4508-9A36-DB543B6651A2}" dt="2024-04-12T13:31:03.422" v="2987" actId="22"/>
          <ac:spMkLst>
            <pc:docMk/>
            <pc:sldMk cId="549640759" sldId="369"/>
            <ac:spMk id="3" creationId="{8AB24D70-5CCD-4584-8D3E-12BAA5E84848}"/>
          </ac:spMkLst>
        </pc:spChg>
        <pc:spChg chg="add del mod">
          <ac:chgData name="Marie Hladká" userId="069433b9-3fc3-434e-985a-6b0cf6129750" providerId="ADAL" clId="{9479EC21-27D0-4508-9A36-DB543B6651A2}" dt="2024-04-12T13:31:31.388" v="2994"/>
          <ac:spMkLst>
            <pc:docMk/>
            <pc:sldMk cId="549640759" sldId="369"/>
            <ac:spMk id="6" creationId="{496A576B-190B-416A-A591-15AD9DC35C85}"/>
          </ac:spMkLst>
        </pc:spChg>
        <pc:picChg chg="add del mod ord">
          <ac:chgData name="Marie Hladká" userId="069433b9-3fc3-434e-985a-6b0cf6129750" providerId="ADAL" clId="{9479EC21-27D0-4508-9A36-DB543B6651A2}" dt="2024-04-12T13:31:25.882" v="2992" actId="478"/>
          <ac:picMkLst>
            <pc:docMk/>
            <pc:sldMk cId="549640759" sldId="369"/>
            <ac:picMk id="5" creationId="{3A181EB1-731D-4E85-8EDD-AD2353632863}"/>
          </ac:picMkLst>
        </pc:picChg>
        <pc:picChg chg="add mod">
          <ac:chgData name="Marie Hladká" userId="069433b9-3fc3-434e-985a-6b0cf6129750" providerId="ADAL" clId="{9479EC21-27D0-4508-9A36-DB543B6651A2}" dt="2024-04-12T13:31:38.831" v="2996" actId="14100"/>
          <ac:picMkLst>
            <pc:docMk/>
            <pc:sldMk cId="549640759" sldId="369"/>
            <ac:picMk id="7" creationId="{48C7EEF8-D6E6-4970-955D-9521AD6FC69A}"/>
          </ac:picMkLst>
        </pc:picChg>
      </pc:sldChg>
      <pc:sldChg chg="addSp delSp modSp new mod ord">
        <pc:chgData name="Marie Hladká" userId="069433b9-3fc3-434e-985a-6b0cf6129750" providerId="ADAL" clId="{9479EC21-27D0-4508-9A36-DB543B6651A2}" dt="2024-04-12T13:29:00.401" v="2972" actId="14100"/>
        <pc:sldMkLst>
          <pc:docMk/>
          <pc:sldMk cId="142158062" sldId="370"/>
        </pc:sldMkLst>
        <pc:spChg chg="mod">
          <ac:chgData name="Marie Hladká" userId="069433b9-3fc3-434e-985a-6b0cf6129750" providerId="ADAL" clId="{9479EC21-27D0-4508-9A36-DB543B6651A2}" dt="2024-04-12T13:25:05.148" v="2785" actId="20577"/>
          <ac:spMkLst>
            <pc:docMk/>
            <pc:sldMk cId="142158062" sldId="370"/>
            <ac:spMk id="2" creationId="{1186D2C9-EAC5-43FE-9FCE-65BD8B41995B}"/>
          </ac:spMkLst>
        </pc:spChg>
        <pc:spChg chg="del mod">
          <ac:chgData name="Marie Hladká" userId="069433b9-3fc3-434e-985a-6b0cf6129750" providerId="ADAL" clId="{9479EC21-27D0-4508-9A36-DB543B6651A2}" dt="2024-04-12T13:27:43.790" v="2962" actId="22"/>
          <ac:spMkLst>
            <pc:docMk/>
            <pc:sldMk cId="142158062" sldId="370"/>
            <ac:spMk id="3" creationId="{42B33229-4557-452E-A8FB-6C3509B2AC44}"/>
          </ac:spMkLst>
        </pc:spChg>
        <pc:spChg chg="add del mod">
          <ac:chgData name="Marie Hladká" userId="069433b9-3fc3-434e-985a-6b0cf6129750" providerId="ADAL" clId="{9479EC21-27D0-4508-9A36-DB543B6651A2}" dt="2024-04-12T13:28:49.164" v="2970"/>
          <ac:spMkLst>
            <pc:docMk/>
            <pc:sldMk cId="142158062" sldId="370"/>
            <ac:spMk id="6" creationId="{077F4F6D-0A94-4462-B67C-465D92DDEC97}"/>
          </ac:spMkLst>
        </pc:spChg>
        <pc:picChg chg="add del mod ord">
          <ac:chgData name="Marie Hladká" userId="069433b9-3fc3-434e-985a-6b0cf6129750" providerId="ADAL" clId="{9479EC21-27D0-4508-9A36-DB543B6651A2}" dt="2024-04-12T13:28:43.651" v="2968" actId="478"/>
          <ac:picMkLst>
            <pc:docMk/>
            <pc:sldMk cId="142158062" sldId="370"/>
            <ac:picMk id="5" creationId="{2F89056F-294F-4491-AA9B-9888378B5FE3}"/>
          </ac:picMkLst>
        </pc:picChg>
        <pc:picChg chg="add mod">
          <ac:chgData name="Marie Hladká" userId="069433b9-3fc3-434e-985a-6b0cf6129750" providerId="ADAL" clId="{9479EC21-27D0-4508-9A36-DB543B6651A2}" dt="2024-04-12T13:29:00.401" v="2972" actId="14100"/>
          <ac:picMkLst>
            <pc:docMk/>
            <pc:sldMk cId="142158062" sldId="370"/>
            <ac:picMk id="7" creationId="{064DBD36-584E-4699-B5DF-BF1D93A1B2EE}"/>
          </ac:picMkLst>
        </pc:picChg>
      </pc:sldChg>
      <pc:sldChg chg="addSp delSp modSp new mod">
        <pc:chgData name="Marie Hladká" userId="069433b9-3fc3-434e-985a-6b0cf6129750" providerId="ADAL" clId="{9479EC21-27D0-4508-9A36-DB543B6651A2}" dt="2024-04-12T13:32:39.796" v="3007" actId="14100"/>
        <pc:sldMkLst>
          <pc:docMk/>
          <pc:sldMk cId="4131881699" sldId="371"/>
        </pc:sldMkLst>
        <pc:spChg chg="mod">
          <ac:chgData name="Marie Hladká" userId="069433b9-3fc3-434e-985a-6b0cf6129750" providerId="ADAL" clId="{9479EC21-27D0-4508-9A36-DB543B6651A2}" dt="2024-04-12T13:27:07.058" v="2960" actId="20577"/>
          <ac:spMkLst>
            <pc:docMk/>
            <pc:sldMk cId="4131881699" sldId="371"/>
            <ac:spMk id="2" creationId="{F8EC1B54-7BDA-483C-B290-0D1354D181E9}"/>
          </ac:spMkLst>
        </pc:spChg>
        <pc:spChg chg="del mod">
          <ac:chgData name="Marie Hladká" userId="069433b9-3fc3-434e-985a-6b0cf6129750" providerId="ADAL" clId="{9479EC21-27D0-4508-9A36-DB543B6651A2}" dt="2024-04-12T13:32:06.405" v="2998" actId="22"/>
          <ac:spMkLst>
            <pc:docMk/>
            <pc:sldMk cId="4131881699" sldId="371"/>
            <ac:spMk id="3" creationId="{A25E388D-A9E3-4DE1-824C-9D161DEAC382}"/>
          </ac:spMkLst>
        </pc:spChg>
        <pc:spChg chg="add del mod">
          <ac:chgData name="Marie Hladká" userId="069433b9-3fc3-434e-985a-6b0cf6129750" providerId="ADAL" clId="{9479EC21-27D0-4508-9A36-DB543B6651A2}" dt="2024-04-12T13:32:32.685" v="3005"/>
          <ac:spMkLst>
            <pc:docMk/>
            <pc:sldMk cId="4131881699" sldId="371"/>
            <ac:spMk id="6" creationId="{C7FCDD45-6DE6-4499-9E79-09E2741173D2}"/>
          </ac:spMkLst>
        </pc:spChg>
        <pc:picChg chg="add del mod ord">
          <ac:chgData name="Marie Hladká" userId="069433b9-3fc3-434e-985a-6b0cf6129750" providerId="ADAL" clId="{9479EC21-27D0-4508-9A36-DB543B6651A2}" dt="2024-04-12T13:32:26.802" v="3003" actId="478"/>
          <ac:picMkLst>
            <pc:docMk/>
            <pc:sldMk cId="4131881699" sldId="371"/>
            <ac:picMk id="5" creationId="{E12164F3-D3FD-461E-9273-4A95FED25DEC}"/>
          </ac:picMkLst>
        </pc:picChg>
        <pc:picChg chg="add mod">
          <ac:chgData name="Marie Hladká" userId="069433b9-3fc3-434e-985a-6b0cf6129750" providerId="ADAL" clId="{9479EC21-27D0-4508-9A36-DB543B6651A2}" dt="2024-04-12T13:32:39.796" v="3007" actId="14100"/>
          <ac:picMkLst>
            <pc:docMk/>
            <pc:sldMk cId="4131881699" sldId="371"/>
            <ac:picMk id="7" creationId="{C407B490-D59B-4623-A5DD-1FB60E71E77E}"/>
          </ac:picMkLst>
        </pc:picChg>
      </pc:sldChg>
      <pc:sldChg chg="addSp delSp modSp new mod">
        <pc:chgData name="Marie Hladká" userId="069433b9-3fc3-434e-985a-6b0cf6129750" providerId="ADAL" clId="{9479EC21-27D0-4508-9A36-DB543B6651A2}" dt="2024-04-17T15:45:09.607" v="4000" actId="20577"/>
        <pc:sldMkLst>
          <pc:docMk/>
          <pc:sldMk cId="3158916060" sldId="372"/>
        </pc:sldMkLst>
        <pc:spChg chg="mod">
          <ac:chgData name="Marie Hladká" userId="069433b9-3fc3-434e-985a-6b0cf6129750" providerId="ADAL" clId="{9479EC21-27D0-4508-9A36-DB543B6651A2}" dt="2024-04-12T13:46:36.394" v="3116" actId="20577"/>
          <ac:spMkLst>
            <pc:docMk/>
            <pc:sldMk cId="3158916060" sldId="372"/>
            <ac:spMk id="2" creationId="{E6257073-B97A-4AAD-9FB5-1BF83BE0A6B2}"/>
          </ac:spMkLst>
        </pc:spChg>
        <pc:spChg chg="del mod">
          <ac:chgData name="Marie Hladká" userId="069433b9-3fc3-434e-985a-6b0cf6129750" providerId="ADAL" clId="{9479EC21-27D0-4508-9A36-DB543B6651A2}" dt="2024-04-17T15:44:43.427" v="3997" actId="12084"/>
          <ac:spMkLst>
            <pc:docMk/>
            <pc:sldMk cId="3158916060" sldId="372"/>
            <ac:spMk id="3" creationId="{DA8CF417-2293-480C-B2B4-B7CAD6F1458B}"/>
          </ac:spMkLst>
        </pc:spChg>
        <pc:graphicFrameChg chg="add mod">
          <ac:chgData name="Marie Hladká" userId="069433b9-3fc3-434e-985a-6b0cf6129750" providerId="ADAL" clId="{9479EC21-27D0-4508-9A36-DB543B6651A2}" dt="2024-04-17T15:45:09.607" v="4000" actId="20577"/>
          <ac:graphicFrameMkLst>
            <pc:docMk/>
            <pc:sldMk cId="3158916060" sldId="372"/>
            <ac:graphicFrameMk id="4" creationId="{A36E9C00-1523-4CBF-AA44-883A8C6FC49D}"/>
          </ac:graphicFrameMkLst>
        </pc:graphicFrameChg>
      </pc:sldChg>
      <pc:sldChg chg="add del">
        <pc:chgData name="Marie Hladká" userId="069433b9-3fc3-434e-985a-6b0cf6129750" providerId="ADAL" clId="{9479EC21-27D0-4508-9A36-DB543B6651A2}" dt="2024-04-17T15:51:57.691" v="4074" actId="47"/>
        <pc:sldMkLst>
          <pc:docMk/>
          <pc:sldMk cId="3498130510" sldId="373"/>
        </pc:sldMkLst>
      </pc:sldChg>
      <pc:sldChg chg="addSp delSp new del mod modClrScheme chgLayout">
        <pc:chgData name="Marie Hladká" userId="069433b9-3fc3-434e-985a-6b0cf6129750" providerId="ADAL" clId="{9479EC21-27D0-4508-9A36-DB543B6651A2}" dt="2024-04-17T15:48:44.001" v="4011" actId="47"/>
        <pc:sldMkLst>
          <pc:docMk/>
          <pc:sldMk cId="3846625122" sldId="373"/>
        </pc:sldMkLst>
        <pc:spChg chg="del">
          <ac:chgData name="Marie Hladká" userId="069433b9-3fc3-434e-985a-6b0cf6129750" providerId="ADAL" clId="{9479EC21-27D0-4508-9A36-DB543B6651A2}" dt="2024-04-12T13:50:44.409" v="3386" actId="700"/>
          <ac:spMkLst>
            <pc:docMk/>
            <pc:sldMk cId="3846625122" sldId="373"/>
            <ac:spMk id="2" creationId="{359369DB-55BC-42B3-AB4D-2A84FA466498}"/>
          </ac:spMkLst>
        </pc:spChg>
        <pc:spChg chg="del">
          <ac:chgData name="Marie Hladká" userId="069433b9-3fc3-434e-985a-6b0cf6129750" providerId="ADAL" clId="{9479EC21-27D0-4508-9A36-DB543B6651A2}" dt="2024-04-12T13:50:44.409" v="3386" actId="700"/>
          <ac:spMkLst>
            <pc:docMk/>
            <pc:sldMk cId="3846625122" sldId="373"/>
            <ac:spMk id="3" creationId="{1496ADA9-A25A-4B7B-AC66-A21F3527D156}"/>
          </ac:spMkLst>
        </pc:spChg>
        <pc:picChg chg="add">
          <ac:chgData name="Marie Hladká" userId="069433b9-3fc3-434e-985a-6b0cf6129750" providerId="ADAL" clId="{9479EC21-27D0-4508-9A36-DB543B6651A2}" dt="2024-04-12T13:53:15.689" v="3514" actId="22"/>
          <ac:picMkLst>
            <pc:docMk/>
            <pc:sldMk cId="3846625122" sldId="373"/>
            <ac:picMk id="5" creationId="{1498BD77-4CD1-4901-9020-5D8887CB60C7}"/>
          </ac:picMkLst>
        </pc:picChg>
      </pc:sldChg>
      <pc:sldChg chg="modSp add mod">
        <pc:chgData name="Marie Hladká" userId="069433b9-3fc3-434e-985a-6b0cf6129750" providerId="ADAL" clId="{9479EC21-27D0-4508-9A36-DB543B6651A2}" dt="2024-04-17T16:41:15.203" v="4963" actId="113"/>
        <pc:sldMkLst>
          <pc:docMk/>
          <pc:sldMk cId="3980012703" sldId="394"/>
        </pc:sldMkLst>
        <pc:spChg chg="mod">
          <ac:chgData name="Marie Hladká" userId="069433b9-3fc3-434e-985a-6b0cf6129750" providerId="ADAL" clId="{9479EC21-27D0-4508-9A36-DB543B6651A2}" dt="2024-04-17T16:41:15.203" v="4963" actId="113"/>
          <ac:spMkLst>
            <pc:docMk/>
            <pc:sldMk cId="3980012703" sldId="394"/>
            <ac:spMk id="4" creationId="{00000000-0000-0000-0000-000000000000}"/>
          </ac:spMkLst>
        </pc:spChg>
      </pc:sldChg>
      <pc:sldChg chg="addSp delSp modSp add">
        <pc:chgData name="Marie Hladká" userId="069433b9-3fc3-434e-985a-6b0cf6129750" providerId="ADAL" clId="{9479EC21-27D0-4508-9A36-DB543B6651A2}" dt="2024-04-17T16:15:39.775" v="4188" actId="20577"/>
        <pc:sldMkLst>
          <pc:docMk/>
          <pc:sldMk cId="3201776693" sldId="395"/>
        </pc:sldMkLst>
        <pc:spChg chg="del">
          <ac:chgData name="Marie Hladká" userId="069433b9-3fc3-434e-985a-6b0cf6129750" providerId="ADAL" clId="{9479EC21-27D0-4508-9A36-DB543B6651A2}" dt="2024-04-17T15:42:49.419" v="3978" actId="12084"/>
          <ac:spMkLst>
            <pc:docMk/>
            <pc:sldMk cId="3201776693" sldId="395"/>
            <ac:spMk id="4" creationId="{00000000-0000-0000-0000-000000000000}"/>
          </ac:spMkLst>
        </pc:spChg>
        <pc:graphicFrameChg chg="add mod">
          <ac:chgData name="Marie Hladká" userId="069433b9-3fc3-434e-985a-6b0cf6129750" providerId="ADAL" clId="{9479EC21-27D0-4508-9A36-DB543B6651A2}" dt="2024-04-17T16:15:39.775" v="4188" actId="20577"/>
          <ac:graphicFrameMkLst>
            <pc:docMk/>
            <pc:sldMk cId="3201776693" sldId="395"/>
            <ac:graphicFrameMk id="5" creationId="{326A8E50-6F9B-439C-9E78-2B80BB5A88B7}"/>
          </ac:graphicFrameMkLst>
        </pc:graphicFrameChg>
      </pc:sldChg>
      <pc:sldChg chg="add del">
        <pc:chgData name="Marie Hladká" userId="069433b9-3fc3-434e-985a-6b0cf6129750" providerId="ADAL" clId="{9479EC21-27D0-4508-9A36-DB543B6651A2}" dt="2024-04-12T14:08:34.155" v="3518" actId="47"/>
        <pc:sldMkLst>
          <pc:docMk/>
          <pc:sldMk cId="33988905" sldId="396"/>
        </pc:sldMkLst>
      </pc:sldChg>
      <pc:sldChg chg="add del">
        <pc:chgData name="Marie Hladká" userId="069433b9-3fc3-434e-985a-6b0cf6129750" providerId="ADAL" clId="{9479EC21-27D0-4508-9A36-DB543B6651A2}" dt="2024-04-12T14:08:35.058" v="3519" actId="47"/>
        <pc:sldMkLst>
          <pc:docMk/>
          <pc:sldMk cId="427360129" sldId="397"/>
        </pc:sldMkLst>
      </pc:sldChg>
      <pc:sldChg chg="modSp add mod">
        <pc:chgData name="Marie Hladká" userId="069433b9-3fc3-434e-985a-6b0cf6129750" providerId="ADAL" clId="{9479EC21-27D0-4508-9A36-DB543B6651A2}" dt="2024-04-17T15:43:08.072" v="3982" actId="5793"/>
        <pc:sldMkLst>
          <pc:docMk/>
          <pc:sldMk cId="3600288108" sldId="398"/>
        </pc:sldMkLst>
        <pc:spChg chg="mod">
          <ac:chgData name="Marie Hladká" userId="069433b9-3fc3-434e-985a-6b0cf6129750" providerId="ADAL" clId="{9479EC21-27D0-4508-9A36-DB543B6651A2}" dt="2024-04-17T15:43:08.072" v="3982" actId="5793"/>
          <ac:spMkLst>
            <pc:docMk/>
            <pc:sldMk cId="3600288108" sldId="398"/>
            <ac:spMk id="4" creationId="{00000000-0000-0000-0000-000000000000}"/>
          </ac:spMkLst>
        </pc:spChg>
      </pc:sldChg>
      <pc:sldChg chg="addSp delSp modSp new mod">
        <pc:chgData name="Marie Hladká" userId="069433b9-3fc3-434e-985a-6b0cf6129750" providerId="ADAL" clId="{9479EC21-27D0-4508-9A36-DB543B6651A2}" dt="2024-04-17T16:36:12.247" v="4928" actId="20577"/>
        <pc:sldMkLst>
          <pc:docMk/>
          <pc:sldMk cId="1797431781" sldId="399"/>
        </pc:sldMkLst>
        <pc:spChg chg="mod">
          <ac:chgData name="Marie Hladká" userId="069433b9-3fc3-434e-985a-6b0cf6129750" providerId="ADAL" clId="{9479EC21-27D0-4508-9A36-DB543B6651A2}" dt="2024-04-17T16:32:07.098" v="4410" actId="20577"/>
          <ac:spMkLst>
            <pc:docMk/>
            <pc:sldMk cId="1797431781" sldId="399"/>
            <ac:spMk id="2" creationId="{008B46A0-78D6-4D06-96C0-7152C58B1CEE}"/>
          </ac:spMkLst>
        </pc:spChg>
        <pc:spChg chg="del mod">
          <ac:chgData name="Marie Hladká" userId="069433b9-3fc3-434e-985a-6b0cf6129750" providerId="ADAL" clId="{9479EC21-27D0-4508-9A36-DB543B6651A2}" dt="2024-04-17T16:35:02.635" v="4913" actId="12084"/>
          <ac:spMkLst>
            <pc:docMk/>
            <pc:sldMk cId="1797431781" sldId="399"/>
            <ac:spMk id="3" creationId="{B05F0C35-F1EF-4283-8371-18C4AFDBCF8D}"/>
          </ac:spMkLst>
        </pc:spChg>
        <pc:graphicFrameChg chg="add mod">
          <ac:chgData name="Marie Hladká" userId="069433b9-3fc3-434e-985a-6b0cf6129750" providerId="ADAL" clId="{9479EC21-27D0-4508-9A36-DB543B6651A2}" dt="2024-04-17T16:36:12.247" v="4928" actId="20577"/>
          <ac:graphicFrameMkLst>
            <pc:docMk/>
            <pc:sldMk cId="1797431781" sldId="399"/>
            <ac:graphicFrameMk id="4" creationId="{AD5C4C0C-0D3C-4644-93B0-AD699453A92A}"/>
          </ac:graphicFrameMkLst>
        </pc:graphicFrameChg>
      </pc:sldChg>
      <pc:sldChg chg="addSp delSp modSp new mod">
        <pc:chgData name="Marie Hladká" userId="069433b9-3fc3-434e-985a-6b0cf6129750" providerId="ADAL" clId="{9479EC21-27D0-4508-9A36-DB543B6651A2}" dt="2024-04-17T16:53:13.563" v="5286" actId="20577"/>
        <pc:sldMkLst>
          <pc:docMk/>
          <pc:sldMk cId="130297929" sldId="400"/>
        </pc:sldMkLst>
        <pc:spChg chg="mod">
          <ac:chgData name="Marie Hladká" userId="069433b9-3fc3-434e-985a-6b0cf6129750" providerId="ADAL" clId="{9479EC21-27D0-4508-9A36-DB543B6651A2}" dt="2024-04-17T16:45:04.625" v="5000" actId="20577"/>
          <ac:spMkLst>
            <pc:docMk/>
            <pc:sldMk cId="130297929" sldId="400"/>
            <ac:spMk id="2" creationId="{1624BD61-D6CC-4EBE-B521-438F3B0450B7}"/>
          </ac:spMkLst>
        </pc:spChg>
        <pc:spChg chg="del">
          <ac:chgData name="Marie Hladká" userId="069433b9-3fc3-434e-985a-6b0cf6129750" providerId="ADAL" clId="{9479EC21-27D0-4508-9A36-DB543B6651A2}" dt="2024-04-17T16:45:26.672" v="5001" actId="1032"/>
          <ac:spMkLst>
            <pc:docMk/>
            <pc:sldMk cId="130297929" sldId="400"/>
            <ac:spMk id="3" creationId="{7F4E7202-001E-47B9-8787-AE4E0A72690A}"/>
          </ac:spMkLst>
        </pc:spChg>
        <pc:graphicFrameChg chg="add mod modGraphic">
          <ac:chgData name="Marie Hladká" userId="069433b9-3fc3-434e-985a-6b0cf6129750" providerId="ADAL" clId="{9479EC21-27D0-4508-9A36-DB543B6651A2}" dt="2024-04-17T16:53:13.563" v="5286" actId="20577"/>
          <ac:graphicFrameMkLst>
            <pc:docMk/>
            <pc:sldMk cId="130297929" sldId="400"/>
            <ac:graphicFrameMk id="4" creationId="{794EE019-0B4C-4E35-9595-6F17B4F4104A}"/>
          </ac:graphicFrameMkLst>
        </pc:graphicFrameChg>
      </pc:sldChg>
      <pc:sldChg chg="modSp new mod">
        <pc:chgData name="Marie Hladká" userId="069433b9-3fc3-434e-985a-6b0cf6129750" providerId="ADAL" clId="{9479EC21-27D0-4508-9A36-DB543B6651A2}" dt="2024-04-17T16:57:43.380" v="5589" actId="20577"/>
        <pc:sldMkLst>
          <pc:docMk/>
          <pc:sldMk cId="3442855862" sldId="401"/>
        </pc:sldMkLst>
        <pc:spChg chg="mod">
          <ac:chgData name="Marie Hladká" userId="069433b9-3fc3-434e-985a-6b0cf6129750" providerId="ADAL" clId="{9479EC21-27D0-4508-9A36-DB543B6651A2}" dt="2024-04-17T16:56:11.060" v="5334" actId="20577"/>
          <ac:spMkLst>
            <pc:docMk/>
            <pc:sldMk cId="3442855862" sldId="401"/>
            <ac:spMk id="2" creationId="{8B000254-BD64-406A-8DA3-DE7235E0327B}"/>
          </ac:spMkLst>
        </pc:spChg>
        <pc:spChg chg="mod">
          <ac:chgData name="Marie Hladká" userId="069433b9-3fc3-434e-985a-6b0cf6129750" providerId="ADAL" clId="{9479EC21-27D0-4508-9A36-DB543B6651A2}" dt="2024-04-17T16:57:43.380" v="5589" actId="20577"/>
          <ac:spMkLst>
            <pc:docMk/>
            <pc:sldMk cId="3442855862" sldId="401"/>
            <ac:spMk id="3" creationId="{C8EB1100-31EC-4595-966D-F206BC369A14}"/>
          </ac:spMkLst>
        </pc:spChg>
      </pc:sldChg>
      <pc:sldChg chg="modSp new mod">
        <pc:chgData name="Marie Hladká" userId="069433b9-3fc3-434e-985a-6b0cf6129750" providerId="ADAL" clId="{9479EC21-27D0-4508-9A36-DB543B6651A2}" dt="2024-04-17T17:02:59.085" v="6004" actId="20577"/>
        <pc:sldMkLst>
          <pc:docMk/>
          <pc:sldMk cId="3159410837" sldId="402"/>
        </pc:sldMkLst>
        <pc:spChg chg="mod">
          <ac:chgData name="Marie Hladká" userId="069433b9-3fc3-434e-985a-6b0cf6129750" providerId="ADAL" clId="{9479EC21-27D0-4508-9A36-DB543B6651A2}" dt="2024-04-17T17:00:28.328" v="5609" actId="20577"/>
          <ac:spMkLst>
            <pc:docMk/>
            <pc:sldMk cId="3159410837" sldId="402"/>
            <ac:spMk id="2" creationId="{AFE280CE-A580-410C-8382-50540CE13DD9}"/>
          </ac:spMkLst>
        </pc:spChg>
        <pc:spChg chg="mod">
          <ac:chgData name="Marie Hladká" userId="069433b9-3fc3-434e-985a-6b0cf6129750" providerId="ADAL" clId="{9479EC21-27D0-4508-9A36-DB543B6651A2}" dt="2024-04-17T17:02:59.085" v="6004" actId="20577"/>
          <ac:spMkLst>
            <pc:docMk/>
            <pc:sldMk cId="3159410837" sldId="402"/>
            <ac:spMk id="3" creationId="{D548A704-1217-4B13-BE89-BA935E173615}"/>
          </ac:spMkLst>
        </pc:spChg>
      </pc:sldChg>
    </pc:docChg>
  </pc:docChgLst>
  <pc:docChgLst>
    <pc:chgData name="Marie" userId="069433b9-3fc3-434e-985a-6b0cf6129750" providerId="ADAL" clId="{060661AA-90A5-424B-A647-6D3B8370D53C}"/>
    <pc:docChg chg="addSld delSld modSld">
      <pc:chgData name="Marie" userId="069433b9-3fc3-434e-985a-6b0cf6129750" providerId="ADAL" clId="{060661AA-90A5-424B-A647-6D3B8370D53C}" dt="2024-04-10T10:38:25.488" v="77" actId="680"/>
      <pc:docMkLst>
        <pc:docMk/>
      </pc:docMkLst>
      <pc:sldChg chg="modSp mod">
        <pc:chgData name="Marie" userId="069433b9-3fc3-434e-985a-6b0cf6129750" providerId="ADAL" clId="{060661AA-90A5-424B-A647-6D3B8370D53C}" dt="2024-04-10T10:38:16.014" v="74" actId="20577"/>
        <pc:sldMkLst>
          <pc:docMk/>
          <pc:sldMk cId="2595702869" sldId="256"/>
        </pc:sldMkLst>
        <pc:spChg chg="mod">
          <ac:chgData name="Marie" userId="069433b9-3fc3-434e-985a-6b0cf6129750" providerId="ADAL" clId="{060661AA-90A5-424B-A647-6D3B8370D53C}" dt="2024-04-10T10:38:16.014" v="74" actId="20577"/>
          <ac:spMkLst>
            <pc:docMk/>
            <pc:sldMk cId="2595702869" sldId="256"/>
            <ac:spMk id="2" creationId="{00000000-0000-0000-0000-000000000000}"/>
          </ac:spMkLst>
        </pc:spChg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2302405604" sldId="257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0" sldId="259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0" sldId="262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0" sldId="265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2616525399" sldId="268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2269577022" sldId="300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0" sldId="303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0" sldId="307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3007168894" sldId="313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1336930982" sldId="314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494291279" sldId="315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2393197170" sldId="316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3385880960" sldId="317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3197746939" sldId="318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1136583151" sldId="319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1235577955" sldId="320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1841893541" sldId="321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3426667768" sldId="322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2639036499" sldId="323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2720036060" sldId="324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3903746366" sldId="325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183739723" sldId="326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4128995563" sldId="327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564488118" sldId="328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3343413957" sldId="329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3106915204" sldId="331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2173605897" sldId="332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640288962" sldId="333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1709680261" sldId="334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3879385507" sldId="335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597223843" sldId="336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4150961128" sldId="337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1413414208" sldId="338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4260513600" sldId="339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877833516" sldId="340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529016731" sldId="348"/>
        </pc:sldMkLst>
      </pc:sldChg>
      <pc:sldChg chg="del">
        <pc:chgData name="Marie" userId="069433b9-3fc3-434e-985a-6b0cf6129750" providerId="ADAL" clId="{060661AA-90A5-424B-A647-6D3B8370D53C}" dt="2024-04-10T10:37:42.180" v="0" actId="47"/>
        <pc:sldMkLst>
          <pc:docMk/>
          <pc:sldMk cId="369730422" sldId="351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2611517284" sldId="352"/>
        </pc:sldMkLst>
      </pc:sldChg>
      <pc:sldChg chg="new">
        <pc:chgData name="Marie" userId="069433b9-3fc3-434e-985a-6b0cf6129750" providerId="ADAL" clId="{060661AA-90A5-424B-A647-6D3B8370D53C}" dt="2024-04-10T10:38:21.360" v="75" actId="680"/>
        <pc:sldMkLst>
          <pc:docMk/>
          <pc:sldMk cId="510983657" sldId="356"/>
        </pc:sldMkLst>
      </pc:sldChg>
      <pc:sldChg chg="new">
        <pc:chgData name="Marie" userId="069433b9-3fc3-434e-985a-6b0cf6129750" providerId="ADAL" clId="{060661AA-90A5-424B-A647-6D3B8370D53C}" dt="2024-04-10T10:38:23.764" v="76" actId="680"/>
        <pc:sldMkLst>
          <pc:docMk/>
          <pc:sldMk cId="2567788014" sldId="357"/>
        </pc:sldMkLst>
      </pc:sldChg>
      <pc:sldChg chg="new">
        <pc:chgData name="Marie" userId="069433b9-3fc3-434e-985a-6b0cf6129750" providerId="ADAL" clId="{060661AA-90A5-424B-A647-6D3B8370D53C}" dt="2024-04-10T10:38:25.488" v="77" actId="680"/>
        <pc:sldMkLst>
          <pc:docMk/>
          <pc:sldMk cId="4107094114" sldId="358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0" sldId="446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0" sldId="447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0" sldId="448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0" sldId="449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0" sldId="450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0" sldId="451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0" sldId="452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0" sldId="453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0" sldId="454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0" sldId="458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0" sldId="459"/>
        </pc:sldMkLst>
      </pc:sldChg>
      <pc:sldChg chg="del">
        <pc:chgData name="Marie" userId="069433b9-3fc3-434e-985a-6b0cf6129750" providerId="ADAL" clId="{060661AA-90A5-424B-A647-6D3B8370D53C}" dt="2024-04-10T10:37:48.360" v="1" actId="47"/>
        <pc:sldMkLst>
          <pc:docMk/>
          <pc:sldMk cId="0" sldId="460"/>
        </pc:sldMkLst>
      </pc:sldChg>
      <pc:sldMasterChg chg="delSldLayout">
        <pc:chgData name="Marie" userId="069433b9-3fc3-434e-985a-6b0cf6129750" providerId="ADAL" clId="{060661AA-90A5-424B-A647-6D3B8370D53C}" dt="2024-04-10T10:37:48.360" v="1" actId="47"/>
        <pc:sldMasterMkLst>
          <pc:docMk/>
          <pc:sldMasterMk cId="1073958003" sldId="2147483676"/>
        </pc:sldMasterMkLst>
        <pc:sldLayoutChg chg="del">
          <pc:chgData name="Marie" userId="069433b9-3fc3-434e-985a-6b0cf6129750" providerId="ADAL" clId="{060661AA-90A5-424B-A647-6D3B8370D53C}" dt="2024-04-10T10:37:48.360" v="1" actId="47"/>
          <pc:sldLayoutMkLst>
            <pc:docMk/>
            <pc:sldMasterMk cId="1073958003" sldId="2147483676"/>
            <pc:sldLayoutMk cId="4035982329" sldId="2147483691"/>
          </pc:sldLayoutMkLst>
        </pc:sldLayoutChg>
        <pc:sldLayoutChg chg="del">
          <pc:chgData name="Marie" userId="069433b9-3fc3-434e-985a-6b0cf6129750" providerId="ADAL" clId="{060661AA-90A5-424B-A647-6D3B8370D53C}" dt="2024-04-10T10:37:48.360" v="1" actId="47"/>
          <pc:sldLayoutMkLst>
            <pc:docMk/>
            <pc:sldMasterMk cId="1073958003" sldId="2147483676"/>
            <pc:sldLayoutMk cId="118454301" sldId="2147483693"/>
          </pc:sldLayoutMkLst>
        </pc:sldLayoutChg>
      </pc:sldMasterChg>
    </pc:docChg>
  </pc:docChgLst>
  <pc:docChgLst>
    <pc:chgData name="Marie" userId="069433b9-3fc3-434e-985a-6b0cf6129750" providerId="ADAL" clId="{2EE7E839-8562-4755-B5E3-BB9E96682ADC}"/>
    <pc:docChg chg="addSld modSld">
      <pc:chgData name="Marie" userId="069433b9-3fc3-434e-985a-6b0cf6129750" providerId="ADAL" clId="{2EE7E839-8562-4755-B5E3-BB9E96682ADC}" dt="2024-03-21T10:03:26.677" v="18" actId="14100"/>
      <pc:docMkLst>
        <pc:docMk/>
      </pc:docMkLst>
      <pc:sldChg chg="modSp add mod">
        <pc:chgData name="Marie" userId="069433b9-3fc3-434e-985a-6b0cf6129750" providerId="ADAL" clId="{2EE7E839-8562-4755-B5E3-BB9E96682ADC}" dt="2024-03-21T10:02:25.455" v="10" actId="27636"/>
        <pc:sldMkLst>
          <pc:docMk/>
          <pc:sldMk cId="0" sldId="259"/>
        </pc:sldMkLst>
        <pc:spChg chg="mod">
          <ac:chgData name="Marie" userId="069433b9-3fc3-434e-985a-6b0cf6129750" providerId="ADAL" clId="{2EE7E839-8562-4755-B5E3-BB9E96682ADC}" dt="2024-03-21T10:02:25.455" v="10" actId="27636"/>
          <ac:spMkLst>
            <pc:docMk/>
            <pc:sldMk cId="0" sldId="259"/>
            <ac:spMk id="3" creationId="{B35C3C19-0BCE-4B07-B7A8-2A460664566A}"/>
          </ac:spMkLst>
        </pc:spChg>
        <pc:spChg chg="mod">
          <ac:chgData name="Marie" userId="069433b9-3fc3-434e-985a-6b0cf6129750" providerId="ADAL" clId="{2EE7E839-8562-4755-B5E3-BB9E96682ADC}" dt="2024-03-21T10:02:17.396" v="7" actId="255"/>
          <ac:spMkLst>
            <pc:docMk/>
            <pc:sldMk cId="0" sldId="259"/>
            <ac:spMk id="58370" creationId="{9E561794-BE79-4221-BC7C-C4EEC2420E7C}"/>
          </ac:spMkLst>
        </pc:spChg>
      </pc:sldChg>
      <pc:sldChg chg="modSp add mod">
        <pc:chgData name="Marie" userId="069433b9-3fc3-434e-985a-6b0cf6129750" providerId="ADAL" clId="{2EE7E839-8562-4755-B5E3-BB9E96682ADC}" dt="2024-03-21T10:03:07.381" v="14" actId="5793"/>
        <pc:sldMkLst>
          <pc:docMk/>
          <pc:sldMk cId="0" sldId="262"/>
        </pc:sldMkLst>
        <pc:spChg chg="mod">
          <ac:chgData name="Marie" userId="069433b9-3fc3-434e-985a-6b0cf6129750" providerId="ADAL" clId="{2EE7E839-8562-4755-B5E3-BB9E96682ADC}" dt="2024-03-21T10:03:07.381" v="14" actId="5793"/>
          <ac:spMkLst>
            <pc:docMk/>
            <pc:sldMk cId="0" sldId="262"/>
            <ac:spMk id="3" creationId="{6E62E6A7-81A3-4A28-B992-22BE615ADC44}"/>
          </ac:spMkLst>
        </pc:spChg>
      </pc:sldChg>
      <pc:sldChg chg="modSp add">
        <pc:chgData name="Marie" userId="069433b9-3fc3-434e-985a-6b0cf6129750" providerId="ADAL" clId="{2EE7E839-8562-4755-B5E3-BB9E96682ADC}" dt="2024-03-21T10:03:26.677" v="18" actId="14100"/>
        <pc:sldMkLst>
          <pc:docMk/>
          <pc:sldMk cId="0" sldId="303"/>
        </pc:sldMkLst>
        <pc:spChg chg="mod">
          <ac:chgData name="Marie" userId="069433b9-3fc3-434e-985a-6b0cf6129750" providerId="ADAL" clId="{2EE7E839-8562-4755-B5E3-BB9E96682ADC}" dt="2024-03-21T10:03:26.677" v="18" actId="14100"/>
          <ac:spMkLst>
            <pc:docMk/>
            <pc:sldMk cId="0" sldId="303"/>
            <ac:spMk id="64515" creationId="{35903D8A-E22A-4095-928B-9D8E37CC1C50}"/>
          </ac:spMkLst>
        </pc:spChg>
      </pc:sldChg>
      <pc:sldChg chg="modSp add">
        <pc:chgData name="Marie" userId="069433b9-3fc3-434e-985a-6b0cf6129750" providerId="ADAL" clId="{2EE7E839-8562-4755-B5E3-BB9E96682ADC}" dt="2024-03-21T10:01:43.186" v="2" actId="27636"/>
        <pc:sldMkLst>
          <pc:docMk/>
          <pc:sldMk cId="0" sldId="446"/>
        </pc:sldMkLst>
        <pc:spChg chg="mod">
          <ac:chgData name="Marie" userId="069433b9-3fc3-434e-985a-6b0cf6129750" providerId="ADAL" clId="{2EE7E839-8562-4755-B5E3-BB9E96682ADC}" dt="2024-03-21T10:01:43.186" v="2" actId="27636"/>
          <ac:spMkLst>
            <pc:docMk/>
            <pc:sldMk cId="0" sldId="446"/>
            <ac:spMk id="3" creationId="{8834F59F-177F-4818-9D88-AA9B8AAD580F}"/>
          </ac:spMkLst>
        </pc:spChg>
      </pc:sldChg>
      <pc:sldChg chg="modSp add">
        <pc:chgData name="Marie" userId="069433b9-3fc3-434e-985a-6b0cf6129750" providerId="ADAL" clId="{2EE7E839-8562-4755-B5E3-BB9E96682ADC}" dt="2024-03-21T10:01:52.622" v="3" actId="14100"/>
        <pc:sldMkLst>
          <pc:docMk/>
          <pc:sldMk cId="0" sldId="447"/>
        </pc:sldMkLst>
        <pc:spChg chg="mod">
          <ac:chgData name="Marie" userId="069433b9-3fc3-434e-985a-6b0cf6129750" providerId="ADAL" clId="{2EE7E839-8562-4755-B5E3-BB9E96682ADC}" dt="2024-03-21T10:01:52.622" v="3" actId="14100"/>
          <ac:spMkLst>
            <pc:docMk/>
            <pc:sldMk cId="0" sldId="447"/>
            <ac:spMk id="3" creationId="{4451F3F1-A56C-4611-B6D8-35C97DC0BD3C}"/>
          </ac:spMkLst>
        </pc:spChg>
      </pc:sldChg>
      <pc:sldChg chg="modSp add">
        <pc:chgData name="Marie" userId="069433b9-3fc3-434e-985a-6b0cf6129750" providerId="ADAL" clId="{2EE7E839-8562-4755-B5E3-BB9E96682ADC}" dt="2024-03-21T10:02:59.704" v="11" actId="14100"/>
        <pc:sldMkLst>
          <pc:docMk/>
          <pc:sldMk cId="0" sldId="448"/>
        </pc:sldMkLst>
        <pc:spChg chg="mod">
          <ac:chgData name="Marie" userId="069433b9-3fc3-434e-985a-6b0cf6129750" providerId="ADAL" clId="{2EE7E839-8562-4755-B5E3-BB9E96682ADC}" dt="2024-03-21T10:02:59.704" v="11" actId="14100"/>
          <ac:spMkLst>
            <pc:docMk/>
            <pc:sldMk cId="0" sldId="448"/>
            <ac:spMk id="59395" creationId="{1AB1E3FA-FD42-4915-B2E0-8067420E731E}"/>
          </ac:spMkLst>
        </pc:spChg>
      </pc:sldChg>
      <pc:sldChg chg="modSp add mod">
        <pc:chgData name="Marie" userId="069433b9-3fc3-434e-985a-6b0cf6129750" providerId="ADAL" clId="{2EE7E839-8562-4755-B5E3-BB9E96682ADC}" dt="2024-03-21T10:03:14.163" v="16" actId="5793"/>
        <pc:sldMkLst>
          <pc:docMk/>
          <pc:sldMk cId="0" sldId="449"/>
        </pc:sldMkLst>
        <pc:spChg chg="mod">
          <ac:chgData name="Marie" userId="069433b9-3fc3-434e-985a-6b0cf6129750" providerId="ADAL" clId="{2EE7E839-8562-4755-B5E3-BB9E96682ADC}" dt="2024-03-21T10:03:14.163" v="16" actId="5793"/>
          <ac:spMkLst>
            <pc:docMk/>
            <pc:sldMk cId="0" sldId="449"/>
            <ac:spMk id="3" creationId="{39D380B2-E72B-4AF9-A846-2D9CBC0C9152}"/>
          </ac:spMkLst>
        </pc:spChg>
      </pc:sldChg>
      <pc:sldChg chg="modSp add">
        <pc:chgData name="Marie" userId="069433b9-3fc3-434e-985a-6b0cf6129750" providerId="ADAL" clId="{2EE7E839-8562-4755-B5E3-BB9E96682ADC}" dt="2024-03-21T10:03:19.042" v="17" actId="14100"/>
        <pc:sldMkLst>
          <pc:docMk/>
          <pc:sldMk cId="0" sldId="450"/>
        </pc:sldMkLst>
        <pc:spChg chg="mod">
          <ac:chgData name="Marie" userId="069433b9-3fc3-434e-985a-6b0cf6129750" providerId="ADAL" clId="{2EE7E839-8562-4755-B5E3-BB9E96682ADC}" dt="2024-03-21T10:03:19.042" v="17" actId="14100"/>
          <ac:spMkLst>
            <pc:docMk/>
            <pc:sldMk cId="0" sldId="450"/>
            <ac:spMk id="62467" creationId="{587F463F-15CE-4A19-945A-94FF9F3980D7}"/>
          </ac:spMkLst>
        </pc:spChg>
      </pc:sldChg>
      <pc:sldChg chg="add">
        <pc:chgData name="Marie" userId="069433b9-3fc3-434e-985a-6b0cf6129750" providerId="ADAL" clId="{2EE7E839-8562-4755-B5E3-BB9E96682ADC}" dt="2024-03-21T10:01:32.474" v="0"/>
        <pc:sldMkLst>
          <pc:docMk/>
          <pc:sldMk cId="0" sldId="460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C4A017-D34B-4357-972B-73B8F835A172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71AE00-26B7-4F4E-8E9A-CF344D2351EC}">
      <dgm:prSet/>
      <dgm:spPr/>
      <dgm:t>
        <a:bodyPr/>
        <a:lstStyle/>
        <a:p>
          <a:pPr>
            <a:defRPr cap="all"/>
          </a:pPr>
          <a:r>
            <a:rPr lang="cs-CZ" b="1" dirty="0"/>
            <a:t>Rozpočet</a:t>
          </a:r>
          <a:r>
            <a:rPr lang="cs-CZ" dirty="0"/>
            <a:t> </a:t>
          </a:r>
        </a:p>
        <a:p>
          <a:pPr>
            <a:defRPr cap="all"/>
          </a:pPr>
          <a:r>
            <a:rPr lang="cs-CZ" dirty="0"/>
            <a:t>finanční plán, jímž se řídí financování činnosti  ÚSC a svazku obcí, rozpočtový rok=kalendářní rok</a:t>
          </a:r>
          <a:endParaRPr lang="en-US" dirty="0"/>
        </a:p>
      </dgm:t>
    </dgm:pt>
    <dgm:pt modelId="{59E4C516-1F47-43D7-BE96-5E8842B2DE0A}" type="parTrans" cxnId="{C07DCB98-D0F8-4B46-904F-1CA55333C5E0}">
      <dgm:prSet/>
      <dgm:spPr/>
      <dgm:t>
        <a:bodyPr/>
        <a:lstStyle/>
        <a:p>
          <a:endParaRPr lang="en-US"/>
        </a:p>
      </dgm:t>
    </dgm:pt>
    <dgm:pt modelId="{8456A886-91E1-4064-8489-8A790708418B}" type="sibTrans" cxnId="{C07DCB98-D0F8-4B46-904F-1CA55333C5E0}">
      <dgm:prSet/>
      <dgm:spPr/>
      <dgm:t>
        <a:bodyPr/>
        <a:lstStyle/>
        <a:p>
          <a:endParaRPr lang="en-US"/>
        </a:p>
      </dgm:t>
    </dgm:pt>
    <dgm:pt modelId="{358F582B-C293-412F-85FB-903A63391CC4}">
      <dgm:prSet/>
      <dgm:spPr/>
      <dgm:t>
        <a:bodyPr/>
        <a:lstStyle/>
        <a:p>
          <a:pPr>
            <a:defRPr cap="all"/>
          </a:pPr>
          <a:r>
            <a:rPr lang="cs-CZ" b="1" dirty="0"/>
            <a:t>Střednědobý výhled rozpočtu </a:t>
          </a:r>
        </a:p>
        <a:p>
          <a:pPr>
            <a:defRPr cap="all"/>
          </a:pPr>
          <a:r>
            <a:rPr lang="cs-CZ" dirty="0"/>
            <a:t>je pomocným nástrojem ÚSC sloužícím pro střednědobé finanční  plánování rozvoje jeho hospodářství</a:t>
          </a:r>
          <a:endParaRPr lang="en-US" dirty="0"/>
        </a:p>
      </dgm:t>
    </dgm:pt>
    <dgm:pt modelId="{8EFA926C-79FF-4D5E-9AA5-6069268EB06E}" type="parTrans" cxnId="{79147F0A-2E48-42CA-91AE-70F16DA6A3CB}">
      <dgm:prSet/>
      <dgm:spPr/>
      <dgm:t>
        <a:bodyPr/>
        <a:lstStyle/>
        <a:p>
          <a:endParaRPr lang="en-US"/>
        </a:p>
      </dgm:t>
    </dgm:pt>
    <dgm:pt modelId="{171C0556-D4F5-4D66-A861-75827A5BE916}" type="sibTrans" cxnId="{79147F0A-2E48-42CA-91AE-70F16DA6A3CB}">
      <dgm:prSet/>
      <dgm:spPr/>
      <dgm:t>
        <a:bodyPr/>
        <a:lstStyle/>
        <a:p>
          <a:endParaRPr lang="en-US"/>
        </a:p>
      </dgm:t>
    </dgm:pt>
    <dgm:pt modelId="{287AA1C8-C53D-45CE-82E4-359367EA0B17}" type="pres">
      <dgm:prSet presAssocID="{44C4A017-D34B-4357-972B-73B8F835A172}" presName="root" presStyleCnt="0">
        <dgm:presLayoutVars>
          <dgm:dir/>
          <dgm:resizeHandles val="exact"/>
        </dgm:presLayoutVars>
      </dgm:prSet>
      <dgm:spPr/>
    </dgm:pt>
    <dgm:pt modelId="{A1F67DFC-DA9F-4B14-A73E-43B64D39DF6B}" type="pres">
      <dgm:prSet presAssocID="{4C71AE00-26B7-4F4E-8E9A-CF344D2351EC}" presName="compNode" presStyleCnt="0"/>
      <dgm:spPr/>
    </dgm:pt>
    <dgm:pt modelId="{54C2DEC5-27A6-4135-9634-5381875E9EBE}" type="pres">
      <dgm:prSet presAssocID="{4C71AE00-26B7-4F4E-8E9A-CF344D2351EC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43893C73-8B2D-4302-A2E0-E4C05A4AE3C4}" type="pres">
      <dgm:prSet presAssocID="{4C71AE00-26B7-4F4E-8E9A-CF344D2351E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1AFD2EA5-89CD-453F-A760-4F814A602174}" type="pres">
      <dgm:prSet presAssocID="{4C71AE00-26B7-4F4E-8E9A-CF344D2351EC}" presName="spaceRect" presStyleCnt="0"/>
      <dgm:spPr/>
    </dgm:pt>
    <dgm:pt modelId="{2017EAC6-46AD-4F98-85CC-8BFF36CC0931}" type="pres">
      <dgm:prSet presAssocID="{4C71AE00-26B7-4F4E-8E9A-CF344D2351EC}" presName="textRect" presStyleLbl="revTx" presStyleIdx="0" presStyleCnt="2">
        <dgm:presLayoutVars>
          <dgm:chMax val="1"/>
          <dgm:chPref val="1"/>
        </dgm:presLayoutVars>
      </dgm:prSet>
      <dgm:spPr/>
    </dgm:pt>
    <dgm:pt modelId="{30237DBD-EA55-43A1-B2A3-EB24AF9C91A3}" type="pres">
      <dgm:prSet presAssocID="{8456A886-91E1-4064-8489-8A790708418B}" presName="sibTrans" presStyleCnt="0"/>
      <dgm:spPr/>
    </dgm:pt>
    <dgm:pt modelId="{90C6128C-9567-40D4-9B47-D251E6CB015B}" type="pres">
      <dgm:prSet presAssocID="{358F582B-C293-412F-85FB-903A63391CC4}" presName="compNode" presStyleCnt="0"/>
      <dgm:spPr/>
    </dgm:pt>
    <dgm:pt modelId="{7EFDCA7A-13CE-439A-899D-0554F0FE0AAA}" type="pres">
      <dgm:prSet presAssocID="{358F582B-C293-412F-85FB-903A63391CC4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F67532D0-7A2B-4B72-AE82-9400CD4B32F0}" type="pres">
      <dgm:prSet presAssocID="{358F582B-C293-412F-85FB-903A63391CC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lekohled se souvislou výplní"/>
        </a:ext>
      </dgm:extLst>
    </dgm:pt>
    <dgm:pt modelId="{5D01E06E-C174-4192-9AB1-4B2C9CD4C06A}" type="pres">
      <dgm:prSet presAssocID="{358F582B-C293-412F-85FB-903A63391CC4}" presName="spaceRect" presStyleCnt="0"/>
      <dgm:spPr/>
    </dgm:pt>
    <dgm:pt modelId="{D6A0E702-1C71-477E-BA01-9970DC2E8ADB}" type="pres">
      <dgm:prSet presAssocID="{358F582B-C293-412F-85FB-903A63391CC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6FF7501-ACDA-47F6-A762-2BFF59B133ED}" type="presOf" srcId="{44C4A017-D34B-4357-972B-73B8F835A172}" destId="{287AA1C8-C53D-45CE-82E4-359367EA0B17}" srcOrd="0" destOrd="0" presId="urn:microsoft.com/office/officeart/2018/5/layout/IconLeafLabelList"/>
    <dgm:cxn modelId="{79147F0A-2E48-42CA-91AE-70F16DA6A3CB}" srcId="{44C4A017-D34B-4357-972B-73B8F835A172}" destId="{358F582B-C293-412F-85FB-903A63391CC4}" srcOrd="1" destOrd="0" parTransId="{8EFA926C-79FF-4D5E-9AA5-6069268EB06E}" sibTransId="{171C0556-D4F5-4D66-A861-75827A5BE916}"/>
    <dgm:cxn modelId="{AAEDCC40-1CF0-491C-A5C0-C043AC2DCFB0}" type="presOf" srcId="{358F582B-C293-412F-85FB-903A63391CC4}" destId="{D6A0E702-1C71-477E-BA01-9970DC2E8ADB}" srcOrd="0" destOrd="0" presId="urn:microsoft.com/office/officeart/2018/5/layout/IconLeafLabelList"/>
    <dgm:cxn modelId="{02997472-C2C5-4B8A-BCF0-1B292BED754B}" type="presOf" srcId="{4C71AE00-26B7-4F4E-8E9A-CF344D2351EC}" destId="{2017EAC6-46AD-4F98-85CC-8BFF36CC0931}" srcOrd="0" destOrd="0" presId="urn:microsoft.com/office/officeart/2018/5/layout/IconLeafLabelList"/>
    <dgm:cxn modelId="{C07DCB98-D0F8-4B46-904F-1CA55333C5E0}" srcId="{44C4A017-D34B-4357-972B-73B8F835A172}" destId="{4C71AE00-26B7-4F4E-8E9A-CF344D2351EC}" srcOrd="0" destOrd="0" parTransId="{59E4C516-1F47-43D7-BE96-5E8842B2DE0A}" sibTransId="{8456A886-91E1-4064-8489-8A790708418B}"/>
    <dgm:cxn modelId="{F0A8B74D-177B-4253-B472-3277F6D0918F}" type="presParOf" srcId="{287AA1C8-C53D-45CE-82E4-359367EA0B17}" destId="{A1F67DFC-DA9F-4B14-A73E-43B64D39DF6B}" srcOrd="0" destOrd="0" presId="urn:microsoft.com/office/officeart/2018/5/layout/IconLeafLabelList"/>
    <dgm:cxn modelId="{EF0B7AB3-3E34-40F0-BB5C-CEF30A3DD136}" type="presParOf" srcId="{A1F67DFC-DA9F-4B14-A73E-43B64D39DF6B}" destId="{54C2DEC5-27A6-4135-9634-5381875E9EBE}" srcOrd="0" destOrd="0" presId="urn:microsoft.com/office/officeart/2018/5/layout/IconLeafLabelList"/>
    <dgm:cxn modelId="{81566B16-7E37-44C0-86C9-8795712FBBA6}" type="presParOf" srcId="{A1F67DFC-DA9F-4B14-A73E-43B64D39DF6B}" destId="{43893C73-8B2D-4302-A2E0-E4C05A4AE3C4}" srcOrd="1" destOrd="0" presId="urn:microsoft.com/office/officeart/2018/5/layout/IconLeafLabelList"/>
    <dgm:cxn modelId="{EAC467E3-C51C-4619-A98C-151F93E0181F}" type="presParOf" srcId="{A1F67DFC-DA9F-4B14-A73E-43B64D39DF6B}" destId="{1AFD2EA5-89CD-453F-A760-4F814A602174}" srcOrd="2" destOrd="0" presId="urn:microsoft.com/office/officeart/2018/5/layout/IconLeafLabelList"/>
    <dgm:cxn modelId="{71BF6AAE-F733-4440-8420-FC00159DED45}" type="presParOf" srcId="{A1F67DFC-DA9F-4B14-A73E-43B64D39DF6B}" destId="{2017EAC6-46AD-4F98-85CC-8BFF36CC0931}" srcOrd="3" destOrd="0" presId="urn:microsoft.com/office/officeart/2018/5/layout/IconLeafLabelList"/>
    <dgm:cxn modelId="{F754A62E-9D4D-4625-8002-AF5BC6F7922B}" type="presParOf" srcId="{287AA1C8-C53D-45CE-82E4-359367EA0B17}" destId="{30237DBD-EA55-43A1-B2A3-EB24AF9C91A3}" srcOrd="1" destOrd="0" presId="urn:microsoft.com/office/officeart/2018/5/layout/IconLeafLabelList"/>
    <dgm:cxn modelId="{8B847251-B2C4-4D03-BB54-C8F5301392F8}" type="presParOf" srcId="{287AA1C8-C53D-45CE-82E4-359367EA0B17}" destId="{90C6128C-9567-40D4-9B47-D251E6CB015B}" srcOrd="2" destOrd="0" presId="urn:microsoft.com/office/officeart/2018/5/layout/IconLeafLabelList"/>
    <dgm:cxn modelId="{909EDCC5-E9F8-420E-96CF-0A681E0A5BB5}" type="presParOf" srcId="{90C6128C-9567-40D4-9B47-D251E6CB015B}" destId="{7EFDCA7A-13CE-439A-899D-0554F0FE0AAA}" srcOrd="0" destOrd="0" presId="urn:microsoft.com/office/officeart/2018/5/layout/IconLeafLabelList"/>
    <dgm:cxn modelId="{F7D6AB5F-7707-4535-8BBD-ADEF1D9B8A8D}" type="presParOf" srcId="{90C6128C-9567-40D4-9B47-D251E6CB015B}" destId="{F67532D0-7A2B-4B72-AE82-9400CD4B32F0}" srcOrd="1" destOrd="0" presId="urn:microsoft.com/office/officeart/2018/5/layout/IconLeafLabelList"/>
    <dgm:cxn modelId="{63A92380-49B4-4E9B-B97A-C7759AC6C503}" type="presParOf" srcId="{90C6128C-9567-40D4-9B47-D251E6CB015B}" destId="{5D01E06E-C174-4192-9AB1-4B2C9CD4C06A}" srcOrd="2" destOrd="0" presId="urn:microsoft.com/office/officeart/2018/5/layout/IconLeafLabelList"/>
    <dgm:cxn modelId="{CCB1ABCA-86BF-4A98-A87B-3FE5A7CC074F}" type="presParOf" srcId="{90C6128C-9567-40D4-9B47-D251E6CB015B}" destId="{D6A0E702-1C71-477E-BA01-9970DC2E8AD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3B0945-3DE2-49A6-A1AB-113B18F7F37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1C31E47-B823-4B4A-97C7-D8673F2E59A0}">
      <dgm:prSet/>
      <dgm:spPr/>
      <dgm:t>
        <a:bodyPr/>
        <a:lstStyle/>
        <a:p>
          <a:r>
            <a:rPr lang="cs-CZ" b="1" dirty="0"/>
            <a:t>Alokační</a:t>
          </a:r>
          <a:endParaRPr lang="cs-CZ" dirty="0"/>
        </a:p>
      </dgm:t>
    </dgm:pt>
    <dgm:pt modelId="{E9525280-4743-43ED-B6F1-8E442AA7102D}" type="parTrans" cxnId="{3CA25E74-ACA2-4CAB-8667-ACC6E282EA64}">
      <dgm:prSet/>
      <dgm:spPr/>
      <dgm:t>
        <a:bodyPr/>
        <a:lstStyle/>
        <a:p>
          <a:endParaRPr lang="cs-CZ"/>
        </a:p>
      </dgm:t>
    </dgm:pt>
    <dgm:pt modelId="{92C2F1F0-9063-4C32-BB1F-0836C51B6311}" type="sibTrans" cxnId="{3CA25E74-ACA2-4CAB-8667-ACC6E282EA64}">
      <dgm:prSet/>
      <dgm:spPr/>
      <dgm:t>
        <a:bodyPr/>
        <a:lstStyle/>
        <a:p>
          <a:endParaRPr lang="cs-CZ"/>
        </a:p>
      </dgm:t>
    </dgm:pt>
    <dgm:pt modelId="{47F208DB-26D1-405D-9032-1692770FEA3E}">
      <dgm:prSet/>
      <dgm:spPr/>
      <dgm:t>
        <a:bodyPr/>
        <a:lstStyle/>
        <a:p>
          <a:r>
            <a:rPr lang="cs-CZ" b="1" dirty="0"/>
            <a:t>Redistribuční</a:t>
          </a:r>
          <a:endParaRPr lang="cs-CZ" dirty="0"/>
        </a:p>
      </dgm:t>
    </dgm:pt>
    <dgm:pt modelId="{5A8C178A-46E4-45EF-8F99-E312AFD2957C}" type="parTrans" cxnId="{001E3193-5176-46DB-AED6-2B3BF3F3C73F}">
      <dgm:prSet/>
      <dgm:spPr/>
      <dgm:t>
        <a:bodyPr/>
        <a:lstStyle/>
        <a:p>
          <a:endParaRPr lang="cs-CZ"/>
        </a:p>
      </dgm:t>
    </dgm:pt>
    <dgm:pt modelId="{C5FCA1B8-195A-4B7B-BC70-0AD71450CD7D}" type="sibTrans" cxnId="{001E3193-5176-46DB-AED6-2B3BF3F3C73F}">
      <dgm:prSet/>
      <dgm:spPr/>
      <dgm:t>
        <a:bodyPr/>
        <a:lstStyle/>
        <a:p>
          <a:endParaRPr lang="cs-CZ"/>
        </a:p>
      </dgm:t>
    </dgm:pt>
    <dgm:pt modelId="{A9199F9C-C151-42D8-A891-BD6C5368F7D4}">
      <dgm:prSet/>
      <dgm:spPr/>
      <dgm:t>
        <a:bodyPr/>
        <a:lstStyle/>
        <a:p>
          <a:r>
            <a:rPr lang="cs-CZ" b="1" dirty="0"/>
            <a:t>Stabilizační</a:t>
          </a:r>
          <a:endParaRPr lang="cs-CZ" dirty="0"/>
        </a:p>
      </dgm:t>
    </dgm:pt>
    <dgm:pt modelId="{15088E16-0089-4389-9AE9-1BA5B862ECF6}" type="parTrans" cxnId="{B1DDCEEF-2767-4B31-A948-8046FE44073C}">
      <dgm:prSet/>
      <dgm:spPr/>
      <dgm:t>
        <a:bodyPr/>
        <a:lstStyle/>
        <a:p>
          <a:endParaRPr lang="cs-CZ"/>
        </a:p>
      </dgm:t>
    </dgm:pt>
    <dgm:pt modelId="{9D34918B-9D13-425C-A7CB-0C8E16966052}" type="sibTrans" cxnId="{B1DDCEEF-2767-4B31-A948-8046FE44073C}">
      <dgm:prSet/>
      <dgm:spPr/>
      <dgm:t>
        <a:bodyPr/>
        <a:lstStyle/>
        <a:p>
          <a:endParaRPr lang="cs-CZ"/>
        </a:p>
      </dgm:t>
    </dgm:pt>
    <dgm:pt modelId="{336F9EAA-CE8F-4838-894C-5616D181439E}">
      <dgm:prSet/>
      <dgm:spPr/>
      <dgm:t>
        <a:bodyPr/>
        <a:lstStyle/>
        <a:p>
          <a:r>
            <a:rPr lang="cs-CZ" b="0" dirty="0"/>
            <a:t>prostřednictvím finančních prostředků v rozpočtu obce se financují potřeby obce a </a:t>
          </a:r>
          <a:r>
            <a:rPr lang="cs-CZ" b="1" dirty="0"/>
            <a:t>zajištění veřejných statků</a:t>
          </a:r>
        </a:p>
      </dgm:t>
    </dgm:pt>
    <dgm:pt modelId="{FAEE3439-D5BC-4724-8069-601D7DCED41F}" type="parTrans" cxnId="{0340AC1F-33EE-4FAE-B5D3-78D4C3D0DD82}">
      <dgm:prSet/>
      <dgm:spPr/>
      <dgm:t>
        <a:bodyPr/>
        <a:lstStyle/>
        <a:p>
          <a:endParaRPr lang="cs-CZ"/>
        </a:p>
      </dgm:t>
    </dgm:pt>
    <dgm:pt modelId="{A2DF0657-B8E6-40D7-8831-0B46799E00D5}" type="sibTrans" cxnId="{0340AC1F-33EE-4FAE-B5D3-78D4C3D0DD82}">
      <dgm:prSet/>
      <dgm:spPr/>
      <dgm:t>
        <a:bodyPr/>
        <a:lstStyle/>
        <a:p>
          <a:endParaRPr lang="cs-CZ"/>
        </a:p>
      </dgm:t>
    </dgm:pt>
    <dgm:pt modelId="{A04605B9-A89A-40AC-9B18-FDE014ED7BFE}">
      <dgm:prSet/>
      <dgm:spPr/>
      <dgm:t>
        <a:bodyPr/>
        <a:lstStyle/>
        <a:p>
          <a:r>
            <a:rPr lang="cs-CZ" b="0" dirty="0"/>
            <a:t>prostřednictvím přerozdělování části finančních prostředků z rozpočtu regionu do rozpočtu obce je možné </a:t>
          </a:r>
          <a:r>
            <a:rPr lang="cs-CZ" b="1" dirty="0"/>
            <a:t>ovlivnit rovnoměrný ekonomický a sociální rozvoj v obcích</a:t>
          </a:r>
        </a:p>
      </dgm:t>
    </dgm:pt>
    <dgm:pt modelId="{1E1C0390-28B3-40C2-9210-335005CB8ABA}" type="parTrans" cxnId="{D65D5310-4B88-4666-8FC9-42A3D87BF309}">
      <dgm:prSet/>
      <dgm:spPr/>
      <dgm:t>
        <a:bodyPr/>
        <a:lstStyle/>
        <a:p>
          <a:endParaRPr lang="cs-CZ"/>
        </a:p>
      </dgm:t>
    </dgm:pt>
    <dgm:pt modelId="{B98BF27D-0E95-4072-84C2-4650926ABF10}" type="sibTrans" cxnId="{D65D5310-4B88-4666-8FC9-42A3D87BF309}">
      <dgm:prSet/>
      <dgm:spPr/>
      <dgm:t>
        <a:bodyPr/>
        <a:lstStyle/>
        <a:p>
          <a:endParaRPr lang="cs-CZ"/>
        </a:p>
      </dgm:t>
    </dgm:pt>
    <dgm:pt modelId="{632974C3-5B30-4E8D-A1BD-CF434D9AFDDA}">
      <dgm:prSet/>
      <dgm:spPr/>
      <dgm:t>
        <a:bodyPr/>
        <a:lstStyle/>
        <a:p>
          <a:r>
            <a:rPr lang="cs-CZ" b="0" dirty="0"/>
            <a:t>na úrovni územní samosprávy </a:t>
          </a:r>
          <a:r>
            <a:rPr lang="cs-CZ" b="1" dirty="0"/>
            <a:t>svými aktivitami ovlivňuje kvalitu života</a:t>
          </a:r>
          <a:r>
            <a:rPr lang="cs-CZ" b="0" dirty="0"/>
            <a:t> v daném území růstem ekonomického potenciálu daného území, např. vybudováním technické infrastruktury</a:t>
          </a:r>
          <a:endParaRPr lang="cs-CZ" dirty="0"/>
        </a:p>
      </dgm:t>
    </dgm:pt>
    <dgm:pt modelId="{FF691928-C8EA-4DF2-9F97-47449265374A}" type="parTrans" cxnId="{C7DA505C-A7B5-4BC6-9A55-9966EF6B9AB0}">
      <dgm:prSet/>
      <dgm:spPr/>
      <dgm:t>
        <a:bodyPr/>
        <a:lstStyle/>
        <a:p>
          <a:endParaRPr lang="cs-CZ"/>
        </a:p>
      </dgm:t>
    </dgm:pt>
    <dgm:pt modelId="{1145C960-5F06-4AAD-AF73-487477461BC1}" type="sibTrans" cxnId="{C7DA505C-A7B5-4BC6-9A55-9966EF6B9AB0}">
      <dgm:prSet/>
      <dgm:spPr/>
      <dgm:t>
        <a:bodyPr/>
        <a:lstStyle/>
        <a:p>
          <a:endParaRPr lang="cs-CZ"/>
        </a:p>
      </dgm:t>
    </dgm:pt>
    <dgm:pt modelId="{735F40FE-2E98-413A-A6BE-4F5B2F9EBC86}" type="pres">
      <dgm:prSet presAssocID="{5F3B0945-3DE2-49A6-A1AB-113B18F7F377}" presName="Name0" presStyleCnt="0">
        <dgm:presLayoutVars>
          <dgm:dir/>
          <dgm:animLvl val="lvl"/>
          <dgm:resizeHandles val="exact"/>
        </dgm:presLayoutVars>
      </dgm:prSet>
      <dgm:spPr/>
    </dgm:pt>
    <dgm:pt modelId="{6522ACD2-7E56-403E-A9E3-D18C87A84BD7}" type="pres">
      <dgm:prSet presAssocID="{61C31E47-B823-4B4A-97C7-D8673F2E59A0}" presName="composite" presStyleCnt="0"/>
      <dgm:spPr/>
    </dgm:pt>
    <dgm:pt modelId="{A5F1D5E0-2E08-4046-B0E9-8D27390B5FAB}" type="pres">
      <dgm:prSet presAssocID="{61C31E47-B823-4B4A-97C7-D8673F2E59A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6559A3F-809C-4914-9D42-494BC38FF59D}" type="pres">
      <dgm:prSet presAssocID="{61C31E47-B823-4B4A-97C7-D8673F2E59A0}" presName="desTx" presStyleLbl="alignAccFollowNode1" presStyleIdx="0" presStyleCnt="3" custLinFactNeighborX="-113">
        <dgm:presLayoutVars>
          <dgm:bulletEnabled val="1"/>
        </dgm:presLayoutVars>
      </dgm:prSet>
      <dgm:spPr/>
    </dgm:pt>
    <dgm:pt modelId="{B08665AA-BD76-4B9D-9B79-33673CA037C4}" type="pres">
      <dgm:prSet presAssocID="{92C2F1F0-9063-4C32-BB1F-0836C51B6311}" presName="space" presStyleCnt="0"/>
      <dgm:spPr/>
    </dgm:pt>
    <dgm:pt modelId="{2565F979-CA63-4922-B867-5A61E6C36C3C}" type="pres">
      <dgm:prSet presAssocID="{47F208DB-26D1-405D-9032-1692770FEA3E}" presName="composite" presStyleCnt="0"/>
      <dgm:spPr/>
    </dgm:pt>
    <dgm:pt modelId="{3C753651-6A4A-40C7-B5E2-38FD8E2A59B3}" type="pres">
      <dgm:prSet presAssocID="{47F208DB-26D1-405D-9032-1692770FEA3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778F139-26A3-49F8-933B-0872DB196D9D}" type="pres">
      <dgm:prSet presAssocID="{47F208DB-26D1-405D-9032-1692770FEA3E}" presName="desTx" presStyleLbl="alignAccFollowNode1" presStyleIdx="1" presStyleCnt="3">
        <dgm:presLayoutVars>
          <dgm:bulletEnabled val="1"/>
        </dgm:presLayoutVars>
      </dgm:prSet>
      <dgm:spPr/>
    </dgm:pt>
    <dgm:pt modelId="{69415984-FD82-40F0-A381-9B2F5756BDC2}" type="pres">
      <dgm:prSet presAssocID="{C5FCA1B8-195A-4B7B-BC70-0AD71450CD7D}" presName="space" presStyleCnt="0"/>
      <dgm:spPr/>
    </dgm:pt>
    <dgm:pt modelId="{21976B4D-89FA-4348-8846-B9FC0CEC60BE}" type="pres">
      <dgm:prSet presAssocID="{A9199F9C-C151-42D8-A891-BD6C5368F7D4}" presName="composite" presStyleCnt="0"/>
      <dgm:spPr/>
    </dgm:pt>
    <dgm:pt modelId="{CDE58676-17E2-44E2-B59E-82B231918329}" type="pres">
      <dgm:prSet presAssocID="{A9199F9C-C151-42D8-A891-BD6C5368F7D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A19E3E7-427A-4C83-BB78-B43E6AF33577}" type="pres">
      <dgm:prSet presAssocID="{A9199F9C-C151-42D8-A891-BD6C5368F7D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65D5310-4B88-4666-8FC9-42A3D87BF309}" srcId="{47F208DB-26D1-405D-9032-1692770FEA3E}" destId="{A04605B9-A89A-40AC-9B18-FDE014ED7BFE}" srcOrd="0" destOrd="0" parTransId="{1E1C0390-28B3-40C2-9210-335005CB8ABA}" sibTransId="{B98BF27D-0E95-4072-84C2-4650926ABF10}"/>
    <dgm:cxn modelId="{0340AC1F-33EE-4FAE-B5D3-78D4C3D0DD82}" srcId="{61C31E47-B823-4B4A-97C7-D8673F2E59A0}" destId="{336F9EAA-CE8F-4838-894C-5616D181439E}" srcOrd="0" destOrd="0" parTransId="{FAEE3439-D5BC-4724-8069-601D7DCED41F}" sibTransId="{A2DF0657-B8E6-40D7-8831-0B46799E00D5}"/>
    <dgm:cxn modelId="{C7DA505C-A7B5-4BC6-9A55-9966EF6B9AB0}" srcId="{A9199F9C-C151-42D8-A891-BD6C5368F7D4}" destId="{632974C3-5B30-4E8D-A1BD-CF434D9AFDDA}" srcOrd="0" destOrd="0" parTransId="{FF691928-C8EA-4DF2-9F97-47449265374A}" sibTransId="{1145C960-5F06-4AAD-AF73-487477461BC1}"/>
    <dgm:cxn modelId="{A930D666-B73E-4F35-926D-EA9067D52E19}" type="presOf" srcId="{A04605B9-A89A-40AC-9B18-FDE014ED7BFE}" destId="{F778F139-26A3-49F8-933B-0872DB196D9D}" srcOrd="0" destOrd="0" presId="urn:microsoft.com/office/officeart/2005/8/layout/hList1"/>
    <dgm:cxn modelId="{3CA25E74-ACA2-4CAB-8667-ACC6E282EA64}" srcId="{5F3B0945-3DE2-49A6-A1AB-113B18F7F377}" destId="{61C31E47-B823-4B4A-97C7-D8673F2E59A0}" srcOrd="0" destOrd="0" parTransId="{E9525280-4743-43ED-B6F1-8E442AA7102D}" sibTransId="{92C2F1F0-9063-4C32-BB1F-0836C51B6311}"/>
    <dgm:cxn modelId="{3DD97976-2C63-422C-AE3D-8EFC8B86C4FC}" type="presOf" srcId="{5F3B0945-3DE2-49A6-A1AB-113B18F7F377}" destId="{735F40FE-2E98-413A-A6BE-4F5B2F9EBC86}" srcOrd="0" destOrd="0" presId="urn:microsoft.com/office/officeart/2005/8/layout/hList1"/>
    <dgm:cxn modelId="{BD78EC7D-1DD9-4D19-B5A0-EBEF32B5DB97}" type="presOf" srcId="{61C31E47-B823-4B4A-97C7-D8673F2E59A0}" destId="{A5F1D5E0-2E08-4046-B0E9-8D27390B5FAB}" srcOrd="0" destOrd="0" presId="urn:microsoft.com/office/officeart/2005/8/layout/hList1"/>
    <dgm:cxn modelId="{DC3E8D84-E71F-42D3-9CA4-5BB4FC309D43}" type="presOf" srcId="{A9199F9C-C151-42D8-A891-BD6C5368F7D4}" destId="{CDE58676-17E2-44E2-B59E-82B231918329}" srcOrd="0" destOrd="0" presId="urn:microsoft.com/office/officeart/2005/8/layout/hList1"/>
    <dgm:cxn modelId="{6DB04E8B-1FFF-43F4-B252-49934ACF5DBC}" type="presOf" srcId="{632974C3-5B30-4E8D-A1BD-CF434D9AFDDA}" destId="{EA19E3E7-427A-4C83-BB78-B43E6AF33577}" srcOrd="0" destOrd="0" presId="urn:microsoft.com/office/officeart/2005/8/layout/hList1"/>
    <dgm:cxn modelId="{001E3193-5176-46DB-AED6-2B3BF3F3C73F}" srcId="{5F3B0945-3DE2-49A6-A1AB-113B18F7F377}" destId="{47F208DB-26D1-405D-9032-1692770FEA3E}" srcOrd="1" destOrd="0" parTransId="{5A8C178A-46E4-45EF-8F99-E312AFD2957C}" sibTransId="{C5FCA1B8-195A-4B7B-BC70-0AD71450CD7D}"/>
    <dgm:cxn modelId="{3B8951CC-B426-4BE7-A314-C5BFCC6902FC}" type="presOf" srcId="{47F208DB-26D1-405D-9032-1692770FEA3E}" destId="{3C753651-6A4A-40C7-B5E2-38FD8E2A59B3}" srcOrd="0" destOrd="0" presId="urn:microsoft.com/office/officeart/2005/8/layout/hList1"/>
    <dgm:cxn modelId="{702BFCDD-F164-49ED-98EA-CE1A30FA26B6}" type="presOf" srcId="{336F9EAA-CE8F-4838-894C-5616D181439E}" destId="{76559A3F-809C-4914-9D42-494BC38FF59D}" srcOrd="0" destOrd="0" presId="urn:microsoft.com/office/officeart/2005/8/layout/hList1"/>
    <dgm:cxn modelId="{B1DDCEEF-2767-4B31-A948-8046FE44073C}" srcId="{5F3B0945-3DE2-49A6-A1AB-113B18F7F377}" destId="{A9199F9C-C151-42D8-A891-BD6C5368F7D4}" srcOrd="2" destOrd="0" parTransId="{15088E16-0089-4389-9AE9-1BA5B862ECF6}" sibTransId="{9D34918B-9D13-425C-A7CB-0C8E16966052}"/>
    <dgm:cxn modelId="{DDA0F0C5-A986-4989-9A79-9D9A456C71E9}" type="presParOf" srcId="{735F40FE-2E98-413A-A6BE-4F5B2F9EBC86}" destId="{6522ACD2-7E56-403E-A9E3-D18C87A84BD7}" srcOrd="0" destOrd="0" presId="urn:microsoft.com/office/officeart/2005/8/layout/hList1"/>
    <dgm:cxn modelId="{1DF77AE4-0548-456E-8214-7D5CDF176708}" type="presParOf" srcId="{6522ACD2-7E56-403E-A9E3-D18C87A84BD7}" destId="{A5F1D5E0-2E08-4046-B0E9-8D27390B5FAB}" srcOrd="0" destOrd="0" presId="urn:microsoft.com/office/officeart/2005/8/layout/hList1"/>
    <dgm:cxn modelId="{CF48C4E5-548F-4888-86D6-931C60AE0D63}" type="presParOf" srcId="{6522ACD2-7E56-403E-A9E3-D18C87A84BD7}" destId="{76559A3F-809C-4914-9D42-494BC38FF59D}" srcOrd="1" destOrd="0" presId="urn:microsoft.com/office/officeart/2005/8/layout/hList1"/>
    <dgm:cxn modelId="{127F2B9D-BEC9-43FA-8F1D-1C6A15B6DEA1}" type="presParOf" srcId="{735F40FE-2E98-413A-A6BE-4F5B2F9EBC86}" destId="{B08665AA-BD76-4B9D-9B79-33673CA037C4}" srcOrd="1" destOrd="0" presId="urn:microsoft.com/office/officeart/2005/8/layout/hList1"/>
    <dgm:cxn modelId="{F6E1B82E-0557-4743-9140-A485DFFC5A40}" type="presParOf" srcId="{735F40FE-2E98-413A-A6BE-4F5B2F9EBC86}" destId="{2565F979-CA63-4922-B867-5A61E6C36C3C}" srcOrd="2" destOrd="0" presId="urn:microsoft.com/office/officeart/2005/8/layout/hList1"/>
    <dgm:cxn modelId="{39B47796-EA07-409A-BCF9-0544CB6BD475}" type="presParOf" srcId="{2565F979-CA63-4922-B867-5A61E6C36C3C}" destId="{3C753651-6A4A-40C7-B5E2-38FD8E2A59B3}" srcOrd="0" destOrd="0" presId="urn:microsoft.com/office/officeart/2005/8/layout/hList1"/>
    <dgm:cxn modelId="{71207FE7-DF70-499E-9A9D-A31865EF5DA6}" type="presParOf" srcId="{2565F979-CA63-4922-B867-5A61E6C36C3C}" destId="{F778F139-26A3-49F8-933B-0872DB196D9D}" srcOrd="1" destOrd="0" presId="urn:microsoft.com/office/officeart/2005/8/layout/hList1"/>
    <dgm:cxn modelId="{5DE24940-FBB7-4BB5-AE9C-BF02C2AADC6F}" type="presParOf" srcId="{735F40FE-2E98-413A-A6BE-4F5B2F9EBC86}" destId="{69415984-FD82-40F0-A381-9B2F5756BDC2}" srcOrd="3" destOrd="0" presId="urn:microsoft.com/office/officeart/2005/8/layout/hList1"/>
    <dgm:cxn modelId="{916AC460-2B05-467D-BE84-2EE56A254ACC}" type="presParOf" srcId="{735F40FE-2E98-413A-A6BE-4F5B2F9EBC86}" destId="{21976B4D-89FA-4348-8846-B9FC0CEC60BE}" srcOrd="4" destOrd="0" presId="urn:microsoft.com/office/officeart/2005/8/layout/hList1"/>
    <dgm:cxn modelId="{15E27E5F-9F9D-42C2-8CF9-F2138F2C4519}" type="presParOf" srcId="{21976B4D-89FA-4348-8846-B9FC0CEC60BE}" destId="{CDE58676-17E2-44E2-B59E-82B231918329}" srcOrd="0" destOrd="0" presId="urn:microsoft.com/office/officeart/2005/8/layout/hList1"/>
    <dgm:cxn modelId="{2DFD21A4-C658-4A6B-8735-5172886B0D86}" type="presParOf" srcId="{21976B4D-89FA-4348-8846-B9FC0CEC60BE}" destId="{EA19E3E7-427A-4C83-BB78-B43E6AF3357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79537-6FF1-4614-9147-87EAB97B1187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5770876-09DF-435E-8398-1F22DF7CFAB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b="0"/>
            <a:t>Kladné zůstatky:</a:t>
          </a:r>
          <a:endParaRPr lang="cs-CZ"/>
        </a:p>
      </dgm:t>
    </dgm:pt>
    <dgm:pt modelId="{F4DF1C92-2A39-4FC9-8AEC-05ED2BD7E467}" type="parTrans" cxnId="{F259D11B-6BAD-43DC-90F5-E1B6F491FF9D}">
      <dgm:prSet/>
      <dgm:spPr/>
      <dgm:t>
        <a:bodyPr/>
        <a:lstStyle/>
        <a:p>
          <a:endParaRPr lang="cs-CZ"/>
        </a:p>
      </dgm:t>
    </dgm:pt>
    <dgm:pt modelId="{12DA25FD-CC82-49B0-AA6A-B0ECB98FE189}" type="sibTrans" cxnId="{F259D11B-6BAD-43DC-90F5-E1B6F491FF9D}">
      <dgm:prSet/>
      <dgm:spPr/>
      <dgm:t>
        <a:bodyPr/>
        <a:lstStyle/>
        <a:p>
          <a:endParaRPr lang="cs-CZ"/>
        </a:p>
      </dgm:t>
    </dgm:pt>
    <dgm:pt modelId="{9819ADBB-BCB1-4323-B934-093143B70AF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Se převádí k použití v dalším roce ke krytí rozpočtových výdajů</a:t>
          </a:r>
        </a:p>
      </dgm:t>
    </dgm:pt>
    <dgm:pt modelId="{AFC11EC3-6C5D-47CE-B1BF-0236BC343102}" type="parTrans" cxnId="{534C095D-11C7-4FE9-9C29-5A51FDD24E45}">
      <dgm:prSet/>
      <dgm:spPr/>
      <dgm:t>
        <a:bodyPr/>
        <a:lstStyle/>
        <a:p>
          <a:endParaRPr lang="cs-CZ"/>
        </a:p>
      </dgm:t>
    </dgm:pt>
    <dgm:pt modelId="{DC7F390B-8350-4A05-A967-AEB622192EE1}" type="sibTrans" cxnId="{534C095D-11C7-4FE9-9C29-5A51FDD24E45}">
      <dgm:prSet/>
      <dgm:spPr/>
      <dgm:t>
        <a:bodyPr/>
        <a:lstStyle/>
        <a:p>
          <a:endParaRPr lang="cs-CZ"/>
        </a:p>
      </dgm:t>
    </dgm:pt>
    <dgm:pt modelId="{81A981AD-DEA7-4F04-B279-60849135FBF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Převádí se do peněžních fondů</a:t>
          </a:r>
        </a:p>
      </dgm:t>
    </dgm:pt>
    <dgm:pt modelId="{E7A55668-B858-4F65-B8E3-9773C24EAF2F}" type="parTrans" cxnId="{6CA2B35B-7714-41EF-91A7-99AFCD37309D}">
      <dgm:prSet/>
      <dgm:spPr/>
      <dgm:t>
        <a:bodyPr/>
        <a:lstStyle/>
        <a:p>
          <a:endParaRPr lang="cs-CZ"/>
        </a:p>
      </dgm:t>
    </dgm:pt>
    <dgm:pt modelId="{85D75E5C-CFF8-4BE3-95AD-B95510681EB2}" type="sibTrans" cxnId="{6CA2B35B-7714-41EF-91A7-99AFCD37309D}">
      <dgm:prSet/>
      <dgm:spPr/>
      <dgm:t>
        <a:bodyPr/>
        <a:lstStyle/>
        <a:p>
          <a:endParaRPr lang="cs-CZ"/>
        </a:p>
      </dgm:t>
    </dgm:pt>
    <dgm:pt modelId="{23A176C5-AEB3-4436-A22E-7A203D8E99B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b="0"/>
            <a:t>Záporné zůstatky (schodky):</a:t>
          </a:r>
          <a:endParaRPr lang="cs-CZ"/>
        </a:p>
      </dgm:t>
    </dgm:pt>
    <dgm:pt modelId="{1C673396-1AC3-4B19-A35B-C5014F7A583A}" type="parTrans" cxnId="{2255AFC8-E566-4009-A4AC-71E2FFCDD976}">
      <dgm:prSet/>
      <dgm:spPr/>
      <dgm:t>
        <a:bodyPr/>
        <a:lstStyle/>
        <a:p>
          <a:endParaRPr lang="cs-CZ"/>
        </a:p>
      </dgm:t>
    </dgm:pt>
    <dgm:pt modelId="{D3E94FFE-1290-4186-8AD9-C818CB4C845C}" type="sibTrans" cxnId="{2255AFC8-E566-4009-A4AC-71E2FFCDD976}">
      <dgm:prSet/>
      <dgm:spPr/>
      <dgm:t>
        <a:bodyPr/>
        <a:lstStyle/>
        <a:p>
          <a:endParaRPr lang="cs-CZ"/>
        </a:p>
      </dgm:t>
    </dgm:pt>
    <dgm:pt modelId="{54FC6BBA-EFDA-4B5A-8553-F17CB033879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Se hradí z prostředků z minulých let</a:t>
          </a:r>
        </a:p>
      </dgm:t>
    </dgm:pt>
    <dgm:pt modelId="{AF772C51-407A-44B9-826F-1CE1DF5B5281}" type="parTrans" cxnId="{C557C0F3-D094-4621-8187-32721D8E036B}">
      <dgm:prSet/>
      <dgm:spPr/>
      <dgm:t>
        <a:bodyPr/>
        <a:lstStyle/>
        <a:p>
          <a:endParaRPr lang="cs-CZ"/>
        </a:p>
      </dgm:t>
    </dgm:pt>
    <dgm:pt modelId="{7EB0D7D1-57BF-4F3C-A1E6-753C83C7B2D6}" type="sibTrans" cxnId="{C557C0F3-D094-4621-8187-32721D8E036B}">
      <dgm:prSet/>
      <dgm:spPr/>
      <dgm:t>
        <a:bodyPr/>
        <a:lstStyle/>
        <a:p>
          <a:endParaRPr lang="cs-CZ"/>
        </a:p>
      </dgm:t>
    </dgm:pt>
    <dgm:pt modelId="{A5B6D25A-5631-403B-9907-EFEFE4995EB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Kryjí se z návratných zdrojů splatných v následujících letech</a:t>
          </a:r>
        </a:p>
      </dgm:t>
    </dgm:pt>
    <dgm:pt modelId="{AF0E7826-004B-4A9B-9AAC-95BE2F13A16E}" type="parTrans" cxnId="{30010F3F-A861-44A4-9715-8603B2007322}">
      <dgm:prSet/>
      <dgm:spPr/>
      <dgm:t>
        <a:bodyPr/>
        <a:lstStyle/>
        <a:p>
          <a:endParaRPr lang="cs-CZ"/>
        </a:p>
      </dgm:t>
    </dgm:pt>
    <dgm:pt modelId="{E36597EF-8B61-43C6-A5D3-82424D5E93BA}" type="sibTrans" cxnId="{30010F3F-A861-44A4-9715-8603B2007322}">
      <dgm:prSet/>
      <dgm:spPr/>
      <dgm:t>
        <a:bodyPr/>
        <a:lstStyle/>
        <a:p>
          <a:endParaRPr lang="cs-CZ"/>
        </a:p>
      </dgm:t>
    </dgm:pt>
    <dgm:pt modelId="{19869E12-469F-4D7E-9369-F6011DBF0D0A}" type="pres">
      <dgm:prSet presAssocID="{39179537-6FF1-4614-9147-87EAB97B1187}" presName="root" presStyleCnt="0">
        <dgm:presLayoutVars>
          <dgm:dir/>
          <dgm:resizeHandles val="exact"/>
        </dgm:presLayoutVars>
      </dgm:prSet>
      <dgm:spPr/>
    </dgm:pt>
    <dgm:pt modelId="{9C2C954F-DFB8-4AFB-86EA-F1206667315E}" type="pres">
      <dgm:prSet presAssocID="{35770876-09DF-435E-8398-1F22DF7CFABD}" presName="compNode" presStyleCnt="0"/>
      <dgm:spPr/>
    </dgm:pt>
    <dgm:pt modelId="{DB63F737-B27C-4B1E-9A00-E511F7938DCC}" type="pres">
      <dgm:prSet presAssocID="{35770876-09DF-435E-8398-1F22DF7CFAB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é políčko se souvislou výplní"/>
        </a:ext>
      </dgm:extLst>
    </dgm:pt>
    <dgm:pt modelId="{479BD4AF-7C51-413B-B2FF-978A6D50F456}" type="pres">
      <dgm:prSet presAssocID="{35770876-09DF-435E-8398-1F22DF7CFABD}" presName="iconSpace" presStyleCnt="0"/>
      <dgm:spPr/>
    </dgm:pt>
    <dgm:pt modelId="{E19564AB-582C-480B-A1BD-1E5305E77CEB}" type="pres">
      <dgm:prSet presAssocID="{35770876-09DF-435E-8398-1F22DF7CFABD}" presName="parTx" presStyleLbl="revTx" presStyleIdx="0" presStyleCnt="4">
        <dgm:presLayoutVars>
          <dgm:chMax val="0"/>
          <dgm:chPref val="0"/>
        </dgm:presLayoutVars>
      </dgm:prSet>
      <dgm:spPr/>
    </dgm:pt>
    <dgm:pt modelId="{63C971A2-F21D-404E-A45D-759E4C7E2BE1}" type="pres">
      <dgm:prSet presAssocID="{35770876-09DF-435E-8398-1F22DF7CFABD}" presName="txSpace" presStyleCnt="0"/>
      <dgm:spPr/>
    </dgm:pt>
    <dgm:pt modelId="{ADB39613-99C3-4A84-A63C-256414DEDC5E}" type="pres">
      <dgm:prSet presAssocID="{35770876-09DF-435E-8398-1F22DF7CFABD}" presName="desTx" presStyleLbl="revTx" presStyleIdx="1" presStyleCnt="4">
        <dgm:presLayoutVars/>
      </dgm:prSet>
      <dgm:spPr/>
    </dgm:pt>
    <dgm:pt modelId="{D58A8125-78C9-4F42-8F8E-5630926A1792}" type="pres">
      <dgm:prSet presAssocID="{12DA25FD-CC82-49B0-AA6A-B0ECB98FE189}" presName="sibTrans" presStyleCnt="0"/>
      <dgm:spPr/>
    </dgm:pt>
    <dgm:pt modelId="{F8B79B8D-3F4C-4DA7-A147-52BBA872481C}" type="pres">
      <dgm:prSet presAssocID="{23A176C5-AEB3-4436-A22E-7A203D8E99BC}" presName="compNode" presStyleCnt="0"/>
      <dgm:spPr/>
    </dgm:pt>
    <dgm:pt modelId="{28CA8FDE-C01C-4582-B088-22AD7565D95A}" type="pres">
      <dgm:prSet presAssocID="{23A176C5-AEB3-4436-A22E-7A203D8E99B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řeškrtnuté políčko se souvislou výplní"/>
        </a:ext>
      </dgm:extLst>
    </dgm:pt>
    <dgm:pt modelId="{980F3F68-51D4-4FFF-B840-AB37D66AFEF2}" type="pres">
      <dgm:prSet presAssocID="{23A176C5-AEB3-4436-A22E-7A203D8E99BC}" presName="iconSpace" presStyleCnt="0"/>
      <dgm:spPr/>
    </dgm:pt>
    <dgm:pt modelId="{DA2201D1-EF46-4750-931B-029E7BD0B92B}" type="pres">
      <dgm:prSet presAssocID="{23A176C5-AEB3-4436-A22E-7A203D8E99BC}" presName="parTx" presStyleLbl="revTx" presStyleIdx="2" presStyleCnt="4">
        <dgm:presLayoutVars>
          <dgm:chMax val="0"/>
          <dgm:chPref val="0"/>
        </dgm:presLayoutVars>
      </dgm:prSet>
      <dgm:spPr/>
    </dgm:pt>
    <dgm:pt modelId="{447452C6-5D69-4FEE-9758-EC934295AB94}" type="pres">
      <dgm:prSet presAssocID="{23A176C5-AEB3-4436-A22E-7A203D8E99BC}" presName="txSpace" presStyleCnt="0"/>
      <dgm:spPr/>
    </dgm:pt>
    <dgm:pt modelId="{4B599307-DDAF-4A23-BC30-4343ADD2355B}" type="pres">
      <dgm:prSet presAssocID="{23A176C5-AEB3-4436-A22E-7A203D8E99BC}" presName="desTx" presStyleLbl="revTx" presStyleIdx="3" presStyleCnt="4">
        <dgm:presLayoutVars/>
      </dgm:prSet>
      <dgm:spPr/>
    </dgm:pt>
  </dgm:ptLst>
  <dgm:cxnLst>
    <dgm:cxn modelId="{F259D11B-6BAD-43DC-90F5-E1B6F491FF9D}" srcId="{39179537-6FF1-4614-9147-87EAB97B1187}" destId="{35770876-09DF-435E-8398-1F22DF7CFABD}" srcOrd="0" destOrd="0" parTransId="{F4DF1C92-2A39-4FC9-8AEC-05ED2BD7E467}" sibTransId="{12DA25FD-CC82-49B0-AA6A-B0ECB98FE189}"/>
    <dgm:cxn modelId="{52E1A03B-0BFD-4A5B-9D1C-75353C2072EF}" type="presOf" srcId="{54FC6BBA-EFDA-4B5A-8553-F17CB033879D}" destId="{4B599307-DDAF-4A23-BC30-4343ADD2355B}" srcOrd="0" destOrd="0" presId="urn:microsoft.com/office/officeart/2018/2/layout/IconLabelDescriptionList"/>
    <dgm:cxn modelId="{30010F3F-A861-44A4-9715-8603B2007322}" srcId="{23A176C5-AEB3-4436-A22E-7A203D8E99BC}" destId="{A5B6D25A-5631-403B-9907-EFEFE4995EBA}" srcOrd="1" destOrd="0" parTransId="{AF0E7826-004B-4A9B-9AAC-95BE2F13A16E}" sibTransId="{E36597EF-8B61-43C6-A5D3-82424D5E93BA}"/>
    <dgm:cxn modelId="{6CA2B35B-7714-41EF-91A7-99AFCD37309D}" srcId="{35770876-09DF-435E-8398-1F22DF7CFABD}" destId="{81A981AD-DEA7-4F04-B279-60849135FBF1}" srcOrd="1" destOrd="0" parTransId="{E7A55668-B858-4F65-B8E3-9773C24EAF2F}" sibTransId="{85D75E5C-CFF8-4BE3-95AD-B95510681EB2}"/>
    <dgm:cxn modelId="{534C095D-11C7-4FE9-9C29-5A51FDD24E45}" srcId="{35770876-09DF-435E-8398-1F22DF7CFABD}" destId="{9819ADBB-BCB1-4323-B934-093143B70AF9}" srcOrd="0" destOrd="0" parTransId="{AFC11EC3-6C5D-47CE-B1BF-0236BC343102}" sibTransId="{DC7F390B-8350-4A05-A967-AEB622192EE1}"/>
    <dgm:cxn modelId="{B69BD560-48D4-4354-A15C-037DE7620C59}" type="presOf" srcId="{23A176C5-AEB3-4436-A22E-7A203D8E99BC}" destId="{DA2201D1-EF46-4750-931B-029E7BD0B92B}" srcOrd="0" destOrd="0" presId="urn:microsoft.com/office/officeart/2018/2/layout/IconLabelDescriptionList"/>
    <dgm:cxn modelId="{16F43CA5-999F-4599-93E6-4AE05CB7D47C}" type="presOf" srcId="{81A981AD-DEA7-4F04-B279-60849135FBF1}" destId="{ADB39613-99C3-4A84-A63C-256414DEDC5E}" srcOrd="0" destOrd="1" presId="urn:microsoft.com/office/officeart/2018/2/layout/IconLabelDescriptionList"/>
    <dgm:cxn modelId="{1FBE92B9-7E3A-46B1-9D75-4B5ED3B22FBB}" type="presOf" srcId="{9819ADBB-BCB1-4323-B934-093143B70AF9}" destId="{ADB39613-99C3-4A84-A63C-256414DEDC5E}" srcOrd="0" destOrd="0" presId="urn:microsoft.com/office/officeart/2018/2/layout/IconLabelDescriptionList"/>
    <dgm:cxn modelId="{7F99BFBF-E983-457A-A702-1C46BF04098A}" type="presOf" srcId="{39179537-6FF1-4614-9147-87EAB97B1187}" destId="{19869E12-469F-4D7E-9369-F6011DBF0D0A}" srcOrd="0" destOrd="0" presId="urn:microsoft.com/office/officeart/2018/2/layout/IconLabelDescriptionList"/>
    <dgm:cxn modelId="{2255AFC8-E566-4009-A4AC-71E2FFCDD976}" srcId="{39179537-6FF1-4614-9147-87EAB97B1187}" destId="{23A176C5-AEB3-4436-A22E-7A203D8E99BC}" srcOrd="1" destOrd="0" parTransId="{1C673396-1AC3-4B19-A35B-C5014F7A583A}" sibTransId="{D3E94FFE-1290-4186-8AD9-C818CB4C845C}"/>
    <dgm:cxn modelId="{D23FDAD1-99F7-4050-BC0F-1F8BD581D759}" type="presOf" srcId="{35770876-09DF-435E-8398-1F22DF7CFABD}" destId="{E19564AB-582C-480B-A1BD-1E5305E77CEB}" srcOrd="0" destOrd="0" presId="urn:microsoft.com/office/officeart/2018/2/layout/IconLabelDescriptionList"/>
    <dgm:cxn modelId="{C557C0F3-D094-4621-8187-32721D8E036B}" srcId="{23A176C5-AEB3-4436-A22E-7A203D8E99BC}" destId="{54FC6BBA-EFDA-4B5A-8553-F17CB033879D}" srcOrd="0" destOrd="0" parTransId="{AF772C51-407A-44B9-826F-1CE1DF5B5281}" sibTransId="{7EB0D7D1-57BF-4F3C-A1E6-753C83C7B2D6}"/>
    <dgm:cxn modelId="{57E187FA-1A58-4B73-9242-91E3BCF2082B}" type="presOf" srcId="{A5B6D25A-5631-403B-9907-EFEFE4995EBA}" destId="{4B599307-DDAF-4A23-BC30-4343ADD2355B}" srcOrd="0" destOrd="1" presId="urn:microsoft.com/office/officeart/2018/2/layout/IconLabelDescriptionList"/>
    <dgm:cxn modelId="{BDB5A806-BB1C-41CE-9064-B71D17960DAE}" type="presParOf" srcId="{19869E12-469F-4D7E-9369-F6011DBF0D0A}" destId="{9C2C954F-DFB8-4AFB-86EA-F1206667315E}" srcOrd="0" destOrd="0" presId="urn:microsoft.com/office/officeart/2018/2/layout/IconLabelDescriptionList"/>
    <dgm:cxn modelId="{6717B858-07CB-4227-B0C6-D6A762AC40AD}" type="presParOf" srcId="{9C2C954F-DFB8-4AFB-86EA-F1206667315E}" destId="{DB63F737-B27C-4B1E-9A00-E511F7938DCC}" srcOrd="0" destOrd="0" presId="urn:microsoft.com/office/officeart/2018/2/layout/IconLabelDescriptionList"/>
    <dgm:cxn modelId="{C8805F7E-3F69-40AE-8352-75673DF2963E}" type="presParOf" srcId="{9C2C954F-DFB8-4AFB-86EA-F1206667315E}" destId="{479BD4AF-7C51-413B-B2FF-978A6D50F456}" srcOrd="1" destOrd="0" presId="urn:microsoft.com/office/officeart/2018/2/layout/IconLabelDescriptionList"/>
    <dgm:cxn modelId="{3E0FC1DB-742F-4613-ACE5-CB158900B6D5}" type="presParOf" srcId="{9C2C954F-DFB8-4AFB-86EA-F1206667315E}" destId="{E19564AB-582C-480B-A1BD-1E5305E77CEB}" srcOrd="2" destOrd="0" presId="urn:microsoft.com/office/officeart/2018/2/layout/IconLabelDescriptionList"/>
    <dgm:cxn modelId="{BDE357E1-D739-4AA9-9A6E-FD11301C0A1B}" type="presParOf" srcId="{9C2C954F-DFB8-4AFB-86EA-F1206667315E}" destId="{63C971A2-F21D-404E-A45D-759E4C7E2BE1}" srcOrd="3" destOrd="0" presId="urn:microsoft.com/office/officeart/2018/2/layout/IconLabelDescriptionList"/>
    <dgm:cxn modelId="{C0DF3D32-BC7E-438F-BE4F-3742ECAA13AB}" type="presParOf" srcId="{9C2C954F-DFB8-4AFB-86EA-F1206667315E}" destId="{ADB39613-99C3-4A84-A63C-256414DEDC5E}" srcOrd="4" destOrd="0" presId="urn:microsoft.com/office/officeart/2018/2/layout/IconLabelDescriptionList"/>
    <dgm:cxn modelId="{2D2CB594-B1B7-478F-9678-AC9616F0240C}" type="presParOf" srcId="{19869E12-469F-4D7E-9369-F6011DBF0D0A}" destId="{D58A8125-78C9-4F42-8F8E-5630926A1792}" srcOrd="1" destOrd="0" presId="urn:microsoft.com/office/officeart/2018/2/layout/IconLabelDescriptionList"/>
    <dgm:cxn modelId="{84AF6B79-4BC7-4F32-AD1C-97AB15585BE6}" type="presParOf" srcId="{19869E12-469F-4D7E-9369-F6011DBF0D0A}" destId="{F8B79B8D-3F4C-4DA7-A147-52BBA872481C}" srcOrd="2" destOrd="0" presId="urn:microsoft.com/office/officeart/2018/2/layout/IconLabelDescriptionList"/>
    <dgm:cxn modelId="{7B78BCFA-1547-44CA-BFC8-C6EFE1D901F2}" type="presParOf" srcId="{F8B79B8D-3F4C-4DA7-A147-52BBA872481C}" destId="{28CA8FDE-C01C-4582-B088-22AD7565D95A}" srcOrd="0" destOrd="0" presId="urn:microsoft.com/office/officeart/2018/2/layout/IconLabelDescriptionList"/>
    <dgm:cxn modelId="{ACCDC6E4-6BAC-47BB-B64D-F78B89C96116}" type="presParOf" srcId="{F8B79B8D-3F4C-4DA7-A147-52BBA872481C}" destId="{980F3F68-51D4-4FFF-B840-AB37D66AFEF2}" srcOrd="1" destOrd="0" presId="urn:microsoft.com/office/officeart/2018/2/layout/IconLabelDescriptionList"/>
    <dgm:cxn modelId="{5A179E04-ED60-4CE7-9466-7174C54E433F}" type="presParOf" srcId="{F8B79B8D-3F4C-4DA7-A147-52BBA872481C}" destId="{DA2201D1-EF46-4750-931B-029E7BD0B92B}" srcOrd="2" destOrd="0" presId="urn:microsoft.com/office/officeart/2018/2/layout/IconLabelDescriptionList"/>
    <dgm:cxn modelId="{4C75DDB8-FA83-4077-BB7B-D990121EA39C}" type="presParOf" srcId="{F8B79B8D-3F4C-4DA7-A147-52BBA872481C}" destId="{447452C6-5D69-4FEE-9758-EC934295AB94}" srcOrd="3" destOrd="0" presId="urn:microsoft.com/office/officeart/2018/2/layout/IconLabelDescriptionList"/>
    <dgm:cxn modelId="{71C36AB4-9CEF-43A2-813C-5917DA1E7226}" type="presParOf" srcId="{F8B79B8D-3F4C-4DA7-A147-52BBA872481C}" destId="{4B599307-DDAF-4A23-BC30-4343ADD2355B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D2CEFA-80CC-4B76-BE54-524BF83AD42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BD90401-214D-4FC2-AC2F-028DD7A47297}">
      <dgm:prSet/>
      <dgm:spPr/>
      <dgm:t>
        <a:bodyPr/>
        <a:lstStyle/>
        <a:p>
          <a:r>
            <a:rPr lang="cs-CZ" b="0"/>
            <a:t>Sestavení a schválení rozpočtu</a:t>
          </a:r>
          <a:endParaRPr lang="cs-CZ"/>
        </a:p>
      </dgm:t>
    </dgm:pt>
    <dgm:pt modelId="{2E64F8DD-90E9-4C2B-8C86-DD63D684758D}" type="parTrans" cxnId="{95526932-900B-4F0D-88B3-6DE69BCC9124}">
      <dgm:prSet/>
      <dgm:spPr/>
      <dgm:t>
        <a:bodyPr/>
        <a:lstStyle/>
        <a:p>
          <a:endParaRPr lang="cs-CZ"/>
        </a:p>
      </dgm:t>
    </dgm:pt>
    <dgm:pt modelId="{198D4E39-2E6C-49FE-A18E-DD7700E869AC}" type="sibTrans" cxnId="{95526932-900B-4F0D-88B3-6DE69BCC9124}">
      <dgm:prSet/>
      <dgm:spPr/>
      <dgm:t>
        <a:bodyPr/>
        <a:lstStyle/>
        <a:p>
          <a:endParaRPr lang="cs-CZ"/>
        </a:p>
      </dgm:t>
    </dgm:pt>
    <dgm:pt modelId="{11698B45-0ECA-44B3-B848-9D2A17570884}">
      <dgm:prSet/>
      <dgm:spPr/>
      <dgm:t>
        <a:bodyPr/>
        <a:lstStyle/>
        <a:p>
          <a:r>
            <a:rPr lang="cs-CZ" b="0"/>
            <a:t>Plnění a kontrola</a:t>
          </a:r>
          <a:endParaRPr lang="cs-CZ"/>
        </a:p>
      </dgm:t>
    </dgm:pt>
    <dgm:pt modelId="{D8499655-C46C-4F95-B938-F634395447EF}" type="parTrans" cxnId="{91A902A8-6CAC-493A-8E35-1AD5A4E1DB7E}">
      <dgm:prSet/>
      <dgm:spPr/>
      <dgm:t>
        <a:bodyPr/>
        <a:lstStyle/>
        <a:p>
          <a:endParaRPr lang="cs-CZ"/>
        </a:p>
      </dgm:t>
    </dgm:pt>
    <dgm:pt modelId="{CA0F6A8A-F3C9-4BBC-A860-B8E39CBF3C7E}" type="sibTrans" cxnId="{91A902A8-6CAC-493A-8E35-1AD5A4E1DB7E}">
      <dgm:prSet/>
      <dgm:spPr/>
      <dgm:t>
        <a:bodyPr/>
        <a:lstStyle/>
        <a:p>
          <a:endParaRPr lang="cs-CZ"/>
        </a:p>
      </dgm:t>
    </dgm:pt>
    <dgm:pt modelId="{09B4B38C-BF65-4E22-963F-59889115E078}">
      <dgm:prSet/>
      <dgm:spPr/>
      <dgm:t>
        <a:bodyPr/>
        <a:lstStyle/>
        <a:p>
          <a:r>
            <a:rPr lang="cs-CZ" b="0"/>
            <a:t>Sestavení a schválení závěrečného účtu</a:t>
          </a:r>
          <a:endParaRPr lang="cs-CZ"/>
        </a:p>
      </dgm:t>
    </dgm:pt>
    <dgm:pt modelId="{020AEE4E-081D-4FAE-83DA-79D32A5DB183}" type="parTrans" cxnId="{123C1AB7-98B6-4811-B08B-A5BEB7CA57B7}">
      <dgm:prSet/>
      <dgm:spPr/>
      <dgm:t>
        <a:bodyPr/>
        <a:lstStyle/>
        <a:p>
          <a:endParaRPr lang="cs-CZ"/>
        </a:p>
      </dgm:t>
    </dgm:pt>
    <dgm:pt modelId="{FBD79891-B30E-4895-B32C-D63CED31CB96}" type="sibTrans" cxnId="{123C1AB7-98B6-4811-B08B-A5BEB7CA57B7}">
      <dgm:prSet/>
      <dgm:spPr/>
      <dgm:t>
        <a:bodyPr/>
        <a:lstStyle/>
        <a:p>
          <a:endParaRPr lang="cs-CZ"/>
        </a:p>
      </dgm:t>
    </dgm:pt>
    <dgm:pt modelId="{3AA94F20-B3E9-45AF-B7A2-A2EAF76AD96D}">
      <dgm:prSet/>
      <dgm:spPr/>
      <dgm:t>
        <a:bodyPr/>
        <a:lstStyle/>
        <a:p>
          <a:r>
            <a:rPr lang="cs-CZ" b="1" dirty="0"/>
            <a:t>Návrh </a:t>
          </a:r>
          <a:r>
            <a:rPr lang="cs-CZ" dirty="0"/>
            <a:t>(finanční výbor, rada, finanční komise, zastupitelstvo)</a:t>
          </a:r>
        </a:p>
      </dgm:t>
    </dgm:pt>
    <dgm:pt modelId="{58DDA1FD-82D4-4398-81A6-F860795E4964}" type="parTrans" cxnId="{843E8C56-3574-4646-BBC3-2508AEE2AA8E}">
      <dgm:prSet/>
      <dgm:spPr/>
      <dgm:t>
        <a:bodyPr/>
        <a:lstStyle/>
        <a:p>
          <a:endParaRPr lang="cs-CZ"/>
        </a:p>
      </dgm:t>
    </dgm:pt>
    <dgm:pt modelId="{748850DF-E483-4270-96C6-3070AAEB7F84}" type="sibTrans" cxnId="{843E8C56-3574-4646-BBC3-2508AEE2AA8E}">
      <dgm:prSet/>
      <dgm:spPr/>
      <dgm:t>
        <a:bodyPr/>
        <a:lstStyle/>
        <a:p>
          <a:endParaRPr lang="cs-CZ"/>
        </a:p>
      </dgm:t>
    </dgm:pt>
    <dgm:pt modelId="{6893071A-7B6D-4A7E-B88F-AE422924C9DC}">
      <dgm:prSet/>
      <dgm:spPr/>
      <dgm:t>
        <a:bodyPr/>
        <a:lstStyle/>
        <a:p>
          <a:r>
            <a:rPr lang="cs-CZ" b="1" dirty="0"/>
            <a:t>Připomínky</a:t>
          </a:r>
          <a:r>
            <a:rPr lang="cs-CZ" dirty="0"/>
            <a:t> (finanční výbor, občané, zastupitelstvo)</a:t>
          </a:r>
        </a:p>
      </dgm:t>
    </dgm:pt>
    <dgm:pt modelId="{13F4A060-9204-4031-891D-F2BE3854936D}" type="parTrans" cxnId="{B593A4A2-BA32-4621-9A87-D10BB9457653}">
      <dgm:prSet/>
      <dgm:spPr/>
      <dgm:t>
        <a:bodyPr/>
        <a:lstStyle/>
        <a:p>
          <a:endParaRPr lang="cs-CZ"/>
        </a:p>
      </dgm:t>
    </dgm:pt>
    <dgm:pt modelId="{CE83DEFF-1369-4233-8DAD-B2D675EC6432}" type="sibTrans" cxnId="{B593A4A2-BA32-4621-9A87-D10BB9457653}">
      <dgm:prSet/>
      <dgm:spPr/>
      <dgm:t>
        <a:bodyPr/>
        <a:lstStyle/>
        <a:p>
          <a:endParaRPr lang="cs-CZ"/>
        </a:p>
      </dgm:t>
    </dgm:pt>
    <dgm:pt modelId="{F46DB0A2-D09D-4DAF-B72A-2C521D7CB414}">
      <dgm:prSet/>
      <dgm:spPr/>
      <dgm:t>
        <a:bodyPr/>
        <a:lstStyle/>
        <a:p>
          <a:r>
            <a:rPr lang="cs-CZ" b="1" dirty="0"/>
            <a:t>Schvalování</a:t>
          </a:r>
        </a:p>
      </dgm:t>
    </dgm:pt>
    <dgm:pt modelId="{06C3A5E0-B4CE-4158-A554-73A4403A2819}" type="parTrans" cxnId="{A87D6C10-B92D-4DFE-A1E5-B7D1BC79AF88}">
      <dgm:prSet/>
      <dgm:spPr/>
      <dgm:t>
        <a:bodyPr/>
        <a:lstStyle/>
        <a:p>
          <a:endParaRPr lang="cs-CZ"/>
        </a:p>
      </dgm:t>
    </dgm:pt>
    <dgm:pt modelId="{CF2460AB-812F-4285-AEEA-15ECF1C6F1D1}" type="sibTrans" cxnId="{A87D6C10-B92D-4DFE-A1E5-B7D1BC79AF88}">
      <dgm:prSet/>
      <dgm:spPr/>
      <dgm:t>
        <a:bodyPr/>
        <a:lstStyle/>
        <a:p>
          <a:endParaRPr lang="cs-CZ"/>
        </a:p>
      </dgm:t>
    </dgm:pt>
    <dgm:pt modelId="{FFCA57EC-8B1E-498A-9C16-97238A922246}">
      <dgm:prSet/>
      <dgm:spPr/>
      <dgm:t>
        <a:bodyPr/>
        <a:lstStyle/>
        <a:p>
          <a:r>
            <a:rPr lang="cs-CZ" altLang="en-US" dirty="0"/>
            <a:t>Vyvěšení - 15 dnů před schválením</a:t>
          </a:r>
          <a:endParaRPr lang="cs-CZ" dirty="0"/>
        </a:p>
      </dgm:t>
    </dgm:pt>
    <dgm:pt modelId="{18EA0730-75E0-4D58-8656-B70D21A0B8CE}" type="parTrans" cxnId="{B9600280-68DA-4C5F-8D88-A7B9F1F1DD51}">
      <dgm:prSet/>
      <dgm:spPr/>
      <dgm:t>
        <a:bodyPr/>
        <a:lstStyle/>
        <a:p>
          <a:endParaRPr lang="cs-CZ"/>
        </a:p>
      </dgm:t>
    </dgm:pt>
    <dgm:pt modelId="{004346FC-C09C-4D09-A864-A06228EEC5C7}" type="sibTrans" cxnId="{B9600280-68DA-4C5F-8D88-A7B9F1F1DD51}">
      <dgm:prSet/>
      <dgm:spPr/>
      <dgm:t>
        <a:bodyPr/>
        <a:lstStyle/>
        <a:p>
          <a:endParaRPr lang="cs-CZ"/>
        </a:p>
      </dgm:t>
    </dgm:pt>
    <dgm:pt modelId="{92E8F280-1D72-44EE-984C-3F00A40FE6C3}">
      <dgm:prSet/>
      <dgm:spPr/>
      <dgm:t>
        <a:bodyPr/>
        <a:lstStyle/>
        <a:p>
          <a:r>
            <a:rPr lang="cs-CZ" altLang="en-US" dirty="0"/>
            <a:t>Schválení – zastupitelstvo</a:t>
          </a:r>
        </a:p>
      </dgm:t>
    </dgm:pt>
    <dgm:pt modelId="{EC6DC91D-370B-4C81-A0DE-828C9BA61A1A}" type="parTrans" cxnId="{068CEEF6-2DAC-4196-8AD6-496908D3EE06}">
      <dgm:prSet/>
      <dgm:spPr/>
      <dgm:t>
        <a:bodyPr/>
        <a:lstStyle/>
        <a:p>
          <a:endParaRPr lang="cs-CZ"/>
        </a:p>
      </dgm:t>
    </dgm:pt>
    <dgm:pt modelId="{C5881D6E-6FA8-4DD9-AB8A-E054D20F6A08}" type="sibTrans" cxnId="{068CEEF6-2DAC-4196-8AD6-496908D3EE06}">
      <dgm:prSet/>
      <dgm:spPr/>
      <dgm:t>
        <a:bodyPr/>
        <a:lstStyle/>
        <a:p>
          <a:endParaRPr lang="cs-CZ"/>
        </a:p>
      </dgm:t>
    </dgm:pt>
    <dgm:pt modelId="{4EDCB157-75D7-4514-BB18-3F86F46315B1}">
      <dgm:prSet/>
      <dgm:spPr/>
      <dgm:t>
        <a:bodyPr/>
        <a:lstStyle/>
        <a:p>
          <a:r>
            <a:rPr lang="cs-CZ" b="1" dirty="0"/>
            <a:t>Pl</a:t>
          </a:r>
          <a:r>
            <a:rPr lang="cs-CZ" altLang="en-US" b="1" dirty="0"/>
            <a:t>nění</a:t>
          </a:r>
          <a:r>
            <a:rPr lang="cs-CZ" altLang="en-US" dirty="0"/>
            <a:t> sleduje finanční a kontrolní výbor</a:t>
          </a:r>
          <a:endParaRPr lang="cs-CZ" dirty="0"/>
        </a:p>
      </dgm:t>
    </dgm:pt>
    <dgm:pt modelId="{D579BFB5-0363-4975-9772-259CC15BB1F7}" type="parTrans" cxnId="{622AFC61-A9AC-465C-B4C1-8389CC8DD0C3}">
      <dgm:prSet/>
      <dgm:spPr/>
      <dgm:t>
        <a:bodyPr/>
        <a:lstStyle/>
        <a:p>
          <a:endParaRPr lang="cs-CZ"/>
        </a:p>
      </dgm:t>
    </dgm:pt>
    <dgm:pt modelId="{2E27448C-3982-4761-AB05-E227D4BB1172}" type="sibTrans" cxnId="{622AFC61-A9AC-465C-B4C1-8389CC8DD0C3}">
      <dgm:prSet/>
      <dgm:spPr/>
      <dgm:t>
        <a:bodyPr/>
        <a:lstStyle/>
        <a:p>
          <a:endParaRPr lang="cs-CZ"/>
        </a:p>
      </dgm:t>
    </dgm:pt>
    <dgm:pt modelId="{753089BD-8B81-4D6A-8BF3-2C2217D6973A}">
      <dgm:prSet/>
      <dgm:spPr/>
      <dgm:t>
        <a:bodyPr/>
        <a:lstStyle/>
        <a:p>
          <a:r>
            <a:rPr lang="cs-CZ" altLang="en-US" dirty="0"/>
            <a:t>Rada obce, kraje</a:t>
          </a:r>
        </a:p>
      </dgm:t>
    </dgm:pt>
    <dgm:pt modelId="{65FACDCE-07C5-4835-9914-6650143E8C06}" type="parTrans" cxnId="{0F90525B-FD91-4328-B1AA-73EA0E790C35}">
      <dgm:prSet/>
      <dgm:spPr/>
      <dgm:t>
        <a:bodyPr/>
        <a:lstStyle/>
        <a:p>
          <a:endParaRPr lang="cs-CZ"/>
        </a:p>
      </dgm:t>
    </dgm:pt>
    <dgm:pt modelId="{065AD78D-5780-4476-8B3A-8D05B274332C}" type="sibTrans" cxnId="{0F90525B-FD91-4328-B1AA-73EA0E790C35}">
      <dgm:prSet/>
      <dgm:spPr/>
      <dgm:t>
        <a:bodyPr/>
        <a:lstStyle/>
        <a:p>
          <a:endParaRPr lang="cs-CZ"/>
        </a:p>
      </dgm:t>
    </dgm:pt>
    <dgm:pt modelId="{C625B56A-6F13-4EE0-B303-C0CBEB456C0F}">
      <dgm:prSet/>
      <dgm:spPr/>
      <dgm:t>
        <a:bodyPr/>
        <a:lstStyle/>
        <a:p>
          <a:r>
            <a:rPr lang="cs-CZ" altLang="en-US" dirty="0"/>
            <a:t>Finanční komise</a:t>
          </a:r>
        </a:p>
      </dgm:t>
    </dgm:pt>
    <dgm:pt modelId="{D93D3EAF-02A2-4242-A61C-34F89157096B}" type="parTrans" cxnId="{FE4C9C8B-466A-4D57-8B6B-14D1B93C6AB5}">
      <dgm:prSet/>
      <dgm:spPr/>
      <dgm:t>
        <a:bodyPr/>
        <a:lstStyle/>
        <a:p>
          <a:endParaRPr lang="cs-CZ"/>
        </a:p>
      </dgm:t>
    </dgm:pt>
    <dgm:pt modelId="{677E584B-22EA-4944-B949-D36E10BCCE76}" type="sibTrans" cxnId="{FE4C9C8B-466A-4D57-8B6B-14D1B93C6AB5}">
      <dgm:prSet/>
      <dgm:spPr/>
      <dgm:t>
        <a:bodyPr/>
        <a:lstStyle/>
        <a:p>
          <a:endParaRPr lang="cs-CZ"/>
        </a:p>
      </dgm:t>
    </dgm:pt>
    <dgm:pt modelId="{49F79D30-4A21-4A31-898A-0BA04E045833}">
      <dgm:prSet/>
      <dgm:spPr/>
      <dgm:t>
        <a:bodyPr/>
        <a:lstStyle/>
        <a:p>
          <a:endParaRPr lang="cs-CZ" altLang="en-US" dirty="0"/>
        </a:p>
      </dgm:t>
    </dgm:pt>
    <dgm:pt modelId="{5F34C909-E9E2-4E79-BB19-816DB533DDD6}" type="parTrans" cxnId="{1D5D73C1-5394-47EE-A53B-6042077E393E}">
      <dgm:prSet/>
      <dgm:spPr/>
      <dgm:t>
        <a:bodyPr/>
        <a:lstStyle/>
        <a:p>
          <a:endParaRPr lang="cs-CZ"/>
        </a:p>
      </dgm:t>
    </dgm:pt>
    <dgm:pt modelId="{E0300E8D-DDBE-4479-A24F-EEB87C2CBEA5}" type="sibTrans" cxnId="{1D5D73C1-5394-47EE-A53B-6042077E393E}">
      <dgm:prSet/>
      <dgm:spPr/>
      <dgm:t>
        <a:bodyPr/>
        <a:lstStyle/>
        <a:p>
          <a:endParaRPr lang="cs-CZ"/>
        </a:p>
      </dgm:t>
    </dgm:pt>
    <dgm:pt modelId="{D35B84EF-DD44-4322-8465-24607D501B02}">
      <dgm:prSet/>
      <dgm:spPr/>
      <dgm:t>
        <a:bodyPr/>
        <a:lstStyle/>
        <a:p>
          <a:r>
            <a:rPr lang="cs-CZ" altLang="en-US"/>
            <a:t>Časové použití prostředků-jen pro fiskální rok - ostatní se převádějí</a:t>
          </a:r>
          <a:endParaRPr lang="cs-CZ" altLang="en-US" dirty="0"/>
        </a:p>
      </dgm:t>
    </dgm:pt>
    <dgm:pt modelId="{1D6EBE2A-C0DD-4794-84BB-000BD31A19A5}" type="parTrans" cxnId="{42048496-A693-45E0-A98B-22A1803952F3}">
      <dgm:prSet/>
      <dgm:spPr/>
      <dgm:t>
        <a:bodyPr/>
        <a:lstStyle/>
        <a:p>
          <a:endParaRPr lang="cs-CZ"/>
        </a:p>
      </dgm:t>
    </dgm:pt>
    <dgm:pt modelId="{8314C528-70E2-4236-85DB-6583DC956FE3}" type="sibTrans" cxnId="{42048496-A693-45E0-A98B-22A1803952F3}">
      <dgm:prSet/>
      <dgm:spPr/>
      <dgm:t>
        <a:bodyPr/>
        <a:lstStyle/>
        <a:p>
          <a:endParaRPr lang="cs-CZ"/>
        </a:p>
      </dgm:t>
    </dgm:pt>
    <dgm:pt modelId="{3909C106-BA91-447C-A0E7-1C64C68CDB2B}">
      <dgm:prSet/>
      <dgm:spPr/>
      <dgm:t>
        <a:bodyPr/>
        <a:lstStyle/>
        <a:p>
          <a:endParaRPr lang="cs-CZ" altLang="en-US" dirty="0"/>
        </a:p>
      </dgm:t>
    </dgm:pt>
    <dgm:pt modelId="{40BA8810-0551-48E4-993F-E3F6C6A8B57F}" type="parTrans" cxnId="{5E5A62F2-82BD-46CA-AE79-A9E6B6889054}">
      <dgm:prSet/>
      <dgm:spPr/>
      <dgm:t>
        <a:bodyPr/>
        <a:lstStyle/>
        <a:p>
          <a:endParaRPr lang="cs-CZ"/>
        </a:p>
      </dgm:t>
    </dgm:pt>
    <dgm:pt modelId="{D1B6C86C-E5BC-4373-A1AA-C2966DABC78D}" type="sibTrans" cxnId="{5E5A62F2-82BD-46CA-AE79-A9E6B6889054}">
      <dgm:prSet/>
      <dgm:spPr/>
      <dgm:t>
        <a:bodyPr/>
        <a:lstStyle/>
        <a:p>
          <a:endParaRPr lang="cs-CZ"/>
        </a:p>
      </dgm:t>
    </dgm:pt>
    <dgm:pt modelId="{25605279-22BD-4C3D-A31C-659A6D478A87}">
      <dgm:prSet/>
      <dgm:spPr/>
      <dgm:t>
        <a:bodyPr/>
        <a:lstStyle/>
        <a:p>
          <a:r>
            <a:rPr lang="cs-CZ" altLang="en-US" b="1"/>
            <a:t>Kontrola </a:t>
          </a:r>
          <a:endParaRPr lang="cs-CZ" altLang="en-US" b="1" dirty="0"/>
        </a:p>
      </dgm:t>
    </dgm:pt>
    <dgm:pt modelId="{DE407FF9-B8FC-4427-8C24-B74F86E503CC}" type="parTrans" cxnId="{483B0C54-6F9F-42A7-9A43-9776A85F3248}">
      <dgm:prSet/>
      <dgm:spPr/>
      <dgm:t>
        <a:bodyPr/>
        <a:lstStyle/>
        <a:p>
          <a:endParaRPr lang="cs-CZ"/>
        </a:p>
      </dgm:t>
    </dgm:pt>
    <dgm:pt modelId="{3759DCCD-20D8-45A1-99D3-774618F6B0FE}" type="sibTrans" cxnId="{483B0C54-6F9F-42A7-9A43-9776A85F3248}">
      <dgm:prSet/>
      <dgm:spPr/>
      <dgm:t>
        <a:bodyPr/>
        <a:lstStyle/>
        <a:p>
          <a:endParaRPr lang="cs-CZ"/>
        </a:p>
      </dgm:t>
    </dgm:pt>
    <dgm:pt modelId="{4E613371-B8C6-4886-AA7A-E7BA4423BB82}">
      <dgm:prSet/>
      <dgm:spPr/>
      <dgm:t>
        <a:bodyPr/>
        <a:lstStyle/>
        <a:p>
          <a:r>
            <a:rPr lang="cs-CZ" altLang="en-US"/>
            <a:t>Vnitřní (finanční výbor, kontrolní výbor, zastupitelstvo, rada)</a:t>
          </a:r>
          <a:endParaRPr lang="cs-CZ" altLang="en-US" dirty="0"/>
        </a:p>
      </dgm:t>
    </dgm:pt>
    <dgm:pt modelId="{09A75403-56C2-4A73-833B-BC66004E91CB}" type="parTrans" cxnId="{F300933D-7EE6-4DC2-BF78-D0572674D8D7}">
      <dgm:prSet/>
      <dgm:spPr/>
      <dgm:t>
        <a:bodyPr/>
        <a:lstStyle/>
        <a:p>
          <a:endParaRPr lang="cs-CZ"/>
        </a:p>
      </dgm:t>
    </dgm:pt>
    <dgm:pt modelId="{B0B837FF-DF05-4C6C-8CF4-C9E9C7372D6B}" type="sibTrans" cxnId="{F300933D-7EE6-4DC2-BF78-D0572674D8D7}">
      <dgm:prSet/>
      <dgm:spPr/>
      <dgm:t>
        <a:bodyPr/>
        <a:lstStyle/>
        <a:p>
          <a:endParaRPr lang="cs-CZ"/>
        </a:p>
      </dgm:t>
    </dgm:pt>
    <dgm:pt modelId="{9FC56777-95E7-49C3-914A-31DD802635C3}">
      <dgm:prSet/>
      <dgm:spPr/>
      <dgm:t>
        <a:bodyPr/>
        <a:lstStyle/>
        <a:p>
          <a:r>
            <a:rPr lang="cs-CZ" altLang="en-US" dirty="0"/>
            <a:t>Vnější (občané, ÚFO, NKÚ, Kraj- přezkoumávání hospodaření ÚSC – </a:t>
          </a:r>
          <a:r>
            <a:rPr lang="cs-CZ" altLang="en-US" dirty="0" err="1"/>
            <a:t>z.č</a:t>
          </a:r>
          <a:r>
            <a:rPr lang="cs-CZ" altLang="en-US" dirty="0"/>
            <a:t>. 420/2004 Sb.,)</a:t>
          </a:r>
        </a:p>
      </dgm:t>
    </dgm:pt>
    <dgm:pt modelId="{8113CE97-7DD4-4839-B5F9-F5B15EA759D7}" type="parTrans" cxnId="{03E58AA7-FC3E-463E-AFD0-E2F7988D9522}">
      <dgm:prSet/>
      <dgm:spPr/>
      <dgm:t>
        <a:bodyPr/>
        <a:lstStyle/>
        <a:p>
          <a:endParaRPr lang="cs-CZ"/>
        </a:p>
      </dgm:t>
    </dgm:pt>
    <dgm:pt modelId="{83274A80-3248-48C3-94BE-3989066EDECF}" type="sibTrans" cxnId="{03E58AA7-FC3E-463E-AFD0-E2F7988D9522}">
      <dgm:prSet/>
      <dgm:spPr/>
      <dgm:t>
        <a:bodyPr/>
        <a:lstStyle/>
        <a:p>
          <a:endParaRPr lang="cs-CZ"/>
        </a:p>
      </dgm:t>
    </dgm:pt>
    <dgm:pt modelId="{12C4C1C1-6D98-4CBF-921B-38BC2FAFAD2F}">
      <dgm:prSet/>
      <dgm:spPr/>
      <dgm:t>
        <a:bodyPr/>
        <a:lstStyle/>
        <a:p>
          <a:r>
            <a:rPr lang="cs-CZ" b="1" dirty="0"/>
            <a:t>Sestavuje</a:t>
          </a:r>
        </a:p>
      </dgm:t>
    </dgm:pt>
    <dgm:pt modelId="{D205CDB3-856E-4D9C-83FA-C0E6DEF5CFAD}" type="parTrans" cxnId="{D2AF3DF0-EB2B-4EB2-8915-A9901E749556}">
      <dgm:prSet/>
      <dgm:spPr/>
      <dgm:t>
        <a:bodyPr/>
        <a:lstStyle/>
        <a:p>
          <a:endParaRPr lang="cs-CZ"/>
        </a:p>
      </dgm:t>
    </dgm:pt>
    <dgm:pt modelId="{CA0C7FF8-0ABE-46C5-A06D-F887DB12E14C}" type="sibTrans" cxnId="{D2AF3DF0-EB2B-4EB2-8915-A9901E749556}">
      <dgm:prSet/>
      <dgm:spPr/>
      <dgm:t>
        <a:bodyPr/>
        <a:lstStyle/>
        <a:p>
          <a:endParaRPr lang="cs-CZ"/>
        </a:p>
      </dgm:t>
    </dgm:pt>
    <dgm:pt modelId="{A2F6EC2B-9E5B-466A-8BA5-6B04D32B3E33}">
      <dgm:prSet/>
      <dgm:spPr/>
      <dgm:t>
        <a:bodyPr/>
        <a:lstStyle/>
        <a:p>
          <a:r>
            <a:rPr lang="cs-CZ" dirty="0"/>
            <a:t>Finanční výbor</a:t>
          </a:r>
        </a:p>
      </dgm:t>
    </dgm:pt>
    <dgm:pt modelId="{9925A578-0F61-40AE-9CEA-2A65AD883F21}" type="parTrans" cxnId="{84BB9917-0065-40AA-8860-BAE741B8E9C2}">
      <dgm:prSet/>
      <dgm:spPr/>
      <dgm:t>
        <a:bodyPr/>
        <a:lstStyle/>
        <a:p>
          <a:endParaRPr lang="cs-CZ"/>
        </a:p>
      </dgm:t>
    </dgm:pt>
    <dgm:pt modelId="{E711E348-2ED4-4164-AF35-9C802DCEBBE8}" type="sibTrans" cxnId="{84BB9917-0065-40AA-8860-BAE741B8E9C2}">
      <dgm:prSet/>
      <dgm:spPr/>
      <dgm:t>
        <a:bodyPr/>
        <a:lstStyle/>
        <a:p>
          <a:endParaRPr lang="cs-CZ"/>
        </a:p>
      </dgm:t>
    </dgm:pt>
    <dgm:pt modelId="{0BEC1C2E-767E-4812-8400-FC5AAC5A5F03}">
      <dgm:prSet/>
      <dgm:spPr/>
      <dgm:t>
        <a:bodyPr/>
        <a:lstStyle/>
        <a:p>
          <a:r>
            <a:rPr lang="cs-CZ"/>
            <a:t>Rada</a:t>
          </a:r>
          <a:endParaRPr lang="cs-CZ" dirty="0"/>
        </a:p>
      </dgm:t>
    </dgm:pt>
    <dgm:pt modelId="{D1C3D4CD-954B-4C37-B622-B3E42614FC65}" type="parTrans" cxnId="{AA6FBADE-2856-4931-8028-7C09380A3EC3}">
      <dgm:prSet/>
      <dgm:spPr/>
      <dgm:t>
        <a:bodyPr/>
        <a:lstStyle/>
        <a:p>
          <a:endParaRPr lang="cs-CZ"/>
        </a:p>
      </dgm:t>
    </dgm:pt>
    <dgm:pt modelId="{54EC3860-EBC1-4883-8EE0-75218E73184B}" type="sibTrans" cxnId="{AA6FBADE-2856-4931-8028-7C09380A3EC3}">
      <dgm:prSet/>
      <dgm:spPr/>
      <dgm:t>
        <a:bodyPr/>
        <a:lstStyle/>
        <a:p>
          <a:endParaRPr lang="cs-CZ"/>
        </a:p>
      </dgm:t>
    </dgm:pt>
    <dgm:pt modelId="{A50DC8E2-DC5D-48D5-8D30-B9DC291FDC03}">
      <dgm:prSet/>
      <dgm:spPr/>
      <dgm:t>
        <a:bodyPr/>
        <a:lstStyle/>
        <a:p>
          <a:r>
            <a:rPr lang="cs-CZ"/>
            <a:t>Finanční komise</a:t>
          </a:r>
          <a:endParaRPr lang="cs-CZ" dirty="0"/>
        </a:p>
      </dgm:t>
    </dgm:pt>
    <dgm:pt modelId="{FC9DC930-7E2E-4057-9D24-3AF87B85B1C5}" type="parTrans" cxnId="{2887E25A-A701-4E57-9D1D-F484C27DBC65}">
      <dgm:prSet/>
      <dgm:spPr/>
      <dgm:t>
        <a:bodyPr/>
        <a:lstStyle/>
        <a:p>
          <a:endParaRPr lang="cs-CZ"/>
        </a:p>
      </dgm:t>
    </dgm:pt>
    <dgm:pt modelId="{93347A94-1544-4A24-9390-11F0C7095468}" type="sibTrans" cxnId="{2887E25A-A701-4E57-9D1D-F484C27DBC65}">
      <dgm:prSet/>
      <dgm:spPr/>
      <dgm:t>
        <a:bodyPr/>
        <a:lstStyle/>
        <a:p>
          <a:endParaRPr lang="cs-CZ"/>
        </a:p>
      </dgm:t>
    </dgm:pt>
    <dgm:pt modelId="{2D7BD461-B236-47FF-AB37-87A364151FB2}">
      <dgm:prSet/>
      <dgm:spPr/>
      <dgm:t>
        <a:bodyPr/>
        <a:lstStyle/>
        <a:p>
          <a:r>
            <a:rPr lang="cs-CZ"/>
            <a:t>Zastupitelstvo</a:t>
          </a:r>
          <a:endParaRPr lang="cs-CZ" dirty="0"/>
        </a:p>
      </dgm:t>
    </dgm:pt>
    <dgm:pt modelId="{D4B6C59F-6FE2-4663-997A-C71BFFF79E8C}" type="parTrans" cxnId="{8A7F55D5-24E2-4872-A272-3BD02F19AB0E}">
      <dgm:prSet/>
      <dgm:spPr/>
      <dgm:t>
        <a:bodyPr/>
        <a:lstStyle/>
        <a:p>
          <a:endParaRPr lang="cs-CZ"/>
        </a:p>
      </dgm:t>
    </dgm:pt>
    <dgm:pt modelId="{9FC2B2AD-9D90-46AA-A6E5-CC6EB508FA2F}" type="sibTrans" cxnId="{8A7F55D5-24E2-4872-A272-3BD02F19AB0E}">
      <dgm:prSet/>
      <dgm:spPr/>
      <dgm:t>
        <a:bodyPr/>
        <a:lstStyle/>
        <a:p>
          <a:endParaRPr lang="cs-CZ"/>
        </a:p>
      </dgm:t>
    </dgm:pt>
    <dgm:pt modelId="{0C254063-4F90-47EC-9870-0651433D25E4}">
      <dgm:prSet/>
      <dgm:spPr/>
      <dgm:t>
        <a:bodyPr/>
        <a:lstStyle/>
        <a:p>
          <a:r>
            <a:rPr lang="cs-CZ" b="1" dirty="0"/>
            <a:t>Připomínky</a:t>
          </a:r>
        </a:p>
      </dgm:t>
    </dgm:pt>
    <dgm:pt modelId="{2FA9F3E4-5FEA-40D7-AA8D-85CC8FADAF22}" type="parTrans" cxnId="{74FCD3A9-EF24-4046-925D-372902230C53}">
      <dgm:prSet/>
      <dgm:spPr/>
      <dgm:t>
        <a:bodyPr/>
        <a:lstStyle/>
        <a:p>
          <a:endParaRPr lang="cs-CZ"/>
        </a:p>
      </dgm:t>
    </dgm:pt>
    <dgm:pt modelId="{049C98A8-FFF0-4421-88CB-8E3C20D04AD5}" type="sibTrans" cxnId="{74FCD3A9-EF24-4046-925D-372902230C53}">
      <dgm:prSet/>
      <dgm:spPr/>
      <dgm:t>
        <a:bodyPr/>
        <a:lstStyle/>
        <a:p>
          <a:endParaRPr lang="cs-CZ"/>
        </a:p>
      </dgm:t>
    </dgm:pt>
    <dgm:pt modelId="{39A79D2D-D500-40E1-B1B5-0CF6FBD9F77D}">
      <dgm:prSet/>
      <dgm:spPr/>
      <dgm:t>
        <a:bodyPr/>
        <a:lstStyle/>
        <a:p>
          <a:r>
            <a:rPr lang="cs-CZ" dirty="0"/>
            <a:t>Občané</a:t>
          </a:r>
        </a:p>
      </dgm:t>
    </dgm:pt>
    <dgm:pt modelId="{ECB80119-BC05-45E9-9C1F-0E214AD13A9D}" type="parTrans" cxnId="{265EE0FB-3B31-4645-8BA3-F88534ADD310}">
      <dgm:prSet/>
      <dgm:spPr/>
      <dgm:t>
        <a:bodyPr/>
        <a:lstStyle/>
        <a:p>
          <a:endParaRPr lang="cs-CZ"/>
        </a:p>
      </dgm:t>
    </dgm:pt>
    <dgm:pt modelId="{616B9667-DAB7-497E-9DE4-83768E670929}" type="sibTrans" cxnId="{265EE0FB-3B31-4645-8BA3-F88534ADD310}">
      <dgm:prSet/>
      <dgm:spPr/>
      <dgm:t>
        <a:bodyPr/>
        <a:lstStyle/>
        <a:p>
          <a:endParaRPr lang="cs-CZ"/>
        </a:p>
      </dgm:t>
    </dgm:pt>
    <dgm:pt modelId="{F0E7C67D-87B5-4396-A780-53DCD8E83893}">
      <dgm:prSet/>
      <dgm:spPr/>
      <dgm:t>
        <a:bodyPr/>
        <a:lstStyle/>
        <a:p>
          <a:r>
            <a:rPr lang="cs-CZ"/>
            <a:t>Kontrolní výbor</a:t>
          </a:r>
          <a:endParaRPr lang="cs-CZ" dirty="0"/>
        </a:p>
      </dgm:t>
    </dgm:pt>
    <dgm:pt modelId="{0968EF67-0759-4EFF-86D9-44D0CB78C817}" type="parTrans" cxnId="{99D1DC5D-1F7A-48E3-A828-2F6C12D4DF26}">
      <dgm:prSet/>
      <dgm:spPr/>
      <dgm:t>
        <a:bodyPr/>
        <a:lstStyle/>
        <a:p>
          <a:endParaRPr lang="cs-CZ"/>
        </a:p>
      </dgm:t>
    </dgm:pt>
    <dgm:pt modelId="{2AADDBBB-71D1-46A4-B722-7CFAD069171C}" type="sibTrans" cxnId="{99D1DC5D-1F7A-48E3-A828-2F6C12D4DF26}">
      <dgm:prSet/>
      <dgm:spPr/>
      <dgm:t>
        <a:bodyPr/>
        <a:lstStyle/>
        <a:p>
          <a:endParaRPr lang="cs-CZ"/>
        </a:p>
      </dgm:t>
    </dgm:pt>
    <dgm:pt modelId="{5E05834D-EE30-40D6-892E-C18737FED1C6}">
      <dgm:prSet/>
      <dgm:spPr/>
      <dgm:t>
        <a:bodyPr/>
        <a:lstStyle/>
        <a:p>
          <a:r>
            <a:rPr lang="cs-CZ"/>
            <a:t>Zastupitelstvo</a:t>
          </a:r>
          <a:endParaRPr lang="cs-CZ" dirty="0"/>
        </a:p>
      </dgm:t>
    </dgm:pt>
    <dgm:pt modelId="{714990CA-07D2-4C77-8815-7FFD7044D001}" type="parTrans" cxnId="{2FE774E1-0E67-4603-BA31-A7DAB10A9016}">
      <dgm:prSet/>
      <dgm:spPr/>
      <dgm:t>
        <a:bodyPr/>
        <a:lstStyle/>
        <a:p>
          <a:endParaRPr lang="cs-CZ"/>
        </a:p>
      </dgm:t>
    </dgm:pt>
    <dgm:pt modelId="{6EB2E061-6D40-40E0-826C-0A746D227212}" type="sibTrans" cxnId="{2FE774E1-0E67-4603-BA31-A7DAB10A9016}">
      <dgm:prSet/>
      <dgm:spPr/>
      <dgm:t>
        <a:bodyPr/>
        <a:lstStyle/>
        <a:p>
          <a:endParaRPr lang="cs-CZ"/>
        </a:p>
      </dgm:t>
    </dgm:pt>
    <dgm:pt modelId="{A6BAF972-52C1-4222-9101-C03360F189E9}">
      <dgm:prSet/>
      <dgm:spPr/>
      <dgm:t>
        <a:bodyPr/>
        <a:lstStyle/>
        <a:p>
          <a:r>
            <a:rPr lang="cs-CZ" b="1" dirty="0"/>
            <a:t>Schvaluje</a:t>
          </a:r>
        </a:p>
      </dgm:t>
    </dgm:pt>
    <dgm:pt modelId="{F1687673-2DE4-4417-A387-95CA2D5CC76A}" type="parTrans" cxnId="{30475D74-E11A-4FD7-B416-BE289E68E331}">
      <dgm:prSet/>
      <dgm:spPr/>
      <dgm:t>
        <a:bodyPr/>
        <a:lstStyle/>
        <a:p>
          <a:endParaRPr lang="cs-CZ"/>
        </a:p>
      </dgm:t>
    </dgm:pt>
    <dgm:pt modelId="{E1C658DD-0D1E-4398-BCB1-AC40DB8EAE5A}" type="sibTrans" cxnId="{30475D74-E11A-4FD7-B416-BE289E68E331}">
      <dgm:prSet/>
      <dgm:spPr/>
      <dgm:t>
        <a:bodyPr/>
        <a:lstStyle/>
        <a:p>
          <a:endParaRPr lang="cs-CZ"/>
        </a:p>
      </dgm:t>
    </dgm:pt>
    <dgm:pt modelId="{B855817B-E7AA-4F97-9C7B-18B766434CDD}">
      <dgm:prSet/>
      <dgm:spPr/>
      <dgm:t>
        <a:bodyPr/>
        <a:lstStyle/>
        <a:p>
          <a:r>
            <a:rPr lang="cs-CZ" dirty="0"/>
            <a:t>Zastupitelstvo</a:t>
          </a:r>
        </a:p>
      </dgm:t>
    </dgm:pt>
    <dgm:pt modelId="{235FE9BD-AD6C-4E20-824E-05D67E4C40DF}" type="parTrans" cxnId="{1FE0EA2E-6DF4-4E9D-850A-16108ED762C0}">
      <dgm:prSet/>
      <dgm:spPr/>
      <dgm:t>
        <a:bodyPr/>
        <a:lstStyle/>
        <a:p>
          <a:endParaRPr lang="cs-CZ"/>
        </a:p>
      </dgm:t>
    </dgm:pt>
    <dgm:pt modelId="{BFA819D2-6415-4853-AB33-559210ECF37F}" type="sibTrans" cxnId="{1FE0EA2E-6DF4-4E9D-850A-16108ED762C0}">
      <dgm:prSet/>
      <dgm:spPr/>
      <dgm:t>
        <a:bodyPr/>
        <a:lstStyle/>
        <a:p>
          <a:endParaRPr lang="cs-CZ"/>
        </a:p>
      </dgm:t>
    </dgm:pt>
    <dgm:pt modelId="{C6D700DC-E48C-4E1B-BA22-C3A22BB85BB3}" type="pres">
      <dgm:prSet presAssocID="{C1D2CEFA-80CC-4B76-BE54-524BF83AD421}" presName="Name0" presStyleCnt="0">
        <dgm:presLayoutVars>
          <dgm:dir/>
          <dgm:animLvl val="lvl"/>
          <dgm:resizeHandles val="exact"/>
        </dgm:presLayoutVars>
      </dgm:prSet>
      <dgm:spPr/>
    </dgm:pt>
    <dgm:pt modelId="{CBBC6076-27E2-479D-8FB1-85B1575F363B}" type="pres">
      <dgm:prSet presAssocID="{5BD90401-214D-4FC2-AC2F-028DD7A47297}" presName="composite" presStyleCnt="0"/>
      <dgm:spPr/>
    </dgm:pt>
    <dgm:pt modelId="{6E861FC1-48AA-45C9-A17F-010BE8EFAADD}" type="pres">
      <dgm:prSet presAssocID="{5BD90401-214D-4FC2-AC2F-028DD7A4729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994FD7F-43BF-4020-A04F-4D14B7A44BEA}" type="pres">
      <dgm:prSet presAssocID="{5BD90401-214D-4FC2-AC2F-028DD7A47297}" presName="desTx" presStyleLbl="alignAccFollowNode1" presStyleIdx="0" presStyleCnt="3" custLinFactNeighborX="-15787" custLinFactNeighborY="283">
        <dgm:presLayoutVars>
          <dgm:bulletEnabled val="1"/>
        </dgm:presLayoutVars>
      </dgm:prSet>
      <dgm:spPr/>
    </dgm:pt>
    <dgm:pt modelId="{348B23DD-0437-4706-B2D9-BC523AC84AF7}" type="pres">
      <dgm:prSet presAssocID="{198D4E39-2E6C-49FE-A18E-DD7700E869AC}" presName="space" presStyleCnt="0"/>
      <dgm:spPr/>
    </dgm:pt>
    <dgm:pt modelId="{7A8A728E-4F2D-4C5E-92F9-EF3E1016B15A}" type="pres">
      <dgm:prSet presAssocID="{11698B45-0ECA-44B3-B848-9D2A17570884}" presName="composite" presStyleCnt="0"/>
      <dgm:spPr/>
    </dgm:pt>
    <dgm:pt modelId="{CFD33791-AF9E-43B8-9CD0-D14455491035}" type="pres">
      <dgm:prSet presAssocID="{11698B45-0ECA-44B3-B848-9D2A1757088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B66060B-EEF5-43DB-A5CF-46B08A76216B}" type="pres">
      <dgm:prSet presAssocID="{11698B45-0ECA-44B3-B848-9D2A17570884}" presName="desTx" presStyleLbl="alignAccFollowNode1" presStyleIdx="1" presStyleCnt="3">
        <dgm:presLayoutVars>
          <dgm:bulletEnabled val="1"/>
        </dgm:presLayoutVars>
      </dgm:prSet>
      <dgm:spPr/>
    </dgm:pt>
    <dgm:pt modelId="{DCBCD7AF-F4A9-4E4C-9B7C-E920D675544A}" type="pres">
      <dgm:prSet presAssocID="{CA0F6A8A-F3C9-4BBC-A860-B8E39CBF3C7E}" presName="space" presStyleCnt="0"/>
      <dgm:spPr/>
    </dgm:pt>
    <dgm:pt modelId="{31C43A5C-084C-411A-A741-78F9A52D5C4C}" type="pres">
      <dgm:prSet presAssocID="{09B4B38C-BF65-4E22-963F-59889115E078}" presName="composite" presStyleCnt="0"/>
      <dgm:spPr/>
    </dgm:pt>
    <dgm:pt modelId="{D7A32E59-04AE-4B54-9940-AC1280B1D12D}" type="pres">
      <dgm:prSet presAssocID="{09B4B38C-BF65-4E22-963F-59889115E07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F560C29-28DF-4141-A4A2-3F0F95DD3ECE}" type="pres">
      <dgm:prSet presAssocID="{09B4B38C-BF65-4E22-963F-59889115E07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87D6C10-B92D-4DFE-A1E5-B7D1BC79AF88}" srcId="{5BD90401-214D-4FC2-AC2F-028DD7A47297}" destId="{F46DB0A2-D09D-4DAF-B72A-2C521D7CB414}" srcOrd="2" destOrd="0" parTransId="{06C3A5E0-B4CE-4158-A554-73A4403A2819}" sibTransId="{CF2460AB-812F-4285-AEEA-15ECF1C6F1D1}"/>
    <dgm:cxn modelId="{84BB9917-0065-40AA-8860-BAE741B8E9C2}" srcId="{12C4C1C1-6D98-4CBF-921B-38BC2FAFAD2F}" destId="{A2F6EC2B-9E5B-466A-8BA5-6B04D32B3E33}" srcOrd="0" destOrd="0" parTransId="{9925A578-0F61-40AE-9CEA-2A65AD883F21}" sibTransId="{E711E348-2ED4-4164-AF35-9C802DCEBBE8}"/>
    <dgm:cxn modelId="{2124141E-99F4-4555-90BF-69E5E079E08F}" type="presOf" srcId="{D35B84EF-DD44-4322-8465-24607D501B02}" destId="{2B66060B-EEF5-43DB-A5CF-46B08A76216B}" srcOrd="0" destOrd="4" presId="urn:microsoft.com/office/officeart/2005/8/layout/hList1"/>
    <dgm:cxn modelId="{FC378125-EA79-4EC6-8941-8016BD053F7F}" type="presOf" srcId="{0C254063-4F90-47EC-9870-0651433D25E4}" destId="{FF560C29-28DF-4141-A4A2-3F0F95DD3ECE}" srcOrd="0" destOrd="5" presId="urn:microsoft.com/office/officeart/2005/8/layout/hList1"/>
    <dgm:cxn modelId="{1FE0EA2E-6DF4-4E9D-850A-16108ED762C0}" srcId="{A6BAF972-52C1-4222-9101-C03360F189E9}" destId="{B855817B-E7AA-4F97-9C7B-18B766434CDD}" srcOrd="0" destOrd="0" parTransId="{235FE9BD-AD6C-4E20-824E-05D67E4C40DF}" sibTransId="{BFA819D2-6415-4853-AB33-559210ECF37F}"/>
    <dgm:cxn modelId="{95526932-900B-4F0D-88B3-6DE69BCC9124}" srcId="{C1D2CEFA-80CC-4B76-BE54-524BF83AD421}" destId="{5BD90401-214D-4FC2-AC2F-028DD7A47297}" srcOrd="0" destOrd="0" parTransId="{2E64F8DD-90E9-4C2B-8C86-DD63D684758D}" sibTransId="{198D4E39-2E6C-49FE-A18E-DD7700E869AC}"/>
    <dgm:cxn modelId="{F300933D-7EE6-4DC2-BF78-D0572674D8D7}" srcId="{11698B45-0ECA-44B3-B848-9D2A17570884}" destId="{4E613371-B8C6-4886-AA7A-E7BA4423BB82}" srcOrd="7" destOrd="0" parTransId="{09A75403-56C2-4A73-833B-BC66004E91CB}" sibTransId="{B0B837FF-DF05-4C6C-8CF4-C9E9C7372D6B}"/>
    <dgm:cxn modelId="{0F90525B-FD91-4328-B1AA-73EA0E790C35}" srcId="{11698B45-0ECA-44B3-B848-9D2A17570884}" destId="{753089BD-8B81-4D6A-8BF3-2C2217D6973A}" srcOrd="1" destOrd="0" parTransId="{65FACDCE-07C5-4835-9914-6650143E8C06}" sibTransId="{065AD78D-5780-4476-8B3A-8D05B274332C}"/>
    <dgm:cxn modelId="{99D1DC5D-1F7A-48E3-A828-2F6C12D4DF26}" srcId="{0C254063-4F90-47EC-9870-0651433D25E4}" destId="{F0E7C67D-87B5-4396-A780-53DCD8E83893}" srcOrd="1" destOrd="0" parTransId="{0968EF67-0759-4EFF-86D9-44D0CB78C817}" sibTransId="{2AADDBBB-71D1-46A4-B722-7CFAD069171C}"/>
    <dgm:cxn modelId="{C9A4495E-37AC-4762-9211-099F6446FE37}" type="presOf" srcId="{C625B56A-6F13-4EE0-B303-C0CBEB456C0F}" destId="{2B66060B-EEF5-43DB-A5CF-46B08A76216B}" srcOrd="0" destOrd="2" presId="urn:microsoft.com/office/officeart/2005/8/layout/hList1"/>
    <dgm:cxn modelId="{9A299861-3E96-4CB6-9A05-46054EFEE66B}" type="presOf" srcId="{2D7BD461-B236-47FF-AB37-87A364151FB2}" destId="{FF560C29-28DF-4141-A4A2-3F0F95DD3ECE}" srcOrd="0" destOrd="4" presId="urn:microsoft.com/office/officeart/2005/8/layout/hList1"/>
    <dgm:cxn modelId="{622AFC61-A9AC-465C-B4C1-8389CC8DD0C3}" srcId="{11698B45-0ECA-44B3-B848-9D2A17570884}" destId="{4EDCB157-75D7-4514-BB18-3F86F46315B1}" srcOrd="0" destOrd="0" parTransId="{D579BFB5-0363-4975-9772-259CC15BB1F7}" sibTransId="{2E27448C-3982-4761-AB05-E227D4BB1172}"/>
    <dgm:cxn modelId="{B1A35243-A535-422D-A435-F99785AA5CE0}" type="presOf" srcId="{4E613371-B8C6-4886-AA7A-E7BA4423BB82}" destId="{2B66060B-EEF5-43DB-A5CF-46B08A76216B}" srcOrd="0" destOrd="7" presId="urn:microsoft.com/office/officeart/2005/8/layout/hList1"/>
    <dgm:cxn modelId="{38862248-609F-4ED0-BAC5-C971A937B619}" type="presOf" srcId="{49F79D30-4A21-4A31-898A-0BA04E045833}" destId="{2B66060B-EEF5-43DB-A5CF-46B08A76216B}" srcOrd="0" destOrd="3" presId="urn:microsoft.com/office/officeart/2005/8/layout/hList1"/>
    <dgm:cxn modelId="{483B0C54-6F9F-42A7-9A43-9776A85F3248}" srcId="{11698B45-0ECA-44B3-B848-9D2A17570884}" destId="{25605279-22BD-4C3D-A31C-659A6D478A87}" srcOrd="6" destOrd="0" parTransId="{DE407FF9-B8FC-4427-8C24-B74F86E503CC}" sibTransId="{3759DCCD-20D8-45A1-99D3-774618F6B0FE}"/>
    <dgm:cxn modelId="{30475D74-E11A-4FD7-B416-BE289E68E331}" srcId="{09B4B38C-BF65-4E22-963F-59889115E078}" destId="{A6BAF972-52C1-4222-9101-C03360F189E9}" srcOrd="2" destOrd="0" parTransId="{F1687673-2DE4-4417-A387-95CA2D5CC76A}" sibTransId="{E1C658DD-0D1E-4398-BCB1-AC40DB8EAE5A}"/>
    <dgm:cxn modelId="{21A83D56-F47C-4D95-9B8F-2AA97D01A33B}" type="presOf" srcId="{3909C106-BA91-447C-A0E7-1C64C68CDB2B}" destId="{2B66060B-EEF5-43DB-A5CF-46B08A76216B}" srcOrd="0" destOrd="5" presId="urn:microsoft.com/office/officeart/2005/8/layout/hList1"/>
    <dgm:cxn modelId="{843E8C56-3574-4646-BBC3-2508AEE2AA8E}" srcId="{5BD90401-214D-4FC2-AC2F-028DD7A47297}" destId="{3AA94F20-B3E9-45AF-B7A2-A2EAF76AD96D}" srcOrd="0" destOrd="0" parTransId="{58DDA1FD-82D4-4398-81A6-F860795E4964}" sibTransId="{748850DF-E483-4270-96C6-3070AAEB7F84}"/>
    <dgm:cxn modelId="{D6C9F778-FBCC-4102-9865-1C99E2EC58F8}" type="presOf" srcId="{12C4C1C1-6D98-4CBF-921B-38BC2FAFAD2F}" destId="{FF560C29-28DF-4141-A4A2-3F0F95DD3ECE}" srcOrd="0" destOrd="0" presId="urn:microsoft.com/office/officeart/2005/8/layout/hList1"/>
    <dgm:cxn modelId="{6DE84C79-0E13-428D-8A35-6150B9E14F3F}" type="presOf" srcId="{11698B45-0ECA-44B3-B848-9D2A17570884}" destId="{CFD33791-AF9E-43B8-9CD0-D14455491035}" srcOrd="0" destOrd="0" presId="urn:microsoft.com/office/officeart/2005/8/layout/hList1"/>
    <dgm:cxn modelId="{2887E25A-A701-4E57-9D1D-F484C27DBC65}" srcId="{12C4C1C1-6D98-4CBF-921B-38BC2FAFAD2F}" destId="{A50DC8E2-DC5D-48D5-8D30-B9DC291FDC03}" srcOrd="2" destOrd="0" parTransId="{FC9DC930-7E2E-4057-9D24-3AF87B85B1C5}" sibTransId="{93347A94-1544-4A24-9390-11F0C7095468}"/>
    <dgm:cxn modelId="{B9600280-68DA-4C5F-8D88-A7B9F1F1DD51}" srcId="{F46DB0A2-D09D-4DAF-B72A-2C521D7CB414}" destId="{FFCA57EC-8B1E-498A-9C16-97238A922246}" srcOrd="0" destOrd="0" parTransId="{18EA0730-75E0-4D58-8656-B70D21A0B8CE}" sibTransId="{004346FC-C09C-4D09-A864-A06228EEC5C7}"/>
    <dgm:cxn modelId="{75D20187-294E-4D30-B95F-5E3A440FED47}" type="presOf" srcId="{92E8F280-1D72-44EE-984C-3F00A40FE6C3}" destId="{D994FD7F-43BF-4020-A04F-4D14B7A44BEA}" srcOrd="0" destOrd="4" presId="urn:microsoft.com/office/officeart/2005/8/layout/hList1"/>
    <dgm:cxn modelId="{2D85AF88-2133-46F7-B85B-A0A0BEE66A0A}" type="presOf" srcId="{A50DC8E2-DC5D-48D5-8D30-B9DC291FDC03}" destId="{FF560C29-28DF-4141-A4A2-3F0F95DD3ECE}" srcOrd="0" destOrd="3" presId="urn:microsoft.com/office/officeart/2005/8/layout/hList1"/>
    <dgm:cxn modelId="{FE4C9C8B-466A-4D57-8B6B-14D1B93C6AB5}" srcId="{11698B45-0ECA-44B3-B848-9D2A17570884}" destId="{C625B56A-6F13-4EE0-B303-C0CBEB456C0F}" srcOrd="2" destOrd="0" parTransId="{D93D3EAF-02A2-4242-A61C-34F89157096B}" sibTransId="{677E584B-22EA-4944-B949-D36E10BCCE76}"/>
    <dgm:cxn modelId="{207ADE92-DC19-43D1-B455-A39702E8DA32}" type="presOf" srcId="{9FC56777-95E7-49C3-914A-31DD802635C3}" destId="{2B66060B-EEF5-43DB-A5CF-46B08A76216B}" srcOrd="0" destOrd="8" presId="urn:microsoft.com/office/officeart/2005/8/layout/hList1"/>
    <dgm:cxn modelId="{33965996-B9BD-403C-A49C-0F9027A3130D}" type="presOf" srcId="{09B4B38C-BF65-4E22-963F-59889115E078}" destId="{D7A32E59-04AE-4B54-9940-AC1280B1D12D}" srcOrd="0" destOrd="0" presId="urn:microsoft.com/office/officeart/2005/8/layout/hList1"/>
    <dgm:cxn modelId="{42048496-A693-45E0-A98B-22A1803952F3}" srcId="{11698B45-0ECA-44B3-B848-9D2A17570884}" destId="{D35B84EF-DD44-4322-8465-24607D501B02}" srcOrd="4" destOrd="0" parTransId="{1D6EBE2A-C0DD-4794-84BB-000BD31A19A5}" sibTransId="{8314C528-70E2-4236-85DB-6583DC956FE3}"/>
    <dgm:cxn modelId="{76FD7397-45C6-4E35-8588-0E03978A7734}" type="presOf" srcId="{A6BAF972-52C1-4222-9101-C03360F189E9}" destId="{FF560C29-28DF-4141-A4A2-3F0F95DD3ECE}" srcOrd="0" destOrd="9" presId="urn:microsoft.com/office/officeart/2005/8/layout/hList1"/>
    <dgm:cxn modelId="{24FADFA0-D998-466C-BCEC-1E1A6A36EA86}" type="presOf" srcId="{25605279-22BD-4C3D-A31C-659A6D478A87}" destId="{2B66060B-EEF5-43DB-A5CF-46B08A76216B}" srcOrd="0" destOrd="6" presId="urn:microsoft.com/office/officeart/2005/8/layout/hList1"/>
    <dgm:cxn modelId="{B593A4A2-BA32-4621-9A87-D10BB9457653}" srcId="{5BD90401-214D-4FC2-AC2F-028DD7A47297}" destId="{6893071A-7B6D-4A7E-B88F-AE422924C9DC}" srcOrd="1" destOrd="0" parTransId="{13F4A060-9204-4031-891D-F2BE3854936D}" sibTransId="{CE83DEFF-1369-4233-8DAD-B2D675EC6432}"/>
    <dgm:cxn modelId="{03E58AA7-FC3E-463E-AFD0-E2F7988D9522}" srcId="{11698B45-0ECA-44B3-B848-9D2A17570884}" destId="{9FC56777-95E7-49C3-914A-31DD802635C3}" srcOrd="8" destOrd="0" parTransId="{8113CE97-7DD4-4839-B5F9-F5B15EA759D7}" sibTransId="{83274A80-3248-48C3-94BE-3989066EDECF}"/>
    <dgm:cxn modelId="{91A902A8-6CAC-493A-8E35-1AD5A4E1DB7E}" srcId="{C1D2CEFA-80CC-4B76-BE54-524BF83AD421}" destId="{11698B45-0ECA-44B3-B848-9D2A17570884}" srcOrd="1" destOrd="0" parTransId="{D8499655-C46C-4F95-B938-F634395447EF}" sibTransId="{CA0F6A8A-F3C9-4BBC-A860-B8E39CBF3C7E}"/>
    <dgm:cxn modelId="{74FCD3A9-EF24-4046-925D-372902230C53}" srcId="{09B4B38C-BF65-4E22-963F-59889115E078}" destId="{0C254063-4F90-47EC-9870-0651433D25E4}" srcOrd="1" destOrd="0" parTransId="{2FA9F3E4-5FEA-40D7-AA8D-85CC8FADAF22}" sibTransId="{049C98A8-FFF0-4421-88CB-8E3C20D04AD5}"/>
    <dgm:cxn modelId="{0EE054B3-85ED-4579-965F-878CA54AB810}" type="presOf" srcId="{4EDCB157-75D7-4514-BB18-3F86F46315B1}" destId="{2B66060B-EEF5-43DB-A5CF-46B08A76216B}" srcOrd="0" destOrd="0" presId="urn:microsoft.com/office/officeart/2005/8/layout/hList1"/>
    <dgm:cxn modelId="{123C1AB7-98B6-4811-B08B-A5BEB7CA57B7}" srcId="{C1D2CEFA-80CC-4B76-BE54-524BF83AD421}" destId="{09B4B38C-BF65-4E22-963F-59889115E078}" srcOrd="2" destOrd="0" parTransId="{020AEE4E-081D-4FAE-83DA-79D32A5DB183}" sibTransId="{FBD79891-B30E-4895-B32C-D63CED31CB96}"/>
    <dgm:cxn modelId="{B93D02B9-6679-4C7F-8489-F99DCAC2892E}" type="presOf" srcId="{5BD90401-214D-4FC2-AC2F-028DD7A47297}" destId="{6E861FC1-48AA-45C9-A17F-010BE8EFAADD}" srcOrd="0" destOrd="0" presId="urn:microsoft.com/office/officeart/2005/8/layout/hList1"/>
    <dgm:cxn modelId="{E63A4FBB-A32B-4E4B-8CD0-7E2CFD3465B3}" type="presOf" srcId="{F46DB0A2-D09D-4DAF-B72A-2C521D7CB414}" destId="{D994FD7F-43BF-4020-A04F-4D14B7A44BEA}" srcOrd="0" destOrd="2" presId="urn:microsoft.com/office/officeart/2005/8/layout/hList1"/>
    <dgm:cxn modelId="{520724BC-4967-4A86-8A5D-41B7400E67AF}" type="presOf" srcId="{6893071A-7B6D-4A7E-B88F-AE422924C9DC}" destId="{D994FD7F-43BF-4020-A04F-4D14B7A44BEA}" srcOrd="0" destOrd="1" presId="urn:microsoft.com/office/officeart/2005/8/layout/hList1"/>
    <dgm:cxn modelId="{1D5D73C1-5394-47EE-A53B-6042077E393E}" srcId="{11698B45-0ECA-44B3-B848-9D2A17570884}" destId="{49F79D30-4A21-4A31-898A-0BA04E045833}" srcOrd="3" destOrd="0" parTransId="{5F34C909-E9E2-4E79-BB19-816DB533DDD6}" sibTransId="{E0300E8D-DDBE-4479-A24F-EEB87C2CBEA5}"/>
    <dgm:cxn modelId="{10225AC5-4295-4583-981D-5B7F018D477B}" type="presOf" srcId="{5E05834D-EE30-40D6-892E-C18737FED1C6}" destId="{FF560C29-28DF-4141-A4A2-3F0F95DD3ECE}" srcOrd="0" destOrd="8" presId="urn:microsoft.com/office/officeart/2005/8/layout/hList1"/>
    <dgm:cxn modelId="{5E9FFFC8-844A-444B-8ECF-F9B02ABD8041}" type="presOf" srcId="{39A79D2D-D500-40E1-B1B5-0CF6FBD9F77D}" destId="{FF560C29-28DF-4141-A4A2-3F0F95DD3ECE}" srcOrd="0" destOrd="6" presId="urn:microsoft.com/office/officeart/2005/8/layout/hList1"/>
    <dgm:cxn modelId="{8A7F55D5-24E2-4872-A272-3BD02F19AB0E}" srcId="{12C4C1C1-6D98-4CBF-921B-38BC2FAFAD2F}" destId="{2D7BD461-B236-47FF-AB37-87A364151FB2}" srcOrd="3" destOrd="0" parTransId="{D4B6C59F-6FE2-4663-997A-C71BFFF79E8C}" sibTransId="{9FC2B2AD-9D90-46AA-A6E5-CC6EB508FA2F}"/>
    <dgm:cxn modelId="{48D9AED9-A641-4649-8FB1-55448DE76D03}" type="presOf" srcId="{C1D2CEFA-80CC-4B76-BE54-524BF83AD421}" destId="{C6D700DC-E48C-4E1B-BA22-C3A22BB85BB3}" srcOrd="0" destOrd="0" presId="urn:microsoft.com/office/officeart/2005/8/layout/hList1"/>
    <dgm:cxn modelId="{AA6FBADE-2856-4931-8028-7C09380A3EC3}" srcId="{12C4C1C1-6D98-4CBF-921B-38BC2FAFAD2F}" destId="{0BEC1C2E-767E-4812-8400-FC5AAC5A5F03}" srcOrd="1" destOrd="0" parTransId="{D1C3D4CD-954B-4C37-B622-B3E42614FC65}" sibTransId="{54EC3860-EBC1-4883-8EE0-75218E73184B}"/>
    <dgm:cxn modelId="{3D626EDF-B361-48C2-ADD3-164241CD505A}" type="presOf" srcId="{3AA94F20-B3E9-45AF-B7A2-A2EAF76AD96D}" destId="{D994FD7F-43BF-4020-A04F-4D14B7A44BEA}" srcOrd="0" destOrd="0" presId="urn:microsoft.com/office/officeart/2005/8/layout/hList1"/>
    <dgm:cxn modelId="{2FE774E1-0E67-4603-BA31-A7DAB10A9016}" srcId="{0C254063-4F90-47EC-9870-0651433D25E4}" destId="{5E05834D-EE30-40D6-892E-C18737FED1C6}" srcOrd="2" destOrd="0" parTransId="{714990CA-07D2-4C77-8815-7FFD7044D001}" sibTransId="{6EB2E061-6D40-40E0-826C-0A746D227212}"/>
    <dgm:cxn modelId="{5F15CEE2-652A-4F1B-AB6B-1C3ECDD3BDED}" type="presOf" srcId="{F0E7C67D-87B5-4396-A780-53DCD8E83893}" destId="{FF560C29-28DF-4141-A4A2-3F0F95DD3ECE}" srcOrd="0" destOrd="7" presId="urn:microsoft.com/office/officeart/2005/8/layout/hList1"/>
    <dgm:cxn modelId="{D43DD2E4-55A4-45B9-928E-848951A50CB4}" type="presOf" srcId="{A2F6EC2B-9E5B-466A-8BA5-6B04D32B3E33}" destId="{FF560C29-28DF-4141-A4A2-3F0F95DD3ECE}" srcOrd="0" destOrd="1" presId="urn:microsoft.com/office/officeart/2005/8/layout/hList1"/>
    <dgm:cxn modelId="{FC5584E5-27AC-4B32-998E-594214D23FEF}" type="presOf" srcId="{FFCA57EC-8B1E-498A-9C16-97238A922246}" destId="{D994FD7F-43BF-4020-A04F-4D14B7A44BEA}" srcOrd="0" destOrd="3" presId="urn:microsoft.com/office/officeart/2005/8/layout/hList1"/>
    <dgm:cxn modelId="{86DEF9E5-D7A0-4783-9075-2ED2A261AB1F}" type="presOf" srcId="{753089BD-8B81-4D6A-8BF3-2C2217D6973A}" destId="{2B66060B-EEF5-43DB-A5CF-46B08A76216B}" srcOrd="0" destOrd="1" presId="urn:microsoft.com/office/officeart/2005/8/layout/hList1"/>
    <dgm:cxn modelId="{C49869E8-0206-4975-8B21-E16CDFFDC977}" type="presOf" srcId="{0BEC1C2E-767E-4812-8400-FC5AAC5A5F03}" destId="{FF560C29-28DF-4141-A4A2-3F0F95DD3ECE}" srcOrd="0" destOrd="2" presId="urn:microsoft.com/office/officeart/2005/8/layout/hList1"/>
    <dgm:cxn modelId="{D2AF3DF0-EB2B-4EB2-8915-A9901E749556}" srcId="{09B4B38C-BF65-4E22-963F-59889115E078}" destId="{12C4C1C1-6D98-4CBF-921B-38BC2FAFAD2F}" srcOrd="0" destOrd="0" parTransId="{D205CDB3-856E-4D9C-83FA-C0E6DEF5CFAD}" sibTransId="{CA0C7FF8-0ABE-46C5-A06D-F887DB12E14C}"/>
    <dgm:cxn modelId="{5E5A62F2-82BD-46CA-AE79-A9E6B6889054}" srcId="{11698B45-0ECA-44B3-B848-9D2A17570884}" destId="{3909C106-BA91-447C-A0E7-1C64C68CDB2B}" srcOrd="5" destOrd="0" parTransId="{40BA8810-0551-48E4-993F-E3F6C6A8B57F}" sibTransId="{D1B6C86C-E5BC-4373-A1AA-C2966DABC78D}"/>
    <dgm:cxn modelId="{6F7561F6-D68E-41C2-AB62-1EBB1A263607}" type="presOf" srcId="{B855817B-E7AA-4F97-9C7B-18B766434CDD}" destId="{FF560C29-28DF-4141-A4A2-3F0F95DD3ECE}" srcOrd="0" destOrd="10" presId="urn:microsoft.com/office/officeart/2005/8/layout/hList1"/>
    <dgm:cxn modelId="{068CEEF6-2DAC-4196-8AD6-496908D3EE06}" srcId="{F46DB0A2-D09D-4DAF-B72A-2C521D7CB414}" destId="{92E8F280-1D72-44EE-984C-3F00A40FE6C3}" srcOrd="1" destOrd="0" parTransId="{EC6DC91D-370B-4C81-A0DE-828C9BA61A1A}" sibTransId="{C5881D6E-6FA8-4DD9-AB8A-E054D20F6A08}"/>
    <dgm:cxn modelId="{265EE0FB-3B31-4645-8BA3-F88534ADD310}" srcId="{0C254063-4F90-47EC-9870-0651433D25E4}" destId="{39A79D2D-D500-40E1-B1B5-0CF6FBD9F77D}" srcOrd="0" destOrd="0" parTransId="{ECB80119-BC05-45E9-9C1F-0E214AD13A9D}" sibTransId="{616B9667-DAB7-497E-9DE4-83768E670929}"/>
    <dgm:cxn modelId="{477BA64A-0954-46B3-B569-D597A8759E39}" type="presParOf" srcId="{C6D700DC-E48C-4E1B-BA22-C3A22BB85BB3}" destId="{CBBC6076-27E2-479D-8FB1-85B1575F363B}" srcOrd="0" destOrd="0" presId="urn:microsoft.com/office/officeart/2005/8/layout/hList1"/>
    <dgm:cxn modelId="{95F198EB-808D-4AAD-B857-46AC9768085A}" type="presParOf" srcId="{CBBC6076-27E2-479D-8FB1-85B1575F363B}" destId="{6E861FC1-48AA-45C9-A17F-010BE8EFAADD}" srcOrd="0" destOrd="0" presId="urn:microsoft.com/office/officeart/2005/8/layout/hList1"/>
    <dgm:cxn modelId="{2EB38B32-08AF-4F00-9BE5-6598165BF596}" type="presParOf" srcId="{CBBC6076-27E2-479D-8FB1-85B1575F363B}" destId="{D994FD7F-43BF-4020-A04F-4D14B7A44BEA}" srcOrd="1" destOrd="0" presId="urn:microsoft.com/office/officeart/2005/8/layout/hList1"/>
    <dgm:cxn modelId="{2A81E151-AEC8-400B-AB8E-58D7160366FF}" type="presParOf" srcId="{C6D700DC-E48C-4E1B-BA22-C3A22BB85BB3}" destId="{348B23DD-0437-4706-B2D9-BC523AC84AF7}" srcOrd="1" destOrd="0" presId="urn:microsoft.com/office/officeart/2005/8/layout/hList1"/>
    <dgm:cxn modelId="{8E173108-E14B-4AFE-B75E-B1EDB6086F7A}" type="presParOf" srcId="{C6D700DC-E48C-4E1B-BA22-C3A22BB85BB3}" destId="{7A8A728E-4F2D-4C5E-92F9-EF3E1016B15A}" srcOrd="2" destOrd="0" presId="urn:microsoft.com/office/officeart/2005/8/layout/hList1"/>
    <dgm:cxn modelId="{4ACBD60F-F2A3-4B20-BC71-AB3E82327405}" type="presParOf" srcId="{7A8A728E-4F2D-4C5E-92F9-EF3E1016B15A}" destId="{CFD33791-AF9E-43B8-9CD0-D14455491035}" srcOrd="0" destOrd="0" presId="urn:microsoft.com/office/officeart/2005/8/layout/hList1"/>
    <dgm:cxn modelId="{F4544120-7CF0-4951-8C5D-2A0EDFC73EE1}" type="presParOf" srcId="{7A8A728E-4F2D-4C5E-92F9-EF3E1016B15A}" destId="{2B66060B-EEF5-43DB-A5CF-46B08A76216B}" srcOrd="1" destOrd="0" presId="urn:microsoft.com/office/officeart/2005/8/layout/hList1"/>
    <dgm:cxn modelId="{744336FC-1A02-478F-9156-B3C801FF3563}" type="presParOf" srcId="{C6D700DC-E48C-4E1B-BA22-C3A22BB85BB3}" destId="{DCBCD7AF-F4A9-4E4C-9B7C-E920D675544A}" srcOrd="3" destOrd="0" presId="urn:microsoft.com/office/officeart/2005/8/layout/hList1"/>
    <dgm:cxn modelId="{934B704B-49EA-473C-881A-DFAFB5E41693}" type="presParOf" srcId="{C6D700DC-E48C-4E1B-BA22-C3A22BB85BB3}" destId="{31C43A5C-084C-411A-A741-78F9A52D5C4C}" srcOrd="4" destOrd="0" presId="urn:microsoft.com/office/officeart/2005/8/layout/hList1"/>
    <dgm:cxn modelId="{A4FA76AD-A77C-485C-9E02-70EAEAE004C2}" type="presParOf" srcId="{31C43A5C-084C-411A-A741-78F9A52D5C4C}" destId="{D7A32E59-04AE-4B54-9940-AC1280B1D12D}" srcOrd="0" destOrd="0" presId="urn:microsoft.com/office/officeart/2005/8/layout/hList1"/>
    <dgm:cxn modelId="{ED986B01-1E29-4CE4-AD0F-B8FE06E10781}" type="presParOf" srcId="{31C43A5C-084C-411A-A741-78F9A52D5C4C}" destId="{FF560C29-28DF-4141-A4A2-3F0F95DD3EC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656667-5FFD-4B13-A6DF-1BEA06A455B4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D51DCDB-F915-415E-A491-D9306E186CF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b="0"/>
            <a:t>Rozpočet </a:t>
          </a:r>
          <a:endParaRPr lang="cs-CZ"/>
        </a:p>
      </dgm:t>
    </dgm:pt>
    <dgm:pt modelId="{A3F1D813-3621-4FA5-AEEB-617D79C709DD}" type="parTrans" cxnId="{922C3EB0-196A-45BB-A9AD-E7341AA84BA8}">
      <dgm:prSet/>
      <dgm:spPr/>
      <dgm:t>
        <a:bodyPr/>
        <a:lstStyle/>
        <a:p>
          <a:endParaRPr lang="cs-CZ"/>
        </a:p>
      </dgm:t>
    </dgm:pt>
    <dgm:pt modelId="{A69F4EC5-C3E3-44B3-86C0-5E023ED57FCC}" type="sibTrans" cxnId="{922C3EB0-196A-45BB-A9AD-E7341AA84BA8}">
      <dgm:prSet/>
      <dgm:spPr/>
      <dgm:t>
        <a:bodyPr/>
        <a:lstStyle/>
        <a:p>
          <a:endParaRPr lang="cs-CZ"/>
        </a:p>
      </dgm:t>
    </dgm:pt>
    <dgm:pt modelId="{94557ED4-07E1-498C-AA8F-29E072B25BF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několik </a:t>
          </a:r>
          <a:r>
            <a:rPr lang="cs-CZ" b="1" dirty="0"/>
            <a:t>pohledů na peněžní operace</a:t>
          </a:r>
          <a:r>
            <a:rPr lang="cs-CZ" dirty="0"/>
            <a:t> (klasifikace podle různých na sobě nezávislých hledisek) </a:t>
          </a:r>
        </a:p>
      </dgm:t>
    </dgm:pt>
    <dgm:pt modelId="{2804BA3F-E259-4F75-9BE7-FBD8E514AE6A}" type="parTrans" cxnId="{C52A1AEB-1BB6-469E-86BF-884EDA1A502C}">
      <dgm:prSet/>
      <dgm:spPr/>
      <dgm:t>
        <a:bodyPr/>
        <a:lstStyle/>
        <a:p>
          <a:endParaRPr lang="cs-CZ"/>
        </a:p>
      </dgm:t>
    </dgm:pt>
    <dgm:pt modelId="{88735EA3-E369-43B5-B8A9-7F7FDECF16CA}" type="sibTrans" cxnId="{C52A1AEB-1BB6-469E-86BF-884EDA1A502C}">
      <dgm:prSet/>
      <dgm:spPr/>
      <dgm:t>
        <a:bodyPr/>
        <a:lstStyle/>
        <a:p>
          <a:endParaRPr lang="cs-CZ"/>
        </a:p>
      </dgm:t>
    </dgm:pt>
    <dgm:pt modelId="{80ED28D4-CC5D-4D2B-80C4-D1DE880BCC7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peněžní toky v rozpočtové činnosti v průběhu </a:t>
          </a:r>
          <a:r>
            <a:rPr lang="cs-CZ" b="1" dirty="0"/>
            <a:t>jednoho roku</a:t>
          </a:r>
        </a:p>
      </dgm:t>
    </dgm:pt>
    <dgm:pt modelId="{A5860A68-1287-4BB9-8544-98D3F5AFAA35}" type="parTrans" cxnId="{332DFDBC-6B1C-44C5-8A31-DD2DB12AE08A}">
      <dgm:prSet/>
      <dgm:spPr/>
      <dgm:t>
        <a:bodyPr/>
        <a:lstStyle/>
        <a:p>
          <a:endParaRPr lang="cs-CZ"/>
        </a:p>
      </dgm:t>
    </dgm:pt>
    <dgm:pt modelId="{01A6B011-84D4-4370-9794-58ED9978C425}" type="sibTrans" cxnId="{332DFDBC-6B1C-44C5-8A31-DD2DB12AE08A}">
      <dgm:prSet/>
      <dgm:spPr/>
      <dgm:t>
        <a:bodyPr/>
        <a:lstStyle/>
        <a:p>
          <a:endParaRPr lang="cs-CZ"/>
        </a:p>
      </dgm:t>
    </dgm:pt>
    <dgm:pt modelId="{8A1796CF-99B6-4F5F-B50F-4485D5646A6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příjmově – výdajový</a:t>
          </a:r>
        </a:p>
      </dgm:t>
    </dgm:pt>
    <dgm:pt modelId="{D9DD4A14-7773-44C9-9E25-B02FDA7E164E}" type="parTrans" cxnId="{383DFF56-C061-455E-AB7C-5B8327955939}">
      <dgm:prSet/>
      <dgm:spPr/>
      <dgm:t>
        <a:bodyPr/>
        <a:lstStyle/>
        <a:p>
          <a:endParaRPr lang="cs-CZ"/>
        </a:p>
      </dgm:t>
    </dgm:pt>
    <dgm:pt modelId="{F1CB337F-DE96-4870-850E-394F3511D949}" type="sibTrans" cxnId="{383DFF56-C061-455E-AB7C-5B8327955939}">
      <dgm:prSet/>
      <dgm:spPr/>
      <dgm:t>
        <a:bodyPr/>
        <a:lstStyle/>
        <a:p>
          <a:endParaRPr lang="cs-CZ"/>
        </a:p>
      </dgm:t>
    </dgm:pt>
    <dgm:pt modelId="{6654EEB0-5E2E-465D-97B2-6B965FE31EC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b="0"/>
            <a:t>Účetnictví </a:t>
          </a:r>
          <a:endParaRPr lang="cs-CZ"/>
        </a:p>
      </dgm:t>
    </dgm:pt>
    <dgm:pt modelId="{284886F6-41BD-493B-9CBD-29126371108A}" type="parTrans" cxnId="{32312954-4E0B-4798-91C6-5F7889874CE9}">
      <dgm:prSet/>
      <dgm:spPr/>
      <dgm:t>
        <a:bodyPr/>
        <a:lstStyle/>
        <a:p>
          <a:endParaRPr lang="cs-CZ"/>
        </a:p>
      </dgm:t>
    </dgm:pt>
    <dgm:pt modelId="{92919342-B56B-42DE-8D02-102B82B5BFDC}" type="sibTrans" cxnId="{32312954-4E0B-4798-91C6-5F7889874CE9}">
      <dgm:prSet/>
      <dgm:spPr/>
      <dgm:t>
        <a:bodyPr/>
        <a:lstStyle/>
        <a:p>
          <a:endParaRPr lang="cs-CZ"/>
        </a:p>
      </dgm:t>
    </dgm:pt>
    <dgm:pt modelId="{8D8015DB-D1B7-44E0-8F9C-632500FE734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jednoúrovňový systém</a:t>
          </a:r>
          <a:r>
            <a:rPr lang="cs-CZ" dirty="0"/>
            <a:t>, osnova syntetických účtů</a:t>
          </a:r>
        </a:p>
      </dgm:t>
    </dgm:pt>
    <dgm:pt modelId="{EDC94A10-2B0F-4C4C-9EAB-E2C9FE992BFB}" type="parTrans" cxnId="{AFDDC548-73F8-4FF9-A7E7-1711DBD5B92B}">
      <dgm:prSet/>
      <dgm:spPr/>
      <dgm:t>
        <a:bodyPr/>
        <a:lstStyle/>
        <a:p>
          <a:endParaRPr lang="cs-CZ"/>
        </a:p>
      </dgm:t>
    </dgm:pt>
    <dgm:pt modelId="{58EE4EFB-DDE5-4CF8-86AE-4CB1789C754F}" type="sibTrans" cxnId="{AFDDC548-73F8-4FF9-A7E7-1711DBD5B92B}">
      <dgm:prSet/>
      <dgm:spPr/>
      <dgm:t>
        <a:bodyPr/>
        <a:lstStyle/>
        <a:p>
          <a:endParaRPr lang="cs-CZ"/>
        </a:p>
      </dgm:t>
    </dgm:pt>
    <dgm:pt modelId="{9ED8E67B-A63F-42EA-AF95-5D64E7BC3C9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komplexnější</a:t>
          </a:r>
          <a:r>
            <a:rPr lang="cs-CZ" dirty="0"/>
            <a:t>, obsahuje i informace o majetku, závazcích, pohledávkách</a:t>
          </a:r>
        </a:p>
      </dgm:t>
    </dgm:pt>
    <dgm:pt modelId="{C1320CD3-E0B6-4785-8FB7-6833C7B9CFF9}" type="parTrans" cxnId="{1F03E134-8584-4885-9D62-03298C037644}">
      <dgm:prSet/>
      <dgm:spPr/>
      <dgm:t>
        <a:bodyPr/>
        <a:lstStyle/>
        <a:p>
          <a:endParaRPr lang="cs-CZ"/>
        </a:p>
      </dgm:t>
    </dgm:pt>
    <dgm:pt modelId="{3E0374F7-49CE-4639-97E7-F97DE3F29920}" type="sibTrans" cxnId="{1F03E134-8584-4885-9D62-03298C037644}">
      <dgm:prSet/>
      <dgm:spPr/>
      <dgm:t>
        <a:bodyPr/>
        <a:lstStyle/>
        <a:p>
          <a:endParaRPr lang="cs-CZ"/>
        </a:p>
      </dgm:t>
    </dgm:pt>
    <dgm:pt modelId="{F6913BFB-A886-45FD-B3B0-B807A9ADEC3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kontinuita v čase</a:t>
          </a:r>
        </a:p>
      </dgm:t>
    </dgm:pt>
    <dgm:pt modelId="{368870FA-218F-407B-99C7-7516D8F202D5}" type="parTrans" cxnId="{5FFEFA69-F1ED-466B-82A1-B2A8F34E06CB}">
      <dgm:prSet/>
      <dgm:spPr/>
      <dgm:t>
        <a:bodyPr/>
        <a:lstStyle/>
        <a:p>
          <a:endParaRPr lang="cs-CZ"/>
        </a:p>
      </dgm:t>
    </dgm:pt>
    <dgm:pt modelId="{F6A28775-5B02-43CA-B356-7193E2E80781}" type="sibTrans" cxnId="{5FFEFA69-F1ED-466B-82A1-B2A8F34E06CB}">
      <dgm:prSet/>
      <dgm:spPr/>
      <dgm:t>
        <a:bodyPr/>
        <a:lstStyle/>
        <a:p>
          <a:endParaRPr lang="cs-CZ"/>
        </a:p>
      </dgm:t>
    </dgm:pt>
    <dgm:pt modelId="{E0008BCC-F66B-480A-B481-D4F4F32F438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nákladově – výnosový</a:t>
          </a:r>
        </a:p>
      </dgm:t>
    </dgm:pt>
    <dgm:pt modelId="{5FA23CEE-2C8B-42D1-9601-7A2C67672443}" type="parTrans" cxnId="{CE283413-D0B7-4374-B5B4-1F2D3B68A32C}">
      <dgm:prSet/>
      <dgm:spPr/>
      <dgm:t>
        <a:bodyPr/>
        <a:lstStyle/>
        <a:p>
          <a:endParaRPr lang="cs-CZ"/>
        </a:p>
      </dgm:t>
    </dgm:pt>
    <dgm:pt modelId="{1F4FBE5A-DA3D-4A96-B2B3-6A7D277285AD}" type="sibTrans" cxnId="{CE283413-D0B7-4374-B5B4-1F2D3B68A32C}">
      <dgm:prSet/>
      <dgm:spPr/>
      <dgm:t>
        <a:bodyPr/>
        <a:lstStyle/>
        <a:p>
          <a:endParaRPr lang="cs-CZ"/>
        </a:p>
      </dgm:t>
    </dgm:pt>
    <dgm:pt modelId="{43BCC771-F3EE-4907-9FEE-257E454D9BE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b="0"/>
            <a:t>Účetnictví a rozpočet</a:t>
          </a:r>
          <a:endParaRPr lang="cs-CZ"/>
        </a:p>
      </dgm:t>
    </dgm:pt>
    <dgm:pt modelId="{BE7F2986-1F42-4C70-89F6-739BC00F6286}" type="parTrans" cxnId="{7156B081-7F15-4B5A-8BCE-688AB3C26920}">
      <dgm:prSet/>
      <dgm:spPr/>
      <dgm:t>
        <a:bodyPr/>
        <a:lstStyle/>
        <a:p>
          <a:endParaRPr lang="cs-CZ"/>
        </a:p>
      </dgm:t>
    </dgm:pt>
    <dgm:pt modelId="{626E18EA-E7CE-44E9-A1FD-24C108E5DBAD}" type="sibTrans" cxnId="{7156B081-7F15-4B5A-8BCE-688AB3C26920}">
      <dgm:prSet/>
      <dgm:spPr/>
      <dgm:t>
        <a:bodyPr/>
        <a:lstStyle/>
        <a:p>
          <a:endParaRPr lang="cs-CZ"/>
        </a:p>
      </dgm:t>
    </dgm:pt>
    <dgm:pt modelId="{0D8A6E15-8473-43FD-93B2-416D91FA428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rozpočet je s účetnictvím provázán přes </a:t>
          </a:r>
          <a:r>
            <a:rPr lang="cs-CZ" b="1" dirty="0"/>
            <a:t>rozpočtové účty</a:t>
          </a:r>
        </a:p>
      </dgm:t>
    </dgm:pt>
    <dgm:pt modelId="{DFCE465A-A79B-4397-9C49-CF15B0A850B5}" type="parTrans" cxnId="{F5C90C1F-38BB-4BC0-B776-2DF332F841CF}">
      <dgm:prSet/>
      <dgm:spPr/>
      <dgm:t>
        <a:bodyPr/>
        <a:lstStyle/>
        <a:p>
          <a:endParaRPr lang="cs-CZ"/>
        </a:p>
      </dgm:t>
    </dgm:pt>
    <dgm:pt modelId="{DA8EFF8D-7519-41FB-845B-E4829BD15D88}" type="sibTrans" cxnId="{F5C90C1F-38BB-4BC0-B776-2DF332F841CF}">
      <dgm:prSet/>
      <dgm:spPr/>
      <dgm:t>
        <a:bodyPr/>
        <a:lstStyle/>
        <a:p>
          <a:endParaRPr lang="cs-CZ"/>
        </a:p>
      </dgm:t>
    </dgm:pt>
    <dgm:pt modelId="{5885E7D0-B7BD-4579-9160-C8F26DBDCC0D}" type="pres">
      <dgm:prSet presAssocID="{D7656667-5FFD-4B13-A6DF-1BEA06A455B4}" presName="root" presStyleCnt="0">
        <dgm:presLayoutVars>
          <dgm:dir/>
          <dgm:resizeHandles val="exact"/>
        </dgm:presLayoutVars>
      </dgm:prSet>
      <dgm:spPr/>
    </dgm:pt>
    <dgm:pt modelId="{791C1B00-E5C2-4BF4-948C-86CB2E2447DE}" type="pres">
      <dgm:prSet presAssocID="{9D51DCDB-F915-415E-A491-D9306E186CF4}" presName="compNode" presStyleCnt="0"/>
      <dgm:spPr/>
    </dgm:pt>
    <dgm:pt modelId="{3B81ED1F-D0F9-456F-B0F3-A9637BFA3FDC}" type="pres">
      <dgm:prSet presAssocID="{9D51DCDB-F915-415E-A491-D9306E186CF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ar"/>
        </a:ext>
      </dgm:extLst>
    </dgm:pt>
    <dgm:pt modelId="{B3A739C7-1875-4EEF-AC9F-1294BCF7F83D}" type="pres">
      <dgm:prSet presAssocID="{9D51DCDB-F915-415E-A491-D9306E186CF4}" presName="iconSpace" presStyleCnt="0"/>
      <dgm:spPr/>
    </dgm:pt>
    <dgm:pt modelId="{82DD85A8-F6CB-41E0-813F-F7B5A2B1372A}" type="pres">
      <dgm:prSet presAssocID="{9D51DCDB-F915-415E-A491-D9306E186CF4}" presName="parTx" presStyleLbl="revTx" presStyleIdx="0" presStyleCnt="6">
        <dgm:presLayoutVars>
          <dgm:chMax val="0"/>
          <dgm:chPref val="0"/>
        </dgm:presLayoutVars>
      </dgm:prSet>
      <dgm:spPr/>
    </dgm:pt>
    <dgm:pt modelId="{3AAC3E13-16C5-408A-9A6B-DBAFB5F6A5B4}" type="pres">
      <dgm:prSet presAssocID="{9D51DCDB-F915-415E-A491-D9306E186CF4}" presName="txSpace" presStyleCnt="0"/>
      <dgm:spPr/>
    </dgm:pt>
    <dgm:pt modelId="{64FA6F21-9796-4118-ADA7-F0614110B164}" type="pres">
      <dgm:prSet presAssocID="{9D51DCDB-F915-415E-A491-D9306E186CF4}" presName="desTx" presStyleLbl="revTx" presStyleIdx="1" presStyleCnt="6">
        <dgm:presLayoutVars/>
      </dgm:prSet>
      <dgm:spPr/>
    </dgm:pt>
    <dgm:pt modelId="{BE89E194-72A1-4AA5-94BC-33D0E8C79BD5}" type="pres">
      <dgm:prSet presAssocID="{A69F4EC5-C3E3-44B3-86C0-5E023ED57FCC}" presName="sibTrans" presStyleCnt="0"/>
      <dgm:spPr/>
    </dgm:pt>
    <dgm:pt modelId="{8DEC031F-2A50-4B52-94B0-284BEAF284B0}" type="pres">
      <dgm:prSet presAssocID="{6654EEB0-5E2E-465D-97B2-6B965FE31ECB}" presName="compNode" presStyleCnt="0"/>
      <dgm:spPr/>
    </dgm:pt>
    <dgm:pt modelId="{CFBD848E-C3CA-4ADD-AD5F-183D3478CE66}" type="pres">
      <dgm:prSet presAssocID="{6654EEB0-5E2E-465D-97B2-6B965FE31EC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nihy se souvislou výplní"/>
        </a:ext>
      </dgm:extLst>
    </dgm:pt>
    <dgm:pt modelId="{06F85915-4E5E-413A-AAEA-7F799CB2510F}" type="pres">
      <dgm:prSet presAssocID="{6654EEB0-5E2E-465D-97B2-6B965FE31ECB}" presName="iconSpace" presStyleCnt="0"/>
      <dgm:spPr/>
    </dgm:pt>
    <dgm:pt modelId="{B75BFC43-974E-440F-B98D-D7B5EB592B26}" type="pres">
      <dgm:prSet presAssocID="{6654EEB0-5E2E-465D-97B2-6B965FE31ECB}" presName="parTx" presStyleLbl="revTx" presStyleIdx="2" presStyleCnt="6">
        <dgm:presLayoutVars>
          <dgm:chMax val="0"/>
          <dgm:chPref val="0"/>
        </dgm:presLayoutVars>
      </dgm:prSet>
      <dgm:spPr/>
    </dgm:pt>
    <dgm:pt modelId="{65FF72C1-CADB-4326-821A-3C51D7831A5A}" type="pres">
      <dgm:prSet presAssocID="{6654EEB0-5E2E-465D-97B2-6B965FE31ECB}" presName="txSpace" presStyleCnt="0"/>
      <dgm:spPr/>
    </dgm:pt>
    <dgm:pt modelId="{921F450D-E9E9-4B5F-A4D8-52B0DB546D8E}" type="pres">
      <dgm:prSet presAssocID="{6654EEB0-5E2E-465D-97B2-6B965FE31ECB}" presName="desTx" presStyleLbl="revTx" presStyleIdx="3" presStyleCnt="6">
        <dgm:presLayoutVars/>
      </dgm:prSet>
      <dgm:spPr/>
    </dgm:pt>
    <dgm:pt modelId="{8FEF3524-3C7A-4CA1-A8CA-DE56CF5E1FE6}" type="pres">
      <dgm:prSet presAssocID="{92919342-B56B-42DE-8D02-102B82B5BFDC}" presName="sibTrans" presStyleCnt="0"/>
      <dgm:spPr/>
    </dgm:pt>
    <dgm:pt modelId="{D6946573-DC09-48F7-A8E4-8D16344A9357}" type="pres">
      <dgm:prSet presAssocID="{43BCC771-F3EE-4907-9FEE-257E454D9BE1}" presName="compNode" presStyleCnt="0"/>
      <dgm:spPr/>
    </dgm:pt>
    <dgm:pt modelId="{7CC0A47F-85DF-40A8-B81B-D00FE2B478DC}" type="pres">
      <dgm:prSet presAssocID="{43BCC771-F3EE-4907-9FEE-257E454D9BE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íze"/>
        </a:ext>
      </dgm:extLst>
    </dgm:pt>
    <dgm:pt modelId="{8DA2E1DD-4C2A-4C07-BCAD-332C518C781D}" type="pres">
      <dgm:prSet presAssocID="{43BCC771-F3EE-4907-9FEE-257E454D9BE1}" presName="iconSpace" presStyleCnt="0"/>
      <dgm:spPr/>
    </dgm:pt>
    <dgm:pt modelId="{92B34227-70A9-45F3-BEC4-17FBFA7A8B00}" type="pres">
      <dgm:prSet presAssocID="{43BCC771-F3EE-4907-9FEE-257E454D9BE1}" presName="parTx" presStyleLbl="revTx" presStyleIdx="4" presStyleCnt="6">
        <dgm:presLayoutVars>
          <dgm:chMax val="0"/>
          <dgm:chPref val="0"/>
        </dgm:presLayoutVars>
      </dgm:prSet>
      <dgm:spPr/>
    </dgm:pt>
    <dgm:pt modelId="{B996963A-0286-4ED0-A7A8-D5F17F814064}" type="pres">
      <dgm:prSet presAssocID="{43BCC771-F3EE-4907-9FEE-257E454D9BE1}" presName="txSpace" presStyleCnt="0"/>
      <dgm:spPr/>
    </dgm:pt>
    <dgm:pt modelId="{DE219298-2163-428D-AEF0-26C58A8A2C00}" type="pres">
      <dgm:prSet presAssocID="{43BCC771-F3EE-4907-9FEE-257E454D9BE1}" presName="desTx" presStyleLbl="revTx" presStyleIdx="5" presStyleCnt="6">
        <dgm:presLayoutVars/>
      </dgm:prSet>
      <dgm:spPr/>
    </dgm:pt>
  </dgm:ptLst>
  <dgm:cxnLst>
    <dgm:cxn modelId="{1FEC8C07-B608-4BA3-96B9-88D9E9FD27DF}" type="presOf" srcId="{8A1796CF-99B6-4F5F-B50F-4485D5646A60}" destId="{64FA6F21-9796-4118-ADA7-F0614110B164}" srcOrd="0" destOrd="2" presId="urn:microsoft.com/office/officeart/2018/2/layout/IconLabelDescriptionList"/>
    <dgm:cxn modelId="{62B87108-4AD6-4C68-B190-F4ABC7C5E84F}" type="presOf" srcId="{E0008BCC-F66B-480A-B481-D4F4F32F4386}" destId="{921F450D-E9E9-4B5F-A4D8-52B0DB546D8E}" srcOrd="0" destOrd="3" presId="urn:microsoft.com/office/officeart/2018/2/layout/IconLabelDescriptionList"/>
    <dgm:cxn modelId="{CE283413-D0B7-4374-B5B4-1F2D3B68A32C}" srcId="{6654EEB0-5E2E-465D-97B2-6B965FE31ECB}" destId="{E0008BCC-F66B-480A-B481-D4F4F32F4386}" srcOrd="3" destOrd="0" parTransId="{5FA23CEE-2C8B-42D1-9601-7A2C67672443}" sibTransId="{1F4FBE5A-DA3D-4A96-B2B3-6A7D277285AD}"/>
    <dgm:cxn modelId="{A3956118-33EC-4C42-8025-1932D69B7916}" type="presOf" srcId="{43BCC771-F3EE-4907-9FEE-257E454D9BE1}" destId="{92B34227-70A9-45F3-BEC4-17FBFA7A8B00}" srcOrd="0" destOrd="0" presId="urn:microsoft.com/office/officeart/2018/2/layout/IconLabelDescriptionList"/>
    <dgm:cxn modelId="{F5C90C1F-38BB-4BC0-B776-2DF332F841CF}" srcId="{43BCC771-F3EE-4907-9FEE-257E454D9BE1}" destId="{0D8A6E15-8473-43FD-93B2-416D91FA4289}" srcOrd="0" destOrd="0" parTransId="{DFCE465A-A79B-4397-9C49-CF15B0A850B5}" sibTransId="{DA8EFF8D-7519-41FB-845B-E4829BD15D88}"/>
    <dgm:cxn modelId="{7EA6AA24-DC02-481F-993E-4BD504C4CB32}" type="presOf" srcId="{F6913BFB-A886-45FD-B3B0-B807A9ADEC36}" destId="{921F450D-E9E9-4B5F-A4D8-52B0DB546D8E}" srcOrd="0" destOrd="2" presId="urn:microsoft.com/office/officeart/2018/2/layout/IconLabelDescriptionList"/>
    <dgm:cxn modelId="{1F03E134-8584-4885-9D62-03298C037644}" srcId="{6654EEB0-5E2E-465D-97B2-6B965FE31ECB}" destId="{9ED8E67B-A63F-42EA-AF95-5D64E7BC3C90}" srcOrd="1" destOrd="0" parTransId="{C1320CD3-E0B6-4785-8FB7-6833C7B9CFF9}" sibTransId="{3E0374F7-49CE-4639-97E7-F97DE3F29920}"/>
    <dgm:cxn modelId="{559C8968-DA32-4388-B75B-7EF8F7D3E88B}" type="presOf" srcId="{0D8A6E15-8473-43FD-93B2-416D91FA4289}" destId="{DE219298-2163-428D-AEF0-26C58A8A2C00}" srcOrd="0" destOrd="0" presId="urn:microsoft.com/office/officeart/2018/2/layout/IconLabelDescriptionList"/>
    <dgm:cxn modelId="{AFDDC548-73F8-4FF9-A7E7-1711DBD5B92B}" srcId="{6654EEB0-5E2E-465D-97B2-6B965FE31ECB}" destId="{8D8015DB-D1B7-44E0-8F9C-632500FE7340}" srcOrd="0" destOrd="0" parTransId="{EDC94A10-2B0F-4C4C-9EAB-E2C9FE992BFB}" sibTransId="{58EE4EFB-DDE5-4CF8-86AE-4CB1789C754F}"/>
    <dgm:cxn modelId="{5FFEFA69-F1ED-466B-82A1-B2A8F34E06CB}" srcId="{6654EEB0-5E2E-465D-97B2-6B965FE31ECB}" destId="{F6913BFB-A886-45FD-B3B0-B807A9ADEC36}" srcOrd="2" destOrd="0" parTransId="{368870FA-218F-407B-99C7-7516D8F202D5}" sibTransId="{F6A28775-5B02-43CA-B356-7193E2E80781}"/>
    <dgm:cxn modelId="{4C12676C-75C6-425D-8191-46E257CB852C}" type="presOf" srcId="{9D51DCDB-F915-415E-A491-D9306E186CF4}" destId="{82DD85A8-F6CB-41E0-813F-F7B5A2B1372A}" srcOrd="0" destOrd="0" presId="urn:microsoft.com/office/officeart/2018/2/layout/IconLabelDescriptionList"/>
    <dgm:cxn modelId="{32312954-4E0B-4798-91C6-5F7889874CE9}" srcId="{D7656667-5FFD-4B13-A6DF-1BEA06A455B4}" destId="{6654EEB0-5E2E-465D-97B2-6B965FE31ECB}" srcOrd="1" destOrd="0" parTransId="{284886F6-41BD-493B-9CBD-29126371108A}" sibTransId="{92919342-B56B-42DE-8D02-102B82B5BFDC}"/>
    <dgm:cxn modelId="{383DFF56-C061-455E-AB7C-5B8327955939}" srcId="{9D51DCDB-F915-415E-A491-D9306E186CF4}" destId="{8A1796CF-99B6-4F5F-B50F-4485D5646A60}" srcOrd="2" destOrd="0" parTransId="{D9DD4A14-7773-44C9-9E25-B02FDA7E164E}" sibTransId="{F1CB337F-DE96-4870-850E-394F3511D949}"/>
    <dgm:cxn modelId="{AA62B178-6593-4B3F-B39F-A90AF102AC7D}" type="presOf" srcId="{80ED28D4-CC5D-4D2B-80C4-D1DE880BCC7B}" destId="{64FA6F21-9796-4118-ADA7-F0614110B164}" srcOrd="0" destOrd="1" presId="urn:microsoft.com/office/officeart/2018/2/layout/IconLabelDescriptionList"/>
    <dgm:cxn modelId="{4D58E878-9CF5-4F40-87FB-61A369D9946F}" type="presOf" srcId="{94557ED4-07E1-498C-AA8F-29E072B25BF9}" destId="{64FA6F21-9796-4118-ADA7-F0614110B164}" srcOrd="0" destOrd="0" presId="urn:microsoft.com/office/officeart/2018/2/layout/IconLabelDescriptionList"/>
    <dgm:cxn modelId="{EF7C8C7E-12DB-4B65-848E-2226B1AB300C}" type="presOf" srcId="{8D8015DB-D1B7-44E0-8F9C-632500FE7340}" destId="{921F450D-E9E9-4B5F-A4D8-52B0DB546D8E}" srcOrd="0" destOrd="0" presId="urn:microsoft.com/office/officeart/2018/2/layout/IconLabelDescriptionList"/>
    <dgm:cxn modelId="{7156B081-7F15-4B5A-8BCE-688AB3C26920}" srcId="{D7656667-5FFD-4B13-A6DF-1BEA06A455B4}" destId="{43BCC771-F3EE-4907-9FEE-257E454D9BE1}" srcOrd="2" destOrd="0" parTransId="{BE7F2986-1F42-4C70-89F6-739BC00F6286}" sibTransId="{626E18EA-E7CE-44E9-A1FD-24C108E5DBAD}"/>
    <dgm:cxn modelId="{237955AD-7967-419A-8862-4E986B321519}" type="presOf" srcId="{D7656667-5FFD-4B13-A6DF-1BEA06A455B4}" destId="{5885E7D0-B7BD-4579-9160-C8F26DBDCC0D}" srcOrd="0" destOrd="0" presId="urn:microsoft.com/office/officeart/2018/2/layout/IconLabelDescriptionList"/>
    <dgm:cxn modelId="{922C3EB0-196A-45BB-A9AD-E7341AA84BA8}" srcId="{D7656667-5FFD-4B13-A6DF-1BEA06A455B4}" destId="{9D51DCDB-F915-415E-A491-D9306E186CF4}" srcOrd="0" destOrd="0" parTransId="{A3F1D813-3621-4FA5-AEEB-617D79C709DD}" sibTransId="{A69F4EC5-C3E3-44B3-86C0-5E023ED57FCC}"/>
    <dgm:cxn modelId="{332DFDBC-6B1C-44C5-8A31-DD2DB12AE08A}" srcId="{9D51DCDB-F915-415E-A491-D9306E186CF4}" destId="{80ED28D4-CC5D-4D2B-80C4-D1DE880BCC7B}" srcOrd="1" destOrd="0" parTransId="{A5860A68-1287-4BB9-8544-98D3F5AFAA35}" sibTransId="{01A6B011-84D4-4370-9794-58ED9978C425}"/>
    <dgm:cxn modelId="{47FCC4C3-D3B1-43E3-9C96-5731B7FE9796}" type="presOf" srcId="{9ED8E67B-A63F-42EA-AF95-5D64E7BC3C90}" destId="{921F450D-E9E9-4B5F-A4D8-52B0DB546D8E}" srcOrd="0" destOrd="1" presId="urn:microsoft.com/office/officeart/2018/2/layout/IconLabelDescriptionList"/>
    <dgm:cxn modelId="{4888BCC7-C0A4-4C79-9289-652FEFC05D1C}" type="presOf" srcId="{6654EEB0-5E2E-465D-97B2-6B965FE31ECB}" destId="{B75BFC43-974E-440F-B98D-D7B5EB592B26}" srcOrd="0" destOrd="0" presId="urn:microsoft.com/office/officeart/2018/2/layout/IconLabelDescriptionList"/>
    <dgm:cxn modelId="{C52A1AEB-1BB6-469E-86BF-884EDA1A502C}" srcId="{9D51DCDB-F915-415E-A491-D9306E186CF4}" destId="{94557ED4-07E1-498C-AA8F-29E072B25BF9}" srcOrd="0" destOrd="0" parTransId="{2804BA3F-E259-4F75-9BE7-FBD8E514AE6A}" sibTransId="{88735EA3-E369-43B5-B8A9-7F7FDECF16CA}"/>
    <dgm:cxn modelId="{2DB662F5-7678-4B3A-830E-9ED4342A70C3}" type="presParOf" srcId="{5885E7D0-B7BD-4579-9160-C8F26DBDCC0D}" destId="{791C1B00-E5C2-4BF4-948C-86CB2E2447DE}" srcOrd="0" destOrd="0" presId="urn:microsoft.com/office/officeart/2018/2/layout/IconLabelDescriptionList"/>
    <dgm:cxn modelId="{55A25414-0D85-45B6-9264-7EEB5338FE6F}" type="presParOf" srcId="{791C1B00-E5C2-4BF4-948C-86CB2E2447DE}" destId="{3B81ED1F-D0F9-456F-B0F3-A9637BFA3FDC}" srcOrd="0" destOrd="0" presId="urn:microsoft.com/office/officeart/2018/2/layout/IconLabelDescriptionList"/>
    <dgm:cxn modelId="{30EE4A75-19A6-49DE-9239-717129B95F49}" type="presParOf" srcId="{791C1B00-E5C2-4BF4-948C-86CB2E2447DE}" destId="{B3A739C7-1875-4EEF-AC9F-1294BCF7F83D}" srcOrd="1" destOrd="0" presId="urn:microsoft.com/office/officeart/2018/2/layout/IconLabelDescriptionList"/>
    <dgm:cxn modelId="{563535BD-146B-4AC4-AFA9-B19C97C8F48F}" type="presParOf" srcId="{791C1B00-E5C2-4BF4-948C-86CB2E2447DE}" destId="{82DD85A8-F6CB-41E0-813F-F7B5A2B1372A}" srcOrd="2" destOrd="0" presId="urn:microsoft.com/office/officeart/2018/2/layout/IconLabelDescriptionList"/>
    <dgm:cxn modelId="{D9DCEB17-97C6-4DEE-9196-EFD343B31C4F}" type="presParOf" srcId="{791C1B00-E5C2-4BF4-948C-86CB2E2447DE}" destId="{3AAC3E13-16C5-408A-9A6B-DBAFB5F6A5B4}" srcOrd="3" destOrd="0" presId="urn:microsoft.com/office/officeart/2018/2/layout/IconLabelDescriptionList"/>
    <dgm:cxn modelId="{99CE383C-6B35-46F3-8674-F177DF24418E}" type="presParOf" srcId="{791C1B00-E5C2-4BF4-948C-86CB2E2447DE}" destId="{64FA6F21-9796-4118-ADA7-F0614110B164}" srcOrd="4" destOrd="0" presId="urn:microsoft.com/office/officeart/2018/2/layout/IconLabelDescriptionList"/>
    <dgm:cxn modelId="{7D4E67F8-3AAB-486F-8901-72F7F11BBA00}" type="presParOf" srcId="{5885E7D0-B7BD-4579-9160-C8F26DBDCC0D}" destId="{BE89E194-72A1-4AA5-94BC-33D0E8C79BD5}" srcOrd="1" destOrd="0" presId="urn:microsoft.com/office/officeart/2018/2/layout/IconLabelDescriptionList"/>
    <dgm:cxn modelId="{D5AB02EF-83BF-4765-8A55-314599642041}" type="presParOf" srcId="{5885E7D0-B7BD-4579-9160-C8F26DBDCC0D}" destId="{8DEC031F-2A50-4B52-94B0-284BEAF284B0}" srcOrd="2" destOrd="0" presId="urn:microsoft.com/office/officeart/2018/2/layout/IconLabelDescriptionList"/>
    <dgm:cxn modelId="{3482DFE2-4699-4D5C-9926-C20FCDAAC203}" type="presParOf" srcId="{8DEC031F-2A50-4B52-94B0-284BEAF284B0}" destId="{CFBD848E-C3CA-4ADD-AD5F-183D3478CE66}" srcOrd="0" destOrd="0" presId="urn:microsoft.com/office/officeart/2018/2/layout/IconLabelDescriptionList"/>
    <dgm:cxn modelId="{1A6BD2C2-D542-491B-8E99-98234944E01E}" type="presParOf" srcId="{8DEC031F-2A50-4B52-94B0-284BEAF284B0}" destId="{06F85915-4E5E-413A-AAEA-7F799CB2510F}" srcOrd="1" destOrd="0" presId="urn:microsoft.com/office/officeart/2018/2/layout/IconLabelDescriptionList"/>
    <dgm:cxn modelId="{DE19820B-21BD-481B-92B3-DC2DBE85D101}" type="presParOf" srcId="{8DEC031F-2A50-4B52-94B0-284BEAF284B0}" destId="{B75BFC43-974E-440F-B98D-D7B5EB592B26}" srcOrd="2" destOrd="0" presId="urn:microsoft.com/office/officeart/2018/2/layout/IconLabelDescriptionList"/>
    <dgm:cxn modelId="{2813BEE4-5FCD-45F2-83E7-F9DF28E14197}" type="presParOf" srcId="{8DEC031F-2A50-4B52-94B0-284BEAF284B0}" destId="{65FF72C1-CADB-4326-821A-3C51D7831A5A}" srcOrd="3" destOrd="0" presId="urn:microsoft.com/office/officeart/2018/2/layout/IconLabelDescriptionList"/>
    <dgm:cxn modelId="{8B6B961F-9744-424B-A692-6E2F61E6E757}" type="presParOf" srcId="{8DEC031F-2A50-4B52-94B0-284BEAF284B0}" destId="{921F450D-E9E9-4B5F-A4D8-52B0DB546D8E}" srcOrd="4" destOrd="0" presId="urn:microsoft.com/office/officeart/2018/2/layout/IconLabelDescriptionList"/>
    <dgm:cxn modelId="{517FE21A-E9CF-4639-A446-C0E5C562D2EC}" type="presParOf" srcId="{5885E7D0-B7BD-4579-9160-C8F26DBDCC0D}" destId="{8FEF3524-3C7A-4CA1-A8CA-DE56CF5E1FE6}" srcOrd="3" destOrd="0" presId="urn:microsoft.com/office/officeart/2018/2/layout/IconLabelDescriptionList"/>
    <dgm:cxn modelId="{D851EA67-DF74-4A85-A504-59D9A7B7B665}" type="presParOf" srcId="{5885E7D0-B7BD-4579-9160-C8F26DBDCC0D}" destId="{D6946573-DC09-48F7-A8E4-8D16344A9357}" srcOrd="4" destOrd="0" presId="urn:microsoft.com/office/officeart/2018/2/layout/IconLabelDescriptionList"/>
    <dgm:cxn modelId="{6039E9F8-8FFE-45A8-9A06-34DE002BFA74}" type="presParOf" srcId="{D6946573-DC09-48F7-A8E4-8D16344A9357}" destId="{7CC0A47F-85DF-40A8-B81B-D00FE2B478DC}" srcOrd="0" destOrd="0" presId="urn:microsoft.com/office/officeart/2018/2/layout/IconLabelDescriptionList"/>
    <dgm:cxn modelId="{5210C6F9-10E8-4FB6-9F26-82C6EEE33219}" type="presParOf" srcId="{D6946573-DC09-48F7-A8E4-8D16344A9357}" destId="{8DA2E1DD-4C2A-4C07-BCAD-332C518C781D}" srcOrd="1" destOrd="0" presId="urn:microsoft.com/office/officeart/2018/2/layout/IconLabelDescriptionList"/>
    <dgm:cxn modelId="{C7A3CD72-12D9-4A21-A264-6182CF8F5D6A}" type="presParOf" srcId="{D6946573-DC09-48F7-A8E4-8D16344A9357}" destId="{92B34227-70A9-45F3-BEC4-17FBFA7A8B00}" srcOrd="2" destOrd="0" presId="urn:microsoft.com/office/officeart/2018/2/layout/IconLabelDescriptionList"/>
    <dgm:cxn modelId="{27077110-C077-4CB6-A42C-90C9E3FB3C05}" type="presParOf" srcId="{D6946573-DC09-48F7-A8E4-8D16344A9357}" destId="{B996963A-0286-4ED0-A7A8-D5F17F814064}" srcOrd="3" destOrd="0" presId="urn:microsoft.com/office/officeart/2018/2/layout/IconLabelDescriptionList"/>
    <dgm:cxn modelId="{25DEE4AD-17EC-4F0C-808F-912D79FADB8D}" type="presParOf" srcId="{D6946573-DC09-48F7-A8E4-8D16344A9357}" destId="{DE219298-2163-428D-AEF0-26C58A8A2C0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FEF3A9-BC33-483C-BB16-A39B70AEBAA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990A089-90DA-4C94-AC7A-8EC7044FA40D}">
      <dgm:prSet/>
      <dgm:spPr/>
      <dgm:t>
        <a:bodyPr/>
        <a:lstStyle/>
        <a:p>
          <a:r>
            <a:rPr lang="cs-CZ" b="0"/>
            <a:t>Státní</a:t>
          </a:r>
          <a:endParaRPr lang="cs-CZ"/>
        </a:p>
      </dgm:t>
    </dgm:pt>
    <dgm:pt modelId="{44F22251-7DDB-4BF4-AC5A-3DDFCBFB9D87}" type="parTrans" cxnId="{1080FF3F-0725-4B18-8986-3606A3F40796}">
      <dgm:prSet/>
      <dgm:spPr/>
      <dgm:t>
        <a:bodyPr/>
        <a:lstStyle/>
        <a:p>
          <a:endParaRPr lang="cs-CZ"/>
        </a:p>
      </dgm:t>
    </dgm:pt>
    <dgm:pt modelId="{AF6D5E0C-6543-4E18-B4AA-B0FDBE4B7BDE}" type="sibTrans" cxnId="{1080FF3F-0725-4B18-8986-3606A3F40796}">
      <dgm:prSet/>
      <dgm:spPr/>
      <dgm:t>
        <a:bodyPr/>
        <a:lstStyle/>
        <a:p>
          <a:endParaRPr lang="cs-CZ"/>
        </a:p>
      </dgm:t>
    </dgm:pt>
    <dgm:pt modelId="{51BED75C-CB63-4A3E-963D-620F0BDFF742}">
      <dgm:prSet/>
      <dgm:spPr/>
      <dgm:t>
        <a:bodyPr/>
        <a:lstStyle/>
        <a:p>
          <a:r>
            <a:rPr lang="cs-CZ"/>
            <a:t>Státní rozpočet</a:t>
          </a:r>
        </a:p>
      </dgm:t>
    </dgm:pt>
    <dgm:pt modelId="{D77034B8-4ABA-4095-B1A5-3C4E91781F49}" type="parTrans" cxnId="{6006BC81-4F16-447E-9DBB-3FF8C092E559}">
      <dgm:prSet/>
      <dgm:spPr/>
      <dgm:t>
        <a:bodyPr/>
        <a:lstStyle/>
        <a:p>
          <a:endParaRPr lang="cs-CZ"/>
        </a:p>
      </dgm:t>
    </dgm:pt>
    <dgm:pt modelId="{F52A8C6C-77BB-4E81-A803-7A86D9A99803}" type="sibTrans" cxnId="{6006BC81-4F16-447E-9DBB-3FF8C092E559}">
      <dgm:prSet/>
      <dgm:spPr/>
      <dgm:t>
        <a:bodyPr/>
        <a:lstStyle/>
        <a:p>
          <a:endParaRPr lang="cs-CZ"/>
        </a:p>
      </dgm:t>
    </dgm:pt>
    <dgm:pt modelId="{D82452DF-C697-4F9A-8B94-6FF798298F74}">
      <dgm:prSet/>
      <dgm:spPr/>
      <dgm:t>
        <a:bodyPr/>
        <a:lstStyle/>
        <a:p>
          <a:r>
            <a:rPr lang="cs-CZ"/>
            <a:t>Státní fondy</a:t>
          </a:r>
        </a:p>
      </dgm:t>
    </dgm:pt>
    <dgm:pt modelId="{A59DCCCB-ED98-4A7C-8BB9-1C7BF3EC9A71}" type="parTrans" cxnId="{FA77E7C6-BA4F-4B59-B931-E54C063A3116}">
      <dgm:prSet/>
      <dgm:spPr/>
      <dgm:t>
        <a:bodyPr/>
        <a:lstStyle/>
        <a:p>
          <a:endParaRPr lang="cs-CZ"/>
        </a:p>
      </dgm:t>
    </dgm:pt>
    <dgm:pt modelId="{E1C266DA-1121-4825-ACE3-0DFF1426136D}" type="sibTrans" cxnId="{FA77E7C6-BA4F-4B59-B931-E54C063A3116}">
      <dgm:prSet/>
      <dgm:spPr/>
      <dgm:t>
        <a:bodyPr/>
        <a:lstStyle/>
        <a:p>
          <a:endParaRPr lang="cs-CZ"/>
        </a:p>
      </dgm:t>
    </dgm:pt>
    <dgm:pt modelId="{B014CE88-787E-4460-8B1B-41901C562FEE}">
      <dgm:prSet/>
      <dgm:spPr/>
      <dgm:t>
        <a:bodyPr/>
        <a:lstStyle/>
        <a:p>
          <a:r>
            <a:rPr lang="cs-CZ" b="0"/>
            <a:t>Krajská / regionální</a:t>
          </a:r>
          <a:endParaRPr lang="cs-CZ"/>
        </a:p>
      </dgm:t>
    </dgm:pt>
    <dgm:pt modelId="{DFB5B7BC-C78A-4906-AB73-EDEF0D33EE93}" type="parTrans" cxnId="{AA187A44-E506-43F4-BB3F-72B1A9529870}">
      <dgm:prSet/>
      <dgm:spPr/>
      <dgm:t>
        <a:bodyPr/>
        <a:lstStyle/>
        <a:p>
          <a:endParaRPr lang="cs-CZ"/>
        </a:p>
      </dgm:t>
    </dgm:pt>
    <dgm:pt modelId="{21AD85F3-DF8D-40A5-95F6-5BAFFB93BCF3}" type="sibTrans" cxnId="{AA187A44-E506-43F4-BB3F-72B1A9529870}">
      <dgm:prSet/>
      <dgm:spPr/>
      <dgm:t>
        <a:bodyPr/>
        <a:lstStyle/>
        <a:p>
          <a:endParaRPr lang="cs-CZ"/>
        </a:p>
      </dgm:t>
    </dgm:pt>
    <dgm:pt modelId="{A221AE45-2E3E-41CD-A1DB-D6E5B486699C}">
      <dgm:prSet/>
      <dgm:spPr/>
      <dgm:t>
        <a:bodyPr/>
        <a:lstStyle/>
        <a:p>
          <a:r>
            <a:rPr lang="cs-CZ"/>
            <a:t>Regiony soudržnosti (2007 – 2014)</a:t>
          </a:r>
        </a:p>
      </dgm:t>
    </dgm:pt>
    <dgm:pt modelId="{E8883801-7D9D-4310-BED9-A92A370E39C9}" type="parTrans" cxnId="{67D1DF0C-132D-4CA9-9705-ACAF48898B7C}">
      <dgm:prSet/>
      <dgm:spPr/>
      <dgm:t>
        <a:bodyPr/>
        <a:lstStyle/>
        <a:p>
          <a:endParaRPr lang="cs-CZ"/>
        </a:p>
      </dgm:t>
    </dgm:pt>
    <dgm:pt modelId="{4B58DC23-DE20-4854-A8AD-E69BA4A54B94}" type="sibTrans" cxnId="{67D1DF0C-132D-4CA9-9705-ACAF48898B7C}">
      <dgm:prSet/>
      <dgm:spPr/>
      <dgm:t>
        <a:bodyPr/>
        <a:lstStyle/>
        <a:p>
          <a:endParaRPr lang="cs-CZ"/>
        </a:p>
      </dgm:t>
    </dgm:pt>
    <dgm:pt modelId="{7F665D3E-542F-4A42-BBD3-CD48980CF796}">
      <dgm:prSet/>
      <dgm:spPr/>
      <dgm:t>
        <a:bodyPr/>
        <a:lstStyle/>
        <a:p>
          <a:r>
            <a:rPr lang="cs-CZ"/>
            <a:t>Kraje</a:t>
          </a:r>
        </a:p>
      </dgm:t>
    </dgm:pt>
    <dgm:pt modelId="{6CB31343-C0CB-40F9-92EC-69599A11B236}" type="parTrans" cxnId="{1DBAFAF0-9ECA-481F-868D-25934E6DCF93}">
      <dgm:prSet/>
      <dgm:spPr/>
      <dgm:t>
        <a:bodyPr/>
        <a:lstStyle/>
        <a:p>
          <a:endParaRPr lang="cs-CZ"/>
        </a:p>
      </dgm:t>
    </dgm:pt>
    <dgm:pt modelId="{21F91587-CFCE-4E57-9AC5-5F998D67EEBA}" type="sibTrans" cxnId="{1DBAFAF0-9ECA-481F-868D-25934E6DCF93}">
      <dgm:prSet/>
      <dgm:spPr/>
      <dgm:t>
        <a:bodyPr/>
        <a:lstStyle/>
        <a:p>
          <a:endParaRPr lang="cs-CZ"/>
        </a:p>
      </dgm:t>
    </dgm:pt>
    <dgm:pt modelId="{DCED1D83-DCCA-46A6-9A91-0946AC6453D2}">
      <dgm:prSet/>
      <dgm:spPr/>
      <dgm:t>
        <a:bodyPr/>
        <a:lstStyle/>
        <a:p>
          <a:r>
            <a:rPr lang="cs-CZ" b="0"/>
            <a:t>Mikroregionální</a:t>
          </a:r>
          <a:endParaRPr lang="cs-CZ"/>
        </a:p>
      </dgm:t>
    </dgm:pt>
    <dgm:pt modelId="{44709CEB-3284-4785-9D19-81C3C26A3EA2}" type="parTrans" cxnId="{6C43B1B5-575F-4D30-98E6-41364C3189FE}">
      <dgm:prSet/>
      <dgm:spPr/>
      <dgm:t>
        <a:bodyPr/>
        <a:lstStyle/>
        <a:p>
          <a:endParaRPr lang="cs-CZ"/>
        </a:p>
      </dgm:t>
    </dgm:pt>
    <dgm:pt modelId="{34BA1E3E-0674-406D-A669-05B668EA1683}" type="sibTrans" cxnId="{6C43B1B5-575F-4D30-98E6-41364C3189FE}">
      <dgm:prSet/>
      <dgm:spPr/>
      <dgm:t>
        <a:bodyPr/>
        <a:lstStyle/>
        <a:p>
          <a:endParaRPr lang="cs-CZ"/>
        </a:p>
      </dgm:t>
    </dgm:pt>
    <dgm:pt modelId="{BF79B790-E2C9-4F7A-8DC6-1020AD6EA6C2}">
      <dgm:prSet/>
      <dgm:spPr/>
      <dgm:t>
        <a:bodyPr/>
        <a:lstStyle/>
        <a:p>
          <a:r>
            <a:rPr lang="cs-CZ"/>
            <a:t>Dobrovolné svazky obcí </a:t>
          </a:r>
        </a:p>
      </dgm:t>
    </dgm:pt>
    <dgm:pt modelId="{572155A5-F84C-4796-A7BC-6359EA37F12C}" type="parTrans" cxnId="{50477115-3C13-41A3-A44B-517862DD49FC}">
      <dgm:prSet/>
      <dgm:spPr/>
      <dgm:t>
        <a:bodyPr/>
        <a:lstStyle/>
        <a:p>
          <a:endParaRPr lang="cs-CZ"/>
        </a:p>
      </dgm:t>
    </dgm:pt>
    <dgm:pt modelId="{DD7E847C-BF0D-4EB2-BF56-F6F112C6EBE4}" type="sibTrans" cxnId="{50477115-3C13-41A3-A44B-517862DD49FC}">
      <dgm:prSet/>
      <dgm:spPr/>
      <dgm:t>
        <a:bodyPr/>
        <a:lstStyle/>
        <a:p>
          <a:endParaRPr lang="cs-CZ"/>
        </a:p>
      </dgm:t>
    </dgm:pt>
    <dgm:pt modelId="{11862A12-2535-4D34-9604-2CF136E28ACB}">
      <dgm:prSet/>
      <dgm:spPr/>
      <dgm:t>
        <a:bodyPr/>
        <a:lstStyle/>
        <a:p>
          <a:r>
            <a:rPr lang="cs-CZ" b="0"/>
            <a:t>Municipální</a:t>
          </a:r>
          <a:endParaRPr lang="cs-CZ"/>
        </a:p>
      </dgm:t>
    </dgm:pt>
    <dgm:pt modelId="{2D063B2C-08A7-4B3F-A2B7-6CB1A66FDE7C}" type="parTrans" cxnId="{6F6C39BF-FFCD-42F0-A9F5-DBD8CA6C5983}">
      <dgm:prSet/>
      <dgm:spPr/>
      <dgm:t>
        <a:bodyPr/>
        <a:lstStyle/>
        <a:p>
          <a:endParaRPr lang="cs-CZ"/>
        </a:p>
      </dgm:t>
    </dgm:pt>
    <dgm:pt modelId="{BD1AAE20-69A1-4C08-8823-9234BA6F70B6}" type="sibTrans" cxnId="{6F6C39BF-FFCD-42F0-A9F5-DBD8CA6C5983}">
      <dgm:prSet/>
      <dgm:spPr/>
      <dgm:t>
        <a:bodyPr/>
        <a:lstStyle/>
        <a:p>
          <a:endParaRPr lang="cs-CZ"/>
        </a:p>
      </dgm:t>
    </dgm:pt>
    <dgm:pt modelId="{5D475D7F-E8CC-4048-A928-BE5BF929181C}">
      <dgm:prSet/>
      <dgm:spPr/>
      <dgm:t>
        <a:bodyPr/>
        <a:lstStyle/>
        <a:p>
          <a:r>
            <a:rPr lang="cs-CZ" dirty="0"/>
            <a:t>Obce</a:t>
          </a:r>
        </a:p>
      </dgm:t>
    </dgm:pt>
    <dgm:pt modelId="{838DCD7C-5F75-4480-ABEB-16E8698A896D}" type="parTrans" cxnId="{8C98D3E9-48A0-4260-98A4-750AD8B187A3}">
      <dgm:prSet/>
      <dgm:spPr/>
      <dgm:t>
        <a:bodyPr/>
        <a:lstStyle/>
        <a:p>
          <a:endParaRPr lang="cs-CZ"/>
        </a:p>
      </dgm:t>
    </dgm:pt>
    <dgm:pt modelId="{4473B750-A0C9-4A9A-B1C5-47B219B7DD49}" type="sibTrans" cxnId="{8C98D3E9-48A0-4260-98A4-750AD8B187A3}">
      <dgm:prSet/>
      <dgm:spPr/>
      <dgm:t>
        <a:bodyPr/>
        <a:lstStyle/>
        <a:p>
          <a:endParaRPr lang="cs-CZ"/>
        </a:p>
      </dgm:t>
    </dgm:pt>
    <dgm:pt modelId="{E5AE6961-B031-4276-AA35-91A48E427657}" type="pres">
      <dgm:prSet presAssocID="{C9FEF3A9-BC33-483C-BB16-A39B70AEBAAA}" presName="Name0" presStyleCnt="0">
        <dgm:presLayoutVars>
          <dgm:dir/>
          <dgm:animLvl val="lvl"/>
          <dgm:resizeHandles val="exact"/>
        </dgm:presLayoutVars>
      </dgm:prSet>
      <dgm:spPr/>
    </dgm:pt>
    <dgm:pt modelId="{E4354C66-7ECE-4474-9CB7-572C2CC3604A}" type="pres">
      <dgm:prSet presAssocID="{B990A089-90DA-4C94-AC7A-8EC7044FA40D}" presName="linNode" presStyleCnt="0"/>
      <dgm:spPr/>
    </dgm:pt>
    <dgm:pt modelId="{4F18FF05-93C8-4AAB-B390-47B56C791AB8}" type="pres">
      <dgm:prSet presAssocID="{B990A089-90DA-4C94-AC7A-8EC7044FA40D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04FD4024-4023-46D0-85B1-F4D3BBD4EDF1}" type="pres">
      <dgm:prSet presAssocID="{B990A089-90DA-4C94-AC7A-8EC7044FA40D}" presName="descendantText" presStyleLbl="alignAccFollowNode1" presStyleIdx="0" presStyleCnt="4">
        <dgm:presLayoutVars>
          <dgm:bulletEnabled val="1"/>
        </dgm:presLayoutVars>
      </dgm:prSet>
      <dgm:spPr/>
    </dgm:pt>
    <dgm:pt modelId="{A2A7C9E0-4F9C-486B-9011-49A8AF969A66}" type="pres">
      <dgm:prSet presAssocID="{AF6D5E0C-6543-4E18-B4AA-B0FDBE4B7BDE}" presName="sp" presStyleCnt="0"/>
      <dgm:spPr/>
    </dgm:pt>
    <dgm:pt modelId="{38AFDB60-5804-4C94-A39B-3DE84A6CF531}" type="pres">
      <dgm:prSet presAssocID="{B014CE88-787E-4460-8B1B-41901C562FEE}" presName="linNode" presStyleCnt="0"/>
      <dgm:spPr/>
    </dgm:pt>
    <dgm:pt modelId="{F3D1A8B9-0655-439B-8222-F61B46159A20}" type="pres">
      <dgm:prSet presAssocID="{B014CE88-787E-4460-8B1B-41901C562FEE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C197F62C-33E3-43B4-821C-D403B6232AD7}" type="pres">
      <dgm:prSet presAssocID="{B014CE88-787E-4460-8B1B-41901C562FEE}" presName="descendantText" presStyleLbl="alignAccFollowNode1" presStyleIdx="1" presStyleCnt="4">
        <dgm:presLayoutVars>
          <dgm:bulletEnabled val="1"/>
        </dgm:presLayoutVars>
      </dgm:prSet>
      <dgm:spPr/>
    </dgm:pt>
    <dgm:pt modelId="{E6C7C309-6AB0-4917-945C-40051342F5EC}" type="pres">
      <dgm:prSet presAssocID="{21AD85F3-DF8D-40A5-95F6-5BAFFB93BCF3}" presName="sp" presStyleCnt="0"/>
      <dgm:spPr/>
    </dgm:pt>
    <dgm:pt modelId="{36FE43E3-EA54-4E4E-A391-0DD8A669A6A0}" type="pres">
      <dgm:prSet presAssocID="{DCED1D83-DCCA-46A6-9A91-0946AC6453D2}" presName="linNode" presStyleCnt="0"/>
      <dgm:spPr/>
    </dgm:pt>
    <dgm:pt modelId="{7A8D24D2-D292-46FA-914B-A3FE0D8CEB49}" type="pres">
      <dgm:prSet presAssocID="{DCED1D83-DCCA-46A6-9A91-0946AC6453D2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C5C65AC4-BD95-4D1E-A6E1-3604548D1C7D}" type="pres">
      <dgm:prSet presAssocID="{DCED1D83-DCCA-46A6-9A91-0946AC6453D2}" presName="descendantText" presStyleLbl="alignAccFollowNode1" presStyleIdx="2" presStyleCnt="4">
        <dgm:presLayoutVars>
          <dgm:bulletEnabled val="1"/>
        </dgm:presLayoutVars>
      </dgm:prSet>
      <dgm:spPr/>
    </dgm:pt>
    <dgm:pt modelId="{385587A6-F450-40A0-8394-EBED84FFB196}" type="pres">
      <dgm:prSet presAssocID="{34BA1E3E-0674-406D-A669-05B668EA1683}" presName="sp" presStyleCnt="0"/>
      <dgm:spPr/>
    </dgm:pt>
    <dgm:pt modelId="{46C1335B-2345-4175-9A02-1760E88861F6}" type="pres">
      <dgm:prSet presAssocID="{11862A12-2535-4D34-9604-2CF136E28ACB}" presName="linNode" presStyleCnt="0"/>
      <dgm:spPr/>
    </dgm:pt>
    <dgm:pt modelId="{E873618A-AC14-4E5D-A7C3-7559F57A7FFC}" type="pres">
      <dgm:prSet presAssocID="{11862A12-2535-4D34-9604-2CF136E28AC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4AA664FE-B7C0-4FEF-B3DC-DBD6CA214D1A}" type="pres">
      <dgm:prSet presAssocID="{11862A12-2535-4D34-9604-2CF136E28AC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67D1DF0C-132D-4CA9-9705-ACAF48898B7C}" srcId="{B014CE88-787E-4460-8B1B-41901C562FEE}" destId="{A221AE45-2E3E-41CD-A1DB-D6E5B486699C}" srcOrd="0" destOrd="0" parTransId="{E8883801-7D9D-4310-BED9-A92A370E39C9}" sibTransId="{4B58DC23-DE20-4854-A8AD-E69BA4A54B94}"/>
    <dgm:cxn modelId="{50477115-3C13-41A3-A44B-517862DD49FC}" srcId="{DCED1D83-DCCA-46A6-9A91-0946AC6453D2}" destId="{BF79B790-E2C9-4F7A-8DC6-1020AD6EA6C2}" srcOrd="0" destOrd="0" parTransId="{572155A5-F84C-4796-A7BC-6359EA37F12C}" sibTransId="{DD7E847C-BF0D-4EB2-BF56-F6F112C6EBE4}"/>
    <dgm:cxn modelId="{47B1171D-607D-4E50-9C3C-3BF376F171EA}" type="presOf" srcId="{D82452DF-C697-4F9A-8B94-6FF798298F74}" destId="{04FD4024-4023-46D0-85B1-F4D3BBD4EDF1}" srcOrd="0" destOrd="1" presId="urn:microsoft.com/office/officeart/2005/8/layout/vList5"/>
    <dgm:cxn modelId="{FCC5DF27-EFA8-46D2-8FFD-0719701DB7FB}" type="presOf" srcId="{5D475D7F-E8CC-4048-A928-BE5BF929181C}" destId="{4AA664FE-B7C0-4FEF-B3DC-DBD6CA214D1A}" srcOrd="0" destOrd="0" presId="urn:microsoft.com/office/officeart/2005/8/layout/vList5"/>
    <dgm:cxn modelId="{4BD3A239-46EA-4C5A-BE32-221E7BC7016B}" type="presOf" srcId="{B990A089-90DA-4C94-AC7A-8EC7044FA40D}" destId="{4F18FF05-93C8-4AAB-B390-47B56C791AB8}" srcOrd="0" destOrd="0" presId="urn:microsoft.com/office/officeart/2005/8/layout/vList5"/>
    <dgm:cxn modelId="{26FB0A3A-DEAE-4D47-A48B-A4840050EE81}" type="presOf" srcId="{BF79B790-E2C9-4F7A-8DC6-1020AD6EA6C2}" destId="{C5C65AC4-BD95-4D1E-A6E1-3604548D1C7D}" srcOrd="0" destOrd="0" presId="urn:microsoft.com/office/officeart/2005/8/layout/vList5"/>
    <dgm:cxn modelId="{1080FF3F-0725-4B18-8986-3606A3F40796}" srcId="{C9FEF3A9-BC33-483C-BB16-A39B70AEBAAA}" destId="{B990A089-90DA-4C94-AC7A-8EC7044FA40D}" srcOrd="0" destOrd="0" parTransId="{44F22251-7DDB-4BF4-AC5A-3DDFCBFB9D87}" sibTransId="{AF6D5E0C-6543-4E18-B4AA-B0FDBE4B7BDE}"/>
    <dgm:cxn modelId="{AA187A44-E506-43F4-BB3F-72B1A9529870}" srcId="{C9FEF3A9-BC33-483C-BB16-A39B70AEBAAA}" destId="{B014CE88-787E-4460-8B1B-41901C562FEE}" srcOrd="1" destOrd="0" parTransId="{DFB5B7BC-C78A-4906-AB73-EDEF0D33EE93}" sibTransId="{21AD85F3-DF8D-40A5-95F6-5BAFFB93BCF3}"/>
    <dgm:cxn modelId="{8468F54F-917D-43B9-B4F4-2FF7B9A67C5E}" type="presOf" srcId="{51BED75C-CB63-4A3E-963D-620F0BDFF742}" destId="{04FD4024-4023-46D0-85B1-F4D3BBD4EDF1}" srcOrd="0" destOrd="0" presId="urn:microsoft.com/office/officeart/2005/8/layout/vList5"/>
    <dgm:cxn modelId="{111D4450-E3AA-425A-A39B-2F74B98B8122}" type="presOf" srcId="{11862A12-2535-4D34-9604-2CF136E28ACB}" destId="{E873618A-AC14-4E5D-A7C3-7559F57A7FFC}" srcOrd="0" destOrd="0" presId="urn:microsoft.com/office/officeart/2005/8/layout/vList5"/>
    <dgm:cxn modelId="{6006BC81-4F16-447E-9DBB-3FF8C092E559}" srcId="{B990A089-90DA-4C94-AC7A-8EC7044FA40D}" destId="{51BED75C-CB63-4A3E-963D-620F0BDFF742}" srcOrd="0" destOrd="0" parTransId="{D77034B8-4ABA-4095-B1A5-3C4E91781F49}" sibTransId="{F52A8C6C-77BB-4E81-A803-7A86D9A99803}"/>
    <dgm:cxn modelId="{3608EE8B-5D94-40AE-ADC5-B500181D1CC7}" type="presOf" srcId="{C9FEF3A9-BC33-483C-BB16-A39B70AEBAAA}" destId="{E5AE6961-B031-4276-AA35-91A48E427657}" srcOrd="0" destOrd="0" presId="urn:microsoft.com/office/officeart/2005/8/layout/vList5"/>
    <dgm:cxn modelId="{6C43B1B5-575F-4D30-98E6-41364C3189FE}" srcId="{C9FEF3A9-BC33-483C-BB16-A39B70AEBAAA}" destId="{DCED1D83-DCCA-46A6-9A91-0946AC6453D2}" srcOrd="2" destOrd="0" parTransId="{44709CEB-3284-4785-9D19-81C3C26A3EA2}" sibTransId="{34BA1E3E-0674-406D-A669-05B668EA1683}"/>
    <dgm:cxn modelId="{66E3C7BB-58F2-4DAB-90BA-D70D8FB517F4}" type="presOf" srcId="{7F665D3E-542F-4A42-BBD3-CD48980CF796}" destId="{C197F62C-33E3-43B4-821C-D403B6232AD7}" srcOrd="0" destOrd="1" presId="urn:microsoft.com/office/officeart/2005/8/layout/vList5"/>
    <dgm:cxn modelId="{6F6C39BF-FFCD-42F0-A9F5-DBD8CA6C5983}" srcId="{C9FEF3A9-BC33-483C-BB16-A39B70AEBAAA}" destId="{11862A12-2535-4D34-9604-2CF136E28ACB}" srcOrd="3" destOrd="0" parTransId="{2D063B2C-08A7-4B3F-A2B7-6CB1A66FDE7C}" sibTransId="{BD1AAE20-69A1-4C08-8823-9234BA6F70B6}"/>
    <dgm:cxn modelId="{FA77E7C6-BA4F-4B59-B931-E54C063A3116}" srcId="{B990A089-90DA-4C94-AC7A-8EC7044FA40D}" destId="{D82452DF-C697-4F9A-8B94-6FF798298F74}" srcOrd="1" destOrd="0" parTransId="{A59DCCCB-ED98-4A7C-8BB9-1C7BF3EC9A71}" sibTransId="{E1C266DA-1121-4825-ACE3-0DFF1426136D}"/>
    <dgm:cxn modelId="{19CEC8E3-54DD-4A0E-9697-9508280AB4B6}" type="presOf" srcId="{B014CE88-787E-4460-8B1B-41901C562FEE}" destId="{F3D1A8B9-0655-439B-8222-F61B46159A20}" srcOrd="0" destOrd="0" presId="urn:microsoft.com/office/officeart/2005/8/layout/vList5"/>
    <dgm:cxn modelId="{87884AE7-02B7-488A-A741-424BB89FC298}" type="presOf" srcId="{DCED1D83-DCCA-46A6-9A91-0946AC6453D2}" destId="{7A8D24D2-D292-46FA-914B-A3FE0D8CEB49}" srcOrd="0" destOrd="0" presId="urn:microsoft.com/office/officeart/2005/8/layout/vList5"/>
    <dgm:cxn modelId="{8C98D3E9-48A0-4260-98A4-750AD8B187A3}" srcId="{11862A12-2535-4D34-9604-2CF136E28ACB}" destId="{5D475D7F-E8CC-4048-A928-BE5BF929181C}" srcOrd="0" destOrd="0" parTransId="{838DCD7C-5F75-4480-ABEB-16E8698A896D}" sibTransId="{4473B750-A0C9-4A9A-B1C5-47B219B7DD49}"/>
    <dgm:cxn modelId="{1DBAFAF0-9ECA-481F-868D-25934E6DCF93}" srcId="{B014CE88-787E-4460-8B1B-41901C562FEE}" destId="{7F665D3E-542F-4A42-BBD3-CD48980CF796}" srcOrd="1" destOrd="0" parTransId="{6CB31343-C0CB-40F9-92EC-69599A11B236}" sibTransId="{21F91587-CFCE-4E57-9AC5-5F998D67EEBA}"/>
    <dgm:cxn modelId="{E4748EFF-7F7A-41F4-996E-8F21ED4AC3DD}" type="presOf" srcId="{A221AE45-2E3E-41CD-A1DB-D6E5B486699C}" destId="{C197F62C-33E3-43B4-821C-D403B6232AD7}" srcOrd="0" destOrd="0" presId="urn:microsoft.com/office/officeart/2005/8/layout/vList5"/>
    <dgm:cxn modelId="{C2A59D40-052C-4BB5-A6AE-B9BD57017823}" type="presParOf" srcId="{E5AE6961-B031-4276-AA35-91A48E427657}" destId="{E4354C66-7ECE-4474-9CB7-572C2CC3604A}" srcOrd="0" destOrd="0" presId="urn:microsoft.com/office/officeart/2005/8/layout/vList5"/>
    <dgm:cxn modelId="{D16AEF5A-FDE2-432E-B56D-7672A13E8D05}" type="presParOf" srcId="{E4354C66-7ECE-4474-9CB7-572C2CC3604A}" destId="{4F18FF05-93C8-4AAB-B390-47B56C791AB8}" srcOrd="0" destOrd="0" presId="urn:microsoft.com/office/officeart/2005/8/layout/vList5"/>
    <dgm:cxn modelId="{A439897E-D217-401C-8C1B-BD0251C05777}" type="presParOf" srcId="{E4354C66-7ECE-4474-9CB7-572C2CC3604A}" destId="{04FD4024-4023-46D0-85B1-F4D3BBD4EDF1}" srcOrd="1" destOrd="0" presId="urn:microsoft.com/office/officeart/2005/8/layout/vList5"/>
    <dgm:cxn modelId="{47640156-088E-4056-A71A-FDC3ED6FFBD6}" type="presParOf" srcId="{E5AE6961-B031-4276-AA35-91A48E427657}" destId="{A2A7C9E0-4F9C-486B-9011-49A8AF969A66}" srcOrd="1" destOrd="0" presId="urn:microsoft.com/office/officeart/2005/8/layout/vList5"/>
    <dgm:cxn modelId="{240637A7-5FCA-4348-8787-7C14EE76971D}" type="presParOf" srcId="{E5AE6961-B031-4276-AA35-91A48E427657}" destId="{38AFDB60-5804-4C94-A39B-3DE84A6CF531}" srcOrd="2" destOrd="0" presId="urn:microsoft.com/office/officeart/2005/8/layout/vList5"/>
    <dgm:cxn modelId="{4D8BF168-6014-4948-96B4-0FF037791E5E}" type="presParOf" srcId="{38AFDB60-5804-4C94-A39B-3DE84A6CF531}" destId="{F3D1A8B9-0655-439B-8222-F61B46159A20}" srcOrd="0" destOrd="0" presId="urn:microsoft.com/office/officeart/2005/8/layout/vList5"/>
    <dgm:cxn modelId="{08B658B5-ACB8-4ED5-9828-8C0D43B94541}" type="presParOf" srcId="{38AFDB60-5804-4C94-A39B-3DE84A6CF531}" destId="{C197F62C-33E3-43B4-821C-D403B6232AD7}" srcOrd="1" destOrd="0" presId="urn:microsoft.com/office/officeart/2005/8/layout/vList5"/>
    <dgm:cxn modelId="{B6EEE9D0-B894-4EC4-A00D-A43AFF554289}" type="presParOf" srcId="{E5AE6961-B031-4276-AA35-91A48E427657}" destId="{E6C7C309-6AB0-4917-945C-40051342F5EC}" srcOrd="3" destOrd="0" presId="urn:microsoft.com/office/officeart/2005/8/layout/vList5"/>
    <dgm:cxn modelId="{9FE699E7-141E-4C41-8430-B873AE48E699}" type="presParOf" srcId="{E5AE6961-B031-4276-AA35-91A48E427657}" destId="{36FE43E3-EA54-4E4E-A391-0DD8A669A6A0}" srcOrd="4" destOrd="0" presId="urn:microsoft.com/office/officeart/2005/8/layout/vList5"/>
    <dgm:cxn modelId="{EC40B868-76C5-465F-A58F-CA71BCC0A3DE}" type="presParOf" srcId="{36FE43E3-EA54-4E4E-A391-0DD8A669A6A0}" destId="{7A8D24D2-D292-46FA-914B-A3FE0D8CEB49}" srcOrd="0" destOrd="0" presId="urn:microsoft.com/office/officeart/2005/8/layout/vList5"/>
    <dgm:cxn modelId="{E0CAA478-D8B6-4FBD-B410-04E2608CC127}" type="presParOf" srcId="{36FE43E3-EA54-4E4E-A391-0DD8A669A6A0}" destId="{C5C65AC4-BD95-4D1E-A6E1-3604548D1C7D}" srcOrd="1" destOrd="0" presId="urn:microsoft.com/office/officeart/2005/8/layout/vList5"/>
    <dgm:cxn modelId="{38097E06-FC95-4A87-9C59-C55FBB7C3BFE}" type="presParOf" srcId="{E5AE6961-B031-4276-AA35-91A48E427657}" destId="{385587A6-F450-40A0-8394-EBED84FFB196}" srcOrd="5" destOrd="0" presId="urn:microsoft.com/office/officeart/2005/8/layout/vList5"/>
    <dgm:cxn modelId="{AD163601-6760-4152-AD70-E7E6465618FD}" type="presParOf" srcId="{E5AE6961-B031-4276-AA35-91A48E427657}" destId="{46C1335B-2345-4175-9A02-1760E88861F6}" srcOrd="6" destOrd="0" presId="urn:microsoft.com/office/officeart/2005/8/layout/vList5"/>
    <dgm:cxn modelId="{63C355C9-4154-4B13-8E73-F17A86B49E42}" type="presParOf" srcId="{46C1335B-2345-4175-9A02-1760E88861F6}" destId="{E873618A-AC14-4E5D-A7C3-7559F57A7FFC}" srcOrd="0" destOrd="0" presId="urn:microsoft.com/office/officeart/2005/8/layout/vList5"/>
    <dgm:cxn modelId="{BA29568B-485B-48EE-932B-C5E670A1FB81}" type="presParOf" srcId="{46C1335B-2345-4175-9A02-1760E88861F6}" destId="{4AA664FE-B7C0-4FEF-B3DC-DBD6CA214D1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7245C5-366A-4462-A4F3-6CEACB9D39C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0BAB38E-6F39-466B-B02E-0111E82662DD}">
      <dgm:prSet phldrT="[Text]"/>
      <dgm:spPr/>
      <dgm:t>
        <a:bodyPr/>
        <a:lstStyle/>
        <a:p>
          <a:r>
            <a:rPr lang="cs-CZ" dirty="0"/>
            <a:t>Jednotnost</a:t>
          </a:r>
        </a:p>
      </dgm:t>
    </dgm:pt>
    <dgm:pt modelId="{49505FBC-BE8C-45F9-8692-0F7778838238}" type="parTrans" cxnId="{7E608A17-C9E8-4A3F-A2B6-6CDE6D4B83AB}">
      <dgm:prSet/>
      <dgm:spPr/>
      <dgm:t>
        <a:bodyPr/>
        <a:lstStyle/>
        <a:p>
          <a:endParaRPr lang="cs-CZ"/>
        </a:p>
      </dgm:t>
    </dgm:pt>
    <dgm:pt modelId="{14195E34-0D9A-4576-8167-38AC6822EC74}" type="sibTrans" cxnId="{7E608A17-C9E8-4A3F-A2B6-6CDE6D4B83AB}">
      <dgm:prSet/>
      <dgm:spPr/>
      <dgm:t>
        <a:bodyPr/>
        <a:lstStyle/>
        <a:p>
          <a:endParaRPr lang="cs-CZ"/>
        </a:p>
      </dgm:t>
    </dgm:pt>
    <dgm:pt modelId="{262A80B1-C7CB-43AD-BA3F-14AECBE158CF}">
      <dgm:prSet phldrT="[Text]"/>
      <dgm:spPr/>
      <dgm:t>
        <a:bodyPr/>
        <a:lstStyle/>
        <a:p>
          <a:r>
            <a:rPr lang="cs-CZ" dirty="0"/>
            <a:t>Každá položka má na všech úrovních jednoznačnou identifikaci</a:t>
          </a:r>
        </a:p>
      </dgm:t>
    </dgm:pt>
    <dgm:pt modelId="{AF51B92F-68AB-47F5-BB14-C0FA9A7F57BD}" type="parTrans" cxnId="{12A5ADF3-5233-4081-9065-7762FBD4DA28}">
      <dgm:prSet/>
      <dgm:spPr/>
      <dgm:t>
        <a:bodyPr/>
        <a:lstStyle/>
        <a:p>
          <a:endParaRPr lang="cs-CZ"/>
        </a:p>
      </dgm:t>
    </dgm:pt>
    <dgm:pt modelId="{07B7E384-D1E4-47A8-99E9-7AAB313E6C5A}" type="sibTrans" cxnId="{12A5ADF3-5233-4081-9065-7762FBD4DA28}">
      <dgm:prSet/>
      <dgm:spPr/>
      <dgm:t>
        <a:bodyPr/>
        <a:lstStyle/>
        <a:p>
          <a:endParaRPr lang="cs-CZ"/>
        </a:p>
      </dgm:t>
    </dgm:pt>
    <dgm:pt modelId="{86054396-2A47-4842-90F3-F50E904CC754}">
      <dgm:prSet phldrT="[Text]"/>
      <dgm:spPr/>
      <dgm:t>
        <a:bodyPr/>
        <a:lstStyle/>
        <a:p>
          <a:r>
            <a:rPr lang="cs-CZ" dirty="0"/>
            <a:t>Závaznost</a:t>
          </a:r>
        </a:p>
      </dgm:t>
    </dgm:pt>
    <dgm:pt modelId="{2FE4A8EC-35F0-4309-A1D6-7A4DF947F596}" type="parTrans" cxnId="{8147570E-0DD6-4464-BA2A-2397FBD00F22}">
      <dgm:prSet/>
      <dgm:spPr/>
      <dgm:t>
        <a:bodyPr/>
        <a:lstStyle/>
        <a:p>
          <a:endParaRPr lang="cs-CZ"/>
        </a:p>
      </dgm:t>
    </dgm:pt>
    <dgm:pt modelId="{58FB928B-0E70-4AA7-9F7E-A5CE075B9F2D}" type="sibTrans" cxnId="{8147570E-0DD6-4464-BA2A-2397FBD00F22}">
      <dgm:prSet/>
      <dgm:spPr/>
      <dgm:t>
        <a:bodyPr/>
        <a:lstStyle/>
        <a:p>
          <a:endParaRPr lang="cs-CZ"/>
        </a:p>
      </dgm:t>
    </dgm:pt>
    <dgm:pt modelId="{73B3AC47-2701-4AE1-9EAB-165BB244E769}">
      <dgm:prSet phldrT="[Text]"/>
      <dgm:spPr/>
      <dgm:t>
        <a:bodyPr/>
        <a:lstStyle/>
        <a:p>
          <a:r>
            <a:rPr lang="cs-CZ" dirty="0"/>
            <a:t>Třídění položek je závazné pro jednotlivé úrovně veřejných rozpočtů</a:t>
          </a:r>
        </a:p>
      </dgm:t>
    </dgm:pt>
    <dgm:pt modelId="{B8BF308F-4031-4A44-9F7D-25750B6D65BF}" type="parTrans" cxnId="{3720E848-54FB-472A-9E1D-CC7EAD0313FE}">
      <dgm:prSet/>
      <dgm:spPr/>
      <dgm:t>
        <a:bodyPr/>
        <a:lstStyle/>
        <a:p>
          <a:endParaRPr lang="cs-CZ"/>
        </a:p>
      </dgm:t>
    </dgm:pt>
    <dgm:pt modelId="{15A7441C-FD1B-4C9D-90D1-BEE86945EB5F}" type="sibTrans" cxnId="{3720E848-54FB-472A-9E1D-CC7EAD0313FE}">
      <dgm:prSet/>
      <dgm:spPr/>
      <dgm:t>
        <a:bodyPr/>
        <a:lstStyle/>
        <a:p>
          <a:endParaRPr lang="cs-CZ"/>
        </a:p>
      </dgm:t>
    </dgm:pt>
    <dgm:pt modelId="{0BCCDA38-8120-4C72-BE57-55689BEB52DA}">
      <dgm:prSet phldrT="[Text]"/>
      <dgm:spPr/>
      <dgm:t>
        <a:bodyPr/>
        <a:lstStyle/>
        <a:p>
          <a:r>
            <a:rPr lang="cs-CZ" dirty="0"/>
            <a:t>Stabilita</a:t>
          </a:r>
        </a:p>
      </dgm:t>
    </dgm:pt>
    <dgm:pt modelId="{0013D9DD-15AC-41B4-A87F-AB0477EA2E6A}" type="parTrans" cxnId="{1126C052-EB76-48D0-848E-6E74C39DD206}">
      <dgm:prSet/>
      <dgm:spPr/>
      <dgm:t>
        <a:bodyPr/>
        <a:lstStyle/>
        <a:p>
          <a:endParaRPr lang="cs-CZ"/>
        </a:p>
      </dgm:t>
    </dgm:pt>
    <dgm:pt modelId="{C6A4D32D-D941-476A-B1FD-03DA1586A8DF}" type="sibTrans" cxnId="{1126C052-EB76-48D0-848E-6E74C39DD206}">
      <dgm:prSet/>
      <dgm:spPr/>
      <dgm:t>
        <a:bodyPr/>
        <a:lstStyle/>
        <a:p>
          <a:endParaRPr lang="cs-CZ"/>
        </a:p>
      </dgm:t>
    </dgm:pt>
    <dgm:pt modelId="{0289A9AD-D984-4894-8412-E73EE537A684}">
      <dgm:prSet phldrT="[Text]"/>
      <dgm:spPr/>
      <dgm:t>
        <a:bodyPr/>
        <a:lstStyle/>
        <a:p>
          <a:r>
            <a:rPr lang="cs-CZ" dirty="0"/>
            <a:t>Důležitá pro analýzy</a:t>
          </a:r>
        </a:p>
      </dgm:t>
    </dgm:pt>
    <dgm:pt modelId="{CD41EDBE-3151-4560-BE17-196587D9DFCA}" type="parTrans" cxnId="{15F97A21-E4DE-49FB-8BCB-43A4BB1C32FA}">
      <dgm:prSet/>
      <dgm:spPr/>
      <dgm:t>
        <a:bodyPr/>
        <a:lstStyle/>
        <a:p>
          <a:endParaRPr lang="cs-CZ"/>
        </a:p>
      </dgm:t>
    </dgm:pt>
    <dgm:pt modelId="{A9466EB5-8466-4B70-8822-33BC668F02E0}" type="sibTrans" cxnId="{15F97A21-E4DE-49FB-8BCB-43A4BB1C32FA}">
      <dgm:prSet/>
      <dgm:spPr/>
      <dgm:t>
        <a:bodyPr/>
        <a:lstStyle/>
        <a:p>
          <a:endParaRPr lang="cs-CZ"/>
        </a:p>
      </dgm:t>
    </dgm:pt>
    <dgm:pt modelId="{8B8BB1A7-0C6A-4E3D-8725-D3CF158A0B6A}">
      <dgm:prSet phldrT="[Text]"/>
      <dgm:spPr/>
      <dgm:t>
        <a:bodyPr/>
        <a:lstStyle/>
        <a:p>
          <a:r>
            <a:rPr lang="cs-CZ" dirty="0"/>
            <a:t>Srozumitelnost</a:t>
          </a:r>
        </a:p>
      </dgm:t>
    </dgm:pt>
    <dgm:pt modelId="{2855B861-42E8-47C7-A7B3-7FC1DB1C76B7}" type="parTrans" cxnId="{DA5524EE-C486-44DC-9479-A9AD767FB945}">
      <dgm:prSet/>
      <dgm:spPr/>
    </dgm:pt>
    <dgm:pt modelId="{2653C271-0456-4C71-9A61-A357F7C026B5}" type="sibTrans" cxnId="{DA5524EE-C486-44DC-9479-A9AD767FB945}">
      <dgm:prSet/>
      <dgm:spPr/>
    </dgm:pt>
    <dgm:pt modelId="{FC6AE8CD-6954-4D9A-8050-C94E811632D0}">
      <dgm:prSet phldrT="[Text]"/>
      <dgm:spPr/>
      <dgm:t>
        <a:bodyPr/>
        <a:lstStyle/>
        <a:p>
          <a:r>
            <a:rPr lang="cs-CZ" dirty="0" err="1"/>
            <a:t>Kompatabilita</a:t>
          </a:r>
          <a:endParaRPr lang="cs-CZ" dirty="0"/>
        </a:p>
      </dgm:t>
    </dgm:pt>
    <dgm:pt modelId="{E8D38592-0357-40B1-BE39-6EF6E0908310}" type="parTrans" cxnId="{2F80379D-BB9E-401A-B632-D35858F5EC3F}">
      <dgm:prSet/>
      <dgm:spPr/>
    </dgm:pt>
    <dgm:pt modelId="{855CED4D-D455-4FEB-9F45-3A823AA7B621}" type="sibTrans" cxnId="{2F80379D-BB9E-401A-B632-D35858F5EC3F}">
      <dgm:prSet/>
      <dgm:spPr/>
    </dgm:pt>
    <dgm:pt modelId="{A4199E44-ECBB-4251-A8AB-2B444FE39AE3}">
      <dgm:prSet phldrT="[Text]"/>
      <dgm:spPr/>
      <dgm:t>
        <a:bodyPr/>
        <a:lstStyle/>
        <a:p>
          <a:r>
            <a:rPr lang="cs-CZ" dirty="0"/>
            <a:t>Jasně definovaná pravidla třídění</a:t>
          </a:r>
        </a:p>
      </dgm:t>
    </dgm:pt>
    <dgm:pt modelId="{59902D3D-2018-4C44-B4B9-5AABFC73BEF0}" type="parTrans" cxnId="{B9D46123-4853-4AC9-9377-1BFF3CA736FE}">
      <dgm:prSet/>
      <dgm:spPr/>
    </dgm:pt>
    <dgm:pt modelId="{9D78113B-E349-43B9-A789-79FA0D843EAA}" type="sibTrans" cxnId="{B9D46123-4853-4AC9-9377-1BFF3CA736FE}">
      <dgm:prSet/>
      <dgm:spPr/>
    </dgm:pt>
    <dgm:pt modelId="{352C5069-C57B-4656-9F37-C679C2A3EF57}">
      <dgm:prSet phldrT="[Text]"/>
      <dgm:spPr/>
      <dgm:t>
        <a:bodyPr/>
        <a:lstStyle/>
        <a:p>
          <a:r>
            <a:rPr lang="cs-CZ" dirty="0"/>
            <a:t>S Evropskou unií</a:t>
          </a:r>
        </a:p>
      </dgm:t>
    </dgm:pt>
    <dgm:pt modelId="{A6C14092-4114-4EA6-8A30-FC328595186E}" type="parTrans" cxnId="{7773861C-C30F-423E-9F90-6A59A70ABA43}">
      <dgm:prSet/>
      <dgm:spPr/>
    </dgm:pt>
    <dgm:pt modelId="{AD2D2EED-6DE1-4055-9DD6-2FCC383130DF}" type="sibTrans" cxnId="{7773861C-C30F-423E-9F90-6A59A70ABA43}">
      <dgm:prSet/>
      <dgm:spPr/>
    </dgm:pt>
    <dgm:pt modelId="{08CD44D3-3DB4-4E63-B61F-B28106E067F5}" type="pres">
      <dgm:prSet presAssocID="{C67245C5-366A-4462-A4F3-6CEACB9D39CA}" presName="Name0" presStyleCnt="0">
        <dgm:presLayoutVars>
          <dgm:dir/>
          <dgm:animLvl val="lvl"/>
          <dgm:resizeHandles val="exact"/>
        </dgm:presLayoutVars>
      </dgm:prSet>
      <dgm:spPr/>
    </dgm:pt>
    <dgm:pt modelId="{74748F43-FFE2-4C4F-9E0A-D34D315A7907}" type="pres">
      <dgm:prSet presAssocID="{20BAB38E-6F39-466B-B02E-0111E82662DD}" presName="composite" presStyleCnt="0"/>
      <dgm:spPr/>
    </dgm:pt>
    <dgm:pt modelId="{EDF16659-5CC8-4E37-ABAA-CE494F5FC2FC}" type="pres">
      <dgm:prSet presAssocID="{20BAB38E-6F39-466B-B02E-0111E82662DD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21A3D405-8C1C-4A17-92C3-7073D7DC5FDE}" type="pres">
      <dgm:prSet presAssocID="{20BAB38E-6F39-466B-B02E-0111E82662DD}" presName="desTx" presStyleLbl="alignAccFollowNode1" presStyleIdx="0" presStyleCnt="5">
        <dgm:presLayoutVars>
          <dgm:bulletEnabled val="1"/>
        </dgm:presLayoutVars>
      </dgm:prSet>
      <dgm:spPr/>
    </dgm:pt>
    <dgm:pt modelId="{5A11DCBF-DA45-4D14-BD8B-7D17C0A649F2}" type="pres">
      <dgm:prSet presAssocID="{14195E34-0D9A-4576-8167-38AC6822EC74}" presName="space" presStyleCnt="0"/>
      <dgm:spPr/>
    </dgm:pt>
    <dgm:pt modelId="{A1594797-B269-44BF-B1AF-9C40A8181E0C}" type="pres">
      <dgm:prSet presAssocID="{86054396-2A47-4842-90F3-F50E904CC754}" presName="composite" presStyleCnt="0"/>
      <dgm:spPr/>
    </dgm:pt>
    <dgm:pt modelId="{5C65A432-50BE-4A7B-BD49-CB964A31D7C5}" type="pres">
      <dgm:prSet presAssocID="{86054396-2A47-4842-90F3-F50E904CC754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B66AEED3-6579-4FC8-85CB-0054875FD57E}" type="pres">
      <dgm:prSet presAssocID="{86054396-2A47-4842-90F3-F50E904CC754}" presName="desTx" presStyleLbl="alignAccFollowNode1" presStyleIdx="1" presStyleCnt="5">
        <dgm:presLayoutVars>
          <dgm:bulletEnabled val="1"/>
        </dgm:presLayoutVars>
      </dgm:prSet>
      <dgm:spPr/>
    </dgm:pt>
    <dgm:pt modelId="{E8BE4760-F73B-484F-8A16-7F53129E7A82}" type="pres">
      <dgm:prSet presAssocID="{58FB928B-0E70-4AA7-9F7E-A5CE075B9F2D}" presName="space" presStyleCnt="0"/>
      <dgm:spPr/>
    </dgm:pt>
    <dgm:pt modelId="{F921243D-1D75-4497-9BE5-96164BCE137B}" type="pres">
      <dgm:prSet presAssocID="{0BCCDA38-8120-4C72-BE57-55689BEB52DA}" presName="composite" presStyleCnt="0"/>
      <dgm:spPr/>
    </dgm:pt>
    <dgm:pt modelId="{C5ADD8C0-E63E-45E4-BBD7-F6DE541650F0}" type="pres">
      <dgm:prSet presAssocID="{0BCCDA38-8120-4C72-BE57-55689BEB52D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1138D951-46E7-435C-B8FE-77CDB1997FFB}" type="pres">
      <dgm:prSet presAssocID="{0BCCDA38-8120-4C72-BE57-55689BEB52DA}" presName="desTx" presStyleLbl="alignAccFollowNode1" presStyleIdx="2" presStyleCnt="5">
        <dgm:presLayoutVars>
          <dgm:bulletEnabled val="1"/>
        </dgm:presLayoutVars>
      </dgm:prSet>
      <dgm:spPr/>
    </dgm:pt>
    <dgm:pt modelId="{5CD68912-FFEB-4B7A-AD25-1009F0CC7DD5}" type="pres">
      <dgm:prSet presAssocID="{C6A4D32D-D941-476A-B1FD-03DA1586A8DF}" presName="space" presStyleCnt="0"/>
      <dgm:spPr/>
    </dgm:pt>
    <dgm:pt modelId="{98166B94-EB95-4C6D-9246-81777C4D411D}" type="pres">
      <dgm:prSet presAssocID="{8B8BB1A7-0C6A-4E3D-8725-D3CF158A0B6A}" presName="composite" presStyleCnt="0"/>
      <dgm:spPr/>
    </dgm:pt>
    <dgm:pt modelId="{C017E8C4-1FC9-45D5-972E-3578C6CABE0C}" type="pres">
      <dgm:prSet presAssocID="{8B8BB1A7-0C6A-4E3D-8725-D3CF158A0B6A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38301AC0-DBC9-4380-9CDE-49E3DCA9D0DE}" type="pres">
      <dgm:prSet presAssocID="{8B8BB1A7-0C6A-4E3D-8725-D3CF158A0B6A}" presName="desTx" presStyleLbl="alignAccFollowNode1" presStyleIdx="3" presStyleCnt="5">
        <dgm:presLayoutVars>
          <dgm:bulletEnabled val="1"/>
        </dgm:presLayoutVars>
      </dgm:prSet>
      <dgm:spPr/>
    </dgm:pt>
    <dgm:pt modelId="{5B2FC7EE-86C9-4266-ADC1-6096BC3F0696}" type="pres">
      <dgm:prSet presAssocID="{2653C271-0456-4C71-9A61-A357F7C026B5}" presName="space" presStyleCnt="0"/>
      <dgm:spPr/>
    </dgm:pt>
    <dgm:pt modelId="{5D9EF39E-BF6E-48B1-8B9A-8B7CDECAB250}" type="pres">
      <dgm:prSet presAssocID="{FC6AE8CD-6954-4D9A-8050-C94E811632D0}" presName="composite" presStyleCnt="0"/>
      <dgm:spPr/>
    </dgm:pt>
    <dgm:pt modelId="{319C66A7-B51E-4D79-8F83-E1CB42B57BD7}" type="pres">
      <dgm:prSet presAssocID="{FC6AE8CD-6954-4D9A-8050-C94E811632D0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E8FCD82B-377B-47D8-ADFB-4B8C853F935E}" type="pres">
      <dgm:prSet presAssocID="{FC6AE8CD-6954-4D9A-8050-C94E811632D0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8147570E-0DD6-4464-BA2A-2397FBD00F22}" srcId="{C67245C5-366A-4462-A4F3-6CEACB9D39CA}" destId="{86054396-2A47-4842-90F3-F50E904CC754}" srcOrd="1" destOrd="0" parTransId="{2FE4A8EC-35F0-4309-A1D6-7A4DF947F596}" sibTransId="{58FB928B-0E70-4AA7-9F7E-A5CE075B9F2D}"/>
    <dgm:cxn modelId="{7E608A17-C9E8-4A3F-A2B6-6CDE6D4B83AB}" srcId="{C67245C5-366A-4462-A4F3-6CEACB9D39CA}" destId="{20BAB38E-6F39-466B-B02E-0111E82662DD}" srcOrd="0" destOrd="0" parTransId="{49505FBC-BE8C-45F9-8692-0F7778838238}" sibTransId="{14195E34-0D9A-4576-8167-38AC6822EC74}"/>
    <dgm:cxn modelId="{7773861C-C30F-423E-9F90-6A59A70ABA43}" srcId="{FC6AE8CD-6954-4D9A-8050-C94E811632D0}" destId="{352C5069-C57B-4656-9F37-C679C2A3EF57}" srcOrd="0" destOrd="0" parTransId="{A6C14092-4114-4EA6-8A30-FC328595186E}" sibTransId="{AD2D2EED-6DE1-4055-9DD6-2FCC383130DF}"/>
    <dgm:cxn modelId="{15F97A21-E4DE-49FB-8BCB-43A4BB1C32FA}" srcId="{0BCCDA38-8120-4C72-BE57-55689BEB52DA}" destId="{0289A9AD-D984-4894-8412-E73EE537A684}" srcOrd="0" destOrd="0" parTransId="{CD41EDBE-3151-4560-BE17-196587D9DFCA}" sibTransId="{A9466EB5-8466-4B70-8822-33BC668F02E0}"/>
    <dgm:cxn modelId="{B9D46123-4853-4AC9-9377-1BFF3CA736FE}" srcId="{8B8BB1A7-0C6A-4E3D-8725-D3CF158A0B6A}" destId="{A4199E44-ECBB-4251-A8AB-2B444FE39AE3}" srcOrd="0" destOrd="0" parTransId="{59902D3D-2018-4C44-B4B9-5AABFC73BEF0}" sibTransId="{9D78113B-E349-43B9-A789-79FA0D843EAA}"/>
    <dgm:cxn modelId="{7CEA4924-49FA-4FDF-9858-0512F8272108}" type="presOf" srcId="{0BCCDA38-8120-4C72-BE57-55689BEB52DA}" destId="{C5ADD8C0-E63E-45E4-BBD7-F6DE541650F0}" srcOrd="0" destOrd="0" presId="urn:microsoft.com/office/officeart/2005/8/layout/hList1"/>
    <dgm:cxn modelId="{19742C5F-58BD-41D3-9198-21D763006372}" type="presOf" srcId="{262A80B1-C7CB-43AD-BA3F-14AECBE158CF}" destId="{21A3D405-8C1C-4A17-92C3-7073D7DC5FDE}" srcOrd="0" destOrd="0" presId="urn:microsoft.com/office/officeart/2005/8/layout/hList1"/>
    <dgm:cxn modelId="{3720E848-54FB-472A-9E1D-CC7EAD0313FE}" srcId="{86054396-2A47-4842-90F3-F50E904CC754}" destId="{73B3AC47-2701-4AE1-9EAB-165BB244E769}" srcOrd="0" destOrd="0" parTransId="{B8BF308F-4031-4A44-9F7D-25750B6D65BF}" sibTransId="{15A7441C-FD1B-4C9D-90D1-BEE86945EB5F}"/>
    <dgm:cxn modelId="{D454C270-C5D1-4FAA-8EE1-6AB51D6387DA}" type="presOf" srcId="{FC6AE8CD-6954-4D9A-8050-C94E811632D0}" destId="{319C66A7-B51E-4D79-8F83-E1CB42B57BD7}" srcOrd="0" destOrd="0" presId="urn:microsoft.com/office/officeart/2005/8/layout/hList1"/>
    <dgm:cxn modelId="{1126C052-EB76-48D0-848E-6E74C39DD206}" srcId="{C67245C5-366A-4462-A4F3-6CEACB9D39CA}" destId="{0BCCDA38-8120-4C72-BE57-55689BEB52DA}" srcOrd="2" destOrd="0" parTransId="{0013D9DD-15AC-41B4-A87F-AB0477EA2E6A}" sibTransId="{C6A4D32D-D941-476A-B1FD-03DA1586A8DF}"/>
    <dgm:cxn modelId="{96D4CB97-436D-4BE0-B02A-C8BFD7C58B3A}" type="presOf" srcId="{0289A9AD-D984-4894-8412-E73EE537A684}" destId="{1138D951-46E7-435C-B8FE-77CDB1997FFB}" srcOrd="0" destOrd="0" presId="urn:microsoft.com/office/officeart/2005/8/layout/hList1"/>
    <dgm:cxn modelId="{2F80379D-BB9E-401A-B632-D35858F5EC3F}" srcId="{C67245C5-366A-4462-A4F3-6CEACB9D39CA}" destId="{FC6AE8CD-6954-4D9A-8050-C94E811632D0}" srcOrd="4" destOrd="0" parTransId="{E8D38592-0357-40B1-BE39-6EF6E0908310}" sibTransId="{855CED4D-D455-4FEB-9F45-3A823AA7B621}"/>
    <dgm:cxn modelId="{45E22B9E-78AF-47D5-A228-6BF4140886A6}" type="presOf" srcId="{A4199E44-ECBB-4251-A8AB-2B444FE39AE3}" destId="{38301AC0-DBC9-4380-9CDE-49E3DCA9D0DE}" srcOrd="0" destOrd="0" presId="urn:microsoft.com/office/officeart/2005/8/layout/hList1"/>
    <dgm:cxn modelId="{C28EE1A1-A125-41D9-A1A5-1818BA7500D3}" type="presOf" srcId="{8B8BB1A7-0C6A-4E3D-8725-D3CF158A0B6A}" destId="{C017E8C4-1FC9-45D5-972E-3578C6CABE0C}" srcOrd="0" destOrd="0" presId="urn:microsoft.com/office/officeart/2005/8/layout/hList1"/>
    <dgm:cxn modelId="{D184ECA6-3700-448F-8F8B-6645376C2646}" type="presOf" srcId="{20BAB38E-6F39-466B-B02E-0111E82662DD}" destId="{EDF16659-5CC8-4E37-ABAA-CE494F5FC2FC}" srcOrd="0" destOrd="0" presId="urn:microsoft.com/office/officeart/2005/8/layout/hList1"/>
    <dgm:cxn modelId="{6F0EA3DB-5B89-4060-AF27-9A850039BE1A}" type="presOf" srcId="{352C5069-C57B-4656-9F37-C679C2A3EF57}" destId="{E8FCD82B-377B-47D8-ADFB-4B8C853F935E}" srcOrd="0" destOrd="0" presId="urn:microsoft.com/office/officeart/2005/8/layout/hList1"/>
    <dgm:cxn modelId="{BCC0FBDB-5B08-4328-A14D-CFDE035B73E4}" type="presOf" srcId="{C67245C5-366A-4462-A4F3-6CEACB9D39CA}" destId="{08CD44D3-3DB4-4E63-B61F-B28106E067F5}" srcOrd="0" destOrd="0" presId="urn:microsoft.com/office/officeart/2005/8/layout/hList1"/>
    <dgm:cxn modelId="{56FD80E7-F15F-43A2-9941-90287CF76C46}" type="presOf" srcId="{86054396-2A47-4842-90F3-F50E904CC754}" destId="{5C65A432-50BE-4A7B-BD49-CB964A31D7C5}" srcOrd="0" destOrd="0" presId="urn:microsoft.com/office/officeart/2005/8/layout/hList1"/>
    <dgm:cxn modelId="{DA5524EE-C486-44DC-9479-A9AD767FB945}" srcId="{C67245C5-366A-4462-A4F3-6CEACB9D39CA}" destId="{8B8BB1A7-0C6A-4E3D-8725-D3CF158A0B6A}" srcOrd="3" destOrd="0" parTransId="{2855B861-42E8-47C7-A7B3-7FC1DB1C76B7}" sibTransId="{2653C271-0456-4C71-9A61-A357F7C026B5}"/>
    <dgm:cxn modelId="{E3FC3DEF-59DC-4FF6-B5D2-5FBE6CD7082C}" type="presOf" srcId="{73B3AC47-2701-4AE1-9EAB-165BB244E769}" destId="{B66AEED3-6579-4FC8-85CB-0054875FD57E}" srcOrd="0" destOrd="0" presId="urn:microsoft.com/office/officeart/2005/8/layout/hList1"/>
    <dgm:cxn modelId="{12A5ADF3-5233-4081-9065-7762FBD4DA28}" srcId="{20BAB38E-6F39-466B-B02E-0111E82662DD}" destId="{262A80B1-C7CB-43AD-BA3F-14AECBE158CF}" srcOrd="0" destOrd="0" parTransId="{AF51B92F-68AB-47F5-BB14-C0FA9A7F57BD}" sibTransId="{07B7E384-D1E4-47A8-99E9-7AAB313E6C5A}"/>
    <dgm:cxn modelId="{1C955174-583B-4DB8-BDA6-4C36A3A17273}" type="presParOf" srcId="{08CD44D3-3DB4-4E63-B61F-B28106E067F5}" destId="{74748F43-FFE2-4C4F-9E0A-D34D315A7907}" srcOrd="0" destOrd="0" presId="urn:microsoft.com/office/officeart/2005/8/layout/hList1"/>
    <dgm:cxn modelId="{641668CB-761E-4C4C-B711-2E47ADEFEF7E}" type="presParOf" srcId="{74748F43-FFE2-4C4F-9E0A-D34D315A7907}" destId="{EDF16659-5CC8-4E37-ABAA-CE494F5FC2FC}" srcOrd="0" destOrd="0" presId="urn:microsoft.com/office/officeart/2005/8/layout/hList1"/>
    <dgm:cxn modelId="{46AE5816-C3AB-4688-BEA7-F6F5D10262BA}" type="presParOf" srcId="{74748F43-FFE2-4C4F-9E0A-D34D315A7907}" destId="{21A3D405-8C1C-4A17-92C3-7073D7DC5FDE}" srcOrd="1" destOrd="0" presId="urn:microsoft.com/office/officeart/2005/8/layout/hList1"/>
    <dgm:cxn modelId="{677B578F-E580-4367-919E-D4E2957BBF5A}" type="presParOf" srcId="{08CD44D3-3DB4-4E63-B61F-B28106E067F5}" destId="{5A11DCBF-DA45-4D14-BD8B-7D17C0A649F2}" srcOrd="1" destOrd="0" presId="urn:microsoft.com/office/officeart/2005/8/layout/hList1"/>
    <dgm:cxn modelId="{5D8F9F43-A74E-421C-9AB8-E9CC504B101B}" type="presParOf" srcId="{08CD44D3-3DB4-4E63-B61F-B28106E067F5}" destId="{A1594797-B269-44BF-B1AF-9C40A8181E0C}" srcOrd="2" destOrd="0" presId="urn:microsoft.com/office/officeart/2005/8/layout/hList1"/>
    <dgm:cxn modelId="{BC25BE2C-3568-4F3F-AA12-62A0A1CEDF6D}" type="presParOf" srcId="{A1594797-B269-44BF-B1AF-9C40A8181E0C}" destId="{5C65A432-50BE-4A7B-BD49-CB964A31D7C5}" srcOrd="0" destOrd="0" presId="urn:microsoft.com/office/officeart/2005/8/layout/hList1"/>
    <dgm:cxn modelId="{36B85188-0AC0-49D6-866A-7E0D4FBF0AC2}" type="presParOf" srcId="{A1594797-B269-44BF-B1AF-9C40A8181E0C}" destId="{B66AEED3-6579-4FC8-85CB-0054875FD57E}" srcOrd="1" destOrd="0" presId="urn:microsoft.com/office/officeart/2005/8/layout/hList1"/>
    <dgm:cxn modelId="{11A9EAC0-6763-485C-B6CE-B677FE4E9593}" type="presParOf" srcId="{08CD44D3-3DB4-4E63-B61F-B28106E067F5}" destId="{E8BE4760-F73B-484F-8A16-7F53129E7A82}" srcOrd="3" destOrd="0" presId="urn:microsoft.com/office/officeart/2005/8/layout/hList1"/>
    <dgm:cxn modelId="{6689ECC1-1B16-4EE7-80BF-993EC3B26414}" type="presParOf" srcId="{08CD44D3-3DB4-4E63-B61F-B28106E067F5}" destId="{F921243D-1D75-4497-9BE5-96164BCE137B}" srcOrd="4" destOrd="0" presId="urn:microsoft.com/office/officeart/2005/8/layout/hList1"/>
    <dgm:cxn modelId="{FF782117-30CE-4267-875D-63A37F0EF82A}" type="presParOf" srcId="{F921243D-1D75-4497-9BE5-96164BCE137B}" destId="{C5ADD8C0-E63E-45E4-BBD7-F6DE541650F0}" srcOrd="0" destOrd="0" presId="urn:microsoft.com/office/officeart/2005/8/layout/hList1"/>
    <dgm:cxn modelId="{DC039417-C178-40B7-B841-A7565997313C}" type="presParOf" srcId="{F921243D-1D75-4497-9BE5-96164BCE137B}" destId="{1138D951-46E7-435C-B8FE-77CDB1997FFB}" srcOrd="1" destOrd="0" presId="urn:microsoft.com/office/officeart/2005/8/layout/hList1"/>
    <dgm:cxn modelId="{AB4A0188-45CC-4C70-A802-EFC8A875A16E}" type="presParOf" srcId="{08CD44D3-3DB4-4E63-B61F-B28106E067F5}" destId="{5CD68912-FFEB-4B7A-AD25-1009F0CC7DD5}" srcOrd="5" destOrd="0" presId="urn:microsoft.com/office/officeart/2005/8/layout/hList1"/>
    <dgm:cxn modelId="{9C1C903B-1BB2-4F7F-827A-76DCAACBAA0E}" type="presParOf" srcId="{08CD44D3-3DB4-4E63-B61F-B28106E067F5}" destId="{98166B94-EB95-4C6D-9246-81777C4D411D}" srcOrd="6" destOrd="0" presId="urn:microsoft.com/office/officeart/2005/8/layout/hList1"/>
    <dgm:cxn modelId="{B942CE70-822A-4F49-B0F7-A6951E4E25C3}" type="presParOf" srcId="{98166B94-EB95-4C6D-9246-81777C4D411D}" destId="{C017E8C4-1FC9-45D5-972E-3578C6CABE0C}" srcOrd="0" destOrd="0" presId="urn:microsoft.com/office/officeart/2005/8/layout/hList1"/>
    <dgm:cxn modelId="{5BAF7784-97BF-4707-97DF-F7CEDD805DAD}" type="presParOf" srcId="{98166B94-EB95-4C6D-9246-81777C4D411D}" destId="{38301AC0-DBC9-4380-9CDE-49E3DCA9D0DE}" srcOrd="1" destOrd="0" presId="urn:microsoft.com/office/officeart/2005/8/layout/hList1"/>
    <dgm:cxn modelId="{199AE766-D060-4831-BFDC-9A00B5ED277A}" type="presParOf" srcId="{08CD44D3-3DB4-4E63-B61F-B28106E067F5}" destId="{5B2FC7EE-86C9-4266-ADC1-6096BC3F0696}" srcOrd="7" destOrd="0" presId="urn:microsoft.com/office/officeart/2005/8/layout/hList1"/>
    <dgm:cxn modelId="{089D59CA-4CB4-4411-91C2-CA3D520374C5}" type="presParOf" srcId="{08CD44D3-3DB4-4E63-B61F-B28106E067F5}" destId="{5D9EF39E-BF6E-48B1-8B9A-8B7CDECAB250}" srcOrd="8" destOrd="0" presId="urn:microsoft.com/office/officeart/2005/8/layout/hList1"/>
    <dgm:cxn modelId="{2C271C82-18B9-4FBD-8122-3C7D629EAFDD}" type="presParOf" srcId="{5D9EF39E-BF6E-48B1-8B9A-8B7CDECAB250}" destId="{319C66A7-B51E-4D79-8F83-E1CB42B57BD7}" srcOrd="0" destOrd="0" presId="urn:microsoft.com/office/officeart/2005/8/layout/hList1"/>
    <dgm:cxn modelId="{91A061DF-9E64-42EF-8B4B-0FF906F69B4C}" type="presParOf" srcId="{5D9EF39E-BF6E-48B1-8B9A-8B7CDECAB250}" destId="{E8FCD82B-377B-47D8-ADFB-4B8C853F935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C7288C-9AD2-4F75-B4B6-EE4BF3853D7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45305FA-2699-4909-BEE5-43CAA26E765B}">
      <dgm:prSet/>
      <dgm:spPr/>
      <dgm:t>
        <a:bodyPr/>
        <a:lstStyle/>
        <a:p>
          <a:r>
            <a:rPr lang="cs-CZ" b="0" dirty="0"/>
            <a:t>a)</a:t>
          </a:r>
          <a:r>
            <a:rPr lang="cs-CZ" b="1" dirty="0"/>
            <a:t> odpovědnostní </a:t>
          </a:r>
          <a:r>
            <a:rPr lang="cs-CZ" b="0" dirty="0"/>
            <a:t>(třídění příjmů a výdajů z hlediska odpovědnostního na kapitoly SR),</a:t>
          </a:r>
          <a:endParaRPr lang="cs-CZ" dirty="0"/>
        </a:p>
      </dgm:t>
    </dgm:pt>
    <dgm:pt modelId="{C20B65F0-4FB6-4122-B618-2620DF0E3FE7}" type="parTrans" cxnId="{E743DF3C-B06A-40A0-8AB2-1BCCA07B53E9}">
      <dgm:prSet/>
      <dgm:spPr/>
      <dgm:t>
        <a:bodyPr/>
        <a:lstStyle/>
        <a:p>
          <a:endParaRPr lang="cs-CZ"/>
        </a:p>
      </dgm:t>
    </dgm:pt>
    <dgm:pt modelId="{3BEBECC1-9060-466B-BC3A-EA5EA55E7175}" type="sibTrans" cxnId="{E743DF3C-B06A-40A0-8AB2-1BCCA07B53E9}">
      <dgm:prSet/>
      <dgm:spPr/>
      <dgm:t>
        <a:bodyPr/>
        <a:lstStyle/>
        <a:p>
          <a:endParaRPr lang="cs-CZ"/>
        </a:p>
      </dgm:t>
    </dgm:pt>
    <dgm:pt modelId="{67368DB7-17E3-4E4D-B846-8DE76F32ED6A}">
      <dgm:prSet/>
      <dgm:spPr/>
      <dgm:t>
        <a:bodyPr/>
        <a:lstStyle/>
        <a:p>
          <a:r>
            <a:rPr lang="cs-CZ" b="0"/>
            <a:t>b) </a:t>
          </a:r>
          <a:r>
            <a:rPr lang="cs-CZ" b="1"/>
            <a:t>druhové</a:t>
          </a:r>
          <a:r>
            <a:rPr lang="cs-CZ" b="0"/>
            <a:t> (třídění příjmů a výdajů z hlediska druhového na položky),</a:t>
          </a:r>
          <a:endParaRPr lang="cs-CZ"/>
        </a:p>
      </dgm:t>
    </dgm:pt>
    <dgm:pt modelId="{0C02EB06-9992-47F8-A347-3EAB804C6313}" type="parTrans" cxnId="{613478CD-9652-49EE-A109-38C9EFDA6206}">
      <dgm:prSet/>
      <dgm:spPr/>
      <dgm:t>
        <a:bodyPr/>
        <a:lstStyle/>
        <a:p>
          <a:endParaRPr lang="cs-CZ"/>
        </a:p>
      </dgm:t>
    </dgm:pt>
    <dgm:pt modelId="{BF6E22FA-CCF7-4F55-A657-3FCB8F8768EF}" type="sibTrans" cxnId="{613478CD-9652-49EE-A109-38C9EFDA6206}">
      <dgm:prSet/>
      <dgm:spPr/>
      <dgm:t>
        <a:bodyPr/>
        <a:lstStyle/>
        <a:p>
          <a:endParaRPr lang="cs-CZ"/>
        </a:p>
      </dgm:t>
    </dgm:pt>
    <dgm:pt modelId="{C93D2BC6-2387-4477-8EAC-F379346B851B}">
      <dgm:prSet/>
      <dgm:spPr/>
      <dgm:t>
        <a:bodyPr/>
        <a:lstStyle/>
        <a:p>
          <a:r>
            <a:rPr lang="cs-CZ" b="0"/>
            <a:t>c) </a:t>
          </a:r>
          <a:r>
            <a:rPr lang="cs-CZ" b="1"/>
            <a:t>odvětvové</a:t>
          </a:r>
          <a:r>
            <a:rPr lang="cs-CZ" b="0"/>
            <a:t> (třídění příjmů a výdajů z hlediska odvětvového na paragrafy),</a:t>
          </a:r>
          <a:endParaRPr lang="cs-CZ"/>
        </a:p>
      </dgm:t>
    </dgm:pt>
    <dgm:pt modelId="{56697D9B-8455-411B-9BA8-2FF61BF1F79A}" type="parTrans" cxnId="{BB318C05-7C3E-4BEA-9216-98F8E6CCB1B8}">
      <dgm:prSet/>
      <dgm:spPr/>
      <dgm:t>
        <a:bodyPr/>
        <a:lstStyle/>
        <a:p>
          <a:endParaRPr lang="cs-CZ"/>
        </a:p>
      </dgm:t>
    </dgm:pt>
    <dgm:pt modelId="{B8DE7AE4-41E7-41CE-B2A1-03DFF07BE601}" type="sibTrans" cxnId="{BB318C05-7C3E-4BEA-9216-98F8E6CCB1B8}">
      <dgm:prSet/>
      <dgm:spPr/>
      <dgm:t>
        <a:bodyPr/>
        <a:lstStyle/>
        <a:p>
          <a:endParaRPr lang="cs-CZ"/>
        </a:p>
      </dgm:t>
    </dgm:pt>
    <dgm:pt modelId="{D0C8972A-02B2-4CBB-AEE3-9983833C57AE}">
      <dgm:prSet/>
      <dgm:spPr/>
      <dgm:t>
        <a:bodyPr/>
        <a:lstStyle/>
        <a:p>
          <a:r>
            <a:rPr lang="cs-CZ" b="0"/>
            <a:t>d) </a:t>
          </a:r>
          <a:r>
            <a:rPr lang="cs-CZ" b="1"/>
            <a:t>konsolidační</a:t>
          </a:r>
          <a:r>
            <a:rPr lang="cs-CZ" b="0"/>
            <a:t> (třídění příjmů a výdajů z hlediska konsolidačního na záznamové jednotky)</a:t>
          </a:r>
          <a:endParaRPr lang="cs-CZ"/>
        </a:p>
      </dgm:t>
    </dgm:pt>
    <dgm:pt modelId="{7D8881D7-D378-473D-9EAB-F3FB7E2BCA91}" type="parTrans" cxnId="{FB23D98C-6507-4AFC-95B8-9E4EAB08DA24}">
      <dgm:prSet/>
      <dgm:spPr/>
      <dgm:t>
        <a:bodyPr/>
        <a:lstStyle/>
        <a:p>
          <a:endParaRPr lang="cs-CZ"/>
        </a:p>
      </dgm:t>
    </dgm:pt>
    <dgm:pt modelId="{9048286C-EBD1-41CC-94D1-567889D6BD27}" type="sibTrans" cxnId="{FB23D98C-6507-4AFC-95B8-9E4EAB08DA24}">
      <dgm:prSet/>
      <dgm:spPr/>
      <dgm:t>
        <a:bodyPr/>
        <a:lstStyle/>
        <a:p>
          <a:endParaRPr lang="cs-CZ"/>
        </a:p>
      </dgm:t>
    </dgm:pt>
    <dgm:pt modelId="{F5EE5EEC-A6C9-4ED5-B6F6-5FF0E63F3D7B}">
      <dgm:prSet/>
      <dgm:spPr/>
      <dgm:t>
        <a:bodyPr/>
        <a:lstStyle/>
        <a:p>
          <a:r>
            <a:rPr lang="cs-CZ" b="0" dirty="0"/>
            <a:t>e) </a:t>
          </a:r>
          <a:r>
            <a:rPr lang="cs-CZ" b="1" dirty="0"/>
            <a:t>zdrojové</a:t>
          </a:r>
          <a:r>
            <a:rPr lang="cs-CZ" b="0" dirty="0"/>
            <a:t> (třídění příjmů a výdajů z hlediska jejich zdroje)</a:t>
          </a:r>
          <a:endParaRPr lang="cs-CZ" dirty="0"/>
        </a:p>
      </dgm:t>
    </dgm:pt>
    <dgm:pt modelId="{16C5DD1C-D109-4361-8CDB-DC9843F895FA}" type="parTrans" cxnId="{293A7B24-3405-425D-90CD-C3EED14C4C6E}">
      <dgm:prSet/>
      <dgm:spPr/>
      <dgm:t>
        <a:bodyPr/>
        <a:lstStyle/>
        <a:p>
          <a:endParaRPr lang="cs-CZ"/>
        </a:p>
      </dgm:t>
    </dgm:pt>
    <dgm:pt modelId="{9CC6B268-D9BE-49CC-8DC8-6B5B3287AB2B}" type="sibTrans" cxnId="{293A7B24-3405-425D-90CD-C3EED14C4C6E}">
      <dgm:prSet/>
      <dgm:spPr/>
      <dgm:t>
        <a:bodyPr/>
        <a:lstStyle/>
        <a:p>
          <a:endParaRPr lang="cs-CZ"/>
        </a:p>
      </dgm:t>
    </dgm:pt>
    <dgm:pt modelId="{3B4F6F91-788F-442F-B62E-8D96923BD6DA}" type="pres">
      <dgm:prSet presAssocID="{7CC7288C-9AD2-4F75-B4B6-EE4BF3853D76}" presName="Name0" presStyleCnt="0">
        <dgm:presLayoutVars>
          <dgm:chMax val="7"/>
          <dgm:chPref val="7"/>
          <dgm:dir/>
        </dgm:presLayoutVars>
      </dgm:prSet>
      <dgm:spPr/>
    </dgm:pt>
    <dgm:pt modelId="{0BB56D28-FC5B-476F-B6A9-4AB7C72E7D8C}" type="pres">
      <dgm:prSet presAssocID="{7CC7288C-9AD2-4F75-B4B6-EE4BF3853D76}" presName="Name1" presStyleCnt="0"/>
      <dgm:spPr/>
    </dgm:pt>
    <dgm:pt modelId="{57488001-4A63-4953-9F80-596D2FAE285D}" type="pres">
      <dgm:prSet presAssocID="{7CC7288C-9AD2-4F75-B4B6-EE4BF3853D76}" presName="cycle" presStyleCnt="0"/>
      <dgm:spPr/>
    </dgm:pt>
    <dgm:pt modelId="{CBC6618F-1608-4410-AA57-BA47F8CA03E0}" type="pres">
      <dgm:prSet presAssocID="{7CC7288C-9AD2-4F75-B4B6-EE4BF3853D76}" presName="srcNode" presStyleLbl="node1" presStyleIdx="0" presStyleCnt="5"/>
      <dgm:spPr/>
    </dgm:pt>
    <dgm:pt modelId="{93620CA9-EA72-4648-B4AF-585AE7A11477}" type="pres">
      <dgm:prSet presAssocID="{7CC7288C-9AD2-4F75-B4B6-EE4BF3853D76}" presName="conn" presStyleLbl="parChTrans1D2" presStyleIdx="0" presStyleCnt="1"/>
      <dgm:spPr/>
    </dgm:pt>
    <dgm:pt modelId="{6A5757A9-0860-4E5C-8A37-388C041FE445}" type="pres">
      <dgm:prSet presAssocID="{7CC7288C-9AD2-4F75-B4B6-EE4BF3853D76}" presName="extraNode" presStyleLbl="node1" presStyleIdx="0" presStyleCnt="5"/>
      <dgm:spPr/>
    </dgm:pt>
    <dgm:pt modelId="{9FFB1BF1-DA8C-4497-8216-1AC5F23DB0D2}" type="pres">
      <dgm:prSet presAssocID="{7CC7288C-9AD2-4F75-B4B6-EE4BF3853D76}" presName="dstNode" presStyleLbl="node1" presStyleIdx="0" presStyleCnt="5"/>
      <dgm:spPr/>
    </dgm:pt>
    <dgm:pt modelId="{38B24551-574A-4B04-B866-30CD05B51B6B}" type="pres">
      <dgm:prSet presAssocID="{745305FA-2699-4909-BEE5-43CAA26E765B}" presName="text_1" presStyleLbl="node1" presStyleIdx="0" presStyleCnt="5">
        <dgm:presLayoutVars>
          <dgm:bulletEnabled val="1"/>
        </dgm:presLayoutVars>
      </dgm:prSet>
      <dgm:spPr/>
    </dgm:pt>
    <dgm:pt modelId="{C7C4D264-A065-430D-B78A-58013D81A5B1}" type="pres">
      <dgm:prSet presAssocID="{745305FA-2699-4909-BEE5-43CAA26E765B}" presName="accent_1" presStyleCnt="0"/>
      <dgm:spPr/>
    </dgm:pt>
    <dgm:pt modelId="{B67CD633-948A-49C8-BAB8-88578EDB04CC}" type="pres">
      <dgm:prSet presAssocID="{745305FA-2699-4909-BEE5-43CAA26E765B}" presName="accentRepeatNode" presStyleLbl="solidFgAcc1" presStyleIdx="0" presStyleCnt="5"/>
      <dgm:spPr/>
    </dgm:pt>
    <dgm:pt modelId="{AE6F2F3B-EC9F-4E74-B530-568473B5D731}" type="pres">
      <dgm:prSet presAssocID="{67368DB7-17E3-4E4D-B846-8DE76F32ED6A}" presName="text_2" presStyleLbl="node1" presStyleIdx="1" presStyleCnt="5">
        <dgm:presLayoutVars>
          <dgm:bulletEnabled val="1"/>
        </dgm:presLayoutVars>
      </dgm:prSet>
      <dgm:spPr/>
    </dgm:pt>
    <dgm:pt modelId="{00D53ADC-F709-41D0-B4AD-884EB250E009}" type="pres">
      <dgm:prSet presAssocID="{67368DB7-17E3-4E4D-B846-8DE76F32ED6A}" presName="accent_2" presStyleCnt="0"/>
      <dgm:spPr/>
    </dgm:pt>
    <dgm:pt modelId="{8A385EE8-68FD-4423-8F83-4E521469B074}" type="pres">
      <dgm:prSet presAssocID="{67368DB7-17E3-4E4D-B846-8DE76F32ED6A}" presName="accentRepeatNode" presStyleLbl="solidFgAcc1" presStyleIdx="1" presStyleCnt="5"/>
      <dgm:spPr/>
    </dgm:pt>
    <dgm:pt modelId="{26E0D92C-C5CB-4238-AA29-0ABF40B9D592}" type="pres">
      <dgm:prSet presAssocID="{C93D2BC6-2387-4477-8EAC-F379346B851B}" presName="text_3" presStyleLbl="node1" presStyleIdx="2" presStyleCnt="5">
        <dgm:presLayoutVars>
          <dgm:bulletEnabled val="1"/>
        </dgm:presLayoutVars>
      </dgm:prSet>
      <dgm:spPr/>
    </dgm:pt>
    <dgm:pt modelId="{445B1643-4CFC-4044-9A76-6BA8487EBD49}" type="pres">
      <dgm:prSet presAssocID="{C93D2BC6-2387-4477-8EAC-F379346B851B}" presName="accent_3" presStyleCnt="0"/>
      <dgm:spPr/>
    </dgm:pt>
    <dgm:pt modelId="{947CFE6A-6454-429F-9575-599F8F064E39}" type="pres">
      <dgm:prSet presAssocID="{C93D2BC6-2387-4477-8EAC-F379346B851B}" presName="accentRepeatNode" presStyleLbl="solidFgAcc1" presStyleIdx="2" presStyleCnt="5"/>
      <dgm:spPr/>
    </dgm:pt>
    <dgm:pt modelId="{8609C264-EA59-484A-8D09-87B848732207}" type="pres">
      <dgm:prSet presAssocID="{D0C8972A-02B2-4CBB-AEE3-9983833C57AE}" presName="text_4" presStyleLbl="node1" presStyleIdx="3" presStyleCnt="5">
        <dgm:presLayoutVars>
          <dgm:bulletEnabled val="1"/>
        </dgm:presLayoutVars>
      </dgm:prSet>
      <dgm:spPr/>
    </dgm:pt>
    <dgm:pt modelId="{148C54D0-9141-46C1-BA8E-1A54C3CC9193}" type="pres">
      <dgm:prSet presAssocID="{D0C8972A-02B2-4CBB-AEE3-9983833C57AE}" presName="accent_4" presStyleCnt="0"/>
      <dgm:spPr/>
    </dgm:pt>
    <dgm:pt modelId="{89AEE6B1-354C-4C83-AC47-8D6216E4D95D}" type="pres">
      <dgm:prSet presAssocID="{D0C8972A-02B2-4CBB-AEE3-9983833C57AE}" presName="accentRepeatNode" presStyleLbl="solidFgAcc1" presStyleIdx="3" presStyleCnt="5"/>
      <dgm:spPr/>
    </dgm:pt>
    <dgm:pt modelId="{B1B2B60F-B969-455A-B31D-EB91EBC50E14}" type="pres">
      <dgm:prSet presAssocID="{F5EE5EEC-A6C9-4ED5-B6F6-5FF0E63F3D7B}" presName="text_5" presStyleLbl="node1" presStyleIdx="4" presStyleCnt="5">
        <dgm:presLayoutVars>
          <dgm:bulletEnabled val="1"/>
        </dgm:presLayoutVars>
      </dgm:prSet>
      <dgm:spPr/>
    </dgm:pt>
    <dgm:pt modelId="{6AA07BF0-1F43-4449-9060-F4F61959065E}" type="pres">
      <dgm:prSet presAssocID="{F5EE5EEC-A6C9-4ED5-B6F6-5FF0E63F3D7B}" presName="accent_5" presStyleCnt="0"/>
      <dgm:spPr/>
    </dgm:pt>
    <dgm:pt modelId="{EDB9C78C-FA14-4958-B2B8-952DAC08DA50}" type="pres">
      <dgm:prSet presAssocID="{F5EE5EEC-A6C9-4ED5-B6F6-5FF0E63F3D7B}" presName="accentRepeatNode" presStyleLbl="solidFgAcc1" presStyleIdx="4" presStyleCnt="5"/>
      <dgm:spPr/>
    </dgm:pt>
  </dgm:ptLst>
  <dgm:cxnLst>
    <dgm:cxn modelId="{B14A7405-4A41-44E2-8617-AF791E2C6E6E}" type="presOf" srcId="{F5EE5EEC-A6C9-4ED5-B6F6-5FF0E63F3D7B}" destId="{B1B2B60F-B969-455A-B31D-EB91EBC50E14}" srcOrd="0" destOrd="0" presId="urn:microsoft.com/office/officeart/2008/layout/VerticalCurvedList"/>
    <dgm:cxn modelId="{BB318C05-7C3E-4BEA-9216-98F8E6CCB1B8}" srcId="{7CC7288C-9AD2-4F75-B4B6-EE4BF3853D76}" destId="{C93D2BC6-2387-4477-8EAC-F379346B851B}" srcOrd="2" destOrd="0" parTransId="{56697D9B-8455-411B-9BA8-2FF61BF1F79A}" sibTransId="{B8DE7AE4-41E7-41CE-B2A1-03DFF07BE601}"/>
    <dgm:cxn modelId="{293A7B24-3405-425D-90CD-C3EED14C4C6E}" srcId="{7CC7288C-9AD2-4F75-B4B6-EE4BF3853D76}" destId="{F5EE5EEC-A6C9-4ED5-B6F6-5FF0E63F3D7B}" srcOrd="4" destOrd="0" parTransId="{16C5DD1C-D109-4361-8CDB-DC9843F895FA}" sibTransId="{9CC6B268-D9BE-49CC-8DC8-6B5B3287AB2B}"/>
    <dgm:cxn modelId="{E743DF3C-B06A-40A0-8AB2-1BCCA07B53E9}" srcId="{7CC7288C-9AD2-4F75-B4B6-EE4BF3853D76}" destId="{745305FA-2699-4909-BEE5-43CAA26E765B}" srcOrd="0" destOrd="0" parTransId="{C20B65F0-4FB6-4122-B618-2620DF0E3FE7}" sibTransId="{3BEBECC1-9060-466B-BC3A-EA5EA55E7175}"/>
    <dgm:cxn modelId="{FB23D98C-6507-4AFC-95B8-9E4EAB08DA24}" srcId="{7CC7288C-9AD2-4F75-B4B6-EE4BF3853D76}" destId="{D0C8972A-02B2-4CBB-AEE3-9983833C57AE}" srcOrd="3" destOrd="0" parTransId="{7D8881D7-D378-473D-9EAB-F3FB7E2BCA91}" sibTransId="{9048286C-EBD1-41CC-94D1-567889D6BD27}"/>
    <dgm:cxn modelId="{4EA4E0C3-9B63-4407-B863-43C56671AD0F}" type="presOf" srcId="{67368DB7-17E3-4E4D-B846-8DE76F32ED6A}" destId="{AE6F2F3B-EC9F-4E74-B530-568473B5D731}" srcOrd="0" destOrd="0" presId="urn:microsoft.com/office/officeart/2008/layout/VerticalCurvedList"/>
    <dgm:cxn modelId="{613478CD-9652-49EE-A109-38C9EFDA6206}" srcId="{7CC7288C-9AD2-4F75-B4B6-EE4BF3853D76}" destId="{67368DB7-17E3-4E4D-B846-8DE76F32ED6A}" srcOrd="1" destOrd="0" parTransId="{0C02EB06-9992-47F8-A347-3EAB804C6313}" sibTransId="{BF6E22FA-CCF7-4F55-A657-3FCB8F8768EF}"/>
    <dgm:cxn modelId="{5BD3E6CD-C4EE-4E19-8355-FA697A9A50FC}" type="presOf" srcId="{D0C8972A-02B2-4CBB-AEE3-9983833C57AE}" destId="{8609C264-EA59-484A-8D09-87B848732207}" srcOrd="0" destOrd="0" presId="urn:microsoft.com/office/officeart/2008/layout/VerticalCurvedList"/>
    <dgm:cxn modelId="{918E1ECF-5B06-4309-8F07-5F23EBD85B19}" type="presOf" srcId="{7CC7288C-9AD2-4F75-B4B6-EE4BF3853D76}" destId="{3B4F6F91-788F-442F-B62E-8D96923BD6DA}" srcOrd="0" destOrd="0" presId="urn:microsoft.com/office/officeart/2008/layout/VerticalCurvedList"/>
    <dgm:cxn modelId="{F91435D8-0338-4AA1-91E8-F701A3508708}" type="presOf" srcId="{C93D2BC6-2387-4477-8EAC-F379346B851B}" destId="{26E0D92C-C5CB-4238-AA29-0ABF40B9D592}" srcOrd="0" destOrd="0" presId="urn:microsoft.com/office/officeart/2008/layout/VerticalCurvedList"/>
    <dgm:cxn modelId="{61D0C6D8-21CE-40B0-909A-236A5B9A07ED}" type="presOf" srcId="{3BEBECC1-9060-466B-BC3A-EA5EA55E7175}" destId="{93620CA9-EA72-4648-B4AF-585AE7A11477}" srcOrd="0" destOrd="0" presId="urn:microsoft.com/office/officeart/2008/layout/VerticalCurvedList"/>
    <dgm:cxn modelId="{A0FE36E7-0F0A-48B4-A6CB-71BB342D73B1}" type="presOf" srcId="{745305FA-2699-4909-BEE5-43CAA26E765B}" destId="{38B24551-574A-4B04-B866-30CD05B51B6B}" srcOrd="0" destOrd="0" presId="urn:microsoft.com/office/officeart/2008/layout/VerticalCurvedList"/>
    <dgm:cxn modelId="{95AC471C-70F7-411E-AA45-5362D0CB8218}" type="presParOf" srcId="{3B4F6F91-788F-442F-B62E-8D96923BD6DA}" destId="{0BB56D28-FC5B-476F-B6A9-4AB7C72E7D8C}" srcOrd="0" destOrd="0" presId="urn:microsoft.com/office/officeart/2008/layout/VerticalCurvedList"/>
    <dgm:cxn modelId="{ED2A5D10-9182-40CF-A991-5875C68A93B9}" type="presParOf" srcId="{0BB56D28-FC5B-476F-B6A9-4AB7C72E7D8C}" destId="{57488001-4A63-4953-9F80-596D2FAE285D}" srcOrd="0" destOrd="0" presId="urn:microsoft.com/office/officeart/2008/layout/VerticalCurvedList"/>
    <dgm:cxn modelId="{2D67DAFE-AB69-41C4-940F-71848731F1A9}" type="presParOf" srcId="{57488001-4A63-4953-9F80-596D2FAE285D}" destId="{CBC6618F-1608-4410-AA57-BA47F8CA03E0}" srcOrd="0" destOrd="0" presId="urn:microsoft.com/office/officeart/2008/layout/VerticalCurvedList"/>
    <dgm:cxn modelId="{7870D99D-7EC0-4CB6-8AE9-C5CA6B7BF4E4}" type="presParOf" srcId="{57488001-4A63-4953-9F80-596D2FAE285D}" destId="{93620CA9-EA72-4648-B4AF-585AE7A11477}" srcOrd="1" destOrd="0" presId="urn:microsoft.com/office/officeart/2008/layout/VerticalCurvedList"/>
    <dgm:cxn modelId="{8CCC1521-6E77-4CBA-BC8F-DE83D17D86EF}" type="presParOf" srcId="{57488001-4A63-4953-9F80-596D2FAE285D}" destId="{6A5757A9-0860-4E5C-8A37-388C041FE445}" srcOrd="2" destOrd="0" presId="urn:microsoft.com/office/officeart/2008/layout/VerticalCurvedList"/>
    <dgm:cxn modelId="{D35EA3E6-F4A4-4830-89CD-2CDFAA06F701}" type="presParOf" srcId="{57488001-4A63-4953-9F80-596D2FAE285D}" destId="{9FFB1BF1-DA8C-4497-8216-1AC5F23DB0D2}" srcOrd="3" destOrd="0" presId="urn:microsoft.com/office/officeart/2008/layout/VerticalCurvedList"/>
    <dgm:cxn modelId="{44B36304-EE98-4F48-A00F-1FB563AAED1A}" type="presParOf" srcId="{0BB56D28-FC5B-476F-B6A9-4AB7C72E7D8C}" destId="{38B24551-574A-4B04-B866-30CD05B51B6B}" srcOrd="1" destOrd="0" presId="urn:microsoft.com/office/officeart/2008/layout/VerticalCurvedList"/>
    <dgm:cxn modelId="{9AA92428-8FA5-4405-B79F-E2758E5723DA}" type="presParOf" srcId="{0BB56D28-FC5B-476F-B6A9-4AB7C72E7D8C}" destId="{C7C4D264-A065-430D-B78A-58013D81A5B1}" srcOrd="2" destOrd="0" presId="urn:microsoft.com/office/officeart/2008/layout/VerticalCurvedList"/>
    <dgm:cxn modelId="{3EEECE3A-2021-4E01-83CB-7F0BD9D765FD}" type="presParOf" srcId="{C7C4D264-A065-430D-B78A-58013D81A5B1}" destId="{B67CD633-948A-49C8-BAB8-88578EDB04CC}" srcOrd="0" destOrd="0" presId="urn:microsoft.com/office/officeart/2008/layout/VerticalCurvedList"/>
    <dgm:cxn modelId="{77535090-E2EF-4933-98B0-1C83ECE83CB6}" type="presParOf" srcId="{0BB56D28-FC5B-476F-B6A9-4AB7C72E7D8C}" destId="{AE6F2F3B-EC9F-4E74-B530-568473B5D731}" srcOrd="3" destOrd="0" presId="urn:microsoft.com/office/officeart/2008/layout/VerticalCurvedList"/>
    <dgm:cxn modelId="{DCF5D178-4176-4CB1-BA7A-0A75D7321DEB}" type="presParOf" srcId="{0BB56D28-FC5B-476F-B6A9-4AB7C72E7D8C}" destId="{00D53ADC-F709-41D0-B4AD-884EB250E009}" srcOrd="4" destOrd="0" presId="urn:microsoft.com/office/officeart/2008/layout/VerticalCurvedList"/>
    <dgm:cxn modelId="{1D64961E-9E9F-4628-A653-C69684399F3B}" type="presParOf" srcId="{00D53ADC-F709-41D0-B4AD-884EB250E009}" destId="{8A385EE8-68FD-4423-8F83-4E521469B074}" srcOrd="0" destOrd="0" presId="urn:microsoft.com/office/officeart/2008/layout/VerticalCurvedList"/>
    <dgm:cxn modelId="{E6ECA694-03D4-4729-B0F8-598D99F9DD18}" type="presParOf" srcId="{0BB56D28-FC5B-476F-B6A9-4AB7C72E7D8C}" destId="{26E0D92C-C5CB-4238-AA29-0ABF40B9D592}" srcOrd="5" destOrd="0" presId="urn:microsoft.com/office/officeart/2008/layout/VerticalCurvedList"/>
    <dgm:cxn modelId="{49FD3A07-506C-4122-BF7A-71F4175F1118}" type="presParOf" srcId="{0BB56D28-FC5B-476F-B6A9-4AB7C72E7D8C}" destId="{445B1643-4CFC-4044-9A76-6BA8487EBD49}" srcOrd="6" destOrd="0" presId="urn:microsoft.com/office/officeart/2008/layout/VerticalCurvedList"/>
    <dgm:cxn modelId="{F859762C-9F64-4E02-A440-586F758C1F4F}" type="presParOf" srcId="{445B1643-4CFC-4044-9A76-6BA8487EBD49}" destId="{947CFE6A-6454-429F-9575-599F8F064E39}" srcOrd="0" destOrd="0" presId="urn:microsoft.com/office/officeart/2008/layout/VerticalCurvedList"/>
    <dgm:cxn modelId="{8C6C7EC5-8189-4E5B-B20C-DC7CE2F6B557}" type="presParOf" srcId="{0BB56D28-FC5B-476F-B6A9-4AB7C72E7D8C}" destId="{8609C264-EA59-484A-8D09-87B848732207}" srcOrd="7" destOrd="0" presId="urn:microsoft.com/office/officeart/2008/layout/VerticalCurvedList"/>
    <dgm:cxn modelId="{D763570B-08EA-4328-8115-64FE8FFDBB82}" type="presParOf" srcId="{0BB56D28-FC5B-476F-B6A9-4AB7C72E7D8C}" destId="{148C54D0-9141-46C1-BA8E-1A54C3CC9193}" srcOrd="8" destOrd="0" presId="urn:microsoft.com/office/officeart/2008/layout/VerticalCurvedList"/>
    <dgm:cxn modelId="{FD8C962E-A90E-421B-92ED-1F69E7FA7885}" type="presParOf" srcId="{148C54D0-9141-46C1-BA8E-1A54C3CC9193}" destId="{89AEE6B1-354C-4C83-AC47-8D6216E4D95D}" srcOrd="0" destOrd="0" presId="urn:microsoft.com/office/officeart/2008/layout/VerticalCurvedList"/>
    <dgm:cxn modelId="{7B818820-E67A-4A7A-8D2E-DAEF87B14CFA}" type="presParOf" srcId="{0BB56D28-FC5B-476F-B6A9-4AB7C72E7D8C}" destId="{B1B2B60F-B969-455A-B31D-EB91EBC50E14}" srcOrd="9" destOrd="0" presId="urn:microsoft.com/office/officeart/2008/layout/VerticalCurvedList"/>
    <dgm:cxn modelId="{4623C161-7729-4F21-9066-D9E41D316346}" type="presParOf" srcId="{0BB56D28-FC5B-476F-B6A9-4AB7C72E7D8C}" destId="{6AA07BF0-1F43-4449-9060-F4F61959065E}" srcOrd="10" destOrd="0" presId="urn:microsoft.com/office/officeart/2008/layout/VerticalCurvedList"/>
    <dgm:cxn modelId="{B3FC3E19-7D2D-4A53-898D-D9AE0DEE29D5}" type="presParOf" srcId="{6AA07BF0-1F43-4449-9060-F4F61959065E}" destId="{EDB9C78C-FA14-4958-B2B8-952DAC08DA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2DEC5-27A6-4135-9634-5381875E9EBE}">
      <dsp:nvSpPr>
        <dsp:cNvPr id="0" name=""/>
        <dsp:cNvSpPr/>
      </dsp:nvSpPr>
      <dsp:spPr>
        <a:xfrm>
          <a:off x="2163599" y="269998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93C73-8B2D-4302-A2E0-E4C05A4AE3C4}">
      <dsp:nvSpPr>
        <dsp:cNvPr id="0" name=""/>
        <dsp:cNvSpPr/>
      </dsp:nvSpPr>
      <dsp:spPr>
        <a:xfrm>
          <a:off x="2631599" y="737998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7EAC6-46AD-4F98-85CC-8BFF36CC0931}">
      <dsp:nvSpPr>
        <dsp:cNvPr id="0" name=""/>
        <dsp:cNvSpPr/>
      </dsp:nvSpPr>
      <dsp:spPr>
        <a:xfrm>
          <a:off x="1461599" y="314999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200" b="1" kern="1200" dirty="0"/>
            <a:t>Rozpočet</a:t>
          </a:r>
          <a:r>
            <a:rPr lang="cs-CZ" sz="1200" kern="1200" dirty="0"/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200" kern="1200" dirty="0"/>
            <a:t>finanční plán, jímž se řídí financování činnosti  ÚSC a svazku obcí, rozpočtový rok=kalendářní rok</a:t>
          </a:r>
          <a:endParaRPr lang="en-US" sz="1200" kern="1200" dirty="0"/>
        </a:p>
      </dsp:txBody>
      <dsp:txXfrm>
        <a:off x="1461599" y="3149999"/>
        <a:ext cx="3600000" cy="720000"/>
      </dsp:txXfrm>
    </dsp:sp>
    <dsp:sp modelId="{7EFDCA7A-13CE-439A-899D-0554F0FE0AAA}">
      <dsp:nvSpPr>
        <dsp:cNvPr id="0" name=""/>
        <dsp:cNvSpPr/>
      </dsp:nvSpPr>
      <dsp:spPr>
        <a:xfrm>
          <a:off x="6393600" y="269998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532D0-7A2B-4B72-AE82-9400CD4B32F0}">
      <dsp:nvSpPr>
        <dsp:cNvPr id="0" name=""/>
        <dsp:cNvSpPr/>
      </dsp:nvSpPr>
      <dsp:spPr>
        <a:xfrm>
          <a:off x="6861600" y="737998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0E702-1C71-477E-BA01-9970DC2E8ADB}">
      <dsp:nvSpPr>
        <dsp:cNvPr id="0" name=""/>
        <dsp:cNvSpPr/>
      </dsp:nvSpPr>
      <dsp:spPr>
        <a:xfrm>
          <a:off x="5691600" y="314999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200" b="1" kern="1200" dirty="0"/>
            <a:t>Střednědobý výhled rozpočtu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200" kern="1200" dirty="0"/>
            <a:t>je pomocným nástrojem ÚSC sloužícím pro střednědobé finanční  plánování rozvoje jeho hospodářství</a:t>
          </a:r>
          <a:endParaRPr lang="en-US" sz="1200" kern="1200" dirty="0"/>
        </a:p>
      </dsp:txBody>
      <dsp:txXfrm>
        <a:off x="5691600" y="3149999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1D5E0-2E08-4046-B0E9-8D27390B5FAB}">
      <dsp:nvSpPr>
        <dsp:cNvPr id="0" name=""/>
        <dsp:cNvSpPr/>
      </dsp:nvSpPr>
      <dsp:spPr>
        <a:xfrm>
          <a:off x="3360" y="236403"/>
          <a:ext cx="3276365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Alokační</a:t>
          </a:r>
          <a:endParaRPr lang="cs-CZ" sz="2100" kern="1200" dirty="0"/>
        </a:p>
      </dsp:txBody>
      <dsp:txXfrm>
        <a:off x="3360" y="236403"/>
        <a:ext cx="3276365" cy="604800"/>
      </dsp:txXfrm>
    </dsp:sp>
    <dsp:sp modelId="{76559A3F-809C-4914-9D42-494BC38FF59D}">
      <dsp:nvSpPr>
        <dsp:cNvPr id="0" name=""/>
        <dsp:cNvSpPr/>
      </dsp:nvSpPr>
      <dsp:spPr>
        <a:xfrm>
          <a:off x="0" y="841203"/>
          <a:ext cx="3276365" cy="30623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b="0" kern="1200" dirty="0"/>
            <a:t>prostřednictvím finančních prostředků v rozpočtu obce se financují potřeby obce a </a:t>
          </a:r>
          <a:r>
            <a:rPr lang="cs-CZ" sz="2100" b="1" kern="1200" dirty="0"/>
            <a:t>zajištění veřejných statků</a:t>
          </a:r>
        </a:p>
      </dsp:txBody>
      <dsp:txXfrm>
        <a:off x="0" y="841203"/>
        <a:ext cx="3276365" cy="3062390"/>
      </dsp:txXfrm>
    </dsp:sp>
    <dsp:sp modelId="{3C753651-6A4A-40C7-B5E2-38FD8E2A59B3}">
      <dsp:nvSpPr>
        <dsp:cNvPr id="0" name=""/>
        <dsp:cNvSpPr/>
      </dsp:nvSpPr>
      <dsp:spPr>
        <a:xfrm>
          <a:off x="3738417" y="236403"/>
          <a:ext cx="3276365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Redistribuční</a:t>
          </a:r>
          <a:endParaRPr lang="cs-CZ" sz="2100" kern="1200" dirty="0"/>
        </a:p>
      </dsp:txBody>
      <dsp:txXfrm>
        <a:off x="3738417" y="236403"/>
        <a:ext cx="3276365" cy="604800"/>
      </dsp:txXfrm>
    </dsp:sp>
    <dsp:sp modelId="{F778F139-26A3-49F8-933B-0872DB196D9D}">
      <dsp:nvSpPr>
        <dsp:cNvPr id="0" name=""/>
        <dsp:cNvSpPr/>
      </dsp:nvSpPr>
      <dsp:spPr>
        <a:xfrm>
          <a:off x="3738417" y="841203"/>
          <a:ext cx="3276365" cy="30623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b="0" kern="1200" dirty="0"/>
            <a:t>prostřednictvím přerozdělování části finančních prostředků z rozpočtu regionu do rozpočtu obce je možné </a:t>
          </a:r>
          <a:r>
            <a:rPr lang="cs-CZ" sz="2100" b="1" kern="1200" dirty="0"/>
            <a:t>ovlivnit rovnoměrný ekonomický a sociální rozvoj v obcích</a:t>
          </a:r>
        </a:p>
      </dsp:txBody>
      <dsp:txXfrm>
        <a:off x="3738417" y="841203"/>
        <a:ext cx="3276365" cy="3062390"/>
      </dsp:txXfrm>
    </dsp:sp>
    <dsp:sp modelId="{CDE58676-17E2-44E2-B59E-82B231918329}">
      <dsp:nvSpPr>
        <dsp:cNvPr id="0" name=""/>
        <dsp:cNvSpPr/>
      </dsp:nvSpPr>
      <dsp:spPr>
        <a:xfrm>
          <a:off x="7473474" y="236403"/>
          <a:ext cx="3276365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Stabilizační</a:t>
          </a:r>
          <a:endParaRPr lang="cs-CZ" sz="2100" kern="1200" dirty="0"/>
        </a:p>
      </dsp:txBody>
      <dsp:txXfrm>
        <a:off x="7473474" y="236403"/>
        <a:ext cx="3276365" cy="604800"/>
      </dsp:txXfrm>
    </dsp:sp>
    <dsp:sp modelId="{EA19E3E7-427A-4C83-BB78-B43E6AF33577}">
      <dsp:nvSpPr>
        <dsp:cNvPr id="0" name=""/>
        <dsp:cNvSpPr/>
      </dsp:nvSpPr>
      <dsp:spPr>
        <a:xfrm>
          <a:off x="7473474" y="841203"/>
          <a:ext cx="3276365" cy="30623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b="0" kern="1200" dirty="0"/>
            <a:t>na úrovni územní samosprávy </a:t>
          </a:r>
          <a:r>
            <a:rPr lang="cs-CZ" sz="2100" b="1" kern="1200" dirty="0"/>
            <a:t>svými aktivitami ovlivňuje kvalitu života</a:t>
          </a:r>
          <a:r>
            <a:rPr lang="cs-CZ" sz="2100" b="0" kern="1200" dirty="0"/>
            <a:t> v daném území růstem ekonomického potenciálu daného území, např. vybudováním technické infrastruktury</a:t>
          </a:r>
          <a:endParaRPr lang="cs-CZ" sz="2100" kern="1200" dirty="0"/>
        </a:p>
      </dsp:txBody>
      <dsp:txXfrm>
        <a:off x="7473474" y="841203"/>
        <a:ext cx="3276365" cy="30623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3F737-B27C-4B1E-9A00-E511F7938DCC}">
      <dsp:nvSpPr>
        <dsp:cNvPr id="0" name=""/>
        <dsp:cNvSpPr/>
      </dsp:nvSpPr>
      <dsp:spPr>
        <a:xfrm>
          <a:off x="678599" y="460797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564AB-582C-480B-A1BD-1E5305E77CEB}">
      <dsp:nvSpPr>
        <dsp:cNvPr id="0" name=""/>
        <dsp:cNvSpPr/>
      </dsp:nvSpPr>
      <dsp:spPr>
        <a:xfrm>
          <a:off x="678599" y="2111188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700" b="0" kern="1200"/>
            <a:t>Kladné zůstatky:</a:t>
          </a:r>
          <a:endParaRPr lang="cs-CZ" sz="2700" kern="1200"/>
        </a:p>
      </dsp:txBody>
      <dsp:txXfrm>
        <a:off x="678599" y="2111188"/>
        <a:ext cx="4320000" cy="648000"/>
      </dsp:txXfrm>
    </dsp:sp>
    <dsp:sp modelId="{ADB39613-99C3-4A84-A63C-256414DEDC5E}">
      <dsp:nvSpPr>
        <dsp:cNvPr id="0" name=""/>
        <dsp:cNvSpPr/>
      </dsp:nvSpPr>
      <dsp:spPr>
        <a:xfrm>
          <a:off x="678599" y="2823556"/>
          <a:ext cx="4320000" cy="855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Se převádí k použití v dalším roce ke krytí rozpočtových výdajů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Převádí se do peněžních fondů</a:t>
          </a:r>
        </a:p>
      </dsp:txBody>
      <dsp:txXfrm>
        <a:off x="678599" y="2823556"/>
        <a:ext cx="4320000" cy="855644"/>
      </dsp:txXfrm>
    </dsp:sp>
    <dsp:sp modelId="{28CA8FDE-C01C-4582-B088-22AD7565D95A}">
      <dsp:nvSpPr>
        <dsp:cNvPr id="0" name=""/>
        <dsp:cNvSpPr/>
      </dsp:nvSpPr>
      <dsp:spPr>
        <a:xfrm>
          <a:off x="5754600" y="460797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201D1-EF46-4750-931B-029E7BD0B92B}">
      <dsp:nvSpPr>
        <dsp:cNvPr id="0" name=""/>
        <dsp:cNvSpPr/>
      </dsp:nvSpPr>
      <dsp:spPr>
        <a:xfrm>
          <a:off x="5754600" y="2111188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700" b="0" kern="1200"/>
            <a:t>Záporné zůstatky (schodky):</a:t>
          </a:r>
          <a:endParaRPr lang="cs-CZ" sz="2700" kern="1200"/>
        </a:p>
      </dsp:txBody>
      <dsp:txXfrm>
        <a:off x="5754600" y="2111188"/>
        <a:ext cx="4320000" cy="648000"/>
      </dsp:txXfrm>
    </dsp:sp>
    <dsp:sp modelId="{4B599307-DDAF-4A23-BC30-4343ADD2355B}">
      <dsp:nvSpPr>
        <dsp:cNvPr id="0" name=""/>
        <dsp:cNvSpPr/>
      </dsp:nvSpPr>
      <dsp:spPr>
        <a:xfrm>
          <a:off x="5754600" y="2823556"/>
          <a:ext cx="4320000" cy="855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Se hradí z prostředků z minulých let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Kryjí se z návratných zdrojů splatných v následujících letech</a:t>
          </a:r>
        </a:p>
      </dsp:txBody>
      <dsp:txXfrm>
        <a:off x="5754600" y="2823556"/>
        <a:ext cx="4320000" cy="8556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61FC1-48AA-45C9-A17F-010BE8EFAADD}">
      <dsp:nvSpPr>
        <dsp:cNvPr id="0" name=""/>
        <dsp:cNvSpPr/>
      </dsp:nvSpPr>
      <dsp:spPr>
        <a:xfrm>
          <a:off x="3360" y="166243"/>
          <a:ext cx="3276365" cy="5418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0" kern="1200"/>
            <a:t>Sestavení a schválení rozpočtu</a:t>
          </a:r>
          <a:endParaRPr lang="cs-CZ" sz="1500" kern="1200"/>
        </a:p>
      </dsp:txBody>
      <dsp:txXfrm>
        <a:off x="3360" y="166243"/>
        <a:ext cx="3276365" cy="541818"/>
      </dsp:txXfrm>
    </dsp:sp>
    <dsp:sp modelId="{D994FD7F-43BF-4020-A04F-4D14B7A44BEA}">
      <dsp:nvSpPr>
        <dsp:cNvPr id="0" name=""/>
        <dsp:cNvSpPr/>
      </dsp:nvSpPr>
      <dsp:spPr>
        <a:xfrm>
          <a:off x="0" y="717303"/>
          <a:ext cx="3276365" cy="32656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1" kern="1200" dirty="0"/>
            <a:t>Návrh </a:t>
          </a:r>
          <a:r>
            <a:rPr lang="cs-CZ" sz="1500" kern="1200" dirty="0"/>
            <a:t>(finanční výbor, rada, finanční komise, zastupitelstvo)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1" kern="1200" dirty="0"/>
            <a:t>Připomínky</a:t>
          </a:r>
          <a:r>
            <a:rPr lang="cs-CZ" sz="1500" kern="1200" dirty="0"/>
            <a:t> (finanční výbor, občané, zastupitelstvo)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1" kern="1200" dirty="0"/>
            <a:t>Schvalování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en-US" sz="1500" kern="1200" dirty="0"/>
            <a:t>Vyvěšení - 15 dnů před schválením</a:t>
          </a:r>
          <a:endParaRPr lang="cs-CZ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en-US" sz="1500" kern="1200" dirty="0"/>
            <a:t>Schválení – zastupitelstvo</a:t>
          </a:r>
        </a:p>
      </dsp:txBody>
      <dsp:txXfrm>
        <a:off x="0" y="717303"/>
        <a:ext cx="3276365" cy="3265692"/>
      </dsp:txXfrm>
    </dsp:sp>
    <dsp:sp modelId="{CFD33791-AF9E-43B8-9CD0-D14455491035}">
      <dsp:nvSpPr>
        <dsp:cNvPr id="0" name=""/>
        <dsp:cNvSpPr/>
      </dsp:nvSpPr>
      <dsp:spPr>
        <a:xfrm>
          <a:off x="3738417" y="166243"/>
          <a:ext cx="3276365" cy="5418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0" kern="1200"/>
            <a:t>Plnění a kontrola</a:t>
          </a:r>
          <a:endParaRPr lang="cs-CZ" sz="1500" kern="1200"/>
        </a:p>
      </dsp:txBody>
      <dsp:txXfrm>
        <a:off x="3738417" y="166243"/>
        <a:ext cx="3276365" cy="541818"/>
      </dsp:txXfrm>
    </dsp:sp>
    <dsp:sp modelId="{2B66060B-EEF5-43DB-A5CF-46B08A76216B}">
      <dsp:nvSpPr>
        <dsp:cNvPr id="0" name=""/>
        <dsp:cNvSpPr/>
      </dsp:nvSpPr>
      <dsp:spPr>
        <a:xfrm>
          <a:off x="3738417" y="708062"/>
          <a:ext cx="3276365" cy="32656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1" kern="1200" dirty="0"/>
            <a:t>Pl</a:t>
          </a:r>
          <a:r>
            <a:rPr lang="cs-CZ" altLang="en-US" sz="1500" b="1" kern="1200" dirty="0"/>
            <a:t>nění</a:t>
          </a:r>
          <a:r>
            <a:rPr lang="cs-CZ" altLang="en-US" sz="1500" kern="1200" dirty="0"/>
            <a:t> sleduje finanční a kontrolní výbor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en-US" sz="1500" kern="1200" dirty="0"/>
            <a:t>Rada obce, kraje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en-US" sz="1500" kern="1200" dirty="0"/>
            <a:t>Finanční komise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en-US" sz="1500" kern="1200"/>
            <a:t>Časové použití prostředků-jen pro fiskální rok - ostatní se převádějí</a:t>
          </a:r>
          <a:endParaRPr lang="cs-CZ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en-US" sz="1500" b="1" kern="1200"/>
            <a:t>Kontrola </a:t>
          </a:r>
          <a:endParaRPr lang="cs-CZ" altLang="en-U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en-US" sz="1500" kern="1200"/>
            <a:t>Vnitřní (finanční výbor, kontrolní výbor, zastupitelstvo, rada)</a:t>
          </a:r>
          <a:endParaRPr lang="cs-CZ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en-US" sz="1500" kern="1200" dirty="0"/>
            <a:t>Vnější (občané, ÚFO, NKÚ, Kraj- přezkoumávání hospodaření ÚSC – </a:t>
          </a:r>
          <a:r>
            <a:rPr lang="cs-CZ" altLang="en-US" sz="1500" kern="1200" dirty="0" err="1"/>
            <a:t>z.č</a:t>
          </a:r>
          <a:r>
            <a:rPr lang="cs-CZ" altLang="en-US" sz="1500" kern="1200" dirty="0"/>
            <a:t>. 420/2004 Sb.,)</a:t>
          </a:r>
        </a:p>
      </dsp:txBody>
      <dsp:txXfrm>
        <a:off x="3738417" y="708062"/>
        <a:ext cx="3276365" cy="3265692"/>
      </dsp:txXfrm>
    </dsp:sp>
    <dsp:sp modelId="{D7A32E59-04AE-4B54-9940-AC1280B1D12D}">
      <dsp:nvSpPr>
        <dsp:cNvPr id="0" name=""/>
        <dsp:cNvSpPr/>
      </dsp:nvSpPr>
      <dsp:spPr>
        <a:xfrm>
          <a:off x="7473474" y="166243"/>
          <a:ext cx="3276365" cy="5418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0" kern="1200"/>
            <a:t>Sestavení a schválení závěrečného účtu</a:t>
          </a:r>
          <a:endParaRPr lang="cs-CZ" sz="1500" kern="1200"/>
        </a:p>
      </dsp:txBody>
      <dsp:txXfrm>
        <a:off x="7473474" y="166243"/>
        <a:ext cx="3276365" cy="541818"/>
      </dsp:txXfrm>
    </dsp:sp>
    <dsp:sp modelId="{FF560C29-28DF-4141-A4A2-3F0F95DD3ECE}">
      <dsp:nvSpPr>
        <dsp:cNvPr id="0" name=""/>
        <dsp:cNvSpPr/>
      </dsp:nvSpPr>
      <dsp:spPr>
        <a:xfrm>
          <a:off x="7473474" y="708062"/>
          <a:ext cx="3276365" cy="32656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1" kern="1200" dirty="0"/>
            <a:t>Sestavuje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Finanční výbor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Rada</a:t>
          </a:r>
          <a:endParaRPr lang="cs-CZ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Finanční komise</a:t>
          </a:r>
          <a:endParaRPr lang="cs-CZ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Zastupitelstvo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1" kern="1200" dirty="0"/>
            <a:t>Připomínky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Občané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Kontrolní výbor</a:t>
          </a:r>
          <a:endParaRPr lang="cs-CZ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Zastupitelstvo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1" kern="1200" dirty="0"/>
            <a:t>Schvaluje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Zastupitelstvo</a:t>
          </a:r>
        </a:p>
      </dsp:txBody>
      <dsp:txXfrm>
        <a:off x="7473474" y="708062"/>
        <a:ext cx="3276365" cy="32656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1ED1F-D0F9-456F-B0F3-A9637BFA3FDC}">
      <dsp:nvSpPr>
        <dsp:cNvPr id="0" name=""/>
        <dsp:cNvSpPr/>
      </dsp:nvSpPr>
      <dsp:spPr>
        <a:xfrm>
          <a:off x="11375" y="148560"/>
          <a:ext cx="1121091" cy="11210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D85A8-F6CB-41E0-813F-F7B5A2B1372A}">
      <dsp:nvSpPr>
        <dsp:cNvPr id="0" name=""/>
        <dsp:cNvSpPr/>
      </dsp:nvSpPr>
      <dsp:spPr>
        <a:xfrm>
          <a:off x="11375" y="1434895"/>
          <a:ext cx="3203118" cy="480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700" b="0" kern="1200"/>
            <a:t>Rozpočet </a:t>
          </a:r>
          <a:endParaRPr lang="cs-CZ" sz="2700" kern="1200"/>
        </a:p>
      </dsp:txBody>
      <dsp:txXfrm>
        <a:off x="11375" y="1434895"/>
        <a:ext cx="3203118" cy="480467"/>
      </dsp:txXfrm>
    </dsp:sp>
    <dsp:sp modelId="{64FA6F21-9796-4118-ADA7-F0614110B164}">
      <dsp:nvSpPr>
        <dsp:cNvPr id="0" name=""/>
        <dsp:cNvSpPr/>
      </dsp:nvSpPr>
      <dsp:spPr>
        <a:xfrm>
          <a:off x="11375" y="1992220"/>
          <a:ext cx="3203118" cy="1999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několik </a:t>
          </a:r>
          <a:r>
            <a:rPr lang="cs-CZ" sz="1700" b="1" kern="1200" dirty="0"/>
            <a:t>pohledů na peněžní operace</a:t>
          </a:r>
          <a:r>
            <a:rPr lang="cs-CZ" sz="1700" kern="1200" dirty="0"/>
            <a:t> (klasifikace podle různých na sobě nezávislých hledisek) 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peněžní toky v rozpočtové činnosti v průběhu </a:t>
          </a:r>
          <a:r>
            <a:rPr lang="cs-CZ" sz="1700" b="1" kern="1200" dirty="0"/>
            <a:t>jednoho roku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příjmově – výdajový</a:t>
          </a:r>
        </a:p>
      </dsp:txBody>
      <dsp:txXfrm>
        <a:off x="11375" y="1992220"/>
        <a:ext cx="3203118" cy="1999217"/>
      </dsp:txXfrm>
    </dsp:sp>
    <dsp:sp modelId="{CFBD848E-C3CA-4ADD-AD5F-183D3478CE66}">
      <dsp:nvSpPr>
        <dsp:cNvPr id="0" name=""/>
        <dsp:cNvSpPr/>
      </dsp:nvSpPr>
      <dsp:spPr>
        <a:xfrm>
          <a:off x="3775040" y="148560"/>
          <a:ext cx="1121091" cy="11210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BFC43-974E-440F-B98D-D7B5EB592B26}">
      <dsp:nvSpPr>
        <dsp:cNvPr id="0" name=""/>
        <dsp:cNvSpPr/>
      </dsp:nvSpPr>
      <dsp:spPr>
        <a:xfrm>
          <a:off x="3775040" y="1434895"/>
          <a:ext cx="3203118" cy="480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700" b="0" kern="1200"/>
            <a:t>Účetnictví </a:t>
          </a:r>
          <a:endParaRPr lang="cs-CZ" sz="2700" kern="1200"/>
        </a:p>
      </dsp:txBody>
      <dsp:txXfrm>
        <a:off x="3775040" y="1434895"/>
        <a:ext cx="3203118" cy="480467"/>
      </dsp:txXfrm>
    </dsp:sp>
    <dsp:sp modelId="{921F450D-E9E9-4B5F-A4D8-52B0DB546D8E}">
      <dsp:nvSpPr>
        <dsp:cNvPr id="0" name=""/>
        <dsp:cNvSpPr/>
      </dsp:nvSpPr>
      <dsp:spPr>
        <a:xfrm>
          <a:off x="3775040" y="1992220"/>
          <a:ext cx="3203118" cy="1999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jednoúrovňový systém</a:t>
          </a:r>
          <a:r>
            <a:rPr lang="cs-CZ" sz="1700" kern="1200" dirty="0"/>
            <a:t>, osnova syntetických účtů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komplexnější</a:t>
          </a:r>
          <a:r>
            <a:rPr lang="cs-CZ" sz="1700" kern="1200" dirty="0"/>
            <a:t>, obsahuje i informace o majetku, závazcích, pohledávkách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kontinuita v čase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nákladově – výnosový</a:t>
          </a:r>
        </a:p>
      </dsp:txBody>
      <dsp:txXfrm>
        <a:off x="3775040" y="1992220"/>
        <a:ext cx="3203118" cy="1999217"/>
      </dsp:txXfrm>
    </dsp:sp>
    <dsp:sp modelId="{7CC0A47F-85DF-40A8-B81B-D00FE2B478DC}">
      <dsp:nvSpPr>
        <dsp:cNvPr id="0" name=""/>
        <dsp:cNvSpPr/>
      </dsp:nvSpPr>
      <dsp:spPr>
        <a:xfrm>
          <a:off x="7538705" y="148560"/>
          <a:ext cx="1121091" cy="11210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34227-70A9-45F3-BEC4-17FBFA7A8B00}">
      <dsp:nvSpPr>
        <dsp:cNvPr id="0" name=""/>
        <dsp:cNvSpPr/>
      </dsp:nvSpPr>
      <dsp:spPr>
        <a:xfrm>
          <a:off x="7538705" y="1434895"/>
          <a:ext cx="3203118" cy="480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700" b="0" kern="1200"/>
            <a:t>Účetnictví a rozpočet</a:t>
          </a:r>
          <a:endParaRPr lang="cs-CZ" sz="2700" kern="1200"/>
        </a:p>
      </dsp:txBody>
      <dsp:txXfrm>
        <a:off x="7538705" y="1434895"/>
        <a:ext cx="3203118" cy="480467"/>
      </dsp:txXfrm>
    </dsp:sp>
    <dsp:sp modelId="{DE219298-2163-428D-AEF0-26C58A8A2C00}">
      <dsp:nvSpPr>
        <dsp:cNvPr id="0" name=""/>
        <dsp:cNvSpPr/>
      </dsp:nvSpPr>
      <dsp:spPr>
        <a:xfrm>
          <a:off x="7538705" y="1992220"/>
          <a:ext cx="3203118" cy="1999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rozpočet je s účetnictvím provázán přes </a:t>
          </a:r>
          <a:r>
            <a:rPr lang="cs-CZ" sz="1700" b="1" kern="1200" dirty="0"/>
            <a:t>rozpočtové účty</a:t>
          </a:r>
        </a:p>
      </dsp:txBody>
      <dsp:txXfrm>
        <a:off x="7538705" y="1992220"/>
        <a:ext cx="3203118" cy="19992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D4024-4023-46D0-85B1-F4D3BBD4EDF1}">
      <dsp:nvSpPr>
        <dsp:cNvPr id="0" name=""/>
        <dsp:cNvSpPr/>
      </dsp:nvSpPr>
      <dsp:spPr>
        <a:xfrm rot="5400000">
          <a:off x="6913539" y="-2940656"/>
          <a:ext cx="797273" cy="6882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Státní rozpočet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Státní fondy</a:t>
          </a:r>
        </a:p>
      </dsp:txBody>
      <dsp:txXfrm rot="-5400000">
        <a:off x="3871152" y="140651"/>
        <a:ext cx="6843128" cy="719433"/>
      </dsp:txXfrm>
    </dsp:sp>
    <dsp:sp modelId="{4F18FF05-93C8-4AAB-B390-47B56C791AB8}">
      <dsp:nvSpPr>
        <dsp:cNvPr id="0" name=""/>
        <dsp:cNvSpPr/>
      </dsp:nvSpPr>
      <dsp:spPr>
        <a:xfrm>
          <a:off x="0" y="2072"/>
          <a:ext cx="3871152" cy="996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0" kern="1200"/>
            <a:t>Státní</a:t>
          </a:r>
          <a:endParaRPr lang="cs-CZ" sz="3200" kern="1200"/>
        </a:p>
      </dsp:txBody>
      <dsp:txXfrm>
        <a:off x="48650" y="50722"/>
        <a:ext cx="3773852" cy="899291"/>
      </dsp:txXfrm>
    </dsp:sp>
    <dsp:sp modelId="{C197F62C-33E3-43B4-821C-D403B6232AD7}">
      <dsp:nvSpPr>
        <dsp:cNvPr id="0" name=""/>
        <dsp:cNvSpPr/>
      </dsp:nvSpPr>
      <dsp:spPr>
        <a:xfrm rot="5400000">
          <a:off x="6913539" y="-1894235"/>
          <a:ext cx="797273" cy="6882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Regiony soudržnosti (2007 – 2014)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Kraje</a:t>
          </a:r>
        </a:p>
      </dsp:txBody>
      <dsp:txXfrm rot="-5400000">
        <a:off x="3871152" y="1187072"/>
        <a:ext cx="6843128" cy="719433"/>
      </dsp:txXfrm>
    </dsp:sp>
    <dsp:sp modelId="{F3D1A8B9-0655-439B-8222-F61B46159A20}">
      <dsp:nvSpPr>
        <dsp:cNvPr id="0" name=""/>
        <dsp:cNvSpPr/>
      </dsp:nvSpPr>
      <dsp:spPr>
        <a:xfrm>
          <a:off x="0" y="1048492"/>
          <a:ext cx="3871152" cy="996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0" kern="1200"/>
            <a:t>Krajská / regionální</a:t>
          </a:r>
          <a:endParaRPr lang="cs-CZ" sz="3200" kern="1200"/>
        </a:p>
      </dsp:txBody>
      <dsp:txXfrm>
        <a:off x="48650" y="1097142"/>
        <a:ext cx="3773852" cy="899291"/>
      </dsp:txXfrm>
    </dsp:sp>
    <dsp:sp modelId="{C5C65AC4-BD95-4D1E-A6E1-3604548D1C7D}">
      <dsp:nvSpPr>
        <dsp:cNvPr id="0" name=""/>
        <dsp:cNvSpPr/>
      </dsp:nvSpPr>
      <dsp:spPr>
        <a:xfrm rot="5400000">
          <a:off x="6913539" y="-847814"/>
          <a:ext cx="797273" cy="6882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Dobrovolné svazky obcí </a:t>
          </a:r>
        </a:p>
      </dsp:txBody>
      <dsp:txXfrm rot="-5400000">
        <a:off x="3871152" y="2233493"/>
        <a:ext cx="6843128" cy="719433"/>
      </dsp:txXfrm>
    </dsp:sp>
    <dsp:sp modelId="{7A8D24D2-D292-46FA-914B-A3FE0D8CEB49}">
      <dsp:nvSpPr>
        <dsp:cNvPr id="0" name=""/>
        <dsp:cNvSpPr/>
      </dsp:nvSpPr>
      <dsp:spPr>
        <a:xfrm>
          <a:off x="0" y="2094913"/>
          <a:ext cx="3871152" cy="996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0" kern="1200"/>
            <a:t>Mikroregionální</a:t>
          </a:r>
          <a:endParaRPr lang="cs-CZ" sz="3200" kern="1200"/>
        </a:p>
      </dsp:txBody>
      <dsp:txXfrm>
        <a:off x="48650" y="2143563"/>
        <a:ext cx="3773852" cy="899291"/>
      </dsp:txXfrm>
    </dsp:sp>
    <dsp:sp modelId="{4AA664FE-B7C0-4FEF-B3DC-DBD6CA214D1A}">
      <dsp:nvSpPr>
        <dsp:cNvPr id="0" name=""/>
        <dsp:cNvSpPr/>
      </dsp:nvSpPr>
      <dsp:spPr>
        <a:xfrm rot="5400000">
          <a:off x="6913539" y="198606"/>
          <a:ext cx="797273" cy="6882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Obce</a:t>
          </a:r>
        </a:p>
      </dsp:txBody>
      <dsp:txXfrm rot="-5400000">
        <a:off x="3871152" y="3279913"/>
        <a:ext cx="6843128" cy="719433"/>
      </dsp:txXfrm>
    </dsp:sp>
    <dsp:sp modelId="{E873618A-AC14-4E5D-A7C3-7559F57A7FFC}">
      <dsp:nvSpPr>
        <dsp:cNvPr id="0" name=""/>
        <dsp:cNvSpPr/>
      </dsp:nvSpPr>
      <dsp:spPr>
        <a:xfrm>
          <a:off x="0" y="3141334"/>
          <a:ext cx="3871152" cy="996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0" kern="1200"/>
            <a:t>Municipální</a:t>
          </a:r>
          <a:endParaRPr lang="cs-CZ" sz="3200" kern="1200"/>
        </a:p>
      </dsp:txBody>
      <dsp:txXfrm>
        <a:off x="48650" y="3189984"/>
        <a:ext cx="3773852" cy="8992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16659-5CC8-4E37-ABAA-CE494F5FC2FC}">
      <dsp:nvSpPr>
        <dsp:cNvPr id="0" name=""/>
        <dsp:cNvSpPr/>
      </dsp:nvSpPr>
      <dsp:spPr>
        <a:xfrm>
          <a:off x="5040" y="771328"/>
          <a:ext cx="1932024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Jednotnost</a:t>
          </a:r>
        </a:p>
      </dsp:txBody>
      <dsp:txXfrm>
        <a:off x="5040" y="771328"/>
        <a:ext cx="1932024" cy="547200"/>
      </dsp:txXfrm>
    </dsp:sp>
    <dsp:sp modelId="{21A3D405-8C1C-4A17-92C3-7073D7DC5FDE}">
      <dsp:nvSpPr>
        <dsp:cNvPr id="0" name=""/>
        <dsp:cNvSpPr/>
      </dsp:nvSpPr>
      <dsp:spPr>
        <a:xfrm>
          <a:off x="5040" y="1318528"/>
          <a:ext cx="1932024" cy="2050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Každá položka má na všech úrovních jednoznačnou identifikaci</a:t>
          </a:r>
        </a:p>
      </dsp:txBody>
      <dsp:txXfrm>
        <a:off x="5040" y="1318528"/>
        <a:ext cx="1932024" cy="2050343"/>
      </dsp:txXfrm>
    </dsp:sp>
    <dsp:sp modelId="{5C65A432-50BE-4A7B-BD49-CB964A31D7C5}">
      <dsp:nvSpPr>
        <dsp:cNvPr id="0" name=""/>
        <dsp:cNvSpPr/>
      </dsp:nvSpPr>
      <dsp:spPr>
        <a:xfrm>
          <a:off x="2207548" y="771328"/>
          <a:ext cx="1932024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Závaznost</a:t>
          </a:r>
        </a:p>
      </dsp:txBody>
      <dsp:txXfrm>
        <a:off x="2207548" y="771328"/>
        <a:ext cx="1932024" cy="547200"/>
      </dsp:txXfrm>
    </dsp:sp>
    <dsp:sp modelId="{B66AEED3-6579-4FC8-85CB-0054875FD57E}">
      <dsp:nvSpPr>
        <dsp:cNvPr id="0" name=""/>
        <dsp:cNvSpPr/>
      </dsp:nvSpPr>
      <dsp:spPr>
        <a:xfrm>
          <a:off x="2207548" y="1318528"/>
          <a:ext cx="1932024" cy="2050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Třídění položek je závazné pro jednotlivé úrovně veřejných rozpočtů</a:t>
          </a:r>
        </a:p>
      </dsp:txBody>
      <dsp:txXfrm>
        <a:off x="2207548" y="1318528"/>
        <a:ext cx="1932024" cy="2050343"/>
      </dsp:txXfrm>
    </dsp:sp>
    <dsp:sp modelId="{C5ADD8C0-E63E-45E4-BBD7-F6DE541650F0}">
      <dsp:nvSpPr>
        <dsp:cNvPr id="0" name=""/>
        <dsp:cNvSpPr/>
      </dsp:nvSpPr>
      <dsp:spPr>
        <a:xfrm>
          <a:off x="4410056" y="771328"/>
          <a:ext cx="1932024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Stabilita</a:t>
          </a:r>
        </a:p>
      </dsp:txBody>
      <dsp:txXfrm>
        <a:off x="4410056" y="771328"/>
        <a:ext cx="1932024" cy="547200"/>
      </dsp:txXfrm>
    </dsp:sp>
    <dsp:sp modelId="{1138D951-46E7-435C-B8FE-77CDB1997FFB}">
      <dsp:nvSpPr>
        <dsp:cNvPr id="0" name=""/>
        <dsp:cNvSpPr/>
      </dsp:nvSpPr>
      <dsp:spPr>
        <a:xfrm>
          <a:off x="4410056" y="1318528"/>
          <a:ext cx="1932024" cy="2050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Důležitá pro analýzy</a:t>
          </a:r>
        </a:p>
      </dsp:txBody>
      <dsp:txXfrm>
        <a:off x="4410056" y="1318528"/>
        <a:ext cx="1932024" cy="2050343"/>
      </dsp:txXfrm>
    </dsp:sp>
    <dsp:sp modelId="{C017E8C4-1FC9-45D5-972E-3578C6CABE0C}">
      <dsp:nvSpPr>
        <dsp:cNvPr id="0" name=""/>
        <dsp:cNvSpPr/>
      </dsp:nvSpPr>
      <dsp:spPr>
        <a:xfrm>
          <a:off x="6612564" y="771328"/>
          <a:ext cx="1932024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Srozumitelnost</a:t>
          </a:r>
        </a:p>
      </dsp:txBody>
      <dsp:txXfrm>
        <a:off x="6612564" y="771328"/>
        <a:ext cx="1932024" cy="547200"/>
      </dsp:txXfrm>
    </dsp:sp>
    <dsp:sp modelId="{38301AC0-DBC9-4380-9CDE-49E3DCA9D0DE}">
      <dsp:nvSpPr>
        <dsp:cNvPr id="0" name=""/>
        <dsp:cNvSpPr/>
      </dsp:nvSpPr>
      <dsp:spPr>
        <a:xfrm>
          <a:off x="6612564" y="1318528"/>
          <a:ext cx="1932024" cy="2050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Jasně definovaná pravidla třídění</a:t>
          </a:r>
        </a:p>
      </dsp:txBody>
      <dsp:txXfrm>
        <a:off x="6612564" y="1318528"/>
        <a:ext cx="1932024" cy="2050343"/>
      </dsp:txXfrm>
    </dsp:sp>
    <dsp:sp modelId="{319C66A7-B51E-4D79-8F83-E1CB42B57BD7}">
      <dsp:nvSpPr>
        <dsp:cNvPr id="0" name=""/>
        <dsp:cNvSpPr/>
      </dsp:nvSpPr>
      <dsp:spPr>
        <a:xfrm>
          <a:off x="8815073" y="771328"/>
          <a:ext cx="1932024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 err="1"/>
            <a:t>Kompatabilita</a:t>
          </a:r>
          <a:endParaRPr lang="cs-CZ" sz="1900" kern="1200" dirty="0"/>
        </a:p>
      </dsp:txBody>
      <dsp:txXfrm>
        <a:off x="8815073" y="771328"/>
        <a:ext cx="1932024" cy="547200"/>
      </dsp:txXfrm>
    </dsp:sp>
    <dsp:sp modelId="{E8FCD82B-377B-47D8-ADFB-4B8C853F935E}">
      <dsp:nvSpPr>
        <dsp:cNvPr id="0" name=""/>
        <dsp:cNvSpPr/>
      </dsp:nvSpPr>
      <dsp:spPr>
        <a:xfrm>
          <a:off x="8815073" y="1318528"/>
          <a:ext cx="1932024" cy="2050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S Evropskou unií</a:t>
          </a:r>
        </a:p>
      </dsp:txBody>
      <dsp:txXfrm>
        <a:off x="8815073" y="1318528"/>
        <a:ext cx="1932024" cy="20503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20CA9-EA72-4648-B4AF-585AE7A11477}">
      <dsp:nvSpPr>
        <dsp:cNvPr id="0" name=""/>
        <dsp:cNvSpPr/>
      </dsp:nvSpPr>
      <dsp:spPr>
        <a:xfrm>
          <a:off x="-4680318" y="-717479"/>
          <a:ext cx="5574957" cy="5574957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24551-574A-4B04-B866-30CD05B51B6B}">
      <dsp:nvSpPr>
        <dsp:cNvPr id="0" name=""/>
        <dsp:cNvSpPr/>
      </dsp:nvSpPr>
      <dsp:spPr>
        <a:xfrm>
          <a:off x="391560" y="258667"/>
          <a:ext cx="10305252" cy="517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89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a)</a:t>
          </a:r>
          <a:r>
            <a:rPr lang="cs-CZ" sz="1800" b="1" kern="1200" dirty="0"/>
            <a:t> odpovědnostní </a:t>
          </a:r>
          <a:r>
            <a:rPr lang="cs-CZ" sz="1800" b="0" kern="1200" dirty="0"/>
            <a:t>(třídění příjmů a výdajů z hlediska odpovědnostního na kapitoly SR),</a:t>
          </a:r>
          <a:endParaRPr lang="cs-CZ" sz="1800" kern="1200" dirty="0"/>
        </a:p>
      </dsp:txBody>
      <dsp:txXfrm>
        <a:off x="391560" y="258667"/>
        <a:ext cx="10305252" cy="517665"/>
      </dsp:txXfrm>
    </dsp:sp>
    <dsp:sp modelId="{B67CD633-948A-49C8-BAB8-88578EDB04CC}">
      <dsp:nvSpPr>
        <dsp:cNvPr id="0" name=""/>
        <dsp:cNvSpPr/>
      </dsp:nvSpPr>
      <dsp:spPr>
        <a:xfrm>
          <a:off x="68020" y="193958"/>
          <a:ext cx="647081" cy="6470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F2F3B-EC9F-4E74-B530-568473B5D731}">
      <dsp:nvSpPr>
        <dsp:cNvPr id="0" name=""/>
        <dsp:cNvSpPr/>
      </dsp:nvSpPr>
      <dsp:spPr>
        <a:xfrm>
          <a:off x="762504" y="1034916"/>
          <a:ext cx="9934308" cy="517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89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/>
            <a:t>b) </a:t>
          </a:r>
          <a:r>
            <a:rPr lang="cs-CZ" sz="1800" b="1" kern="1200"/>
            <a:t>druhové</a:t>
          </a:r>
          <a:r>
            <a:rPr lang="cs-CZ" sz="1800" b="0" kern="1200"/>
            <a:t> (třídění příjmů a výdajů z hlediska druhového na položky),</a:t>
          </a:r>
          <a:endParaRPr lang="cs-CZ" sz="1800" kern="1200"/>
        </a:p>
      </dsp:txBody>
      <dsp:txXfrm>
        <a:off x="762504" y="1034916"/>
        <a:ext cx="9934308" cy="517665"/>
      </dsp:txXfrm>
    </dsp:sp>
    <dsp:sp modelId="{8A385EE8-68FD-4423-8F83-4E521469B074}">
      <dsp:nvSpPr>
        <dsp:cNvPr id="0" name=""/>
        <dsp:cNvSpPr/>
      </dsp:nvSpPr>
      <dsp:spPr>
        <a:xfrm>
          <a:off x="438963" y="970208"/>
          <a:ext cx="647081" cy="6470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0D92C-C5CB-4238-AA29-0ABF40B9D592}">
      <dsp:nvSpPr>
        <dsp:cNvPr id="0" name=""/>
        <dsp:cNvSpPr/>
      </dsp:nvSpPr>
      <dsp:spPr>
        <a:xfrm>
          <a:off x="876354" y="1811166"/>
          <a:ext cx="9820458" cy="517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89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/>
            <a:t>c) </a:t>
          </a:r>
          <a:r>
            <a:rPr lang="cs-CZ" sz="1800" b="1" kern="1200"/>
            <a:t>odvětvové</a:t>
          </a:r>
          <a:r>
            <a:rPr lang="cs-CZ" sz="1800" b="0" kern="1200"/>
            <a:t> (třídění příjmů a výdajů z hlediska odvětvového na paragrafy),</a:t>
          </a:r>
          <a:endParaRPr lang="cs-CZ" sz="1800" kern="1200"/>
        </a:p>
      </dsp:txBody>
      <dsp:txXfrm>
        <a:off x="876354" y="1811166"/>
        <a:ext cx="9820458" cy="517665"/>
      </dsp:txXfrm>
    </dsp:sp>
    <dsp:sp modelId="{947CFE6A-6454-429F-9575-599F8F064E39}">
      <dsp:nvSpPr>
        <dsp:cNvPr id="0" name=""/>
        <dsp:cNvSpPr/>
      </dsp:nvSpPr>
      <dsp:spPr>
        <a:xfrm>
          <a:off x="552813" y="1746458"/>
          <a:ext cx="647081" cy="6470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9C264-EA59-484A-8D09-87B848732207}">
      <dsp:nvSpPr>
        <dsp:cNvPr id="0" name=""/>
        <dsp:cNvSpPr/>
      </dsp:nvSpPr>
      <dsp:spPr>
        <a:xfrm>
          <a:off x="762504" y="2587415"/>
          <a:ext cx="9934308" cy="517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89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/>
            <a:t>d) </a:t>
          </a:r>
          <a:r>
            <a:rPr lang="cs-CZ" sz="1800" b="1" kern="1200"/>
            <a:t>konsolidační</a:t>
          </a:r>
          <a:r>
            <a:rPr lang="cs-CZ" sz="1800" b="0" kern="1200"/>
            <a:t> (třídění příjmů a výdajů z hlediska konsolidačního na záznamové jednotky)</a:t>
          </a:r>
          <a:endParaRPr lang="cs-CZ" sz="1800" kern="1200"/>
        </a:p>
      </dsp:txBody>
      <dsp:txXfrm>
        <a:off x="762504" y="2587415"/>
        <a:ext cx="9934308" cy="517665"/>
      </dsp:txXfrm>
    </dsp:sp>
    <dsp:sp modelId="{89AEE6B1-354C-4C83-AC47-8D6216E4D95D}">
      <dsp:nvSpPr>
        <dsp:cNvPr id="0" name=""/>
        <dsp:cNvSpPr/>
      </dsp:nvSpPr>
      <dsp:spPr>
        <a:xfrm>
          <a:off x="438963" y="2522707"/>
          <a:ext cx="647081" cy="6470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B2B60F-B969-455A-B31D-EB91EBC50E14}">
      <dsp:nvSpPr>
        <dsp:cNvPr id="0" name=""/>
        <dsp:cNvSpPr/>
      </dsp:nvSpPr>
      <dsp:spPr>
        <a:xfrm>
          <a:off x="391560" y="3363665"/>
          <a:ext cx="10305252" cy="517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89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e) </a:t>
          </a:r>
          <a:r>
            <a:rPr lang="cs-CZ" sz="1800" b="1" kern="1200" dirty="0"/>
            <a:t>zdrojové</a:t>
          </a:r>
          <a:r>
            <a:rPr lang="cs-CZ" sz="1800" b="0" kern="1200" dirty="0"/>
            <a:t> (třídění příjmů a výdajů z hlediska jejich zdroje)</a:t>
          </a:r>
          <a:endParaRPr lang="cs-CZ" sz="1800" kern="1200" dirty="0"/>
        </a:p>
      </dsp:txBody>
      <dsp:txXfrm>
        <a:off x="391560" y="3363665"/>
        <a:ext cx="10305252" cy="517665"/>
      </dsp:txXfrm>
    </dsp:sp>
    <dsp:sp modelId="{EDB9C78C-FA14-4958-B2B8-952DAC08DA50}">
      <dsp:nvSpPr>
        <dsp:cNvPr id="0" name=""/>
        <dsp:cNvSpPr/>
      </dsp:nvSpPr>
      <dsp:spPr>
        <a:xfrm>
          <a:off x="68020" y="3298957"/>
          <a:ext cx="647081" cy="6470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C194345-5FA8-464C-8C6E-5764EEF7A574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D13665F-A821-47D4-9925-3C898A2E1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88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E6C5F-810E-44F2-AA74-4367A077D5BF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2A59B-EB81-4FC7-A86B-CD2FDBB69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010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9BE2725C-75A7-4204-B03F-188EF397D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7" y="414338"/>
            <a:ext cx="1530351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072C4282-EFD8-479B-B22C-289403EF6C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28E35571-B393-4A21-B718-6174FD6895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17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5">
            <a:extLst>
              <a:ext uri="{FF2B5EF4-FFF2-40B4-BE49-F238E27FC236}">
                <a16:creationId xmlns:a16="http://schemas.microsoft.com/office/drawing/2014/main" id="{C8FC789B-854F-4213-9DC3-F86CF4268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719998" y="718714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20"/>
          </p:nvPr>
        </p:nvSpPr>
        <p:spPr>
          <a:xfrm>
            <a:off x="6251279" y="4500000"/>
            <a:ext cx="5220000" cy="1331998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/>
          <p:cNvSpPr>
            <a:spLocks noGrp="1"/>
          </p:cNvSpPr>
          <p:nvPr>
            <p:ph sz="quarter" idx="25"/>
          </p:nvPr>
        </p:nvSpPr>
        <p:spPr>
          <a:xfrm>
            <a:off x="6251280" y="718714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zápatí 1">
            <a:extLst>
              <a:ext uri="{FF2B5EF4-FFF2-40B4-BE49-F238E27FC236}">
                <a16:creationId xmlns:a16="http://schemas.microsoft.com/office/drawing/2014/main" id="{A3045C4F-F223-40C1-8ED8-C4D76B74A954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cs-CZ"/>
          </a:p>
        </p:txBody>
      </p:sp>
      <p:sp>
        <p:nvSpPr>
          <p:cNvPr id="14" name="Zástupný symbol pro číslo snímku 2">
            <a:extLst>
              <a:ext uri="{FF2B5EF4-FFF2-40B4-BE49-F238E27FC236}">
                <a16:creationId xmlns:a16="http://schemas.microsoft.com/office/drawing/2014/main" id="{AF4E1247-7976-4BEE-AF96-216F9C67651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12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E432D8CA-B676-4D38-AD0C-D70FF7ACB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E39785B6-37D4-4C0F-92C8-3EECBFC859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cs-CZ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1960C731-FE60-4421-9FB8-400D836D0D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373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5">
            <a:extLst>
              <a:ext uri="{FF2B5EF4-FFF2-40B4-BE49-F238E27FC236}">
                <a16:creationId xmlns:a16="http://schemas.microsoft.com/office/drawing/2014/main" id="{1F44AAEA-4138-4A10-B428-2FAFD1918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552" y="6049964"/>
            <a:ext cx="882649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zápatí 1">
            <a:extLst>
              <a:ext uri="{FF2B5EF4-FFF2-40B4-BE49-F238E27FC236}">
                <a16:creationId xmlns:a16="http://schemas.microsoft.com/office/drawing/2014/main" id="{AF5F6C4F-B769-4BC6-8FCA-D92C48BD668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20F5C25D-5579-4E2D-ADFE-75817CFBA69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44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4CD22C46-E148-4D9C-8872-37C7634E3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784" y="2019300"/>
            <a:ext cx="419946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E8F1D2E5-6BCD-4ECA-92A8-D052A31324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srgbClr val="B9006E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4883DAB6-3A47-4142-9420-DDCA331B88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B9006E"/>
                </a:solidFill>
              </a:defRPr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702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31070FDA-05ED-4354-B1A6-79D489035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018" y="2433639"/>
            <a:ext cx="7672916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E7B7429E-4755-4E12-8525-3DEA7A7B13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srgbClr val="0000DC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0EDFAE92-74CB-4DDF-BA64-2AE4F156A8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0000DC"/>
                </a:solidFill>
              </a:defRPr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406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E69B1FCA-C314-4F69-90CC-AEDF3E529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C40AEC1B-BC3D-454B-AA9C-5431F9AD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6" name="Zástupný symbol pro číslo snímku 4">
            <a:extLst>
              <a:ext uri="{FF2B5EF4-FFF2-40B4-BE49-F238E27FC236}">
                <a16:creationId xmlns:a16="http://schemas.microsoft.com/office/drawing/2014/main" id="{1E50B79C-BB16-44AC-840C-26937314E3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34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C4B3C937-3B88-41C0-BBAE-18F8E71B3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7" y="414338"/>
            <a:ext cx="151976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14F426F3-35CA-4289-BD3D-35BF360174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3B72D2E1-7ECB-4B32-8AFE-B53A8CCD3A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35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>
            <a:extLst>
              <a:ext uri="{FF2B5EF4-FFF2-40B4-BE49-F238E27FC236}">
                <a16:creationId xmlns:a16="http://schemas.microsoft.com/office/drawing/2014/main" id="{1160DAB2-700B-49C5-8F14-110C79F4D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BC8C9A30-99B7-4384-84AA-C348E5F2618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8" name="Zástupný symbol pro číslo snímku 4">
            <a:extLst>
              <a:ext uri="{FF2B5EF4-FFF2-40B4-BE49-F238E27FC236}">
                <a16:creationId xmlns:a16="http://schemas.microsoft.com/office/drawing/2014/main" id="{7DA01489-5905-4B25-BAAF-7D9248E57D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40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5">
            <a:extLst>
              <a:ext uri="{FF2B5EF4-FFF2-40B4-BE49-F238E27FC236}">
                <a16:creationId xmlns:a16="http://schemas.microsoft.com/office/drawing/2014/main" id="{7D02E71D-F724-43F5-B398-044CE9717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ástupný symbol pro text 7"/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/>
          <p:cNvSpPr>
            <a:spLocks noGrp="1"/>
          </p:cNvSpPr>
          <p:nvPr>
            <p:ph type="body" sz="quarter" idx="27"/>
          </p:nvPr>
        </p:nvSpPr>
        <p:spPr>
          <a:xfrm>
            <a:off x="6251279" y="1290515"/>
            <a:ext cx="5220000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1"/>
            <a:ext cx="5219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1" y="1690271"/>
            <a:ext cx="5219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8" name="Zástupný symbol pro zápatí 1">
            <a:extLst>
              <a:ext uri="{FF2B5EF4-FFF2-40B4-BE49-F238E27FC236}">
                <a16:creationId xmlns:a16="http://schemas.microsoft.com/office/drawing/2014/main" id="{79859F24-6A74-47FB-B186-A6B723A2D3A0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cs-CZ"/>
          </a:p>
        </p:txBody>
      </p:sp>
      <p:sp>
        <p:nvSpPr>
          <p:cNvPr id="9" name="Zástupný symbol pro číslo snímku 2">
            <a:extLst>
              <a:ext uri="{FF2B5EF4-FFF2-40B4-BE49-F238E27FC236}">
                <a16:creationId xmlns:a16="http://schemas.microsoft.com/office/drawing/2014/main" id="{20B80923-55AD-4FDE-997F-AE14EF86D146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43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FD1E1A4C-FA83-4602-A74B-E8EFB4C69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719137" y="1695076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6" y="5599670"/>
            <a:ext cx="5218412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1" y="1667024"/>
            <a:ext cx="5219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C681439C-61E6-4C1D-96C0-1E27218747E9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cs-CZ"/>
          </a:p>
        </p:txBody>
      </p:sp>
      <p:sp>
        <p:nvSpPr>
          <p:cNvPr id="8" name="Zástupný symbol pro číslo snímku 2">
            <a:extLst>
              <a:ext uri="{FF2B5EF4-FFF2-40B4-BE49-F238E27FC236}">
                <a16:creationId xmlns:a16="http://schemas.microsoft.com/office/drawing/2014/main" id="{69C5C68B-0884-48D2-93A3-65BE5775A0B0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93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5">
            <a:extLst>
              <a:ext uri="{FF2B5EF4-FFF2-40B4-BE49-F238E27FC236}">
                <a16:creationId xmlns:a16="http://schemas.microsoft.com/office/drawing/2014/main" id="{CCA86D86-D8C8-49A5-A328-326BAAB01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ástupný symbol pro obsah 12"/>
          <p:cNvSpPr>
            <a:spLocks noGrp="1"/>
          </p:cNvSpPr>
          <p:nvPr>
            <p:ph sz="quarter" idx="22"/>
          </p:nvPr>
        </p:nvSpPr>
        <p:spPr>
          <a:xfrm>
            <a:off x="4440000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/>
          <p:cNvSpPr>
            <a:spLocks noGrp="1"/>
          </p:cNvSpPr>
          <p:nvPr>
            <p:ph sz="quarter" idx="23"/>
          </p:nvPr>
        </p:nvSpPr>
        <p:spPr>
          <a:xfrm>
            <a:off x="720000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8160002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2" name="Zástupný symbol pro zápatí 1">
            <a:extLst>
              <a:ext uri="{FF2B5EF4-FFF2-40B4-BE49-F238E27FC236}">
                <a16:creationId xmlns:a16="http://schemas.microsoft.com/office/drawing/2014/main" id="{81ACF6D4-BEA1-46BE-8D23-58296DCC5A2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cs-CZ"/>
          </a:p>
        </p:txBody>
      </p:sp>
      <p:sp>
        <p:nvSpPr>
          <p:cNvPr id="23" name="Zástupný symbol pro číslo snímku 2">
            <a:extLst>
              <a:ext uri="{FF2B5EF4-FFF2-40B4-BE49-F238E27FC236}">
                <a16:creationId xmlns:a16="http://schemas.microsoft.com/office/drawing/2014/main" id="{D27C2BF5-3DA0-4706-8100-711571C7CFD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50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>
            <a:extLst>
              <a:ext uri="{FF2B5EF4-FFF2-40B4-BE49-F238E27FC236}">
                <a16:creationId xmlns:a16="http://schemas.microsoft.com/office/drawing/2014/main" id="{CA81639E-887B-437C-BC7B-6E2B48546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3" y="692150"/>
            <a:ext cx="5200987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719137" y="692152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6" y="5599670"/>
            <a:ext cx="5218412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93101CA9-1FFD-4090-91FA-E738E106DF46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cs-CZ"/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57C4CD6C-B839-431A-A55B-38594AE9F18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73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5">
            <a:extLst>
              <a:ext uri="{FF2B5EF4-FFF2-40B4-BE49-F238E27FC236}">
                <a16:creationId xmlns:a16="http://schemas.microsoft.com/office/drawing/2014/main" id="{01BB5302-5C6A-4211-8CB0-F8E14FA9D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1">
            <a:extLst>
              <a:ext uri="{FF2B5EF4-FFF2-40B4-BE49-F238E27FC236}">
                <a16:creationId xmlns:a16="http://schemas.microsoft.com/office/drawing/2014/main" id="{25157D34-78ED-4B26-9232-5BA05DB8A7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1A360A97-E148-45FF-A061-91F09EE7B5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47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>
            <a:extLst>
              <a:ext uri="{FF2B5EF4-FFF2-40B4-BE49-F238E27FC236}">
                <a16:creationId xmlns:a16="http://schemas.microsoft.com/office/drawing/2014/main" id="{3BC8413E-CE84-4C34-9866-6800F2E7F7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667" y="6227763"/>
            <a:ext cx="7920567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4530" name="Rectangle 18">
            <a:extLst>
              <a:ext uri="{FF2B5EF4-FFF2-40B4-BE49-F238E27FC236}">
                <a16:creationId xmlns:a16="http://schemas.microsoft.com/office/drawing/2014/main" id="{F450EB5C-6229-45B3-A950-03E819289A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867" y="6227763"/>
            <a:ext cx="251884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 smtClean="0">
                <a:solidFill>
                  <a:schemeClr val="tx2"/>
                </a:solidFill>
                <a:latin typeface="+mj-lt"/>
              </a:defRPr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  <p:sp>
        <p:nvSpPr>
          <p:cNvPr id="2052" name="Zástupný nadpis 1">
            <a:extLst>
              <a:ext uri="{FF2B5EF4-FFF2-40B4-BE49-F238E27FC236}">
                <a16:creationId xmlns:a16="http://schemas.microsoft.com/office/drawing/2014/main" id="{26417088-A76C-4175-A0FA-A0A9F6A6B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720725"/>
            <a:ext cx="1075266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2053" name="Zástupný symbol pro text 4">
            <a:extLst>
              <a:ext uri="{FF2B5EF4-FFF2-40B4-BE49-F238E27FC236}">
                <a16:creationId xmlns:a16="http://schemas.microsoft.com/office/drawing/2014/main" id="{04D5088D-571B-4C7E-BCBD-38982D36C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871663"/>
            <a:ext cx="1075266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107395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buClr>
          <a:schemeClr val="tx2"/>
        </a:buClr>
        <a:buSzPct val="100000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algn="l" rtl="0" fontAlgn="base">
        <a:lnSpc>
          <a:spcPts val="1350"/>
        </a:lnSpc>
        <a:spcBef>
          <a:spcPct val="0"/>
        </a:spcBef>
        <a:spcAft>
          <a:spcPct val="0"/>
        </a:spcAft>
        <a:buClr>
          <a:schemeClr val="tx2"/>
        </a:buClr>
        <a:buSzPct val="100000"/>
        <a:defRPr sz="1100">
          <a:solidFill>
            <a:schemeClr val="tx1"/>
          </a:solidFill>
          <a:latin typeface="+mn-lt"/>
        </a:defRPr>
      </a:lvl2pPr>
      <a:lvl3pPr marL="685800" algn="l" rtl="0" fontAlgn="base">
        <a:lnSpc>
          <a:spcPts val="1350"/>
        </a:lnSpc>
        <a:spcBef>
          <a:spcPct val="0"/>
        </a:spcBef>
        <a:spcAft>
          <a:spcPct val="0"/>
        </a:spcAft>
        <a:buClr>
          <a:schemeClr val="folHlink"/>
        </a:buClr>
        <a:buSzPct val="80000"/>
        <a:defRPr sz="1100">
          <a:solidFill>
            <a:schemeClr val="tx1"/>
          </a:solidFill>
          <a:latin typeface="+mn-lt"/>
        </a:defRPr>
      </a:lvl3pPr>
      <a:lvl4pPr marL="1028700" algn="l" rtl="0" fontAlgn="base">
        <a:lnSpc>
          <a:spcPts val="1350"/>
        </a:lnSpc>
        <a:spcBef>
          <a:spcPct val="0"/>
        </a:spcBef>
        <a:spcAft>
          <a:spcPct val="0"/>
        </a:spcAft>
        <a:buClr>
          <a:schemeClr val="accent2"/>
        </a:buClr>
        <a:buSzPct val="90000"/>
        <a:defRPr sz="1100">
          <a:solidFill>
            <a:schemeClr val="tx1"/>
          </a:solidFill>
          <a:latin typeface="+mn-lt"/>
        </a:defRPr>
      </a:lvl4pPr>
      <a:lvl5pPr marL="1371600" algn="l" rtl="0" fontAlgn="base">
        <a:lnSpc>
          <a:spcPts val="1350"/>
        </a:lnSpc>
        <a:spcBef>
          <a:spcPct val="0"/>
        </a:spcBef>
        <a:spcAft>
          <a:spcPct val="0"/>
        </a:spcAft>
        <a:buClr>
          <a:schemeClr val="accent1"/>
        </a:buClr>
        <a:defRPr sz="11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tor.statnipokladna.cz/" TargetMode="External"/><Relationship Id="rId2" Type="http://schemas.openxmlformats.org/officeDocument/2006/relationships/hyperlink" Target="https://www.mfcr.cz/cs/legislativa/legislativni-dokumenty/2021/vyhlaska-c-412-2021-sb-4388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ermna.imunis.cz/Rr/Home/Index/2023?konsolidace=True" TargetMode="External"/><Relationship Id="rId4" Type="http://schemas.openxmlformats.org/officeDocument/2006/relationships/hyperlink" Target="https://www.czso.cz/csu/czso/archiv-datovych-vrstev-pro-gis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monitor.statnipokladna.cz/datovy-katalog/transakcni-data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Rozpočtová skladba a rozpočet ve veřejném sektoru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/>
              <a:t>Marie Hladká</a:t>
            </a:r>
          </a:p>
        </p:txBody>
      </p:sp>
    </p:spTree>
    <p:extLst>
      <p:ext uri="{BB962C8B-B14F-4D97-AF65-F5344CB8AC3E}">
        <p14:creationId xmlns:p14="http://schemas.microsoft.com/office/powerpoint/2010/main" val="2595702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Peněžní fondy ÚSC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Účelové </a:t>
            </a:r>
            <a:r>
              <a:rPr lang="cs-CZ" dirty="0"/>
              <a:t>(fond rezerv a rozvoje, sociální fond, fond na podporu sportu aj.)</a:t>
            </a:r>
          </a:p>
          <a:p>
            <a:r>
              <a:rPr lang="cs-CZ" b="1" dirty="0"/>
              <a:t>Neúčelové</a:t>
            </a:r>
          </a:p>
          <a:p>
            <a:endParaRPr lang="cs-CZ" dirty="0"/>
          </a:p>
          <a:p>
            <a:pPr marL="72000" indent="0">
              <a:buNone/>
            </a:pPr>
            <a:r>
              <a:rPr lang="cs-CZ" dirty="0"/>
              <a:t>Zdroje peněžních fondu:</a:t>
            </a:r>
          </a:p>
          <a:p>
            <a:pPr>
              <a:buFontTx/>
              <a:buChar char="-"/>
            </a:pPr>
            <a:r>
              <a:rPr lang="cs-CZ" altLang="en-US" dirty="0"/>
              <a:t>přebytky z minulých let,</a:t>
            </a:r>
          </a:p>
          <a:p>
            <a:pPr>
              <a:buFontTx/>
              <a:buChar char="-"/>
            </a:pPr>
            <a:r>
              <a:rPr lang="cs-CZ" altLang="en-US" dirty="0"/>
              <a:t>nevyužité P, </a:t>
            </a:r>
          </a:p>
          <a:p>
            <a:pPr>
              <a:buFontTx/>
              <a:buChar char="-"/>
            </a:pPr>
            <a:r>
              <a:rPr lang="cs-CZ" altLang="en-US" dirty="0"/>
              <a:t>převody prostředků během roku do účelových peněžních fondů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2481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Příjmová stránka rozpočtu ÚSC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dirty="0"/>
              <a:t>Založena na principech   → </a:t>
            </a:r>
            <a:r>
              <a:rPr lang="cs-CZ" i="1" dirty="0"/>
              <a:t>najděte na internetu správnou interpretaci</a:t>
            </a:r>
          </a:p>
          <a:p>
            <a:pPr marL="5400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altLang="en-US" sz="2400" dirty="0"/>
              <a:t>	- Finanční autonomie</a:t>
            </a:r>
          </a:p>
          <a:p>
            <a:pPr marL="0" indent="0">
              <a:buNone/>
            </a:pPr>
            <a:r>
              <a:rPr lang="cs-CZ" altLang="en-US" sz="2400" dirty="0"/>
              <a:t>	- Princip zdaňovací pravomoci</a:t>
            </a:r>
          </a:p>
          <a:p>
            <a:pPr marL="0" indent="0">
              <a:buNone/>
            </a:pPr>
            <a:r>
              <a:rPr lang="cs-CZ" altLang="en-US" sz="2400" dirty="0"/>
              <a:t>	- Zásluhovosti</a:t>
            </a:r>
          </a:p>
          <a:p>
            <a:pPr marL="0" indent="0">
              <a:buNone/>
            </a:pPr>
            <a:r>
              <a:rPr lang="cs-CZ" altLang="en-US" sz="2400" dirty="0"/>
              <a:t>	- Solidarity</a:t>
            </a:r>
          </a:p>
          <a:p>
            <a:pPr marL="0" indent="0">
              <a:buNone/>
            </a:pPr>
            <a:r>
              <a:rPr lang="cs-CZ" altLang="en-US" sz="2400" dirty="0"/>
              <a:t>	- Stability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9486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66751" y="736113"/>
            <a:ext cx="10753200" cy="451576"/>
          </a:xfrm>
        </p:spPr>
        <p:txBody>
          <a:bodyPr/>
          <a:lstStyle/>
          <a:p>
            <a:r>
              <a:rPr lang="cs-CZ" dirty="0"/>
              <a:t>Obsah rozpočtu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20000" y="1773382"/>
            <a:ext cx="10753200" cy="4058618"/>
          </a:xfrm>
        </p:spPr>
        <p:txBody>
          <a:bodyPr/>
          <a:lstStyle/>
          <a:p>
            <a:r>
              <a:rPr lang="cs-CZ" dirty="0"/>
              <a:t>Příjmy</a:t>
            </a:r>
          </a:p>
          <a:p>
            <a:r>
              <a:rPr lang="cs-CZ" altLang="en-US" dirty="0"/>
              <a:t>Výdaje</a:t>
            </a:r>
          </a:p>
          <a:p>
            <a:r>
              <a:rPr lang="cs-CZ" altLang="en-US" dirty="0"/>
              <a:t>Ostatní peněžní operace</a:t>
            </a:r>
          </a:p>
          <a:p>
            <a:r>
              <a:rPr lang="cs-CZ" altLang="en-US" dirty="0"/>
              <a:t>Tvorba a použití peněžních fondů</a:t>
            </a:r>
          </a:p>
          <a:p>
            <a:pPr marL="72000" indent="0">
              <a:buNone/>
            </a:pPr>
            <a:endParaRPr lang="cs-CZ" altLang="en-US" dirty="0"/>
          </a:p>
          <a:p>
            <a:pPr marL="72000" indent="0">
              <a:buNone/>
            </a:pPr>
            <a:r>
              <a:rPr lang="cs-CZ" altLang="en-US" dirty="0"/>
              <a:t>Některé operace se mohou uskutečňovat mimo rozpočet:</a:t>
            </a:r>
          </a:p>
          <a:p>
            <a:r>
              <a:rPr lang="cs-CZ" altLang="en-US" dirty="0"/>
              <a:t>Cizí prostředky</a:t>
            </a:r>
          </a:p>
          <a:p>
            <a:r>
              <a:rPr lang="cs-CZ" altLang="en-US" dirty="0"/>
              <a:t>Sdružené prostředky</a:t>
            </a:r>
          </a:p>
          <a:p>
            <a:r>
              <a:rPr lang="cs-CZ" altLang="en-US" dirty="0"/>
              <a:t>Podnikatelské činnosti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0487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Příjmy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44582" y="1423851"/>
            <a:ext cx="10728617" cy="4159955"/>
          </a:xfrm>
        </p:spPr>
        <p:txBody>
          <a:bodyPr/>
          <a:lstStyle/>
          <a:p>
            <a:r>
              <a:rPr lang="cs-CZ" altLang="en-US" sz="2400" dirty="0"/>
              <a:t>příjmy z </a:t>
            </a:r>
            <a:r>
              <a:rPr lang="cs-CZ" altLang="en-US" sz="2400" b="1" dirty="0"/>
              <a:t>vlastního majetku </a:t>
            </a:r>
            <a:r>
              <a:rPr lang="cs-CZ" altLang="en-US" sz="2400" dirty="0"/>
              <a:t>a majetkových práv,</a:t>
            </a:r>
          </a:p>
          <a:p>
            <a:r>
              <a:rPr lang="cs-CZ" altLang="en-US" sz="2400" dirty="0"/>
              <a:t>příjmy z </a:t>
            </a:r>
            <a:r>
              <a:rPr lang="cs-CZ" altLang="en-US" sz="2400" b="1" dirty="0"/>
              <a:t>výsledků vlastní hospodářské činnosti</a:t>
            </a:r>
            <a:r>
              <a:rPr lang="cs-CZ" altLang="en-US" sz="2400" dirty="0"/>
              <a:t>, </a:t>
            </a:r>
          </a:p>
          <a:p>
            <a:r>
              <a:rPr lang="cs-CZ" altLang="en-US" sz="2400" dirty="0"/>
              <a:t>příjmy z </a:t>
            </a:r>
            <a:r>
              <a:rPr lang="cs-CZ" altLang="en-US" sz="2400" b="1" dirty="0"/>
              <a:t>hospodářské činnosti </a:t>
            </a:r>
            <a:r>
              <a:rPr lang="cs-CZ" altLang="en-US" sz="2400" dirty="0"/>
              <a:t>právnických osob, která organizaci zřídila nebo založila,</a:t>
            </a:r>
          </a:p>
          <a:p>
            <a:r>
              <a:rPr lang="cs-CZ" altLang="en-US" sz="2400" dirty="0"/>
              <a:t>příjmy z </a:t>
            </a:r>
            <a:r>
              <a:rPr lang="cs-CZ" altLang="en-US" sz="2400" b="1" dirty="0"/>
              <a:t>vlastní správní činnosti </a:t>
            </a:r>
            <a:r>
              <a:rPr lang="cs-CZ" altLang="en-US" sz="2400" dirty="0"/>
              <a:t>včetně příjmů z výkonů státní správy, k nimž je obec pověřena podle zvláštních zákonů- správních poplatky z této činnosti, </a:t>
            </a:r>
          </a:p>
          <a:p>
            <a:r>
              <a:rPr lang="cs-CZ" altLang="en-US" sz="2400" dirty="0"/>
              <a:t>příjmy z </a:t>
            </a:r>
            <a:r>
              <a:rPr lang="cs-CZ" altLang="en-US" sz="2400" b="1" dirty="0"/>
              <a:t>vybraných pokut a odvodů </a:t>
            </a:r>
            <a:r>
              <a:rPr lang="cs-CZ" altLang="en-US" sz="2400" dirty="0"/>
              <a:t>uložených v pravomoci obce, </a:t>
            </a:r>
          </a:p>
          <a:p>
            <a:r>
              <a:rPr lang="cs-CZ" altLang="en-US" sz="2400" dirty="0"/>
              <a:t>výnosy z </a:t>
            </a:r>
            <a:r>
              <a:rPr lang="cs-CZ" altLang="en-US" sz="2400" b="1" dirty="0"/>
              <a:t>místních poplatků </a:t>
            </a:r>
            <a:r>
              <a:rPr lang="cs-CZ" altLang="en-US" sz="2400" dirty="0"/>
              <a:t>podle zvláštního zákona,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08633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Příjmy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44582" y="1423851"/>
            <a:ext cx="10728617" cy="4159955"/>
          </a:xfrm>
        </p:spPr>
        <p:txBody>
          <a:bodyPr/>
          <a:lstStyle/>
          <a:p>
            <a:r>
              <a:rPr lang="cs-CZ" altLang="en-US" sz="2400" b="1" dirty="0"/>
              <a:t>výnosy daní </a:t>
            </a:r>
            <a:r>
              <a:rPr lang="cs-CZ" altLang="en-US" sz="2400" dirty="0"/>
              <a:t>nebo podíly na nich podle zvláštního zákona,</a:t>
            </a:r>
          </a:p>
          <a:p>
            <a:r>
              <a:rPr lang="cs-CZ" altLang="en-US" sz="2400" b="1" dirty="0"/>
              <a:t>dotace ze státního rozpočtu a ze státních fondů</a:t>
            </a:r>
            <a:r>
              <a:rPr lang="cs-CZ" altLang="en-US" sz="2400" dirty="0"/>
              <a:t>,</a:t>
            </a:r>
          </a:p>
          <a:p>
            <a:r>
              <a:rPr lang="cs-CZ" altLang="en-US" sz="2400" dirty="0"/>
              <a:t> </a:t>
            </a:r>
            <a:r>
              <a:rPr lang="cs-CZ" altLang="en-US" sz="2400" b="1" dirty="0"/>
              <a:t>dotace z rozpočtu kraje</a:t>
            </a:r>
            <a:r>
              <a:rPr lang="cs-CZ" altLang="en-US" sz="2400" dirty="0"/>
              <a:t>,</a:t>
            </a:r>
          </a:p>
          <a:p>
            <a:r>
              <a:rPr lang="cs-CZ" altLang="en-US" sz="2400" dirty="0"/>
              <a:t>přijaté </a:t>
            </a:r>
            <a:r>
              <a:rPr lang="cs-CZ" altLang="en-US" sz="2400" b="1" dirty="0"/>
              <a:t>peněžité dary a příspěvky</a:t>
            </a:r>
            <a:r>
              <a:rPr lang="cs-CZ" altLang="en-US" sz="2400" dirty="0"/>
              <a:t>,</a:t>
            </a:r>
          </a:p>
          <a:p>
            <a:r>
              <a:rPr lang="cs-CZ" altLang="en-US" sz="2400" dirty="0"/>
              <a:t> jiné příjmy, které podle zvláštních zákonů patří do příjmů obce, kraje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80012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Výdaje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20000" y="1410789"/>
            <a:ext cx="10753200" cy="4591028"/>
          </a:xfrm>
        </p:spPr>
        <p:txBody>
          <a:bodyPr/>
          <a:lstStyle/>
          <a:p>
            <a:r>
              <a:rPr lang="cs-CZ" altLang="en-US" sz="2000" b="1" dirty="0"/>
              <a:t>závazky</a:t>
            </a:r>
            <a:r>
              <a:rPr lang="cs-CZ" altLang="en-US" sz="2000" dirty="0"/>
              <a:t> vyplývající pro obec, kraj </a:t>
            </a:r>
            <a:r>
              <a:rPr lang="cs-CZ" altLang="en-US" sz="2000" b="1" dirty="0"/>
              <a:t>z plnění povinností uložených jí zákony</a:t>
            </a:r>
            <a:r>
              <a:rPr lang="cs-CZ" altLang="en-US" sz="2000" dirty="0"/>
              <a:t>,</a:t>
            </a:r>
          </a:p>
          <a:p>
            <a:r>
              <a:rPr lang="cs-CZ" altLang="en-US" sz="2000" b="1" dirty="0"/>
              <a:t>výdaje na vlastní činnost </a:t>
            </a:r>
            <a:r>
              <a:rPr lang="cs-CZ" altLang="en-US" sz="2000" dirty="0"/>
              <a:t>obce, kraje v  samostatné působnosti, zejména výdaje spojené s péčí o vlastní majetek a jeho rozvoj, </a:t>
            </a:r>
          </a:p>
          <a:p>
            <a:r>
              <a:rPr lang="cs-CZ" altLang="en-US" sz="2000" b="1" dirty="0"/>
              <a:t>výdaje spojené s výkonem státní správy</a:t>
            </a:r>
            <a:r>
              <a:rPr lang="cs-CZ" altLang="en-US" sz="2000" dirty="0"/>
              <a:t>, ke které je obec, kraj pověřena zákonem,</a:t>
            </a:r>
          </a:p>
          <a:p>
            <a:r>
              <a:rPr lang="cs-CZ" altLang="en-US" sz="2000" b="1" dirty="0"/>
              <a:t>závazky</a:t>
            </a:r>
            <a:r>
              <a:rPr lang="cs-CZ" altLang="en-US" sz="2000" dirty="0"/>
              <a:t> vyplývající pro obec, kraj </a:t>
            </a:r>
            <a:r>
              <a:rPr lang="cs-CZ" altLang="en-US" sz="2000" b="1" dirty="0"/>
              <a:t>z uzavřených smluvních vztahů </a:t>
            </a:r>
            <a:r>
              <a:rPr lang="cs-CZ" altLang="en-US" sz="2000" dirty="0"/>
              <a:t>v jejím hospodaření a ze smluvních vztahů vlastních organizací, jestliže k nim přistoupila,</a:t>
            </a:r>
          </a:p>
          <a:p>
            <a:r>
              <a:rPr lang="cs-CZ" altLang="en-US" sz="2000" dirty="0"/>
              <a:t> </a:t>
            </a:r>
            <a:r>
              <a:rPr lang="cs-CZ" altLang="en-US" sz="2000" b="1" dirty="0"/>
              <a:t>závazky přijaté v rámci spolupráce s jinými obcemi </a:t>
            </a:r>
            <a:r>
              <a:rPr lang="cs-CZ" altLang="en-US" sz="2000" dirty="0"/>
              <a:t>nebo s dalšími subjekty, včetně příspěvků na společnou činnost,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39962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Výdaje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53143" y="1645920"/>
            <a:ext cx="10820057" cy="4186080"/>
          </a:xfrm>
        </p:spPr>
        <p:txBody>
          <a:bodyPr/>
          <a:lstStyle/>
          <a:p>
            <a:r>
              <a:rPr lang="cs-CZ" altLang="en-US" sz="2400" dirty="0"/>
              <a:t>úhrada úroků z přijatých půjček a úvěrů, </a:t>
            </a:r>
          </a:p>
          <a:p>
            <a:r>
              <a:rPr lang="cs-CZ" altLang="en-US" sz="2400" dirty="0"/>
              <a:t>výdaje na emise vlastních dluhopisů a na úhradu výnosů z nich náležejících jejich vlastníkům,</a:t>
            </a:r>
          </a:p>
          <a:p>
            <a:r>
              <a:rPr lang="cs-CZ" altLang="en-US" sz="2400" dirty="0"/>
              <a:t>výdaje na podporu subjektů provádějících veřejně prospěšné činnosti a na podporu soukromého podnikání prospěšného pro obec,</a:t>
            </a:r>
          </a:p>
          <a:p>
            <a:r>
              <a:rPr lang="cs-CZ" altLang="en-US" sz="2400" dirty="0"/>
              <a:t> jiné výdaje uskutečněné v rámci působnosti obce, kraje včetně darů a příspěvků na sociální nebo jiné humanitární účely.</a:t>
            </a:r>
          </a:p>
          <a:p>
            <a:r>
              <a:rPr lang="cs-CZ" altLang="en-US" sz="2400" dirty="0"/>
              <a:t>splátky přijatých půjček, úvěrů a návratných výpomocí a splátky jistiny vlastních dluhopisů jejich vlastníkům.</a:t>
            </a:r>
          </a:p>
          <a:p>
            <a:endParaRPr lang="cs-CZ" altLang="en-US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85801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Rozpočtový proces na úrovni ÚSC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77C304F4-3C8C-4497-A350-1FCCC2388C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64355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4646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19667" y="720725"/>
            <a:ext cx="10752667" cy="450850"/>
          </a:xfrm>
        </p:spPr>
        <p:txBody>
          <a:bodyPr wrap="square" anchor="t">
            <a:normAutofit/>
          </a:bodyPr>
          <a:lstStyle/>
          <a:p>
            <a:r>
              <a:rPr lang="cs-CZ" dirty="0"/>
              <a:t>Vztah účetnictví a rozpočtu</a:t>
            </a:r>
          </a:p>
        </p:txBody>
      </p:sp>
      <p:sp>
        <p:nvSpPr>
          <p:cNvPr id="2" name="Zástupný symbol pro číslo snímku 1" hidden="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18</a:t>
            </a:fld>
            <a:endParaRPr lang="cs-CZ" altLang="cs-CZ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326A8E50-6F9B-439C-9E78-2B80BB5A88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118468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1776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Rozlišení mezi rozpočtovou a podnikatelskou činností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66751" y="1717194"/>
            <a:ext cx="10753200" cy="3741943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altLang="cs-CZ" sz="1800" b="1" dirty="0"/>
              <a:t>Rozpočtová činnost </a:t>
            </a:r>
          </a:p>
          <a:p>
            <a:pPr marL="891540" lvl="2" indent="-342900" algn="just">
              <a:lnSpc>
                <a:spcPct val="100000"/>
              </a:lnSpc>
              <a:buFontTx/>
              <a:buChar char="-"/>
            </a:pPr>
            <a:r>
              <a:rPr lang="cs-CZ" altLang="cs-CZ" sz="1800" dirty="0"/>
              <a:t>činnost, která je hlavním posláním ÚSC – cílem není dosažení zisku, ale snaha o rozvoj území a  uspokojování potřeb obyvatel</a:t>
            </a:r>
          </a:p>
          <a:p>
            <a:pPr marL="548640" lvl="2" algn="just">
              <a:lnSpc>
                <a:spcPct val="100000"/>
              </a:lnSpc>
            </a:pPr>
            <a:endParaRPr lang="cs-CZ" altLang="cs-CZ" sz="1800" b="1" dirty="0"/>
          </a:p>
          <a:p>
            <a:pPr marL="274320" lvl="1" algn="just"/>
            <a:endParaRPr lang="cs-CZ" altLang="cs-CZ" sz="1800" b="1" dirty="0"/>
          </a:p>
          <a:p>
            <a:pPr algn="just">
              <a:lnSpc>
                <a:spcPct val="100000"/>
              </a:lnSpc>
            </a:pPr>
            <a:r>
              <a:rPr lang="cs-CZ" altLang="cs-CZ" sz="1800" b="1" dirty="0"/>
              <a:t>Podnikatelská (hospodářská) činnost</a:t>
            </a:r>
          </a:p>
          <a:p>
            <a:pPr marL="548640" lvl="2" algn="just">
              <a:lnSpc>
                <a:spcPct val="100000"/>
              </a:lnSpc>
            </a:pPr>
            <a:r>
              <a:rPr lang="cs-CZ" altLang="cs-CZ" sz="1800" dirty="0"/>
              <a:t>- ÚSC může vykonávat i činnosti, při kterých se snaží dosahovat zisku</a:t>
            </a:r>
          </a:p>
          <a:p>
            <a:pPr marL="891540" lvl="2" indent="-342900" algn="just">
              <a:lnSpc>
                <a:spcPct val="100000"/>
              </a:lnSpc>
              <a:buFontTx/>
              <a:buChar char="-"/>
            </a:pPr>
            <a:r>
              <a:rPr lang="cs-CZ" altLang="cs-CZ" sz="1800" dirty="0"/>
              <a:t>účetně sledována mimo rozpočtové V a N </a:t>
            </a:r>
          </a:p>
          <a:p>
            <a:pPr marL="891540" lvl="2" indent="-342900" algn="just">
              <a:lnSpc>
                <a:spcPct val="100000"/>
              </a:lnSpc>
              <a:buFontTx/>
              <a:buChar char="-"/>
            </a:pPr>
            <a:r>
              <a:rPr lang="cs-CZ" altLang="cs-CZ" sz="1800" dirty="0"/>
              <a:t>výsledky se promítají do rozpočtu vždy nejpozději ke konci kalendářního roku</a:t>
            </a:r>
          </a:p>
          <a:p>
            <a:pPr marL="891540" lvl="2" indent="-342900" algn="just">
              <a:lnSpc>
                <a:spcPct val="100000"/>
              </a:lnSpc>
              <a:buFontTx/>
              <a:buChar char="-"/>
            </a:pPr>
            <a:r>
              <a:rPr lang="cs-CZ" altLang="cs-CZ" sz="1800" dirty="0"/>
              <a:t>mělo by být vnitřním předpisem upraveno, které činnosti sem patří, jaký majetek je při nich využíván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0288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 dirty="0"/>
              <a:t>HOSPODAŘENÍ  ÚSC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altLang="en-US" sz="2000" b="1" dirty="0"/>
              <a:t>Z</a:t>
            </a:r>
            <a:r>
              <a:rPr lang="cs-CZ" altLang="en-US" b="1" dirty="0"/>
              <a:t>ákon č. 250/2000 Sb., o rozpočtových pravidlech územních rozpočtů </a:t>
            </a:r>
            <a:r>
              <a:rPr lang="cs-CZ" altLang="en-US" dirty="0"/>
              <a:t>= upravuje finanční hospodaření obcí.</a:t>
            </a:r>
          </a:p>
          <a:p>
            <a:pPr marL="355600" indent="-355600">
              <a:lnSpc>
                <a:spcPct val="80000"/>
              </a:lnSpc>
            </a:pPr>
            <a:endParaRPr lang="cs-CZ" altLang="en-US" dirty="0"/>
          </a:p>
          <a:p>
            <a:pPr marL="571500" indent="-571500">
              <a:lnSpc>
                <a:spcPct val="80000"/>
              </a:lnSpc>
              <a:buAutoNum type="romanUcPeriod"/>
            </a:pPr>
            <a:r>
              <a:rPr lang="cs-CZ" altLang="en-US" dirty="0"/>
              <a:t>Obecná ustanovení</a:t>
            </a:r>
          </a:p>
          <a:p>
            <a:pPr marL="571500" indent="-571500">
              <a:lnSpc>
                <a:spcPct val="80000"/>
              </a:lnSpc>
              <a:buAutoNum type="romanUcPeriod"/>
            </a:pPr>
            <a:r>
              <a:rPr lang="cs-CZ" altLang="en-US" dirty="0"/>
              <a:t>Finanční hospodaření (střednědobý výhled rozpočtu, rozpočet, peněžní fondy, příjmy, výdaje,…)</a:t>
            </a:r>
          </a:p>
          <a:p>
            <a:pPr marL="571500" indent="-571500">
              <a:lnSpc>
                <a:spcPct val="80000"/>
              </a:lnSpc>
              <a:buAutoNum type="romanUcPeriod" startAt="3"/>
            </a:pPr>
            <a:r>
              <a:rPr lang="cs-CZ" altLang="en-US" dirty="0"/>
              <a:t>Rozpočtový proces (sestavení, zveřejnění rozpočtu, provizorium,…)</a:t>
            </a:r>
          </a:p>
          <a:p>
            <a:pPr marL="571500" indent="-571500">
              <a:lnSpc>
                <a:spcPct val="80000"/>
              </a:lnSpc>
              <a:buAutoNum type="romanUcPeriod" startAt="3"/>
            </a:pPr>
            <a:r>
              <a:rPr lang="cs-CZ" altLang="en-US" dirty="0"/>
              <a:t>Organizace ÚSC</a:t>
            </a:r>
          </a:p>
          <a:p>
            <a:pPr marL="571500" indent="-571500">
              <a:lnSpc>
                <a:spcPct val="80000"/>
              </a:lnSpc>
              <a:buAutoNum type="romanUcPeriod" startAt="5"/>
            </a:pPr>
            <a:r>
              <a:rPr lang="cs-CZ" altLang="en-US" dirty="0"/>
              <a:t>Hospodaření dobrovolných svazků obcí</a:t>
            </a:r>
          </a:p>
          <a:p>
            <a:pPr marL="571500" indent="-571500">
              <a:lnSpc>
                <a:spcPct val="80000"/>
              </a:lnSpc>
              <a:buAutoNum type="romanUcPeriod" startAt="5"/>
            </a:pPr>
            <a:r>
              <a:rPr lang="cs-CZ" altLang="en-US" dirty="0"/>
              <a:t>Přechodná a závěrečná ustanovení</a:t>
            </a:r>
          </a:p>
          <a:p>
            <a:pPr marL="571500" indent="-571500">
              <a:lnSpc>
                <a:spcPct val="80000"/>
              </a:lnSpc>
              <a:buAutoNum type="romanUcPeriod" startAt="6"/>
            </a:pPr>
            <a:endParaRPr lang="cs-CZ" altLang="en-US" dirty="0"/>
          </a:p>
          <a:p>
            <a:pPr marL="0" indent="0">
              <a:lnSpc>
                <a:spcPct val="80000"/>
              </a:lnSpc>
              <a:buNone/>
            </a:pPr>
            <a:endParaRPr lang="cs-CZ" altLang="en-US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en-US" dirty="0"/>
              <a:t>Zákon si prosím pročtěte!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708709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7447A0-C0E9-46DF-9F51-8BB8DCD83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Využívání rozpočtových informací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25010D-4821-4DD3-AF02-25FA5CBEA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67" y="1283629"/>
            <a:ext cx="10753200" cy="4139998"/>
          </a:xfrm>
        </p:spPr>
        <p:txBody>
          <a:bodyPr/>
          <a:lstStyle/>
          <a:p>
            <a:pPr marL="54000" indent="0">
              <a:buNone/>
            </a:pPr>
            <a:r>
              <a:rPr lang="cs-CZ" sz="2000" b="1" dirty="0"/>
              <a:t>Klíčový je pohled</a:t>
            </a:r>
          </a:p>
          <a:p>
            <a:pPr>
              <a:buFontTx/>
              <a:buChar char="-"/>
            </a:pPr>
            <a:r>
              <a:rPr lang="cs-CZ" sz="2000" dirty="0"/>
              <a:t>na rozpočet jedné obce</a:t>
            </a:r>
          </a:p>
          <a:p>
            <a:pPr>
              <a:buFontTx/>
              <a:buChar char="-"/>
            </a:pPr>
            <a:r>
              <a:rPr lang="cs-CZ" sz="2000" dirty="0"/>
              <a:t>jeho </a:t>
            </a:r>
            <a:r>
              <a:rPr lang="cs-CZ" sz="2000" dirty="0" err="1"/>
              <a:t>provazbu</a:t>
            </a:r>
            <a:r>
              <a:rPr lang="cs-CZ" sz="2000" dirty="0"/>
              <a:t> na rozpočtový výhled</a:t>
            </a:r>
          </a:p>
          <a:p>
            <a:pPr>
              <a:buFontTx/>
              <a:buChar char="-"/>
            </a:pPr>
            <a:r>
              <a:rPr lang="cs-CZ" sz="2000" dirty="0"/>
              <a:t>jeho vazby na stav majetku obce a jí zřízených organizací</a:t>
            </a:r>
          </a:p>
          <a:p>
            <a:pPr>
              <a:buFontTx/>
              <a:buChar char="-"/>
            </a:pPr>
            <a:r>
              <a:rPr lang="cs-CZ" sz="2000" dirty="0"/>
              <a:t>jeho návaznost na Strategický plán / Program rozvoje obce (i na strategické dokumenty dalších dotčených subjektů)</a:t>
            </a:r>
          </a:p>
          <a:p>
            <a:pPr>
              <a:buFontTx/>
              <a:buChar char="-"/>
            </a:pPr>
            <a:r>
              <a:rPr lang="cs-CZ" sz="2000" dirty="0"/>
              <a:t>jeho korespondence s územním plánováním</a:t>
            </a:r>
          </a:p>
          <a:p>
            <a:pPr marL="54000" indent="0">
              <a:buNone/>
            </a:pPr>
            <a:r>
              <a:rPr lang="cs-CZ" sz="2000" b="1" dirty="0"/>
              <a:t>            </a:t>
            </a:r>
          </a:p>
          <a:p>
            <a:pPr marL="54000" indent="0">
              <a:buNone/>
            </a:pPr>
            <a:r>
              <a:rPr lang="cs-CZ" sz="2000" b="1" dirty="0"/>
              <a:t>Další možnost je srovnání několika obcí či měst</a:t>
            </a:r>
          </a:p>
          <a:p>
            <a:pPr marL="54000" indent="0">
              <a:buNone/>
            </a:pPr>
            <a:r>
              <a:rPr lang="cs-CZ" sz="2000" dirty="0"/>
              <a:t>- která jsou si podobné v určitých charakteristikách (počet obyvatel, lokalizace, příhraniční oblasti, zázemí velkých měst apod.)</a:t>
            </a:r>
          </a:p>
        </p:txBody>
      </p:sp>
    </p:spTree>
    <p:extLst>
      <p:ext uri="{BB962C8B-B14F-4D97-AF65-F5344CB8AC3E}">
        <p14:creationId xmlns:p14="http://schemas.microsoft.com/office/powerpoint/2010/main" val="871536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000254-BD64-406A-8DA3-DE7235E0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 může obec kvalitně sestavit rozpočet?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EB1100-31EC-4595-966D-F206BC369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dirty="0"/>
              <a:t>V případě, že má dostatek informací:</a:t>
            </a:r>
          </a:p>
          <a:p>
            <a:pPr>
              <a:buFontTx/>
              <a:buChar char="-"/>
            </a:pPr>
            <a:r>
              <a:rPr lang="cs-CZ" dirty="0"/>
              <a:t>Jaké vazby budou v konkrétním roce státnímu rozpočtu</a:t>
            </a:r>
          </a:p>
          <a:p>
            <a:pPr>
              <a:buFontTx/>
              <a:buChar char="-"/>
            </a:pPr>
            <a:r>
              <a:rPr lang="cs-CZ" dirty="0"/>
              <a:t>Jaký je očekávaný vývoj hospodaření územních rozpočtů</a:t>
            </a:r>
          </a:p>
          <a:p>
            <a:pPr>
              <a:buFontTx/>
              <a:buChar char="-"/>
            </a:pPr>
            <a:r>
              <a:rPr lang="cs-CZ" dirty="0"/>
              <a:t>Jaké dotace získá ze státního rozpočtu a jejich výši</a:t>
            </a:r>
          </a:p>
          <a:p>
            <a:pPr>
              <a:buFontTx/>
              <a:buChar char="-"/>
            </a:pPr>
            <a:r>
              <a:rPr lang="cs-CZ" dirty="0"/>
              <a:t>Zná nové daňové předpisy</a:t>
            </a:r>
          </a:p>
        </p:txBody>
      </p:sp>
    </p:spTree>
    <p:extLst>
      <p:ext uri="{BB962C8B-B14F-4D97-AF65-F5344CB8AC3E}">
        <p14:creationId xmlns:p14="http://schemas.microsoft.com/office/powerpoint/2010/main" val="3442855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9447AA-2B20-451D-BBEC-C791D542B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veřejné peníze plynou?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AB58C7-336F-469F-8DED-D00A04CFD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co jsou vynakládány?</a:t>
            </a:r>
          </a:p>
          <a:p>
            <a:r>
              <a:rPr lang="cs-CZ" dirty="0"/>
              <a:t>Jak jsou rozprostřeny do území?</a:t>
            </a:r>
          </a:p>
          <a:p>
            <a:r>
              <a:rPr lang="cs-CZ" dirty="0"/>
              <a:t>Jakým způsobem reagují na skutečnou situaci daného území?</a:t>
            </a:r>
          </a:p>
          <a:p>
            <a:r>
              <a:rPr lang="cs-CZ" dirty="0"/>
              <a:t>Nabízí určité možnosti řešení problému?</a:t>
            </a:r>
          </a:p>
          <a:p>
            <a:r>
              <a:rPr lang="cs-CZ" dirty="0"/>
              <a:t>Daří se tyto problémy prostřednictvím veřejných financí vůbec řešit?</a:t>
            </a:r>
          </a:p>
          <a:p>
            <a:r>
              <a:rPr lang="cs-CZ" dirty="0"/>
              <a:t>Poskytují nám veřejné rozpočty možnost posouzení</a:t>
            </a:r>
          </a:p>
          <a:p>
            <a:pPr lvl="1"/>
            <a:r>
              <a:rPr lang="cs-CZ" dirty="0"/>
              <a:t>Hospodárnosti</a:t>
            </a:r>
          </a:p>
          <a:p>
            <a:pPr lvl="1"/>
            <a:r>
              <a:rPr lang="cs-CZ" dirty="0"/>
              <a:t>Efektivity</a:t>
            </a:r>
          </a:p>
          <a:p>
            <a:pPr lvl="1"/>
            <a:r>
              <a:rPr lang="cs-CZ" dirty="0"/>
              <a:t>Účelnosti?</a:t>
            </a:r>
          </a:p>
        </p:txBody>
      </p:sp>
    </p:spTree>
    <p:extLst>
      <p:ext uri="{BB962C8B-B14F-4D97-AF65-F5344CB8AC3E}">
        <p14:creationId xmlns:p14="http://schemas.microsoft.com/office/powerpoint/2010/main" val="3783603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B6C314-CBB1-4DE3-B8AA-9174B65A9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Čemu se obce věnují?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FBF69E-DC5C-4361-B77B-9AF143215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Jakým činnostem a aktivitám se obce věnují?</a:t>
            </a:r>
          </a:p>
          <a:p>
            <a:r>
              <a:rPr lang="cs-CZ" dirty="0"/>
              <a:t>Jsou tyto aktivity podpořeny i rozpočtově?</a:t>
            </a:r>
          </a:p>
          <a:p>
            <a:r>
              <a:rPr lang="cs-CZ" dirty="0"/>
              <a:t>Koresponduje jejich rozpočtová váha s významem, který je dané aktivitě přikládán ve veřejné debatě?</a:t>
            </a:r>
          </a:p>
        </p:txBody>
      </p:sp>
    </p:spTree>
    <p:extLst>
      <p:ext uri="{BB962C8B-B14F-4D97-AF65-F5344CB8AC3E}">
        <p14:creationId xmlns:p14="http://schemas.microsoft.com/office/powerpoint/2010/main" val="441855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257073-B97A-4AAD-9FB5-1BF83BE0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Rozpočtové úrovně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36E9C00-1523-4CBF-AA44-883A8C6FC4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876744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8916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CD64F4-F7CA-4072-B11A-EF4EA6BD5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rozpočtové skladby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B9E2F5-2E59-47C2-870E-B3D2DA612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Vyhláška č. 323/2002 Sb. Ministerstva financí o rozpočtové skladbě</a:t>
            </a:r>
          </a:p>
          <a:p>
            <a:pPr lvl="1"/>
            <a:r>
              <a:rPr lang="cs-CZ" dirty="0"/>
              <a:t>Platnost od 19. 7, 2002</a:t>
            </a:r>
          </a:p>
          <a:p>
            <a:pPr lvl="1"/>
            <a:r>
              <a:rPr lang="cs-CZ" dirty="0"/>
              <a:t>Účinnost od 19. 7. 2002</a:t>
            </a:r>
          </a:p>
          <a:p>
            <a:pPr lvl="1"/>
            <a:r>
              <a:rPr lang="cs-CZ" dirty="0"/>
              <a:t>Zrušeno k 1.1. 2022</a:t>
            </a:r>
          </a:p>
          <a:p>
            <a:r>
              <a:rPr lang="cs-CZ" dirty="0"/>
              <a:t>Vyhláška č. </a:t>
            </a:r>
            <a:r>
              <a:rPr lang="cs-CZ" b="1" dirty="0"/>
              <a:t>412/2021</a:t>
            </a:r>
            <a:r>
              <a:rPr lang="cs-CZ" dirty="0"/>
              <a:t> Sb. Ministerstva financí o rozpočtové skladbě</a:t>
            </a:r>
          </a:p>
        </p:txBody>
      </p:sp>
    </p:spTree>
    <p:extLst>
      <p:ext uri="{BB962C8B-B14F-4D97-AF65-F5344CB8AC3E}">
        <p14:creationId xmlns:p14="http://schemas.microsoft.com/office/powerpoint/2010/main" val="4107094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24BD61-D6CC-4EBE-B521-438F3B04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rozpočtové skladby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794EE019-0B4C-4E35-9595-6F17B4F410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133291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297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E083BB-9171-4213-9515-BD4A2B123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Členění rozpočtu – rozpočtová skladba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B690335-D767-4E1D-A799-3E99B523EE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027256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7788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B3E4E1-8D70-4A54-8FC6-978021206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Druhové členění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072A64-CC10-4B8A-BF9E-4DFBEE59B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316912"/>
          </a:xfrm>
        </p:spPr>
        <p:txBody>
          <a:bodyPr numCol="2"/>
          <a:lstStyle/>
          <a:p>
            <a:pPr marL="54000" indent="0">
              <a:buNone/>
            </a:pPr>
            <a:r>
              <a:rPr lang="cs-CZ" b="1" dirty="0"/>
              <a:t>1 daňové příjmy</a:t>
            </a:r>
          </a:p>
          <a:p>
            <a:pPr marL="54000" indent="0">
              <a:buNone/>
            </a:pPr>
            <a:r>
              <a:rPr lang="cs-CZ" b="1" dirty="0"/>
              <a:t>2 nedaňové příjmy</a:t>
            </a:r>
          </a:p>
          <a:p>
            <a:pPr marL="54000" indent="0">
              <a:buNone/>
            </a:pPr>
            <a:r>
              <a:rPr lang="cs-CZ" b="1" dirty="0"/>
              <a:t>3 kapitálové příjmy</a:t>
            </a:r>
          </a:p>
          <a:p>
            <a:pPr marL="54000" indent="0">
              <a:buNone/>
            </a:pPr>
            <a:r>
              <a:rPr lang="cs-CZ" b="1" dirty="0"/>
              <a:t>4 přijaté transfery</a:t>
            </a:r>
          </a:p>
          <a:p>
            <a:pPr marL="54000" indent="0">
              <a:buNone/>
            </a:pPr>
            <a:r>
              <a:rPr lang="cs-CZ" b="1" dirty="0"/>
              <a:t>-------------------------</a:t>
            </a:r>
          </a:p>
          <a:p>
            <a:pPr marL="54000" indent="0">
              <a:buNone/>
            </a:pPr>
            <a:r>
              <a:rPr lang="cs-CZ" b="1" dirty="0"/>
              <a:t>5. běžné výdaje</a:t>
            </a:r>
          </a:p>
          <a:p>
            <a:pPr marL="54000" indent="0">
              <a:buNone/>
            </a:pPr>
            <a:r>
              <a:rPr lang="cs-CZ" b="1" dirty="0"/>
              <a:t>6. kapitálové výdaje</a:t>
            </a:r>
          </a:p>
          <a:p>
            <a:pPr marL="54000" indent="0">
              <a:buNone/>
            </a:pPr>
            <a:r>
              <a:rPr lang="cs-CZ" b="1" dirty="0"/>
              <a:t>-------------------------</a:t>
            </a:r>
          </a:p>
          <a:p>
            <a:pPr marL="54000" indent="0">
              <a:buNone/>
            </a:pPr>
            <a:r>
              <a:rPr lang="cs-CZ" b="1" dirty="0"/>
              <a:t>8. financování   </a:t>
            </a:r>
          </a:p>
          <a:p>
            <a:pPr marL="54000" indent="0">
              <a:buNone/>
            </a:pPr>
            <a:r>
              <a:rPr lang="cs-CZ" dirty="0"/>
              <a:t>PŘÍJMY = VÝDAJE </a:t>
            </a:r>
            <a:r>
              <a:rPr lang="en-US" dirty="0"/>
              <a:t>+- </a:t>
            </a:r>
            <a:r>
              <a:rPr lang="cs-CZ" dirty="0"/>
              <a:t>FINANCOVÁNÍ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b="1" dirty="0"/>
              <a:t>Struktura čtyřmístného kódu:</a:t>
            </a:r>
          </a:p>
          <a:p>
            <a:pPr marL="54000" indent="0">
              <a:buNone/>
            </a:pPr>
            <a:r>
              <a:rPr lang="cs-CZ" dirty="0"/>
              <a:t>1_Třída</a:t>
            </a:r>
          </a:p>
          <a:p>
            <a:pPr marL="54000" indent="0">
              <a:buNone/>
            </a:pPr>
            <a:r>
              <a:rPr lang="cs-CZ" dirty="0"/>
              <a:t>2_Seskupení položek</a:t>
            </a:r>
          </a:p>
          <a:p>
            <a:pPr marL="54000" indent="0">
              <a:buNone/>
            </a:pPr>
            <a:r>
              <a:rPr lang="cs-CZ" dirty="0"/>
              <a:t>3_Podseskupení položek</a:t>
            </a:r>
          </a:p>
          <a:p>
            <a:pPr marL="54000" indent="0">
              <a:buNone/>
            </a:pPr>
            <a:r>
              <a:rPr lang="cs-CZ" dirty="0"/>
              <a:t>4_</a:t>
            </a:r>
            <a:r>
              <a:rPr lang="cs-CZ" b="1" dirty="0"/>
              <a:t>Položka</a:t>
            </a:r>
          </a:p>
        </p:txBody>
      </p:sp>
    </p:spTree>
    <p:extLst>
      <p:ext uri="{BB962C8B-B14F-4D97-AF65-F5344CB8AC3E}">
        <p14:creationId xmlns:p14="http://schemas.microsoft.com/office/powerpoint/2010/main" val="1492783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411C5C-4835-4BE2-8D06-F6807E92A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Odvětvové členění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46FDFC-B8B4-4853-8DFC-1510ABA67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54000" indent="0">
              <a:buNone/>
            </a:pPr>
            <a:r>
              <a:rPr lang="cs-CZ" b="1" dirty="0">
                <a:solidFill>
                  <a:srgbClr val="FF0000"/>
                </a:solidFill>
              </a:rPr>
              <a:t>1</a:t>
            </a:r>
            <a:r>
              <a:rPr lang="cs-CZ" b="1" dirty="0"/>
              <a:t> zemědělství, lesní hospodářství a rybářství</a:t>
            </a:r>
          </a:p>
          <a:p>
            <a:pPr marL="54000" indent="0">
              <a:buNone/>
            </a:pPr>
            <a:r>
              <a:rPr lang="cs-CZ" b="1" dirty="0">
                <a:solidFill>
                  <a:srgbClr val="FF0000"/>
                </a:solidFill>
              </a:rPr>
              <a:t>2</a:t>
            </a:r>
            <a:r>
              <a:rPr lang="cs-CZ" b="1" dirty="0"/>
              <a:t> průmyslová a ostatní odvětví hospodářství</a:t>
            </a:r>
          </a:p>
          <a:p>
            <a:pPr marL="54000" indent="0">
              <a:buNone/>
            </a:pPr>
            <a:r>
              <a:rPr lang="cs-CZ" b="1" dirty="0">
                <a:solidFill>
                  <a:srgbClr val="FF0000"/>
                </a:solidFill>
              </a:rPr>
              <a:t>3</a:t>
            </a:r>
            <a:r>
              <a:rPr lang="cs-CZ" b="1" dirty="0"/>
              <a:t> služby pro obyvatelstvo</a:t>
            </a:r>
          </a:p>
          <a:p>
            <a:pPr marL="54000" indent="0">
              <a:buNone/>
            </a:pPr>
            <a:r>
              <a:rPr lang="cs-CZ" b="1" dirty="0">
                <a:solidFill>
                  <a:srgbClr val="FF0000"/>
                </a:solidFill>
              </a:rPr>
              <a:t>4</a:t>
            </a:r>
            <a:r>
              <a:rPr lang="cs-CZ" b="1" dirty="0"/>
              <a:t> sociální věci a politika zaměstnanosti</a:t>
            </a:r>
          </a:p>
          <a:p>
            <a:pPr marL="54000" indent="0">
              <a:buNone/>
            </a:pPr>
            <a:r>
              <a:rPr lang="cs-CZ" b="1" dirty="0">
                <a:solidFill>
                  <a:srgbClr val="FF0000"/>
                </a:solidFill>
              </a:rPr>
              <a:t>5</a:t>
            </a:r>
            <a:r>
              <a:rPr lang="cs-CZ" b="1" dirty="0"/>
              <a:t> bezpečnost státu a právní ochrana</a:t>
            </a:r>
          </a:p>
          <a:p>
            <a:pPr marL="54000" indent="0">
              <a:buNone/>
            </a:pPr>
            <a:r>
              <a:rPr lang="cs-CZ" b="1" dirty="0">
                <a:solidFill>
                  <a:srgbClr val="FF0000"/>
                </a:solidFill>
              </a:rPr>
              <a:t>6</a:t>
            </a:r>
            <a:r>
              <a:rPr lang="cs-CZ" b="1" dirty="0"/>
              <a:t> všeobecná veřejná správa a služby</a:t>
            </a:r>
          </a:p>
          <a:p>
            <a:pPr marL="54000" indent="0">
              <a:buNone/>
            </a:pPr>
            <a:r>
              <a:rPr lang="cs-CZ" b="1" dirty="0"/>
              <a:t>Struktura čtyřmístného kódu:</a:t>
            </a:r>
          </a:p>
          <a:p>
            <a:pPr marL="54000" indent="0">
              <a:buNone/>
            </a:pPr>
            <a:r>
              <a:rPr lang="cs-CZ" dirty="0"/>
              <a:t>1_Skupina (3 Služby pro obyvatelstvo)</a:t>
            </a:r>
          </a:p>
          <a:p>
            <a:pPr marL="54000" indent="0">
              <a:buNone/>
            </a:pPr>
            <a:r>
              <a:rPr lang="cs-CZ" dirty="0"/>
              <a:t>2_Oddíl (32 Vzdělávání)</a:t>
            </a:r>
          </a:p>
          <a:p>
            <a:pPr marL="54000" indent="0">
              <a:buNone/>
            </a:pPr>
            <a:r>
              <a:rPr lang="cs-CZ" dirty="0"/>
              <a:t>3_Pododdíl (323 Zájmové studium)</a:t>
            </a:r>
          </a:p>
          <a:p>
            <a:pPr marL="54000" indent="0">
              <a:buNone/>
            </a:pPr>
            <a:r>
              <a:rPr lang="cs-CZ" dirty="0"/>
              <a:t>4_</a:t>
            </a:r>
            <a:r>
              <a:rPr lang="cs-CZ" b="1" dirty="0"/>
              <a:t>Paragraf</a:t>
            </a:r>
            <a:r>
              <a:rPr lang="cs-CZ" dirty="0"/>
              <a:t> (3231 Základní umělecké školy)</a:t>
            </a:r>
          </a:p>
        </p:txBody>
      </p:sp>
    </p:spTree>
    <p:extLst>
      <p:ext uri="{BB962C8B-B14F-4D97-AF65-F5344CB8AC3E}">
        <p14:creationId xmlns:p14="http://schemas.microsoft.com/office/powerpoint/2010/main" val="2603319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Zákonem se řídí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Obce  </a:t>
            </a:r>
            <a:endParaRPr lang="cs-CZ" altLang="en-US" sz="2400" dirty="0"/>
          </a:p>
          <a:p>
            <a:r>
              <a:rPr lang="cs-CZ" altLang="en-US" sz="2400" dirty="0"/>
              <a:t>Kraje</a:t>
            </a:r>
          </a:p>
          <a:p>
            <a:r>
              <a:rPr lang="cs-CZ" altLang="en-US" sz="2400" dirty="0"/>
              <a:t>Dobrovolné svazky obcí</a:t>
            </a:r>
          </a:p>
          <a:p>
            <a:r>
              <a:rPr lang="cs-CZ" altLang="en-US" sz="2400" dirty="0"/>
              <a:t>Statutární města</a:t>
            </a:r>
          </a:p>
          <a:p>
            <a:r>
              <a:rPr lang="cs-CZ" altLang="en-US" sz="2400" dirty="0"/>
              <a:t>Městské části a obvody</a:t>
            </a:r>
          </a:p>
          <a:p>
            <a:r>
              <a:rPr lang="cs-CZ" altLang="en-US" sz="2400" dirty="0"/>
              <a:t>Hlavní město Praha</a:t>
            </a:r>
          </a:p>
          <a:p>
            <a:r>
              <a:rPr lang="cs-CZ" altLang="en-US" sz="2400" dirty="0"/>
              <a:t>Příspěvkové organizace v oblasti školství</a:t>
            </a:r>
          </a:p>
          <a:p>
            <a:r>
              <a:rPr lang="cs-CZ" altLang="en-US" sz="2400" dirty="0"/>
              <a:t>Aj.</a:t>
            </a:r>
          </a:p>
          <a:p>
            <a:endParaRPr lang="cs-CZ" sz="24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2803F4C-579A-4A6D-9BD0-1C68B8A0F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867" y="1494721"/>
            <a:ext cx="6887536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97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3C1FA3-B72F-4E09-8F51-9B45A853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zajišťují obce? Příklady paragrafů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218D1F-C3FD-491B-A6DF-BE8B8C936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96140"/>
            <a:ext cx="10753200" cy="4535860"/>
          </a:xfrm>
        </p:spPr>
        <p:txBody>
          <a:bodyPr/>
          <a:lstStyle/>
          <a:p>
            <a:pPr marL="54000" indent="0">
              <a:buNone/>
            </a:pPr>
            <a:r>
              <a:rPr lang="cs-CZ" sz="2000" dirty="0"/>
              <a:t>2212 Silnice</a:t>
            </a:r>
          </a:p>
          <a:p>
            <a:pPr marL="54000" indent="0">
              <a:buNone/>
            </a:pPr>
            <a:r>
              <a:rPr lang="cs-CZ" sz="2000" dirty="0"/>
              <a:t>2221 Provoz veřejné silniční dopravy</a:t>
            </a:r>
          </a:p>
          <a:p>
            <a:pPr marL="54000" indent="0">
              <a:buNone/>
            </a:pPr>
            <a:r>
              <a:rPr lang="cs-CZ" sz="2000" dirty="0"/>
              <a:t>2321 Odvádění a čistění odpadních vod a nakládání s kaly</a:t>
            </a:r>
          </a:p>
          <a:p>
            <a:pPr marL="54000" indent="0">
              <a:buNone/>
            </a:pPr>
            <a:r>
              <a:rPr lang="cs-CZ" sz="2000" dirty="0"/>
              <a:t>3111 Mateřské školy</a:t>
            </a:r>
          </a:p>
          <a:p>
            <a:pPr marL="54000" indent="0">
              <a:buNone/>
            </a:pPr>
            <a:r>
              <a:rPr lang="cs-CZ" sz="2000" dirty="0"/>
              <a:t>3113 Základní školy</a:t>
            </a:r>
          </a:p>
          <a:p>
            <a:pPr marL="54000" indent="0">
              <a:buNone/>
            </a:pPr>
            <a:r>
              <a:rPr lang="cs-CZ" sz="2000" dirty="0"/>
              <a:t>3147 Domovy mládeže</a:t>
            </a:r>
          </a:p>
          <a:p>
            <a:pPr marL="54000" indent="0">
              <a:buNone/>
            </a:pPr>
            <a:r>
              <a:rPr lang="cs-CZ" sz="2000" dirty="0"/>
              <a:t>3322 Zachování a obnova kulturních památek</a:t>
            </a:r>
          </a:p>
          <a:p>
            <a:pPr marL="54000" indent="0">
              <a:buNone/>
            </a:pPr>
            <a:r>
              <a:rPr lang="cs-CZ" sz="2000" dirty="0"/>
              <a:t>3722 Sběr a svoz komunálních odpadů</a:t>
            </a:r>
          </a:p>
          <a:p>
            <a:pPr marL="54000" indent="0">
              <a:buNone/>
            </a:pPr>
            <a:r>
              <a:rPr lang="cs-CZ" sz="2000" dirty="0"/>
              <a:t>3745 Péče o vzhled obcí a veřejnou zeleň</a:t>
            </a:r>
          </a:p>
          <a:p>
            <a:pPr marL="54000" indent="0">
              <a:buNone/>
            </a:pPr>
            <a:r>
              <a:rPr lang="cs-CZ" sz="2000" dirty="0"/>
              <a:t>4350 Domovy pro seniory</a:t>
            </a:r>
          </a:p>
        </p:txBody>
      </p:sp>
    </p:spTree>
    <p:extLst>
      <p:ext uri="{BB962C8B-B14F-4D97-AF65-F5344CB8AC3E}">
        <p14:creationId xmlns:p14="http://schemas.microsoft.com/office/powerpoint/2010/main" val="1427384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E280CE-A580-410C-8382-50540CE13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Rozpočtové opatření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48A704-1217-4B13-BE89-BA935E173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Přesun rozpočtových prostředků uvnitř rozpočtu na straně příjmů nebo výdajů, </a:t>
            </a:r>
            <a:r>
              <a:rPr lang="cs-CZ" b="1" dirty="0"/>
              <a:t>aniž by se změnil celkový objem rozpočtu</a:t>
            </a:r>
          </a:p>
          <a:p>
            <a:r>
              <a:rPr lang="cs-CZ" dirty="0"/>
              <a:t>Použití nových rozpočtem nepředvídaných příjmů k úhradě nových rozpočtem nezajištěných výdajů, čímž se </a:t>
            </a:r>
            <a:r>
              <a:rPr lang="cs-CZ" b="1" dirty="0"/>
              <a:t>zvýší celkový objem rozpočtu</a:t>
            </a:r>
          </a:p>
          <a:p>
            <a:r>
              <a:rPr lang="cs-CZ" dirty="0"/>
              <a:t>Vázání rozpočtových výdajů, jestliže je jejich krytí ohroženo neplněním rozpočtových příjmů, tímto </a:t>
            </a:r>
            <a:r>
              <a:rPr lang="cs-CZ" b="1" dirty="0"/>
              <a:t>opatřením se objem rozpočtu snižuje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9410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522EA-6CB5-40F4-877D-427D93B8E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dat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7CA1BD-318B-4C5C-977F-A5470F111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b="1" dirty="0"/>
              <a:t>Systém rozpočtové skladby</a:t>
            </a:r>
          </a:p>
          <a:p>
            <a:pPr marL="54000" indent="0">
              <a:buNone/>
            </a:pPr>
            <a:r>
              <a:rPr lang="cs-CZ" dirty="0"/>
              <a:t>• </a:t>
            </a:r>
            <a:r>
              <a:rPr lang="cs-CZ" dirty="0">
                <a:hlinkClick r:id="rId2"/>
              </a:rPr>
              <a:t>https://www.mfcr.cz/cs/legislativa/legislativni-dokumenty/2021/vyhlaska-c-412-2021-sb-43882</a:t>
            </a:r>
            <a:endParaRPr lang="cs-CZ" dirty="0"/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b="1" dirty="0"/>
              <a:t>Zdroje dat:</a:t>
            </a:r>
          </a:p>
          <a:p>
            <a:pPr marL="54000" indent="0">
              <a:buNone/>
            </a:pPr>
            <a:r>
              <a:rPr lang="cs-CZ" dirty="0"/>
              <a:t>• Monitor státní pokladny: </a:t>
            </a:r>
            <a:r>
              <a:rPr lang="cs-CZ" dirty="0">
                <a:hlinkClick r:id="rId3"/>
              </a:rPr>
              <a:t>https://monitor.statnipokladna.cz/</a:t>
            </a:r>
            <a:r>
              <a:rPr lang="cs-CZ" dirty="0"/>
              <a:t> </a:t>
            </a:r>
          </a:p>
          <a:p>
            <a:pPr marL="54000" indent="0">
              <a:buNone/>
            </a:pPr>
            <a:r>
              <a:rPr lang="cs-CZ" dirty="0"/>
              <a:t>• Základní údaje o obcích: </a:t>
            </a:r>
            <a:r>
              <a:rPr lang="cs-CZ" dirty="0">
                <a:hlinkClick r:id="rId4"/>
              </a:rPr>
              <a:t>https://www.czso.cz/csu/czso/archiv-datovych-vrstev-pro-gis</a:t>
            </a:r>
            <a:r>
              <a:rPr lang="cs-CZ" dirty="0"/>
              <a:t> 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b="1" dirty="0"/>
              <a:t>Ukázka práce s rozpočtem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b="1" dirty="0">
                <a:hlinkClick r:id="rId5"/>
              </a:rPr>
              <a:t>http://cermna.imunis.cz/Rr/Home/Index/2023?konsolidace=True</a:t>
            </a:r>
            <a:r>
              <a:rPr lang="cs-CZ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1784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9184A4-463B-4ABD-B572-5788D346C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Monitor státní pokladny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6B746E-A239-47BC-A13C-0CD0EC976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Analytický monitor</a:t>
            </a:r>
          </a:p>
          <a:p>
            <a:pPr lvl="1"/>
            <a:r>
              <a:rPr lang="cs-CZ" dirty="0"/>
              <a:t>Souhrny či jednotlivosti</a:t>
            </a:r>
          </a:p>
          <a:p>
            <a:r>
              <a:rPr lang="cs-CZ" dirty="0"/>
              <a:t>Datový katalog (kompletní data)</a:t>
            </a:r>
          </a:p>
          <a:p>
            <a:pPr lvl="1"/>
            <a:r>
              <a:rPr lang="cs-CZ" dirty="0"/>
              <a:t>Transakční data</a:t>
            </a:r>
          </a:p>
          <a:p>
            <a:pPr lvl="1"/>
            <a:r>
              <a:rPr lang="cs-CZ" dirty="0"/>
              <a:t>Plnění rozpočtu ÚSC (KAP a OSS / SF / SPO)</a:t>
            </a:r>
          </a:p>
          <a:p>
            <a:pPr lvl="1"/>
            <a:r>
              <a:rPr lang="cs-CZ" dirty="0">
                <a:hlinkClick r:id="rId2"/>
              </a:rPr>
              <a:t>https://monitor.statnipokladna.cz/datovy-katalog/transakcni-data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84152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86D2C9-EAC5-43FE-9FCE-65BD8B419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 zázemí metropolí zatíženo vyššími výdaji na základní infrastrukturu? (Změna hustoty osídlení 1991/2001/2011)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64DBD36-584E-4699-B5DF-BF1D93A1B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973" y="1811045"/>
            <a:ext cx="11080566" cy="391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80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8C7304-6B47-4ACD-B2E6-17B32F64A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Výdaje na čištění vod</a:t>
            </a:r>
            <a:br>
              <a:rPr lang="cs-CZ" dirty="0"/>
            </a:br>
            <a:r>
              <a:rPr lang="cs-CZ" sz="2000" dirty="0"/>
              <a:t>- velikost obce vs. Náklady per capita?</a:t>
            </a:r>
            <a:br>
              <a:rPr lang="cs-CZ" sz="2000" dirty="0"/>
            </a:br>
            <a:r>
              <a:rPr lang="cs-CZ" sz="2000" dirty="0"/>
              <a:t>- významné úspory z rozsahu jsou dosahovány u obcí nad 5 tis. obyvatel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FDE7EAD-31E0-4614-91F1-816FC38F4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251" y="2248270"/>
            <a:ext cx="8536181" cy="391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97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4174D5-C59E-4276-B844-8ADFAEBF9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školy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8C7EEF8-D6E6-4970-955D-9521AD6FC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4827" y="1518083"/>
            <a:ext cx="7125578" cy="475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40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EC1B54-7BDA-483C-B290-0D1354D18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Divadelní činnost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407B490-D59B-4623-A5DD-1FB60E71E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5736" y="1083076"/>
            <a:ext cx="8876681" cy="541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816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9741EE-A64A-4686-A818-C6408F0A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E955452-B5E3-46E2-9E5B-B3750818E6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Dotazy?</a:t>
            </a:r>
          </a:p>
        </p:txBody>
      </p:sp>
    </p:spTree>
    <p:extLst>
      <p:ext uri="{BB962C8B-B14F-4D97-AF65-F5344CB8AC3E}">
        <p14:creationId xmlns:p14="http://schemas.microsoft.com/office/powerpoint/2010/main" val="1700394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19667" y="720725"/>
            <a:ext cx="10752667" cy="450850"/>
          </a:xfrm>
        </p:spPr>
        <p:txBody>
          <a:bodyPr wrap="square" anchor="t">
            <a:normAutofit/>
          </a:bodyPr>
          <a:lstStyle/>
          <a:p>
            <a:r>
              <a:rPr lang="cs-CZ" dirty="0"/>
              <a:t>Základní pojmy</a:t>
            </a:r>
          </a:p>
        </p:txBody>
      </p:sp>
      <p:sp>
        <p:nvSpPr>
          <p:cNvPr id="2" name="Zástupný symbol pro číslo snímku 1" hidden="1"/>
          <p:cNvSpPr>
            <a:spLocks noGrp="1"/>
          </p:cNvSpPr>
          <p:nvPr>
            <p:ph type="sldNum" sz="quarter" idx="4294967295"/>
          </p:nvPr>
        </p:nvSpPr>
        <p:spPr>
          <a:xfrm>
            <a:off x="414867" y="6227763"/>
            <a:ext cx="251884" cy="252412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graphicFrame>
        <p:nvGraphicFramePr>
          <p:cNvPr id="13" name="Zástupný symbol pro obsah 3">
            <a:extLst>
              <a:ext uri="{FF2B5EF4-FFF2-40B4-BE49-F238E27FC236}">
                <a16:creationId xmlns:a16="http://schemas.microsoft.com/office/drawing/2014/main" id="{9B82D74E-760F-4675-EE86-AE1C94DFA2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063111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1669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Střednědobý výhled rozpočtu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dirty="0"/>
              <a:t>Sestavuje se na základě: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cs-CZ" altLang="en-US" dirty="0"/>
              <a:t>Uzavřených smluvních vztahů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cs-CZ" altLang="en-US" dirty="0"/>
              <a:t>Přijatých závazků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cs-CZ" altLang="en-US" dirty="0"/>
              <a:t>Na období 2-5 let, následujících po roce, na který se sestavuje roční rozpočet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altLang="en-US" dirty="0"/>
              <a:t>Souhrnné základní údaje o příjmech a výdajích</a:t>
            </a:r>
          </a:p>
          <a:p>
            <a:r>
              <a:rPr lang="cs-CZ" altLang="en-US" dirty="0"/>
              <a:t>Dlouhodobější závazky a pohledávky</a:t>
            </a:r>
          </a:p>
          <a:p>
            <a:r>
              <a:rPr lang="cs-CZ" altLang="en-US" dirty="0"/>
              <a:t>Finanční zdroje a potřeby dlouhodobě realizovaných záměrů</a:t>
            </a:r>
          </a:p>
          <a:p>
            <a:r>
              <a:rPr lang="cs-CZ" altLang="en-US" dirty="0"/>
              <a:t>Je povinný (dříve fakultativní)!!!</a:t>
            </a:r>
          </a:p>
          <a:p>
            <a:pPr marL="54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864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15EE4B-BDF5-4144-B0A8-5D79C8CA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BF8A7D-1D36-4C25-8BDA-EF75370D9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Nástroj finančního hospodaření</a:t>
            </a:r>
          </a:p>
          <a:p>
            <a:r>
              <a:rPr lang="cs-CZ" b="1" dirty="0"/>
              <a:t>Krátkodobý finanční plán </a:t>
            </a:r>
            <a:r>
              <a:rPr lang="cs-CZ" dirty="0"/>
              <a:t>(jednoletý), dle kterého subjekt hospodaří</a:t>
            </a:r>
          </a:p>
          <a:p>
            <a:r>
              <a:rPr lang="cs-CZ" dirty="0"/>
              <a:t>Jde o </a:t>
            </a:r>
            <a:r>
              <a:rPr lang="cs-CZ" b="1" dirty="0"/>
              <a:t>bilanci příjmů a výdajů</a:t>
            </a:r>
          </a:p>
          <a:p>
            <a:pPr lvl="1"/>
            <a:r>
              <a:rPr lang="cs-CZ" dirty="0"/>
              <a:t>Při jeho zpracování se vychází z rozpočtového výhledu a ideálně se zpracovává jako vyrovnaný</a:t>
            </a:r>
          </a:p>
          <a:p>
            <a:r>
              <a:rPr lang="cs-CZ" dirty="0"/>
              <a:t>Nástroj </a:t>
            </a:r>
            <a:r>
              <a:rPr lang="cs-CZ" b="1" dirty="0"/>
              <a:t>prosazování cílů politiky, zájmů dané lokality</a:t>
            </a:r>
          </a:p>
          <a:p>
            <a:r>
              <a:rPr lang="cs-CZ" dirty="0"/>
              <a:t>Nástroj sloužící </a:t>
            </a:r>
            <a:r>
              <a:rPr lang="cs-CZ" b="1" dirty="0"/>
              <a:t>k realizaci ekonomického a sociálního rozvoje </a:t>
            </a:r>
            <a:r>
              <a:rPr lang="cs-CZ" dirty="0"/>
              <a:t>obce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Mimo rozpočet se uskutečňují peněžní operace týkající se cizích prostředků a podnikatelská činnost ÚSC</a:t>
            </a:r>
          </a:p>
        </p:txBody>
      </p:sp>
    </p:spTree>
    <p:extLst>
      <p:ext uri="{BB962C8B-B14F-4D97-AF65-F5344CB8AC3E}">
        <p14:creationId xmlns:p14="http://schemas.microsoft.com/office/powerpoint/2010/main" val="465615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B46A0-78D6-4D06-96C0-7152C58B1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obce plní tři základní funkce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D5C4C0C-0D3C-4644-93B0-AD699453A9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011327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7431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26"/>
          </p:nvPr>
        </p:nvSpPr>
        <p:spPr>
          <a:xfrm>
            <a:off x="720725" y="1296000"/>
            <a:ext cx="5220000" cy="710929"/>
          </a:xfrm>
        </p:spPr>
        <p:txBody>
          <a:bodyPr/>
          <a:lstStyle/>
          <a:p>
            <a:r>
              <a:rPr lang="cs-CZ" dirty="0"/>
              <a:t>Deficitní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– zpravidla vyrovnaný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716414"/>
          </a:xfrm>
        </p:spPr>
        <p:txBody>
          <a:bodyPr/>
          <a:lstStyle/>
          <a:p>
            <a:r>
              <a:rPr lang="cs-CZ" dirty="0"/>
              <a:t>Přebytkový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Může být schválen: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en-US" sz="2400" dirty="0"/>
              <a:t>Finančními prostředky z minulých let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en-US" sz="2400" dirty="0"/>
              <a:t>Smluvně zabezpečenou půjčkou, úvěrem, návratnou finanční výpomocí, výnosem z prodeje vlastních dluhopisů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28"/>
          </p:nvPr>
        </p:nvSpPr>
        <p:spPr>
          <a:xfrm>
            <a:off x="6251280" y="1864425"/>
            <a:ext cx="5219998" cy="3965845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AutoNum type="arabicPeriod"/>
            </a:pPr>
            <a:r>
              <a:rPr lang="cs-CZ" altLang="en-US" dirty="0"/>
              <a:t>Některé příjmy daného roku jsou určeny k využití až v následujících letech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AutoNum type="arabicPeriod"/>
            </a:pPr>
            <a:r>
              <a:rPr lang="cs-CZ" altLang="en-US" dirty="0"/>
              <a:t>Splácení jistiny úvěru z předchozích let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E133AE-F61A-4A8F-8BFD-9D3309889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464" y="4534689"/>
            <a:ext cx="6677957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4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19666" y="720725"/>
            <a:ext cx="10752667" cy="450850"/>
          </a:xfrm>
        </p:spPr>
        <p:txBody>
          <a:bodyPr wrap="square" anchor="t">
            <a:normAutofit/>
          </a:bodyPr>
          <a:lstStyle/>
          <a:p>
            <a:r>
              <a:rPr lang="cs-CZ" dirty="0"/>
              <a:t>Zůstatky v rozpočtu a jejich použití</a:t>
            </a:r>
          </a:p>
        </p:txBody>
      </p:sp>
      <p:sp>
        <p:nvSpPr>
          <p:cNvPr id="2" name="Zástupný symbol pro číslo snímku 1" hidden="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9</a:t>
            </a:fld>
            <a:endParaRPr lang="cs-CZ" altLang="cs-CZ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5A7E7820-FF7F-409C-9D5A-76F31C163D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007322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8236445"/>
      </p:ext>
    </p:extLst>
  </p:cSld>
  <p:clrMapOvr>
    <a:masterClrMapping/>
  </p:clrMapOvr>
</p:sld>
</file>

<file path=ppt/theme/theme1.xml><?xml version="1.0" encoding="utf-8"?>
<a:theme xmlns:a="http://schemas.openxmlformats.org/drawingml/2006/main" name="1_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UNI MED">
    <a:dk1>
      <a:srgbClr val="000000"/>
    </a:dk1>
    <a:lt1>
      <a:srgbClr val="FFFFFF"/>
    </a:lt1>
    <a:dk2>
      <a:srgbClr val="0000DC"/>
    </a:dk2>
    <a:lt2>
      <a:srgbClr val="FFC000"/>
    </a:lt2>
    <a:accent1>
      <a:srgbClr val="0000DC"/>
    </a:accent1>
    <a:accent2>
      <a:srgbClr val="F01928"/>
    </a:accent2>
    <a:accent3>
      <a:srgbClr val="00AF3F"/>
    </a:accent3>
    <a:accent4>
      <a:srgbClr val="4BC8FF"/>
    </a:accent4>
    <a:accent5>
      <a:srgbClr val="FF7300"/>
    </a:accent5>
    <a:accent6>
      <a:srgbClr val="B9006E"/>
    </a:accent6>
    <a:hlink>
      <a:srgbClr val="0000DC"/>
    </a:hlink>
    <a:folHlink>
      <a:srgbClr val="5AC8AF"/>
    </a:folHlink>
  </a:clrScheme>
</a:themeOverride>
</file>

<file path=ppt/theme/themeOverride2.xml><?xml version="1.0" encoding="utf-8"?>
<a:themeOverride xmlns:a="http://schemas.openxmlformats.org/drawingml/2006/main">
  <a:clrScheme name="MUNI MED">
    <a:dk1>
      <a:srgbClr val="000000"/>
    </a:dk1>
    <a:lt1>
      <a:srgbClr val="FFFFFF"/>
    </a:lt1>
    <a:dk2>
      <a:srgbClr val="0000DC"/>
    </a:dk2>
    <a:lt2>
      <a:srgbClr val="FFC000"/>
    </a:lt2>
    <a:accent1>
      <a:srgbClr val="0000DC"/>
    </a:accent1>
    <a:accent2>
      <a:srgbClr val="F01928"/>
    </a:accent2>
    <a:accent3>
      <a:srgbClr val="00AF3F"/>
    </a:accent3>
    <a:accent4>
      <a:srgbClr val="4BC8FF"/>
    </a:accent4>
    <a:accent5>
      <a:srgbClr val="FF7300"/>
    </a:accent5>
    <a:accent6>
      <a:srgbClr val="B9006E"/>
    </a:accent6>
    <a:hlink>
      <a:srgbClr val="0000DC"/>
    </a:hlink>
    <a:folHlink>
      <a:srgbClr val="5AC8A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9315</TotalTime>
  <Words>1887</Words>
  <Application>Microsoft Office PowerPoint</Application>
  <PresentationFormat>Širokoúhlá obrazovka</PresentationFormat>
  <Paragraphs>317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Arial</vt:lpstr>
      <vt:lpstr>Calibri</vt:lpstr>
      <vt:lpstr>Tahoma</vt:lpstr>
      <vt:lpstr>Wingdings</vt:lpstr>
      <vt:lpstr>1_Prezentace_MU_CZ</vt:lpstr>
      <vt:lpstr>Rozpočtová skladba a rozpočet ve veřejném sektoru </vt:lpstr>
      <vt:lpstr>HOSPODAŘENÍ  ÚSC</vt:lpstr>
      <vt:lpstr>Zákonem se řídí</vt:lpstr>
      <vt:lpstr>Základní pojmy</vt:lpstr>
      <vt:lpstr>Střednědobý výhled rozpočtu </vt:lpstr>
      <vt:lpstr>Rozpočet</vt:lpstr>
      <vt:lpstr>Rozpočet obce plní tři základní funkce</vt:lpstr>
      <vt:lpstr>Rozpočet – zpravidla vyrovnaný</vt:lpstr>
      <vt:lpstr>Zůstatky v rozpočtu a jejich použití</vt:lpstr>
      <vt:lpstr>Peněžní fondy ÚSC</vt:lpstr>
      <vt:lpstr>Příjmová stránka rozpočtu ÚSC</vt:lpstr>
      <vt:lpstr>Obsah rozpočtu</vt:lpstr>
      <vt:lpstr>Příjmy</vt:lpstr>
      <vt:lpstr>Příjmy</vt:lpstr>
      <vt:lpstr>Výdaje</vt:lpstr>
      <vt:lpstr>Výdaje</vt:lpstr>
      <vt:lpstr>Rozpočtový proces na úrovni ÚSC</vt:lpstr>
      <vt:lpstr>Vztah účetnictví a rozpočtu</vt:lpstr>
      <vt:lpstr>Rozlišení mezi rozpočtovou a podnikatelskou činností</vt:lpstr>
      <vt:lpstr>Využívání rozpočtových informací</vt:lpstr>
      <vt:lpstr>Kdy může obec kvalitně sestavit rozpočet? </vt:lpstr>
      <vt:lpstr>Kam veřejné peníze plynou?</vt:lpstr>
      <vt:lpstr>Čemu se obce věnují?</vt:lpstr>
      <vt:lpstr>Rozpočtové úrovně</vt:lpstr>
      <vt:lpstr>Struktura rozpočtové skladby</vt:lpstr>
      <vt:lpstr>Zásady rozpočtové skladby</vt:lpstr>
      <vt:lpstr>Členění rozpočtu – rozpočtová skladba</vt:lpstr>
      <vt:lpstr>Druhové členění</vt:lpstr>
      <vt:lpstr>Odvětvové členění</vt:lpstr>
      <vt:lpstr>Co zajišťují obce? Příklady paragrafů</vt:lpstr>
      <vt:lpstr>Rozpočtové opatření</vt:lpstr>
      <vt:lpstr>Zdroje dat</vt:lpstr>
      <vt:lpstr>Monitor státní pokladny</vt:lpstr>
      <vt:lpstr>Je zázemí metropolí zatíženo vyššími výdaji na základní infrastrukturu? (Změna hustoty osídlení 1991/2001/2011)</vt:lpstr>
      <vt:lpstr>Výdaje na čištění vod - velikost obce vs. Náklady per capita? - významné úspory z rozsahu jsou dosahovány u obcí nad 5 tis. obyvatel</vt:lpstr>
      <vt:lpstr>Základní školy</vt:lpstr>
      <vt:lpstr>Divadelní činnost</vt:lpstr>
      <vt:lpstr>Děkuji za pozornost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Manažerské účetnictví a daně</dc:title>
  <dc:creator>Marie Hladká</dc:creator>
  <cp:lastModifiedBy>Marie Hladká</cp:lastModifiedBy>
  <cp:revision>41</cp:revision>
  <cp:lastPrinted>2020-09-24T08:29:10Z</cp:lastPrinted>
  <dcterms:created xsi:type="dcterms:W3CDTF">2019-09-10T05:56:03Z</dcterms:created>
  <dcterms:modified xsi:type="dcterms:W3CDTF">2024-04-18T07:02:27Z</dcterms:modified>
</cp:coreProperties>
</file>