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1" r:id="rId2"/>
    <p:sldId id="296" r:id="rId3"/>
    <p:sldId id="289" r:id="rId4"/>
    <p:sldId id="299" r:id="rId5"/>
    <p:sldId id="298" r:id="rId6"/>
    <p:sldId id="577" r:id="rId7"/>
    <p:sldId id="301" r:id="rId8"/>
    <p:sldId id="565" r:id="rId9"/>
    <p:sldId id="579" r:id="rId10"/>
    <p:sldId id="300" r:id="rId11"/>
    <p:sldId id="566" r:id="rId12"/>
    <p:sldId id="576" r:id="rId13"/>
    <p:sldId id="567" r:id="rId14"/>
    <p:sldId id="568" r:id="rId15"/>
    <p:sldId id="569" r:id="rId16"/>
    <p:sldId id="570" r:id="rId17"/>
    <p:sldId id="571" r:id="rId18"/>
    <p:sldId id="580" r:id="rId19"/>
    <p:sldId id="581" r:id="rId20"/>
    <p:sldId id="582" r:id="rId21"/>
    <p:sldId id="572" r:id="rId22"/>
    <p:sldId id="574" r:id="rId23"/>
    <p:sldId id="573" r:id="rId24"/>
    <p:sldId id="578" r:id="rId25"/>
    <p:sldId id="297" r:id="rId26"/>
    <p:sldId id="293" r:id="rId2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78475-2527-48F9-A61E-1E4133094B59}">
          <p14:sldIdLst>
            <p14:sldId id="291"/>
            <p14:sldId id="296"/>
            <p14:sldId id="289"/>
            <p14:sldId id="299"/>
            <p14:sldId id="298"/>
            <p14:sldId id="577"/>
            <p14:sldId id="301"/>
            <p14:sldId id="565"/>
            <p14:sldId id="579"/>
            <p14:sldId id="300"/>
            <p14:sldId id="566"/>
            <p14:sldId id="576"/>
            <p14:sldId id="567"/>
            <p14:sldId id="568"/>
            <p14:sldId id="569"/>
            <p14:sldId id="570"/>
            <p14:sldId id="571"/>
            <p14:sldId id="580"/>
            <p14:sldId id="581"/>
            <p14:sldId id="582"/>
            <p14:sldId id="572"/>
            <p14:sldId id="574"/>
            <p14:sldId id="573"/>
            <p14:sldId id="578"/>
            <p14:sldId id="297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01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orient="horz" pos="3929">
          <p15:clr>
            <a:srgbClr val="A4A3A4"/>
          </p15:clr>
        </p15:guide>
        <p15:guide id="4" orient="horz" pos="2727">
          <p15:clr>
            <a:srgbClr val="A4A3A4"/>
          </p15:clr>
        </p15:guide>
        <p15:guide id="5" orient="horz" pos="346">
          <p15:clr>
            <a:srgbClr val="A4A3A4"/>
          </p15:clr>
        </p15:guide>
        <p15:guide id="6" orient="horz" pos="1071">
          <p15:clr>
            <a:srgbClr val="A4A3A4"/>
          </p15:clr>
        </p15:guide>
        <p15:guide id="7" pos="5420">
          <p15:clr>
            <a:srgbClr val="A4A3A4"/>
          </p15:clr>
        </p15:guide>
        <p15:guide id="8" pos="272">
          <p15:clr>
            <a:srgbClr val="A4A3A4"/>
          </p15:clr>
        </p15:guide>
        <p15:guide id="9" pos="5602">
          <p15:clr>
            <a:srgbClr val="A4A3A4"/>
          </p15:clr>
        </p15:guide>
        <p15:guide id="10" pos="158">
          <p15:clr>
            <a:srgbClr val="A4A3A4"/>
          </p15:clr>
        </p15:guide>
        <p15:guide id="11" pos="2789">
          <p15:clr>
            <a:srgbClr val="A4A3A4"/>
          </p15:clr>
        </p15:guide>
        <p15:guide id="12" pos="2903">
          <p15:clr>
            <a:srgbClr val="A4A3A4"/>
          </p15:clr>
        </p15:guide>
        <p15:guide id="13" pos="41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016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lena Martin" initials="HM" lastIdx="3" clrIdx="0"/>
  <p:cmAuthor id="1" name="EY" initials="CR" lastIdx="4" clrIdx="1"/>
  <p:cmAuthor id="2" name="Šindelář Jakub" initials="ŠJ" lastIdx="2" clrIdx="2"/>
  <p:cmAuthor id="3" name="Čihák Zdeněk" initials="ČZ" lastIdx="2" clrIdx="3">
    <p:extLst>
      <p:ext uri="{19B8F6BF-5375-455C-9EA6-DF929625EA0E}">
        <p15:presenceInfo xmlns:p15="http://schemas.microsoft.com/office/powerpoint/2012/main" userId="S-1-5-21-117609710-1060284298-682003330-75096" providerId="AD"/>
      </p:ext>
    </p:extLst>
  </p:cmAuthor>
  <p:cmAuthor id="4" name="Karolina Sindelarova" initials="KS" lastIdx="2" clrIdx="4">
    <p:extLst>
      <p:ext uri="{19B8F6BF-5375-455C-9EA6-DF929625EA0E}">
        <p15:presenceInfo xmlns:p15="http://schemas.microsoft.com/office/powerpoint/2012/main" userId="4d0d3472da1da15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6E3"/>
    <a:srgbClr val="C6C0B8"/>
    <a:srgbClr val="ECEAE7"/>
    <a:srgbClr val="A0968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907CC6-969A-435A-BDE8-45B5A3DD0EFE}" v="2" dt="2024-04-15T09:06:06.6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4660"/>
  </p:normalViewPr>
  <p:slideViewPr>
    <p:cSldViewPr showGuides="1">
      <p:cViewPr varScale="1">
        <p:scale>
          <a:sx n="67" d="100"/>
          <a:sy n="67" d="100"/>
        </p:scale>
        <p:origin x="1440" y="44"/>
      </p:cViewPr>
      <p:guideLst>
        <p:guide orient="horz" pos="4201"/>
        <p:guide orient="horz" pos="890"/>
        <p:guide orient="horz" pos="3929"/>
        <p:guide orient="horz" pos="2727"/>
        <p:guide orient="horz" pos="346"/>
        <p:guide orient="horz" pos="1071"/>
        <p:guide pos="5420"/>
        <p:guide pos="272"/>
        <p:guide pos="5602"/>
        <p:guide pos="158"/>
        <p:guide pos="2789"/>
        <p:guide pos="2903"/>
        <p:guide pos="41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howGuides="1">
      <p:cViewPr varScale="1">
        <p:scale>
          <a:sx n="98" d="100"/>
          <a:sy n="98" d="100"/>
        </p:scale>
        <p:origin x="-3516" y="-96"/>
      </p:cViewPr>
      <p:guideLst>
        <p:guide orient="horz" pos="2736"/>
        <p:guide pos="2016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indelář Jakub" userId="ad71a5f5-1888-46d7-ba30-431aa191450d" providerId="ADAL" clId="{B6CE5FEC-5624-4FCD-A85F-C12622236A83}"/>
    <pc:docChg chg="custSel addSld modSld modNotesMaster modHandout">
      <pc:chgData name="Šindelář Jakub" userId="ad71a5f5-1888-46d7-ba30-431aa191450d" providerId="ADAL" clId="{B6CE5FEC-5624-4FCD-A85F-C12622236A83}" dt="2022-04-12T15:35:14.054" v="299"/>
      <pc:docMkLst>
        <pc:docMk/>
      </pc:docMkLst>
      <pc:sldChg chg="modSp mod">
        <pc:chgData name="Šindelář Jakub" userId="ad71a5f5-1888-46d7-ba30-431aa191450d" providerId="ADAL" clId="{B6CE5FEC-5624-4FCD-A85F-C12622236A83}" dt="2022-04-01T09:29:52.184" v="1" actId="20577"/>
        <pc:sldMkLst>
          <pc:docMk/>
          <pc:sldMk cId="2229625497" sldId="289"/>
        </pc:sldMkLst>
        <pc:spChg chg="mod">
          <ac:chgData name="Šindelář Jakub" userId="ad71a5f5-1888-46d7-ba30-431aa191450d" providerId="ADAL" clId="{B6CE5FEC-5624-4FCD-A85F-C12622236A83}" dt="2022-04-01T09:29:52.184" v="1" actId="20577"/>
          <ac:spMkLst>
            <pc:docMk/>
            <pc:sldMk cId="2229625497" sldId="289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B6CE5FEC-5624-4FCD-A85F-C12622236A83}" dt="2022-04-01T09:44:47.430" v="286" actId="108"/>
        <pc:sldMkLst>
          <pc:docMk/>
          <pc:sldMk cId="782561326" sldId="293"/>
        </pc:sldMkLst>
        <pc:spChg chg="mod">
          <ac:chgData name="Šindelář Jakub" userId="ad71a5f5-1888-46d7-ba30-431aa191450d" providerId="ADAL" clId="{B6CE5FEC-5624-4FCD-A85F-C12622236A83}" dt="2022-04-01T09:44:47.430" v="286" actId="108"/>
          <ac:spMkLst>
            <pc:docMk/>
            <pc:sldMk cId="782561326" sldId="293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B6CE5FEC-5624-4FCD-A85F-C12622236A83}" dt="2022-04-01T09:36:58.023" v="281" actId="20577"/>
        <pc:sldMkLst>
          <pc:docMk/>
          <pc:sldMk cId="4063638150" sldId="298"/>
        </pc:sldMkLst>
        <pc:spChg chg="mod">
          <ac:chgData name="Šindelář Jakub" userId="ad71a5f5-1888-46d7-ba30-431aa191450d" providerId="ADAL" clId="{B6CE5FEC-5624-4FCD-A85F-C12622236A83}" dt="2022-04-01T09:36:58.023" v="281" actId="20577"/>
          <ac:spMkLst>
            <pc:docMk/>
            <pc:sldMk cId="4063638150" sldId="298"/>
            <ac:spMk id="12" creationId="{E2422A9E-8B70-4B84-B699-1A3D3A6588F1}"/>
          </ac:spMkLst>
        </pc:spChg>
        <pc:spChg chg="mod">
          <ac:chgData name="Šindelář Jakub" userId="ad71a5f5-1888-46d7-ba30-431aa191450d" providerId="ADAL" clId="{B6CE5FEC-5624-4FCD-A85F-C12622236A83}" dt="2022-04-01T09:36:42.598" v="279" actId="790"/>
          <ac:spMkLst>
            <pc:docMk/>
            <pc:sldMk cId="4063638150" sldId="298"/>
            <ac:spMk id="14" creationId="{E6B44CD3-B60F-4E33-B3AE-81C35DB00790}"/>
          </ac:spMkLst>
        </pc:spChg>
      </pc:sldChg>
      <pc:sldChg chg="modSp mod">
        <pc:chgData name="Šindelář Jakub" userId="ad71a5f5-1888-46d7-ba30-431aa191450d" providerId="ADAL" clId="{B6CE5FEC-5624-4FCD-A85F-C12622236A83}" dt="2022-04-01T09:37:39.597" v="282" actId="20577"/>
        <pc:sldMkLst>
          <pc:docMk/>
          <pc:sldMk cId="2243619076" sldId="301"/>
        </pc:sldMkLst>
        <pc:spChg chg="mod">
          <ac:chgData name="Šindelář Jakub" userId="ad71a5f5-1888-46d7-ba30-431aa191450d" providerId="ADAL" clId="{B6CE5FEC-5624-4FCD-A85F-C12622236A83}" dt="2022-04-01T09:37:39.597" v="282" actId="20577"/>
          <ac:spMkLst>
            <pc:docMk/>
            <pc:sldMk cId="2243619076" sldId="301"/>
            <ac:spMk id="14" creationId="{E6B44CD3-B60F-4E33-B3AE-81C35DB00790}"/>
          </ac:spMkLst>
        </pc:spChg>
      </pc:sldChg>
      <pc:sldChg chg="modSp mod">
        <pc:chgData name="Šindelář Jakub" userId="ad71a5f5-1888-46d7-ba30-431aa191450d" providerId="ADAL" clId="{B6CE5FEC-5624-4FCD-A85F-C12622236A83}" dt="2022-04-01T09:41:47.515" v="284" actId="20577"/>
        <pc:sldMkLst>
          <pc:docMk/>
          <pc:sldMk cId="932159056" sldId="572"/>
        </pc:sldMkLst>
        <pc:spChg chg="mod">
          <ac:chgData name="Šindelář Jakub" userId="ad71a5f5-1888-46d7-ba30-431aa191450d" providerId="ADAL" clId="{B6CE5FEC-5624-4FCD-A85F-C12622236A83}" dt="2022-04-01T09:41:47.515" v="284" actId="20577"/>
          <ac:spMkLst>
            <pc:docMk/>
            <pc:sldMk cId="932159056" sldId="572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B6CE5FEC-5624-4FCD-A85F-C12622236A83}" dt="2022-04-01T09:52:23.889" v="298" actId="20577"/>
        <pc:sldMkLst>
          <pc:docMk/>
          <pc:sldMk cId="3648596580" sldId="576"/>
        </pc:sldMkLst>
        <pc:spChg chg="mod">
          <ac:chgData name="Šindelář Jakub" userId="ad71a5f5-1888-46d7-ba30-431aa191450d" providerId="ADAL" clId="{B6CE5FEC-5624-4FCD-A85F-C12622236A83}" dt="2022-04-01T09:52:23.889" v="298" actId="20577"/>
          <ac:spMkLst>
            <pc:docMk/>
            <pc:sldMk cId="3648596580" sldId="576"/>
            <ac:spMk id="36" creationId="{6C6B892D-39FF-428C-9338-097F00AEA0F8}"/>
          </ac:spMkLst>
        </pc:spChg>
      </pc:sldChg>
      <pc:sldChg chg="add">
        <pc:chgData name="Šindelář Jakub" userId="ad71a5f5-1888-46d7-ba30-431aa191450d" providerId="ADAL" clId="{B6CE5FEC-5624-4FCD-A85F-C12622236A83}" dt="2022-04-01T09:34:17.570" v="2"/>
        <pc:sldMkLst>
          <pc:docMk/>
          <pc:sldMk cId="1379984485" sldId="577"/>
        </pc:sldMkLst>
      </pc:sldChg>
    </pc:docChg>
  </pc:docChgLst>
  <pc:docChgLst>
    <pc:chgData name="Šindelář Jakub" userId="ad71a5f5-1888-46d7-ba30-431aa191450d" providerId="ADAL" clId="{534EA409-D252-4471-A495-691147CCD914}"/>
    <pc:docChg chg="modNotesMaster modHandout">
      <pc:chgData name="Šindelář Jakub" userId="ad71a5f5-1888-46d7-ba30-431aa191450d" providerId="ADAL" clId="{534EA409-D252-4471-A495-691147CCD914}" dt="2023-04-24T07:54:54.667" v="0"/>
      <pc:docMkLst>
        <pc:docMk/>
      </pc:docMkLst>
    </pc:docChg>
  </pc:docChgLst>
  <pc:docChgLst>
    <pc:chgData name="Šindelář Jakub" userId="ad71a5f5-1888-46d7-ba30-431aa191450d" providerId="ADAL" clId="{EC592538-C5D4-41C5-8F5C-2E69C2AB1C6D}"/>
    <pc:docChg chg="undo redo custSel addSld delSld modSld modSection">
      <pc:chgData name="Šindelář Jakub" userId="ad71a5f5-1888-46d7-ba30-431aa191450d" providerId="ADAL" clId="{EC592538-C5D4-41C5-8F5C-2E69C2AB1C6D}" dt="2023-04-17T08:40:39.342" v="2128" actId="20577"/>
      <pc:docMkLst>
        <pc:docMk/>
      </pc:docMkLst>
      <pc:sldChg chg="modSp mod">
        <pc:chgData name="Šindelář Jakub" userId="ad71a5f5-1888-46d7-ba30-431aa191450d" providerId="ADAL" clId="{EC592538-C5D4-41C5-8F5C-2E69C2AB1C6D}" dt="2023-04-02T09:35:58.568" v="1733" actId="20577"/>
        <pc:sldMkLst>
          <pc:docMk/>
          <pc:sldMk cId="2229625497" sldId="289"/>
        </pc:sldMkLst>
        <pc:spChg chg="mod">
          <ac:chgData name="Šindelář Jakub" userId="ad71a5f5-1888-46d7-ba30-431aa191450d" providerId="ADAL" clId="{EC592538-C5D4-41C5-8F5C-2E69C2AB1C6D}" dt="2023-04-02T09:35:58.568" v="1733" actId="20577"/>
          <ac:spMkLst>
            <pc:docMk/>
            <pc:sldMk cId="2229625497" sldId="289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EC592538-C5D4-41C5-8F5C-2E69C2AB1C6D}" dt="2023-04-02T09:16:34.025" v="1454" actId="114"/>
        <pc:sldMkLst>
          <pc:docMk/>
          <pc:sldMk cId="2243619076" sldId="301"/>
        </pc:sldMkLst>
        <pc:spChg chg="mod">
          <ac:chgData name="Šindelář Jakub" userId="ad71a5f5-1888-46d7-ba30-431aa191450d" providerId="ADAL" clId="{EC592538-C5D4-41C5-8F5C-2E69C2AB1C6D}" dt="2023-04-02T09:16:34.025" v="1454" actId="114"/>
          <ac:spMkLst>
            <pc:docMk/>
            <pc:sldMk cId="2243619076" sldId="301"/>
            <ac:spMk id="14" creationId="{E6B44CD3-B60F-4E33-B3AE-81C35DB00790}"/>
          </ac:spMkLst>
        </pc:spChg>
      </pc:sldChg>
      <pc:sldChg chg="modSp mod">
        <pc:chgData name="Šindelář Jakub" userId="ad71a5f5-1888-46d7-ba30-431aa191450d" providerId="ADAL" clId="{EC592538-C5D4-41C5-8F5C-2E69C2AB1C6D}" dt="2023-04-17T08:40:39.342" v="2128" actId="20577"/>
        <pc:sldMkLst>
          <pc:docMk/>
          <pc:sldMk cId="1566626952" sldId="565"/>
        </pc:sldMkLst>
        <pc:spChg chg="mod">
          <ac:chgData name="Šindelář Jakub" userId="ad71a5f5-1888-46d7-ba30-431aa191450d" providerId="ADAL" clId="{EC592538-C5D4-41C5-8F5C-2E69C2AB1C6D}" dt="2023-04-17T08:40:39.342" v="2128" actId="20577"/>
          <ac:spMkLst>
            <pc:docMk/>
            <pc:sldMk cId="1566626952" sldId="565"/>
            <ac:spMk id="72" creationId="{846A5353-CC28-4368-86A1-20B2229FDE1E}"/>
          </ac:spMkLst>
        </pc:spChg>
      </pc:sldChg>
      <pc:sldChg chg="modSp mod">
        <pc:chgData name="Šindelář Jakub" userId="ad71a5f5-1888-46d7-ba30-431aa191450d" providerId="ADAL" clId="{EC592538-C5D4-41C5-8F5C-2E69C2AB1C6D}" dt="2023-04-02T09:38:30.632" v="1857" actId="20577"/>
        <pc:sldMkLst>
          <pc:docMk/>
          <pc:sldMk cId="3146507292" sldId="566"/>
        </pc:sldMkLst>
        <pc:spChg chg="mod">
          <ac:chgData name="Šindelář Jakub" userId="ad71a5f5-1888-46d7-ba30-431aa191450d" providerId="ADAL" clId="{EC592538-C5D4-41C5-8F5C-2E69C2AB1C6D}" dt="2023-04-02T09:38:30.632" v="1857" actId="20577"/>
          <ac:spMkLst>
            <pc:docMk/>
            <pc:sldMk cId="3146507292" sldId="566"/>
            <ac:spMk id="66" creationId="{EB7FD0C4-EB4D-4694-8446-8D01BBA890ED}"/>
          </ac:spMkLst>
        </pc:spChg>
      </pc:sldChg>
      <pc:sldChg chg="modSp mod">
        <pc:chgData name="Šindelář Jakub" userId="ad71a5f5-1888-46d7-ba30-431aa191450d" providerId="ADAL" clId="{EC592538-C5D4-41C5-8F5C-2E69C2AB1C6D}" dt="2023-04-02T09:39:08.549" v="1860" actId="790"/>
        <pc:sldMkLst>
          <pc:docMk/>
          <pc:sldMk cId="3999771709" sldId="568"/>
        </pc:sldMkLst>
        <pc:spChg chg="mod">
          <ac:chgData name="Šindelář Jakub" userId="ad71a5f5-1888-46d7-ba30-431aa191450d" providerId="ADAL" clId="{EC592538-C5D4-41C5-8F5C-2E69C2AB1C6D}" dt="2023-04-02T09:22:29.650" v="1522" actId="20577"/>
          <ac:spMkLst>
            <pc:docMk/>
            <pc:sldMk cId="3999771709" sldId="568"/>
            <ac:spMk id="2" creationId="{3FDBC5DA-814D-434A-847A-A30B1E3B0CAF}"/>
          </ac:spMkLst>
        </pc:spChg>
        <pc:spChg chg="mod">
          <ac:chgData name="Šindelář Jakub" userId="ad71a5f5-1888-46d7-ba30-431aa191450d" providerId="ADAL" clId="{EC592538-C5D4-41C5-8F5C-2E69C2AB1C6D}" dt="2023-04-02T09:39:08.549" v="1860" actId="790"/>
          <ac:spMkLst>
            <pc:docMk/>
            <pc:sldMk cId="3999771709" sldId="568"/>
            <ac:spMk id="53" creationId="{822C7D46-ED62-4FA5-9C1B-4F9195724858}"/>
          </ac:spMkLst>
        </pc:spChg>
      </pc:sldChg>
      <pc:sldChg chg="modSp mod">
        <pc:chgData name="Šindelář Jakub" userId="ad71a5f5-1888-46d7-ba30-431aa191450d" providerId="ADAL" clId="{EC592538-C5D4-41C5-8F5C-2E69C2AB1C6D}" dt="2023-04-02T09:41:04.649" v="1867" actId="1035"/>
        <pc:sldMkLst>
          <pc:docMk/>
          <pc:sldMk cId="793886985" sldId="569"/>
        </pc:sldMkLst>
        <pc:spChg chg="mod">
          <ac:chgData name="Šindelář Jakub" userId="ad71a5f5-1888-46d7-ba30-431aa191450d" providerId="ADAL" clId="{EC592538-C5D4-41C5-8F5C-2E69C2AB1C6D}" dt="2023-04-02T09:41:01.252" v="1864" actId="20577"/>
          <ac:spMkLst>
            <pc:docMk/>
            <pc:sldMk cId="793886985" sldId="569"/>
            <ac:spMk id="30" creationId="{46466D51-E6C6-40E9-A3CF-E6A2C3684035}"/>
          </ac:spMkLst>
        </pc:spChg>
        <pc:spChg chg="mod">
          <ac:chgData name="Šindelář Jakub" userId="ad71a5f5-1888-46d7-ba30-431aa191450d" providerId="ADAL" clId="{EC592538-C5D4-41C5-8F5C-2E69C2AB1C6D}" dt="2023-04-02T09:41:04.649" v="1867" actId="1035"/>
          <ac:spMkLst>
            <pc:docMk/>
            <pc:sldMk cId="793886985" sldId="569"/>
            <ac:spMk id="33" creationId="{57685C97-2E97-4503-8D6A-5AADD296878A}"/>
          </ac:spMkLst>
        </pc:spChg>
      </pc:sldChg>
      <pc:sldChg chg="modSp mod">
        <pc:chgData name="Šindelář Jakub" userId="ad71a5f5-1888-46d7-ba30-431aa191450d" providerId="ADAL" clId="{EC592538-C5D4-41C5-8F5C-2E69C2AB1C6D}" dt="2023-04-17T08:25:56.413" v="1871" actId="20577"/>
        <pc:sldMkLst>
          <pc:docMk/>
          <pc:sldMk cId="2348768502" sldId="571"/>
        </pc:sldMkLst>
        <pc:spChg chg="mod">
          <ac:chgData name="Šindelář Jakub" userId="ad71a5f5-1888-46d7-ba30-431aa191450d" providerId="ADAL" clId="{EC592538-C5D4-41C5-8F5C-2E69C2AB1C6D}" dt="2023-04-17T08:25:56.413" v="1871" actId="20577"/>
          <ac:spMkLst>
            <pc:docMk/>
            <pc:sldMk cId="2348768502" sldId="571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EC592538-C5D4-41C5-8F5C-2E69C2AB1C6D}" dt="2023-04-02T09:33:46.592" v="1714" actId="790"/>
        <pc:sldMkLst>
          <pc:docMk/>
          <pc:sldMk cId="932159056" sldId="572"/>
        </pc:sldMkLst>
        <pc:spChg chg="mod">
          <ac:chgData name="Šindelář Jakub" userId="ad71a5f5-1888-46d7-ba30-431aa191450d" providerId="ADAL" clId="{EC592538-C5D4-41C5-8F5C-2E69C2AB1C6D}" dt="2023-04-02T09:33:46.592" v="1714" actId="790"/>
          <ac:spMkLst>
            <pc:docMk/>
            <pc:sldMk cId="932159056" sldId="572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EC592538-C5D4-41C5-8F5C-2E69C2AB1C6D}" dt="2023-04-17T08:36:11.706" v="2081" actId="20577"/>
        <pc:sldMkLst>
          <pc:docMk/>
          <pc:sldMk cId="1103959774" sldId="573"/>
        </pc:sldMkLst>
        <pc:spChg chg="mod">
          <ac:chgData name="Šindelář Jakub" userId="ad71a5f5-1888-46d7-ba30-431aa191450d" providerId="ADAL" clId="{EC592538-C5D4-41C5-8F5C-2E69C2AB1C6D}" dt="2023-04-17T08:36:11.706" v="2081" actId="20577"/>
          <ac:spMkLst>
            <pc:docMk/>
            <pc:sldMk cId="1103959774" sldId="573"/>
            <ac:spMk id="3" creationId="{00000000-0000-0000-0000-000000000000}"/>
          </ac:spMkLst>
        </pc:spChg>
      </pc:sldChg>
      <pc:sldChg chg="modSp del mod">
        <pc:chgData name="Šindelář Jakub" userId="ad71a5f5-1888-46d7-ba30-431aa191450d" providerId="ADAL" clId="{EC592538-C5D4-41C5-8F5C-2E69C2AB1C6D}" dt="2023-04-02T09:33:28.105" v="1713" actId="47"/>
        <pc:sldMkLst>
          <pc:docMk/>
          <pc:sldMk cId="2730063246" sldId="575"/>
        </pc:sldMkLst>
        <pc:spChg chg="mod">
          <ac:chgData name="Šindelář Jakub" userId="ad71a5f5-1888-46d7-ba30-431aa191450d" providerId="ADAL" clId="{EC592538-C5D4-41C5-8F5C-2E69C2AB1C6D}" dt="2023-04-02T09:27:58.464" v="1608" actId="20577"/>
          <ac:spMkLst>
            <pc:docMk/>
            <pc:sldMk cId="2730063246" sldId="575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EC592538-C5D4-41C5-8F5C-2E69C2AB1C6D}" dt="2023-04-02T09:38:36.849" v="1859" actId="20577"/>
        <pc:sldMkLst>
          <pc:docMk/>
          <pc:sldMk cId="3648596580" sldId="576"/>
        </pc:sldMkLst>
        <pc:spChg chg="mod">
          <ac:chgData name="Šindelář Jakub" userId="ad71a5f5-1888-46d7-ba30-431aa191450d" providerId="ADAL" clId="{EC592538-C5D4-41C5-8F5C-2E69C2AB1C6D}" dt="2023-04-02T09:38:36.849" v="1859" actId="20577"/>
          <ac:spMkLst>
            <pc:docMk/>
            <pc:sldMk cId="3648596580" sldId="576"/>
            <ac:spMk id="66" creationId="{EB7FD0C4-EB4D-4694-8446-8D01BBA890ED}"/>
          </ac:spMkLst>
        </pc:spChg>
      </pc:sldChg>
      <pc:sldChg chg="addSp delSp modSp add mod">
        <pc:chgData name="Šindelář Jakub" userId="ad71a5f5-1888-46d7-ba30-431aa191450d" providerId="ADAL" clId="{EC592538-C5D4-41C5-8F5C-2E69C2AB1C6D}" dt="2023-04-17T08:37:06.502" v="2106" actId="20577"/>
        <pc:sldMkLst>
          <pc:docMk/>
          <pc:sldMk cId="2456208144" sldId="578"/>
        </pc:sldMkLst>
        <pc:spChg chg="add del mod">
          <ac:chgData name="Šindelář Jakub" userId="ad71a5f5-1888-46d7-ba30-431aa191450d" providerId="ADAL" clId="{EC592538-C5D4-41C5-8F5C-2E69C2AB1C6D}" dt="2023-04-02T08:28:32.050" v="280"/>
          <ac:spMkLst>
            <pc:docMk/>
            <pc:sldMk cId="2456208144" sldId="578"/>
            <ac:spMk id="2" creationId="{05D216E9-1617-A15E-9DC6-F94CCE5C921E}"/>
          </ac:spMkLst>
        </pc:spChg>
        <pc:spChg chg="add mod">
          <ac:chgData name="Šindelář Jakub" userId="ad71a5f5-1888-46d7-ba30-431aa191450d" providerId="ADAL" clId="{EC592538-C5D4-41C5-8F5C-2E69C2AB1C6D}" dt="2023-04-02T08:31:30.044" v="381" actId="20577"/>
          <ac:spMkLst>
            <pc:docMk/>
            <pc:sldMk cId="2456208144" sldId="578"/>
            <ac:spMk id="4" creationId="{EC279D09-9564-0151-DD77-3ACD50DA0BCC}"/>
          </ac:spMkLst>
        </pc:spChg>
        <pc:spChg chg="mod">
          <ac:chgData name="Šindelář Jakub" userId="ad71a5f5-1888-46d7-ba30-431aa191450d" providerId="ADAL" clId="{EC592538-C5D4-41C5-8F5C-2E69C2AB1C6D}" dt="2023-04-02T08:24:17.073" v="31" actId="20577"/>
          <ac:spMkLst>
            <pc:docMk/>
            <pc:sldMk cId="2456208144" sldId="578"/>
            <ac:spMk id="10" creationId="{4CE6B896-3512-47E0-B9E7-F3B6E48F5FD5}"/>
          </ac:spMkLst>
        </pc:spChg>
        <pc:spChg chg="mod">
          <ac:chgData name="Šindelář Jakub" userId="ad71a5f5-1888-46d7-ba30-431aa191450d" providerId="ADAL" clId="{EC592538-C5D4-41C5-8F5C-2E69C2AB1C6D}" dt="2023-04-02T09:07:14.901" v="1263" actId="20577"/>
          <ac:spMkLst>
            <pc:docMk/>
            <pc:sldMk cId="2456208144" sldId="578"/>
            <ac:spMk id="12" creationId="{E2422A9E-8B70-4B84-B699-1A3D3A6588F1}"/>
          </ac:spMkLst>
        </pc:spChg>
        <pc:spChg chg="add mod">
          <ac:chgData name="Šindelář Jakub" userId="ad71a5f5-1888-46d7-ba30-431aa191450d" providerId="ADAL" clId="{EC592538-C5D4-41C5-8F5C-2E69C2AB1C6D}" dt="2023-04-02T08:34:10.116" v="572" actId="1036"/>
          <ac:spMkLst>
            <pc:docMk/>
            <pc:sldMk cId="2456208144" sldId="578"/>
            <ac:spMk id="14" creationId="{594C0DA3-6948-F959-BC35-963F3D74BE2E}"/>
          </ac:spMkLst>
        </pc:spChg>
        <pc:spChg chg="mod">
          <ac:chgData name="Šindelář Jakub" userId="ad71a5f5-1888-46d7-ba30-431aa191450d" providerId="ADAL" clId="{EC592538-C5D4-41C5-8F5C-2E69C2AB1C6D}" dt="2023-04-02T08:24:12.390" v="27" actId="20577"/>
          <ac:spMkLst>
            <pc:docMk/>
            <pc:sldMk cId="2456208144" sldId="578"/>
            <ac:spMk id="18" creationId="{122E2FF6-3963-4522-807F-8F490A90C859}"/>
          </ac:spMkLst>
        </pc:spChg>
        <pc:spChg chg="mod">
          <ac:chgData name="Šindelář Jakub" userId="ad71a5f5-1888-46d7-ba30-431aa191450d" providerId="ADAL" clId="{EC592538-C5D4-41C5-8F5C-2E69C2AB1C6D}" dt="2023-04-17T08:37:06.502" v="2106" actId="20577"/>
          <ac:spMkLst>
            <pc:docMk/>
            <pc:sldMk cId="2456208144" sldId="578"/>
            <ac:spMk id="19" creationId="{6E803040-28FF-46B7-BA1A-F183956B997F}"/>
          </ac:spMkLst>
        </pc:spChg>
        <pc:spChg chg="mod">
          <ac:chgData name="Šindelář Jakub" userId="ad71a5f5-1888-46d7-ba30-431aa191450d" providerId="ADAL" clId="{EC592538-C5D4-41C5-8F5C-2E69C2AB1C6D}" dt="2023-04-02T09:41:17.482" v="1869" actId="20577"/>
          <ac:spMkLst>
            <pc:docMk/>
            <pc:sldMk cId="2456208144" sldId="578"/>
            <ac:spMk id="30" creationId="{46466D51-E6C6-40E9-A3CF-E6A2C3684035}"/>
          </ac:spMkLst>
        </pc:spChg>
        <pc:spChg chg="mod">
          <ac:chgData name="Šindelář Jakub" userId="ad71a5f5-1888-46d7-ba30-431aa191450d" providerId="ADAL" clId="{EC592538-C5D4-41C5-8F5C-2E69C2AB1C6D}" dt="2023-04-02T08:32:37.606" v="460" actId="1035"/>
          <ac:spMkLst>
            <pc:docMk/>
            <pc:sldMk cId="2456208144" sldId="578"/>
            <ac:spMk id="31" creationId="{8C4F2982-2B31-41AD-A55A-0B877E6F560D}"/>
          </ac:spMkLst>
        </pc:spChg>
        <pc:spChg chg="del mod">
          <ac:chgData name="Šindelář Jakub" userId="ad71a5f5-1888-46d7-ba30-431aa191450d" providerId="ADAL" clId="{EC592538-C5D4-41C5-8F5C-2E69C2AB1C6D}" dt="2023-04-02T08:26:24.762" v="163" actId="478"/>
          <ac:spMkLst>
            <pc:docMk/>
            <pc:sldMk cId="2456208144" sldId="578"/>
            <ac:spMk id="33" creationId="{57685C97-2E97-4503-8D6A-5AADD296878A}"/>
          </ac:spMkLst>
        </pc:spChg>
        <pc:cxnChg chg="add del mod">
          <ac:chgData name="Šindelář Jakub" userId="ad71a5f5-1888-46d7-ba30-431aa191450d" providerId="ADAL" clId="{EC592538-C5D4-41C5-8F5C-2E69C2AB1C6D}" dt="2023-04-02T08:28:32.050" v="280"/>
          <ac:cxnSpMkLst>
            <pc:docMk/>
            <pc:sldMk cId="2456208144" sldId="578"/>
            <ac:cxnSpMk id="3" creationId="{F61C9FB0-4BC5-98F2-5667-5C0E237F2E30}"/>
          </ac:cxnSpMkLst>
        </pc:cxnChg>
        <pc:cxnChg chg="add mod">
          <ac:chgData name="Šindelář Jakub" userId="ad71a5f5-1888-46d7-ba30-431aa191450d" providerId="ADAL" clId="{EC592538-C5D4-41C5-8F5C-2E69C2AB1C6D}" dt="2023-04-02T08:28:58.649" v="317" actId="1038"/>
          <ac:cxnSpMkLst>
            <pc:docMk/>
            <pc:sldMk cId="2456208144" sldId="578"/>
            <ac:cxnSpMk id="7" creationId="{4D6542B5-215A-77C8-A21B-18E9E182154C}"/>
          </ac:cxnSpMkLst>
        </pc:cxnChg>
        <pc:cxnChg chg="mod">
          <ac:chgData name="Šindelář Jakub" userId="ad71a5f5-1888-46d7-ba30-431aa191450d" providerId="ADAL" clId="{EC592538-C5D4-41C5-8F5C-2E69C2AB1C6D}" dt="2023-04-02T08:25:10.774" v="83" actId="692"/>
          <ac:cxnSpMkLst>
            <pc:docMk/>
            <pc:sldMk cId="2456208144" sldId="578"/>
            <ac:cxnSpMk id="11" creationId="{912242DA-236B-4EAC-A90A-79BF154F2E7D}"/>
          </ac:cxnSpMkLst>
        </pc:cxnChg>
        <pc:cxnChg chg="add mod">
          <ac:chgData name="Šindelář Jakub" userId="ad71a5f5-1888-46d7-ba30-431aa191450d" providerId="ADAL" clId="{EC592538-C5D4-41C5-8F5C-2E69C2AB1C6D}" dt="2023-04-02T08:32:00.514" v="393" actId="1076"/>
          <ac:cxnSpMkLst>
            <pc:docMk/>
            <pc:sldMk cId="2456208144" sldId="578"/>
            <ac:cxnSpMk id="13" creationId="{1E675063-45CF-F7DE-5C89-89108723DBB5}"/>
          </ac:cxnSpMkLst>
        </pc:cxnChg>
        <pc:cxnChg chg="mod">
          <ac:chgData name="Šindelář Jakub" userId="ad71a5f5-1888-46d7-ba30-431aa191450d" providerId="ADAL" clId="{EC592538-C5D4-41C5-8F5C-2E69C2AB1C6D}" dt="2023-04-02T08:32:37.606" v="460" actId="1035"/>
          <ac:cxnSpMkLst>
            <pc:docMk/>
            <pc:sldMk cId="2456208144" sldId="578"/>
            <ac:cxnSpMk id="32" creationId="{497766AD-1265-4B71-B683-15E9297BB9EF}"/>
          </ac:cxnSpMkLst>
        </pc:cxnChg>
      </pc:sldChg>
      <pc:sldChg chg="addSp delSp modSp add mod">
        <pc:chgData name="Šindelář Jakub" userId="ad71a5f5-1888-46d7-ba30-431aa191450d" providerId="ADAL" clId="{EC592538-C5D4-41C5-8F5C-2E69C2AB1C6D}" dt="2023-04-02T09:40:43.641" v="1862" actId="113"/>
        <pc:sldMkLst>
          <pc:docMk/>
          <pc:sldMk cId="107969363" sldId="579"/>
        </pc:sldMkLst>
        <pc:spChg chg="mod">
          <ac:chgData name="Šindelář Jakub" userId="ad71a5f5-1888-46d7-ba30-431aa191450d" providerId="ADAL" clId="{EC592538-C5D4-41C5-8F5C-2E69C2AB1C6D}" dt="2023-04-02T08:56:05.101" v="950" actId="20577"/>
          <ac:spMkLst>
            <pc:docMk/>
            <pc:sldMk cId="107969363" sldId="579"/>
            <ac:spMk id="8" creationId="{D37691A4-D34D-4987-A55E-765BC9B97850}"/>
          </ac:spMkLst>
        </pc:spChg>
        <pc:spChg chg="mod">
          <ac:chgData name="Šindelář Jakub" userId="ad71a5f5-1888-46d7-ba30-431aa191450d" providerId="ADAL" clId="{EC592538-C5D4-41C5-8F5C-2E69C2AB1C6D}" dt="2023-04-02T08:56:31.327" v="964" actId="20577"/>
          <ac:spMkLst>
            <pc:docMk/>
            <pc:sldMk cId="107969363" sldId="579"/>
            <ac:spMk id="10" creationId="{4CE6B896-3512-47E0-B9E7-F3B6E48F5FD5}"/>
          </ac:spMkLst>
        </pc:spChg>
        <pc:spChg chg="mod">
          <ac:chgData name="Šindelář Jakub" userId="ad71a5f5-1888-46d7-ba30-431aa191450d" providerId="ADAL" clId="{EC592538-C5D4-41C5-8F5C-2E69C2AB1C6D}" dt="2023-04-02T09:07:23.975" v="1267" actId="20577"/>
          <ac:spMkLst>
            <pc:docMk/>
            <pc:sldMk cId="107969363" sldId="579"/>
            <ac:spMk id="12" creationId="{E2422A9E-8B70-4B84-B699-1A3D3A6588F1}"/>
          </ac:spMkLst>
        </pc:spChg>
        <pc:spChg chg="mod">
          <ac:chgData name="Šindelář Jakub" userId="ad71a5f5-1888-46d7-ba30-431aa191450d" providerId="ADAL" clId="{EC592538-C5D4-41C5-8F5C-2E69C2AB1C6D}" dt="2023-04-02T08:56:49.822" v="970"/>
          <ac:spMkLst>
            <pc:docMk/>
            <pc:sldMk cId="107969363" sldId="579"/>
            <ac:spMk id="14" creationId="{594349E1-03B2-C875-E641-8EDAEA7B3080}"/>
          </ac:spMkLst>
        </pc:spChg>
        <pc:spChg chg="mod">
          <ac:chgData name="Šindelář Jakub" userId="ad71a5f5-1888-46d7-ba30-431aa191450d" providerId="ADAL" clId="{EC592538-C5D4-41C5-8F5C-2E69C2AB1C6D}" dt="2023-04-02T08:57:40.985" v="1003" actId="1076"/>
          <ac:spMkLst>
            <pc:docMk/>
            <pc:sldMk cId="107969363" sldId="579"/>
            <ac:spMk id="15" creationId="{EEFA29D8-37A9-AE87-F3EC-B90AD2EB7126}"/>
          </ac:spMkLst>
        </pc:spChg>
        <pc:spChg chg="mod">
          <ac:chgData name="Šindelář Jakub" userId="ad71a5f5-1888-46d7-ba30-431aa191450d" providerId="ADAL" clId="{EC592538-C5D4-41C5-8F5C-2E69C2AB1C6D}" dt="2023-04-02T08:56:26.369" v="961" actId="20577"/>
          <ac:spMkLst>
            <pc:docMk/>
            <pc:sldMk cId="107969363" sldId="579"/>
            <ac:spMk id="18" creationId="{122E2FF6-3963-4522-807F-8F490A90C859}"/>
          </ac:spMkLst>
        </pc:spChg>
        <pc:spChg chg="del">
          <ac:chgData name="Šindelář Jakub" userId="ad71a5f5-1888-46d7-ba30-431aa191450d" providerId="ADAL" clId="{EC592538-C5D4-41C5-8F5C-2E69C2AB1C6D}" dt="2023-04-02T08:56:18.757" v="955" actId="478"/>
          <ac:spMkLst>
            <pc:docMk/>
            <pc:sldMk cId="107969363" sldId="579"/>
            <ac:spMk id="19" creationId="{6E803040-28FF-46B7-BA1A-F183956B997F}"/>
          </ac:spMkLst>
        </pc:spChg>
        <pc:spChg chg="mod">
          <ac:chgData name="Šindelář Jakub" userId="ad71a5f5-1888-46d7-ba30-431aa191450d" providerId="ADAL" clId="{EC592538-C5D4-41C5-8F5C-2E69C2AB1C6D}" dt="2023-04-02T08:55:49.222" v="933" actId="122"/>
          <ac:spMkLst>
            <pc:docMk/>
            <pc:sldMk cId="107969363" sldId="579"/>
            <ac:spMk id="21" creationId="{184E95C5-7BA1-42A9-A8CB-1AF2F258193F}"/>
          </ac:spMkLst>
        </pc:spChg>
        <pc:spChg chg="mod">
          <ac:chgData name="Šindelář Jakub" userId="ad71a5f5-1888-46d7-ba30-431aa191450d" providerId="ADAL" clId="{EC592538-C5D4-41C5-8F5C-2E69C2AB1C6D}" dt="2023-04-02T09:40:43.641" v="1862" actId="113"/>
          <ac:spMkLst>
            <pc:docMk/>
            <pc:sldMk cId="107969363" sldId="579"/>
            <ac:spMk id="30" creationId="{46466D51-E6C6-40E9-A3CF-E6A2C3684035}"/>
          </ac:spMkLst>
        </pc:spChg>
        <pc:spChg chg="del">
          <ac:chgData name="Šindelář Jakub" userId="ad71a5f5-1888-46d7-ba30-431aa191450d" providerId="ADAL" clId="{EC592538-C5D4-41C5-8F5C-2E69C2AB1C6D}" dt="2023-04-02T08:56:09.702" v="951" actId="478"/>
          <ac:spMkLst>
            <pc:docMk/>
            <pc:sldMk cId="107969363" sldId="579"/>
            <ac:spMk id="31" creationId="{8C4F2982-2B31-41AD-A55A-0B877E6F560D}"/>
          </ac:spMkLst>
        </pc:spChg>
        <pc:spChg chg="del">
          <ac:chgData name="Šindelář Jakub" userId="ad71a5f5-1888-46d7-ba30-431aa191450d" providerId="ADAL" clId="{EC592538-C5D4-41C5-8F5C-2E69C2AB1C6D}" dt="2023-04-02T08:55:21.092" v="925" actId="478"/>
          <ac:spMkLst>
            <pc:docMk/>
            <pc:sldMk cId="107969363" sldId="579"/>
            <ac:spMk id="33" creationId="{57685C97-2E97-4503-8D6A-5AADD296878A}"/>
          </ac:spMkLst>
        </pc:spChg>
        <pc:grpChg chg="mod">
          <ac:chgData name="Šindelář Jakub" userId="ad71a5f5-1888-46d7-ba30-431aa191450d" providerId="ADAL" clId="{EC592538-C5D4-41C5-8F5C-2E69C2AB1C6D}" dt="2023-04-02T08:56:14.327" v="953" actId="1076"/>
          <ac:grpSpMkLst>
            <pc:docMk/>
            <pc:sldMk cId="107969363" sldId="579"/>
            <ac:grpSpMk id="5" creationId="{60971764-5E33-4FF7-A3FB-F116CA624AC2}"/>
          </ac:grpSpMkLst>
        </pc:grpChg>
        <pc:grpChg chg="add mod">
          <ac:chgData name="Šindelář Jakub" userId="ad71a5f5-1888-46d7-ba30-431aa191450d" providerId="ADAL" clId="{EC592538-C5D4-41C5-8F5C-2E69C2AB1C6D}" dt="2023-04-02T08:57:01.175" v="977" actId="1037"/>
          <ac:grpSpMkLst>
            <pc:docMk/>
            <pc:sldMk cId="107969363" sldId="579"/>
            <ac:grpSpMk id="13" creationId="{7E4E3B69-7B43-3A89-C89F-00255D1FCE42}"/>
          </ac:grpSpMkLst>
        </pc:grpChg>
        <pc:cxnChg chg="add mod">
          <ac:chgData name="Šindelář Jakub" userId="ad71a5f5-1888-46d7-ba30-431aa191450d" providerId="ADAL" clId="{EC592538-C5D4-41C5-8F5C-2E69C2AB1C6D}" dt="2023-04-02T08:57:01.175" v="977" actId="1037"/>
          <ac:cxnSpMkLst>
            <pc:docMk/>
            <pc:sldMk cId="107969363" sldId="579"/>
            <ac:cxnSpMk id="2" creationId="{D782CA3E-80AF-94C8-6BB0-FD9A627EED05}"/>
          </ac:cxnSpMkLst>
        </pc:cxnChg>
        <pc:cxnChg chg="mod">
          <ac:chgData name="Šindelář Jakub" userId="ad71a5f5-1888-46d7-ba30-431aa191450d" providerId="ADAL" clId="{EC592538-C5D4-41C5-8F5C-2E69C2AB1C6D}" dt="2023-04-02T08:56:37.231" v="965" actId="33986"/>
          <ac:cxnSpMkLst>
            <pc:docMk/>
            <pc:sldMk cId="107969363" sldId="579"/>
            <ac:cxnSpMk id="9" creationId="{606880F1-52BD-4A50-97B5-F0475D9D5192}"/>
          </ac:cxnSpMkLst>
        </pc:cxnChg>
        <pc:cxnChg chg="del mod">
          <ac:chgData name="Šindelář Jakub" userId="ad71a5f5-1888-46d7-ba30-431aa191450d" providerId="ADAL" clId="{EC592538-C5D4-41C5-8F5C-2E69C2AB1C6D}" dt="2023-04-02T08:56:16.879" v="954" actId="478"/>
          <ac:cxnSpMkLst>
            <pc:docMk/>
            <pc:sldMk cId="107969363" sldId="579"/>
            <ac:cxnSpMk id="11" creationId="{912242DA-236B-4EAC-A90A-79BF154F2E7D}"/>
          </ac:cxnSpMkLst>
        </pc:cxnChg>
        <pc:cxnChg chg="del">
          <ac:chgData name="Šindelář Jakub" userId="ad71a5f5-1888-46d7-ba30-431aa191450d" providerId="ADAL" clId="{EC592538-C5D4-41C5-8F5C-2E69C2AB1C6D}" dt="2023-04-02T08:56:10.380" v="952" actId="478"/>
          <ac:cxnSpMkLst>
            <pc:docMk/>
            <pc:sldMk cId="107969363" sldId="579"/>
            <ac:cxnSpMk id="32" creationId="{497766AD-1265-4B71-B683-15E9297BB9EF}"/>
          </ac:cxnSpMkLst>
        </pc:cxnChg>
      </pc:sldChg>
      <pc:sldChg chg="modSp add mod">
        <pc:chgData name="Šindelář Jakub" userId="ad71a5f5-1888-46d7-ba30-431aa191450d" providerId="ADAL" clId="{EC592538-C5D4-41C5-8F5C-2E69C2AB1C6D}" dt="2023-04-17T08:38:22.239" v="2111" actId="113"/>
        <pc:sldMkLst>
          <pc:docMk/>
          <pc:sldMk cId="3949483223" sldId="580"/>
        </pc:sldMkLst>
        <pc:spChg chg="mod">
          <ac:chgData name="Šindelář Jakub" userId="ad71a5f5-1888-46d7-ba30-431aa191450d" providerId="ADAL" clId="{EC592538-C5D4-41C5-8F5C-2E69C2AB1C6D}" dt="2023-04-02T09:04:52.380" v="1236" actId="790"/>
          <ac:spMkLst>
            <pc:docMk/>
            <pc:sldMk cId="3949483223" sldId="580"/>
            <ac:spMk id="2" creationId="{00000000-0000-0000-0000-000000000000}"/>
          </ac:spMkLst>
        </pc:spChg>
        <pc:spChg chg="mod">
          <ac:chgData name="Šindelář Jakub" userId="ad71a5f5-1888-46d7-ba30-431aa191450d" providerId="ADAL" clId="{EC592538-C5D4-41C5-8F5C-2E69C2AB1C6D}" dt="2023-04-17T08:38:22.239" v="2111" actId="113"/>
          <ac:spMkLst>
            <pc:docMk/>
            <pc:sldMk cId="3949483223" sldId="580"/>
            <ac:spMk id="3" creationId="{00000000-0000-0000-0000-000000000000}"/>
          </ac:spMkLst>
        </pc:spChg>
      </pc:sldChg>
    </pc:docChg>
  </pc:docChgLst>
  <pc:docChgLst>
    <pc:chgData name="Šindelář Jakub" userId="ad71a5f5-1888-46d7-ba30-431aa191450d" providerId="ADAL" clId="{D9946B4B-5C7B-4785-BD9C-0FBB8C28DE98}"/>
    <pc:docChg chg="undo custSel addSld modSld">
      <pc:chgData name="Šindelář Jakub" userId="ad71a5f5-1888-46d7-ba30-431aa191450d" providerId="ADAL" clId="{D9946B4B-5C7B-4785-BD9C-0FBB8C28DE98}" dt="2022-03-02T07:43:05.987" v="973" actId="20577"/>
      <pc:docMkLst>
        <pc:docMk/>
      </pc:docMkLst>
      <pc:sldChg chg="modSp mod">
        <pc:chgData name="Šindelář Jakub" userId="ad71a5f5-1888-46d7-ba30-431aa191450d" providerId="ADAL" clId="{D9946B4B-5C7B-4785-BD9C-0FBB8C28DE98}" dt="2022-03-02T07:39:10.767" v="924" actId="20577"/>
        <pc:sldMkLst>
          <pc:docMk/>
          <pc:sldMk cId="2229625497" sldId="289"/>
        </pc:sldMkLst>
        <pc:spChg chg="mod">
          <ac:chgData name="Šindelář Jakub" userId="ad71a5f5-1888-46d7-ba30-431aa191450d" providerId="ADAL" clId="{D9946B4B-5C7B-4785-BD9C-0FBB8C28DE98}" dt="2022-03-02T07:39:10.767" v="924" actId="20577"/>
          <ac:spMkLst>
            <pc:docMk/>
            <pc:sldMk cId="2229625497" sldId="289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D9946B4B-5C7B-4785-BD9C-0FBB8C28DE98}" dt="2022-02-18T16:19:48.772" v="911" actId="20577"/>
        <pc:sldMkLst>
          <pc:docMk/>
          <pc:sldMk cId="782561326" sldId="293"/>
        </pc:sldMkLst>
        <pc:spChg chg="mod">
          <ac:chgData name="Šindelář Jakub" userId="ad71a5f5-1888-46d7-ba30-431aa191450d" providerId="ADAL" clId="{D9946B4B-5C7B-4785-BD9C-0FBB8C28DE98}" dt="2022-02-18T16:19:48.772" v="911" actId="20577"/>
          <ac:spMkLst>
            <pc:docMk/>
            <pc:sldMk cId="782561326" sldId="293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D9946B4B-5C7B-4785-BD9C-0FBB8C28DE98}" dt="2022-02-18T16:19:22.628" v="899" actId="3626"/>
        <pc:sldMkLst>
          <pc:docMk/>
          <pc:sldMk cId="1367787311" sldId="297"/>
        </pc:sldMkLst>
        <pc:picChg chg="mod">
          <ac:chgData name="Šindelář Jakub" userId="ad71a5f5-1888-46d7-ba30-431aa191450d" providerId="ADAL" clId="{D9946B4B-5C7B-4785-BD9C-0FBB8C28DE98}" dt="2022-02-18T16:19:22.628" v="899" actId="3626"/>
          <ac:picMkLst>
            <pc:docMk/>
            <pc:sldMk cId="1367787311" sldId="297"/>
            <ac:picMk id="5" creationId="{00BD4C3F-4980-4EF9-8D76-365FFA36A5ED}"/>
          </ac:picMkLst>
        </pc:picChg>
      </pc:sldChg>
      <pc:sldChg chg="modSp mod">
        <pc:chgData name="Šindelář Jakub" userId="ad71a5f5-1888-46d7-ba30-431aa191450d" providerId="ADAL" clId="{D9946B4B-5C7B-4785-BD9C-0FBB8C28DE98}" dt="2022-02-18T16:16:36.698" v="890" actId="790"/>
        <pc:sldMkLst>
          <pc:docMk/>
          <pc:sldMk cId="4063638150" sldId="298"/>
        </pc:sldMkLst>
        <pc:spChg chg="mod">
          <ac:chgData name="Šindelář Jakub" userId="ad71a5f5-1888-46d7-ba30-431aa191450d" providerId="ADAL" clId="{D9946B4B-5C7B-4785-BD9C-0FBB8C28DE98}" dt="2022-02-18T16:16:36.698" v="890" actId="790"/>
          <ac:spMkLst>
            <pc:docMk/>
            <pc:sldMk cId="4063638150" sldId="298"/>
            <ac:spMk id="14" creationId="{E6B44CD3-B60F-4E33-B3AE-81C35DB00790}"/>
          </ac:spMkLst>
        </pc:spChg>
      </pc:sldChg>
      <pc:sldChg chg="modSp mod">
        <pc:chgData name="Šindelář Jakub" userId="ad71a5f5-1888-46d7-ba30-431aa191450d" providerId="ADAL" clId="{D9946B4B-5C7B-4785-BD9C-0FBB8C28DE98}" dt="2022-03-02T07:43:05.987" v="973" actId="20577"/>
        <pc:sldMkLst>
          <pc:docMk/>
          <pc:sldMk cId="2243619076" sldId="301"/>
        </pc:sldMkLst>
        <pc:spChg chg="mod">
          <ac:chgData name="Šindelář Jakub" userId="ad71a5f5-1888-46d7-ba30-431aa191450d" providerId="ADAL" clId="{D9946B4B-5C7B-4785-BD9C-0FBB8C28DE98}" dt="2022-03-02T07:43:05.987" v="973" actId="20577"/>
          <ac:spMkLst>
            <pc:docMk/>
            <pc:sldMk cId="2243619076" sldId="301"/>
            <ac:spMk id="14" creationId="{E6B44CD3-B60F-4E33-B3AE-81C35DB00790}"/>
          </ac:spMkLst>
        </pc:spChg>
      </pc:sldChg>
      <pc:sldChg chg="modSp mod">
        <pc:chgData name="Šindelář Jakub" userId="ad71a5f5-1888-46d7-ba30-431aa191450d" providerId="ADAL" clId="{D9946B4B-5C7B-4785-BD9C-0FBB8C28DE98}" dt="2022-02-18T16:17:10.712" v="892" actId="20577"/>
        <pc:sldMkLst>
          <pc:docMk/>
          <pc:sldMk cId="1566626952" sldId="565"/>
        </pc:sldMkLst>
        <pc:spChg chg="mod">
          <ac:chgData name="Šindelář Jakub" userId="ad71a5f5-1888-46d7-ba30-431aa191450d" providerId="ADAL" clId="{D9946B4B-5C7B-4785-BD9C-0FBB8C28DE98}" dt="2022-02-18T16:17:10.712" v="892" actId="20577"/>
          <ac:spMkLst>
            <pc:docMk/>
            <pc:sldMk cId="1566626952" sldId="565"/>
            <ac:spMk id="17" creationId="{3590A023-C5EA-4EF0-B541-4B848C770CC6}"/>
          </ac:spMkLst>
        </pc:spChg>
      </pc:sldChg>
      <pc:sldChg chg="modSp mod">
        <pc:chgData name="Šindelář Jakub" userId="ad71a5f5-1888-46d7-ba30-431aa191450d" providerId="ADAL" clId="{D9946B4B-5C7B-4785-BD9C-0FBB8C28DE98}" dt="2022-02-18T16:18:24.158" v="896" actId="790"/>
        <pc:sldMkLst>
          <pc:docMk/>
          <pc:sldMk cId="2348768502" sldId="571"/>
        </pc:sldMkLst>
        <pc:spChg chg="mod">
          <ac:chgData name="Šindelář Jakub" userId="ad71a5f5-1888-46d7-ba30-431aa191450d" providerId="ADAL" clId="{D9946B4B-5C7B-4785-BD9C-0FBB8C28DE98}" dt="2022-02-18T16:18:24.158" v="896" actId="790"/>
          <ac:spMkLst>
            <pc:docMk/>
            <pc:sldMk cId="2348768502" sldId="571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D9946B4B-5C7B-4785-BD9C-0FBB8C28DE98}" dt="2022-02-18T16:19:07.625" v="898" actId="790"/>
        <pc:sldMkLst>
          <pc:docMk/>
          <pc:sldMk cId="1103959774" sldId="573"/>
        </pc:sldMkLst>
        <pc:spChg chg="mod">
          <ac:chgData name="Šindelář Jakub" userId="ad71a5f5-1888-46d7-ba30-431aa191450d" providerId="ADAL" clId="{D9946B4B-5C7B-4785-BD9C-0FBB8C28DE98}" dt="2022-02-18T16:19:07.625" v="898" actId="790"/>
          <ac:spMkLst>
            <pc:docMk/>
            <pc:sldMk cId="1103959774" sldId="573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D9946B4B-5C7B-4785-BD9C-0FBB8C28DE98}" dt="2022-02-18T16:18:43.874" v="897" actId="114"/>
        <pc:sldMkLst>
          <pc:docMk/>
          <pc:sldMk cId="2730063246" sldId="575"/>
        </pc:sldMkLst>
        <pc:spChg chg="mod">
          <ac:chgData name="Šindelář Jakub" userId="ad71a5f5-1888-46d7-ba30-431aa191450d" providerId="ADAL" clId="{D9946B4B-5C7B-4785-BD9C-0FBB8C28DE98}" dt="2022-02-18T16:18:43.874" v="897" actId="114"/>
          <ac:spMkLst>
            <pc:docMk/>
            <pc:sldMk cId="2730063246" sldId="575"/>
            <ac:spMk id="3" creationId="{00000000-0000-0000-0000-000000000000}"/>
          </ac:spMkLst>
        </pc:spChg>
      </pc:sldChg>
      <pc:sldChg chg="addSp delSp modSp add mod">
        <pc:chgData name="Šindelář Jakub" userId="ad71a5f5-1888-46d7-ba30-431aa191450d" providerId="ADAL" clId="{D9946B4B-5C7B-4785-BD9C-0FBB8C28DE98}" dt="2022-02-18T16:17:36.300" v="895" actId="14100"/>
        <pc:sldMkLst>
          <pc:docMk/>
          <pc:sldMk cId="3648596580" sldId="576"/>
        </pc:sldMkLst>
        <pc:spChg chg="mod">
          <ac:chgData name="Šindelář Jakub" userId="ad71a5f5-1888-46d7-ba30-431aa191450d" providerId="ADAL" clId="{D9946B4B-5C7B-4785-BD9C-0FBB8C28DE98}" dt="2022-02-18T16:05:39.261" v="528" actId="1076"/>
          <ac:spMkLst>
            <pc:docMk/>
            <pc:sldMk cId="3648596580" sldId="576"/>
            <ac:spMk id="17" creationId="{3590A023-C5EA-4EF0-B541-4B848C770CC6}"/>
          </ac:spMkLst>
        </pc:spChg>
        <pc:spChg chg="mod">
          <ac:chgData name="Šindelář Jakub" userId="ad71a5f5-1888-46d7-ba30-431aa191450d" providerId="ADAL" clId="{D9946B4B-5C7B-4785-BD9C-0FBB8C28DE98}" dt="2022-02-18T16:08:14.624" v="595" actId="1076"/>
          <ac:spMkLst>
            <pc:docMk/>
            <pc:sldMk cId="3648596580" sldId="576"/>
            <ac:spMk id="19" creationId="{492C3A84-3AD5-43DC-91C9-9391FD7F2E7A}"/>
          </ac:spMkLst>
        </pc:spChg>
        <pc:spChg chg="del">
          <ac:chgData name="Šindelář Jakub" userId="ad71a5f5-1888-46d7-ba30-431aa191450d" providerId="ADAL" clId="{D9946B4B-5C7B-4785-BD9C-0FBB8C28DE98}" dt="2022-02-18T16:07:23.281" v="581" actId="478"/>
          <ac:spMkLst>
            <pc:docMk/>
            <pc:sldMk cId="3648596580" sldId="576"/>
            <ac:spMk id="26" creationId="{30BFFFA3-E4A4-4EB1-ABDC-9435A5490AF8}"/>
          </ac:spMkLst>
        </pc:spChg>
        <pc:spChg chg="del">
          <ac:chgData name="Šindelář Jakub" userId="ad71a5f5-1888-46d7-ba30-431aa191450d" providerId="ADAL" clId="{D9946B4B-5C7B-4785-BD9C-0FBB8C28DE98}" dt="2022-02-18T16:07:28.938" v="583" actId="478"/>
          <ac:spMkLst>
            <pc:docMk/>
            <pc:sldMk cId="3648596580" sldId="576"/>
            <ac:spMk id="29" creationId="{9A3A430B-87E3-4E7A-9097-61D161A350AA}"/>
          </ac:spMkLst>
        </pc:spChg>
        <pc:spChg chg="del">
          <ac:chgData name="Šindelář Jakub" userId="ad71a5f5-1888-46d7-ba30-431aa191450d" providerId="ADAL" clId="{D9946B4B-5C7B-4785-BD9C-0FBB8C28DE98}" dt="2022-02-18T16:07:30.804" v="584" actId="478"/>
          <ac:spMkLst>
            <pc:docMk/>
            <pc:sldMk cId="3648596580" sldId="576"/>
            <ac:spMk id="30" creationId="{20ECB145-A23A-44C7-B10A-B0BC5EAFA336}"/>
          </ac:spMkLst>
        </pc:spChg>
        <pc:spChg chg="mod">
          <ac:chgData name="Šindelář Jakub" userId="ad71a5f5-1888-46d7-ba30-431aa191450d" providerId="ADAL" clId="{D9946B4B-5C7B-4785-BD9C-0FBB8C28DE98}" dt="2022-02-18T16:15:52.418" v="870" actId="207"/>
          <ac:spMkLst>
            <pc:docMk/>
            <pc:sldMk cId="3648596580" sldId="576"/>
            <ac:spMk id="36" creationId="{6C6B892D-39FF-428C-9338-097F00AEA0F8}"/>
          </ac:spMkLst>
        </pc:spChg>
        <pc:spChg chg="mod">
          <ac:chgData name="Šindelář Jakub" userId="ad71a5f5-1888-46d7-ba30-431aa191450d" providerId="ADAL" clId="{D9946B4B-5C7B-4785-BD9C-0FBB8C28DE98}" dt="2022-02-18T16:06:24.011" v="540"/>
          <ac:spMkLst>
            <pc:docMk/>
            <pc:sldMk cId="3648596580" sldId="576"/>
            <ac:spMk id="41" creationId="{6A486F60-2EA2-46FE-953C-4F47236B9D11}"/>
          </ac:spMkLst>
        </pc:spChg>
        <pc:spChg chg="mod">
          <ac:chgData name="Šindelář Jakub" userId="ad71a5f5-1888-46d7-ba30-431aa191450d" providerId="ADAL" clId="{D9946B4B-5C7B-4785-BD9C-0FBB8C28DE98}" dt="2022-02-18T16:06:24.011" v="540"/>
          <ac:spMkLst>
            <pc:docMk/>
            <pc:sldMk cId="3648596580" sldId="576"/>
            <ac:spMk id="45" creationId="{B6FB180F-6CEF-4BEB-86E1-2DD62771078A}"/>
          </ac:spMkLst>
        </pc:spChg>
        <pc:spChg chg="mod">
          <ac:chgData name="Šindelář Jakub" userId="ad71a5f5-1888-46d7-ba30-431aa191450d" providerId="ADAL" clId="{D9946B4B-5C7B-4785-BD9C-0FBB8C28DE98}" dt="2022-02-18T16:05:28.736" v="519" actId="1076"/>
          <ac:spMkLst>
            <pc:docMk/>
            <pc:sldMk cId="3648596580" sldId="576"/>
            <ac:spMk id="47" creationId="{AF1B75BE-897D-451A-B94F-35C32164DB88}"/>
          </ac:spMkLst>
        </pc:spChg>
        <pc:spChg chg="add mod">
          <ac:chgData name="Šindelář Jakub" userId="ad71a5f5-1888-46d7-ba30-431aa191450d" providerId="ADAL" clId="{D9946B4B-5C7B-4785-BD9C-0FBB8C28DE98}" dt="2022-02-18T16:07:39.283" v="585" actId="1076"/>
          <ac:spMkLst>
            <pc:docMk/>
            <pc:sldMk cId="3648596580" sldId="576"/>
            <ac:spMk id="50" creationId="{C6236A64-8069-4143-A34D-6887A56B036C}"/>
          </ac:spMkLst>
        </pc:spChg>
        <pc:spChg chg="mod">
          <ac:chgData name="Šindelář Jakub" userId="ad71a5f5-1888-46d7-ba30-431aa191450d" providerId="ADAL" clId="{D9946B4B-5C7B-4785-BD9C-0FBB8C28DE98}" dt="2022-02-18T16:09:42.570" v="638" actId="122"/>
          <ac:spMkLst>
            <pc:docMk/>
            <pc:sldMk cId="3648596580" sldId="576"/>
            <ac:spMk id="54" creationId="{6DC33F0F-5572-4DE7-8B88-94311595958A}"/>
          </ac:spMkLst>
        </pc:spChg>
        <pc:spChg chg="mod">
          <ac:chgData name="Šindelář Jakub" userId="ad71a5f5-1888-46d7-ba30-431aa191450d" providerId="ADAL" clId="{D9946B4B-5C7B-4785-BD9C-0FBB8C28DE98}" dt="2022-02-18T16:07:58.608" v="592"/>
          <ac:spMkLst>
            <pc:docMk/>
            <pc:sldMk cId="3648596580" sldId="576"/>
            <ac:spMk id="55" creationId="{017DBF11-AC4A-4DD0-82E3-1ABF5846B9D9}"/>
          </ac:spMkLst>
        </pc:spChg>
        <pc:spChg chg="add mod">
          <ac:chgData name="Šindelář Jakub" userId="ad71a5f5-1888-46d7-ba30-431aa191450d" providerId="ADAL" clId="{D9946B4B-5C7B-4785-BD9C-0FBB8C28DE98}" dt="2022-02-18T16:08:27.227" v="612" actId="20577"/>
          <ac:spMkLst>
            <pc:docMk/>
            <pc:sldMk cId="3648596580" sldId="576"/>
            <ac:spMk id="56" creationId="{55936C8C-ED09-4289-8467-3CCDFEECBF0B}"/>
          </ac:spMkLst>
        </pc:spChg>
        <pc:spChg chg="add del mod">
          <ac:chgData name="Šindelář Jakub" userId="ad71a5f5-1888-46d7-ba30-431aa191450d" providerId="ADAL" clId="{D9946B4B-5C7B-4785-BD9C-0FBB8C28DE98}" dt="2022-02-18T16:08:52.446" v="622" actId="478"/>
          <ac:spMkLst>
            <pc:docMk/>
            <pc:sldMk cId="3648596580" sldId="576"/>
            <ac:spMk id="58" creationId="{41596D38-47EC-4AD0-8361-FDE84FF0881A}"/>
          </ac:spMkLst>
        </pc:spChg>
        <pc:spChg chg="add mod">
          <ac:chgData name="Šindelář Jakub" userId="ad71a5f5-1888-46d7-ba30-431aa191450d" providerId="ADAL" clId="{D9946B4B-5C7B-4785-BD9C-0FBB8C28DE98}" dt="2022-02-18T16:09:10.972" v="626" actId="1076"/>
          <ac:spMkLst>
            <pc:docMk/>
            <pc:sldMk cId="3648596580" sldId="576"/>
            <ac:spMk id="60" creationId="{1636DF2E-B147-48F1-9B18-55D8819BB276}"/>
          </ac:spMkLst>
        </pc:spChg>
        <pc:spChg chg="mod">
          <ac:chgData name="Šindelář Jakub" userId="ad71a5f5-1888-46d7-ba30-431aa191450d" providerId="ADAL" clId="{D9946B4B-5C7B-4785-BD9C-0FBB8C28DE98}" dt="2022-02-18T16:12:08.405" v="836" actId="790"/>
          <ac:spMkLst>
            <pc:docMk/>
            <pc:sldMk cId="3648596580" sldId="576"/>
            <ac:spMk id="66" creationId="{EB7FD0C4-EB4D-4694-8446-8D01BBA890ED}"/>
          </ac:spMkLst>
        </pc:spChg>
        <pc:grpChg chg="mod">
          <ac:chgData name="Šindelář Jakub" userId="ad71a5f5-1888-46d7-ba30-431aa191450d" providerId="ADAL" clId="{D9946B4B-5C7B-4785-BD9C-0FBB8C28DE98}" dt="2022-02-18T16:05:46.145" v="532" actId="1035"/>
          <ac:grpSpMkLst>
            <pc:docMk/>
            <pc:sldMk cId="3648596580" sldId="576"/>
            <ac:grpSpMk id="5" creationId="{FABF15FA-A7FF-48CE-8C22-8401D63C79F9}"/>
          </ac:grpSpMkLst>
        </pc:grpChg>
        <pc:grpChg chg="add mod">
          <ac:chgData name="Šindelář Jakub" userId="ad71a5f5-1888-46d7-ba30-431aa191450d" providerId="ADAL" clId="{D9946B4B-5C7B-4785-BD9C-0FBB8C28DE98}" dt="2022-02-18T16:09:52.740" v="639" actId="1036"/>
          <ac:grpSpMkLst>
            <pc:docMk/>
            <pc:sldMk cId="3648596580" sldId="576"/>
            <ac:grpSpMk id="40" creationId="{398D4470-3BE0-4FED-9655-2AE2FB4BE32B}"/>
          </ac:grpSpMkLst>
        </pc:grpChg>
        <pc:grpChg chg="add mod">
          <ac:chgData name="Šindelář Jakub" userId="ad71a5f5-1888-46d7-ba30-431aa191450d" providerId="ADAL" clId="{D9946B4B-5C7B-4785-BD9C-0FBB8C28DE98}" dt="2022-02-18T16:09:30.303" v="631" actId="1076"/>
          <ac:grpSpMkLst>
            <pc:docMk/>
            <pc:sldMk cId="3648596580" sldId="576"/>
            <ac:grpSpMk id="53" creationId="{DE04D3BA-4A91-4C6E-9FCF-6A01FE078C0A}"/>
          </ac:grpSpMkLst>
        </pc:grpChg>
        <pc:grpChg chg="del">
          <ac:chgData name="Šindelář Jakub" userId="ad71a5f5-1888-46d7-ba30-431aa191450d" providerId="ADAL" clId="{D9946B4B-5C7B-4785-BD9C-0FBB8C28DE98}" dt="2022-02-18T16:07:18.909" v="580" actId="478"/>
          <ac:grpSpMkLst>
            <pc:docMk/>
            <pc:sldMk cId="3648596580" sldId="576"/>
            <ac:grpSpMk id="8202" creationId="{0A0C38FF-A926-4CC7-A6F8-F0F90EAE586A}"/>
          </ac:grpSpMkLst>
        </pc:grpChg>
        <pc:cxnChg chg="mod">
          <ac:chgData name="Šindelář Jakub" userId="ad71a5f5-1888-46d7-ba30-431aa191450d" providerId="ADAL" clId="{D9946B4B-5C7B-4785-BD9C-0FBB8C28DE98}" dt="2022-02-18T16:05:46.145" v="532" actId="1035"/>
          <ac:cxnSpMkLst>
            <pc:docMk/>
            <pc:sldMk cId="3648596580" sldId="576"/>
            <ac:cxnSpMk id="7" creationId="{3EEC9803-8E64-4DB8-9ED5-C550F9547418}"/>
          </ac:cxnSpMkLst>
        </pc:cxnChg>
        <pc:cxnChg chg="mod">
          <ac:chgData name="Šindelář Jakub" userId="ad71a5f5-1888-46d7-ba30-431aa191450d" providerId="ADAL" clId="{D9946B4B-5C7B-4785-BD9C-0FBB8C28DE98}" dt="2022-02-18T16:06:10.976" v="539" actId="1076"/>
          <ac:cxnSpMkLst>
            <pc:docMk/>
            <pc:sldMk cId="3648596580" sldId="576"/>
            <ac:cxnSpMk id="15" creationId="{4FE8F261-55C4-458E-8E67-D16A7416BEA1}"/>
          </ac:cxnSpMkLst>
        </pc:cxnChg>
        <pc:cxnChg chg="mod">
          <ac:chgData name="Šindelář Jakub" userId="ad71a5f5-1888-46d7-ba30-431aa191450d" providerId="ADAL" clId="{D9946B4B-5C7B-4785-BD9C-0FBB8C28DE98}" dt="2022-02-18T16:08:32.678" v="613" actId="14100"/>
          <ac:cxnSpMkLst>
            <pc:docMk/>
            <pc:sldMk cId="3648596580" sldId="576"/>
            <ac:cxnSpMk id="31" creationId="{33A45F48-EB05-4A16-8CF6-884BFEF858B8}"/>
          </ac:cxnSpMkLst>
        </pc:cxnChg>
        <pc:cxnChg chg="del">
          <ac:chgData name="Šindelář Jakub" userId="ad71a5f5-1888-46d7-ba30-431aa191450d" providerId="ADAL" clId="{D9946B4B-5C7B-4785-BD9C-0FBB8C28DE98}" dt="2022-02-18T16:05:51.160" v="534" actId="478"/>
          <ac:cxnSpMkLst>
            <pc:docMk/>
            <pc:sldMk cId="3648596580" sldId="576"/>
            <ac:cxnSpMk id="32" creationId="{6DBE7FCF-7BE3-4E3F-AC8F-18BFD77F34E4}"/>
          </ac:cxnSpMkLst>
        </pc:cxnChg>
        <pc:cxnChg chg="add mod">
          <ac:chgData name="Šindelář Jakub" userId="ad71a5f5-1888-46d7-ba30-431aa191450d" providerId="ADAL" clId="{D9946B4B-5C7B-4785-BD9C-0FBB8C28DE98}" dt="2022-02-18T16:09:52.740" v="639" actId="1036"/>
          <ac:cxnSpMkLst>
            <pc:docMk/>
            <pc:sldMk cId="3648596580" sldId="576"/>
            <ac:cxnSpMk id="37" creationId="{4E1EBF38-C1E8-4F89-8994-81B3EC65103F}"/>
          </ac:cxnSpMkLst>
        </pc:cxnChg>
        <pc:cxnChg chg="add mod">
          <ac:chgData name="Šindelář Jakub" userId="ad71a5f5-1888-46d7-ba30-431aa191450d" providerId="ADAL" clId="{D9946B4B-5C7B-4785-BD9C-0FBB8C28DE98}" dt="2022-02-18T16:09:57.855" v="640" actId="14100"/>
          <ac:cxnSpMkLst>
            <pc:docMk/>
            <pc:sldMk cId="3648596580" sldId="576"/>
            <ac:cxnSpMk id="49" creationId="{6C2AFA32-BCB3-419F-8730-8B0E4F951438}"/>
          </ac:cxnSpMkLst>
        </pc:cxnChg>
        <pc:cxnChg chg="add mod">
          <ac:chgData name="Šindelář Jakub" userId="ad71a5f5-1888-46d7-ba30-431aa191450d" providerId="ADAL" clId="{D9946B4B-5C7B-4785-BD9C-0FBB8C28DE98}" dt="2022-02-18T16:07:48.015" v="587" actId="1076"/>
          <ac:cxnSpMkLst>
            <pc:docMk/>
            <pc:sldMk cId="3648596580" sldId="576"/>
            <ac:cxnSpMk id="51" creationId="{1D899687-16A0-47D5-B65B-75A8A0339ABB}"/>
          </ac:cxnSpMkLst>
        </pc:cxnChg>
        <pc:cxnChg chg="add mod">
          <ac:chgData name="Šindelář Jakub" userId="ad71a5f5-1888-46d7-ba30-431aa191450d" providerId="ADAL" clId="{D9946B4B-5C7B-4785-BD9C-0FBB8C28DE98}" dt="2022-02-18T16:09:52.740" v="639" actId="1036"/>
          <ac:cxnSpMkLst>
            <pc:docMk/>
            <pc:sldMk cId="3648596580" sldId="576"/>
            <ac:cxnSpMk id="52" creationId="{A9A0369F-86BE-4288-8967-598231879DE0}"/>
          </ac:cxnSpMkLst>
        </pc:cxnChg>
        <pc:cxnChg chg="add del mod">
          <ac:chgData name="Šindelář Jakub" userId="ad71a5f5-1888-46d7-ba30-431aa191450d" providerId="ADAL" clId="{D9946B4B-5C7B-4785-BD9C-0FBB8C28DE98}" dt="2022-02-18T16:08:52.446" v="622" actId="478"/>
          <ac:cxnSpMkLst>
            <pc:docMk/>
            <pc:sldMk cId="3648596580" sldId="576"/>
            <ac:cxnSpMk id="57" creationId="{E22CA7A7-C832-4C84-AE44-8ADD64F20AEB}"/>
          </ac:cxnSpMkLst>
        </pc:cxnChg>
        <pc:cxnChg chg="add mod">
          <ac:chgData name="Šindelář Jakub" userId="ad71a5f5-1888-46d7-ba30-431aa191450d" providerId="ADAL" clId="{D9946B4B-5C7B-4785-BD9C-0FBB8C28DE98}" dt="2022-02-18T16:17:36.300" v="895" actId="14100"/>
          <ac:cxnSpMkLst>
            <pc:docMk/>
            <pc:sldMk cId="3648596580" sldId="576"/>
            <ac:cxnSpMk id="59" creationId="{6C345E3F-E8C8-49F5-921D-81DAB5F93F08}"/>
          </ac:cxnSpMkLst>
        </pc:cxnChg>
        <pc:cxnChg chg="del mod">
          <ac:chgData name="Šindelář Jakub" userId="ad71a5f5-1888-46d7-ba30-431aa191450d" providerId="ADAL" clId="{D9946B4B-5C7B-4785-BD9C-0FBB8C28DE98}" dt="2022-02-18T16:07:25.624" v="582" actId="478"/>
          <ac:cxnSpMkLst>
            <pc:docMk/>
            <pc:sldMk cId="3648596580" sldId="576"/>
            <ac:cxnSpMk id="70" creationId="{4529042E-DDE6-4302-AD1D-E5678EB5DB3B}"/>
          </ac:cxnSpMkLst>
        </pc:cxnChg>
      </pc:sldChg>
    </pc:docChg>
  </pc:docChgLst>
  <pc:docChgLst>
    <pc:chgData name="Šindelář Jakub" userId="ad71a5f5-1888-46d7-ba30-431aa191450d" providerId="ADAL" clId="{9C907CC6-969A-435A-BDE8-45B5A3DD0EFE}"/>
    <pc:docChg chg="undo redo custSel addSld modSld">
      <pc:chgData name="Šindelář Jakub" userId="ad71a5f5-1888-46d7-ba30-431aa191450d" providerId="ADAL" clId="{9C907CC6-969A-435A-BDE8-45B5A3DD0EFE}" dt="2024-04-17T08:25:23.462" v="1571" actId="790"/>
      <pc:docMkLst>
        <pc:docMk/>
      </pc:docMkLst>
      <pc:sldChg chg="modSp mod">
        <pc:chgData name="Šindelář Jakub" userId="ad71a5f5-1888-46d7-ba30-431aa191450d" providerId="ADAL" clId="{9C907CC6-969A-435A-BDE8-45B5A3DD0EFE}" dt="2024-04-15T09:24:46.547" v="364" actId="20577"/>
        <pc:sldMkLst>
          <pc:docMk/>
          <pc:sldMk cId="2229625497" sldId="289"/>
        </pc:sldMkLst>
        <pc:spChg chg="mod">
          <ac:chgData name="Šindelář Jakub" userId="ad71a5f5-1888-46d7-ba30-431aa191450d" providerId="ADAL" clId="{9C907CC6-969A-435A-BDE8-45B5A3DD0EFE}" dt="2024-04-15T09:24:46.547" v="364" actId="20577"/>
          <ac:spMkLst>
            <pc:docMk/>
            <pc:sldMk cId="2229625497" sldId="289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9C907CC6-969A-435A-BDE8-45B5A3DD0EFE}" dt="2024-04-17T08:13:04.408" v="1476" actId="20577"/>
        <pc:sldMkLst>
          <pc:docMk/>
          <pc:sldMk cId="2348768502" sldId="571"/>
        </pc:sldMkLst>
        <pc:spChg chg="mod">
          <ac:chgData name="Šindelář Jakub" userId="ad71a5f5-1888-46d7-ba30-431aa191450d" providerId="ADAL" clId="{9C907CC6-969A-435A-BDE8-45B5A3DD0EFE}" dt="2024-04-17T08:13:04.408" v="1476" actId="20577"/>
          <ac:spMkLst>
            <pc:docMk/>
            <pc:sldMk cId="2348768502" sldId="571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9C907CC6-969A-435A-BDE8-45B5A3DD0EFE}" dt="2024-04-17T08:25:23.462" v="1571" actId="790"/>
        <pc:sldMkLst>
          <pc:docMk/>
          <pc:sldMk cId="932159056" sldId="572"/>
        </pc:sldMkLst>
        <pc:spChg chg="mod">
          <ac:chgData name="Šindelář Jakub" userId="ad71a5f5-1888-46d7-ba30-431aa191450d" providerId="ADAL" clId="{9C907CC6-969A-435A-BDE8-45B5A3DD0EFE}" dt="2024-04-15T09:13:45.491" v="321" actId="790"/>
          <ac:spMkLst>
            <pc:docMk/>
            <pc:sldMk cId="932159056" sldId="572"/>
            <ac:spMk id="2" creationId="{00000000-0000-0000-0000-000000000000}"/>
          </ac:spMkLst>
        </pc:spChg>
        <pc:spChg chg="mod">
          <ac:chgData name="Šindelář Jakub" userId="ad71a5f5-1888-46d7-ba30-431aa191450d" providerId="ADAL" clId="{9C907CC6-969A-435A-BDE8-45B5A3DD0EFE}" dt="2024-04-17T08:25:23.462" v="1571" actId="790"/>
          <ac:spMkLst>
            <pc:docMk/>
            <pc:sldMk cId="932159056" sldId="572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9C907CC6-969A-435A-BDE8-45B5A3DD0EFE}" dt="2024-04-15T09:04:58.561" v="83" actId="20577"/>
        <pc:sldMkLst>
          <pc:docMk/>
          <pc:sldMk cId="1103959774" sldId="573"/>
        </pc:sldMkLst>
        <pc:spChg chg="mod">
          <ac:chgData name="Šindelář Jakub" userId="ad71a5f5-1888-46d7-ba30-431aa191450d" providerId="ADAL" clId="{9C907CC6-969A-435A-BDE8-45B5A3DD0EFE}" dt="2024-04-15T09:04:58.561" v="83" actId="20577"/>
          <ac:spMkLst>
            <pc:docMk/>
            <pc:sldMk cId="1103959774" sldId="573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9C907CC6-969A-435A-BDE8-45B5A3DD0EFE}" dt="2024-04-15T09:05:18.640" v="85" actId="20577"/>
        <pc:sldMkLst>
          <pc:docMk/>
          <pc:sldMk cId="2456208144" sldId="578"/>
        </pc:sldMkLst>
        <pc:spChg chg="mod">
          <ac:chgData name="Šindelář Jakub" userId="ad71a5f5-1888-46d7-ba30-431aa191450d" providerId="ADAL" clId="{9C907CC6-969A-435A-BDE8-45B5A3DD0EFE}" dt="2024-04-15T09:05:18.640" v="85" actId="20577"/>
          <ac:spMkLst>
            <pc:docMk/>
            <pc:sldMk cId="2456208144" sldId="578"/>
            <ac:spMk id="12" creationId="{E2422A9E-8B70-4B84-B699-1A3D3A6588F1}"/>
          </ac:spMkLst>
        </pc:spChg>
      </pc:sldChg>
      <pc:sldChg chg="modSp mod">
        <pc:chgData name="Šindelář Jakub" userId="ad71a5f5-1888-46d7-ba30-431aa191450d" providerId="ADAL" clId="{9C907CC6-969A-435A-BDE8-45B5A3DD0EFE}" dt="2024-04-15T09:11:45.136" v="289" actId="6549"/>
        <pc:sldMkLst>
          <pc:docMk/>
          <pc:sldMk cId="3949483223" sldId="580"/>
        </pc:sldMkLst>
        <pc:spChg chg="mod">
          <ac:chgData name="Šindelář Jakub" userId="ad71a5f5-1888-46d7-ba30-431aa191450d" providerId="ADAL" clId="{9C907CC6-969A-435A-BDE8-45B5A3DD0EFE}" dt="2024-04-15T09:11:45.136" v="289" actId="6549"/>
          <ac:spMkLst>
            <pc:docMk/>
            <pc:sldMk cId="3949483223" sldId="580"/>
            <ac:spMk id="3" creationId="{00000000-0000-0000-0000-000000000000}"/>
          </ac:spMkLst>
        </pc:spChg>
      </pc:sldChg>
      <pc:sldChg chg="modSp add mod">
        <pc:chgData name="Šindelář Jakub" userId="ad71a5f5-1888-46d7-ba30-431aa191450d" providerId="ADAL" clId="{9C907CC6-969A-435A-BDE8-45B5A3DD0EFE}" dt="2024-04-17T08:20:12.428" v="1562" actId="790"/>
        <pc:sldMkLst>
          <pc:docMk/>
          <pc:sldMk cId="1212815651" sldId="581"/>
        </pc:sldMkLst>
        <pc:spChg chg="mod">
          <ac:chgData name="Šindelář Jakub" userId="ad71a5f5-1888-46d7-ba30-431aa191450d" providerId="ADAL" clId="{9C907CC6-969A-435A-BDE8-45B5A3DD0EFE}" dt="2024-04-15T09:12:55.772" v="302" actId="113"/>
          <ac:spMkLst>
            <pc:docMk/>
            <pc:sldMk cId="1212815651" sldId="581"/>
            <ac:spMk id="2" creationId="{F1C457DB-BBA0-A821-366A-1C1A27F3C794}"/>
          </ac:spMkLst>
        </pc:spChg>
        <pc:spChg chg="mod">
          <ac:chgData name="Šindelář Jakub" userId="ad71a5f5-1888-46d7-ba30-431aa191450d" providerId="ADAL" clId="{9C907CC6-969A-435A-BDE8-45B5A3DD0EFE}" dt="2024-04-17T08:20:12.428" v="1562" actId="790"/>
          <ac:spMkLst>
            <pc:docMk/>
            <pc:sldMk cId="1212815651" sldId="581"/>
            <ac:spMk id="3" creationId="{7DBC71C0-A113-BA06-9A80-AA1926E39AB6}"/>
          </ac:spMkLst>
        </pc:spChg>
      </pc:sldChg>
      <pc:sldChg chg="modSp add mod">
        <pc:chgData name="Šindelář Jakub" userId="ad71a5f5-1888-46d7-ba30-431aa191450d" providerId="ADAL" clId="{9C907CC6-969A-435A-BDE8-45B5A3DD0EFE}" dt="2024-04-15T09:13:05.219" v="304" actId="20577"/>
        <pc:sldMkLst>
          <pc:docMk/>
          <pc:sldMk cId="3661597180" sldId="582"/>
        </pc:sldMkLst>
        <pc:spChg chg="mod">
          <ac:chgData name="Šindelář Jakub" userId="ad71a5f5-1888-46d7-ba30-431aa191450d" providerId="ADAL" clId="{9C907CC6-969A-435A-BDE8-45B5A3DD0EFE}" dt="2024-04-15T09:13:05.219" v="304" actId="20577"/>
          <ac:spMkLst>
            <pc:docMk/>
            <pc:sldMk cId="3661597180" sldId="582"/>
            <ac:spMk id="12" creationId="{E2422A9E-8B70-4B84-B699-1A3D3A6588F1}"/>
          </ac:spMkLst>
        </pc:spChg>
        <pc:spChg chg="mod">
          <ac:chgData name="Šindelář Jakub" userId="ad71a5f5-1888-46d7-ba30-431aa191450d" providerId="ADAL" clId="{9C907CC6-969A-435A-BDE8-45B5A3DD0EFE}" dt="2024-04-15T09:08:44.318" v="288" actId="20577"/>
          <ac:spMkLst>
            <pc:docMk/>
            <pc:sldMk cId="3661597180" sldId="582"/>
            <ac:spMk id="30" creationId="{46466D51-E6C6-40E9-A3CF-E6A2C368403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r">
              <a:defRPr sz="1200"/>
            </a:lvl1pPr>
          </a:lstStyle>
          <a:p>
            <a:fld id="{231D8286-481F-4658-BD9A-DF84BEF85EC4}" type="datetimeFigureOut">
              <a:rPr lang="de-CH" smtClean="0"/>
              <a:t>17.04.2024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r">
              <a:defRPr sz="1200"/>
            </a:lvl1pPr>
          </a:lstStyle>
          <a:p>
            <a:fld id="{60A6DF15-5AED-42F9-904B-2C8252D40D51}" type="slidenum">
              <a:rPr lang="de-CH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96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r">
              <a:defRPr sz="1200"/>
            </a:lvl1pPr>
          </a:lstStyle>
          <a:p>
            <a:fld id="{96B54402-CBFA-4853-BF48-292A6C719570}" type="datetimeFigureOut">
              <a:rPr lang="de-CH" smtClean="0"/>
              <a:t>17.04.2024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7" tIns="47764" rIns="95527" bIns="47764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527" tIns="47764" rIns="95527" bIns="4776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r">
              <a:defRPr sz="1200"/>
            </a:lvl1pPr>
          </a:lstStyle>
          <a:p>
            <a:fld id="{6601634F-FE0E-4D8A-99B8-A4345CA417FF}" type="slidenum">
              <a:rPr lang="de-CH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1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250825" y="0"/>
                </a:lnTo>
                <a:lnTo>
                  <a:pt x="250825" y="2774479"/>
                </a:lnTo>
                <a:lnTo>
                  <a:pt x="8893175" y="2774479"/>
                </a:lnTo>
                <a:lnTo>
                  <a:pt x="8893175" y="0"/>
                </a:ln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anchor="ctr" anchorCtr="0"/>
          <a:lstStyle/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1801" y="220390"/>
            <a:ext cx="6119812" cy="9763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1801" y="1962000"/>
            <a:ext cx="8172449" cy="567322"/>
          </a:xfrm>
        </p:spPr>
        <p:txBody>
          <a:bodyPr anchor="b" anchorCtr="0"/>
          <a:lstStyle>
            <a:lvl1pPr marL="0" indent="0" algn="l">
              <a:spcAft>
                <a:spcPts val="0"/>
              </a:spcAft>
              <a:buNone/>
              <a:defRPr sz="140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4975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Rechteck 7"/>
          <p:cNvSpPr/>
          <p:nvPr userDrawn="1"/>
        </p:nvSpPr>
        <p:spPr>
          <a:xfrm>
            <a:off x="250825" y="1196751"/>
            <a:ext cx="8642350" cy="3240000"/>
          </a:xfrm>
          <a:prstGeom prst="rect">
            <a:avLst/>
          </a:prstGeom>
          <a:solidFill>
            <a:srgbClr val="C6C0B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Diagrammplatzhalter 8"/>
          <p:cNvSpPr>
            <a:spLocks noGrp="1"/>
          </p:cNvSpPr>
          <p:nvPr>
            <p:ph type="chart" sz="quarter" idx="13"/>
          </p:nvPr>
        </p:nvSpPr>
        <p:spPr>
          <a:xfrm>
            <a:off x="431801" y="1700213"/>
            <a:ext cx="8172450" cy="2628900"/>
          </a:xfrm>
        </p:spPr>
        <p:txBody>
          <a:bodyPr/>
          <a:lstStyle/>
          <a:p>
            <a:r>
              <a:rPr lang="en-US"/>
              <a:t>Click icon to add chart</a:t>
            </a:r>
            <a:endParaRPr lang="de-CH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431801" y="4689140"/>
            <a:ext cx="8172450" cy="1548148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7511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lken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Rechteck 7"/>
          <p:cNvSpPr/>
          <p:nvPr userDrawn="1"/>
        </p:nvSpPr>
        <p:spPr>
          <a:xfrm>
            <a:off x="250825" y="1196750"/>
            <a:ext cx="8642350" cy="3492389"/>
          </a:xfrm>
          <a:prstGeom prst="rect">
            <a:avLst/>
          </a:prstGeom>
          <a:solidFill>
            <a:srgbClr val="C6C0B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Diagrammplatzhalter 8"/>
          <p:cNvSpPr>
            <a:spLocks noGrp="1"/>
          </p:cNvSpPr>
          <p:nvPr>
            <p:ph type="chart" sz="quarter" idx="13"/>
          </p:nvPr>
        </p:nvSpPr>
        <p:spPr>
          <a:xfrm>
            <a:off x="431801" y="1700213"/>
            <a:ext cx="8172449" cy="2628900"/>
          </a:xfrm>
        </p:spPr>
        <p:txBody>
          <a:bodyPr/>
          <a:lstStyle/>
          <a:p>
            <a:r>
              <a:rPr lang="en-US"/>
              <a:t>Click icon to add chart</a:t>
            </a:r>
            <a:endParaRPr lang="de-CH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431801" y="4833156"/>
            <a:ext cx="3995738" cy="1404132"/>
          </a:xfrm>
        </p:spPr>
        <p:txBody>
          <a:bodyPr/>
          <a:lstStyle>
            <a:lvl1pPr>
              <a:lnSpc>
                <a:spcPct val="120000"/>
              </a:lnSpc>
              <a:spcAft>
                <a:spcPts val="600"/>
              </a:spcAft>
              <a:defRPr sz="900"/>
            </a:lvl1pPr>
            <a:lvl2pPr>
              <a:lnSpc>
                <a:spcPct val="120000"/>
              </a:lnSpc>
              <a:spcAft>
                <a:spcPts val="600"/>
              </a:spcAft>
              <a:defRPr sz="900"/>
            </a:lvl2pPr>
            <a:lvl3pPr marL="180000" indent="-180000">
              <a:lnSpc>
                <a:spcPct val="120000"/>
              </a:lnSpc>
              <a:spcAft>
                <a:spcPts val="600"/>
              </a:spcAft>
              <a:defRPr sz="900"/>
            </a:lvl3pPr>
            <a:lvl4pPr marL="360000" indent="-180000">
              <a:lnSpc>
                <a:spcPct val="120000"/>
              </a:lnSpc>
              <a:spcAft>
                <a:spcPts val="600"/>
              </a:spcAft>
              <a:defRPr sz="900"/>
            </a:lvl4pPr>
            <a:lvl5pPr marL="540000" indent="-180000">
              <a:lnSpc>
                <a:spcPct val="120000"/>
              </a:lnSpc>
              <a:spcAft>
                <a:spcPts val="600"/>
              </a:spcAft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4608513" y="4833156"/>
            <a:ext cx="3995737" cy="1404132"/>
          </a:xfrm>
        </p:spPr>
        <p:txBody>
          <a:bodyPr/>
          <a:lstStyle>
            <a:lvl1pPr>
              <a:lnSpc>
                <a:spcPct val="120000"/>
              </a:lnSpc>
              <a:spcAft>
                <a:spcPts val="600"/>
              </a:spcAft>
              <a:defRPr sz="900"/>
            </a:lvl1pPr>
            <a:lvl2pPr>
              <a:lnSpc>
                <a:spcPct val="120000"/>
              </a:lnSpc>
              <a:spcAft>
                <a:spcPts val="600"/>
              </a:spcAft>
              <a:defRPr sz="900"/>
            </a:lvl2pPr>
            <a:lvl3pPr marL="180000" indent="-180000">
              <a:lnSpc>
                <a:spcPct val="120000"/>
              </a:lnSpc>
              <a:spcAft>
                <a:spcPts val="600"/>
              </a:spcAft>
              <a:defRPr sz="900"/>
            </a:lvl3pPr>
            <a:lvl4pPr marL="360000" indent="-180000">
              <a:lnSpc>
                <a:spcPct val="120000"/>
              </a:lnSpc>
              <a:spcAft>
                <a:spcPts val="600"/>
              </a:spcAft>
              <a:defRPr sz="900"/>
            </a:lvl4pPr>
            <a:lvl5pPr marL="540000" indent="-180000">
              <a:lnSpc>
                <a:spcPct val="120000"/>
              </a:lnSpc>
              <a:spcAft>
                <a:spcPts val="600"/>
              </a:spcAft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4847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imag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3995738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608513" y="1700213"/>
            <a:ext cx="3995737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31800" y="4257092"/>
            <a:ext cx="3995739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4608513" y="4257092"/>
            <a:ext cx="3995737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8600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3995738" cy="216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31800" y="4077288"/>
            <a:ext cx="3980816" cy="216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608513" y="1628800"/>
            <a:ext cx="3995737" cy="2196243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4608513" y="4012233"/>
            <a:ext cx="3995737" cy="2231715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49955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 imag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2610000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3213025" y="1700213"/>
            <a:ext cx="2610000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31800" y="4257092"/>
            <a:ext cx="2610000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3239852" y="4257092"/>
            <a:ext cx="2592288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5994250" y="1696418"/>
            <a:ext cx="2610000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/>
          </p:nvPr>
        </p:nvSpPr>
        <p:spPr>
          <a:xfrm>
            <a:off x="6012160" y="4257092"/>
            <a:ext cx="2592090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1874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0709" y="1700213"/>
            <a:ext cx="2340000" cy="14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31800" y="3251020"/>
            <a:ext cx="2340000" cy="14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3060000" y="1628800"/>
            <a:ext cx="5544250" cy="151216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31800" y="4801827"/>
            <a:ext cx="2340000" cy="14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/>
          </p:nvPr>
        </p:nvSpPr>
        <p:spPr>
          <a:xfrm>
            <a:off x="3060000" y="3178800"/>
            <a:ext cx="5544250" cy="151216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4" name="Textplatzhalter 11"/>
          <p:cNvSpPr>
            <a:spLocks noGrp="1"/>
          </p:cNvSpPr>
          <p:nvPr>
            <p:ph type="body" sz="quarter" idx="19"/>
          </p:nvPr>
        </p:nvSpPr>
        <p:spPr>
          <a:xfrm>
            <a:off x="3060000" y="4730400"/>
            <a:ext cx="5544250" cy="151216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8410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1620000" cy="108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32891" y="2850599"/>
            <a:ext cx="1620000" cy="108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2340001" y="1628801"/>
            <a:ext cx="6264250" cy="1152127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32891" y="4000985"/>
            <a:ext cx="1620000" cy="108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/>
          </p:nvPr>
        </p:nvSpPr>
        <p:spPr>
          <a:xfrm>
            <a:off x="2340001" y="2780929"/>
            <a:ext cx="6264250" cy="1152127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4" name="Textplatzhalter 11"/>
          <p:cNvSpPr>
            <a:spLocks noGrp="1"/>
          </p:cNvSpPr>
          <p:nvPr>
            <p:ph type="body" sz="quarter" idx="19"/>
          </p:nvPr>
        </p:nvSpPr>
        <p:spPr>
          <a:xfrm>
            <a:off x="2340001" y="3933056"/>
            <a:ext cx="6264250" cy="115212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20"/>
          </p:nvPr>
        </p:nvSpPr>
        <p:spPr>
          <a:xfrm>
            <a:off x="432891" y="5151372"/>
            <a:ext cx="1620000" cy="108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21"/>
          </p:nvPr>
        </p:nvSpPr>
        <p:spPr>
          <a:xfrm>
            <a:off x="2340001" y="5085160"/>
            <a:ext cx="6264250" cy="115212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77768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six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32891" y="2462790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1800000" y="1628801"/>
            <a:ext cx="6804250" cy="756083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32891" y="3987944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20"/>
          </p:nvPr>
        </p:nvSpPr>
        <p:spPr>
          <a:xfrm>
            <a:off x="432891" y="4750521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22"/>
          </p:nvPr>
        </p:nvSpPr>
        <p:spPr>
          <a:xfrm>
            <a:off x="432891" y="3225367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7" name="Bildplatzhalter 7"/>
          <p:cNvSpPr>
            <a:spLocks noGrp="1"/>
          </p:cNvSpPr>
          <p:nvPr>
            <p:ph type="pic" sz="quarter" idx="23"/>
          </p:nvPr>
        </p:nvSpPr>
        <p:spPr>
          <a:xfrm>
            <a:off x="432891" y="5513096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18" name="Textplatzhalter 11"/>
          <p:cNvSpPr>
            <a:spLocks noGrp="1"/>
          </p:cNvSpPr>
          <p:nvPr>
            <p:ph type="body" sz="quarter" idx="24"/>
          </p:nvPr>
        </p:nvSpPr>
        <p:spPr>
          <a:xfrm>
            <a:off x="1800000" y="2392081"/>
            <a:ext cx="6804250" cy="748887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9" name="Textplatzhalter 11"/>
          <p:cNvSpPr>
            <a:spLocks noGrp="1"/>
          </p:cNvSpPr>
          <p:nvPr>
            <p:ph type="body" sz="quarter" idx="25"/>
          </p:nvPr>
        </p:nvSpPr>
        <p:spPr>
          <a:xfrm>
            <a:off x="1800000" y="3155361"/>
            <a:ext cx="6804250" cy="777695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20" name="Textplatzhalter 11"/>
          <p:cNvSpPr>
            <a:spLocks noGrp="1"/>
          </p:cNvSpPr>
          <p:nvPr>
            <p:ph type="body" sz="quarter" idx="26"/>
          </p:nvPr>
        </p:nvSpPr>
        <p:spPr>
          <a:xfrm>
            <a:off x="1800000" y="3918641"/>
            <a:ext cx="6804250" cy="770499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21" name="Textplatzhalter 11"/>
          <p:cNvSpPr>
            <a:spLocks noGrp="1"/>
          </p:cNvSpPr>
          <p:nvPr>
            <p:ph type="body" sz="quarter" idx="27"/>
          </p:nvPr>
        </p:nvSpPr>
        <p:spPr>
          <a:xfrm>
            <a:off x="1800000" y="4681921"/>
            <a:ext cx="6804250" cy="763303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22" name="Textplatzhalter 11"/>
          <p:cNvSpPr>
            <a:spLocks noGrp="1"/>
          </p:cNvSpPr>
          <p:nvPr>
            <p:ph type="body" sz="quarter" idx="28"/>
          </p:nvPr>
        </p:nvSpPr>
        <p:spPr>
          <a:xfrm>
            <a:off x="1800000" y="5445201"/>
            <a:ext cx="6804250" cy="792087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96988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26512" y="1700213"/>
            <a:ext cx="5400000" cy="4032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6120000" y="1628800"/>
            <a:ext cx="2484250" cy="410445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34413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608513" y="1700213"/>
            <a:ext cx="3995737" cy="4032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31801" y="1628800"/>
            <a:ext cx="3995738" cy="410445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4608514" y="5806800"/>
            <a:ext cx="3995736" cy="430488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5157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250825" y="0"/>
                </a:lnTo>
                <a:lnTo>
                  <a:pt x="250825" y="1699259"/>
                </a:lnTo>
                <a:lnTo>
                  <a:pt x="8891588" y="1699259"/>
                </a:lnTo>
                <a:lnTo>
                  <a:pt x="8891588" y="0"/>
                </a:ln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anchor="ctr" anchorCtr="0"/>
          <a:lstStyle/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431801" y="220390"/>
            <a:ext cx="6119812" cy="9763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49105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608513" y="1700213"/>
            <a:ext cx="3995737" cy="1980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31800" y="1628800"/>
            <a:ext cx="3995738" cy="460848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4608513" y="3753036"/>
            <a:ext cx="3995738" cy="28803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615721" y="4042033"/>
            <a:ext cx="3988529" cy="1980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4608513" y="6094856"/>
            <a:ext cx="3995738" cy="14243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2436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8172450" cy="4320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431800" y="6094856"/>
            <a:ext cx="8172450" cy="14243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7394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-8756"/>
            <a:ext cx="9144000" cy="6866756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77112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1" y="1592796"/>
            <a:ext cx="8172450" cy="4644492"/>
          </a:xfrm>
        </p:spPr>
        <p:txBody>
          <a:bodyPr/>
          <a:lstStyle>
            <a:lvl1pPr marL="432000" indent="-432000">
              <a:spcAft>
                <a:spcPts val="0"/>
              </a:spcAft>
              <a:tabLst>
                <a:tab pos="432000" algn="l"/>
              </a:tabLst>
              <a:defRPr sz="22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1471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sclaimer">
    <p:bg>
      <p:bgPr>
        <a:solidFill>
          <a:srgbClr val="ECEA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1800" y="1663201"/>
            <a:ext cx="8172450" cy="4574088"/>
          </a:xfrm>
        </p:spPr>
        <p:txBody>
          <a:bodyPr/>
          <a:lstStyle>
            <a:lvl1pPr>
              <a:lnSpc>
                <a:spcPct val="120000"/>
              </a:lnSpc>
              <a:spcAft>
                <a:spcPts val="600"/>
              </a:spcAft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23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/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0" y="1592796"/>
            <a:ext cx="8172450" cy="4644492"/>
          </a:xfrm>
        </p:spPr>
        <p:txBody>
          <a:bodyPr/>
          <a:lstStyle>
            <a:lvl1pPr marL="432000" indent="-432000">
              <a:spcAft>
                <a:spcPts val="0"/>
              </a:spcAft>
              <a:tabLst>
                <a:tab pos="432000" algn="l"/>
              </a:tabLst>
              <a:defRPr sz="2600">
                <a:solidFill>
                  <a:schemeClr val="tx1"/>
                </a:solidFill>
              </a:defRPr>
            </a:lvl1pPr>
            <a:lvl2pPr marL="432000" indent="-432000">
              <a:spcAft>
                <a:spcPts val="0"/>
              </a:spcAft>
              <a:tabLst>
                <a:tab pos="432000" algn="l"/>
              </a:tabLs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5147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1" y="1592796"/>
            <a:ext cx="8172450" cy="4644492"/>
          </a:xfrm>
        </p:spPr>
        <p:txBody>
          <a:bodyPr/>
          <a:lstStyle>
            <a:lvl1pPr marL="432000" indent="-432000">
              <a:spcAft>
                <a:spcPts val="0"/>
              </a:spcAft>
              <a:tabLst>
                <a:tab pos="432000" algn="l"/>
              </a:tabLst>
              <a:defRPr sz="26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2783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1" y="1592796"/>
            <a:ext cx="8172450" cy="4644492"/>
          </a:xfrm>
        </p:spPr>
        <p:txBody>
          <a:bodyPr/>
          <a:lstStyle>
            <a:lvl1pPr>
              <a:spcAft>
                <a:spcPts val="0"/>
              </a:spcAft>
              <a:defRPr sz="2600">
                <a:solidFill>
                  <a:srgbClr val="FA6200"/>
                </a:solidFill>
              </a:defRPr>
            </a:lvl1pPr>
            <a:lvl2pPr>
              <a:spcAft>
                <a:spcPts val="0"/>
              </a:spcAf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3160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f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24000" y="360000"/>
            <a:ext cx="6120000" cy="1980000"/>
          </a:xfrm>
          <a:solidFill>
            <a:schemeClr val="bg1"/>
          </a:solidFill>
        </p:spPr>
        <p:txBody>
          <a:bodyPr wrap="square" lIns="252000" tIns="252000" rIns="252000" bIns="25200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>
                <a:solidFill>
                  <a:srgbClr val="FA6200"/>
                </a:solidFill>
              </a:defRPr>
            </a:lvl1pPr>
            <a:lvl2pPr>
              <a:spcAft>
                <a:spcPts val="0"/>
              </a:spcAf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362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>
            <a:lvl1pPr>
              <a:spcAft>
                <a:spcPts val="0"/>
              </a:spcAft>
              <a:defRPr sz="2200" b="0">
                <a:solidFill>
                  <a:schemeClr val="tx1"/>
                </a:solidFill>
              </a:defRPr>
            </a:lvl1pPr>
            <a:lvl2pPr marL="216000" indent="-216000">
              <a:spcAft>
                <a:spcPts val="0"/>
              </a:spcAft>
              <a:buFont typeface="Arial" panose="020B0604020202020204" pitchFamily="34" charset="0"/>
              <a:buChar char="•"/>
              <a:defRPr sz="2200"/>
            </a:lvl2pPr>
            <a:lvl3pPr marL="432000">
              <a:spcAft>
                <a:spcPts val="0"/>
              </a:spcAft>
              <a:defRPr sz="2000"/>
            </a:lvl3pPr>
            <a:lvl4pPr marL="648000">
              <a:spcAft>
                <a:spcPts val="0"/>
              </a:spcAft>
              <a:defRPr sz="1800"/>
            </a:lvl4pPr>
            <a:lvl5pPr marL="864000">
              <a:spcAft>
                <a:spcPts val="0"/>
              </a:spcAft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8533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s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1800" y="1628800"/>
            <a:ext cx="8172450" cy="4608487"/>
          </a:xfrm>
        </p:spPr>
        <p:txBody>
          <a:bodyPr/>
          <a:lstStyle>
            <a:lvl1pPr>
              <a:lnSpc>
                <a:spcPct val="120000"/>
              </a:lnSpc>
              <a:spcAft>
                <a:spcPts val="900"/>
              </a:spcAft>
              <a:defRPr/>
            </a:lvl1pPr>
            <a:lvl2pPr>
              <a:lnSpc>
                <a:spcPct val="120000"/>
              </a:lnSpc>
              <a:spcAft>
                <a:spcPts val="900"/>
              </a:spcAft>
              <a:defRPr/>
            </a:lvl2pPr>
            <a:lvl3pPr>
              <a:lnSpc>
                <a:spcPct val="120000"/>
              </a:lnSpc>
              <a:spcAft>
                <a:spcPts val="900"/>
              </a:spcAft>
              <a:defRPr/>
            </a:lvl3pPr>
            <a:lvl4pPr>
              <a:lnSpc>
                <a:spcPct val="120000"/>
              </a:lnSpc>
              <a:spcAft>
                <a:spcPts val="900"/>
              </a:spcAft>
              <a:defRPr/>
            </a:lvl4pPr>
            <a:lvl5pPr>
              <a:lnSpc>
                <a:spcPct val="120000"/>
              </a:lnSpc>
              <a:spcAft>
                <a:spcPts val="9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858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s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1801" y="1628800"/>
            <a:ext cx="3995737" cy="4608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8" name="Inhaltsplatzhalter 2"/>
          <p:cNvSpPr>
            <a:spLocks noGrp="1"/>
          </p:cNvSpPr>
          <p:nvPr>
            <p:ph idx="13"/>
          </p:nvPr>
        </p:nvSpPr>
        <p:spPr>
          <a:xfrm>
            <a:off x="4608513" y="1628800"/>
            <a:ext cx="3995737" cy="4608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3644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0" y="1412876"/>
            <a:ext cx="8172450" cy="48244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42984" y="6568505"/>
            <a:ext cx="561266" cy="1728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251999" y="1188000"/>
            <a:ext cx="8640000" cy="0"/>
          </a:xfrm>
          <a:prstGeom prst="line">
            <a:avLst/>
          </a:prstGeom>
          <a:ln w="12700">
            <a:solidFill>
              <a:srgbClr val="A096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2823939" y="6570008"/>
            <a:ext cx="4808721" cy="17136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31800" y="6570008"/>
            <a:ext cx="1799431" cy="17136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err="1"/>
              <a:t>Alpiq</a:t>
            </a:r>
            <a:r>
              <a:rPr lang="de-CH" dirty="0"/>
              <a:t> </a:t>
            </a:r>
            <a:r>
              <a:rPr lang="de-CH" dirty="0" err="1"/>
              <a:t>Discriptor</a:t>
            </a:r>
            <a:r>
              <a:rPr lang="de-CH" dirty="0"/>
              <a:t> Legal Entity</a:t>
            </a:r>
          </a:p>
        </p:txBody>
      </p:sp>
    </p:spTree>
    <p:extLst>
      <p:ext uri="{BB962C8B-B14F-4D97-AF65-F5344CB8AC3E}">
        <p14:creationId xmlns:p14="http://schemas.microsoft.com/office/powerpoint/2010/main" val="185752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7" r:id="rId3"/>
    <p:sldLayoutId id="2147483668" r:id="rId4"/>
    <p:sldLayoutId id="2147483669" r:id="rId5"/>
    <p:sldLayoutId id="2147483674" r:id="rId6"/>
    <p:sldLayoutId id="2147483650" r:id="rId7"/>
    <p:sldLayoutId id="2147483670" r:id="rId8"/>
    <p:sldLayoutId id="2147483665" r:id="rId9"/>
    <p:sldLayoutId id="2147483671" r:id="rId10"/>
    <p:sldLayoutId id="2147483672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  <p:sldLayoutId id="2147483661" r:id="rId19"/>
    <p:sldLayoutId id="2147483662" r:id="rId20"/>
    <p:sldLayoutId id="2147483663" r:id="rId21"/>
    <p:sldLayoutId id="2147483664" r:id="rId22"/>
    <p:sldLayoutId id="2147483673" r:id="rId23"/>
    <p:sldLayoutId id="2147483666" r:id="rId2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Arial" panose="020B0604020202020204" pitchFamily="34" charset="0"/>
        <a:buNone/>
        <a:defRPr sz="16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16000" indent="-2160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2160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00" indent="-2160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xjustice.net/2018/08/10/why-is-amazon-still-paying-little-tax-in-the-uk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kHCLe1ZL7c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" TargetMode="External"/><Relationship Id="rId2" Type="http://schemas.openxmlformats.org/officeDocument/2006/relationships/hyperlink" Target="https://www.oecd.org/tax/beps/statement-on-a-two-pillar-solution-to-address-the-tax-challenges-arising-from-the-digitalisation-of-the-economy-october-2021.htm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jakub.sindelar@alpiq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" TargetMode="External"/><Relationship Id="rId2" Type="http://schemas.openxmlformats.org/officeDocument/2006/relationships/hyperlink" Target="https://www.mfcr.cz/cs/legislativa/dvoji-zdaneni/prehled-platnych-smluv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" y="1532186"/>
            <a:ext cx="6804495" cy="976362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Mezinárodní zdanění korporací</a:t>
            </a: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21960B6-0049-4416-9274-8AF2F0C5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801" y="3068960"/>
            <a:ext cx="8172449" cy="567322"/>
          </a:xfrm>
        </p:spPr>
        <p:txBody>
          <a:bodyPr/>
          <a:lstStyle/>
          <a:p>
            <a:r>
              <a:rPr lang="cs-CZ" sz="2000" b="1" dirty="0">
                <a:solidFill>
                  <a:srgbClr val="0F1B3B"/>
                </a:solidFill>
              </a:rPr>
              <a:t>Daňové plánování v 21. století</a:t>
            </a:r>
          </a:p>
          <a:p>
            <a:endParaRPr lang="cs-CZ" b="1" dirty="0">
              <a:solidFill>
                <a:srgbClr val="0F1B3B"/>
              </a:solidFill>
            </a:endParaRPr>
          </a:p>
          <a:p>
            <a:endParaRPr lang="cs-CZ" b="1" dirty="0">
              <a:solidFill>
                <a:srgbClr val="0F1B3B"/>
              </a:solidFill>
            </a:endParaRPr>
          </a:p>
          <a:p>
            <a:r>
              <a:rPr lang="cs-CZ" b="1" dirty="0">
                <a:solidFill>
                  <a:srgbClr val="0F1B3B"/>
                </a:solidFill>
              </a:rPr>
              <a:t>Ing. Jakub Šindelář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740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752" y="2348880"/>
            <a:ext cx="6804495" cy="97636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daňově plánovací struktury</a:t>
            </a:r>
            <a:br>
              <a:rPr lang="cs-CZ" sz="2800" dirty="0"/>
            </a:b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410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EC9803-8E64-4DB8-9ED5-C550F9547418}"/>
              </a:ext>
            </a:extLst>
          </p:cNvPr>
          <p:cNvCxnSpPr>
            <a:cxnSpLocks/>
            <a:stCxn id="34" idx="2"/>
            <a:endCxn id="2" idx="0"/>
          </p:cNvCxnSpPr>
          <p:nvPr/>
        </p:nvCxnSpPr>
        <p:spPr bwMode="auto">
          <a:xfrm flipH="1">
            <a:off x="5428322" y="2276872"/>
            <a:ext cx="7774" cy="934645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E8F261-55C4-458E-8E67-D16A7416BEA1}"/>
              </a:ext>
            </a:extLst>
          </p:cNvPr>
          <p:cNvCxnSpPr>
            <a:cxnSpLocks/>
          </p:cNvCxnSpPr>
          <p:nvPr/>
        </p:nvCxnSpPr>
        <p:spPr bwMode="auto">
          <a:xfrm>
            <a:off x="2339752" y="4474331"/>
            <a:ext cx="6210234" cy="1678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590A023-C5EA-4EF0-B541-4B848C770CC6}"/>
              </a:ext>
            </a:extLst>
          </p:cNvPr>
          <p:cNvSpPr txBox="1"/>
          <p:nvPr/>
        </p:nvSpPr>
        <p:spPr>
          <a:xfrm>
            <a:off x="7938967" y="393159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LUX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C3A84-3AD5-43DC-91C9-9391FD7F2E7A}"/>
              </a:ext>
            </a:extLst>
          </p:cNvPr>
          <p:cNvSpPr txBox="1"/>
          <p:nvPr/>
        </p:nvSpPr>
        <p:spPr>
          <a:xfrm>
            <a:off x="7938967" y="46438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BFFFA3-E4A4-4EB1-ABDC-9435A5490AF8}"/>
              </a:ext>
            </a:extLst>
          </p:cNvPr>
          <p:cNvSpPr txBox="1"/>
          <p:nvPr/>
        </p:nvSpPr>
        <p:spPr>
          <a:xfrm>
            <a:off x="2339752" y="5085184"/>
            <a:ext cx="1813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Provision of low value</a:t>
            </a:r>
            <a:r>
              <a:rPr lang="cs-CZ" sz="1200" dirty="0"/>
              <a:t>-</a:t>
            </a:r>
            <a:r>
              <a:rPr lang="en-US" sz="1200" dirty="0"/>
              <a:t>added services (warehouse + cloud)</a:t>
            </a:r>
          </a:p>
        </p:txBody>
      </p: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33A45F48-EB05-4A16-8CF6-884BFEF858B8}"/>
              </a:ext>
            </a:extLst>
          </p:cNvPr>
          <p:cNvCxnSpPr>
            <a:cxnSpLocks/>
            <a:stCxn id="2" idx="3"/>
            <a:endCxn id="34" idx="3"/>
          </p:cNvCxnSpPr>
          <p:nvPr/>
        </p:nvCxnSpPr>
        <p:spPr bwMode="auto">
          <a:xfrm flipV="1">
            <a:off x="6076394" y="1916832"/>
            <a:ext cx="7774" cy="1654725"/>
          </a:xfrm>
          <a:prstGeom prst="curvedConnector3">
            <a:avLst>
              <a:gd name="adj1" fmla="val 7941523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202" name="Group 8201">
            <a:extLst>
              <a:ext uri="{FF2B5EF4-FFF2-40B4-BE49-F238E27FC236}">
                <a16:creationId xmlns:a16="http://schemas.microsoft.com/office/drawing/2014/main" id="{0A0C38FF-A926-4CC7-A6F8-F0F90EAE586A}"/>
              </a:ext>
            </a:extLst>
          </p:cNvPr>
          <p:cNvGrpSpPr/>
          <p:nvPr/>
        </p:nvGrpSpPr>
        <p:grpSpPr>
          <a:xfrm>
            <a:off x="4675319" y="5099591"/>
            <a:ext cx="1539099" cy="1062443"/>
            <a:chOff x="5688124" y="4470102"/>
            <a:chExt cx="1539099" cy="1062443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A28F2E3-13A2-4903-8C8D-90528A6AC3F2}"/>
                </a:ext>
              </a:extLst>
            </p:cNvPr>
            <p:cNvSpPr/>
            <p:nvPr/>
          </p:nvSpPr>
          <p:spPr bwMode="auto">
            <a:xfrm>
              <a:off x="5931079" y="4470102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D10413C-5703-4E54-BD39-3FA123915E0F}"/>
                </a:ext>
              </a:extLst>
            </p:cNvPr>
            <p:cNvSpPr/>
            <p:nvPr/>
          </p:nvSpPr>
          <p:spPr bwMode="auto">
            <a:xfrm>
              <a:off x="5832140" y="4637091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604AB113-0209-494F-AEBF-5C9A60110845}"/>
                </a:ext>
              </a:extLst>
            </p:cNvPr>
            <p:cNvGrpSpPr/>
            <p:nvPr/>
          </p:nvGrpSpPr>
          <p:grpSpPr>
            <a:xfrm>
              <a:off x="5688124" y="4812465"/>
              <a:ext cx="1404156" cy="720080"/>
              <a:chOff x="3455876" y="2996952"/>
              <a:chExt cx="1404156" cy="720080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E372686-F0FB-4C24-9590-6E5C94FC91D1}"/>
                  </a:ext>
                </a:extLst>
              </p:cNvPr>
              <p:cNvSpPr/>
              <p:nvPr/>
            </p:nvSpPr>
            <p:spPr bwMode="auto">
              <a:xfrm>
                <a:off x="3491880" y="2996952"/>
                <a:ext cx="1296144" cy="720080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solidFill>
                  <a:schemeClr val="dk1">
                    <a:shade val="95000"/>
                    <a:satMod val="105000"/>
                  </a:schemeClr>
                </a:solidFill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60363" marR="0" indent="-36036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endParaRPr kumimoji="0" lang="cs-CZ" sz="2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itchFamily="34" charset="0"/>
                  <a:ea typeface="ＭＳ Ｐゴシック" pitchFamily="-110" charset="-128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4D390B8-077B-48DD-BD62-93A57D396941}"/>
                  </a:ext>
                </a:extLst>
              </p:cNvPr>
              <p:cNvSpPr txBox="1"/>
              <p:nvPr/>
            </p:nvSpPr>
            <p:spPr>
              <a:xfrm>
                <a:off x="3455876" y="3172326"/>
                <a:ext cx="140415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err="1"/>
                  <a:t>UKCo</a:t>
                </a:r>
                <a:endParaRPr lang="cs-CZ" dirty="0"/>
              </a:p>
            </p:txBody>
          </p:sp>
        </p:grpSp>
      </p:grpSp>
      <p:cxnSp>
        <p:nvCxnSpPr>
          <p:cNvPr id="70" name="Connector: Curved 69">
            <a:extLst>
              <a:ext uri="{FF2B5EF4-FFF2-40B4-BE49-F238E27FC236}">
                <a16:creationId xmlns:a16="http://schemas.microsoft.com/office/drawing/2014/main" id="{4529042E-DDE6-4302-AD1D-E5678EB5DB3B}"/>
              </a:ext>
            </a:extLst>
          </p:cNvPr>
          <p:cNvCxnSpPr>
            <a:cxnSpLocks/>
            <a:stCxn id="2" idx="1"/>
            <a:endCxn id="44" idx="1"/>
          </p:cNvCxnSpPr>
          <p:nvPr/>
        </p:nvCxnSpPr>
        <p:spPr bwMode="auto">
          <a:xfrm rot="10800000" flipV="1">
            <a:off x="4675320" y="3571556"/>
            <a:ext cx="104931" cy="2230437"/>
          </a:xfrm>
          <a:prstGeom prst="curvedConnector3">
            <a:avLst>
              <a:gd name="adj1" fmla="val 735418"/>
            </a:avLst>
          </a:prstGeom>
          <a:ln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22BBDA1-15CE-487A-BA0B-97218A93393F}"/>
              </a:ext>
            </a:extLst>
          </p:cNvPr>
          <p:cNvGrpSpPr/>
          <p:nvPr/>
        </p:nvGrpSpPr>
        <p:grpSpPr>
          <a:xfrm>
            <a:off x="4788024" y="1556792"/>
            <a:ext cx="1296144" cy="720080"/>
            <a:chOff x="3491880" y="2996952"/>
            <a:chExt cx="1296144" cy="7200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A0C5B31-32E2-40ED-89D7-99A0D9341F56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D432A17-7AD3-49E6-82DE-B06543AEEFEE}"/>
                </a:ext>
              </a:extLst>
            </p:cNvPr>
            <p:cNvSpPr txBox="1"/>
            <p:nvPr/>
          </p:nvSpPr>
          <p:spPr>
            <a:xfrm>
              <a:off x="3563888" y="3212976"/>
              <a:ext cx="116273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err="1"/>
                <a:t>Shareholder</a:t>
              </a:r>
              <a:endParaRPr lang="cs-CZ" sz="1200" dirty="0"/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A76C6BD-9E27-40E0-B596-00873F80BA9A}"/>
              </a:ext>
            </a:extLst>
          </p:cNvPr>
          <p:cNvCxnSpPr>
            <a:cxnSpLocks/>
          </p:cNvCxnSpPr>
          <p:nvPr/>
        </p:nvCxnSpPr>
        <p:spPr bwMode="auto">
          <a:xfrm>
            <a:off x="2987824" y="2664605"/>
            <a:ext cx="546566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D04BDA0-1361-4B70-9E46-05076D84DF8C}"/>
              </a:ext>
            </a:extLst>
          </p:cNvPr>
          <p:cNvSpPr txBox="1"/>
          <p:nvPr/>
        </p:nvSpPr>
        <p:spPr>
          <a:xfrm>
            <a:off x="7913429" y="214303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1B75BE-897D-451A-B94F-35C32164DB88}"/>
              </a:ext>
            </a:extLst>
          </p:cNvPr>
          <p:cNvSpPr txBox="1"/>
          <p:nvPr/>
        </p:nvSpPr>
        <p:spPr>
          <a:xfrm>
            <a:off x="6736477" y="2847578"/>
            <a:ext cx="181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Local taxation and Distribution expected under low tax regime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B7FD0C4-EB4D-4694-8446-8D01BBA890ED}"/>
              </a:ext>
            </a:extLst>
          </p:cNvPr>
          <p:cNvSpPr txBox="1"/>
          <p:nvPr/>
        </p:nvSpPr>
        <p:spPr>
          <a:xfrm>
            <a:off x="367774" y="1616406"/>
            <a:ext cx="2404026" cy="156966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/>
              <a:t>US </a:t>
            </a:r>
            <a:r>
              <a:rPr lang="cs-CZ" sz="1200" u="sng" dirty="0" err="1"/>
              <a:t>corporation</a:t>
            </a:r>
            <a:r>
              <a:rPr lang="en-US" sz="1200" u="sng" dirty="0"/>
              <a:t> in </a:t>
            </a:r>
            <a:r>
              <a:rPr lang="cs-CZ" sz="1200" u="sng" dirty="0" err="1"/>
              <a:t>numbers</a:t>
            </a:r>
            <a:r>
              <a:rPr lang="cs-CZ" sz="1200" u="sng" dirty="0"/>
              <a:t>:</a:t>
            </a:r>
            <a:endParaRPr lang="en-US" sz="1200" u="sng" dirty="0"/>
          </a:p>
          <a:p>
            <a:pPr marL="171450" indent="-171450">
              <a:buFontTx/>
              <a:buChar char="-"/>
            </a:pPr>
            <a:r>
              <a:rPr lang="en-US" sz="1200" dirty="0"/>
              <a:t>Global net income </a:t>
            </a:r>
            <a:r>
              <a:rPr lang="cs-CZ" sz="1200" dirty="0" err="1"/>
              <a:t>approx</a:t>
            </a:r>
            <a:r>
              <a:rPr lang="cs-CZ" sz="1200" dirty="0"/>
              <a:t>. </a:t>
            </a:r>
            <a:r>
              <a:rPr lang="en-US" sz="1200" dirty="0"/>
              <a:t>USD 3bn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Overall revenues received from UK market </a:t>
            </a:r>
            <a:r>
              <a:rPr lang="cs-CZ" sz="1200" dirty="0" err="1"/>
              <a:t>approx</a:t>
            </a:r>
            <a:r>
              <a:rPr lang="cs-CZ" sz="1200" dirty="0"/>
              <a:t>. </a:t>
            </a:r>
            <a:r>
              <a:rPr lang="en-US" sz="1200" dirty="0"/>
              <a:t>USD 11bn</a:t>
            </a:r>
            <a:endParaRPr lang="cs-CZ" sz="1200" dirty="0"/>
          </a:p>
          <a:p>
            <a:pPr marL="171450" indent="-171450">
              <a:buFontTx/>
              <a:buChar char="-"/>
            </a:pPr>
            <a:r>
              <a:rPr lang="en-US" sz="1200" dirty="0"/>
              <a:t>UK companies reported taxable profit of GBP 73m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6C6B892D-39FF-428C-9338-097F00AEA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US corporation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3A430B-87E3-4E7A-9097-61D161A350AA}"/>
              </a:ext>
            </a:extLst>
          </p:cNvPr>
          <p:cNvSpPr txBox="1"/>
          <p:nvPr/>
        </p:nvSpPr>
        <p:spPr>
          <a:xfrm>
            <a:off x="395536" y="6381328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Source: </a:t>
            </a:r>
            <a:r>
              <a:rPr lang="en-US" sz="1200" dirty="0">
                <a:hlinkClick r:id="rId2"/>
              </a:rPr>
              <a:t>Why is Amazon still paying little tax in the UK? - Tax Justice Network</a:t>
            </a:r>
            <a:endParaRPr lang="cs-CZ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ECB145-A23A-44C7-B10A-B0BC5EAFA336}"/>
              </a:ext>
            </a:extLst>
          </p:cNvPr>
          <p:cNvSpPr txBox="1"/>
          <p:nvPr/>
        </p:nvSpPr>
        <p:spPr>
          <a:xfrm>
            <a:off x="6646923" y="5373216"/>
            <a:ext cx="1813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Operating income</a:t>
            </a:r>
          </a:p>
          <a:p>
            <a:r>
              <a:rPr lang="en-US" sz="1200" dirty="0"/>
              <a:t>from </a:t>
            </a:r>
            <a:r>
              <a:rPr lang="cs-CZ" sz="1200" dirty="0" err="1"/>
              <a:t>local</a:t>
            </a:r>
            <a:r>
              <a:rPr lang="cs-CZ" sz="1200" dirty="0"/>
              <a:t> </a:t>
            </a:r>
            <a:r>
              <a:rPr lang="en-US" sz="1200" dirty="0"/>
              <a:t>sales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DBE7FCF-7BE3-4E3F-AC8F-18BFD77F34E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148402" y="3643565"/>
            <a:ext cx="1087894" cy="1729651"/>
          </a:xfrm>
          <a:prstGeom prst="line">
            <a:avLst/>
          </a:prstGeom>
          <a:ln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FABF15FA-A7FF-48CE-8C22-8401D63C79F9}"/>
              </a:ext>
            </a:extLst>
          </p:cNvPr>
          <p:cNvGrpSpPr/>
          <p:nvPr/>
        </p:nvGrpSpPr>
        <p:grpSpPr>
          <a:xfrm>
            <a:off x="4780250" y="3211517"/>
            <a:ext cx="1296144" cy="720080"/>
            <a:chOff x="3491880" y="2996952"/>
            <a:chExt cx="1296144" cy="72008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03024CC-0804-428C-9D2D-FBA72E8DEFAC}"/>
                </a:ext>
              </a:extLst>
            </p:cNvPr>
            <p:cNvSpPr txBox="1"/>
            <p:nvPr/>
          </p:nvSpPr>
          <p:spPr>
            <a:xfrm>
              <a:off x="3643670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HoldCo</a:t>
              </a:r>
              <a:endParaRPr lang="cs-CZ" dirty="0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C9636B3-709A-44BD-9E28-A4D7934A8AD3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6507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EC9803-8E64-4DB8-9ED5-C550F9547418}"/>
              </a:ext>
            </a:extLst>
          </p:cNvPr>
          <p:cNvCxnSpPr>
            <a:cxnSpLocks/>
            <a:stCxn id="34" idx="2"/>
            <a:endCxn id="2" idx="0"/>
          </p:cNvCxnSpPr>
          <p:nvPr/>
        </p:nvCxnSpPr>
        <p:spPr bwMode="auto">
          <a:xfrm flipH="1">
            <a:off x="5428322" y="2276872"/>
            <a:ext cx="7774" cy="648072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E8F261-55C4-458E-8E67-D16A7416BEA1}"/>
              </a:ext>
            </a:extLst>
          </p:cNvPr>
          <p:cNvCxnSpPr>
            <a:cxnSpLocks/>
          </p:cNvCxnSpPr>
          <p:nvPr/>
        </p:nvCxnSpPr>
        <p:spPr bwMode="auto">
          <a:xfrm>
            <a:off x="2461229" y="3865029"/>
            <a:ext cx="6210234" cy="1678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590A023-C5EA-4EF0-B541-4B848C770CC6}"/>
              </a:ext>
            </a:extLst>
          </p:cNvPr>
          <p:cNvSpPr txBox="1"/>
          <p:nvPr/>
        </p:nvSpPr>
        <p:spPr>
          <a:xfrm>
            <a:off x="7703408" y="2982135"/>
            <a:ext cx="1278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Bermuda</a:t>
            </a:r>
            <a:endParaRPr lang="cs-CZ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C3A84-3AD5-43DC-91C9-9391FD7F2E7A}"/>
              </a:ext>
            </a:extLst>
          </p:cNvPr>
          <p:cNvSpPr txBox="1"/>
          <p:nvPr/>
        </p:nvSpPr>
        <p:spPr>
          <a:xfrm>
            <a:off x="7762883" y="440370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Cyprus</a:t>
            </a:r>
            <a:endParaRPr lang="cs-CZ" dirty="0"/>
          </a:p>
        </p:txBody>
      </p: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33A45F48-EB05-4A16-8CF6-884BFEF858B8}"/>
              </a:ext>
            </a:extLst>
          </p:cNvPr>
          <p:cNvCxnSpPr>
            <a:cxnSpLocks/>
            <a:stCxn id="2" idx="3"/>
            <a:endCxn id="34" idx="3"/>
          </p:cNvCxnSpPr>
          <p:nvPr/>
        </p:nvCxnSpPr>
        <p:spPr bwMode="auto">
          <a:xfrm flipV="1">
            <a:off x="6076394" y="1916832"/>
            <a:ext cx="7774" cy="1368152"/>
          </a:xfrm>
          <a:prstGeom prst="curvedConnector3">
            <a:avLst>
              <a:gd name="adj1" fmla="val 6593761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22BBDA1-15CE-487A-BA0B-97218A93393F}"/>
              </a:ext>
            </a:extLst>
          </p:cNvPr>
          <p:cNvGrpSpPr/>
          <p:nvPr/>
        </p:nvGrpSpPr>
        <p:grpSpPr>
          <a:xfrm>
            <a:off x="4788024" y="1556792"/>
            <a:ext cx="1296144" cy="720080"/>
            <a:chOff x="3491880" y="2996952"/>
            <a:chExt cx="1296144" cy="7200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A0C5B31-32E2-40ED-89D7-99A0D9341F56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D432A17-7AD3-49E6-82DE-B06543AEEFEE}"/>
                </a:ext>
              </a:extLst>
            </p:cNvPr>
            <p:cNvSpPr txBox="1"/>
            <p:nvPr/>
          </p:nvSpPr>
          <p:spPr>
            <a:xfrm>
              <a:off x="3563888" y="3212976"/>
              <a:ext cx="116273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err="1"/>
                <a:t>Shareholder</a:t>
              </a:r>
              <a:endParaRPr lang="cs-CZ" sz="1200" dirty="0"/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A76C6BD-9E27-40E0-B596-00873F80BA9A}"/>
              </a:ext>
            </a:extLst>
          </p:cNvPr>
          <p:cNvCxnSpPr>
            <a:cxnSpLocks/>
          </p:cNvCxnSpPr>
          <p:nvPr/>
        </p:nvCxnSpPr>
        <p:spPr bwMode="auto">
          <a:xfrm>
            <a:off x="2987824" y="2664605"/>
            <a:ext cx="546566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D04BDA0-1361-4B70-9E46-05076D84DF8C}"/>
              </a:ext>
            </a:extLst>
          </p:cNvPr>
          <p:cNvSpPr txBox="1"/>
          <p:nvPr/>
        </p:nvSpPr>
        <p:spPr>
          <a:xfrm>
            <a:off x="7913429" y="214303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1B75BE-897D-451A-B94F-35C32164DB88}"/>
              </a:ext>
            </a:extLst>
          </p:cNvPr>
          <p:cNvSpPr txBox="1"/>
          <p:nvPr/>
        </p:nvSpPr>
        <p:spPr>
          <a:xfrm>
            <a:off x="6669454" y="2162402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Dividend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B7FD0C4-EB4D-4694-8446-8D01BBA890ED}"/>
              </a:ext>
            </a:extLst>
          </p:cNvPr>
          <p:cNvSpPr txBox="1"/>
          <p:nvPr/>
        </p:nvSpPr>
        <p:spPr>
          <a:xfrm>
            <a:off x="367774" y="1616406"/>
            <a:ext cx="2404026" cy="156966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/>
              <a:t>Argumenty soudu: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Kyperská společnost čistě formální kvůli vyhnutí se srážkové dani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Nepatrný zdanitelný zisk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Neoprávnění nakládat s příjmy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Čistě formální struktura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6C6B892D-39FF-428C-9338-097F00AEA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NetApp (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Dánský soud </a:t>
            </a:r>
            <a:r>
              <a:rPr lang="en-US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C-117/2016)</a:t>
            </a:r>
            <a:endParaRPr lang="en-US" sz="28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BF15FA-A7FF-48CE-8C22-8401D63C79F9}"/>
              </a:ext>
            </a:extLst>
          </p:cNvPr>
          <p:cNvGrpSpPr/>
          <p:nvPr/>
        </p:nvGrpSpPr>
        <p:grpSpPr>
          <a:xfrm>
            <a:off x="4780250" y="2924944"/>
            <a:ext cx="1296144" cy="720080"/>
            <a:chOff x="3491880" y="2996952"/>
            <a:chExt cx="1296144" cy="72008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03024CC-0804-428C-9D2D-FBA72E8DEFAC}"/>
                </a:ext>
              </a:extLst>
            </p:cNvPr>
            <p:cNvSpPr txBox="1"/>
            <p:nvPr/>
          </p:nvSpPr>
          <p:spPr>
            <a:xfrm>
              <a:off x="3643670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HoldCo</a:t>
              </a:r>
              <a:endParaRPr lang="cs-CZ" dirty="0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C9636B3-709A-44BD-9E28-A4D7934A8AD3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BF38-C1E8-4F89-8994-81B3EC65103F}"/>
              </a:ext>
            </a:extLst>
          </p:cNvPr>
          <p:cNvCxnSpPr>
            <a:cxnSpLocks/>
            <a:stCxn id="2" idx="2"/>
            <a:endCxn id="45" idx="0"/>
          </p:cNvCxnSpPr>
          <p:nvPr/>
        </p:nvCxnSpPr>
        <p:spPr bwMode="auto">
          <a:xfrm>
            <a:off x="5428322" y="3645024"/>
            <a:ext cx="7774" cy="576064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98D4470-3BE0-4FED-9655-2AE2FB4BE32B}"/>
              </a:ext>
            </a:extLst>
          </p:cNvPr>
          <p:cNvGrpSpPr/>
          <p:nvPr/>
        </p:nvGrpSpPr>
        <p:grpSpPr>
          <a:xfrm>
            <a:off x="4788024" y="4221088"/>
            <a:ext cx="1296144" cy="720080"/>
            <a:chOff x="3491880" y="2996952"/>
            <a:chExt cx="1296144" cy="720080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A486F60-2EA2-46FE-953C-4F47236B9D11}"/>
                </a:ext>
              </a:extLst>
            </p:cNvPr>
            <p:cNvSpPr txBox="1"/>
            <p:nvPr/>
          </p:nvSpPr>
          <p:spPr>
            <a:xfrm>
              <a:off x="3643670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HoldCo</a:t>
              </a:r>
              <a:endParaRPr lang="cs-CZ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6FB180F-6CEF-4BEB-86E1-2DD62771078A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</p:grpSp>
      <p:cxnSp>
        <p:nvCxnSpPr>
          <p:cNvPr id="49" name="Connector: Curved 48">
            <a:extLst>
              <a:ext uri="{FF2B5EF4-FFF2-40B4-BE49-F238E27FC236}">
                <a16:creationId xmlns:a16="http://schemas.microsoft.com/office/drawing/2014/main" id="{6C2AFA32-BCB3-419F-8730-8B0E4F951438}"/>
              </a:ext>
            </a:extLst>
          </p:cNvPr>
          <p:cNvCxnSpPr>
            <a:cxnSpLocks/>
            <a:stCxn id="45" idx="3"/>
            <a:endCxn id="2" idx="3"/>
          </p:cNvCxnSpPr>
          <p:nvPr/>
        </p:nvCxnSpPr>
        <p:spPr bwMode="auto">
          <a:xfrm flipH="1" flipV="1">
            <a:off x="6076394" y="3284984"/>
            <a:ext cx="7774" cy="1296144"/>
          </a:xfrm>
          <a:prstGeom prst="curvedConnector3">
            <a:avLst>
              <a:gd name="adj1" fmla="val -6248714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6236A64-8069-4143-A34D-6887A56B036C}"/>
              </a:ext>
            </a:extLst>
          </p:cNvPr>
          <p:cNvSpPr txBox="1"/>
          <p:nvPr/>
        </p:nvSpPr>
        <p:spPr>
          <a:xfrm>
            <a:off x="6669454" y="3436507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Loan repayment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D899687-16A0-47D5-B65B-75A8A0339ABB}"/>
              </a:ext>
            </a:extLst>
          </p:cNvPr>
          <p:cNvCxnSpPr>
            <a:cxnSpLocks/>
          </p:cNvCxnSpPr>
          <p:nvPr/>
        </p:nvCxnSpPr>
        <p:spPr bwMode="auto">
          <a:xfrm>
            <a:off x="2461229" y="5323553"/>
            <a:ext cx="6210234" cy="1678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9A0369F-86BE-4288-8967-598231879DE0}"/>
              </a:ext>
            </a:extLst>
          </p:cNvPr>
          <p:cNvCxnSpPr>
            <a:cxnSpLocks/>
            <a:stCxn id="45" idx="2"/>
            <a:endCxn id="55" idx="0"/>
          </p:cNvCxnSpPr>
          <p:nvPr/>
        </p:nvCxnSpPr>
        <p:spPr bwMode="auto">
          <a:xfrm>
            <a:off x="5436096" y="4941168"/>
            <a:ext cx="0" cy="662977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E04D3BA-4A91-4C6E-9FCF-6A01FE078C0A}"/>
              </a:ext>
            </a:extLst>
          </p:cNvPr>
          <p:cNvGrpSpPr/>
          <p:nvPr/>
        </p:nvGrpSpPr>
        <p:grpSpPr>
          <a:xfrm>
            <a:off x="4788024" y="5604145"/>
            <a:ext cx="1296144" cy="720080"/>
            <a:chOff x="3491880" y="2996952"/>
            <a:chExt cx="1296144" cy="720080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DC33F0F-5572-4DE7-8B88-94311595958A}"/>
                </a:ext>
              </a:extLst>
            </p:cNvPr>
            <p:cNvSpPr txBox="1"/>
            <p:nvPr/>
          </p:nvSpPr>
          <p:spPr>
            <a:xfrm>
              <a:off x="3643670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Op</a:t>
              </a:r>
              <a:r>
                <a:rPr lang="cs-CZ" dirty="0"/>
                <a:t>Co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17DBF11-AC4A-4DD0-82E3-1ABF5846B9D9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55936C8C-ED09-4289-8467-3CCDFEECBF0B}"/>
              </a:ext>
            </a:extLst>
          </p:cNvPr>
          <p:cNvSpPr txBox="1"/>
          <p:nvPr/>
        </p:nvSpPr>
        <p:spPr>
          <a:xfrm>
            <a:off x="7762883" y="578359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Denmark</a:t>
            </a:r>
            <a:endParaRPr lang="cs-CZ" dirty="0"/>
          </a:p>
        </p:txBody>
      </p:sp>
      <p:cxnSp>
        <p:nvCxnSpPr>
          <p:cNvPr id="59" name="Connector: Curved 58">
            <a:extLst>
              <a:ext uri="{FF2B5EF4-FFF2-40B4-BE49-F238E27FC236}">
                <a16:creationId xmlns:a16="http://schemas.microsoft.com/office/drawing/2014/main" id="{6C345E3F-E8C8-49F5-921D-81DAB5F93F08}"/>
              </a:ext>
            </a:extLst>
          </p:cNvPr>
          <p:cNvCxnSpPr>
            <a:cxnSpLocks/>
            <a:stCxn id="55" idx="3"/>
            <a:endCxn id="45" idx="3"/>
          </p:cNvCxnSpPr>
          <p:nvPr/>
        </p:nvCxnSpPr>
        <p:spPr bwMode="auto">
          <a:xfrm flipV="1">
            <a:off x="6084168" y="4581128"/>
            <a:ext cx="12700" cy="1383057"/>
          </a:xfrm>
          <a:prstGeom prst="curvedConnector3">
            <a:avLst>
              <a:gd name="adj1" fmla="val 3750000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636DF2E-B147-48F1-9B18-55D8819BB276}"/>
              </a:ext>
            </a:extLst>
          </p:cNvPr>
          <p:cNvSpPr txBox="1"/>
          <p:nvPr/>
        </p:nvSpPr>
        <p:spPr>
          <a:xfrm>
            <a:off x="6715794" y="4889442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Dividend</a:t>
            </a:r>
          </a:p>
        </p:txBody>
      </p:sp>
    </p:spTree>
    <p:extLst>
      <p:ext uri="{BB962C8B-B14F-4D97-AF65-F5344CB8AC3E}">
        <p14:creationId xmlns:p14="http://schemas.microsoft.com/office/powerpoint/2010/main" val="3648596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další příklady mezinárodních struktur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en-US" sz="1800" b="1" dirty="0"/>
              <a:t>Royalty planning </a:t>
            </a:r>
            <a:r>
              <a:rPr lang="cs-CZ" sz="1800" dirty="0"/>
              <a:t>- </a:t>
            </a:r>
            <a:r>
              <a:rPr lang="cs-CZ" sz="1800" u="sng" dirty="0">
                <a:hlinkClick r:id="rId2"/>
              </a:rPr>
              <a:t>TAAKS AVOYD</a:t>
            </a:r>
            <a:r>
              <a:rPr lang="cs-CZ" sz="1800" u="sng" dirty="0"/>
              <a:t> (video)</a:t>
            </a: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b="1" dirty="0"/>
              <a:t>Holdingové struktury </a:t>
            </a:r>
            <a:r>
              <a:rPr lang="cs-CZ" sz="1800" dirty="0"/>
              <a:t>(Lux, NL, </a:t>
            </a:r>
            <a:r>
              <a:rPr lang="cs-CZ" sz="1800" dirty="0" err="1"/>
              <a:t>Cyp</a:t>
            </a:r>
            <a:r>
              <a:rPr lang="cs-CZ" sz="1800" dirty="0"/>
              <a:t>)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Investice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Holding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Exit</a:t>
            </a:r>
            <a:endParaRPr lang="en-US" sz="1800" dirty="0"/>
          </a:p>
          <a:p>
            <a:pPr marL="501750" lvl="1" indent="-285750" algn="just">
              <a:buFontTx/>
              <a:buChar char="-"/>
            </a:pPr>
            <a:r>
              <a:rPr lang="en-US" sz="1800" dirty="0" err="1"/>
              <a:t>Hybridn</a:t>
            </a:r>
            <a:r>
              <a:rPr lang="cs-CZ" sz="1800" dirty="0"/>
              <a:t>í</a:t>
            </a:r>
            <a:r>
              <a:rPr lang="en-US" sz="1800" dirty="0"/>
              <a:t> </a:t>
            </a:r>
            <a:r>
              <a:rPr lang="en-US" sz="1800" dirty="0" err="1"/>
              <a:t>instrumenty</a:t>
            </a:r>
            <a:endParaRPr lang="cs-CZ" sz="1800" dirty="0"/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b="1" dirty="0"/>
              <a:t>IP </a:t>
            </a:r>
            <a:r>
              <a:rPr lang="cs-CZ" sz="1800" b="1" dirty="0" err="1"/>
              <a:t>boxes</a:t>
            </a:r>
            <a:r>
              <a:rPr lang="cs-CZ" sz="1800" b="1" dirty="0"/>
              <a:t> </a:t>
            </a:r>
            <a:r>
              <a:rPr lang="cs-CZ" sz="1800" dirty="0"/>
              <a:t>(výhodný daňový režim vztahující se k nehmotnému majetku)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b="1" dirty="0"/>
              <a:t>Software </a:t>
            </a:r>
            <a:r>
              <a:rPr lang="cs-CZ" sz="1800" b="1" dirty="0" err="1"/>
              <a:t>companies</a:t>
            </a:r>
            <a:r>
              <a:rPr lang="cs-CZ" sz="1800" b="1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local</a:t>
            </a:r>
            <a:r>
              <a:rPr lang="cs-CZ" sz="1800" dirty="0"/>
              <a:t> distributor versus </a:t>
            </a:r>
            <a:r>
              <a:rPr lang="cs-CZ" sz="1800" dirty="0" err="1"/>
              <a:t>global</a:t>
            </a:r>
            <a:r>
              <a:rPr lang="cs-CZ" sz="1800" dirty="0"/>
              <a:t> licence </a:t>
            </a:r>
            <a:r>
              <a:rPr lang="cs-CZ" sz="1800" dirty="0" err="1"/>
              <a:t>holder</a:t>
            </a:r>
            <a:r>
              <a:rPr lang="cs-CZ" sz="1800" dirty="0"/>
              <a:t>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en-US" sz="1800" b="1" dirty="0"/>
              <a:t>Financing entities </a:t>
            </a:r>
            <a:r>
              <a:rPr lang="cs-CZ" sz="1800" dirty="0"/>
              <a:t>a další…</a:t>
            </a:r>
            <a:endParaRPr lang="en-US" sz="1800" b="1" dirty="0"/>
          </a:p>
          <a:p>
            <a:pPr marL="285750" indent="-285750" algn="just">
              <a:buFontTx/>
              <a:buChar char="-"/>
            </a:pPr>
            <a:endParaRPr lang="en-US" sz="1800" dirty="0"/>
          </a:p>
          <a:p>
            <a:pPr marL="285750" indent="-285750" algn="just">
              <a:buFontTx/>
              <a:buChar char="-"/>
            </a:pPr>
            <a:endParaRPr lang="en-US" sz="1800" dirty="0"/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4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české příklady (</a:t>
            </a:r>
            <a:r>
              <a:rPr lang="cs-CZ" sz="2800" dirty="0" err="1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debt-push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down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)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9DEB80A-B199-4227-95FB-9FEE92AC68CA}"/>
              </a:ext>
            </a:extLst>
          </p:cNvPr>
          <p:cNvGrpSpPr/>
          <p:nvPr/>
        </p:nvGrpSpPr>
        <p:grpSpPr>
          <a:xfrm>
            <a:off x="2620010" y="3211517"/>
            <a:ext cx="1296144" cy="720080"/>
            <a:chOff x="3491880" y="2996952"/>
            <a:chExt cx="1296144" cy="72008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B5F1CDB-0AC1-4977-8F3B-582ABCBCEA0C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65352D-4BB0-4151-BCA4-EA30449470B3}"/>
                </a:ext>
              </a:extLst>
            </p:cNvPr>
            <p:cNvSpPr txBox="1"/>
            <p:nvPr/>
          </p:nvSpPr>
          <p:spPr>
            <a:xfrm>
              <a:off x="3599892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NewCo</a:t>
              </a:r>
              <a:endParaRPr lang="cs-CZ" dirty="0"/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188A0A-F07A-43FB-8372-0CD85E46EA4C}"/>
              </a:ext>
            </a:extLst>
          </p:cNvPr>
          <p:cNvCxnSpPr>
            <a:cxnSpLocks/>
            <a:stCxn id="27" idx="2"/>
            <a:endCxn id="9" idx="0"/>
          </p:cNvCxnSpPr>
          <p:nvPr/>
        </p:nvCxnSpPr>
        <p:spPr bwMode="auto">
          <a:xfrm flipH="1">
            <a:off x="3268082" y="2276872"/>
            <a:ext cx="7774" cy="934645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0000462-52E3-44E2-B861-0CD6FB5A46BC}"/>
              </a:ext>
            </a:extLst>
          </p:cNvPr>
          <p:cNvSpPr txBox="1"/>
          <p:nvPr/>
        </p:nvSpPr>
        <p:spPr>
          <a:xfrm>
            <a:off x="6372200" y="27716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CZ</a:t>
            </a:r>
            <a:endParaRPr lang="cs-CZ" dirty="0"/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5DE1174E-F65F-4FD6-AC21-653AB8BFA99F}"/>
              </a:ext>
            </a:extLst>
          </p:cNvPr>
          <p:cNvCxnSpPr>
            <a:cxnSpLocks/>
            <a:stCxn id="9" idx="3"/>
            <a:endCxn id="27" idx="3"/>
          </p:cNvCxnSpPr>
          <p:nvPr/>
        </p:nvCxnSpPr>
        <p:spPr bwMode="auto">
          <a:xfrm flipV="1">
            <a:off x="3916154" y="1916832"/>
            <a:ext cx="7774" cy="1654725"/>
          </a:xfrm>
          <a:prstGeom prst="curvedConnector3">
            <a:avLst>
              <a:gd name="adj1" fmla="val 7941523"/>
            </a:avLst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4DF2B37-EF8A-4424-B97E-A9D10F0671CA}"/>
              </a:ext>
            </a:extLst>
          </p:cNvPr>
          <p:cNvGrpSpPr/>
          <p:nvPr/>
        </p:nvGrpSpPr>
        <p:grpSpPr>
          <a:xfrm>
            <a:off x="2584641" y="4567991"/>
            <a:ext cx="1404156" cy="720080"/>
            <a:chOff x="3455876" y="2996952"/>
            <a:chExt cx="1404156" cy="72008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4F6FC51-26D0-4B09-ACEC-1A95ED6560D8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47503E7-69A9-47BD-AB55-DFA54B7CDF3C}"/>
                </a:ext>
              </a:extLst>
            </p:cNvPr>
            <p:cNvSpPr txBox="1"/>
            <p:nvPr/>
          </p:nvSpPr>
          <p:spPr>
            <a:xfrm>
              <a:off x="3455876" y="3172326"/>
              <a:ext cx="140415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OpCo</a:t>
              </a:r>
              <a:endParaRPr lang="cs-CZ" dirty="0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3CA05ECF-62AA-4A9F-BA99-28FF31E8945D}"/>
              </a:ext>
            </a:extLst>
          </p:cNvPr>
          <p:cNvSpPr/>
          <p:nvPr/>
        </p:nvSpPr>
        <p:spPr bwMode="auto">
          <a:xfrm>
            <a:off x="2627784" y="1556792"/>
            <a:ext cx="1296144" cy="72008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60363" marR="0" indent="-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Verdana" pitchFamily="34" charset="0"/>
              <a:ea typeface="ＭＳ Ｐゴシック" pitchFamily="-110" charset="-128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136EA43-65FF-4EE2-80F9-BBCE172B4422}"/>
              </a:ext>
            </a:extLst>
          </p:cNvPr>
          <p:cNvCxnSpPr>
            <a:cxnSpLocks/>
          </p:cNvCxnSpPr>
          <p:nvPr/>
        </p:nvCxnSpPr>
        <p:spPr bwMode="auto">
          <a:xfrm>
            <a:off x="827584" y="2664605"/>
            <a:ext cx="64087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6B7E050-34FF-4A07-B6C4-C65B59BFC8EE}"/>
              </a:ext>
            </a:extLst>
          </p:cNvPr>
          <p:cNvSpPr txBox="1"/>
          <p:nvPr/>
        </p:nvSpPr>
        <p:spPr>
          <a:xfrm>
            <a:off x="6372200" y="2202105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7E4BCF-09E4-4845-87B8-AA0FC758B5DD}"/>
              </a:ext>
            </a:extLst>
          </p:cNvPr>
          <p:cNvSpPr txBox="1"/>
          <p:nvPr/>
        </p:nvSpPr>
        <p:spPr>
          <a:xfrm>
            <a:off x="4576237" y="2847578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Interní financování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490B2AB-3FBC-40AC-8FCF-CE49F7A7CAF2}"/>
              </a:ext>
            </a:extLst>
          </p:cNvPr>
          <p:cNvSpPr txBox="1"/>
          <p:nvPr/>
        </p:nvSpPr>
        <p:spPr>
          <a:xfrm>
            <a:off x="4630699" y="3723813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Externí financování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F2EE8CC-62A0-453A-B36A-10B7272EBFC7}"/>
              </a:ext>
            </a:extLst>
          </p:cNvPr>
          <p:cNvSpPr txBox="1"/>
          <p:nvPr/>
        </p:nvSpPr>
        <p:spPr>
          <a:xfrm>
            <a:off x="2758034" y="1729213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HoldCo</a:t>
            </a:r>
            <a:endParaRPr lang="cs-CZ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76883A5-CE36-4DBB-8AAD-079DAA5F0640}"/>
              </a:ext>
            </a:extLst>
          </p:cNvPr>
          <p:cNvCxnSpPr>
            <a:cxnSpLocks/>
            <a:stCxn id="9" idx="2"/>
            <a:endCxn id="23" idx="0"/>
          </p:cNvCxnSpPr>
          <p:nvPr/>
        </p:nvCxnSpPr>
        <p:spPr bwMode="auto">
          <a:xfrm>
            <a:off x="3268082" y="3931597"/>
            <a:ext cx="635" cy="636394"/>
          </a:xfrm>
          <a:prstGeom prst="line">
            <a:avLst/>
          </a:prstGeom>
          <a:ln>
            <a:prstDash val="dash"/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01DBC9F-7F94-4E14-8150-02E722B60E14}"/>
              </a:ext>
            </a:extLst>
          </p:cNvPr>
          <p:cNvCxnSpPr>
            <a:cxnSpLocks/>
          </p:cNvCxnSpPr>
          <p:nvPr/>
        </p:nvCxnSpPr>
        <p:spPr bwMode="auto">
          <a:xfrm>
            <a:off x="2127257" y="5589240"/>
            <a:ext cx="22039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8D54F2-A814-464C-BBCC-DFE5A34FA8C1}"/>
              </a:ext>
            </a:extLst>
          </p:cNvPr>
          <p:cNvCxnSpPr>
            <a:cxnSpLocks/>
          </p:cNvCxnSpPr>
          <p:nvPr/>
        </p:nvCxnSpPr>
        <p:spPr bwMode="auto">
          <a:xfrm>
            <a:off x="2127257" y="3032367"/>
            <a:ext cx="0" cy="255687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C3D06EF-E82F-44A3-AEDE-3D005BD2AE01}"/>
              </a:ext>
            </a:extLst>
          </p:cNvPr>
          <p:cNvCxnSpPr>
            <a:cxnSpLocks/>
          </p:cNvCxnSpPr>
          <p:nvPr/>
        </p:nvCxnSpPr>
        <p:spPr bwMode="auto">
          <a:xfrm>
            <a:off x="2127257" y="3032367"/>
            <a:ext cx="22039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E486B8B-5A1E-416A-8174-BC1640695D4F}"/>
              </a:ext>
            </a:extLst>
          </p:cNvPr>
          <p:cNvCxnSpPr>
            <a:cxnSpLocks/>
          </p:cNvCxnSpPr>
          <p:nvPr/>
        </p:nvCxnSpPr>
        <p:spPr bwMode="auto">
          <a:xfrm>
            <a:off x="4331248" y="3032366"/>
            <a:ext cx="0" cy="255687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6328706-CEED-4AE6-8EF8-2B6722D08E4F}"/>
              </a:ext>
            </a:extLst>
          </p:cNvPr>
          <p:cNvCxnSpPr>
            <a:cxnSpLocks/>
          </p:cNvCxnSpPr>
          <p:nvPr/>
        </p:nvCxnSpPr>
        <p:spPr bwMode="auto">
          <a:xfrm>
            <a:off x="4031798" y="3688496"/>
            <a:ext cx="2412410" cy="0"/>
          </a:xfrm>
          <a:prstGeom prst="line">
            <a:avLst/>
          </a:prstGeom>
          <a:ln>
            <a:prstDash val="solid"/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EE73633-F089-4E2B-A377-0B0D355272A1}"/>
              </a:ext>
            </a:extLst>
          </p:cNvPr>
          <p:cNvSpPr txBox="1"/>
          <p:nvPr/>
        </p:nvSpPr>
        <p:spPr>
          <a:xfrm>
            <a:off x="1130537" y="3960600"/>
            <a:ext cx="1813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Akvizice </a:t>
            </a:r>
            <a:r>
              <a:rPr lang="en-US" sz="1200" dirty="0"/>
              <a:t>&amp; </a:t>
            </a:r>
          </a:p>
          <a:p>
            <a:r>
              <a:rPr lang="cs-CZ" sz="1200" dirty="0" err="1"/>
              <a:t>Upstream</a:t>
            </a:r>
            <a:endParaRPr lang="cs-CZ" sz="1200" dirty="0"/>
          </a:p>
          <a:p>
            <a:r>
              <a:rPr lang="cs-CZ" sz="1200" dirty="0"/>
              <a:t>Fúze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4D3E181-B92C-4AA3-AA18-FB627DA1F98D}"/>
              </a:ext>
            </a:extLst>
          </p:cNvPr>
          <p:cNvCxnSpPr>
            <a:cxnSpLocks/>
          </p:cNvCxnSpPr>
          <p:nvPr/>
        </p:nvCxnSpPr>
        <p:spPr bwMode="auto">
          <a:xfrm>
            <a:off x="2339752" y="3571557"/>
            <a:ext cx="0" cy="1356474"/>
          </a:xfrm>
          <a:prstGeom prst="line">
            <a:avLst/>
          </a:prstGeom>
          <a:ln>
            <a:prstDash val="solid"/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822C7D46-ED62-4FA5-9C1B-4F9195724858}"/>
              </a:ext>
            </a:extLst>
          </p:cNvPr>
          <p:cNvSpPr txBox="1"/>
          <p:nvPr/>
        </p:nvSpPr>
        <p:spPr>
          <a:xfrm>
            <a:off x="6004665" y="4077072"/>
            <a:ext cx="2332018" cy="2308324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+ Lokální zdanitelný příjem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Úrokové daňově uznatelné náklady</a:t>
            </a:r>
          </a:p>
          <a:p>
            <a:r>
              <a:rPr lang="cs-CZ" sz="1200" dirty="0"/>
              <a:t>= </a:t>
            </a:r>
            <a:r>
              <a:rPr lang="cs-CZ" sz="1200" b="1" dirty="0"/>
              <a:t>Optimální základ daně</a:t>
            </a:r>
          </a:p>
          <a:p>
            <a:endParaRPr lang="cs-CZ" sz="1200" dirty="0"/>
          </a:p>
          <a:p>
            <a:r>
              <a:rPr lang="cs-CZ" sz="1200" u="sng" dirty="0"/>
              <a:t>Omezení: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Přecenění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Nízká kapitalizace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ATAD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Zneužití práva (Interní versus Externí </a:t>
            </a:r>
            <a:r>
              <a:rPr lang="en-US" sz="1200" dirty="0"/>
              <a:t>- NSS</a:t>
            </a:r>
            <a:r>
              <a:rPr lang="cs-CZ" sz="1200" dirty="0"/>
              <a:t>)</a:t>
            </a:r>
            <a:r>
              <a:rPr lang="en-US" sz="1200" dirty="0"/>
              <a:t>*</a:t>
            </a:r>
            <a:endParaRPr lang="cs-CZ" sz="1200" dirty="0"/>
          </a:p>
          <a:p>
            <a:pPr marL="171450" indent="-171450">
              <a:buFontTx/>
              <a:buChar char="-"/>
            </a:pPr>
            <a:r>
              <a:rPr lang="cs-CZ" sz="1200" dirty="0"/>
              <a:t>MLI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3244C0E-E329-4B44-AC0F-5AB5D3DB584B}"/>
              </a:ext>
            </a:extLst>
          </p:cNvPr>
          <p:cNvSpPr txBox="1"/>
          <p:nvPr/>
        </p:nvSpPr>
        <p:spPr>
          <a:xfrm>
            <a:off x="611560" y="5060465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Operating</a:t>
            </a:r>
            <a:r>
              <a:rPr lang="cs-CZ" sz="1200" dirty="0"/>
              <a:t> </a:t>
            </a:r>
            <a:r>
              <a:rPr lang="cs-CZ" sz="1200" dirty="0" err="1"/>
              <a:t>Income</a:t>
            </a:r>
            <a:endParaRPr lang="cs-CZ" sz="1200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6014C12-1E25-4FF0-85BB-4B9634CE308F}"/>
              </a:ext>
            </a:extLst>
          </p:cNvPr>
          <p:cNvCxnSpPr>
            <a:cxnSpLocks/>
          </p:cNvCxnSpPr>
          <p:nvPr/>
        </p:nvCxnSpPr>
        <p:spPr bwMode="auto">
          <a:xfrm>
            <a:off x="611560" y="5060465"/>
            <a:ext cx="1813509" cy="0"/>
          </a:xfrm>
          <a:prstGeom prst="line">
            <a:avLst/>
          </a:prstGeom>
          <a:ln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DBC5DA-814D-434A-847A-A30B1E3B0CAF}"/>
              </a:ext>
            </a:extLst>
          </p:cNvPr>
          <p:cNvSpPr txBox="1"/>
          <p:nvPr/>
        </p:nvSpPr>
        <p:spPr>
          <a:xfrm>
            <a:off x="6717640" y="6381328"/>
            <a:ext cx="1958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31 Afs 29/2020-88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3999771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české příklady (</a:t>
            </a:r>
            <a:r>
              <a:rPr lang="cs-CZ" sz="2800" dirty="0" err="1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debt-equity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 swap)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0971764-5E33-4FF7-A3FB-F116CA624AC2}"/>
              </a:ext>
            </a:extLst>
          </p:cNvPr>
          <p:cNvGrpSpPr/>
          <p:nvPr/>
        </p:nvGrpSpPr>
        <p:grpSpPr>
          <a:xfrm>
            <a:off x="2620010" y="3355533"/>
            <a:ext cx="1296144" cy="720080"/>
            <a:chOff x="3491880" y="2996952"/>
            <a:chExt cx="1296144" cy="72008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076D230-162C-47EB-85D6-3919A432EA2A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7691A4-D34D-4987-A55E-765BC9B97850}"/>
                </a:ext>
              </a:extLst>
            </p:cNvPr>
            <p:cNvSpPr txBox="1"/>
            <p:nvPr/>
          </p:nvSpPr>
          <p:spPr>
            <a:xfrm>
              <a:off x="3599892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OPCo</a:t>
              </a:r>
              <a:endParaRPr lang="cs-CZ" dirty="0"/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6880F1-52BD-4A50-97B5-F0475D9D5192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 bwMode="auto">
          <a:xfrm flipH="1">
            <a:off x="3268082" y="2420888"/>
            <a:ext cx="7774" cy="934645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CE6B896-3512-47E0-B9E7-F3B6E48F5FD5}"/>
              </a:ext>
            </a:extLst>
          </p:cNvPr>
          <p:cNvSpPr txBox="1"/>
          <p:nvPr/>
        </p:nvSpPr>
        <p:spPr>
          <a:xfrm>
            <a:off x="6372200" y="29156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CZ</a:t>
            </a:r>
            <a:endParaRPr lang="cs-CZ" dirty="0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912242DA-236B-4EAC-A90A-79BF154F2E7D}"/>
              </a:ext>
            </a:extLst>
          </p:cNvPr>
          <p:cNvCxnSpPr>
            <a:cxnSpLocks/>
            <a:stCxn id="6" idx="3"/>
            <a:endCxn id="16" idx="3"/>
          </p:cNvCxnSpPr>
          <p:nvPr/>
        </p:nvCxnSpPr>
        <p:spPr bwMode="auto">
          <a:xfrm flipV="1">
            <a:off x="3916154" y="2060848"/>
            <a:ext cx="7774" cy="1654725"/>
          </a:xfrm>
          <a:prstGeom prst="curvedConnector3">
            <a:avLst>
              <a:gd name="adj1" fmla="val 7941523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1BD1C-ADDB-4644-9742-584966466A96}"/>
              </a:ext>
            </a:extLst>
          </p:cNvPr>
          <p:cNvSpPr/>
          <p:nvPr/>
        </p:nvSpPr>
        <p:spPr bwMode="auto">
          <a:xfrm>
            <a:off x="2627784" y="1700808"/>
            <a:ext cx="1296144" cy="72008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60363" marR="0" indent="-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Verdana" pitchFamily="34" charset="0"/>
              <a:ea typeface="ＭＳ Ｐゴシック" pitchFamily="-110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72B9FB-1176-4097-ACF6-BA54BBC98E6D}"/>
              </a:ext>
            </a:extLst>
          </p:cNvPr>
          <p:cNvCxnSpPr>
            <a:cxnSpLocks/>
          </p:cNvCxnSpPr>
          <p:nvPr/>
        </p:nvCxnSpPr>
        <p:spPr bwMode="auto">
          <a:xfrm>
            <a:off x="827584" y="2808621"/>
            <a:ext cx="64087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22E2FF6-3963-4522-807F-8F490A90C859}"/>
              </a:ext>
            </a:extLst>
          </p:cNvPr>
          <p:cNvSpPr txBox="1"/>
          <p:nvPr/>
        </p:nvSpPr>
        <p:spPr>
          <a:xfrm>
            <a:off x="6346771" y="2346121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LUX</a:t>
            </a:r>
            <a:endParaRPr lang="cs-CZ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803040-28FF-46B7-BA1A-F183956B997F}"/>
              </a:ext>
            </a:extLst>
          </p:cNvPr>
          <p:cNvSpPr txBox="1"/>
          <p:nvPr/>
        </p:nvSpPr>
        <p:spPr>
          <a:xfrm>
            <a:off x="4576237" y="2991594"/>
            <a:ext cx="1813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Dividendová distribuce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4E95C5-7BA1-42A9-A8CB-1AF2F258193F}"/>
              </a:ext>
            </a:extLst>
          </p:cNvPr>
          <p:cNvSpPr txBox="1"/>
          <p:nvPr/>
        </p:nvSpPr>
        <p:spPr>
          <a:xfrm>
            <a:off x="2758034" y="1873229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HoldCo</a:t>
            </a:r>
            <a:endParaRPr lang="cs-CZ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466D51-E6C6-40E9-A3CF-E6A2C3684035}"/>
              </a:ext>
            </a:extLst>
          </p:cNvPr>
          <p:cNvSpPr txBox="1"/>
          <p:nvPr/>
        </p:nvSpPr>
        <p:spPr>
          <a:xfrm>
            <a:off x="6004665" y="3374990"/>
            <a:ext cx="2332018" cy="2677656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+ Osvobozená dividenda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Úrokové daňově uznatelné náklady</a:t>
            </a:r>
          </a:p>
          <a:p>
            <a:r>
              <a:rPr lang="cs-CZ" sz="1200" dirty="0"/>
              <a:t>= </a:t>
            </a:r>
            <a:r>
              <a:rPr lang="cs-CZ" sz="1200" b="1" dirty="0"/>
              <a:t>Optimální základ daně</a:t>
            </a:r>
          </a:p>
          <a:p>
            <a:endParaRPr lang="cs-CZ" sz="1200" dirty="0"/>
          </a:p>
          <a:p>
            <a:r>
              <a:rPr lang="cs-CZ" sz="1200" u="sng" dirty="0"/>
              <a:t>Omezení: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Nízká kapitalizace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ATAD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NSS judikatura (OKD)</a:t>
            </a:r>
            <a:r>
              <a:rPr lang="en-US" sz="1200" dirty="0"/>
              <a:t>*</a:t>
            </a:r>
            <a:endParaRPr lang="cs-CZ" sz="1200" dirty="0"/>
          </a:p>
          <a:p>
            <a:pPr marL="171450" indent="-171450">
              <a:buFontTx/>
              <a:buChar char="-"/>
            </a:pPr>
            <a:r>
              <a:rPr lang="en-US" sz="1200" dirty="0" err="1"/>
              <a:t>Zneu</a:t>
            </a:r>
            <a:r>
              <a:rPr lang="cs-CZ" sz="1200" dirty="0"/>
              <a:t>žití</a:t>
            </a:r>
            <a:r>
              <a:rPr lang="en-US" sz="1200" dirty="0"/>
              <a:t> </a:t>
            </a:r>
            <a:r>
              <a:rPr lang="en-US" sz="1200" dirty="0" err="1"/>
              <a:t>pr</a:t>
            </a:r>
            <a:r>
              <a:rPr lang="cs-CZ" sz="1200" dirty="0"/>
              <a:t>á</a:t>
            </a:r>
            <a:r>
              <a:rPr lang="en-US" sz="1200" dirty="0" err="1"/>
              <a:t>va</a:t>
            </a:r>
            <a:endParaRPr lang="cs-CZ" sz="1200" dirty="0"/>
          </a:p>
          <a:p>
            <a:pPr marL="171450" indent="-171450">
              <a:buFontTx/>
              <a:buChar char="-"/>
            </a:pPr>
            <a:r>
              <a:rPr lang="cs-CZ" sz="1200" dirty="0"/>
              <a:t>Substance holdingu</a:t>
            </a:r>
            <a:endParaRPr lang="en-US" sz="1200" dirty="0"/>
          </a:p>
          <a:p>
            <a:endParaRPr lang="en-US" sz="1200" u="sng" dirty="0"/>
          </a:p>
          <a:p>
            <a:r>
              <a:rPr lang="cs-CZ" sz="1200" u="sng" dirty="0"/>
              <a:t>Další typy financování: </a:t>
            </a:r>
          </a:p>
          <a:p>
            <a:r>
              <a:rPr lang="cs-CZ" sz="1200" dirty="0"/>
              <a:t>- Korunové dluhopisy**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4F2982-2B31-41AD-A55A-0B877E6F560D}"/>
              </a:ext>
            </a:extLst>
          </p:cNvPr>
          <p:cNvSpPr txBox="1"/>
          <p:nvPr/>
        </p:nvSpPr>
        <p:spPr>
          <a:xfrm>
            <a:off x="652298" y="3832512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Extern</a:t>
            </a:r>
            <a:r>
              <a:rPr lang="cs-CZ" sz="1200" dirty="0"/>
              <a:t>í financování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97766AD-1265-4B71-B683-15E9297BB9EF}"/>
              </a:ext>
            </a:extLst>
          </p:cNvPr>
          <p:cNvCxnSpPr>
            <a:cxnSpLocks/>
          </p:cNvCxnSpPr>
          <p:nvPr/>
        </p:nvCxnSpPr>
        <p:spPr bwMode="auto">
          <a:xfrm>
            <a:off x="611560" y="3715573"/>
            <a:ext cx="1813509" cy="0"/>
          </a:xfrm>
          <a:prstGeom prst="line">
            <a:avLst/>
          </a:prstGeom>
          <a:ln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7685C97-2E97-4503-8D6A-5AADD296878A}"/>
              </a:ext>
            </a:extLst>
          </p:cNvPr>
          <p:cNvSpPr txBox="1"/>
          <p:nvPr/>
        </p:nvSpPr>
        <p:spPr>
          <a:xfrm>
            <a:off x="6660232" y="6093296"/>
            <a:ext cx="195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*5 Afs 25/2009-98</a:t>
            </a:r>
          </a:p>
          <a:p>
            <a:r>
              <a:rPr lang="en-US" sz="1200" i="1" dirty="0"/>
              <a:t>** 4 Afs 376/2021-60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793886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752" y="2348880"/>
            <a:ext cx="6804495" cy="97636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Nové trendy v rámci potírání daňově plánovacích struktur</a:t>
            </a:r>
            <a:br>
              <a:rPr lang="cs-CZ" sz="2800" dirty="0"/>
            </a:br>
            <a:br>
              <a:rPr lang="cs-CZ" sz="2800" dirty="0"/>
            </a:b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974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Nové trendy v potírání daňových struktur</a:t>
            </a:r>
            <a:br>
              <a:rPr lang="cs-CZ" sz="2800" b="1" dirty="0">
                <a:solidFill>
                  <a:srgbClr val="0F1B3B"/>
                </a:solidFill>
              </a:rPr>
            </a:br>
            <a:r>
              <a:rPr lang="en-US" sz="2800" dirty="0">
                <a:solidFill>
                  <a:srgbClr val="0F1B3B"/>
                </a:solidFill>
              </a:rPr>
              <a:t>- Base erosion and profit shifting</a:t>
            </a:r>
            <a:endParaRPr lang="en-US" sz="2800" i="1" dirty="0">
              <a:solidFill>
                <a:srgbClr val="0F1B3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23528" y="1520812"/>
            <a:ext cx="8280920" cy="4644492"/>
          </a:xfrm>
        </p:spPr>
        <p:txBody>
          <a:bodyPr/>
          <a:lstStyle/>
          <a:p>
            <a:pPr marL="0" indent="0" algn="just"/>
            <a:r>
              <a:rPr lang="en-US" sz="1700" i="1" dirty="0"/>
              <a:t>“Base erosion and profit shifting (BEPS) refers to tax planning strategies used by multinational enterprises that exploit gaps and mismatches in tax rules to avoid paying tax.” (</a:t>
            </a:r>
            <a:r>
              <a:rPr lang="en-US" sz="1700" i="1" dirty="0">
                <a:hlinkClick r:id="rId2"/>
              </a:rPr>
              <a:t>www.oecd.org</a:t>
            </a:r>
            <a:r>
              <a:rPr lang="en-US" sz="1700" i="1" dirty="0"/>
              <a:t>)</a:t>
            </a:r>
          </a:p>
          <a:p>
            <a:pPr marL="0" indent="0" algn="just"/>
            <a:endParaRPr lang="cs-CZ" sz="1700" i="1" dirty="0"/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1: Digitalization (digital tax, VAT)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2: Hybrid </a:t>
            </a:r>
            <a:r>
              <a:rPr lang="cs-CZ" sz="1700" dirty="0"/>
              <a:t>M</a:t>
            </a:r>
            <a:r>
              <a:rPr lang="en-US" sz="1700" dirty="0" err="1"/>
              <a:t>ismatches</a:t>
            </a:r>
            <a:r>
              <a:rPr lang="en-US" sz="1700" dirty="0"/>
              <a:t> (ATAD)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3: Controlled Foreign Company (ATAD)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4: Limitations on Interest Deductions (ATAD)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5: Harmful </a:t>
            </a:r>
            <a:r>
              <a:rPr lang="cs-CZ" sz="1700" dirty="0"/>
              <a:t>T</a:t>
            </a:r>
            <a:r>
              <a:rPr lang="en-US" sz="1700" dirty="0"/>
              <a:t>ax </a:t>
            </a:r>
            <a:r>
              <a:rPr lang="cs-CZ" sz="1700" dirty="0"/>
              <a:t>P</a:t>
            </a:r>
            <a:r>
              <a:rPr lang="en-US" sz="1700" dirty="0" err="1"/>
              <a:t>ractices</a:t>
            </a:r>
            <a:r>
              <a:rPr lang="en-US" sz="1700" dirty="0"/>
              <a:t> (Exchange of information)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6: Tax Treaty Abuse (MLI)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7: Permanent </a:t>
            </a:r>
            <a:r>
              <a:rPr lang="cs-CZ" sz="1700" dirty="0"/>
              <a:t>E</a:t>
            </a:r>
            <a:r>
              <a:rPr lang="en-US" sz="1700" dirty="0" err="1"/>
              <a:t>stablishment</a:t>
            </a:r>
            <a:r>
              <a:rPr lang="en-US" sz="1700" dirty="0"/>
              <a:t> </a:t>
            </a:r>
            <a:r>
              <a:rPr lang="cs-CZ" sz="1700" dirty="0"/>
              <a:t>S</a:t>
            </a:r>
            <a:r>
              <a:rPr lang="en-US" sz="1700" dirty="0"/>
              <a:t>tatus (OECD </a:t>
            </a:r>
            <a:r>
              <a:rPr lang="cs-CZ" sz="1700" dirty="0" err="1"/>
              <a:t>rules</a:t>
            </a:r>
            <a:r>
              <a:rPr lang="cs-CZ" sz="1700" dirty="0"/>
              <a:t> </a:t>
            </a:r>
            <a:r>
              <a:rPr lang="en-US" sz="1700" dirty="0"/>
              <a:t>+ MLI)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8-10: Transfer </a:t>
            </a:r>
            <a:r>
              <a:rPr lang="cs-CZ" sz="1700" dirty="0"/>
              <a:t>P</a:t>
            </a:r>
            <a:r>
              <a:rPr lang="en-US" sz="1700" dirty="0"/>
              <a:t>ricing (OECD TP guidelines)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12: Mandatory Disclosure Rules (DAC6 directive)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13: Country by </a:t>
            </a:r>
            <a:r>
              <a:rPr lang="cs-CZ" sz="1700" dirty="0"/>
              <a:t>C</a:t>
            </a:r>
            <a:r>
              <a:rPr lang="en-US" sz="1700" dirty="0" err="1"/>
              <a:t>ountry</a:t>
            </a:r>
            <a:r>
              <a:rPr lang="en-US" sz="1700" dirty="0"/>
              <a:t> </a:t>
            </a:r>
            <a:r>
              <a:rPr lang="cs-CZ" sz="1700" dirty="0"/>
              <a:t>R</a:t>
            </a:r>
            <a:r>
              <a:rPr lang="en-US" sz="1700" dirty="0" err="1"/>
              <a:t>eporting</a:t>
            </a:r>
            <a:r>
              <a:rPr lang="en-US" sz="1700" dirty="0"/>
              <a:t> (</a:t>
            </a:r>
            <a:r>
              <a:rPr lang="en-US" sz="1700" dirty="0" err="1"/>
              <a:t>CbCR</a:t>
            </a:r>
            <a:r>
              <a:rPr lang="en-US" sz="1700" dirty="0"/>
              <a:t>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14: Mutual </a:t>
            </a:r>
            <a:r>
              <a:rPr lang="cs-CZ" sz="1700" dirty="0"/>
              <a:t>A</a:t>
            </a:r>
            <a:r>
              <a:rPr lang="en-US" sz="1700" dirty="0" err="1"/>
              <a:t>greement</a:t>
            </a:r>
            <a:r>
              <a:rPr lang="en-US" sz="1700" dirty="0"/>
              <a:t> </a:t>
            </a:r>
            <a:r>
              <a:rPr lang="cs-CZ" sz="1700" dirty="0"/>
              <a:t>P</a:t>
            </a:r>
            <a:r>
              <a:rPr lang="en-US" sz="1700" dirty="0" err="1"/>
              <a:t>rocedure</a:t>
            </a:r>
            <a:r>
              <a:rPr lang="en-US" sz="1700" dirty="0"/>
              <a:t> (MAP) </a:t>
            </a:r>
          </a:p>
          <a:p>
            <a:pPr marL="285750" indent="-285750" algn="just">
              <a:buFontTx/>
              <a:buChar char="-"/>
            </a:pPr>
            <a:r>
              <a:rPr lang="cs-CZ" sz="1700" dirty="0">
                <a:solidFill>
                  <a:srgbClr val="FF0000"/>
                </a:solidFill>
              </a:rPr>
              <a:t>Aktuální iniciativy </a:t>
            </a:r>
            <a:r>
              <a:rPr lang="en-US" sz="1700" dirty="0">
                <a:solidFill>
                  <a:srgbClr val="FF0000"/>
                </a:solidFill>
              </a:rPr>
              <a:t>– Pillar 1 &amp; 2, Shell companies, DAC, public </a:t>
            </a:r>
            <a:r>
              <a:rPr lang="en-US" sz="1700" dirty="0" err="1">
                <a:solidFill>
                  <a:srgbClr val="FF0000"/>
                </a:solidFill>
              </a:rPr>
              <a:t>CbCR</a:t>
            </a:r>
            <a:r>
              <a:rPr lang="en-US" sz="1700" dirty="0">
                <a:solidFill>
                  <a:srgbClr val="FF0000"/>
                </a:solidFill>
              </a:rPr>
              <a:t>… </a:t>
            </a:r>
          </a:p>
          <a:p>
            <a:pPr marL="285750" indent="-285750" algn="just">
              <a:buFontTx/>
              <a:buChar char="-"/>
            </a:pP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48768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Daňová revoluce</a:t>
            </a:r>
            <a:br>
              <a:rPr lang="cs-CZ" sz="2800" b="1" dirty="0">
                <a:solidFill>
                  <a:srgbClr val="0F1B3B"/>
                </a:solidFill>
              </a:rPr>
            </a:br>
            <a:r>
              <a:rPr lang="en-US" sz="2800" dirty="0">
                <a:solidFill>
                  <a:srgbClr val="0F1B3B"/>
                </a:solidFill>
              </a:rPr>
              <a:t>- OECD Pillar 1 and 2</a:t>
            </a:r>
            <a:endParaRPr lang="en-US" sz="2800" i="1" dirty="0">
              <a:solidFill>
                <a:srgbClr val="0F1B3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23528" y="1520812"/>
            <a:ext cx="8280920" cy="4644492"/>
          </a:xfrm>
        </p:spPr>
        <p:txBody>
          <a:bodyPr/>
          <a:lstStyle/>
          <a:p>
            <a:pPr marL="0" indent="0" algn="just"/>
            <a:r>
              <a:rPr lang="en-US" sz="1700" i="1" dirty="0"/>
              <a:t>“As of October 2021, over 135 countries and jurisdictions have joined the </a:t>
            </a:r>
            <a:r>
              <a:rPr lang="en-US" sz="1700" i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Two-Pillar Solution</a:t>
            </a:r>
            <a:r>
              <a:rPr lang="en-US" sz="1700" i="1" dirty="0"/>
              <a:t> to reform international taxation rules and ensure that multinational enterprises pay a fair share of tax wherever they operate” (</a:t>
            </a:r>
            <a:r>
              <a:rPr lang="en-US" sz="1700" i="1" dirty="0">
                <a:hlinkClick r:id="rId3"/>
              </a:rPr>
              <a:t>www.oecd.org</a:t>
            </a:r>
            <a:r>
              <a:rPr lang="en-US" sz="1700" i="1" dirty="0"/>
              <a:t>)</a:t>
            </a:r>
          </a:p>
          <a:p>
            <a:pPr marL="0" indent="0" algn="just"/>
            <a:endParaRPr lang="cs-CZ" sz="1700" i="1" dirty="0"/>
          </a:p>
          <a:p>
            <a:pPr marL="285750" indent="-285750" algn="just">
              <a:buFontTx/>
              <a:buChar char="-"/>
            </a:pPr>
            <a:r>
              <a:rPr lang="en-US" sz="1700" b="1" dirty="0"/>
              <a:t>OECD Pillar 1 </a:t>
            </a:r>
            <a:r>
              <a:rPr lang="en-US" sz="1700" dirty="0"/>
              <a:t>= digital tax principles</a:t>
            </a:r>
            <a:endParaRPr lang="en-US" sz="1700" dirty="0">
              <a:solidFill>
                <a:srgbClr val="FF0000"/>
              </a:solidFill>
            </a:endParaRPr>
          </a:p>
          <a:p>
            <a:pPr marL="285750" indent="-285750" algn="just">
              <a:buFontTx/>
              <a:buChar char="-"/>
            </a:pPr>
            <a:endParaRPr lang="en-US" sz="1700" dirty="0"/>
          </a:p>
          <a:p>
            <a:pPr marL="285750" indent="-285750" algn="just">
              <a:buFontTx/>
              <a:buChar char="-"/>
            </a:pPr>
            <a:r>
              <a:rPr lang="en-US" sz="1700" b="1" dirty="0"/>
              <a:t>OECD Pillar 2 </a:t>
            </a:r>
            <a:r>
              <a:rPr lang="en-US" sz="1700" dirty="0"/>
              <a:t>= global minimum tax 15%</a:t>
            </a:r>
          </a:p>
          <a:p>
            <a:pPr marL="285750" indent="-285750" algn="just">
              <a:buFontTx/>
              <a:buChar char="-"/>
            </a:pPr>
            <a:endParaRPr lang="en-US" sz="1700" dirty="0"/>
          </a:p>
          <a:p>
            <a:pPr marL="285750" indent="-285750" algn="just">
              <a:buFontTx/>
              <a:buChar char="-"/>
            </a:pPr>
            <a:endParaRPr lang="en-US" sz="1700" dirty="0"/>
          </a:p>
          <a:p>
            <a:pPr marL="0" indent="0" algn="just"/>
            <a:r>
              <a:rPr lang="en-US" sz="1700" i="1" dirty="0"/>
              <a:t>“Under </a:t>
            </a:r>
            <a:r>
              <a:rPr lang="en-US" sz="1700" b="1" i="1" dirty="0"/>
              <a:t>Pillar One</a:t>
            </a:r>
            <a:r>
              <a:rPr lang="en-US" sz="1700" i="1" dirty="0"/>
              <a:t>, taxing rights on more than </a:t>
            </a:r>
            <a:r>
              <a:rPr lang="en-US" sz="1700" b="1" i="1" dirty="0"/>
              <a:t>USD 125 billion </a:t>
            </a:r>
            <a:r>
              <a:rPr lang="en-US" sz="1700" i="1" dirty="0"/>
              <a:t>of profit are expected to be reallocated to market jurisdictions each year. With respect to </a:t>
            </a:r>
            <a:r>
              <a:rPr lang="en-US" sz="1700" b="1" i="1" dirty="0"/>
              <a:t>Pillar Two</a:t>
            </a:r>
            <a:r>
              <a:rPr lang="en-US" sz="1700" i="1" dirty="0"/>
              <a:t>, the global minimum tax of 15% is estimated to generate around </a:t>
            </a:r>
            <a:r>
              <a:rPr lang="en-US" sz="1700" b="1" i="1" dirty="0"/>
              <a:t>USD 150 billion </a:t>
            </a:r>
            <a:r>
              <a:rPr lang="en-US" sz="1700" i="1" dirty="0"/>
              <a:t>in additional global tax revenues annually.” (</a:t>
            </a:r>
            <a:r>
              <a:rPr lang="en-US" sz="1700" i="1" dirty="0">
                <a:hlinkClick r:id="rId3"/>
              </a:rPr>
              <a:t>www.oecd.org</a:t>
            </a:r>
            <a:r>
              <a:rPr lang="en-US" sz="1700" i="1" dirty="0"/>
              <a:t>)</a:t>
            </a:r>
          </a:p>
          <a:p>
            <a:pPr marL="0" indent="0" algn="just"/>
            <a:endParaRPr lang="cs-CZ" sz="1700" i="1" dirty="0"/>
          </a:p>
          <a:p>
            <a:pPr marL="285750" indent="-285750" algn="just">
              <a:buFontTx/>
              <a:buChar char="-"/>
            </a:pPr>
            <a:endParaRPr lang="en-US" sz="1700" dirty="0"/>
          </a:p>
          <a:p>
            <a:pPr marL="285750" indent="-285750" algn="just">
              <a:buFontTx/>
              <a:buChar char="-"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949483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2FC91-8C6F-24EB-02AE-6A5E6507A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457DB-BBA0-A821-366A-1C1A27F3C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en-US" sz="2800" b="1" dirty="0">
                <a:solidFill>
                  <a:srgbClr val="0F1B3B"/>
                </a:solidFill>
              </a:rPr>
              <a:t>OECD Pillar 2</a:t>
            </a:r>
            <a:br>
              <a:rPr lang="en-US" sz="2800" b="1" dirty="0">
                <a:solidFill>
                  <a:srgbClr val="0F1B3B"/>
                </a:solidFill>
              </a:rPr>
            </a:br>
            <a:r>
              <a:rPr lang="en-US" sz="2800" dirty="0">
                <a:solidFill>
                  <a:srgbClr val="0F1B3B"/>
                </a:solidFill>
              </a:rPr>
              <a:t>- </a:t>
            </a:r>
            <a:r>
              <a:rPr lang="cs-CZ" sz="2800" dirty="0">
                <a:solidFill>
                  <a:srgbClr val="0F1B3B"/>
                </a:solidFill>
              </a:rPr>
              <a:t>Základní principy</a:t>
            </a:r>
            <a:br>
              <a:rPr lang="cs-CZ" sz="2800" b="1" dirty="0">
                <a:solidFill>
                  <a:srgbClr val="0F1B3B"/>
                </a:solidFill>
              </a:rPr>
            </a:br>
            <a:endParaRPr lang="en-US" sz="2800" i="1" dirty="0">
              <a:solidFill>
                <a:srgbClr val="0F1B3B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C71C0-A113-BA06-9A80-AA1926E39A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520812"/>
            <a:ext cx="828092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700" dirty="0"/>
              <a:t>Nadnárodní skupiny s konsolidovaným obratem přes EUR 750m</a:t>
            </a:r>
          </a:p>
          <a:p>
            <a:pPr marL="285750" indent="-285750" algn="just">
              <a:buFontTx/>
              <a:buChar char="-"/>
            </a:pPr>
            <a:endParaRPr lang="cs-CZ" sz="1700" dirty="0"/>
          </a:p>
          <a:p>
            <a:pPr marL="285750" indent="-285750" algn="just">
              <a:buFontTx/>
              <a:buChar char="-"/>
            </a:pPr>
            <a:r>
              <a:rPr lang="cs-CZ" sz="1700" dirty="0"/>
              <a:t>Účinné od 2024 (lokální implementace se v jednotlivých zemích liší)</a:t>
            </a:r>
          </a:p>
          <a:p>
            <a:pPr marL="285750" indent="-285750" algn="just">
              <a:buFontTx/>
              <a:buChar char="-"/>
            </a:pPr>
            <a:endParaRPr lang="cs-CZ" sz="1700" dirty="0"/>
          </a:p>
          <a:p>
            <a:pPr marL="285750" indent="-285750" algn="just">
              <a:buFontTx/>
              <a:buChar char="-"/>
            </a:pPr>
            <a:r>
              <a:rPr lang="cs-CZ" sz="1700" b="1" dirty="0"/>
              <a:t>Globální minimální daň 15%</a:t>
            </a:r>
            <a:r>
              <a:rPr lang="cs-CZ" sz="1700" dirty="0"/>
              <a:t> (Top-up tax) – základní parametry:</a:t>
            </a:r>
          </a:p>
          <a:p>
            <a:pPr marL="0" indent="0" algn="just"/>
            <a:r>
              <a:rPr lang="cs-CZ" sz="1700" dirty="0"/>
              <a:t>	- </a:t>
            </a:r>
            <a:r>
              <a:rPr lang="cs-CZ" sz="1700" u="sng" dirty="0"/>
              <a:t>výpočet</a:t>
            </a:r>
            <a:r>
              <a:rPr lang="cs-CZ" sz="1700" dirty="0"/>
              <a:t>: </a:t>
            </a:r>
            <a:r>
              <a:rPr lang="cs-CZ" sz="1700" dirty="0" err="1"/>
              <a:t>Adjusted</a:t>
            </a:r>
            <a:r>
              <a:rPr lang="cs-CZ" sz="1700" dirty="0"/>
              <a:t> </a:t>
            </a:r>
            <a:r>
              <a:rPr lang="cs-CZ" sz="1700" dirty="0" err="1"/>
              <a:t>Covered</a:t>
            </a:r>
            <a:r>
              <a:rPr lang="cs-CZ" sz="1700" dirty="0"/>
              <a:t> </a:t>
            </a:r>
            <a:r>
              <a:rPr lang="cs-CZ" sz="1700" dirty="0" err="1"/>
              <a:t>Taxes</a:t>
            </a:r>
            <a:r>
              <a:rPr lang="cs-CZ" sz="1700" dirty="0"/>
              <a:t> / Net Globe </a:t>
            </a:r>
            <a:r>
              <a:rPr lang="cs-CZ" sz="1700" dirty="0" err="1"/>
              <a:t>Income</a:t>
            </a:r>
            <a:endParaRPr lang="cs-CZ" sz="1700" dirty="0"/>
          </a:p>
          <a:p>
            <a:pPr marL="0" indent="0" algn="just"/>
            <a:r>
              <a:rPr lang="cs-CZ" sz="1700" dirty="0"/>
              <a:t>	- dorovnávací daň stanovená </a:t>
            </a:r>
            <a:r>
              <a:rPr lang="cs-CZ" sz="1700" dirty="0">
                <a:solidFill>
                  <a:srgbClr val="FF0000"/>
                </a:solidFill>
              </a:rPr>
              <a:t>per zemi </a:t>
            </a:r>
            <a:r>
              <a:rPr lang="cs-CZ" sz="1700" dirty="0"/>
              <a:t>(IIR, QDMTT, UTPR, apod.)</a:t>
            </a:r>
          </a:p>
          <a:p>
            <a:pPr marL="0" indent="0" algn="just"/>
            <a:r>
              <a:rPr lang="cs-CZ" sz="1700" dirty="0"/>
              <a:t>	- možnost uplatnění přechodných </a:t>
            </a:r>
            <a:r>
              <a:rPr lang="cs-CZ" sz="1700" dirty="0">
                <a:solidFill>
                  <a:schemeClr val="accent3"/>
                </a:solidFill>
              </a:rPr>
              <a:t>bezpečných přístavů </a:t>
            </a:r>
          </a:p>
          <a:p>
            <a:pPr marL="0" indent="0" algn="just"/>
            <a:r>
              <a:rPr lang="cs-CZ" sz="1700" dirty="0"/>
              <a:t>	- </a:t>
            </a:r>
            <a:r>
              <a:rPr lang="cs-CZ" sz="17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vychází se z upravených </a:t>
            </a:r>
            <a:r>
              <a:rPr lang="cs-CZ" sz="17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IFRS výsledků</a:t>
            </a:r>
          </a:p>
          <a:p>
            <a:pPr marL="0" indent="0" algn="just"/>
            <a:r>
              <a:rPr lang="cs-CZ" sz="1700" dirty="0">
                <a:solidFill>
                  <a:srgbClr val="0F1B3B"/>
                </a:solidFill>
              </a:rPr>
              <a:t>	- substance zvýhodnění (</a:t>
            </a:r>
            <a:r>
              <a:rPr lang="cs-CZ" sz="1700" dirty="0" err="1">
                <a:solidFill>
                  <a:srgbClr val="0077AD"/>
                </a:solidFill>
              </a:rPr>
              <a:t>carve</a:t>
            </a:r>
            <a:r>
              <a:rPr lang="cs-CZ" sz="1700" dirty="0">
                <a:solidFill>
                  <a:srgbClr val="0077AD"/>
                </a:solidFill>
              </a:rPr>
              <a:t>-out test</a:t>
            </a:r>
            <a:r>
              <a:rPr lang="cs-CZ" sz="1700" dirty="0">
                <a:solidFill>
                  <a:srgbClr val="0F1B3B"/>
                </a:solidFill>
              </a:rPr>
              <a:t>)</a:t>
            </a:r>
            <a:endParaRPr lang="cs-CZ" sz="17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lang="cs-CZ" sz="1700" dirty="0">
                <a:solidFill>
                  <a:srgbClr val="0F1B3B"/>
                </a:solidFill>
              </a:rPr>
              <a:t>	- dopad na </a:t>
            </a:r>
            <a:r>
              <a:rPr lang="cs-CZ" sz="1700" dirty="0">
                <a:solidFill>
                  <a:srgbClr val="FF0000"/>
                </a:solidFill>
              </a:rPr>
              <a:t>pobídky a další daňové benefity</a:t>
            </a:r>
          </a:p>
          <a:p>
            <a:pPr marL="0" indent="0" algn="just"/>
            <a:r>
              <a:rPr lang="cs-CZ" sz="1700" dirty="0">
                <a:solidFill>
                  <a:srgbClr val="0F1B3B"/>
                </a:solidFill>
              </a:rPr>
              <a:t>	- náročnost na systémy, procesy a daňové plánování</a:t>
            </a:r>
            <a:endParaRPr lang="cs-CZ" sz="1700" dirty="0"/>
          </a:p>
          <a:p>
            <a:pPr marL="285750" indent="-285750" algn="just">
              <a:buFontTx/>
              <a:buChar char="-"/>
            </a:pPr>
            <a:endParaRPr lang="en-US" sz="1700" dirty="0"/>
          </a:p>
          <a:p>
            <a:pPr marL="285750" indent="-285750" algn="just">
              <a:buFontTx/>
              <a:buChar char="-"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21281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Osnova přednášky</a:t>
            </a:r>
            <a:endParaRPr lang="en-US" sz="2800" b="1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342900" indent="-342900" algn="just">
              <a:buAutoNum type="arabicPeriod"/>
            </a:pPr>
            <a:r>
              <a:rPr lang="cs-CZ" sz="1800" dirty="0"/>
              <a:t>Úvod a představení</a:t>
            </a:r>
          </a:p>
          <a:p>
            <a:pPr marL="342900" indent="-342900" algn="just">
              <a:buAutoNum type="arabicPeriod"/>
            </a:pPr>
            <a:endParaRPr lang="cs-CZ" sz="1800" dirty="0"/>
          </a:p>
          <a:p>
            <a:pPr marL="342900" indent="-342900" algn="just">
              <a:buAutoNum type="arabicPeriod"/>
            </a:pPr>
            <a:r>
              <a:rPr lang="cs-CZ" sz="1800" dirty="0"/>
              <a:t>Uvedení do problematiky mezinárodního zdanění</a:t>
            </a:r>
          </a:p>
          <a:p>
            <a:pPr marL="342900" indent="-342900" algn="just">
              <a:buAutoNum type="arabicPeriod"/>
            </a:pPr>
            <a:endParaRPr lang="cs-CZ" sz="1800" dirty="0"/>
          </a:p>
          <a:p>
            <a:pPr marL="342900" indent="-342900" algn="just">
              <a:buAutoNum type="arabicPeriod" startAt="3"/>
            </a:pPr>
            <a:r>
              <a:rPr lang="cs-CZ" sz="1800" dirty="0"/>
              <a:t>Historické daňově plánovací struktury</a:t>
            </a:r>
          </a:p>
          <a:p>
            <a:pPr marL="342900" indent="-342900" algn="just">
              <a:buAutoNum type="arabicPeriod" startAt="4"/>
            </a:pPr>
            <a:endParaRPr lang="cs-CZ" sz="1800" dirty="0"/>
          </a:p>
          <a:p>
            <a:pPr marL="342900" indent="-342900" algn="just">
              <a:buAutoNum type="arabicPeriod" startAt="4"/>
            </a:pPr>
            <a:r>
              <a:rPr lang="cs-CZ" sz="1800" dirty="0"/>
              <a:t>Nové trendy v rámci potírání daňově plánovacích struktur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342900" indent="-342900" algn="just">
              <a:buAutoNum type="arabicPeriod" startAt="5"/>
            </a:pPr>
            <a:r>
              <a:rPr lang="cs-CZ" sz="1800" dirty="0"/>
              <a:t>Daňové řízení korporace – zkušenosti z praxe</a:t>
            </a:r>
          </a:p>
          <a:p>
            <a:pPr marL="342900" indent="-342900" algn="just">
              <a:buAutoNum type="arabicPeriod" startAt="5"/>
            </a:pPr>
            <a:endParaRPr lang="cs-CZ" sz="1800" dirty="0"/>
          </a:p>
          <a:p>
            <a:pPr marL="342900" indent="-342900" algn="just">
              <a:buAutoNum type="arabicPeriod" startAt="6"/>
            </a:pPr>
            <a:r>
              <a:rPr lang="cs-CZ" sz="1800" dirty="0"/>
              <a:t>Závěr a dotazy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384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Případová studie č.</a:t>
            </a:r>
            <a:r>
              <a:rPr lang="en-US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2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opad globální minimální daně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0971764-5E33-4FF7-A3FB-F116CA624AC2}"/>
              </a:ext>
            </a:extLst>
          </p:cNvPr>
          <p:cNvGrpSpPr/>
          <p:nvPr/>
        </p:nvGrpSpPr>
        <p:grpSpPr>
          <a:xfrm>
            <a:off x="1043608" y="3916286"/>
            <a:ext cx="1296144" cy="720080"/>
            <a:chOff x="3491880" y="2996952"/>
            <a:chExt cx="1296144" cy="72008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076D230-162C-47EB-85D6-3919A432EA2A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7691A4-D34D-4987-A55E-765BC9B97850}"/>
                </a:ext>
              </a:extLst>
            </p:cNvPr>
            <p:cNvSpPr txBox="1"/>
            <p:nvPr/>
          </p:nvSpPr>
          <p:spPr>
            <a:xfrm>
              <a:off x="3599892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Factory</a:t>
              </a:r>
              <a:endParaRPr lang="cs-CZ" dirty="0"/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6880F1-52BD-4A50-97B5-F0475D9D5192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 bwMode="auto">
          <a:xfrm rot="5400000">
            <a:off x="1736069" y="2376499"/>
            <a:ext cx="1495398" cy="1584176"/>
          </a:xfrm>
          <a:prstGeom prst="bentConnector3">
            <a:avLst>
              <a:gd name="adj1" fmla="val 50000"/>
            </a:avLst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CE6B896-3512-47E0-B9E7-F3B6E48F5FD5}"/>
              </a:ext>
            </a:extLst>
          </p:cNvPr>
          <p:cNvSpPr txBox="1"/>
          <p:nvPr/>
        </p:nvSpPr>
        <p:spPr>
          <a:xfrm>
            <a:off x="6372200" y="29156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?</a:t>
            </a:r>
            <a:endParaRPr lang="cs-CZ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1BD1C-ADDB-4644-9742-584966466A96}"/>
              </a:ext>
            </a:extLst>
          </p:cNvPr>
          <p:cNvSpPr/>
          <p:nvPr/>
        </p:nvSpPr>
        <p:spPr bwMode="auto">
          <a:xfrm>
            <a:off x="2627784" y="1700808"/>
            <a:ext cx="1296144" cy="72008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60363" marR="0" indent="-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Verdana" pitchFamily="34" charset="0"/>
              <a:ea typeface="ＭＳ Ｐゴシック" pitchFamily="-110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72B9FB-1176-4097-ACF6-BA54BBC98E6D}"/>
              </a:ext>
            </a:extLst>
          </p:cNvPr>
          <p:cNvCxnSpPr>
            <a:cxnSpLocks/>
          </p:cNvCxnSpPr>
          <p:nvPr/>
        </p:nvCxnSpPr>
        <p:spPr bwMode="auto">
          <a:xfrm>
            <a:off x="827584" y="2808621"/>
            <a:ext cx="64087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22E2FF6-3963-4522-807F-8F490A90C859}"/>
              </a:ext>
            </a:extLst>
          </p:cNvPr>
          <p:cNvSpPr txBox="1"/>
          <p:nvPr/>
        </p:nvSpPr>
        <p:spPr>
          <a:xfrm>
            <a:off x="6346771" y="2346121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?</a:t>
            </a:r>
            <a:endParaRPr lang="cs-CZ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4E95C5-7BA1-42A9-A8CB-1AF2F258193F}"/>
              </a:ext>
            </a:extLst>
          </p:cNvPr>
          <p:cNvSpPr txBox="1"/>
          <p:nvPr/>
        </p:nvSpPr>
        <p:spPr>
          <a:xfrm>
            <a:off x="2758034" y="1873229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H</a:t>
            </a:r>
            <a:r>
              <a:rPr lang="en-US" dirty="0"/>
              <a:t>Q</a:t>
            </a:r>
            <a:endParaRPr lang="cs-CZ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466D51-E6C6-40E9-A3CF-E6A2C3684035}"/>
              </a:ext>
            </a:extLst>
          </p:cNvPr>
          <p:cNvSpPr txBox="1"/>
          <p:nvPr/>
        </p:nvSpPr>
        <p:spPr>
          <a:xfrm>
            <a:off x="6189747" y="3832512"/>
            <a:ext cx="2332018" cy="1015663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Jak se změní celkové nastavení skupiny z případové studie č.1 při implementaci pravidel OECD Pilíře 2</a:t>
            </a:r>
            <a:r>
              <a:rPr lang="en-US" sz="1200" dirty="0"/>
              <a:t>?</a:t>
            </a:r>
            <a:endParaRPr lang="cs-CZ" sz="1200" dirty="0"/>
          </a:p>
        </p:txBody>
      </p:sp>
      <p:cxnSp>
        <p:nvCxnSpPr>
          <p:cNvPr id="2" name="Straight Connector 8">
            <a:extLst>
              <a:ext uri="{FF2B5EF4-FFF2-40B4-BE49-F238E27FC236}">
                <a16:creationId xmlns:a16="http://schemas.microsoft.com/office/drawing/2014/main" id="{D782CA3E-80AF-94C8-6BB0-FD9A627EED05}"/>
              </a:ext>
            </a:extLst>
          </p:cNvPr>
          <p:cNvCxnSpPr>
            <a:cxnSpLocks/>
            <a:stCxn id="16" idx="2"/>
            <a:endCxn id="14" idx="0"/>
          </p:cNvCxnSpPr>
          <p:nvPr/>
        </p:nvCxnSpPr>
        <p:spPr bwMode="auto">
          <a:xfrm rot="16200000" flipH="1">
            <a:off x="3320245" y="2376499"/>
            <a:ext cx="1495398" cy="1584176"/>
          </a:xfrm>
          <a:prstGeom prst="bentConnector3">
            <a:avLst>
              <a:gd name="adj1" fmla="val 50000"/>
            </a:avLst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E4E3B69-7B43-3A89-C89F-00255D1FCE42}"/>
              </a:ext>
            </a:extLst>
          </p:cNvPr>
          <p:cNvGrpSpPr/>
          <p:nvPr/>
        </p:nvGrpSpPr>
        <p:grpSpPr>
          <a:xfrm>
            <a:off x="4211960" y="3916286"/>
            <a:ext cx="1296144" cy="720080"/>
            <a:chOff x="3491880" y="2996952"/>
            <a:chExt cx="1296144" cy="72008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94349E1-03B2-C875-E641-8EDAEA7B3080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EFA29D8-37A9-AE87-F3EC-B90AD2EB7126}"/>
                </a:ext>
              </a:extLst>
            </p:cNvPr>
            <p:cNvSpPr txBox="1"/>
            <p:nvPr/>
          </p:nvSpPr>
          <p:spPr>
            <a:xfrm>
              <a:off x="3599892" y="3231897"/>
              <a:ext cx="1080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Distribution</a:t>
              </a:r>
              <a:endParaRPr lang="cs-CZ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61597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Nepovolené daňové plánování</a:t>
            </a:r>
            <a:endParaRPr lang="cs-CZ" sz="2800" b="1" i="1" dirty="0">
              <a:solidFill>
                <a:srgbClr val="0F1B3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23528" y="1268760"/>
            <a:ext cx="828092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600" b="1" dirty="0"/>
              <a:t>Zneužití práva: </a:t>
            </a:r>
            <a:r>
              <a:rPr lang="cs-CZ" sz="1600" i="1" dirty="0"/>
              <a:t>subjektivní + objektivní podmínka + praktické okolnosti</a:t>
            </a:r>
            <a:endParaRPr lang="en-US" sz="1600" i="1" dirty="0"/>
          </a:p>
          <a:p>
            <a:pPr marL="0" indent="0" algn="just"/>
            <a:endParaRPr lang="en-US" sz="1600" i="1" dirty="0">
              <a:solidFill>
                <a:srgbClr val="FF0000"/>
              </a:solidFill>
            </a:endParaRPr>
          </a:p>
          <a:p>
            <a:pPr marL="0" indent="0" algn="just"/>
            <a:r>
              <a:rPr lang="en-US" sz="1600" i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cs-CZ" sz="1600" i="1" dirty="0"/>
              <a:t>„Podle NSS byla i fúze jako nutný mezikrok pro daňovou účinnost 	vyplacených úroků zjevně převážně motivována snahou snížit daňovou </a:t>
            </a:r>
            <a:r>
              <a:rPr lang="en-US" sz="1600" i="1" dirty="0"/>
              <a:t>	</a:t>
            </a:r>
            <a:r>
              <a:rPr lang="cs-CZ" sz="1600" i="1" dirty="0"/>
              <a:t>povinnost společnosti A... “</a:t>
            </a:r>
            <a:r>
              <a:rPr lang="en-US" sz="1600" i="1" dirty="0"/>
              <a:t> (10 Afs 272/2021 – 85)</a:t>
            </a:r>
            <a:endParaRPr lang="cs-CZ" sz="1600" i="1" dirty="0"/>
          </a:p>
          <a:p>
            <a:pPr marL="285750" indent="-285750" algn="just">
              <a:buFontTx/>
              <a:buChar char="-"/>
            </a:pPr>
            <a:endParaRPr lang="cs-CZ" sz="1600" b="1" dirty="0"/>
          </a:p>
          <a:p>
            <a:pPr marL="285750" indent="-285750" algn="just">
              <a:buFontTx/>
              <a:buChar char="-"/>
            </a:pPr>
            <a:r>
              <a:rPr lang="en-US" sz="1600" b="1" dirty="0"/>
              <a:t>OECD BEPS (MLI – principal purpose test): </a:t>
            </a:r>
            <a:r>
              <a:rPr lang="en-US" sz="1600" i="1" dirty="0"/>
              <a:t>“…if </a:t>
            </a:r>
            <a:r>
              <a:rPr lang="en-US" sz="1600" b="1" i="1" dirty="0"/>
              <a:t>one of the principal purposes </a:t>
            </a:r>
            <a:r>
              <a:rPr lang="en-US" sz="1600" i="1" dirty="0"/>
              <a:t>of transactions or arrangements is to obtain treaty benefits, these benefits would be denied…“</a:t>
            </a:r>
          </a:p>
          <a:p>
            <a:pPr marL="285750" indent="-285750" algn="just">
              <a:buFontTx/>
              <a:buChar char="-"/>
            </a:pPr>
            <a:endParaRPr lang="en-US" sz="1600" dirty="0"/>
          </a:p>
          <a:p>
            <a:pPr marL="285750" indent="-285750" algn="just">
              <a:buFontTx/>
              <a:buChar char="-"/>
            </a:pPr>
            <a:r>
              <a:rPr lang="en-US" sz="1600" b="1" dirty="0"/>
              <a:t>OECD BEPS (DAC6 – main benefit test): </a:t>
            </a:r>
            <a:r>
              <a:rPr lang="en-US" sz="1600" i="1" dirty="0"/>
              <a:t>“…if it can be established that the </a:t>
            </a:r>
            <a:r>
              <a:rPr lang="en-US" sz="1600" b="1" i="1" dirty="0"/>
              <a:t>main benefit or one of the main benefits </a:t>
            </a:r>
            <a:r>
              <a:rPr lang="en-US" sz="1600" i="1" dirty="0"/>
              <a:t>which, having regard to all relevant facts and circumstances, a person may reasonably expect to derive from an arrangement is the obtaining of a tax advantage…”</a:t>
            </a:r>
            <a:endParaRPr lang="en-US" sz="1600" dirty="0"/>
          </a:p>
          <a:p>
            <a:pPr marL="285750" indent="-285750" algn="just">
              <a:buFontTx/>
              <a:buChar char="-"/>
            </a:pPr>
            <a:endParaRPr lang="cs-CZ" sz="1600" dirty="0"/>
          </a:p>
          <a:p>
            <a:pPr marL="285750" indent="-285750" algn="just">
              <a:buFontTx/>
              <a:buChar char="-"/>
            </a:pPr>
            <a:r>
              <a:rPr lang="cs-CZ" sz="1600" b="1" dirty="0"/>
              <a:t>§ 240, odst. 1 Trestního zákoníku: </a:t>
            </a:r>
            <a:r>
              <a:rPr lang="cs-CZ" sz="1600" i="1" dirty="0"/>
              <a:t>„Kdo </a:t>
            </a:r>
            <a:r>
              <a:rPr lang="cs-CZ" sz="1600" b="1" i="1" dirty="0"/>
              <a:t>ve větším rozsahu zkrátí daň</a:t>
            </a:r>
            <a:r>
              <a:rPr lang="cs-CZ" sz="1600" i="1" dirty="0"/>
              <a:t>, </a:t>
            </a:r>
            <a:r>
              <a:rPr lang="en-US" sz="1600" i="1" dirty="0"/>
              <a:t>… </a:t>
            </a:r>
            <a:r>
              <a:rPr lang="cs-CZ" sz="1600" b="1" i="1" dirty="0"/>
              <a:t>anebo vyláká výhodu </a:t>
            </a:r>
            <a:r>
              <a:rPr lang="cs-CZ" sz="1600" i="1" dirty="0"/>
              <a:t>na některé z těchto povinných plateb, bude potrestán odnětím svobody</a:t>
            </a:r>
            <a:r>
              <a:rPr lang="en-US" sz="1600" i="1" dirty="0"/>
              <a:t>..</a:t>
            </a:r>
            <a:r>
              <a:rPr lang="cs-CZ" sz="1600" i="1" dirty="0"/>
              <a:t>.“</a:t>
            </a:r>
          </a:p>
          <a:p>
            <a:pPr marL="285750" indent="-285750" algn="just">
              <a:buFontTx/>
              <a:buChar char="-"/>
            </a:pPr>
            <a:endParaRPr lang="cs-CZ" sz="1400" i="1" dirty="0"/>
          </a:p>
          <a:p>
            <a:pPr marL="285750" indent="-285750" algn="just">
              <a:buFontTx/>
              <a:buChar char="-"/>
            </a:pP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932159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752" y="2348880"/>
            <a:ext cx="6804495" cy="97636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Daňové řízení korporace – zkušenosti z praxe</a:t>
            </a:r>
            <a:br>
              <a:rPr lang="cs-CZ" sz="2800" dirty="0"/>
            </a:br>
            <a:br>
              <a:rPr lang="cs-CZ" sz="2800" dirty="0"/>
            </a:b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667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Daňové řízení korporace</a:t>
            </a:r>
            <a:br>
              <a:rPr lang="cs-CZ" sz="2800" b="1" dirty="0">
                <a:solidFill>
                  <a:srgbClr val="0F1B3B"/>
                </a:solidFill>
              </a:rPr>
            </a:br>
            <a:r>
              <a:rPr lang="en-US" sz="2800" dirty="0">
                <a:solidFill>
                  <a:srgbClr val="0F1B3B"/>
                </a:solidFill>
              </a:rPr>
              <a:t>- </a:t>
            </a:r>
            <a:r>
              <a:rPr lang="cs-CZ" sz="2800" dirty="0">
                <a:solidFill>
                  <a:srgbClr val="0F1B3B"/>
                </a:solidFill>
              </a:rPr>
              <a:t>zkušenosti z praxe</a:t>
            </a:r>
            <a:endParaRPr lang="en-US" sz="2800" i="1" dirty="0">
              <a:solidFill>
                <a:srgbClr val="0F1B3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23528" y="1520812"/>
            <a:ext cx="828092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800" dirty="0"/>
              <a:t>Smlouvy o zamezení dvojího zdanění</a:t>
            </a:r>
            <a:r>
              <a:rPr lang="en-US" sz="1800" dirty="0"/>
              <a:t> versus </a:t>
            </a:r>
            <a:r>
              <a:rPr lang="cs-CZ" sz="1800" dirty="0"/>
              <a:t>lokální pravidla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Akviziční strukturování a financování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Stálé provozovny a mezinárodní zaměstnávání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Daňové ztráty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Převodní ceny, poplatky ve skupině a získávání závazných posouzení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Daňové kontroly (teorie versus praxe)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DPH a cash-</a:t>
            </a:r>
            <a:r>
              <a:rPr lang="cs-CZ" sz="1800" dirty="0" err="1"/>
              <a:t>flow</a:t>
            </a:r>
            <a:r>
              <a:rPr lang="cs-CZ" sz="1800" dirty="0"/>
              <a:t> dopady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en-US" sz="1800" dirty="0"/>
              <a:t>Pillar 2, </a:t>
            </a:r>
            <a:r>
              <a:rPr lang="cs-CZ" sz="1800" dirty="0"/>
              <a:t>ATAD, DAC, CbCR, MLI</a:t>
            </a:r>
            <a:r>
              <a:rPr lang="en-US" sz="1800" dirty="0"/>
              <a:t>, FASTER, substance requirements</a:t>
            </a:r>
            <a:r>
              <a:rPr lang="cs-CZ" sz="1800" dirty="0"/>
              <a:t>…</a:t>
            </a:r>
            <a:endParaRPr lang="en-US" sz="1800" dirty="0"/>
          </a:p>
          <a:p>
            <a:pPr marL="285750" indent="-285750" algn="just">
              <a:buFontTx/>
              <a:buChar char="-"/>
            </a:pPr>
            <a:endParaRPr lang="cs-CZ" sz="1400" i="1" dirty="0"/>
          </a:p>
          <a:p>
            <a:pPr marL="285750" indent="-285750" algn="just">
              <a:buFontTx/>
              <a:buChar char="-"/>
            </a:pP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103959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Případová studie</a:t>
            </a:r>
            <a:r>
              <a:rPr lang="en-US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 č.3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externí versus interní refinancování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0971764-5E33-4FF7-A3FB-F116CA624AC2}"/>
              </a:ext>
            </a:extLst>
          </p:cNvPr>
          <p:cNvGrpSpPr/>
          <p:nvPr/>
        </p:nvGrpSpPr>
        <p:grpSpPr>
          <a:xfrm>
            <a:off x="2620010" y="3355533"/>
            <a:ext cx="1296144" cy="720080"/>
            <a:chOff x="3491880" y="2996952"/>
            <a:chExt cx="1296144" cy="72008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076D230-162C-47EB-85D6-3919A432EA2A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7691A4-D34D-4987-A55E-765BC9B97850}"/>
                </a:ext>
              </a:extLst>
            </p:cNvPr>
            <p:cNvSpPr txBox="1"/>
            <p:nvPr/>
          </p:nvSpPr>
          <p:spPr>
            <a:xfrm>
              <a:off x="3599892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OPCo</a:t>
              </a:r>
              <a:endParaRPr lang="cs-CZ" dirty="0"/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6880F1-52BD-4A50-97B5-F0475D9D5192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 bwMode="auto">
          <a:xfrm flipH="1">
            <a:off x="3268082" y="2420888"/>
            <a:ext cx="7774" cy="934645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CE6B896-3512-47E0-B9E7-F3B6E48F5FD5}"/>
              </a:ext>
            </a:extLst>
          </p:cNvPr>
          <p:cNvSpPr txBox="1"/>
          <p:nvPr/>
        </p:nvSpPr>
        <p:spPr>
          <a:xfrm>
            <a:off x="6372200" y="29156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</a:t>
            </a:r>
            <a:endParaRPr lang="cs-CZ" dirty="0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912242DA-236B-4EAC-A90A-79BF154F2E7D}"/>
              </a:ext>
            </a:extLst>
          </p:cNvPr>
          <p:cNvCxnSpPr>
            <a:cxnSpLocks/>
            <a:stCxn id="6" idx="3"/>
            <a:endCxn id="16" idx="3"/>
          </p:cNvCxnSpPr>
          <p:nvPr/>
        </p:nvCxnSpPr>
        <p:spPr bwMode="auto">
          <a:xfrm flipV="1">
            <a:off x="3916154" y="2060848"/>
            <a:ext cx="7774" cy="1654725"/>
          </a:xfrm>
          <a:prstGeom prst="curvedConnector3">
            <a:avLst>
              <a:gd name="adj1" fmla="val 7941523"/>
            </a:avLst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1BD1C-ADDB-4644-9742-584966466A96}"/>
              </a:ext>
            </a:extLst>
          </p:cNvPr>
          <p:cNvSpPr/>
          <p:nvPr/>
        </p:nvSpPr>
        <p:spPr bwMode="auto">
          <a:xfrm>
            <a:off x="2627784" y="1700808"/>
            <a:ext cx="1296144" cy="72008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60363" marR="0" indent="-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Verdana" pitchFamily="34" charset="0"/>
              <a:ea typeface="ＭＳ Ｐゴシック" pitchFamily="-110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72B9FB-1176-4097-ACF6-BA54BBC98E6D}"/>
              </a:ext>
            </a:extLst>
          </p:cNvPr>
          <p:cNvCxnSpPr>
            <a:cxnSpLocks/>
          </p:cNvCxnSpPr>
          <p:nvPr/>
        </p:nvCxnSpPr>
        <p:spPr bwMode="auto">
          <a:xfrm>
            <a:off x="827584" y="2808621"/>
            <a:ext cx="64087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22E2FF6-3963-4522-807F-8F490A90C859}"/>
              </a:ext>
            </a:extLst>
          </p:cNvPr>
          <p:cNvSpPr txBox="1"/>
          <p:nvPr/>
        </p:nvSpPr>
        <p:spPr>
          <a:xfrm>
            <a:off x="6346771" y="2346121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CZ</a:t>
            </a:r>
            <a:endParaRPr lang="cs-CZ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803040-28FF-46B7-BA1A-F183956B997F}"/>
              </a:ext>
            </a:extLst>
          </p:cNvPr>
          <p:cNvSpPr txBox="1"/>
          <p:nvPr/>
        </p:nvSpPr>
        <p:spPr>
          <a:xfrm>
            <a:off x="4576237" y="2991594"/>
            <a:ext cx="1813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Alt.1) Intercompany debt refinancing (PLN)</a:t>
            </a:r>
            <a:endParaRPr lang="cs-CZ" sz="1200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4E95C5-7BA1-42A9-A8CB-1AF2F258193F}"/>
              </a:ext>
            </a:extLst>
          </p:cNvPr>
          <p:cNvSpPr txBox="1"/>
          <p:nvPr/>
        </p:nvSpPr>
        <p:spPr>
          <a:xfrm>
            <a:off x="2758034" y="1873229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HoldCo</a:t>
            </a:r>
            <a:endParaRPr lang="cs-CZ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466D51-E6C6-40E9-A3CF-E6A2C3684035}"/>
              </a:ext>
            </a:extLst>
          </p:cNvPr>
          <p:cNvSpPr txBox="1"/>
          <p:nvPr/>
        </p:nvSpPr>
        <p:spPr>
          <a:xfrm>
            <a:off x="6260876" y="4155676"/>
            <a:ext cx="2332018" cy="1938992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Stávající bankovní financování na úrovni </a:t>
            </a:r>
            <a:r>
              <a:rPr lang="cs-CZ" sz="1200" dirty="0" err="1"/>
              <a:t>OpCo</a:t>
            </a:r>
            <a:r>
              <a:rPr lang="cs-CZ" sz="1200" dirty="0"/>
              <a:t> může být refinancováno skrze </a:t>
            </a:r>
            <a:r>
              <a:rPr lang="cs-CZ" sz="1200" b="1" dirty="0">
                <a:solidFill>
                  <a:srgbClr val="FF0000"/>
                </a:solidFill>
              </a:rPr>
              <a:t>(i) </a:t>
            </a:r>
            <a:r>
              <a:rPr lang="cs-CZ" sz="1200" b="1" dirty="0" err="1">
                <a:solidFill>
                  <a:srgbClr val="FF0000"/>
                </a:solidFill>
              </a:rPr>
              <a:t>HoldCo</a:t>
            </a:r>
            <a:r>
              <a:rPr lang="cs-CZ" sz="1200" b="1" dirty="0">
                <a:solidFill>
                  <a:srgbClr val="FF0000"/>
                </a:solidFill>
              </a:rPr>
              <a:t> </a:t>
            </a:r>
            <a:r>
              <a:rPr lang="cs-CZ" sz="1200" dirty="0"/>
              <a:t>za použití </a:t>
            </a:r>
            <a:r>
              <a:rPr lang="cs-CZ" sz="1200" dirty="0" err="1"/>
              <a:t>intercompany</a:t>
            </a:r>
            <a:r>
              <a:rPr lang="cs-CZ" sz="1200" dirty="0"/>
              <a:t> půjčky nebo přímo na úrovni </a:t>
            </a:r>
            <a:r>
              <a:rPr lang="cs-CZ" sz="1200" b="1" dirty="0">
                <a:solidFill>
                  <a:schemeClr val="accent3"/>
                </a:solidFill>
              </a:rPr>
              <a:t>(</a:t>
            </a:r>
            <a:r>
              <a:rPr lang="cs-CZ" sz="1200" b="1" dirty="0" err="1">
                <a:solidFill>
                  <a:schemeClr val="accent3"/>
                </a:solidFill>
              </a:rPr>
              <a:t>ii</a:t>
            </a:r>
            <a:r>
              <a:rPr lang="cs-CZ" sz="1200" b="1" dirty="0">
                <a:solidFill>
                  <a:schemeClr val="accent3"/>
                </a:solidFill>
              </a:rPr>
              <a:t>) </a:t>
            </a:r>
            <a:r>
              <a:rPr lang="cs-CZ" sz="1200" b="1" dirty="0" err="1">
                <a:solidFill>
                  <a:schemeClr val="accent3"/>
                </a:solidFill>
              </a:rPr>
              <a:t>OpCo</a:t>
            </a:r>
            <a:endParaRPr lang="cs-CZ" sz="1200" b="1" dirty="0">
              <a:solidFill>
                <a:schemeClr val="accent3"/>
              </a:solidFill>
            </a:endParaRPr>
          </a:p>
          <a:p>
            <a:endParaRPr lang="cs-CZ" sz="1200" dirty="0"/>
          </a:p>
          <a:p>
            <a:r>
              <a:rPr lang="cs-CZ" sz="1200" b="1" dirty="0"/>
              <a:t>Jaké byste zvážili pro a proti? </a:t>
            </a:r>
            <a:r>
              <a:rPr lang="cs-CZ" sz="1200" dirty="0"/>
              <a:t>(daňové, právní, ekonomické </a:t>
            </a:r>
            <a:r>
              <a:rPr lang="cs-CZ" sz="1200"/>
              <a:t>aspekty)</a:t>
            </a:r>
            <a:endParaRPr lang="cs-CZ" sz="1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4F2982-2B31-41AD-A55A-0B877E6F560D}"/>
              </a:ext>
            </a:extLst>
          </p:cNvPr>
          <p:cNvSpPr txBox="1"/>
          <p:nvPr/>
        </p:nvSpPr>
        <p:spPr>
          <a:xfrm>
            <a:off x="755576" y="3905979"/>
            <a:ext cx="1813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Alt. 2) New external debt refinancing (PLN)</a:t>
            </a:r>
            <a:endParaRPr lang="cs-CZ" sz="1200" dirty="0">
              <a:solidFill>
                <a:schemeClr val="accent3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97766AD-1265-4B71-B683-15E9297BB9EF}"/>
              </a:ext>
            </a:extLst>
          </p:cNvPr>
          <p:cNvCxnSpPr>
            <a:cxnSpLocks/>
          </p:cNvCxnSpPr>
          <p:nvPr/>
        </p:nvCxnSpPr>
        <p:spPr bwMode="auto">
          <a:xfrm>
            <a:off x="670259" y="3789040"/>
            <a:ext cx="1813509" cy="0"/>
          </a:xfrm>
          <a:prstGeom prst="line">
            <a:avLst/>
          </a:prstGeom>
          <a:ln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C279D09-9564-0151-DD77-3ACD50DA0BCC}"/>
              </a:ext>
            </a:extLst>
          </p:cNvPr>
          <p:cNvSpPr txBox="1"/>
          <p:nvPr/>
        </p:nvSpPr>
        <p:spPr>
          <a:xfrm>
            <a:off x="683568" y="2175247"/>
            <a:ext cx="1813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Alt.1) New external debt financing (EUR)</a:t>
            </a:r>
            <a:endParaRPr lang="cs-CZ" sz="12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D6542B5-215A-77C8-A21B-18E9E182154C}"/>
              </a:ext>
            </a:extLst>
          </p:cNvPr>
          <p:cNvCxnSpPr>
            <a:cxnSpLocks/>
          </p:cNvCxnSpPr>
          <p:nvPr/>
        </p:nvCxnSpPr>
        <p:spPr bwMode="auto">
          <a:xfrm>
            <a:off x="670259" y="2058308"/>
            <a:ext cx="1813509" cy="0"/>
          </a:xfrm>
          <a:prstGeom prst="line">
            <a:avLst/>
          </a:prstGeom>
          <a:ln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675063-45CF-F7DE-5C89-89108723DBB5}"/>
              </a:ext>
            </a:extLst>
          </p:cNvPr>
          <p:cNvCxnSpPr>
            <a:cxnSpLocks/>
          </p:cNvCxnSpPr>
          <p:nvPr/>
        </p:nvCxnSpPr>
        <p:spPr bwMode="auto">
          <a:xfrm>
            <a:off x="4031940" y="3789040"/>
            <a:ext cx="1813509" cy="0"/>
          </a:xfrm>
          <a:prstGeom prst="line">
            <a:avLst/>
          </a:prstGeom>
          <a:ln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94C0DA3-6948-F959-BC35-963F3D74BE2E}"/>
              </a:ext>
            </a:extLst>
          </p:cNvPr>
          <p:cNvSpPr txBox="1"/>
          <p:nvPr/>
        </p:nvSpPr>
        <p:spPr>
          <a:xfrm>
            <a:off x="4198651" y="3862789"/>
            <a:ext cx="1813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A9664"/>
                </a:solidFill>
              </a:rPr>
              <a:t>Repayment of historical external debt (PLN)</a:t>
            </a:r>
            <a:endParaRPr lang="cs-CZ" sz="1200" dirty="0">
              <a:solidFill>
                <a:srgbClr val="5A96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208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</p:spPr>
        <p:txBody>
          <a:bodyPr anchor="t">
            <a:normAutofit/>
          </a:bodyPr>
          <a:lstStyle/>
          <a:p>
            <a:r>
              <a:rPr lang="cs-CZ" b="1" dirty="0"/>
              <a:t>Závěr a Dotazy</a:t>
            </a:r>
            <a:endParaRPr lang="en-US" b="1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990" y="1628800"/>
            <a:ext cx="4104010" cy="4608488"/>
          </a:xfrm>
        </p:spPr>
        <p:txBody>
          <a:bodyPr anchor="t">
            <a:normAutofit/>
          </a:bodyPr>
          <a:lstStyle/>
          <a:p>
            <a:r>
              <a:rPr lang="cs-CZ" sz="2000" b="1" dirty="0">
                <a:solidFill>
                  <a:srgbClr val="0F1B3B"/>
                </a:solidFill>
              </a:rPr>
              <a:t>Myšlenka na závěr:</a:t>
            </a:r>
          </a:p>
          <a:p>
            <a:r>
              <a:rPr lang="en-US" i="1" dirty="0">
                <a:solidFill>
                  <a:srgbClr val="0F1B3B"/>
                </a:solidFill>
              </a:rPr>
              <a:t>“Our new Constitution is now established, and has an appearance that promises permanency; but in this world nothing can be said to be certain, except death and taxes.”</a:t>
            </a:r>
            <a:endParaRPr lang="cs-CZ" dirty="0">
              <a:solidFill>
                <a:srgbClr val="0F1B3B"/>
              </a:solidFill>
            </a:endParaRPr>
          </a:p>
          <a:p>
            <a:endParaRPr lang="en-US" i="1" dirty="0">
              <a:solidFill>
                <a:srgbClr val="0F1B3B"/>
              </a:solidFill>
            </a:endParaRPr>
          </a:p>
          <a:p>
            <a:r>
              <a:rPr lang="cs-CZ" dirty="0">
                <a:solidFill>
                  <a:srgbClr val="0F1B3B"/>
                </a:solidFill>
              </a:rPr>
              <a:t>Benjamin Franklin </a:t>
            </a:r>
            <a:r>
              <a:rPr lang="en-US" i="1" dirty="0">
                <a:solidFill>
                  <a:srgbClr val="0F1B3B"/>
                </a:solidFill>
              </a:rPr>
              <a:t>(November 1789)</a:t>
            </a:r>
          </a:p>
          <a:p>
            <a:endParaRPr lang="cs-CZ" dirty="0"/>
          </a:p>
          <a:p>
            <a:r>
              <a:rPr lang="cs-CZ" sz="2000" b="1" dirty="0">
                <a:solidFill>
                  <a:srgbClr val="0F1B3B"/>
                </a:solidFill>
              </a:rPr>
              <a:t>Dotazy?</a:t>
            </a:r>
          </a:p>
        </p:txBody>
      </p:sp>
      <p:pic>
        <p:nvPicPr>
          <p:cNvPr id="5" name="Picture 2" descr="Bildergebnis für questions symbol">
            <a:extLst>
              <a:ext uri="{FF2B5EF4-FFF2-40B4-BE49-F238E27FC236}">
                <a16:creationId xmlns:a16="http://schemas.microsoft.com/office/drawing/2014/main" id="{00BD4C3F-4980-4EF9-8D76-365FFA36A5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79" t="10304" r="17927" b="6001"/>
          <a:stretch/>
        </p:blipFill>
        <p:spPr bwMode="auto">
          <a:xfrm>
            <a:off x="4608513" y="1951676"/>
            <a:ext cx="3995737" cy="3962735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677873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</p:spPr>
        <p:txBody>
          <a:bodyPr anchor="t">
            <a:normAutofit/>
          </a:bodyPr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Poděkování a kontakt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C96B6-7A23-4D27-A7C7-3C92503B4E1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23012"/>
          <a:stretch/>
        </p:blipFill>
        <p:spPr>
          <a:xfrm>
            <a:off x="431802" y="1628800"/>
            <a:ext cx="2392138" cy="2758975"/>
          </a:xfrm>
          <a:prstGeom prst="rect">
            <a:avLst/>
          </a:prstGeom>
          <a:noFill/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769C8A3-9329-4ACC-A7DB-09CD52621FF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03849" y="1628800"/>
            <a:ext cx="5400402" cy="2758975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Ing. Jakub Šindelář</a:t>
            </a:r>
          </a:p>
          <a:p>
            <a:r>
              <a:rPr lang="cs-CZ" dirty="0">
                <a:solidFill>
                  <a:schemeClr val="tx1"/>
                </a:solidFill>
              </a:rPr>
              <a:t>Tel.: + 420 603 577 842</a:t>
            </a:r>
          </a:p>
          <a:p>
            <a:r>
              <a:rPr lang="cs-CZ" dirty="0">
                <a:solidFill>
                  <a:schemeClr val="tx1"/>
                </a:solidFill>
              </a:rPr>
              <a:t>E-mail: </a:t>
            </a:r>
            <a:r>
              <a:rPr lang="cs-CZ" dirty="0" err="1">
                <a:solidFill>
                  <a:schemeClr val="tx1"/>
                </a:solidFill>
                <a:hlinkClick r:id="rId3"/>
              </a:rPr>
              <a:t>jakub.sindelar</a:t>
            </a:r>
            <a:r>
              <a:rPr lang="en-US" dirty="0">
                <a:solidFill>
                  <a:schemeClr val="tx1"/>
                </a:solidFill>
                <a:hlinkClick r:id="rId3"/>
              </a:rPr>
              <a:t>@eurowag.com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 případě jakéhokoliv dotazu mě neváhejte kontaktovat.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668A37-8453-4547-81B7-B79293C35A49}"/>
              </a:ext>
            </a:extLst>
          </p:cNvPr>
          <p:cNvSpPr txBox="1"/>
          <p:nvPr/>
        </p:nvSpPr>
        <p:spPr>
          <a:xfrm>
            <a:off x="899592" y="5013176"/>
            <a:ext cx="70567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F1B3B"/>
                </a:solidFill>
              </a:rPr>
              <a:t>Děkuji za pozornost a přeji hezký den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5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</p:spPr>
        <p:txBody>
          <a:bodyPr anchor="t">
            <a:normAutofit/>
          </a:bodyPr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Představení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C96B6-7A23-4D27-A7C7-3C92503B4E1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23012"/>
          <a:stretch/>
        </p:blipFill>
        <p:spPr>
          <a:xfrm>
            <a:off x="431802" y="1628800"/>
            <a:ext cx="2392138" cy="2758975"/>
          </a:xfrm>
          <a:prstGeom prst="rect">
            <a:avLst/>
          </a:prstGeom>
          <a:noFill/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769C8A3-9329-4ACC-A7DB-09CD52621FF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03848" y="1628800"/>
            <a:ext cx="5508349" cy="460848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- 1</a:t>
            </a:r>
            <a:r>
              <a:rPr lang="en-US" dirty="0">
                <a:solidFill>
                  <a:schemeClr val="tx1"/>
                </a:solidFill>
              </a:rPr>
              <a:t>5</a:t>
            </a:r>
            <a:r>
              <a:rPr lang="cs-CZ" dirty="0">
                <a:solidFill>
                  <a:schemeClr val="tx1"/>
                </a:solidFill>
              </a:rPr>
              <a:t> let praxe v rámci daňového poradenství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b="1" dirty="0">
                <a:solidFill>
                  <a:schemeClr val="tx1"/>
                </a:solidFill>
              </a:rPr>
              <a:t>Ernst </a:t>
            </a:r>
            <a:r>
              <a:rPr lang="en-US" b="1" dirty="0">
                <a:solidFill>
                  <a:schemeClr val="tx1"/>
                </a:solidFill>
              </a:rPr>
              <a:t>&amp; Young </a:t>
            </a:r>
            <a:r>
              <a:rPr lang="cs-CZ" b="1" dirty="0">
                <a:solidFill>
                  <a:schemeClr val="tx1"/>
                </a:solidFill>
              </a:rPr>
              <a:t>CZ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(Senior mana</a:t>
            </a:r>
            <a:r>
              <a:rPr lang="cs-CZ" dirty="0">
                <a:solidFill>
                  <a:schemeClr val="tx1"/>
                </a:solidFill>
              </a:rPr>
              <a:t>žer) – 9 let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b="1" dirty="0">
                <a:solidFill>
                  <a:schemeClr val="tx1"/>
                </a:solidFill>
              </a:rPr>
              <a:t>Ernst </a:t>
            </a:r>
            <a:r>
              <a:rPr lang="en-US" b="1" dirty="0">
                <a:solidFill>
                  <a:schemeClr val="tx1"/>
                </a:solidFill>
              </a:rPr>
              <a:t>&amp; Young </a:t>
            </a:r>
            <a:r>
              <a:rPr lang="cs-CZ" b="1" dirty="0">
                <a:solidFill>
                  <a:schemeClr val="tx1"/>
                </a:solidFill>
              </a:rPr>
              <a:t>US </a:t>
            </a:r>
            <a:r>
              <a:rPr lang="cs-CZ" dirty="0">
                <a:solidFill>
                  <a:schemeClr val="tx1"/>
                </a:solidFill>
              </a:rPr>
              <a:t>(ITS </a:t>
            </a:r>
            <a:r>
              <a:rPr lang="cs-CZ" dirty="0" err="1">
                <a:solidFill>
                  <a:schemeClr val="tx1"/>
                </a:solidFill>
              </a:rPr>
              <a:t>desk</a:t>
            </a:r>
            <a:r>
              <a:rPr lang="cs-CZ" dirty="0">
                <a:solidFill>
                  <a:schemeClr val="tx1"/>
                </a:solidFill>
              </a:rPr>
              <a:t> NYC) – 6 měsíců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b="1" dirty="0">
                <a:solidFill>
                  <a:schemeClr val="tx1"/>
                </a:solidFill>
              </a:rPr>
              <a:t>Alpiq group </a:t>
            </a:r>
            <a:r>
              <a:rPr lang="en-US" dirty="0">
                <a:solidFill>
                  <a:schemeClr val="tx1"/>
                </a:solidFill>
              </a:rPr>
              <a:t>(International Tax manager)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cs-CZ" dirty="0">
                <a:solidFill>
                  <a:schemeClr val="tx1"/>
                </a:solidFill>
              </a:rPr>
              <a:t> roky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b="1" dirty="0" err="1">
                <a:solidFill>
                  <a:schemeClr val="tx1"/>
                </a:solidFill>
              </a:rPr>
              <a:t>Eurowag</a:t>
            </a:r>
            <a:r>
              <a:rPr lang="en-US" b="1" dirty="0">
                <a:solidFill>
                  <a:schemeClr val="tx1"/>
                </a:solidFill>
              </a:rPr>
              <a:t> group </a:t>
            </a:r>
            <a:r>
              <a:rPr lang="en-US" dirty="0">
                <a:solidFill>
                  <a:schemeClr val="tx1"/>
                </a:solidFill>
              </a:rPr>
              <a:t>(Group Tax manager) – 2 </a:t>
            </a:r>
            <a:r>
              <a:rPr lang="en-US" dirty="0" err="1">
                <a:solidFill>
                  <a:schemeClr val="tx1"/>
                </a:solidFill>
              </a:rPr>
              <a:t>roky</a:t>
            </a:r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b="1" dirty="0">
                <a:solidFill>
                  <a:schemeClr val="tx1"/>
                </a:solidFill>
              </a:rPr>
              <a:t>Zaměření: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International tax, Transfer pricing, Corporate Income Tax, Transactions, Litigation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- Certifikovaný daňový poradce č. 4784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25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752" y="2348880"/>
            <a:ext cx="6804495" cy="97636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Uvedení do problematiky mezinárodního zdanění</a:t>
            </a:r>
            <a:br>
              <a:rPr lang="cs-CZ" sz="2800" dirty="0"/>
            </a:b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583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en-US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Co je </a:t>
            </a:r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mezinárodní zdanění</a:t>
            </a:r>
            <a:r>
              <a:rPr lang="en-US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?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800" b="1" dirty="0"/>
              <a:t>Daňové aspekty transakcí směřující ze zahraničí a do zahraničí: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Mezinárodní obchod zboží a služeb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Činnost nadnárodních korporací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Investice do / ze zahraničí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Osoby pracující v zahraničí / zahraniční osoby pracující v tuzemsku</a:t>
            </a:r>
          </a:p>
          <a:p>
            <a:pPr marL="501750" lvl="1" indent="-285750" algn="just">
              <a:buFontTx/>
              <a:buChar char="-"/>
            </a:pPr>
            <a:endParaRPr lang="en-US" sz="1800" dirty="0"/>
          </a:p>
          <a:p>
            <a:pPr lvl="1" indent="0" algn="just">
              <a:buNone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3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Základní principy mezinárodního zdanění 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zákon o daních z příjmů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800" b="1" dirty="0"/>
              <a:t>§ 17 zákona </a:t>
            </a:r>
            <a:r>
              <a:rPr lang="cs-CZ" sz="1800" dirty="0"/>
              <a:t>č. 586/1992 Sb., o daních z příjmů (ZDP)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Poplatník</a:t>
            </a:r>
            <a:r>
              <a:rPr lang="en-US" sz="1800" dirty="0"/>
              <a:t> -</a:t>
            </a:r>
            <a:r>
              <a:rPr lang="cs-CZ" sz="1800" dirty="0"/>
              <a:t> </a:t>
            </a:r>
            <a:r>
              <a:rPr lang="cs-CZ" sz="1800" dirty="0">
                <a:solidFill>
                  <a:srgbClr val="FF0000"/>
                </a:solidFill>
              </a:rPr>
              <a:t>Daňový rezident </a:t>
            </a:r>
            <a:r>
              <a:rPr lang="cs-CZ" sz="1800" dirty="0"/>
              <a:t>x </a:t>
            </a:r>
            <a:r>
              <a:rPr lang="cs-CZ" sz="1800" dirty="0">
                <a:solidFill>
                  <a:srgbClr val="0070C0"/>
                </a:solidFill>
              </a:rPr>
              <a:t>Daňový nerezident </a:t>
            </a:r>
            <a:r>
              <a:rPr lang="cs-CZ" sz="1800" dirty="0"/>
              <a:t>(§ 17-2 ZDP)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Zdanění</a:t>
            </a:r>
            <a:r>
              <a:rPr lang="en-US" sz="1800" dirty="0"/>
              <a:t> - </a:t>
            </a:r>
            <a:r>
              <a:rPr lang="cs-CZ" sz="1800" dirty="0">
                <a:solidFill>
                  <a:srgbClr val="FF0000"/>
                </a:solidFill>
              </a:rPr>
              <a:t>Celosvětový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cs-CZ" sz="1800" dirty="0">
                <a:solidFill>
                  <a:srgbClr val="FF0000"/>
                </a:solidFill>
              </a:rPr>
              <a:t>příjem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versus </a:t>
            </a:r>
            <a:r>
              <a:rPr lang="cs-CZ" sz="1800" dirty="0">
                <a:solidFill>
                  <a:srgbClr val="0070C0"/>
                </a:solidFill>
              </a:rPr>
              <a:t>Příjem ze zdrojů ČR</a:t>
            </a:r>
            <a:endParaRPr lang="en-US" sz="1800" dirty="0">
              <a:solidFill>
                <a:srgbClr val="0070C0"/>
              </a:solidFill>
            </a:endParaRP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Klíčová podmínka - Sídlo + Místo vedení (§ 17-3 ZDP)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b="1" dirty="0"/>
              <a:t>§ 22 ZDP – Zdroj příjmů (daňový nerezident)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Příjmy ze zdrojů na území České republiky (</a:t>
            </a:r>
            <a:r>
              <a:rPr lang="cs-CZ" sz="180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Source </a:t>
            </a:r>
            <a:r>
              <a:rPr lang="cs-CZ" sz="1800" dirty="0" err="1">
                <a:solidFill>
                  <a:schemeClr val="accent1">
                    <a:lumMod val="50000"/>
                    <a:lumOff val="50000"/>
                  </a:schemeClr>
                </a:solidFill>
              </a:rPr>
              <a:t>income</a:t>
            </a:r>
            <a:r>
              <a:rPr lang="cs-CZ" sz="1800" dirty="0"/>
              <a:t>)</a:t>
            </a:r>
            <a:endParaRPr lang="en-US" sz="1800" dirty="0"/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§ 22-1 ZDP - např. </a:t>
            </a:r>
            <a:r>
              <a:rPr lang="en-US" sz="1600" dirty="0" err="1"/>
              <a:t>Dividendy</a:t>
            </a:r>
            <a:r>
              <a:rPr lang="cs-CZ" sz="1600" dirty="0"/>
              <a:t>, </a:t>
            </a:r>
            <a:r>
              <a:rPr lang="en-US" sz="1600" dirty="0" err="1"/>
              <a:t>Licen</a:t>
            </a:r>
            <a:r>
              <a:rPr lang="cs-CZ" sz="1600" dirty="0"/>
              <a:t>ční poplatky, Úroky 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§ 36 ZDP - Zvláštní sazba daně (srážková daň) - WHT</a:t>
            </a:r>
          </a:p>
          <a:p>
            <a:pPr marL="717750" lvl="2" indent="-285750" algn="just">
              <a:buFontTx/>
              <a:buChar char="-"/>
            </a:pPr>
            <a:endParaRPr lang="cs-CZ" sz="16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Stálá provozovna (Permanent Establishment)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§ 22-2 ZDP - </a:t>
            </a:r>
            <a:r>
              <a:rPr lang="cs-CZ" sz="1600" dirty="0" err="1"/>
              <a:t>Fixed</a:t>
            </a:r>
            <a:r>
              <a:rPr lang="cs-CZ" sz="1600" dirty="0"/>
              <a:t> Place </a:t>
            </a:r>
            <a:r>
              <a:rPr lang="cs-CZ" sz="1600" dirty="0" err="1"/>
              <a:t>of</a:t>
            </a:r>
            <a:r>
              <a:rPr lang="cs-CZ" sz="1600" dirty="0"/>
              <a:t> Business, </a:t>
            </a:r>
            <a:r>
              <a:rPr lang="cs-CZ" sz="1600" dirty="0" err="1"/>
              <a:t>Dependent</a:t>
            </a:r>
            <a:r>
              <a:rPr lang="cs-CZ" sz="1600" dirty="0"/>
              <a:t> Agent, Service PE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§ 23-11 ZDP – Stanovení základu daně PE</a:t>
            </a:r>
            <a:endParaRPr lang="en-US" sz="1600" dirty="0"/>
          </a:p>
          <a:p>
            <a:pPr marL="717750" lvl="2" indent="-285750" algn="just">
              <a:buFontTx/>
              <a:buChar char="-"/>
            </a:pPr>
            <a:endParaRPr lang="en-US" sz="1600" dirty="0"/>
          </a:p>
          <a:p>
            <a:pPr marL="501750" lvl="1" indent="-285750" algn="just">
              <a:buFontTx/>
              <a:buChar char="-"/>
            </a:pPr>
            <a:r>
              <a:rPr lang="en-US" sz="1800" b="1" dirty="0"/>
              <a:t>§ 38fa ZDP – CFC </a:t>
            </a:r>
            <a:r>
              <a:rPr lang="cs-CZ" sz="1800" b="1" dirty="0"/>
              <a:t>pravidla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8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244656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Základní principy mezinárodního zdanění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- mezinárodní smlouvy</a:t>
            </a:r>
            <a:endParaRPr lang="en-US" sz="2800" b="1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800" dirty="0"/>
              <a:t>Mezinárodní smlouvy jsou závazné a mají přednost před zákonem</a:t>
            </a:r>
            <a:r>
              <a:rPr lang="en-US" sz="1800" dirty="0"/>
              <a:t> (</a:t>
            </a:r>
            <a:r>
              <a:rPr lang="cs-CZ" sz="1800" dirty="0"/>
              <a:t>článek 10 Ústavy České republiky</a:t>
            </a:r>
            <a:r>
              <a:rPr lang="en-US" sz="1800" dirty="0"/>
              <a:t>)</a:t>
            </a: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b="1" dirty="0"/>
              <a:t>Smlouva o zamezení dvojího zdanění </a:t>
            </a:r>
            <a:r>
              <a:rPr lang="cs-CZ" sz="1800" dirty="0"/>
              <a:t>(Double Tax </a:t>
            </a:r>
            <a:r>
              <a:rPr lang="cs-CZ" sz="1800" dirty="0" err="1"/>
              <a:t>Treaty</a:t>
            </a:r>
            <a:r>
              <a:rPr lang="cs-CZ" sz="1800" dirty="0"/>
              <a:t>)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>
                <a:hlinkClick r:id="rId2"/>
              </a:rPr>
              <a:t>Přehled platných smluv | Ministerstvo financí ČR (mfcr.cz)</a:t>
            </a:r>
            <a:endParaRPr lang="cs-CZ" sz="1600" dirty="0"/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Separátní definice (Tax Resident, PE, Dividend, </a:t>
            </a:r>
            <a:r>
              <a:rPr lang="cs-CZ" sz="1600" dirty="0" err="1"/>
              <a:t>Interests</a:t>
            </a:r>
            <a:r>
              <a:rPr lang="cs-CZ" sz="1600" dirty="0"/>
              <a:t>, </a:t>
            </a:r>
            <a:r>
              <a:rPr lang="cs-CZ" sz="1600" dirty="0" err="1"/>
              <a:t>Royalties</a:t>
            </a:r>
            <a:r>
              <a:rPr lang="cs-CZ" sz="1600" dirty="0"/>
              <a:t>)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Pozor na Protokoly a </a:t>
            </a:r>
            <a:r>
              <a:rPr lang="cs-CZ" sz="1600" dirty="0" err="1"/>
              <a:t>Multilateral</a:t>
            </a:r>
            <a:r>
              <a:rPr lang="cs-CZ" sz="1600" dirty="0"/>
              <a:t> Instrument (viz dále)</a:t>
            </a:r>
          </a:p>
          <a:p>
            <a:pPr marL="717750" lvl="2" indent="-285750" algn="just">
              <a:buFontTx/>
              <a:buChar char="-"/>
            </a:pPr>
            <a:r>
              <a:rPr lang="en-US" sz="1600" dirty="0"/>
              <a:t>OECD </a:t>
            </a:r>
            <a:r>
              <a:rPr lang="cs-CZ" sz="1600" dirty="0"/>
              <a:t>C</a:t>
            </a:r>
            <a:r>
              <a:rPr lang="en-US" sz="1600" dirty="0" err="1"/>
              <a:t>ommentary</a:t>
            </a:r>
            <a:r>
              <a:rPr lang="en-US" sz="1600" dirty="0"/>
              <a:t> on Model Tax Convention</a:t>
            </a:r>
            <a:endParaRPr lang="cs-CZ" sz="1600" dirty="0"/>
          </a:p>
          <a:p>
            <a:pPr marL="717750" lvl="2" indent="-285750" algn="just">
              <a:buFontTx/>
              <a:buChar char="-"/>
            </a:pPr>
            <a:endParaRPr lang="cs-CZ" sz="1600" dirty="0"/>
          </a:p>
          <a:p>
            <a:pPr marL="501750" lvl="1" indent="-285750" algn="just">
              <a:buFontTx/>
              <a:buChar char="-"/>
            </a:pPr>
            <a:r>
              <a:rPr lang="cs-CZ" sz="1800" b="1" dirty="0"/>
              <a:t>EU Direktivy </a:t>
            </a:r>
            <a:r>
              <a:rPr lang="cs-CZ" sz="1800" dirty="0"/>
              <a:t>(</a:t>
            </a:r>
            <a:r>
              <a:rPr lang="cs-CZ" sz="1800" dirty="0" err="1"/>
              <a:t>Parent-Subsidiary</a:t>
            </a:r>
            <a:r>
              <a:rPr lang="cs-CZ" sz="1800" dirty="0"/>
              <a:t>, </a:t>
            </a:r>
            <a:r>
              <a:rPr lang="cs-CZ" sz="1800" dirty="0" err="1"/>
              <a:t>Interest-Royalty</a:t>
            </a:r>
            <a:r>
              <a:rPr lang="cs-CZ" sz="1800" dirty="0"/>
              <a:t>, </a:t>
            </a:r>
            <a:r>
              <a:rPr lang="en-US" sz="1800" dirty="0"/>
              <a:t>Merger, </a:t>
            </a:r>
            <a:r>
              <a:rPr lang="cs-CZ" sz="1800" dirty="0" err="1"/>
              <a:t>etc</a:t>
            </a:r>
            <a:r>
              <a:rPr lang="cs-CZ" sz="1800" dirty="0"/>
              <a:t>.)</a:t>
            </a:r>
            <a:endParaRPr lang="en-US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en-US" sz="1800" b="1" dirty="0">
                <a:solidFill>
                  <a:schemeClr val="tx2"/>
                </a:solidFill>
              </a:rPr>
              <a:t>Substance</a:t>
            </a:r>
            <a:r>
              <a:rPr lang="en-US" sz="1800" dirty="0">
                <a:solidFill>
                  <a:schemeClr val="tx2"/>
                </a:solidFill>
              </a:rPr>
              <a:t> requirements + </a:t>
            </a:r>
            <a:r>
              <a:rPr lang="en-US" sz="1800" b="1" dirty="0">
                <a:solidFill>
                  <a:schemeClr val="tx2"/>
                </a:solidFill>
              </a:rPr>
              <a:t>Beneficial owner </a:t>
            </a:r>
            <a:r>
              <a:rPr lang="en-US" sz="1800" dirty="0">
                <a:solidFill>
                  <a:schemeClr val="tx2"/>
                </a:solidFill>
              </a:rPr>
              <a:t>(</a:t>
            </a:r>
            <a:r>
              <a:rPr lang="en-US" sz="1800" i="1" dirty="0">
                <a:solidFill>
                  <a:schemeClr val="tx2"/>
                </a:solidFill>
              </a:rPr>
              <a:t>10 Afs 140/2018</a:t>
            </a:r>
            <a:r>
              <a:rPr lang="en-US" sz="1800" dirty="0">
                <a:solidFill>
                  <a:schemeClr val="tx2"/>
                </a:solidFill>
              </a:rPr>
              <a:t>)</a:t>
            </a:r>
            <a:endParaRPr lang="cs-CZ" sz="1800" dirty="0">
              <a:solidFill>
                <a:schemeClr val="tx2"/>
              </a:solidFill>
            </a:endParaRP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algn="just"/>
            <a:r>
              <a:rPr lang="cs-CZ" sz="1800" i="1" dirty="0"/>
              <a:t>„</a:t>
            </a:r>
            <a:r>
              <a:rPr lang="en-US" sz="1800" i="1" dirty="0"/>
              <a:t>BEPS practices cost countries 100-240 billion USD in lost revenue annually, which is the equivalent to 4-10% of the global corporate income tax revenue.</a:t>
            </a:r>
            <a:r>
              <a:rPr lang="cs-CZ" sz="1800" i="1" dirty="0"/>
              <a:t>“ </a:t>
            </a:r>
            <a:r>
              <a:rPr lang="cs-CZ" sz="1800" dirty="0"/>
              <a:t>(</a:t>
            </a:r>
            <a:r>
              <a:rPr lang="cs-CZ" sz="1800" dirty="0">
                <a:hlinkClick r:id="rId3"/>
              </a:rPr>
              <a:t>www.oecd.org</a:t>
            </a:r>
            <a:r>
              <a:rPr lang="cs-CZ" sz="1800" dirty="0"/>
              <a:t>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1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ABF15FA-A7FF-48CE-8C22-8401D63C79F9}"/>
              </a:ext>
            </a:extLst>
          </p:cNvPr>
          <p:cNvGrpSpPr/>
          <p:nvPr/>
        </p:nvGrpSpPr>
        <p:grpSpPr>
          <a:xfrm>
            <a:off x="4780250" y="3211517"/>
            <a:ext cx="1296144" cy="720080"/>
            <a:chOff x="3491880" y="2996952"/>
            <a:chExt cx="1296144" cy="72008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C9636B3-709A-44BD-9E28-A4D7934A8AD3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03024CC-0804-428C-9D2D-FBA72E8DEFAC}"/>
                </a:ext>
              </a:extLst>
            </p:cNvPr>
            <p:cNvSpPr txBox="1"/>
            <p:nvPr/>
          </p:nvSpPr>
          <p:spPr>
            <a:xfrm>
              <a:off x="3599892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HoldCo</a:t>
              </a:r>
              <a:endParaRPr lang="cs-CZ" dirty="0"/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EC9803-8E64-4DB8-9ED5-C550F9547418}"/>
              </a:ext>
            </a:extLst>
          </p:cNvPr>
          <p:cNvCxnSpPr>
            <a:cxnSpLocks/>
            <a:stCxn id="34" idx="2"/>
            <a:endCxn id="2" idx="0"/>
          </p:cNvCxnSpPr>
          <p:nvPr/>
        </p:nvCxnSpPr>
        <p:spPr bwMode="auto">
          <a:xfrm flipH="1">
            <a:off x="5428322" y="2276872"/>
            <a:ext cx="7774" cy="934645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E8F261-55C4-458E-8E67-D16A7416BEA1}"/>
              </a:ext>
            </a:extLst>
          </p:cNvPr>
          <p:cNvCxnSpPr>
            <a:cxnSpLocks/>
          </p:cNvCxnSpPr>
          <p:nvPr/>
        </p:nvCxnSpPr>
        <p:spPr bwMode="auto">
          <a:xfrm>
            <a:off x="2987824" y="4491113"/>
            <a:ext cx="556216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590A023-C5EA-4EF0-B541-4B848C770CC6}"/>
              </a:ext>
            </a:extLst>
          </p:cNvPr>
          <p:cNvSpPr txBox="1"/>
          <p:nvPr/>
        </p:nvSpPr>
        <p:spPr>
          <a:xfrm>
            <a:off x="7913429" y="393159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</a:t>
            </a:r>
            <a:r>
              <a:rPr lang="en-US" dirty="0"/>
              <a:t>L</a:t>
            </a:r>
            <a:endParaRPr lang="cs-CZ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C3A84-3AD5-43DC-91C9-9391FD7F2E7A}"/>
              </a:ext>
            </a:extLst>
          </p:cNvPr>
          <p:cNvSpPr txBox="1"/>
          <p:nvPr/>
        </p:nvSpPr>
        <p:spPr>
          <a:xfrm>
            <a:off x="7452320" y="457184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CZ</a:t>
            </a:r>
            <a:r>
              <a:rPr lang="cs-CZ" dirty="0"/>
              <a:t>, PL, HU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BFFFA3-E4A4-4EB1-ABDC-9435A5490AF8}"/>
              </a:ext>
            </a:extLst>
          </p:cNvPr>
          <p:cNvSpPr txBox="1"/>
          <p:nvPr/>
        </p:nvSpPr>
        <p:spPr>
          <a:xfrm>
            <a:off x="3046523" y="5013176"/>
            <a:ext cx="1813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Royalties</a:t>
            </a:r>
            <a:r>
              <a:rPr lang="en-US" sz="1200" dirty="0"/>
              <a:t> /</a:t>
            </a:r>
            <a:r>
              <a:rPr lang="cs-CZ" sz="1200" dirty="0"/>
              <a:t> </a:t>
            </a:r>
            <a:endParaRPr lang="en-US" sz="1200" dirty="0"/>
          </a:p>
          <a:p>
            <a:r>
              <a:rPr lang="cs-CZ" sz="1200" dirty="0" err="1"/>
              <a:t>Interests</a:t>
            </a:r>
            <a:endParaRPr lang="cs-CZ" sz="1200" dirty="0"/>
          </a:p>
        </p:txBody>
      </p: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33A45F48-EB05-4A16-8CF6-884BFEF858B8}"/>
              </a:ext>
            </a:extLst>
          </p:cNvPr>
          <p:cNvCxnSpPr>
            <a:cxnSpLocks/>
            <a:stCxn id="2" idx="3"/>
            <a:endCxn id="34" idx="3"/>
          </p:cNvCxnSpPr>
          <p:nvPr/>
        </p:nvCxnSpPr>
        <p:spPr bwMode="auto">
          <a:xfrm flipV="1">
            <a:off x="6076394" y="1916832"/>
            <a:ext cx="7774" cy="1654725"/>
          </a:xfrm>
          <a:prstGeom prst="curvedConnector3">
            <a:avLst>
              <a:gd name="adj1" fmla="val 7941523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202" name="Group 8201">
            <a:extLst>
              <a:ext uri="{FF2B5EF4-FFF2-40B4-BE49-F238E27FC236}">
                <a16:creationId xmlns:a16="http://schemas.microsoft.com/office/drawing/2014/main" id="{0A0C38FF-A926-4CC7-A6F8-F0F90EAE586A}"/>
              </a:ext>
            </a:extLst>
          </p:cNvPr>
          <p:cNvGrpSpPr/>
          <p:nvPr/>
        </p:nvGrpSpPr>
        <p:grpSpPr>
          <a:xfrm>
            <a:off x="4675319" y="5099591"/>
            <a:ext cx="1539099" cy="1062443"/>
            <a:chOff x="5688124" y="4470102"/>
            <a:chExt cx="1539099" cy="1062443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A28F2E3-13A2-4903-8C8D-90528A6AC3F2}"/>
                </a:ext>
              </a:extLst>
            </p:cNvPr>
            <p:cNvSpPr/>
            <p:nvPr/>
          </p:nvSpPr>
          <p:spPr bwMode="auto">
            <a:xfrm>
              <a:off x="5931079" y="4470102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D10413C-5703-4E54-BD39-3FA123915E0F}"/>
                </a:ext>
              </a:extLst>
            </p:cNvPr>
            <p:cNvSpPr/>
            <p:nvPr/>
          </p:nvSpPr>
          <p:spPr bwMode="auto">
            <a:xfrm>
              <a:off x="5832140" y="4637091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604AB113-0209-494F-AEBF-5C9A60110845}"/>
                </a:ext>
              </a:extLst>
            </p:cNvPr>
            <p:cNvGrpSpPr/>
            <p:nvPr/>
          </p:nvGrpSpPr>
          <p:grpSpPr>
            <a:xfrm>
              <a:off x="5688124" y="4812465"/>
              <a:ext cx="1404156" cy="720080"/>
              <a:chOff x="3455876" y="2996952"/>
              <a:chExt cx="1404156" cy="720080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E372686-F0FB-4C24-9590-6E5C94FC91D1}"/>
                  </a:ext>
                </a:extLst>
              </p:cNvPr>
              <p:cNvSpPr/>
              <p:nvPr/>
            </p:nvSpPr>
            <p:spPr bwMode="auto">
              <a:xfrm>
                <a:off x="3491880" y="2996952"/>
                <a:ext cx="1296144" cy="720080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solidFill>
                  <a:schemeClr val="dk1">
                    <a:shade val="95000"/>
                    <a:satMod val="105000"/>
                  </a:schemeClr>
                </a:solidFill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60363" marR="0" indent="-36036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endParaRPr kumimoji="0" lang="cs-CZ" sz="2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itchFamily="34" charset="0"/>
                  <a:ea typeface="ＭＳ Ｐゴシック" pitchFamily="-110" charset="-128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4D390B8-077B-48DD-BD62-93A57D396941}"/>
                  </a:ext>
                </a:extLst>
              </p:cNvPr>
              <p:cNvSpPr txBox="1"/>
              <p:nvPr/>
            </p:nvSpPr>
            <p:spPr>
              <a:xfrm>
                <a:off x="3455876" y="3172326"/>
                <a:ext cx="140415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err="1"/>
                  <a:t>OpCo</a:t>
                </a:r>
                <a:endParaRPr lang="cs-CZ" dirty="0"/>
              </a:p>
            </p:txBody>
          </p:sp>
        </p:grpSp>
      </p:grpSp>
      <p:cxnSp>
        <p:nvCxnSpPr>
          <p:cNvPr id="70" name="Connector: Curved 69">
            <a:extLst>
              <a:ext uri="{FF2B5EF4-FFF2-40B4-BE49-F238E27FC236}">
                <a16:creationId xmlns:a16="http://schemas.microsoft.com/office/drawing/2014/main" id="{4529042E-DDE6-4302-AD1D-E5678EB5DB3B}"/>
              </a:ext>
            </a:extLst>
          </p:cNvPr>
          <p:cNvCxnSpPr>
            <a:cxnSpLocks/>
            <a:stCxn id="2" idx="1"/>
            <a:endCxn id="44" idx="1"/>
          </p:cNvCxnSpPr>
          <p:nvPr/>
        </p:nvCxnSpPr>
        <p:spPr bwMode="auto">
          <a:xfrm rot="10800000" flipV="1">
            <a:off x="4675320" y="3571556"/>
            <a:ext cx="104931" cy="2230437"/>
          </a:xfrm>
          <a:prstGeom prst="curvedConnector3">
            <a:avLst>
              <a:gd name="adj1" fmla="val 735418"/>
            </a:avLst>
          </a:prstGeom>
          <a:ln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846A5353-CC28-4368-86A1-20B2229FDE1E}"/>
              </a:ext>
            </a:extLst>
          </p:cNvPr>
          <p:cNvSpPr txBox="1"/>
          <p:nvPr/>
        </p:nvSpPr>
        <p:spPr>
          <a:xfrm>
            <a:off x="367774" y="3849758"/>
            <a:ext cx="2533614" cy="2123658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/>
              <a:t>Lokální (CZ) daňový zákon</a:t>
            </a:r>
            <a:r>
              <a:rPr lang="en-US" sz="1200" u="sng" dirty="0"/>
              <a:t>:</a:t>
            </a:r>
          </a:p>
          <a:p>
            <a:pPr marL="171450" indent="-171450">
              <a:buFontTx/>
              <a:buChar char="-"/>
            </a:pPr>
            <a:r>
              <a:rPr lang="cs-CZ" sz="1200" dirty="0" err="1"/>
              <a:t>Interests</a:t>
            </a:r>
            <a:r>
              <a:rPr lang="cs-CZ" sz="1200" dirty="0"/>
              <a:t>, </a:t>
            </a:r>
            <a:r>
              <a:rPr lang="cs-CZ" sz="1200" dirty="0" err="1"/>
              <a:t>Royalties</a:t>
            </a:r>
            <a:r>
              <a:rPr lang="cs-CZ" sz="1200" dirty="0"/>
              <a:t> – 15%/35% WHT</a:t>
            </a:r>
          </a:p>
          <a:p>
            <a:endParaRPr lang="cs-CZ" sz="1200" dirty="0"/>
          </a:p>
          <a:p>
            <a:r>
              <a:rPr lang="cs-CZ" sz="1200" u="sng" dirty="0"/>
              <a:t>EU I-R </a:t>
            </a:r>
            <a:r>
              <a:rPr lang="cs-CZ" sz="1200" u="sng" dirty="0" err="1"/>
              <a:t>Directive</a:t>
            </a:r>
            <a:r>
              <a:rPr lang="cs-CZ" sz="1200" u="sng" dirty="0"/>
              <a:t>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Osvobození možné (žádost)</a:t>
            </a:r>
          </a:p>
          <a:p>
            <a:endParaRPr lang="cs-CZ" sz="1200" u="sng" dirty="0"/>
          </a:p>
          <a:p>
            <a:r>
              <a:rPr lang="cs-CZ" sz="1200" u="sng" dirty="0"/>
              <a:t>DTT CZ-NL:</a:t>
            </a:r>
          </a:p>
          <a:p>
            <a:pPr marL="171450" indent="-171450">
              <a:buFontTx/>
              <a:buChar char="-"/>
            </a:pPr>
            <a:r>
              <a:rPr lang="cs-CZ" sz="1200" dirty="0" err="1"/>
              <a:t>Interests</a:t>
            </a:r>
            <a:r>
              <a:rPr lang="cs-CZ" sz="1200" dirty="0"/>
              <a:t> – 0% WHT</a:t>
            </a:r>
          </a:p>
          <a:p>
            <a:pPr marL="171450" indent="-171450">
              <a:buFontTx/>
              <a:buChar char="-"/>
            </a:pPr>
            <a:r>
              <a:rPr lang="cs-CZ" sz="1200" dirty="0" err="1"/>
              <a:t>Royalties</a:t>
            </a:r>
            <a:r>
              <a:rPr lang="cs-CZ" sz="1200" dirty="0"/>
              <a:t> – 5% WHT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MLI?</a:t>
            </a:r>
            <a:r>
              <a:rPr lang="en-US" sz="1200" dirty="0"/>
              <a:t> + Substance?</a:t>
            </a:r>
            <a:endParaRPr lang="cs-CZ" sz="1200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22BBDA1-15CE-487A-BA0B-97218A93393F}"/>
              </a:ext>
            </a:extLst>
          </p:cNvPr>
          <p:cNvGrpSpPr/>
          <p:nvPr/>
        </p:nvGrpSpPr>
        <p:grpSpPr>
          <a:xfrm>
            <a:off x="4788024" y="1556792"/>
            <a:ext cx="1296144" cy="720080"/>
            <a:chOff x="3491880" y="2996952"/>
            <a:chExt cx="1296144" cy="7200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A0C5B31-32E2-40ED-89D7-99A0D9341F56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D432A17-7AD3-49E6-82DE-B06543AEEFEE}"/>
                </a:ext>
              </a:extLst>
            </p:cNvPr>
            <p:cNvSpPr txBox="1"/>
            <p:nvPr/>
          </p:nvSpPr>
          <p:spPr>
            <a:xfrm>
              <a:off x="3563512" y="3140968"/>
              <a:ext cx="116273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USCo</a:t>
              </a:r>
              <a:endParaRPr lang="cs-CZ" sz="1200" dirty="0"/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A76C6BD-9E27-40E0-B596-00873F80BA9A}"/>
              </a:ext>
            </a:extLst>
          </p:cNvPr>
          <p:cNvCxnSpPr>
            <a:cxnSpLocks/>
          </p:cNvCxnSpPr>
          <p:nvPr/>
        </p:nvCxnSpPr>
        <p:spPr bwMode="auto">
          <a:xfrm>
            <a:off x="2987824" y="2664605"/>
            <a:ext cx="546566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D04BDA0-1361-4B70-9E46-05076D84DF8C}"/>
              </a:ext>
            </a:extLst>
          </p:cNvPr>
          <p:cNvSpPr txBox="1"/>
          <p:nvPr/>
        </p:nvSpPr>
        <p:spPr>
          <a:xfrm>
            <a:off x="7913429" y="214303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1B75BE-897D-451A-B94F-35C32164DB88}"/>
              </a:ext>
            </a:extLst>
          </p:cNvPr>
          <p:cNvSpPr txBox="1"/>
          <p:nvPr/>
        </p:nvSpPr>
        <p:spPr>
          <a:xfrm>
            <a:off x="6736477" y="2847578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Dividend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EC43508B-0423-4F81-89D0-11A398FD1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244656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Základní principy mezinárodního zdanění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2800" dirty="0" err="1">
                <a:solidFill>
                  <a:srgbClr val="0F1B3B"/>
                </a:solidFill>
                <a:latin typeface="+mn-lt"/>
                <a:ea typeface="+mn-ea"/>
                <a:cs typeface="+mn-cs"/>
              </a:rPr>
              <a:t>modelov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ý příklad struktury</a:t>
            </a:r>
            <a:endParaRPr lang="en-US" sz="2800" b="1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53" name="Connector: Curved 52">
            <a:extLst>
              <a:ext uri="{FF2B5EF4-FFF2-40B4-BE49-F238E27FC236}">
                <a16:creationId xmlns:a16="http://schemas.microsoft.com/office/drawing/2014/main" id="{29120D7D-3D5D-49D7-89D3-E1DD1E0C8474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131840" y="5999359"/>
            <a:ext cx="1502274" cy="1509"/>
          </a:xfrm>
          <a:prstGeom prst="curvedConnector3">
            <a:avLst>
              <a:gd name="adj1" fmla="val 50000"/>
            </a:avLst>
          </a:prstGeom>
          <a:ln cap="rnd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3E0A2610-4EFA-44D4-985F-E258C3D741C9}"/>
              </a:ext>
            </a:extLst>
          </p:cNvPr>
          <p:cNvSpPr txBox="1"/>
          <p:nvPr/>
        </p:nvSpPr>
        <p:spPr>
          <a:xfrm>
            <a:off x="3074753" y="6027779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Operating</a:t>
            </a:r>
            <a:r>
              <a:rPr lang="cs-CZ" sz="1200" dirty="0"/>
              <a:t> </a:t>
            </a:r>
            <a:r>
              <a:rPr lang="cs-CZ" sz="1200" dirty="0" err="1"/>
              <a:t>Income</a:t>
            </a:r>
            <a:endParaRPr lang="cs-CZ" sz="1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B7FD0C4-EB4D-4694-8446-8D01BBA890ED}"/>
              </a:ext>
            </a:extLst>
          </p:cNvPr>
          <p:cNvSpPr txBox="1"/>
          <p:nvPr/>
        </p:nvSpPr>
        <p:spPr>
          <a:xfrm>
            <a:off x="367774" y="1616406"/>
            <a:ext cx="2548042" cy="156966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/>
              <a:t>Lokální (NL) daňový zákon</a:t>
            </a:r>
            <a:r>
              <a:rPr lang="en-US" sz="1200" u="sng" dirty="0"/>
              <a:t>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CIT – daňové režimy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Dividend – 15% WHT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Osvobození možné?</a:t>
            </a:r>
          </a:p>
          <a:p>
            <a:pPr marL="171450" indent="-171450">
              <a:buFontTx/>
              <a:buChar char="-"/>
            </a:pPr>
            <a:endParaRPr lang="cs-CZ" sz="1200" dirty="0"/>
          </a:p>
          <a:p>
            <a:r>
              <a:rPr lang="cs-CZ" sz="1200" u="sng" dirty="0"/>
              <a:t>DTT US-NL: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Dividend – 0-15% WHT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MLI?</a:t>
            </a:r>
          </a:p>
        </p:txBody>
      </p:sp>
    </p:spTree>
    <p:extLst>
      <p:ext uri="{BB962C8B-B14F-4D97-AF65-F5344CB8AC3E}">
        <p14:creationId xmlns:p14="http://schemas.microsoft.com/office/powerpoint/2010/main" val="156662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Případová studie č.</a:t>
            </a:r>
            <a:r>
              <a:rPr lang="en-US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1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vytvořte si vlastní strukturu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0971764-5E33-4FF7-A3FB-F116CA624AC2}"/>
              </a:ext>
            </a:extLst>
          </p:cNvPr>
          <p:cNvGrpSpPr/>
          <p:nvPr/>
        </p:nvGrpSpPr>
        <p:grpSpPr>
          <a:xfrm>
            <a:off x="1043608" y="3916286"/>
            <a:ext cx="1296144" cy="720080"/>
            <a:chOff x="3491880" y="2996952"/>
            <a:chExt cx="1296144" cy="72008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076D230-162C-47EB-85D6-3919A432EA2A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7691A4-D34D-4987-A55E-765BC9B97850}"/>
                </a:ext>
              </a:extLst>
            </p:cNvPr>
            <p:cNvSpPr txBox="1"/>
            <p:nvPr/>
          </p:nvSpPr>
          <p:spPr>
            <a:xfrm>
              <a:off x="3599892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Factory</a:t>
              </a:r>
              <a:endParaRPr lang="cs-CZ" dirty="0"/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6880F1-52BD-4A50-97B5-F0475D9D5192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 bwMode="auto">
          <a:xfrm rot="5400000">
            <a:off x="1736069" y="2376499"/>
            <a:ext cx="1495398" cy="1584176"/>
          </a:xfrm>
          <a:prstGeom prst="bentConnector3">
            <a:avLst>
              <a:gd name="adj1" fmla="val 50000"/>
            </a:avLst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CE6B896-3512-47E0-B9E7-F3B6E48F5FD5}"/>
              </a:ext>
            </a:extLst>
          </p:cNvPr>
          <p:cNvSpPr txBox="1"/>
          <p:nvPr/>
        </p:nvSpPr>
        <p:spPr>
          <a:xfrm>
            <a:off x="6372200" y="29156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?</a:t>
            </a:r>
            <a:endParaRPr lang="cs-CZ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1BD1C-ADDB-4644-9742-584966466A96}"/>
              </a:ext>
            </a:extLst>
          </p:cNvPr>
          <p:cNvSpPr/>
          <p:nvPr/>
        </p:nvSpPr>
        <p:spPr bwMode="auto">
          <a:xfrm>
            <a:off x="2627784" y="1700808"/>
            <a:ext cx="1296144" cy="72008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60363" marR="0" indent="-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Verdana" pitchFamily="34" charset="0"/>
              <a:ea typeface="ＭＳ Ｐゴシック" pitchFamily="-110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72B9FB-1176-4097-ACF6-BA54BBC98E6D}"/>
              </a:ext>
            </a:extLst>
          </p:cNvPr>
          <p:cNvCxnSpPr>
            <a:cxnSpLocks/>
          </p:cNvCxnSpPr>
          <p:nvPr/>
        </p:nvCxnSpPr>
        <p:spPr bwMode="auto">
          <a:xfrm>
            <a:off x="827584" y="2808621"/>
            <a:ext cx="64087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22E2FF6-3963-4522-807F-8F490A90C859}"/>
              </a:ext>
            </a:extLst>
          </p:cNvPr>
          <p:cNvSpPr txBox="1"/>
          <p:nvPr/>
        </p:nvSpPr>
        <p:spPr>
          <a:xfrm>
            <a:off x="6346771" y="2346121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?</a:t>
            </a:r>
            <a:endParaRPr lang="cs-CZ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4E95C5-7BA1-42A9-A8CB-1AF2F258193F}"/>
              </a:ext>
            </a:extLst>
          </p:cNvPr>
          <p:cNvSpPr txBox="1"/>
          <p:nvPr/>
        </p:nvSpPr>
        <p:spPr>
          <a:xfrm>
            <a:off x="2758034" y="1873229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H</a:t>
            </a:r>
            <a:r>
              <a:rPr lang="en-US" dirty="0"/>
              <a:t>Q</a:t>
            </a:r>
            <a:endParaRPr lang="cs-CZ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466D51-E6C6-40E9-A3CF-E6A2C3684035}"/>
              </a:ext>
            </a:extLst>
          </p:cNvPr>
          <p:cNvSpPr txBox="1"/>
          <p:nvPr/>
        </p:nvSpPr>
        <p:spPr>
          <a:xfrm>
            <a:off x="6189747" y="3832512"/>
            <a:ext cx="2332018" cy="2862322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Jste </a:t>
            </a:r>
            <a:r>
              <a:rPr lang="cs-CZ" sz="1200" b="1" dirty="0" err="1"/>
              <a:t>Head</a:t>
            </a:r>
            <a:r>
              <a:rPr lang="cs-CZ" sz="1200" b="1" dirty="0"/>
              <a:t> </a:t>
            </a:r>
            <a:r>
              <a:rPr lang="cs-CZ" sz="1200" b="1" dirty="0" err="1"/>
              <a:t>of</a:t>
            </a:r>
            <a:r>
              <a:rPr lang="cs-CZ" sz="1200" b="1" dirty="0"/>
              <a:t> Tax </a:t>
            </a:r>
            <a:r>
              <a:rPr lang="cs-CZ" sz="1200" dirty="0"/>
              <a:t>mezinárodní korporace zaměřené na prodej nealkoholických nápojů.</a:t>
            </a:r>
          </a:p>
          <a:p>
            <a:endParaRPr lang="cs-CZ" sz="1200" dirty="0"/>
          </a:p>
          <a:p>
            <a:r>
              <a:rPr lang="cs-CZ" sz="1200" dirty="0"/>
              <a:t>Jak byste zvažovali umístění a nastavení transakcí mezi základními úrovněmi skupiny – (i) výroba, (</a:t>
            </a:r>
            <a:r>
              <a:rPr lang="cs-CZ" sz="1200" dirty="0" err="1"/>
              <a:t>ii</a:t>
            </a:r>
            <a:r>
              <a:rPr lang="cs-CZ" sz="1200" dirty="0"/>
              <a:t>) distribuce a (</a:t>
            </a:r>
            <a:r>
              <a:rPr lang="cs-CZ" sz="1200" dirty="0" err="1"/>
              <a:t>ii</a:t>
            </a:r>
            <a:r>
              <a:rPr lang="cs-CZ" sz="1200" dirty="0"/>
              <a:t>) </a:t>
            </a:r>
            <a:r>
              <a:rPr lang="cs-CZ" sz="1200" dirty="0" err="1"/>
              <a:t>headquarters</a:t>
            </a:r>
            <a:r>
              <a:rPr lang="cs-CZ" sz="1200" dirty="0"/>
              <a:t>.</a:t>
            </a:r>
            <a:endParaRPr lang="en-US" sz="1200" dirty="0"/>
          </a:p>
          <a:p>
            <a:endParaRPr lang="en-US" sz="1200" dirty="0"/>
          </a:p>
          <a:p>
            <a:r>
              <a:rPr lang="cs-CZ" sz="1200" dirty="0"/>
              <a:t>Primárně se zaměřte na aspekty mezinárodního zdanění</a:t>
            </a:r>
            <a:r>
              <a:rPr lang="en-US" sz="1200" dirty="0"/>
              <a:t>.</a:t>
            </a:r>
            <a:endParaRPr lang="cs-CZ" sz="1200" dirty="0"/>
          </a:p>
        </p:txBody>
      </p:sp>
      <p:cxnSp>
        <p:nvCxnSpPr>
          <p:cNvPr id="2" name="Straight Connector 8">
            <a:extLst>
              <a:ext uri="{FF2B5EF4-FFF2-40B4-BE49-F238E27FC236}">
                <a16:creationId xmlns:a16="http://schemas.microsoft.com/office/drawing/2014/main" id="{D782CA3E-80AF-94C8-6BB0-FD9A627EED05}"/>
              </a:ext>
            </a:extLst>
          </p:cNvPr>
          <p:cNvCxnSpPr>
            <a:cxnSpLocks/>
            <a:stCxn id="16" idx="2"/>
            <a:endCxn id="14" idx="0"/>
          </p:cNvCxnSpPr>
          <p:nvPr/>
        </p:nvCxnSpPr>
        <p:spPr bwMode="auto">
          <a:xfrm rot="16200000" flipH="1">
            <a:off x="3320245" y="2376499"/>
            <a:ext cx="1495398" cy="1584176"/>
          </a:xfrm>
          <a:prstGeom prst="bentConnector3">
            <a:avLst>
              <a:gd name="adj1" fmla="val 50000"/>
            </a:avLst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E4E3B69-7B43-3A89-C89F-00255D1FCE42}"/>
              </a:ext>
            </a:extLst>
          </p:cNvPr>
          <p:cNvGrpSpPr/>
          <p:nvPr/>
        </p:nvGrpSpPr>
        <p:grpSpPr>
          <a:xfrm>
            <a:off x="4211960" y="3916286"/>
            <a:ext cx="1296144" cy="720080"/>
            <a:chOff x="3491880" y="2996952"/>
            <a:chExt cx="1296144" cy="72008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94349E1-03B2-C875-E641-8EDAEA7B3080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EFA29D8-37A9-AE87-F3EC-B90AD2EB7126}"/>
                </a:ext>
              </a:extLst>
            </p:cNvPr>
            <p:cNvSpPr txBox="1"/>
            <p:nvPr/>
          </p:nvSpPr>
          <p:spPr>
            <a:xfrm>
              <a:off x="3599892" y="3231897"/>
              <a:ext cx="1080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Distribution</a:t>
              </a:r>
              <a:endParaRPr lang="cs-CZ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7969363"/>
      </p:ext>
    </p:extLst>
  </p:cSld>
  <p:clrMapOvr>
    <a:masterClrMapping/>
  </p:clrMapOvr>
</p:sld>
</file>

<file path=ppt/theme/theme1.xml><?xml version="1.0" encoding="utf-8"?>
<a:theme xmlns:a="http://schemas.openxmlformats.org/drawingml/2006/main" name="Alpiq_PowerPoint-Vorlage_02_2016_E">
  <a:themeElements>
    <a:clrScheme name="Xamax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F1B3B"/>
      </a:accent1>
      <a:accent2>
        <a:srgbClr val="FF9400"/>
      </a:accent2>
      <a:accent3>
        <a:srgbClr val="0077AD"/>
      </a:accent3>
      <a:accent4>
        <a:srgbClr val="66ADCE"/>
      </a:accent4>
      <a:accent5>
        <a:srgbClr val="FCC100"/>
      </a:accent5>
      <a:accent6>
        <a:srgbClr val="C6C0B8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Alpiq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0F1B3B"/>
        </a:accent1>
        <a:accent2>
          <a:srgbClr val="FF9400"/>
        </a:accent2>
        <a:accent3>
          <a:srgbClr val="0077AD"/>
        </a:accent3>
        <a:accent4>
          <a:srgbClr val="66ADCE"/>
        </a:accent4>
        <a:accent5>
          <a:srgbClr val="FCC100"/>
        </a:accent5>
        <a:accent6>
          <a:srgbClr val="C6C0B8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Dark Orange">
      <a:srgbClr val="FA6200"/>
    </a:custClr>
    <a:custClr name="Warm Orange">
      <a:srgbClr val="FF9400"/>
    </a:custClr>
    <a:custClr name="Light Orange">
      <a:srgbClr val="FCC100"/>
    </a:custClr>
    <a:custClr name="Dark Blue">
      <a:srgbClr val="0F1B3B"/>
    </a:custClr>
    <a:custClr name="Light Blue">
      <a:srgbClr val="0077AD"/>
    </a:custClr>
    <a:custClr name="Light Blue 60%">
      <a:srgbClr val="66ADCE"/>
    </a:custClr>
    <a:custClr name="cool Green">
      <a:srgbClr val="5A9664"/>
    </a:custClr>
    <a:custClr name="Warm Grey">
      <a:srgbClr val="A09689"/>
    </a:custClr>
    <a:custClr name="Warm Grey 60%">
      <a:srgbClr val="C6C0B8"/>
    </a:custClr>
  </a:custClr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Alpiq_PowerPoint-Vorlage_02_2016_E</Template>
  <TotalTime>265</TotalTime>
  <Words>1829</Words>
  <Application>Microsoft Office PowerPoint</Application>
  <PresentationFormat>On-screen Show (4:3)</PresentationFormat>
  <Paragraphs>308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Symbol</vt:lpstr>
      <vt:lpstr>Verdana</vt:lpstr>
      <vt:lpstr>Alpiq_PowerPoint-Vorlage_02_2016_E</vt:lpstr>
      <vt:lpstr>Mezinárodní zdanění korporací </vt:lpstr>
      <vt:lpstr>Osnova přednášky</vt:lpstr>
      <vt:lpstr>Představení</vt:lpstr>
      <vt:lpstr>Uvedení do problematiky mezinárodního zdanění  </vt:lpstr>
      <vt:lpstr>Co je mezinárodní zdanění?</vt:lpstr>
      <vt:lpstr>Základní principy mezinárodního zdanění – zákon o daních z příjmů</vt:lpstr>
      <vt:lpstr>Základní principy mezinárodního zdanění - mezinárodní smlouvy</vt:lpstr>
      <vt:lpstr>Základní principy mezinárodního zdanění - modelový příklad struktury</vt:lpstr>
      <vt:lpstr>Případová studie č.1 – vytvořte si vlastní strukturu</vt:lpstr>
      <vt:lpstr>Historické daňově plánovací struktury  </vt:lpstr>
      <vt:lpstr>Historické daňové struktury  – US corporation</vt:lpstr>
      <vt:lpstr>Historické daňové struktury  – NetApp (Dánský soud C-117/2016)</vt:lpstr>
      <vt:lpstr>Historické daňové struktury  – další příklady mezinárodních struktur</vt:lpstr>
      <vt:lpstr>Historické daňové struktury  – české příklady (debt-push down)</vt:lpstr>
      <vt:lpstr>Historické daňové struktury  – české příklady (debt-equity swap)</vt:lpstr>
      <vt:lpstr>Nové trendy v rámci potírání daňově plánovacích struktur   </vt:lpstr>
      <vt:lpstr>Nové trendy v potírání daňových struktur - Base erosion and profit shifting</vt:lpstr>
      <vt:lpstr>Daňová revoluce - OECD Pillar 1 and 2</vt:lpstr>
      <vt:lpstr>OECD Pillar 2 - Základní principy </vt:lpstr>
      <vt:lpstr>Případová studie č.2 – Dopad globální minimální daně</vt:lpstr>
      <vt:lpstr>Nepovolené daňové plánování</vt:lpstr>
      <vt:lpstr>Daňové řízení korporace – zkušenosti z praxe   </vt:lpstr>
      <vt:lpstr>Daňové řízení korporace - zkušenosti z praxe</vt:lpstr>
      <vt:lpstr>Případová studie č.3 – externí versus interní refinancování</vt:lpstr>
      <vt:lpstr>Závěr a Dotazy</vt:lpstr>
      <vt:lpstr>Poděkování a kontakt</vt:lpstr>
    </vt:vector>
  </TitlesOfParts>
  <Company>ALPIQ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 – fixed establishment CIT – permanent establishment in energy business</dc:title>
  <dc:creator>Babický Michal</dc:creator>
  <cp:lastModifiedBy>Šindelář Jakub</cp:lastModifiedBy>
  <cp:revision>315</cp:revision>
  <cp:lastPrinted>2023-04-24T07:55:01Z</cp:lastPrinted>
  <dcterms:created xsi:type="dcterms:W3CDTF">2018-03-08T15:09:19Z</dcterms:created>
  <dcterms:modified xsi:type="dcterms:W3CDTF">2024-04-17T08:25:34Z</dcterms:modified>
</cp:coreProperties>
</file>