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23" r:id="rId2"/>
    <p:sldId id="478" r:id="rId3"/>
    <p:sldId id="533" r:id="rId4"/>
    <p:sldId id="525" r:id="rId5"/>
    <p:sldId id="526" r:id="rId6"/>
    <p:sldId id="293" r:id="rId7"/>
    <p:sldId id="302" r:id="rId8"/>
    <p:sldId id="260" r:id="rId9"/>
    <p:sldId id="480" r:id="rId10"/>
    <p:sldId id="527" r:id="rId11"/>
    <p:sldId id="261" r:id="rId12"/>
    <p:sldId id="494" r:id="rId13"/>
    <p:sldId id="528" r:id="rId14"/>
    <p:sldId id="482" r:id="rId15"/>
    <p:sldId id="484" r:id="rId16"/>
    <p:sldId id="529" r:id="rId17"/>
    <p:sldId id="393" r:id="rId18"/>
    <p:sldId id="292" r:id="rId19"/>
    <p:sldId id="530" r:id="rId20"/>
    <p:sldId id="319" r:id="rId21"/>
    <p:sldId id="272" r:id="rId22"/>
    <p:sldId id="274" r:id="rId23"/>
    <p:sldId id="531" r:id="rId24"/>
    <p:sldId id="532" r:id="rId25"/>
    <p:sldId id="278" r:id="rId26"/>
    <p:sldId id="296" r:id="rId27"/>
    <p:sldId id="534" r:id="rId28"/>
    <p:sldId id="535" r:id="rId29"/>
    <p:sldId id="536" r:id="rId30"/>
    <p:sldId id="499" r:id="rId31"/>
    <p:sldId id="500" r:id="rId32"/>
    <p:sldId id="501" r:id="rId33"/>
    <p:sldId id="502" r:id="rId34"/>
    <p:sldId id="503"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6E864-CBE8-4636-9C31-2AB3F37C880B}" v="251" dt="2024-04-08T20:20:4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25" autoAdjust="0"/>
  </p:normalViewPr>
  <p:slideViewPr>
    <p:cSldViewPr snapToGrid="0">
      <p:cViewPr varScale="1">
        <p:scale>
          <a:sx n="92" d="100"/>
          <a:sy n="92" d="100"/>
        </p:scale>
        <p:origin x="12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slav Skapa" userId="a243ab9d156783a8" providerId="LiveId" clId="{4FA6E864-CBE8-4636-9C31-2AB3F37C880B}"/>
    <pc:docChg chg="undo custSel addSld delSld modSld sldOrd">
      <pc:chgData name="Radoslav Skapa" userId="a243ab9d156783a8" providerId="LiveId" clId="{4FA6E864-CBE8-4636-9C31-2AB3F37C880B}" dt="2024-04-08T20:29:31.460" v="2246"/>
      <pc:docMkLst>
        <pc:docMk/>
      </pc:docMkLst>
      <pc:sldChg chg="delSp modSp del mod">
        <pc:chgData name="Radoslav Skapa" userId="a243ab9d156783a8" providerId="LiveId" clId="{4FA6E864-CBE8-4636-9C31-2AB3F37C880B}" dt="2024-03-19T15:34:18.887" v="703" actId="47"/>
        <pc:sldMkLst>
          <pc:docMk/>
          <pc:sldMk cId="3671231971" sldId="256"/>
        </pc:sldMkLst>
        <pc:spChg chg="mod">
          <ac:chgData name="Radoslav Skapa" userId="a243ab9d156783a8" providerId="LiveId" clId="{4FA6E864-CBE8-4636-9C31-2AB3F37C880B}" dt="2024-03-04T21:28:36.696" v="556" actId="20577"/>
          <ac:spMkLst>
            <pc:docMk/>
            <pc:sldMk cId="3671231971" sldId="256"/>
            <ac:spMk id="2" creationId="{2747638E-8EEF-78F9-E738-2276213ED51B}"/>
          </ac:spMkLst>
        </pc:spChg>
        <pc:spChg chg="del">
          <ac:chgData name="Radoslav Skapa" userId="a243ab9d156783a8" providerId="LiveId" clId="{4FA6E864-CBE8-4636-9C31-2AB3F37C880B}" dt="2024-03-04T19:55:16.201" v="188" actId="478"/>
          <ac:spMkLst>
            <pc:docMk/>
            <pc:sldMk cId="3671231971" sldId="256"/>
            <ac:spMk id="3" creationId="{E97F662E-5761-83CE-925D-03059BD3A7A8}"/>
          </ac:spMkLst>
        </pc:spChg>
      </pc:sldChg>
      <pc:sldChg chg="addSp delSp modSp add mod">
        <pc:chgData name="Radoslav Skapa" userId="a243ab9d156783a8" providerId="LiveId" clId="{4FA6E864-CBE8-4636-9C31-2AB3F37C880B}" dt="2024-04-08T18:32:21.758" v="1295" actId="1076"/>
        <pc:sldMkLst>
          <pc:docMk/>
          <pc:sldMk cId="0" sldId="260"/>
        </pc:sldMkLst>
        <pc:spChg chg="mod">
          <ac:chgData name="Radoslav Skapa" userId="a243ab9d156783a8" providerId="LiveId" clId="{4FA6E864-CBE8-4636-9C31-2AB3F37C880B}" dt="2024-04-08T18:30:50.134" v="1285" actId="207"/>
          <ac:spMkLst>
            <pc:docMk/>
            <pc:sldMk cId="0" sldId="260"/>
            <ac:spMk id="619522" creationId="{00000000-0000-0000-0000-000000000000}"/>
          </ac:spMkLst>
        </pc:spChg>
        <pc:spChg chg="mod">
          <ac:chgData name="Radoslav Skapa" userId="a243ab9d156783a8" providerId="LiveId" clId="{4FA6E864-CBE8-4636-9C31-2AB3F37C880B}" dt="2024-04-08T18:32:14.783" v="1293" actId="1076"/>
          <ac:spMkLst>
            <pc:docMk/>
            <pc:sldMk cId="0" sldId="260"/>
            <ac:spMk id="619531" creationId="{00000000-0000-0000-0000-000000000000}"/>
          </ac:spMkLst>
        </pc:spChg>
        <pc:spChg chg="mod">
          <ac:chgData name="Radoslav Skapa" userId="a243ab9d156783a8" providerId="LiveId" clId="{4FA6E864-CBE8-4636-9C31-2AB3F37C880B}" dt="2024-04-08T18:32:17.144" v="1294" actId="1076"/>
          <ac:spMkLst>
            <pc:docMk/>
            <pc:sldMk cId="0" sldId="260"/>
            <ac:spMk id="619533" creationId="{00000000-0000-0000-0000-000000000000}"/>
          </ac:spMkLst>
        </pc:spChg>
        <pc:spChg chg="mod">
          <ac:chgData name="Radoslav Skapa" userId="a243ab9d156783a8" providerId="LiveId" clId="{4FA6E864-CBE8-4636-9C31-2AB3F37C880B}" dt="2024-04-08T18:30:57.329" v="1286" actId="1076"/>
          <ac:spMkLst>
            <pc:docMk/>
            <pc:sldMk cId="0" sldId="260"/>
            <ac:spMk id="619538" creationId="{00000000-0000-0000-0000-000000000000}"/>
          </ac:spMkLst>
        </pc:spChg>
        <pc:spChg chg="mod">
          <ac:chgData name="Radoslav Skapa" userId="a243ab9d156783a8" providerId="LiveId" clId="{4FA6E864-CBE8-4636-9C31-2AB3F37C880B}" dt="2024-04-08T18:32:21.758" v="1295" actId="1076"/>
          <ac:spMkLst>
            <pc:docMk/>
            <pc:sldMk cId="0" sldId="260"/>
            <ac:spMk id="619544" creationId="{00000000-0000-0000-0000-000000000000}"/>
          </ac:spMkLst>
        </pc:spChg>
        <pc:cxnChg chg="add">
          <ac:chgData name="Radoslav Skapa" userId="a243ab9d156783a8" providerId="LiveId" clId="{4FA6E864-CBE8-4636-9C31-2AB3F37C880B}" dt="2024-04-08T18:31:16.323" v="1287" actId="11529"/>
          <ac:cxnSpMkLst>
            <pc:docMk/>
            <pc:sldMk cId="0" sldId="260"/>
            <ac:cxnSpMk id="3" creationId="{9679F17E-534C-BCBD-D16C-C44777F3EF5A}"/>
          </ac:cxnSpMkLst>
        </pc:cxnChg>
        <pc:cxnChg chg="add del mod">
          <ac:chgData name="Radoslav Skapa" userId="a243ab9d156783a8" providerId="LiveId" clId="{4FA6E864-CBE8-4636-9C31-2AB3F37C880B}" dt="2024-04-08T18:31:38.116" v="1289" actId="478"/>
          <ac:cxnSpMkLst>
            <pc:docMk/>
            <pc:sldMk cId="0" sldId="260"/>
            <ac:cxnSpMk id="5" creationId="{94963238-2EDD-D1D8-D20C-AD416367B2B6}"/>
          </ac:cxnSpMkLst>
        </pc:cxnChg>
        <pc:cxnChg chg="add">
          <ac:chgData name="Radoslav Skapa" userId="a243ab9d156783a8" providerId="LiveId" clId="{4FA6E864-CBE8-4636-9C31-2AB3F37C880B}" dt="2024-04-08T18:31:41.482" v="1290" actId="11529"/>
          <ac:cxnSpMkLst>
            <pc:docMk/>
            <pc:sldMk cId="0" sldId="260"/>
            <ac:cxnSpMk id="7" creationId="{558AB36F-169F-E10B-A54C-56862F6F22E3}"/>
          </ac:cxnSpMkLst>
        </pc:cxnChg>
        <pc:cxnChg chg="add mod">
          <ac:chgData name="Radoslav Skapa" userId="a243ab9d156783a8" providerId="LiveId" clId="{4FA6E864-CBE8-4636-9C31-2AB3F37C880B}" dt="2024-04-08T18:32:04.632" v="1292" actId="13822"/>
          <ac:cxnSpMkLst>
            <pc:docMk/>
            <pc:sldMk cId="0" sldId="260"/>
            <ac:cxnSpMk id="9" creationId="{1259EF1D-77C9-9CE9-D791-A1D32D7B0B2B}"/>
          </ac:cxnSpMkLst>
        </pc:cxnChg>
      </pc:sldChg>
      <pc:sldChg chg="delSp add del mod">
        <pc:chgData name="Radoslav Skapa" userId="a243ab9d156783a8" providerId="LiveId" clId="{4FA6E864-CBE8-4636-9C31-2AB3F37C880B}" dt="2024-04-08T20:09:47.022" v="1943" actId="2696"/>
        <pc:sldMkLst>
          <pc:docMk/>
          <pc:sldMk cId="0" sldId="261"/>
        </pc:sldMkLst>
        <pc:spChg chg="del">
          <ac:chgData name="Radoslav Skapa" userId="a243ab9d156783a8" providerId="LiveId" clId="{4FA6E864-CBE8-4636-9C31-2AB3F37C880B}" dt="2024-03-04T21:40:46.360" v="696" actId="478"/>
          <ac:spMkLst>
            <pc:docMk/>
            <pc:sldMk cId="0" sldId="261"/>
            <ac:spMk id="4" creationId="{00000000-0000-0000-0000-000000000000}"/>
          </ac:spMkLst>
        </pc:spChg>
        <pc:spChg chg="del">
          <ac:chgData name="Radoslav Skapa" userId="a243ab9d156783a8" providerId="LiveId" clId="{4FA6E864-CBE8-4636-9C31-2AB3F37C880B}" dt="2024-03-04T21:40:48.189" v="697" actId="478"/>
          <ac:spMkLst>
            <pc:docMk/>
            <pc:sldMk cId="0" sldId="261"/>
            <ac:spMk id="5" creationId="{00000000-0000-0000-0000-000000000000}"/>
          </ac:spMkLst>
        </pc:spChg>
      </pc:sldChg>
      <pc:sldChg chg="modSp add mod">
        <pc:chgData name="Radoslav Skapa" userId="a243ab9d156783a8" providerId="LiveId" clId="{4FA6E864-CBE8-4636-9C31-2AB3F37C880B}" dt="2024-04-08T20:14:12.357" v="2019" actId="20577"/>
        <pc:sldMkLst>
          <pc:docMk/>
          <pc:sldMk cId="1752435978" sldId="261"/>
        </pc:sldMkLst>
        <pc:spChg chg="mod">
          <ac:chgData name="Radoslav Skapa" userId="a243ab9d156783a8" providerId="LiveId" clId="{4FA6E864-CBE8-4636-9C31-2AB3F37C880B}" dt="2024-04-08T20:14:12.357" v="2019" actId="20577"/>
          <ac:spMkLst>
            <pc:docMk/>
            <pc:sldMk cId="1752435978" sldId="261"/>
            <ac:spMk id="836611" creationId="{00000000-0000-0000-0000-000000000000}"/>
          </ac:spMkLst>
        </pc:spChg>
      </pc:sldChg>
      <pc:sldChg chg="delSp add del mod">
        <pc:chgData name="Radoslav Skapa" userId="a243ab9d156783a8" providerId="LiveId" clId="{4FA6E864-CBE8-4636-9C31-2AB3F37C880B}" dt="2024-04-08T18:42:05.785" v="1327" actId="47"/>
        <pc:sldMkLst>
          <pc:docMk/>
          <pc:sldMk cId="0" sldId="262"/>
        </pc:sldMkLst>
        <pc:spChg chg="del">
          <ac:chgData name="Radoslav Skapa" userId="a243ab9d156783a8" providerId="LiveId" clId="{4FA6E864-CBE8-4636-9C31-2AB3F37C880B}" dt="2024-03-04T21:40:51.541" v="698" actId="478"/>
          <ac:spMkLst>
            <pc:docMk/>
            <pc:sldMk cId="0" sldId="262"/>
            <ac:spMk id="4" creationId="{00000000-0000-0000-0000-000000000000}"/>
          </ac:spMkLst>
        </pc:spChg>
        <pc:spChg chg="del">
          <ac:chgData name="Radoslav Skapa" userId="a243ab9d156783a8" providerId="LiveId" clId="{4FA6E864-CBE8-4636-9C31-2AB3F37C880B}" dt="2024-03-04T21:40:53.969" v="699" actId="478"/>
          <ac:spMkLst>
            <pc:docMk/>
            <pc:sldMk cId="0" sldId="262"/>
            <ac:spMk id="5" creationId="{00000000-0000-0000-0000-000000000000}"/>
          </ac:spMkLst>
        </pc:spChg>
      </pc:sldChg>
      <pc:sldChg chg="delSp add del mod">
        <pc:chgData name="Radoslav Skapa" userId="a243ab9d156783a8" providerId="LiveId" clId="{4FA6E864-CBE8-4636-9C31-2AB3F37C880B}" dt="2024-04-08T18:42:07.024" v="1328" actId="47"/>
        <pc:sldMkLst>
          <pc:docMk/>
          <pc:sldMk cId="0" sldId="263"/>
        </pc:sldMkLst>
        <pc:spChg chg="del">
          <ac:chgData name="Radoslav Skapa" userId="a243ab9d156783a8" providerId="LiveId" clId="{4FA6E864-CBE8-4636-9C31-2AB3F37C880B}" dt="2024-03-04T21:40:56.685" v="700" actId="478"/>
          <ac:spMkLst>
            <pc:docMk/>
            <pc:sldMk cId="0" sldId="263"/>
            <ac:spMk id="5" creationId="{00000000-0000-0000-0000-000000000000}"/>
          </ac:spMkLst>
        </pc:spChg>
        <pc:spChg chg="del">
          <ac:chgData name="Radoslav Skapa" userId="a243ab9d156783a8" providerId="LiveId" clId="{4FA6E864-CBE8-4636-9C31-2AB3F37C880B}" dt="2024-03-04T21:40:58.524" v="701" actId="478"/>
          <ac:spMkLst>
            <pc:docMk/>
            <pc:sldMk cId="0" sldId="263"/>
            <ac:spMk id="6" creationId="{00000000-0000-0000-0000-000000000000}"/>
          </ac:spMkLst>
        </pc:spChg>
      </pc:sldChg>
      <pc:sldChg chg="delSp add del mod">
        <pc:chgData name="Radoslav Skapa" userId="a243ab9d156783a8" providerId="LiveId" clId="{4FA6E864-CBE8-4636-9C31-2AB3F37C880B}" dt="2024-03-04T21:28:06.162" v="538" actId="47"/>
        <pc:sldMkLst>
          <pc:docMk/>
          <pc:sldMk cId="0" sldId="264"/>
        </pc:sldMkLst>
        <pc:spChg chg="del">
          <ac:chgData name="Radoslav Skapa" userId="a243ab9d156783a8" providerId="LiveId" clId="{4FA6E864-CBE8-4636-9C31-2AB3F37C880B}" dt="2024-03-04T21:27:59.739" v="537" actId="478"/>
          <ac:spMkLst>
            <pc:docMk/>
            <pc:sldMk cId="0" sldId="264"/>
            <ac:spMk id="292868" creationId="{E2339DC3-1F23-48ED-AD9E-ECAD584E4CF2}"/>
          </ac:spMkLst>
        </pc:spChg>
      </pc:sldChg>
      <pc:sldChg chg="modSp del mod">
        <pc:chgData name="Radoslav Skapa" userId="a243ab9d156783a8" providerId="LiveId" clId="{4FA6E864-CBE8-4636-9C31-2AB3F37C880B}" dt="2024-03-19T15:34:18.887" v="703" actId="47"/>
        <pc:sldMkLst>
          <pc:docMk/>
          <pc:sldMk cId="0" sldId="266"/>
        </pc:sldMkLst>
        <pc:spChg chg="mod">
          <ac:chgData name="Radoslav Skapa" userId="a243ab9d156783a8" providerId="LiveId" clId="{4FA6E864-CBE8-4636-9C31-2AB3F37C880B}" dt="2024-03-04T20:55:57.250" v="400" actId="20577"/>
          <ac:spMkLst>
            <pc:docMk/>
            <pc:sldMk cId="0" sldId="266"/>
            <ac:spMk id="15366" creationId="{11851817-A203-5926-81EC-5301E8EFE41E}"/>
          </ac:spMkLst>
        </pc:spChg>
      </pc:sldChg>
      <pc:sldChg chg="modSp del mod ord">
        <pc:chgData name="Radoslav Skapa" userId="a243ab9d156783a8" providerId="LiveId" clId="{4FA6E864-CBE8-4636-9C31-2AB3F37C880B}" dt="2024-04-08T16:06:10.205" v="737" actId="47"/>
        <pc:sldMkLst>
          <pc:docMk/>
          <pc:sldMk cId="0" sldId="267"/>
        </pc:sldMkLst>
        <pc:spChg chg="mod">
          <ac:chgData name="Radoslav Skapa" userId="a243ab9d156783a8" providerId="LiveId" clId="{4FA6E864-CBE8-4636-9C31-2AB3F37C880B}" dt="2024-03-04T19:51:20.438" v="108" actId="20577"/>
          <ac:spMkLst>
            <pc:docMk/>
            <pc:sldMk cId="0" sldId="267"/>
            <ac:spMk id="16389" creationId="{D0D6CC8B-4E0F-EEAF-28D0-9CA593CB22F6}"/>
          </ac:spMkLst>
        </pc:spChg>
        <pc:spChg chg="mod">
          <ac:chgData name="Radoslav Skapa" userId="a243ab9d156783a8" providerId="LiveId" clId="{4FA6E864-CBE8-4636-9C31-2AB3F37C880B}" dt="2024-03-04T19:52:16.321" v="145" actId="12"/>
          <ac:spMkLst>
            <pc:docMk/>
            <pc:sldMk cId="0" sldId="267"/>
            <ac:spMk id="16390" creationId="{07712C11-5576-2792-FDA8-894FA84473C9}"/>
          </ac:spMkLst>
        </pc:spChg>
      </pc:sldChg>
      <pc:sldChg chg="add del">
        <pc:chgData name="Radoslav Skapa" userId="a243ab9d156783a8" providerId="LiveId" clId="{4FA6E864-CBE8-4636-9C31-2AB3F37C880B}" dt="2024-03-19T15:34:18.887" v="703" actId="47"/>
        <pc:sldMkLst>
          <pc:docMk/>
          <pc:sldMk cId="1611247580" sldId="268"/>
        </pc:sldMkLst>
      </pc:sldChg>
      <pc:sldChg chg="delSp modSp add mod">
        <pc:chgData name="Radoslav Skapa" userId="a243ab9d156783a8" providerId="LiveId" clId="{4FA6E864-CBE8-4636-9C31-2AB3F37C880B}" dt="2024-04-08T20:03:20.319" v="1917" actId="1076"/>
        <pc:sldMkLst>
          <pc:docMk/>
          <pc:sldMk cId="0" sldId="272"/>
        </pc:sldMkLst>
        <pc:spChg chg="mod">
          <ac:chgData name="Radoslav Skapa" userId="a243ab9d156783a8" providerId="LiveId" clId="{4FA6E864-CBE8-4636-9C31-2AB3F37C880B}" dt="2024-04-08T19:03:56.548" v="1358" actId="207"/>
          <ac:spMkLst>
            <pc:docMk/>
            <pc:sldMk cId="0" sldId="272"/>
            <ac:spMk id="624642" creationId="{00000000-0000-0000-0000-000000000000}"/>
          </ac:spMkLst>
        </pc:spChg>
        <pc:spChg chg="mod">
          <ac:chgData name="Radoslav Skapa" userId="a243ab9d156783a8" providerId="LiveId" clId="{4FA6E864-CBE8-4636-9C31-2AB3F37C880B}" dt="2024-04-08T20:01:27.370" v="1903" actId="27636"/>
          <ac:spMkLst>
            <pc:docMk/>
            <pc:sldMk cId="0" sldId="272"/>
            <ac:spMk id="624643" creationId="{00000000-0000-0000-0000-000000000000}"/>
          </ac:spMkLst>
        </pc:spChg>
        <pc:picChg chg="del mod">
          <ac:chgData name="Radoslav Skapa" userId="a243ab9d156783a8" providerId="LiveId" clId="{4FA6E864-CBE8-4636-9C31-2AB3F37C880B}" dt="2024-04-08T20:02:33.144" v="1910" actId="478"/>
          <ac:picMkLst>
            <pc:docMk/>
            <pc:sldMk cId="0" sldId="272"/>
            <ac:picMk id="2" creationId="{24FCA685-0E50-F8B5-C77E-E941AFA141CD}"/>
          </ac:picMkLst>
        </pc:picChg>
        <pc:picChg chg="mod">
          <ac:chgData name="Radoslav Skapa" userId="a243ab9d156783a8" providerId="LiveId" clId="{4FA6E864-CBE8-4636-9C31-2AB3F37C880B}" dt="2024-04-08T20:03:20.319" v="1917" actId="1076"/>
          <ac:picMkLst>
            <pc:docMk/>
            <pc:sldMk cId="0" sldId="272"/>
            <ac:picMk id="3" creationId="{CD52B097-B9C1-42CF-1AD7-03EE13601BFB}"/>
          </ac:picMkLst>
        </pc:picChg>
      </pc:sldChg>
      <pc:sldChg chg="modSp add del mod">
        <pc:chgData name="Radoslav Skapa" userId="a243ab9d156783a8" providerId="LiveId" clId="{4FA6E864-CBE8-4636-9C31-2AB3F37C880B}" dt="2024-04-08T19:04:05.088" v="1359" actId="47"/>
        <pc:sldMkLst>
          <pc:docMk/>
          <pc:sldMk cId="0" sldId="273"/>
        </pc:sldMkLst>
        <pc:spChg chg="mod">
          <ac:chgData name="Radoslav Skapa" userId="a243ab9d156783a8" providerId="LiveId" clId="{4FA6E864-CBE8-4636-9C31-2AB3F37C880B}" dt="2024-04-08T18:40:44.695" v="1325" actId="14100"/>
          <ac:spMkLst>
            <pc:docMk/>
            <pc:sldMk cId="0" sldId="273"/>
            <ac:spMk id="660482" creationId="{00000000-0000-0000-0000-000000000000}"/>
          </ac:spMkLst>
        </pc:spChg>
      </pc:sldChg>
      <pc:sldChg chg="addSp delSp modSp add mod">
        <pc:chgData name="Radoslav Skapa" userId="a243ab9d156783a8" providerId="LiveId" clId="{4FA6E864-CBE8-4636-9C31-2AB3F37C880B}" dt="2024-04-08T20:02:42.135" v="1914" actId="20577"/>
        <pc:sldMkLst>
          <pc:docMk/>
          <pc:sldMk cId="0" sldId="274"/>
        </pc:sldMkLst>
        <pc:spChg chg="add del mod">
          <ac:chgData name="Radoslav Skapa" userId="a243ab9d156783a8" providerId="LiveId" clId="{4FA6E864-CBE8-4636-9C31-2AB3F37C880B}" dt="2024-04-08T20:02:09.987" v="1908" actId="478"/>
          <ac:spMkLst>
            <pc:docMk/>
            <pc:sldMk cId="0" sldId="274"/>
            <ac:spMk id="3" creationId="{116769EA-9BD1-A55B-F615-47D5ECB2FEDB}"/>
          </ac:spMkLst>
        </pc:spChg>
        <pc:spChg chg="del mod">
          <ac:chgData name="Radoslav Skapa" userId="a243ab9d156783a8" providerId="LiveId" clId="{4FA6E864-CBE8-4636-9C31-2AB3F37C880B}" dt="2024-04-08T20:02:04.786" v="1907" actId="478"/>
          <ac:spMkLst>
            <pc:docMk/>
            <pc:sldMk cId="0" sldId="274"/>
            <ac:spMk id="625666" creationId="{00000000-0000-0000-0000-000000000000}"/>
          </ac:spMkLst>
        </pc:spChg>
        <pc:spChg chg="mod">
          <ac:chgData name="Radoslav Skapa" userId="a243ab9d156783a8" providerId="LiveId" clId="{4FA6E864-CBE8-4636-9C31-2AB3F37C880B}" dt="2024-04-08T20:02:42.135" v="1914" actId="20577"/>
          <ac:spMkLst>
            <pc:docMk/>
            <pc:sldMk cId="0" sldId="274"/>
            <ac:spMk id="625668" creationId="{00000000-0000-0000-0000-000000000000}"/>
          </ac:spMkLst>
        </pc:spChg>
        <pc:spChg chg="mod">
          <ac:chgData name="Radoslav Skapa" userId="a243ab9d156783a8" providerId="LiveId" clId="{4FA6E864-CBE8-4636-9C31-2AB3F37C880B}" dt="2024-04-08T20:01:54.383" v="1905" actId="1076"/>
          <ac:spMkLst>
            <pc:docMk/>
            <pc:sldMk cId="0" sldId="274"/>
            <ac:spMk id="625670" creationId="{00000000-0000-0000-0000-000000000000}"/>
          </ac:spMkLst>
        </pc:spChg>
        <pc:spChg chg="mod">
          <ac:chgData name="Radoslav Skapa" userId="a243ab9d156783a8" providerId="LiveId" clId="{4FA6E864-CBE8-4636-9C31-2AB3F37C880B}" dt="2024-04-08T20:01:54.383" v="1905" actId="1076"/>
          <ac:spMkLst>
            <pc:docMk/>
            <pc:sldMk cId="0" sldId="274"/>
            <ac:spMk id="625673" creationId="{00000000-0000-0000-0000-000000000000}"/>
          </ac:spMkLst>
        </pc:spChg>
        <pc:spChg chg="mod">
          <ac:chgData name="Radoslav Skapa" userId="a243ab9d156783a8" providerId="LiveId" clId="{4FA6E864-CBE8-4636-9C31-2AB3F37C880B}" dt="2024-04-08T20:01:54.383" v="1905" actId="1076"/>
          <ac:spMkLst>
            <pc:docMk/>
            <pc:sldMk cId="0" sldId="274"/>
            <ac:spMk id="625674" creationId="{00000000-0000-0000-0000-000000000000}"/>
          </ac:spMkLst>
        </pc:spChg>
        <pc:spChg chg="mod">
          <ac:chgData name="Radoslav Skapa" userId="a243ab9d156783a8" providerId="LiveId" clId="{4FA6E864-CBE8-4636-9C31-2AB3F37C880B}" dt="2024-04-08T20:01:54.383" v="1905" actId="1076"/>
          <ac:spMkLst>
            <pc:docMk/>
            <pc:sldMk cId="0" sldId="274"/>
            <ac:spMk id="625675" creationId="{00000000-0000-0000-0000-000000000000}"/>
          </ac:spMkLst>
        </pc:spChg>
        <pc:spChg chg="mod">
          <ac:chgData name="Radoslav Skapa" userId="a243ab9d156783a8" providerId="LiveId" clId="{4FA6E864-CBE8-4636-9C31-2AB3F37C880B}" dt="2024-04-08T20:01:54.383" v="1905" actId="1076"/>
          <ac:spMkLst>
            <pc:docMk/>
            <pc:sldMk cId="0" sldId="274"/>
            <ac:spMk id="625676" creationId="{00000000-0000-0000-0000-000000000000}"/>
          </ac:spMkLst>
        </pc:spChg>
        <pc:spChg chg="mod">
          <ac:chgData name="Radoslav Skapa" userId="a243ab9d156783a8" providerId="LiveId" clId="{4FA6E864-CBE8-4636-9C31-2AB3F37C880B}" dt="2024-04-08T20:01:54.383" v="1905" actId="1076"/>
          <ac:spMkLst>
            <pc:docMk/>
            <pc:sldMk cId="0" sldId="274"/>
            <ac:spMk id="625677" creationId="{00000000-0000-0000-0000-000000000000}"/>
          </ac:spMkLst>
        </pc:spChg>
        <pc:spChg chg="mod">
          <ac:chgData name="Radoslav Skapa" userId="a243ab9d156783a8" providerId="LiveId" clId="{4FA6E864-CBE8-4636-9C31-2AB3F37C880B}" dt="2024-04-08T20:01:54.383" v="1905" actId="1076"/>
          <ac:spMkLst>
            <pc:docMk/>
            <pc:sldMk cId="0" sldId="274"/>
            <ac:spMk id="625678" creationId="{00000000-0000-0000-0000-000000000000}"/>
          </ac:spMkLst>
        </pc:spChg>
        <pc:spChg chg="mod">
          <ac:chgData name="Radoslav Skapa" userId="a243ab9d156783a8" providerId="LiveId" clId="{4FA6E864-CBE8-4636-9C31-2AB3F37C880B}" dt="2024-04-08T20:01:54.383" v="1905" actId="1076"/>
          <ac:spMkLst>
            <pc:docMk/>
            <pc:sldMk cId="0" sldId="274"/>
            <ac:spMk id="625679" creationId="{00000000-0000-0000-0000-000000000000}"/>
          </ac:spMkLst>
        </pc:spChg>
        <pc:spChg chg="mod">
          <ac:chgData name="Radoslav Skapa" userId="a243ab9d156783a8" providerId="LiveId" clId="{4FA6E864-CBE8-4636-9C31-2AB3F37C880B}" dt="2024-04-08T20:01:54.383" v="1905" actId="1076"/>
          <ac:spMkLst>
            <pc:docMk/>
            <pc:sldMk cId="0" sldId="274"/>
            <ac:spMk id="625680" creationId="{00000000-0000-0000-0000-000000000000}"/>
          </ac:spMkLst>
        </pc:spChg>
        <pc:spChg chg="mod">
          <ac:chgData name="Radoslav Skapa" userId="a243ab9d156783a8" providerId="LiveId" clId="{4FA6E864-CBE8-4636-9C31-2AB3F37C880B}" dt="2024-04-08T20:01:54.383" v="1905" actId="1076"/>
          <ac:spMkLst>
            <pc:docMk/>
            <pc:sldMk cId="0" sldId="274"/>
            <ac:spMk id="625681" creationId="{00000000-0000-0000-0000-000000000000}"/>
          </ac:spMkLst>
        </pc:spChg>
        <pc:spChg chg="mod">
          <ac:chgData name="Radoslav Skapa" userId="a243ab9d156783a8" providerId="LiveId" clId="{4FA6E864-CBE8-4636-9C31-2AB3F37C880B}" dt="2024-04-08T20:01:54.383" v="1905" actId="1076"/>
          <ac:spMkLst>
            <pc:docMk/>
            <pc:sldMk cId="0" sldId="274"/>
            <ac:spMk id="625682" creationId="{00000000-0000-0000-0000-000000000000}"/>
          </ac:spMkLst>
        </pc:spChg>
        <pc:spChg chg="mod">
          <ac:chgData name="Radoslav Skapa" userId="a243ab9d156783a8" providerId="LiveId" clId="{4FA6E864-CBE8-4636-9C31-2AB3F37C880B}" dt="2024-04-08T20:01:54.383" v="1905" actId="1076"/>
          <ac:spMkLst>
            <pc:docMk/>
            <pc:sldMk cId="0" sldId="274"/>
            <ac:spMk id="625683" creationId="{00000000-0000-0000-0000-000000000000}"/>
          </ac:spMkLst>
        </pc:spChg>
        <pc:spChg chg="mod">
          <ac:chgData name="Radoslav Skapa" userId="a243ab9d156783a8" providerId="LiveId" clId="{4FA6E864-CBE8-4636-9C31-2AB3F37C880B}" dt="2024-04-08T20:01:54.383" v="1905" actId="1076"/>
          <ac:spMkLst>
            <pc:docMk/>
            <pc:sldMk cId="0" sldId="274"/>
            <ac:spMk id="625684" creationId="{00000000-0000-0000-0000-000000000000}"/>
          </ac:spMkLst>
        </pc:spChg>
        <pc:spChg chg="mod">
          <ac:chgData name="Radoslav Skapa" userId="a243ab9d156783a8" providerId="LiveId" clId="{4FA6E864-CBE8-4636-9C31-2AB3F37C880B}" dt="2024-04-08T20:01:54.383" v="1905" actId="1076"/>
          <ac:spMkLst>
            <pc:docMk/>
            <pc:sldMk cId="0" sldId="274"/>
            <ac:spMk id="625685" creationId="{00000000-0000-0000-0000-000000000000}"/>
          </ac:spMkLst>
        </pc:spChg>
        <pc:spChg chg="mod">
          <ac:chgData name="Radoslav Skapa" userId="a243ab9d156783a8" providerId="LiveId" clId="{4FA6E864-CBE8-4636-9C31-2AB3F37C880B}" dt="2024-04-08T20:01:54.383" v="1905" actId="1076"/>
          <ac:spMkLst>
            <pc:docMk/>
            <pc:sldMk cId="0" sldId="274"/>
            <ac:spMk id="625686" creationId="{00000000-0000-0000-0000-000000000000}"/>
          </ac:spMkLst>
        </pc:spChg>
        <pc:spChg chg="mod">
          <ac:chgData name="Radoslav Skapa" userId="a243ab9d156783a8" providerId="LiveId" clId="{4FA6E864-CBE8-4636-9C31-2AB3F37C880B}" dt="2024-04-08T20:01:54.383" v="1905" actId="1076"/>
          <ac:spMkLst>
            <pc:docMk/>
            <pc:sldMk cId="0" sldId="274"/>
            <ac:spMk id="625687" creationId="{00000000-0000-0000-0000-000000000000}"/>
          </ac:spMkLst>
        </pc:spChg>
        <pc:spChg chg="mod">
          <ac:chgData name="Radoslav Skapa" userId="a243ab9d156783a8" providerId="LiveId" clId="{4FA6E864-CBE8-4636-9C31-2AB3F37C880B}" dt="2024-04-08T20:01:54.383" v="1905" actId="1076"/>
          <ac:spMkLst>
            <pc:docMk/>
            <pc:sldMk cId="0" sldId="274"/>
            <ac:spMk id="625688" creationId="{00000000-0000-0000-0000-000000000000}"/>
          </ac:spMkLst>
        </pc:spChg>
        <pc:spChg chg="mod">
          <ac:chgData name="Radoslav Skapa" userId="a243ab9d156783a8" providerId="LiveId" clId="{4FA6E864-CBE8-4636-9C31-2AB3F37C880B}" dt="2024-04-08T20:01:54.383" v="1905" actId="1076"/>
          <ac:spMkLst>
            <pc:docMk/>
            <pc:sldMk cId="0" sldId="274"/>
            <ac:spMk id="625689" creationId="{00000000-0000-0000-0000-000000000000}"/>
          </ac:spMkLst>
        </pc:spChg>
        <pc:spChg chg="mod">
          <ac:chgData name="Radoslav Skapa" userId="a243ab9d156783a8" providerId="LiveId" clId="{4FA6E864-CBE8-4636-9C31-2AB3F37C880B}" dt="2024-04-08T20:01:54.383" v="1905" actId="1076"/>
          <ac:spMkLst>
            <pc:docMk/>
            <pc:sldMk cId="0" sldId="274"/>
            <ac:spMk id="625690" creationId="{00000000-0000-0000-0000-000000000000}"/>
          </ac:spMkLst>
        </pc:spChg>
        <pc:spChg chg="mod">
          <ac:chgData name="Radoslav Skapa" userId="a243ab9d156783a8" providerId="LiveId" clId="{4FA6E864-CBE8-4636-9C31-2AB3F37C880B}" dt="2024-04-08T20:01:54.383" v="1905" actId="1076"/>
          <ac:spMkLst>
            <pc:docMk/>
            <pc:sldMk cId="0" sldId="274"/>
            <ac:spMk id="625691" creationId="{00000000-0000-0000-0000-000000000000}"/>
          </ac:spMkLst>
        </pc:spChg>
        <pc:spChg chg="mod">
          <ac:chgData name="Radoslav Skapa" userId="a243ab9d156783a8" providerId="LiveId" clId="{4FA6E864-CBE8-4636-9C31-2AB3F37C880B}" dt="2024-04-08T20:01:54.383" v="1905" actId="1076"/>
          <ac:spMkLst>
            <pc:docMk/>
            <pc:sldMk cId="0" sldId="274"/>
            <ac:spMk id="625692" creationId="{00000000-0000-0000-0000-000000000000}"/>
          </ac:spMkLst>
        </pc:spChg>
        <pc:spChg chg="mod">
          <ac:chgData name="Radoslav Skapa" userId="a243ab9d156783a8" providerId="LiveId" clId="{4FA6E864-CBE8-4636-9C31-2AB3F37C880B}" dt="2024-04-08T20:01:54.383" v="1905" actId="1076"/>
          <ac:spMkLst>
            <pc:docMk/>
            <pc:sldMk cId="0" sldId="274"/>
            <ac:spMk id="625693" creationId="{00000000-0000-0000-0000-000000000000}"/>
          </ac:spMkLst>
        </pc:spChg>
        <pc:spChg chg="mod">
          <ac:chgData name="Radoslav Skapa" userId="a243ab9d156783a8" providerId="LiveId" clId="{4FA6E864-CBE8-4636-9C31-2AB3F37C880B}" dt="2024-04-08T20:01:54.383" v="1905" actId="1076"/>
          <ac:spMkLst>
            <pc:docMk/>
            <pc:sldMk cId="0" sldId="274"/>
            <ac:spMk id="625694" creationId="{00000000-0000-0000-0000-000000000000}"/>
          </ac:spMkLst>
        </pc:spChg>
        <pc:spChg chg="mod">
          <ac:chgData name="Radoslav Skapa" userId="a243ab9d156783a8" providerId="LiveId" clId="{4FA6E864-CBE8-4636-9C31-2AB3F37C880B}" dt="2024-04-08T20:01:54.383" v="1905" actId="1076"/>
          <ac:spMkLst>
            <pc:docMk/>
            <pc:sldMk cId="0" sldId="274"/>
            <ac:spMk id="625695" creationId="{00000000-0000-0000-0000-000000000000}"/>
          </ac:spMkLst>
        </pc:spChg>
        <pc:spChg chg="mod">
          <ac:chgData name="Radoslav Skapa" userId="a243ab9d156783a8" providerId="LiveId" clId="{4FA6E864-CBE8-4636-9C31-2AB3F37C880B}" dt="2024-04-08T20:01:54.383" v="1905" actId="1076"/>
          <ac:spMkLst>
            <pc:docMk/>
            <pc:sldMk cId="0" sldId="274"/>
            <ac:spMk id="625696" creationId="{00000000-0000-0000-0000-000000000000}"/>
          </ac:spMkLst>
        </pc:spChg>
        <pc:spChg chg="mod">
          <ac:chgData name="Radoslav Skapa" userId="a243ab9d156783a8" providerId="LiveId" clId="{4FA6E864-CBE8-4636-9C31-2AB3F37C880B}" dt="2024-04-08T20:01:54.383" v="1905" actId="1076"/>
          <ac:spMkLst>
            <pc:docMk/>
            <pc:sldMk cId="0" sldId="274"/>
            <ac:spMk id="625697" creationId="{00000000-0000-0000-0000-000000000000}"/>
          </ac:spMkLst>
        </pc:spChg>
      </pc:sldChg>
      <pc:sldChg chg="delSp modSp add del mod">
        <pc:chgData name="Radoslav Skapa" userId="a243ab9d156783a8" providerId="LiveId" clId="{4FA6E864-CBE8-4636-9C31-2AB3F37C880B}" dt="2024-03-04T20:22:47.552" v="222" actId="47"/>
        <pc:sldMkLst>
          <pc:docMk/>
          <pc:sldMk cId="0" sldId="275"/>
        </pc:sldMkLst>
        <pc:spChg chg="del">
          <ac:chgData name="Radoslav Skapa" userId="a243ab9d156783a8" providerId="LiveId" clId="{4FA6E864-CBE8-4636-9C31-2AB3F37C880B}" dt="2024-03-04T20:00:24.534" v="193" actId="478"/>
          <ac:spMkLst>
            <pc:docMk/>
            <pc:sldMk cId="0" sldId="275"/>
            <ac:spMk id="4099" creationId="{F90CAFC5-BB52-5BE7-90C3-6B8848C4BB88}"/>
          </ac:spMkLst>
        </pc:spChg>
        <pc:spChg chg="mod">
          <ac:chgData name="Radoslav Skapa" userId="a243ab9d156783a8" providerId="LiveId" clId="{4FA6E864-CBE8-4636-9C31-2AB3F37C880B}" dt="2024-03-04T20:00:20.181" v="192" actId="207"/>
          <ac:spMkLst>
            <pc:docMk/>
            <pc:sldMk cId="0" sldId="275"/>
            <ac:spMk id="4101" creationId="{30BE98CD-D11B-B37E-AC9B-DB80DF51F8CD}"/>
          </ac:spMkLst>
        </pc:spChg>
        <pc:spChg chg="del">
          <ac:chgData name="Radoslav Skapa" userId="a243ab9d156783a8" providerId="LiveId" clId="{4FA6E864-CBE8-4636-9C31-2AB3F37C880B}" dt="2024-03-04T20:00:27.064" v="194" actId="478"/>
          <ac:spMkLst>
            <pc:docMk/>
            <pc:sldMk cId="0" sldId="275"/>
            <ac:spMk id="12292" creationId="{3BE4F377-4AE6-A0E7-1098-5D9C69A41DF0}"/>
          </ac:spMkLst>
        </pc:spChg>
      </pc:sldChg>
      <pc:sldChg chg="modSp add mod">
        <pc:chgData name="Radoslav Skapa" userId="a243ab9d156783a8" providerId="LiveId" clId="{4FA6E864-CBE8-4636-9C31-2AB3F37C880B}" dt="2024-04-08T20:04:44.254" v="1922" actId="14100"/>
        <pc:sldMkLst>
          <pc:docMk/>
          <pc:sldMk cId="0" sldId="278"/>
        </pc:sldMkLst>
        <pc:spChg chg="mod">
          <ac:chgData name="Radoslav Skapa" userId="a243ab9d156783a8" providerId="LiveId" clId="{4FA6E864-CBE8-4636-9C31-2AB3F37C880B}" dt="2024-04-08T20:04:33.119" v="1920" actId="207"/>
          <ac:spMkLst>
            <pc:docMk/>
            <pc:sldMk cId="0" sldId="278"/>
            <ac:spMk id="626690" creationId="{00000000-0000-0000-0000-000000000000}"/>
          </ac:spMkLst>
        </pc:spChg>
        <pc:spChg chg="mod">
          <ac:chgData name="Radoslav Skapa" userId="a243ab9d156783a8" providerId="LiveId" clId="{4FA6E864-CBE8-4636-9C31-2AB3F37C880B}" dt="2024-04-08T20:04:41.531" v="1921" actId="1076"/>
          <ac:spMkLst>
            <pc:docMk/>
            <pc:sldMk cId="0" sldId="278"/>
            <ac:spMk id="626691" creationId="{00000000-0000-0000-0000-000000000000}"/>
          </ac:spMkLst>
        </pc:spChg>
        <pc:picChg chg="mod">
          <ac:chgData name="Radoslav Skapa" userId="a243ab9d156783a8" providerId="LiveId" clId="{4FA6E864-CBE8-4636-9C31-2AB3F37C880B}" dt="2024-04-08T20:04:44.254" v="1922" actId="14100"/>
          <ac:picMkLst>
            <pc:docMk/>
            <pc:sldMk cId="0" sldId="278"/>
            <ac:picMk id="4" creationId="{00000000-0000-0000-0000-000000000000}"/>
          </ac:picMkLst>
        </pc:picChg>
      </pc:sldChg>
      <pc:sldChg chg="add del">
        <pc:chgData name="Radoslav Skapa" userId="a243ab9d156783a8" providerId="LiveId" clId="{4FA6E864-CBE8-4636-9C31-2AB3F37C880B}" dt="2024-03-04T21:27:37.968" v="534" actId="47"/>
        <pc:sldMkLst>
          <pc:docMk/>
          <pc:sldMk cId="0" sldId="279"/>
        </pc:sldMkLst>
      </pc:sldChg>
      <pc:sldChg chg="add del">
        <pc:chgData name="Radoslav Skapa" userId="a243ab9d156783a8" providerId="LiveId" clId="{4FA6E864-CBE8-4636-9C31-2AB3F37C880B}" dt="2024-03-19T15:34:18.887" v="703" actId="47"/>
        <pc:sldMkLst>
          <pc:docMk/>
          <pc:sldMk cId="2259477388" sldId="280"/>
        </pc:sldMkLst>
        <pc:spChg chg="mod">
          <ac:chgData name="Radoslav Skapa" userId="a243ab9d156783a8" providerId="LiveId" clId="{4FA6E864-CBE8-4636-9C31-2AB3F37C880B}" dt="2024-03-04T21:26:30.221" v="524" actId="478"/>
          <ac:spMkLst>
            <pc:docMk/>
            <pc:sldMk cId="2259477388" sldId="280"/>
            <ac:spMk id="321541" creationId="{59B64A3D-1589-4263-8121-9A3E94991575}"/>
          </ac:spMkLst>
        </pc:spChg>
        <pc:spChg chg="mod">
          <ac:chgData name="Radoslav Skapa" userId="a243ab9d156783a8" providerId="LiveId" clId="{4FA6E864-CBE8-4636-9C31-2AB3F37C880B}" dt="2024-03-04T21:26:30.221" v="524" actId="478"/>
          <ac:spMkLst>
            <pc:docMk/>
            <pc:sldMk cId="2259477388" sldId="280"/>
            <ac:spMk id="321543" creationId="{FDA76DF7-1557-42C6-AECD-DA9CD077D964}"/>
          </ac:spMkLst>
        </pc:spChg>
        <pc:spChg chg="mod">
          <ac:chgData name="Radoslav Skapa" userId="a243ab9d156783a8" providerId="LiveId" clId="{4FA6E864-CBE8-4636-9C31-2AB3F37C880B}" dt="2024-03-04T21:26:30.221" v="524" actId="478"/>
          <ac:spMkLst>
            <pc:docMk/>
            <pc:sldMk cId="2259477388" sldId="280"/>
            <ac:spMk id="321544" creationId="{480FDF08-14D6-4153-9C1B-9381D61BE56F}"/>
          </ac:spMkLst>
        </pc:spChg>
        <pc:spChg chg="mod">
          <ac:chgData name="Radoslav Skapa" userId="a243ab9d156783a8" providerId="LiveId" clId="{4FA6E864-CBE8-4636-9C31-2AB3F37C880B}" dt="2024-03-04T21:26:30.221" v="524" actId="478"/>
          <ac:spMkLst>
            <pc:docMk/>
            <pc:sldMk cId="2259477388" sldId="280"/>
            <ac:spMk id="321545" creationId="{84EB3142-6202-4AD3-B503-312E127C38C1}"/>
          </ac:spMkLst>
        </pc:spChg>
        <pc:spChg chg="mod">
          <ac:chgData name="Radoslav Skapa" userId="a243ab9d156783a8" providerId="LiveId" clId="{4FA6E864-CBE8-4636-9C31-2AB3F37C880B}" dt="2024-03-04T21:26:30.221" v="524" actId="478"/>
          <ac:spMkLst>
            <pc:docMk/>
            <pc:sldMk cId="2259477388" sldId="280"/>
            <ac:spMk id="321546" creationId="{4C9BCBC8-C339-4CA5-811C-1271385D856C}"/>
          </ac:spMkLst>
        </pc:spChg>
        <pc:spChg chg="mod">
          <ac:chgData name="Radoslav Skapa" userId="a243ab9d156783a8" providerId="LiveId" clId="{4FA6E864-CBE8-4636-9C31-2AB3F37C880B}" dt="2024-03-04T21:26:30.221" v="524" actId="478"/>
          <ac:spMkLst>
            <pc:docMk/>
            <pc:sldMk cId="2259477388" sldId="280"/>
            <ac:spMk id="321547" creationId="{171E8CFE-627A-45BD-B00B-E602F40FC83F}"/>
          </ac:spMkLst>
        </pc:spChg>
        <pc:spChg chg="del">
          <ac:chgData name="Radoslav Skapa" userId="a243ab9d156783a8" providerId="LiveId" clId="{4FA6E864-CBE8-4636-9C31-2AB3F37C880B}" dt="2024-03-04T21:26:30.221" v="524" actId="478"/>
          <ac:spMkLst>
            <pc:docMk/>
            <pc:sldMk cId="2259477388" sldId="280"/>
            <ac:spMk id="321548" creationId="{0C3C352E-4696-45F8-BB3D-6FE2D8C8221D}"/>
          </ac:spMkLst>
        </pc:spChg>
        <pc:grpChg chg="mod">
          <ac:chgData name="Radoslav Skapa" userId="a243ab9d156783a8" providerId="LiveId" clId="{4FA6E864-CBE8-4636-9C31-2AB3F37C880B}" dt="2024-03-04T21:26:30.221" v="524" actId="478"/>
          <ac:grpSpMkLst>
            <pc:docMk/>
            <pc:sldMk cId="2259477388" sldId="280"/>
            <ac:grpSpMk id="321540" creationId="{CEF70BD9-69D6-4B99-9911-8F06828C097E}"/>
          </ac:grpSpMkLst>
        </pc:grpChg>
        <pc:grpChg chg="mod">
          <ac:chgData name="Radoslav Skapa" userId="a243ab9d156783a8" providerId="LiveId" clId="{4FA6E864-CBE8-4636-9C31-2AB3F37C880B}" dt="2024-03-04T21:26:30.221" v="524" actId="478"/>
          <ac:grpSpMkLst>
            <pc:docMk/>
            <pc:sldMk cId="2259477388" sldId="280"/>
            <ac:grpSpMk id="321542" creationId="{6D10689D-2799-49A0-978F-1856A020F59A}"/>
          </ac:grpSpMkLst>
        </pc:grpChg>
        <pc:grpChg chg="del mod">
          <ac:chgData name="Radoslav Skapa" userId="a243ab9d156783a8" providerId="LiveId" clId="{4FA6E864-CBE8-4636-9C31-2AB3F37C880B}" dt="2024-03-04T21:26:30.221" v="524" actId="478"/>
          <ac:grpSpMkLst>
            <pc:docMk/>
            <pc:sldMk cId="2259477388" sldId="280"/>
            <ac:grpSpMk id="321575" creationId="{BB2C8A7D-4952-4FC9-9A5E-970F79EA1656}"/>
          </ac:grpSpMkLst>
        </pc:grpChg>
      </pc:sldChg>
      <pc:sldChg chg="add del">
        <pc:chgData name="Radoslav Skapa" userId="a243ab9d156783a8" providerId="LiveId" clId="{4FA6E864-CBE8-4636-9C31-2AB3F37C880B}" dt="2024-03-19T15:34:18.887" v="703" actId="47"/>
        <pc:sldMkLst>
          <pc:docMk/>
          <pc:sldMk cId="2239961807" sldId="281"/>
        </pc:sldMkLst>
        <pc:spChg chg="mod">
          <ac:chgData name="Radoslav Skapa" userId="a243ab9d156783a8" providerId="LiveId" clId="{4FA6E864-CBE8-4636-9C31-2AB3F37C880B}" dt="2024-03-04T19:44:25.616" v="10" actId="27636"/>
          <ac:spMkLst>
            <pc:docMk/>
            <pc:sldMk cId="2239961807" sldId="281"/>
            <ac:spMk id="323586" creationId="{A6E13584-9FA2-436F-9F0C-2F3B1E65516B}"/>
          </ac:spMkLst>
        </pc:spChg>
        <pc:spChg chg="del">
          <ac:chgData name="Radoslav Skapa" userId="a243ab9d156783a8" providerId="LiveId" clId="{4FA6E864-CBE8-4636-9C31-2AB3F37C880B}" dt="2024-03-04T21:26:33.097" v="525" actId="478"/>
          <ac:spMkLst>
            <pc:docMk/>
            <pc:sldMk cId="2239961807" sldId="281"/>
            <ac:spMk id="323589" creationId="{E26E97D9-00D9-4995-8429-393396FF16BF}"/>
          </ac:spMkLst>
        </pc:spChg>
        <pc:spChg chg="mod">
          <ac:chgData name="Radoslav Skapa" userId="a243ab9d156783a8" providerId="LiveId" clId="{4FA6E864-CBE8-4636-9C31-2AB3F37C880B}" dt="2024-03-04T21:26:33.097" v="525" actId="478"/>
          <ac:spMkLst>
            <pc:docMk/>
            <pc:sldMk cId="2239961807" sldId="281"/>
            <ac:spMk id="323590" creationId="{04CA2D3A-762A-47F1-AA06-8C583B5FEC68}"/>
          </ac:spMkLst>
        </pc:spChg>
        <pc:spChg chg="mod">
          <ac:chgData name="Radoslav Skapa" userId="a243ab9d156783a8" providerId="LiveId" clId="{4FA6E864-CBE8-4636-9C31-2AB3F37C880B}" dt="2024-03-04T21:26:33.097" v="525" actId="478"/>
          <ac:spMkLst>
            <pc:docMk/>
            <pc:sldMk cId="2239961807" sldId="281"/>
            <ac:spMk id="323633" creationId="{74FD301C-5E33-4806-95E9-82BB941E937E}"/>
          </ac:spMkLst>
        </pc:spChg>
        <pc:spChg chg="mod">
          <ac:chgData name="Radoslav Skapa" userId="a243ab9d156783a8" providerId="LiveId" clId="{4FA6E864-CBE8-4636-9C31-2AB3F37C880B}" dt="2024-03-04T21:26:33.097" v="525" actId="478"/>
          <ac:spMkLst>
            <pc:docMk/>
            <pc:sldMk cId="2239961807" sldId="281"/>
            <ac:spMk id="323635" creationId="{6E5B88BB-0A6B-4C3D-8555-639331446248}"/>
          </ac:spMkLst>
        </pc:spChg>
        <pc:spChg chg="mod">
          <ac:chgData name="Radoslav Skapa" userId="a243ab9d156783a8" providerId="LiveId" clId="{4FA6E864-CBE8-4636-9C31-2AB3F37C880B}" dt="2024-03-04T21:26:33.097" v="525" actId="478"/>
          <ac:spMkLst>
            <pc:docMk/>
            <pc:sldMk cId="2239961807" sldId="281"/>
            <ac:spMk id="323636" creationId="{8E556B99-509D-44A2-A86D-53AD66C66DBF}"/>
          </ac:spMkLst>
        </pc:spChg>
        <pc:spChg chg="mod">
          <ac:chgData name="Radoslav Skapa" userId="a243ab9d156783a8" providerId="LiveId" clId="{4FA6E864-CBE8-4636-9C31-2AB3F37C880B}" dt="2024-03-04T21:26:33.097" v="525" actId="478"/>
          <ac:spMkLst>
            <pc:docMk/>
            <pc:sldMk cId="2239961807" sldId="281"/>
            <ac:spMk id="323637" creationId="{AC1CF614-2370-4CDC-9AF6-DF615C6DFB86}"/>
          </ac:spMkLst>
        </pc:spChg>
        <pc:spChg chg="mod">
          <ac:chgData name="Radoslav Skapa" userId="a243ab9d156783a8" providerId="LiveId" clId="{4FA6E864-CBE8-4636-9C31-2AB3F37C880B}" dt="2024-03-04T21:26:33.097" v="525" actId="478"/>
          <ac:spMkLst>
            <pc:docMk/>
            <pc:sldMk cId="2239961807" sldId="281"/>
            <ac:spMk id="323638" creationId="{2C411AD2-6C85-4B72-9122-51DF90661F6A}"/>
          </ac:spMkLst>
        </pc:spChg>
        <pc:spChg chg="mod">
          <ac:chgData name="Radoslav Skapa" userId="a243ab9d156783a8" providerId="LiveId" clId="{4FA6E864-CBE8-4636-9C31-2AB3F37C880B}" dt="2024-03-04T21:26:33.097" v="525" actId="478"/>
          <ac:spMkLst>
            <pc:docMk/>
            <pc:sldMk cId="2239961807" sldId="281"/>
            <ac:spMk id="323639" creationId="{07E0D27D-C5B0-4D4C-A380-ECA008371F74}"/>
          </ac:spMkLst>
        </pc:spChg>
        <pc:spChg chg="mod">
          <ac:chgData name="Radoslav Skapa" userId="a243ab9d156783a8" providerId="LiveId" clId="{4FA6E864-CBE8-4636-9C31-2AB3F37C880B}" dt="2024-03-04T21:26:33.097" v="525" actId="478"/>
          <ac:spMkLst>
            <pc:docMk/>
            <pc:sldMk cId="2239961807" sldId="281"/>
            <ac:spMk id="323640" creationId="{AEC9C9E2-7E75-407B-9D17-E3BBC2B5E4EF}"/>
          </ac:spMkLst>
        </pc:spChg>
        <pc:spChg chg="mod">
          <ac:chgData name="Radoslav Skapa" userId="a243ab9d156783a8" providerId="LiveId" clId="{4FA6E864-CBE8-4636-9C31-2AB3F37C880B}" dt="2024-03-04T21:26:33.097" v="525" actId="478"/>
          <ac:spMkLst>
            <pc:docMk/>
            <pc:sldMk cId="2239961807" sldId="281"/>
            <ac:spMk id="323641" creationId="{79E8B251-A205-47C7-BE00-76301B27D2EB}"/>
          </ac:spMkLst>
        </pc:spChg>
        <pc:spChg chg="mod">
          <ac:chgData name="Radoslav Skapa" userId="a243ab9d156783a8" providerId="LiveId" clId="{4FA6E864-CBE8-4636-9C31-2AB3F37C880B}" dt="2024-03-04T21:26:33.097" v="525" actId="478"/>
          <ac:spMkLst>
            <pc:docMk/>
            <pc:sldMk cId="2239961807" sldId="281"/>
            <ac:spMk id="323642" creationId="{D85C8213-B207-4E00-90CD-B9517EB999B0}"/>
          </ac:spMkLst>
        </pc:spChg>
        <pc:spChg chg="mod">
          <ac:chgData name="Radoslav Skapa" userId="a243ab9d156783a8" providerId="LiveId" clId="{4FA6E864-CBE8-4636-9C31-2AB3F37C880B}" dt="2024-03-04T21:26:33.097" v="525" actId="478"/>
          <ac:spMkLst>
            <pc:docMk/>
            <pc:sldMk cId="2239961807" sldId="281"/>
            <ac:spMk id="323643" creationId="{91740FC3-5DC4-4D7A-BC4F-91737F488603}"/>
          </ac:spMkLst>
        </pc:spChg>
        <pc:grpChg chg="mod">
          <ac:chgData name="Radoslav Skapa" userId="a243ab9d156783a8" providerId="LiveId" clId="{4FA6E864-CBE8-4636-9C31-2AB3F37C880B}" dt="2024-03-04T21:26:33.097" v="525" actId="478"/>
          <ac:grpSpMkLst>
            <pc:docMk/>
            <pc:sldMk cId="2239961807" sldId="281"/>
            <ac:grpSpMk id="323644" creationId="{3311DB43-8069-40B3-B1FB-44A9316BF58A}"/>
          </ac:grpSpMkLst>
        </pc:grpChg>
      </pc:sldChg>
      <pc:sldChg chg="add del">
        <pc:chgData name="Radoslav Skapa" userId="a243ab9d156783a8" providerId="LiveId" clId="{4FA6E864-CBE8-4636-9C31-2AB3F37C880B}" dt="2024-03-19T15:34:18.887" v="703" actId="47"/>
        <pc:sldMkLst>
          <pc:docMk/>
          <pc:sldMk cId="2490980618" sldId="282"/>
        </pc:sldMkLst>
        <pc:spChg chg="mod">
          <ac:chgData name="Radoslav Skapa" userId="a243ab9d156783a8" providerId="LiveId" clId="{4FA6E864-CBE8-4636-9C31-2AB3F37C880B}" dt="2024-03-04T19:44:25.616" v="11" actId="27636"/>
          <ac:spMkLst>
            <pc:docMk/>
            <pc:sldMk cId="2490980618" sldId="282"/>
            <ac:spMk id="324612" creationId="{E93F6073-3E07-4830-BE9C-241BD2960FF9}"/>
          </ac:spMkLst>
        </pc:spChg>
        <pc:spChg chg="add del mod">
          <ac:chgData name="Radoslav Skapa" userId="a243ab9d156783a8" providerId="LiveId" clId="{4FA6E864-CBE8-4636-9C31-2AB3F37C880B}" dt="2024-03-04T21:26:54.836" v="528" actId="207"/>
          <ac:spMkLst>
            <pc:docMk/>
            <pc:sldMk cId="2490980618" sldId="282"/>
            <ac:spMk id="324615" creationId="{FEF9DE7A-0740-4F3B-B437-04DA283776C9}"/>
          </ac:spMkLst>
        </pc:spChg>
        <pc:spChg chg="mod">
          <ac:chgData name="Radoslav Skapa" userId="a243ab9d156783a8" providerId="LiveId" clId="{4FA6E864-CBE8-4636-9C31-2AB3F37C880B}" dt="2024-03-04T21:26:49.602" v="527" actId="478"/>
          <ac:spMkLst>
            <pc:docMk/>
            <pc:sldMk cId="2490980618" sldId="282"/>
            <ac:spMk id="324616" creationId="{0591611D-7AA7-42A0-B728-AFAE090FC9C4}"/>
          </ac:spMkLst>
        </pc:spChg>
        <pc:spChg chg="mod">
          <ac:chgData name="Radoslav Skapa" userId="a243ab9d156783a8" providerId="LiveId" clId="{4FA6E864-CBE8-4636-9C31-2AB3F37C880B}" dt="2024-03-04T21:26:49.602" v="527" actId="478"/>
          <ac:spMkLst>
            <pc:docMk/>
            <pc:sldMk cId="2490980618" sldId="282"/>
            <ac:spMk id="324617" creationId="{4526DF59-75DB-481B-812C-E57BC0593703}"/>
          </ac:spMkLst>
        </pc:spChg>
        <pc:spChg chg="mod">
          <ac:chgData name="Radoslav Skapa" userId="a243ab9d156783a8" providerId="LiveId" clId="{4FA6E864-CBE8-4636-9C31-2AB3F37C880B}" dt="2024-03-04T21:26:49.602" v="527" actId="478"/>
          <ac:spMkLst>
            <pc:docMk/>
            <pc:sldMk cId="2490980618" sldId="282"/>
            <ac:spMk id="324618" creationId="{9FDCE0B7-88C6-4536-9548-D67B5032F11E}"/>
          </ac:spMkLst>
        </pc:spChg>
        <pc:spChg chg="mod">
          <ac:chgData name="Radoslav Skapa" userId="a243ab9d156783a8" providerId="LiveId" clId="{4FA6E864-CBE8-4636-9C31-2AB3F37C880B}" dt="2024-03-04T21:26:49.602" v="527" actId="478"/>
          <ac:spMkLst>
            <pc:docMk/>
            <pc:sldMk cId="2490980618" sldId="282"/>
            <ac:spMk id="324619" creationId="{AEACA767-891F-41FC-8597-9F3AE217D0EE}"/>
          </ac:spMkLst>
        </pc:spChg>
        <pc:spChg chg="mod">
          <ac:chgData name="Radoslav Skapa" userId="a243ab9d156783a8" providerId="LiveId" clId="{4FA6E864-CBE8-4636-9C31-2AB3F37C880B}" dt="2024-03-04T21:26:49.602" v="527" actId="478"/>
          <ac:spMkLst>
            <pc:docMk/>
            <pc:sldMk cId="2490980618" sldId="282"/>
            <ac:spMk id="324620" creationId="{690E5FFE-68E0-48E0-BBF5-FC13EB375058}"/>
          </ac:spMkLst>
        </pc:spChg>
        <pc:spChg chg="mod">
          <ac:chgData name="Radoslav Skapa" userId="a243ab9d156783a8" providerId="LiveId" clId="{4FA6E864-CBE8-4636-9C31-2AB3F37C880B}" dt="2024-03-04T21:26:49.602" v="527" actId="478"/>
          <ac:spMkLst>
            <pc:docMk/>
            <pc:sldMk cId="2490980618" sldId="282"/>
            <ac:spMk id="324621" creationId="{F4C57E0E-509A-4359-9E68-7C3059ED6E38}"/>
          </ac:spMkLst>
        </pc:spChg>
        <pc:spChg chg="mod">
          <ac:chgData name="Radoslav Skapa" userId="a243ab9d156783a8" providerId="LiveId" clId="{4FA6E864-CBE8-4636-9C31-2AB3F37C880B}" dt="2024-03-04T21:26:49.602" v="527" actId="478"/>
          <ac:spMkLst>
            <pc:docMk/>
            <pc:sldMk cId="2490980618" sldId="282"/>
            <ac:spMk id="324622" creationId="{B789829B-2012-49BA-8B41-735AB7448112}"/>
          </ac:spMkLst>
        </pc:spChg>
        <pc:spChg chg="mod">
          <ac:chgData name="Radoslav Skapa" userId="a243ab9d156783a8" providerId="LiveId" clId="{4FA6E864-CBE8-4636-9C31-2AB3F37C880B}" dt="2024-03-04T21:26:49.602" v="527" actId="478"/>
          <ac:spMkLst>
            <pc:docMk/>
            <pc:sldMk cId="2490980618" sldId="282"/>
            <ac:spMk id="324623" creationId="{062088ED-EF84-4B66-B1D5-CDE3D11C54AB}"/>
          </ac:spMkLst>
        </pc:spChg>
        <pc:spChg chg="mod">
          <ac:chgData name="Radoslav Skapa" userId="a243ab9d156783a8" providerId="LiveId" clId="{4FA6E864-CBE8-4636-9C31-2AB3F37C880B}" dt="2024-03-04T21:26:49.602" v="527" actId="478"/>
          <ac:spMkLst>
            <pc:docMk/>
            <pc:sldMk cId="2490980618" sldId="282"/>
            <ac:spMk id="324624" creationId="{A8D0BFE8-1BB5-4B87-AA21-10E2262C7F35}"/>
          </ac:spMkLst>
        </pc:spChg>
        <pc:spChg chg="mod">
          <ac:chgData name="Radoslav Skapa" userId="a243ab9d156783a8" providerId="LiveId" clId="{4FA6E864-CBE8-4636-9C31-2AB3F37C880B}" dt="2024-03-04T21:26:49.602" v="527" actId="478"/>
          <ac:spMkLst>
            <pc:docMk/>
            <pc:sldMk cId="2490980618" sldId="282"/>
            <ac:spMk id="324626" creationId="{55A1B443-7F8D-4FB1-8E83-7EDAB952DF48}"/>
          </ac:spMkLst>
        </pc:spChg>
        <pc:spChg chg="mod">
          <ac:chgData name="Radoslav Skapa" userId="a243ab9d156783a8" providerId="LiveId" clId="{4FA6E864-CBE8-4636-9C31-2AB3F37C880B}" dt="2024-03-04T21:26:49.602" v="527" actId="478"/>
          <ac:spMkLst>
            <pc:docMk/>
            <pc:sldMk cId="2490980618" sldId="282"/>
            <ac:spMk id="324627" creationId="{64975A5A-71CA-40D8-B890-0A18FCFE5843}"/>
          </ac:spMkLst>
        </pc:spChg>
        <pc:spChg chg="mod">
          <ac:chgData name="Radoslav Skapa" userId="a243ab9d156783a8" providerId="LiveId" clId="{4FA6E864-CBE8-4636-9C31-2AB3F37C880B}" dt="2024-03-04T21:26:49.602" v="527" actId="478"/>
          <ac:spMkLst>
            <pc:docMk/>
            <pc:sldMk cId="2490980618" sldId="282"/>
            <ac:spMk id="324628" creationId="{6C401EF3-DC60-48E9-87EB-956E7B97C3B3}"/>
          </ac:spMkLst>
        </pc:spChg>
        <pc:spChg chg="mod">
          <ac:chgData name="Radoslav Skapa" userId="a243ab9d156783a8" providerId="LiveId" clId="{4FA6E864-CBE8-4636-9C31-2AB3F37C880B}" dt="2024-03-04T21:26:49.602" v="527" actId="478"/>
          <ac:spMkLst>
            <pc:docMk/>
            <pc:sldMk cId="2490980618" sldId="282"/>
            <ac:spMk id="324629" creationId="{93D71A32-FA6F-4270-9E9E-A32071AD019F}"/>
          </ac:spMkLst>
        </pc:spChg>
        <pc:spChg chg="mod">
          <ac:chgData name="Radoslav Skapa" userId="a243ab9d156783a8" providerId="LiveId" clId="{4FA6E864-CBE8-4636-9C31-2AB3F37C880B}" dt="2024-03-04T21:26:49.602" v="527" actId="478"/>
          <ac:spMkLst>
            <pc:docMk/>
            <pc:sldMk cId="2490980618" sldId="282"/>
            <ac:spMk id="324630" creationId="{5011096B-0EFE-423C-920F-F9C15303E29C}"/>
          </ac:spMkLst>
        </pc:spChg>
        <pc:spChg chg="mod">
          <ac:chgData name="Radoslav Skapa" userId="a243ab9d156783a8" providerId="LiveId" clId="{4FA6E864-CBE8-4636-9C31-2AB3F37C880B}" dt="2024-03-04T21:26:49.602" v="527" actId="478"/>
          <ac:spMkLst>
            <pc:docMk/>
            <pc:sldMk cId="2490980618" sldId="282"/>
            <ac:spMk id="324631" creationId="{458BAA8B-F1D6-4575-9792-35E9E4A03F29}"/>
          </ac:spMkLst>
        </pc:spChg>
        <pc:spChg chg="mod">
          <ac:chgData name="Radoslav Skapa" userId="a243ab9d156783a8" providerId="LiveId" clId="{4FA6E864-CBE8-4636-9C31-2AB3F37C880B}" dt="2024-03-04T21:26:49.602" v="527" actId="478"/>
          <ac:spMkLst>
            <pc:docMk/>
            <pc:sldMk cId="2490980618" sldId="282"/>
            <ac:spMk id="324632" creationId="{9E7B861A-B634-4F0E-8DCA-9DDCB5AFF0EA}"/>
          </ac:spMkLst>
        </pc:spChg>
        <pc:spChg chg="mod">
          <ac:chgData name="Radoslav Skapa" userId="a243ab9d156783a8" providerId="LiveId" clId="{4FA6E864-CBE8-4636-9C31-2AB3F37C880B}" dt="2024-03-04T21:26:49.602" v="527" actId="478"/>
          <ac:spMkLst>
            <pc:docMk/>
            <pc:sldMk cId="2490980618" sldId="282"/>
            <ac:spMk id="324633" creationId="{BA2A938A-C8F9-4564-95B5-C89943763308}"/>
          </ac:spMkLst>
        </pc:spChg>
        <pc:spChg chg="mod">
          <ac:chgData name="Radoslav Skapa" userId="a243ab9d156783a8" providerId="LiveId" clId="{4FA6E864-CBE8-4636-9C31-2AB3F37C880B}" dt="2024-03-04T21:26:49.602" v="527" actId="478"/>
          <ac:spMkLst>
            <pc:docMk/>
            <pc:sldMk cId="2490980618" sldId="282"/>
            <ac:spMk id="324635" creationId="{B47D7F24-81B7-4595-A462-1660831F5F88}"/>
          </ac:spMkLst>
        </pc:spChg>
        <pc:spChg chg="mod">
          <ac:chgData name="Radoslav Skapa" userId="a243ab9d156783a8" providerId="LiveId" clId="{4FA6E864-CBE8-4636-9C31-2AB3F37C880B}" dt="2024-03-04T21:26:49.602" v="527" actId="478"/>
          <ac:spMkLst>
            <pc:docMk/>
            <pc:sldMk cId="2490980618" sldId="282"/>
            <ac:spMk id="324636" creationId="{E32107A0-AB89-449D-8CFB-564806B0B15C}"/>
          </ac:spMkLst>
        </pc:spChg>
        <pc:spChg chg="mod">
          <ac:chgData name="Radoslav Skapa" userId="a243ab9d156783a8" providerId="LiveId" clId="{4FA6E864-CBE8-4636-9C31-2AB3F37C880B}" dt="2024-03-04T21:26:49.602" v="527" actId="478"/>
          <ac:spMkLst>
            <pc:docMk/>
            <pc:sldMk cId="2490980618" sldId="282"/>
            <ac:spMk id="324638" creationId="{3F01935A-F256-47C2-B586-0E5AD7DD8CBF}"/>
          </ac:spMkLst>
        </pc:spChg>
        <pc:spChg chg="mod">
          <ac:chgData name="Radoslav Skapa" userId="a243ab9d156783a8" providerId="LiveId" clId="{4FA6E864-CBE8-4636-9C31-2AB3F37C880B}" dt="2024-03-04T21:26:49.602" v="527" actId="478"/>
          <ac:spMkLst>
            <pc:docMk/>
            <pc:sldMk cId="2490980618" sldId="282"/>
            <ac:spMk id="324639" creationId="{C52551DD-4097-48C6-9700-EC0E0D6224AD}"/>
          </ac:spMkLst>
        </pc:spChg>
        <pc:spChg chg="mod">
          <ac:chgData name="Radoslav Skapa" userId="a243ab9d156783a8" providerId="LiveId" clId="{4FA6E864-CBE8-4636-9C31-2AB3F37C880B}" dt="2024-03-04T21:26:49.602" v="527" actId="478"/>
          <ac:spMkLst>
            <pc:docMk/>
            <pc:sldMk cId="2490980618" sldId="282"/>
            <ac:spMk id="324640" creationId="{3CADD6A5-57F9-4B63-9EEF-413EA6BFA353}"/>
          </ac:spMkLst>
        </pc:spChg>
        <pc:spChg chg="mod">
          <ac:chgData name="Radoslav Skapa" userId="a243ab9d156783a8" providerId="LiveId" clId="{4FA6E864-CBE8-4636-9C31-2AB3F37C880B}" dt="2024-03-04T21:26:49.602" v="527" actId="478"/>
          <ac:spMkLst>
            <pc:docMk/>
            <pc:sldMk cId="2490980618" sldId="282"/>
            <ac:spMk id="324641" creationId="{98B2171C-CCF4-46A4-B326-A26029A4F237}"/>
          </ac:spMkLst>
        </pc:spChg>
        <pc:spChg chg="mod">
          <ac:chgData name="Radoslav Skapa" userId="a243ab9d156783a8" providerId="LiveId" clId="{4FA6E864-CBE8-4636-9C31-2AB3F37C880B}" dt="2024-03-04T21:26:49.602" v="527" actId="478"/>
          <ac:spMkLst>
            <pc:docMk/>
            <pc:sldMk cId="2490980618" sldId="282"/>
            <ac:spMk id="324643" creationId="{CB110CBB-CD01-4C05-ACDA-A65D87E524D2}"/>
          </ac:spMkLst>
        </pc:spChg>
        <pc:spChg chg="mod">
          <ac:chgData name="Radoslav Skapa" userId="a243ab9d156783a8" providerId="LiveId" clId="{4FA6E864-CBE8-4636-9C31-2AB3F37C880B}" dt="2024-03-04T21:26:49.602" v="527" actId="478"/>
          <ac:spMkLst>
            <pc:docMk/>
            <pc:sldMk cId="2490980618" sldId="282"/>
            <ac:spMk id="324644" creationId="{D987992F-A346-4271-A475-660E363D27F5}"/>
          </ac:spMkLst>
        </pc:spChg>
        <pc:spChg chg="mod">
          <ac:chgData name="Radoslav Skapa" userId="a243ab9d156783a8" providerId="LiveId" clId="{4FA6E864-CBE8-4636-9C31-2AB3F37C880B}" dt="2024-03-04T21:26:49.602" v="527" actId="478"/>
          <ac:spMkLst>
            <pc:docMk/>
            <pc:sldMk cId="2490980618" sldId="282"/>
            <ac:spMk id="324646" creationId="{F1B54B9B-5ED3-446E-9FDE-C86674D89491}"/>
          </ac:spMkLst>
        </pc:spChg>
        <pc:spChg chg="mod">
          <ac:chgData name="Radoslav Skapa" userId="a243ab9d156783a8" providerId="LiveId" clId="{4FA6E864-CBE8-4636-9C31-2AB3F37C880B}" dt="2024-03-04T21:26:49.602" v="527" actId="478"/>
          <ac:spMkLst>
            <pc:docMk/>
            <pc:sldMk cId="2490980618" sldId="282"/>
            <ac:spMk id="324647" creationId="{5C8C91DB-CFD5-4394-AD50-B33D5DCE84D1}"/>
          </ac:spMkLst>
        </pc:spChg>
        <pc:spChg chg="mod">
          <ac:chgData name="Radoslav Skapa" userId="a243ab9d156783a8" providerId="LiveId" clId="{4FA6E864-CBE8-4636-9C31-2AB3F37C880B}" dt="2024-03-04T21:26:49.602" v="527" actId="478"/>
          <ac:spMkLst>
            <pc:docMk/>
            <pc:sldMk cId="2490980618" sldId="282"/>
            <ac:spMk id="324649" creationId="{ECA36E27-7491-4474-B4F6-E87D8C7AE02F}"/>
          </ac:spMkLst>
        </pc:spChg>
        <pc:spChg chg="mod">
          <ac:chgData name="Radoslav Skapa" userId="a243ab9d156783a8" providerId="LiveId" clId="{4FA6E864-CBE8-4636-9C31-2AB3F37C880B}" dt="2024-03-04T21:26:49.602" v="527" actId="478"/>
          <ac:spMkLst>
            <pc:docMk/>
            <pc:sldMk cId="2490980618" sldId="282"/>
            <ac:spMk id="324650" creationId="{8EAC053D-05DF-4C21-B0DD-3C50F98439BA}"/>
          </ac:spMkLst>
        </pc:spChg>
        <pc:spChg chg="mod">
          <ac:chgData name="Radoslav Skapa" userId="a243ab9d156783a8" providerId="LiveId" clId="{4FA6E864-CBE8-4636-9C31-2AB3F37C880B}" dt="2024-03-04T21:26:49.602" v="527" actId="478"/>
          <ac:spMkLst>
            <pc:docMk/>
            <pc:sldMk cId="2490980618" sldId="282"/>
            <ac:spMk id="324651" creationId="{AC004605-2DBB-4CC8-B20F-3FBB544589A8}"/>
          </ac:spMkLst>
        </pc:spChg>
        <pc:spChg chg="mod">
          <ac:chgData name="Radoslav Skapa" userId="a243ab9d156783a8" providerId="LiveId" clId="{4FA6E864-CBE8-4636-9C31-2AB3F37C880B}" dt="2024-03-04T21:26:49.602" v="527" actId="478"/>
          <ac:spMkLst>
            <pc:docMk/>
            <pc:sldMk cId="2490980618" sldId="282"/>
            <ac:spMk id="324652" creationId="{6423AC0D-D016-4E44-9E91-264296B48D23}"/>
          </ac:spMkLst>
        </pc:spChg>
        <pc:grpChg chg="mod">
          <ac:chgData name="Radoslav Skapa" userId="a243ab9d156783a8" providerId="LiveId" clId="{4FA6E864-CBE8-4636-9C31-2AB3F37C880B}" dt="2024-03-04T21:26:49.602" v="527" actId="478"/>
          <ac:grpSpMkLst>
            <pc:docMk/>
            <pc:sldMk cId="2490980618" sldId="282"/>
            <ac:grpSpMk id="324613" creationId="{58B3A398-8854-4556-8E50-4CF1152CE329}"/>
          </ac:grpSpMkLst>
        </pc:grpChg>
        <pc:grpChg chg="mod">
          <ac:chgData name="Radoslav Skapa" userId="a243ab9d156783a8" providerId="LiveId" clId="{4FA6E864-CBE8-4636-9C31-2AB3F37C880B}" dt="2024-03-04T21:26:49.602" v="527" actId="478"/>
          <ac:grpSpMkLst>
            <pc:docMk/>
            <pc:sldMk cId="2490980618" sldId="282"/>
            <ac:grpSpMk id="324614" creationId="{016278F6-6CC5-4465-AE22-D781E4438D9F}"/>
          </ac:grpSpMkLst>
        </pc:grpChg>
        <pc:grpChg chg="mod">
          <ac:chgData name="Radoslav Skapa" userId="a243ab9d156783a8" providerId="LiveId" clId="{4FA6E864-CBE8-4636-9C31-2AB3F37C880B}" dt="2024-03-04T21:26:49.602" v="527" actId="478"/>
          <ac:grpSpMkLst>
            <pc:docMk/>
            <pc:sldMk cId="2490980618" sldId="282"/>
            <ac:grpSpMk id="324625" creationId="{F8E15936-11E8-47F9-9218-10021C275A2B}"/>
          </ac:grpSpMkLst>
        </pc:grpChg>
        <pc:grpChg chg="mod">
          <ac:chgData name="Radoslav Skapa" userId="a243ab9d156783a8" providerId="LiveId" clId="{4FA6E864-CBE8-4636-9C31-2AB3F37C880B}" dt="2024-03-04T21:26:49.602" v="527" actId="478"/>
          <ac:grpSpMkLst>
            <pc:docMk/>
            <pc:sldMk cId="2490980618" sldId="282"/>
            <ac:grpSpMk id="324634" creationId="{B5D6EA72-6A90-4734-A6C0-C7AD9A240B24}"/>
          </ac:grpSpMkLst>
        </pc:grpChg>
        <pc:grpChg chg="mod">
          <ac:chgData name="Radoslav Skapa" userId="a243ab9d156783a8" providerId="LiveId" clId="{4FA6E864-CBE8-4636-9C31-2AB3F37C880B}" dt="2024-03-04T21:26:49.602" v="527" actId="478"/>
          <ac:grpSpMkLst>
            <pc:docMk/>
            <pc:sldMk cId="2490980618" sldId="282"/>
            <ac:grpSpMk id="324637" creationId="{9C80ACF0-84A6-4A09-ABA8-0D3B99765644}"/>
          </ac:grpSpMkLst>
        </pc:grpChg>
        <pc:grpChg chg="mod">
          <ac:chgData name="Radoslav Skapa" userId="a243ab9d156783a8" providerId="LiveId" clId="{4FA6E864-CBE8-4636-9C31-2AB3F37C880B}" dt="2024-03-04T21:26:49.602" v="527" actId="478"/>
          <ac:grpSpMkLst>
            <pc:docMk/>
            <pc:sldMk cId="2490980618" sldId="282"/>
            <ac:grpSpMk id="324642" creationId="{44D4FC9F-08BA-41DD-8996-43E1E6B77311}"/>
          </ac:grpSpMkLst>
        </pc:grpChg>
        <pc:grpChg chg="mod">
          <ac:chgData name="Radoslav Skapa" userId="a243ab9d156783a8" providerId="LiveId" clId="{4FA6E864-CBE8-4636-9C31-2AB3F37C880B}" dt="2024-03-04T21:26:49.602" v="527" actId="478"/>
          <ac:grpSpMkLst>
            <pc:docMk/>
            <pc:sldMk cId="2490980618" sldId="282"/>
            <ac:grpSpMk id="324645" creationId="{49B811C8-AD54-44B8-B03D-16CDE641B537}"/>
          </ac:grpSpMkLst>
        </pc:grpChg>
        <pc:grpChg chg="mod">
          <ac:chgData name="Radoslav Skapa" userId="a243ab9d156783a8" providerId="LiveId" clId="{4FA6E864-CBE8-4636-9C31-2AB3F37C880B}" dt="2024-03-04T21:26:49.602" v="527" actId="478"/>
          <ac:grpSpMkLst>
            <pc:docMk/>
            <pc:sldMk cId="2490980618" sldId="282"/>
            <ac:grpSpMk id="324648" creationId="{57FB1347-D0CD-4DE6-BA54-1502D20B0B38}"/>
          </ac:grpSpMkLst>
        </pc:grpChg>
      </pc:sldChg>
      <pc:sldChg chg="add del">
        <pc:chgData name="Radoslav Skapa" userId="a243ab9d156783a8" providerId="LiveId" clId="{4FA6E864-CBE8-4636-9C31-2AB3F37C880B}" dt="2024-03-19T15:34:18.887" v="703" actId="47"/>
        <pc:sldMkLst>
          <pc:docMk/>
          <pc:sldMk cId="3683163805" sldId="283"/>
        </pc:sldMkLst>
      </pc:sldChg>
      <pc:sldChg chg="add del">
        <pc:chgData name="Radoslav Skapa" userId="a243ab9d156783a8" providerId="LiveId" clId="{4FA6E864-CBE8-4636-9C31-2AB3F37C880B}" dt="2024-03-19T15:34:18.887" v="703" actId="47"/>
        <pc:sldMkLst>
          <pc:docMk/>
          <pc:sldMk cId="72437570" sldId="284"/>
        </pc:sldMkLst>
        <pc:spChg chg="mod">
          <ac:chgData name="Radoslav Skapa" userId="a243ab9d156783a8" providerId="LiveId" clId="{4FA6E864-CBE8-4636-9C31-2AB3F37C880B}" dt="2024-03-04T19:44:25.633" v="12" actId="27636"/>
          <ac:spMkLst>
            <pc:docMk/>
            <pc:sldMk cId="72437570" sldId="284"/>
            <ac:spMk id="327682" creationId="{38876D44-6A0B-498C-8959-C46F322382C3}"/>
          </ac:spMkLst>
        </pc:spChg>
        <pc:spChg chg="mod">
          <ac:chgData name="Radoslav Skapa" userId="a243ab9d156783a8" providerId="LiveId" clId="{4FA6E864-CBE8-4636-9C31-2AB3F37C880B}" dt="2024-03-04T21:27:00.893" v="529" actId="478"/>
          <ac:spMkLst>
            <pc:docMk/>
            <pc:sldMk cId="72437570" sldId="284"/>
            <ac:spMk id="327684" creationId="{920EA2DF-BDF9-4CF4-8F54-AC52313A4C3C}"/>
          </ac:spMkLst>
        </pc:spChg>
        <pc:spChg chg="mod">
          <ac:chgData name="Radoslav Skapa" userId="a243ab9d156783a8" providerId="LiveId" clId="{4FA6E864-CBE8-4636-9C31-2AB3F37C880B}" dt="2024-03-04T21:27:00.893" v="529" actId="478"/>
          <ac:spMkLst>
            <pc:docMk/>
            <pc:sldMk cId="72437570" sldId="284"/>
            <ac:spMk id="327685" creationId="{2174CE49-58A4-4E0B-A2E5-F1B7439FD346}"/>
          </ac:spMkLst>
        </pc:spChg>
        <pc:spChg chg="mod">
          <ac:chgData name="Radoslav Skapa" userId="a243ab9d156783a8" providerId="LiveId" clId="{4FA6E864-CBE8-4636-9C31-2AB3F37C880B}" dt="2024-03-04T21:27:00.893" v="529" actId="478"/>
          <ac:spMkLst>
            <pc:docMk/>
            <pc:sldMk cId="72437570" sldId="284"/>
            <ac:spMk id="327686" creationId="{D8B965F7-F851-40F3-ABFE-DEE26F2009C0}"/>
          </ac:spMkLst>
        </pc:spChg>
        <pc:spChg chg="mod">
          <ac:chgData name="Radoslav Skapa" userId="a243ab9d156783a8" providerId="LiveId" clId="{4FA6E864-CBE8-4636-9C31-2AB3F37C880B}" dt="2024-03-04T21:27:00.893" v="529" actId="478"/>
          <ac:spMkLst>
            <pc:docMk/>
            <pc:sldMk cId="72437570" sldId="284"/>
            <ac:spMk id="327687" creationId="{1DB9C794-A889-4B24-8859-482E878D916A}"/>
          </ac:spMkLst>
        </pc:spChg>
        <pc:spChg chg="mod">
          <ac:chgData name="Radoslav Skapa" userId="a243ab9d156783a8" providerId="LiveId" clId="{4FA6E864-CBE8-4636-9C31-2AB3F37C880B}" dt="2024-03-04T21:27:00.893" v="529" actId="478"/>
          <ac:spMkLst>
            <pc:docMk/>
            <pc:sldMk cId="72437570" sldId="284"/>
            <ac:spMk id="327688" creationId="{8D4730D9-D26B-464E-BB19-4F6695141488}"/>
          </ac:spMkLst>
        </pc:spChg>
        <pc:spChg chg="mod">
          <ac:chgData name="Radoslav Skapa" userId="a243ab9d156783a8" providerId="LiveId" clId="{4FA6E864-CBE8-4636-9C31-2AB3F37C880B}" dt="2024-03-04T21:27:00.893" v="529" actId="478"/>
          <ac:spMkLst>
            <pc:docMk/>
            <pc:sldMk cId="72437570" sldId="284"/>
            <ac:spMk id="327689" creationId="{18A1F931-E642-47F0-8EB1-2D8B7A4DBCB5}"/>
          </ac:spMkLst>
        </pc:spChg>
        <pc:spChg chg="mod">
          <ac:chgData name="Radoslav Skapa" userId="a243ab9d156783a8" providerId="LiveId" clId="{4FA6E864-CBE8-4636-9C31-2AB3F37C880B}" dt="2024-03-04T21:27:00.893" v="529" actId="478"/>
          <ac:spMkLst>
            <pc:docMk/>
            <pc:sldMk cId="72437570" sldId="284"/>
            <ac:spMk id="327690" creationId="{2825E529-9185-44F8-BB5D-A5A69FAA8538}"/>
          </ac:spMkLst>
        </pc:spChg>
        <pc:spChg chg="mod">
          <ac:chgData name="Radoslav Skapa" userId="a243ab9d156783a8" providerId="LiveId" clId="{4FA6E864-CBE8-4636-9C31-2AB3F37C880B}" dt="2024-03-04T21:27:00.893" v="529" actId="478"/>
          <ac:spMkLst>
            <pc:docMk/>
            <pc:sldMk cId="72437570" sldId="284"/>
            <ac:spMk id="327691" creationId="{7A76482C-0581-4E61-B18B-1322FD3E1318}"/>
          </ac:spMkLst>
        </pc:spChg>
        <pc:spChg chg="mod">
          <ac:chgData name="Radoslav Skapa" userId="a243ab9d156783a8" providerId="LiveId" clId="{4FA6E864-CBE8-4636-9C31-2AB3F37C880B}" dt="2024-03-04T21:27:00.893" v="529" actId="478"/>
          <ac:spMkLst>
            <pc:docMk/>
            <pc:sldMk cId="72437570" sldId="284"/>
            <ac:spMk id="327692" creationId="{A0CC6D64-5A60-4049-A0F3-1029C70B7CD8}"/>
          </ac:spMkLst>
        </pc:spChg>
        <pc:spChg chg="mod">
          <ac:chgData name="Radoslav Skapa" userId="a243ab9d156783a8" providerId="LiveId" clId="{4FA6E864-CBE8-4636-9C31-2AB3F37C880B}" dt="2024-03-04T21:27:00.893" v="529" actId="478"/>
          <ac:spMkLst>
            <pc:docMk/>
            <pc:sldMk cId="72437570" sldId="284"/>
            <ac:spMk id="327693" creationId="{113B0C91-BF11-4745-AEB4-6801B9D64BC6}"/>
          </ac:spMkLst>
        </pc:spChg>
        <pc:spChg chg="mod">
          <ac:chgData name="Radoslav Skapa" userId="a243ab9d156783a8" providerId="LiveId" clId="{4FA6E864-CBE8-4636-9C31-2AB3F37C880B}" dt="2024-03-04T21:27:00.893" v="529" actId="478"/>
          <ac:spMkLst>
            <pc:docMk/>
            <pc:sldMk cId="72437570" sldId="284"/>
            <ac:spMk id="327694" creationId="{0B3C4849-6D8C-4FFA-ABFE-C65459DC0B84}"/>
          </ac:spMkLst>
        </pc:spChg>
        <pc:spChg chg="mod">
          <ac:chgData name="Radoslav Skapa" userId="a243ab9d156783a8" providerId="LiveId" clId="{4FA6E864-CBE8-4636-9C31-2AB3F37C880B}" dt="2024-03-04T21:27:00.893" v="529" actId="478"/>
          <ac:spMkLst>
            <pc:docMk/>
            <pc:sldMk cId="72437570" sldId="284"/>
            <ac:spMk id="327695" creationId="{FD179580-3E74-4DAB-AB2A-D8FA1D27D20F}"/>
          </ac:spMkLst>
        </pc:spChg>
        <pc:spChg chg="mod">
          <ac:chgData name="Radoslav Skapa" userId="a243ab9d156783a8" providerId="LiveId" clId="{4FA6E864-CBE8-4636-9C31-2AB3F37C880B}" dt="2024-03-04T21:27:00.893" v="529" actId="478"/>
          <ac:spMkLst>
            <pc:docMk/>
            <pc:sldMk cId="72437570" sldId="284"/>
            <ac:spMk id="327696" creationId="{ED3C1BA8-B8B2-4BFE-8B22-C4C84CBAD908}"/>
          </ac:spMkLst>
        </pc:spChg>
        <pc:spChg chg="mod">
          <ac:chgData name="Radoslav Skapa" userId="a243ab9d156783a8" providerId="LiveId" clId="{4FA6E864-CBE8-4636-9C31-2AB3F37C880B}" dt="2024-03-04T21:27:00.893" v="529" actId="478"/>
          <ac:spMkLst>
            <pc:docMk/>
            <pc:sldMk cId="72437570" sldId="284"/>
            <ac:spMk id="327697" creationId="{EB635C27-CA4D-4DB4-A234-58864B4603BB}"/>
          </ac:spMkLst>
        </pc:spChg>
        <pc:spChg chg="mod">
          <ac:chgData name="Radoslav Skapa" userId="a243ab9d156783a8" providerId="LiveId" clId="{4FA6E864-CBE8-4636-9C31-2AB3F37C880B}" dt="2024-03-04T21:27:00.893" v="529" actId="478"/>
          <ac:spMkLst>
            <pc:docMk/>
            <pc:sldMk cId="72437570" sldId="284"/>
            <ac:spMk id="327698" creationId="{1FA5E9B7-82F5-487F-986D-20D2F6AD79A3}"/>
          </ac:spMkLst>
        </pc:spChg>
        <pc:spChg chg="mod">
          <ac:chgData name="Radoslav Skapa" userId="a243ab9d156783a8" providerId="LiveId" clId="{4FA6E864-CBE8-4636-9C31-2AB3F37C880B}" dt="2024-03-04T21:27:00.893" v="529" actId="478"/>
          <ac:spMkLst>
            <pc:docMk/>
            <pc:sldMk cId="72437570" sldId="284"/>
            <ac:spMk id="327699" creationId="{0240943C-EB2F-44FA-9ED4-60889E142340}"/>
          </ac:spMkLst>
        </pc:spChg>
        <pc:spChg chg="mod">
          <ac:chgData name="Radoslav Skapa" userId="a243ab9d156783a8" providerId="LiveId" clId="{4FA6E864-CBE8-4636-9C31-2AB3F37C880B}" dt="2024-03-04T21:27:00.893" v="529" actId="478"/>
          <ac:spMkLst>
            <pc:docMk/>
            <pc:sldMk cId="72437570" sldId="284"/>
            <ac:spMk id="327700" creationId="{B586E416-D4D7-4614-8DDE-7FA1CDD1E537}"/>
          </ac:spMkLst>
        </pc:spChg>
        <pc:spChg chg="mod">
          <ac:chgData name="Radoslav Skapa" userId="a243ab9d156783a8" providerId="LiveId" clId="{4FA6E864-CBE8-4636-9C31-2AB3F37C880B}" dt="2024-03-04T21:27:00.893" v="529" actId="478"/>
          <ac:spMkLst>
            <pc:docMk/>
            <pc:sldMk cId="72437570" sldId="284"/>
            <ac:spMk id="327701" creationId="{C4F314AD-846F-4273-8051-9D9F1CE43834}"/>
          </ac:spMkLst>
        </pc:spChg>
        <pc:spChg chg="del">
          <ac:chgData name="Radoslav Skapa" userId="a243ab9d156783a8" providerId="LiveId" clId="{4FA6E864-CBE8-4636-9C31-2AB3F37C880B}" dt="2024-03-04T21:27:00.893" v="529" actId="478"/>
          <ac:spMkLst>
            <pc:docMk/>
            <pc:sldMk cId="72437570" sldId="284"/>
            <ac:spMk id="327702" creationId="{92C44FF7-23DD-4A29-911A-AA6B41D2AF4A}"/>
          </ac:spMkLst>
        </pc:spChg>
        <pc:spChg chg="mod">
          <ac:chgData name="Radoslav Skapa" userId="a243ab9d156783a8" providerId="LiveId" clId="{4FA6E864-CBE8-4636-9C31-2AB3F37C880B}" dt="2024-03-04T21:27:04.949" v="530" actId="1076"/>
          <ac:spMkLst>
            <pc:docMk/>
            <pc:sldMk cId="72437570" sldId="284"/>
            <ac:spMk id="327722" creationId="{F0F6D7F0-3BC1-4971-920F-8FAE19EEFDDF}"/>
          </ac:spMkLst>
        </pc:spChg>
        <pc:grpChg chg="mod">
          <ac:chgData name="Radoslav Skapa" userId="a243ab9d156783a8" providerId="LiveId" clId="{4FA6E864-CBE8-4636-9C31-2AB3F37C880B}" dt="2024-03-04T21:27:00.893" v="529" actId="478"/>
          <ac:grpSpMkLst>
            <pc:docMk/>
            <pc:sldMk cId="72437570" sldId="284"/>
            <ac:grpSpMk id="327683" creationId="{25632D49-391D-45A0-BBD9-6AAB077F67B9}"/>
          </ac:grpSpMkLst>
        </pc:grpChg>
        <pc:grpChg chg="del mod">
          <ac:chgData name="Radoslav Skapa" userId="a243ab9d156783a8" providerId="LiveId" clId="{4FA6E864-CBE8-4636-9C31-2AB3F37C880B}" dt="2024-03-04T21:27:00.893" v="529" actId="478"/>
          <ac:grpSpMkLst>
            <pc:docMk/>
            <pc:sldMk cId="72437570" sldId="284"/>
            <ac:grpSpMk id="327703" creationId="{6BDA2FEB-459F-4E77-BC0E-DB8E0FA2F601}"/>
          </ac:grpSpMkLst>
        </pc:grpChg>
      </pc:sldChg>
      <pc:sldChg chg="modSp del mod">
        <pc:chgData name="Radoslav Skapa" userId="a243ab9d156783a8" providerId="LiveId" clId="{4FA6E864-CBE8-4636-9C31-2AB3F37C880B}" dt="2024-03-04T21:22:45.150" v="517" actId="47"/>
        <pc:sldMkLst>
          <pc:docMk/>
          <pc:sldMk cId="0" sldId="287"/>
        </pc:sldMkLst>
        <pc:spChg chg="mod">
          <ac:chgData name="Radoslav Skapa" userId="a243ab9d156783a8" providerId="LiveId" clId="{4FA6E864-CBE8-4636-9C31-2AB3F37C880B}" dt="2024-03-04T19:52:35.593" v="146" actId="207"/>
          <ac:spMkLst>
            <pc:docMk/>
            <pc:sldMk cId="0" sldId="287"/>
            <ac:spMk id="17413" creationId="{98F47300-2C3F-C7A3-813A-D56D3BAB23BD}"/>
          </ac:spMkLst>
        </pc:spChg>
      </pc:sldChg>
      <pc:sldChg chg="modSp del mod">
        <pc:chgData name="Radoslav Skapa" userId="a243ab9d156783a8" providerId="LiveId" clId="{4FA6E864-CBE8-4636-9C31-2AB3F37C880B}" dt="2024-03-04T21:22:45.150" v="517" actId="47"/>
        <pc:sldMkLst>
          <pc:docMk/>
          <pc:sldMk cId="0" sldId="288"/>
        </pc:sldMkLst>
        <pc:spChg chg="mod">
          <ac:chgData name="Radoslav Skapa" userId="a243ab9d156783a8" providerId="LiveId" clId="{4FA6E864-CBE8-4636-9C31-2AB3F37C880B}" dt="2024-03-04T19:52:39.329" v="147" actId="207"/>
          <ac:spMkLst>
            <pc:docMk/>
            <pc:sldMk cId="0" sldId="288"/>
            <ac:spMk id="22533" creationId="{1E681563-0F8E-9496-3193-0A77293A5A9F}"/>
          </ac:spMkLst>
        </pc:spChg>
      </pc:sldChg>
      <pc:sldChg chg="add del">
        <pc:chgData name="Radoslav Skapa" userId="a243ab9d156783a8" providerId="LiveId" clId="{4FA6E864-CBE8-4636-9C31-2AB3F37C880B}" dt="2024-03-19T15:34:18.887" v="703" actId="47"/>
        <pc:sldMkLst>
          <pc:docMk/>
          <pc:sldMk cId="1027414811" sldId="289"/>
        </pc:sldMkLst>
        <pc:spChg chg="mod">
          <ac:chgData name="Radoslav Skapa" userId="a243ab9d156783a8" providerId="LiveId" clId="{4FA6E864-CBE8-4636-9C31-2AB3F37C880B}" dt="2024-03-04T21:27:10.030" v="531" actId="478"/>
          <ac:spMkLst>
            <pc:docMk/>
            <pc:sldMk cId="1027414811" sldId="289"/>
            <ac:spMk id="337976" creationId="{A0B5E54B-462B-4E09-91D2-9DFEF269872E}"/>
          </ac:spMkLst>
        </pc:spChg>
        <pc:spChg chg="mod">
          <ac:chgData name="Radoslav Skapa" userId="a243ab9d156783a8" providerId="LiveId" clId="{4FA6E864-CBE8-4636-9C31-2AB3F37C880B}" dt="2024-03-04T21:27:10.030" v="531" actId="478"/>
          <ac:spMkLst>
            <pc:docMk/>
            <pc:sldMk cId="1027414811" sldId="289"/>
            <ac:spMk id="337978" creationId="{CCAF6174-9E25-4739-8463-0CD46B49D3DC}"/>
          </ac:spMkLst>
        </pc:spChg>
        <pc:spChg chg="mod">
          <ac:chgData name="Radoslav Skapa" userId="a243ab9d156783a8" providerId="LiveId" clId="{4FA6E864-CBE8-4636-9C31-2AB3F37C880B}" dt="2024-03-04T21:27:10.030" v="531" actId="478"/>
          <ac:spMkLst>
            <pc:docMk/>
            <pc:sldMk cId="1027414811" sldId="289"/>
            <ac:spMk id="337980" creationId="{D9D6A352-1A45-4BF0-B344-485CED6AACE0}"/>
          </ac:spMkLst>
        </pc:spChg>
        <pc:spChg chg="mod">
          <ac:chgData name="Radoslav Skapa" userId="a243ab9d156783a8" providerId="LiveId" clId="{4FA6E864-CBE8-4636-9C31-2AB3F37C880B}" dt="2024-03-04T21:27:10.030" v="531" actId="478"/>
          <ac:spMkLst>
            <pc:docMk/>
            <pc:sldMk cId="1027414811" sldId="289"/>
            <ac:spMk id="337981" creationId="{FB6EAF69-1726-4355-83E5-34EFB08A9C1C}"/>
          </ac:spMkLst>
        </pc:spChg>
        <pc:spChg chg="mod">
          <ac:chgData name="Radoslav Skapa" userId="a243ab9d156783a8" providerId="LiveId" clId="{4FA6E864-CBE8-4636-9C31-2AB3F37C880B}" dt="2024-03-04T21:27:10.030" v="531" actId="478"/>
          <ac:spMkLst>
            <pc:docMk/>
            <pc:sldMk cId="1027414811" sldId="289"/>
            <ac:spMk id="337982" creationId="{5E350154-CB83-4B74-9630-C7D013210D4A}"/>
          </ac:spMkLst>
        </pc:spChg>
        <pc:spChg chg="mod">
          <ac:chgData name="Radoslav Skapa" userId="a243ab9d156783a8" providerId="LiveId" clId="{4FA6E864-CBE8-4636-9C31-2AB3F37C880B}" dt="2024-03-04T21:27:10.030" v="531" actId="478"/>
          <ac:spMkLst>
            <pc:docMk/>
            <pc:sldMk cId="1027414811" sldId="289"/>
            <ac:spMk id="337983" creationId="{3197BAD8-2930-4BED-8B23-D0063BA4F96C}"/>
          </ac:spMkLst>
        </pc:spChg>
        <pc:spChg chg="mod">
          <ac:chgData name="Radoslav Skapa" userId="a243ab9d156783a8" providerId="LiveId" clId="{4FA6E864-CBE8-4636-9C31-2AB3F37C880B}" dt="2024-03-04T21:27:10.030" v="531" actId="478"/>
          <ac:spMkLst>
            <pc:docMk/>
            <pc:sldMk cId="1027414811" sldId="289"/>
            <ac:spMk id="337984" creationId="{F3CC1E49-8A32-47E5-80A0-E5DA45FAF706}"/>
          </ac:spMkLst>
        </pc:spChg>
        <pc:spChg chg="mod">
          <ac:chgData name="Radoslav Skapa" userId="a243ab9d156783a8" providerId="LiveId" clId="{4FA6E864-CBE8-4636-9C31-2AB3F37C880B}" dt="2024-03-04T21:27:10.030" v="531" actId="478"/>
          <ac:spMkLst>
            <pc:docMk/>
            <pc:sldMk cId="1027414811" sldId="289"/>
            <ac:spMk id="337986" creationId="{EA6417B3-9F08-4F07-82CD-63D316DC5604}"/>
          </ac:spMkLst>
        </pc:spChg>
        <pc:spChg chg="mod">
          <ac:chgData name="Radoslav Skapa" userId="a243ab9d156783a8" providerId="LiveId" clId="{4FA6E864-CBE8-4636-9C31-2AB3F37C880B}" dt="2024-03-04T21:27:10.030" v="531" actId="478"/>
          <ac:spMkLst>
            <pc:docMk/>
            <pc:sldMk cId="1027414811" sldId="289"/>
            <ac:spMk id="337987" creationId="{17EF863F-0B92-4AED-8910-EDAE929ACDD4}"/>
          </ac:spMkLst>
        </pc:spChg>
        <pc:spChg chg="mod">
          <ac:chgData name="Radoslav Skapa" userId="a243ab9d156783a8" providerId="LiveId" clId="{4FA6E864-CBE8-4636-9C31-2AB3F37C880B}" dt="2024-03-04T21:27:10.030" v="531" actId="478"/>
          <ac:spMkLst>
            <pc:docMk/>
            <pc:sldMk cId="1027414811" sldId="289"/>
            <ac:spMk id="337988" creationId="{A73CB885-BF53-4E93-9750-1912CCEE894D}"/>
          </ac:spMkLst>
        </pc:spChg>
        <pc:spChg chg="mod">
          <ac:chgData name="Radoslav Skapa" userId="a243ab9d156783a8" providerId="LiveId" clId="{4FA6E864-CBE8-4636-9C31-2AB3F37C880B}" dt="2024-03-04T21:27:10.030" v="531" actId="478"/>
          <ac:spMkLst>
            <pc:docMk/>
            <pc:sldMk cId="1027414811" sldId="289"/>
            <ac:spMk id="337989" creationId="{65D45B65-5E74-41E0-BE17-63A0FBEC6BDF}"/>
          </ac:spMkLst>
        </pc:spChg>
        <pc:spChg chg="mod">
          <ac:chgData name="Radoslav Skapa" userId="a243ab9d156783a8" providerId="LiveId" clId="{4FA6E864-CBE8-4636-9C31-2AB3F37C880B}" dt="2024-03-04T21:27:10.030" v="531" actId="478"/>
          <ac:spMkLst>
            <pc:docMk/>
            <pc:sldMk cId="1027414811" sldId="289"/>
            <ac:spMk id="337991" creationId="{0405FCEA-62D3-421E-8F86-E9F3ED8A4EEF}"/>
          </ac:spMkLst>
        </pc:spChg>
        <pc:spChg chg="mod">
          <ac:chgData name="Radoslav Skapa" userId="a243ab9d156783a8" providerId="LiveId" clId="{4FA6E864-CBE8-4636-9C31-2AB3F37C880B}" dt="2024-03-04T21:27:10.030" v="531" actId="478"/>
          <ac:spMkLst>
            <pc:docMk/>
            <pc:sldMk cId="1027414811" sldId="289"/>
            <ac:spMk id="337992" creationId="{14541A29-8B4C-4D3F-9104-CAA8FAE07CC5}"/>
          </ac:spMkLst>
        </pc:spChg>
        <pc:spChg chg="mod">
          <ac:chgData name="Radoslav Skapa" userId="a243ab9d156783a8" providerId="LiveId" clId="{4FA6E864-CBE8-4636-9C31-2AB3F37C880B}" dt="2024-03-04T21:27:10.030" v="531" actId="478"/>
          <ac:spMkLst>
            <pc:docMk/>
            <pc:sldMk cId="1027414811" sldId="289"/>
            <ac:spMk id="337993" creationId="{29EBF64A-1D3A-4092-9482-D666AE9010EC}"/>
          </ac:spMkLst>
        </pc:spChg>
        <pc:spChg chg="mod">
          <ac:chgData name="Radoslav Skapa" userId="a243ab9d156783a8" providerId="LiveId" clId="{4FA6E864-CBE8-4636-9C31-2AB3F37C880B}" dt="2024-03-04T21:27:10.030" v="531" actId="478"/>
          <ac:spMkLst>
            <pc:docMk/>
            <pc:sldMk cId="1027414811" sldId="289"/>
            <ac:spMk id="337995" creationId="{97725767-991F-4F03-B69E-D24A9EDC1B3F}"/>
          </ac:spMkLst>
        </pc:spChg>
        <pc:spChg chg="mod">
          <ac:chgData name="Radoslav Skapa" userId="a243ab9d156783a8" providerId="LiveId" clId="{4FA6E864-CBE8-4636-9C31-2AB3F37C880B}" dt="2024-03-04T21:27:10.030" v="531" actId="478"/>
          <ac:spMkLst>
            <pc:docMk/>
            <pc:sldMk cId="1027414811" sldId="289"/>
            <ac:spMk id="337996" creationId="{EE44062E-A353-4351-A598-AE37029E4721}"/>
          </ac:spMkLst>
        </pc:spChg>
        <pc:spChg chg="mod">
          <ac:chgData name="Radoslav Skapa" userId="a243ab9d156783a8" providerId="LiveId" clId="{4FA6E864-CBE8-4636-9C31-2AB3F37C880B}" dt="2024-03-04T21:27:10.030" v="531" actId="478"/>
          <ac:spMkLst>
            <pc:docMk/>
            <pc:sldMk cId="1027414811" sldId="289"/>
            <ac:spMk id="337997" creationId="{1E9C146C-9D4C-47DB-BE64-5F9D7D3733BD}"/>
          </ac:spMkLst>
        </pc:spChg>
        <pc:spChg chg="mod">
          <ac:chgData name="Radoslav Skapa" userId="a243ab9d156783a8" providerId="LiveId" clId="{4FA6E864-CBE8-4636-9C31-2AB3F37C880B}" dt="2024-03-04T21:27:10.030" v="531" actId="478"/>
          <ac:spMkLst>
            <pc:docMk/>
            <pc:sldMk cId="1027414811" sldId="289"/>
            <ac:spMk id="337998" creationId="{51DD531A-B282-44AC-A496-9D23867F3C6D}"/>
          </ac:spMkLst>
        </pc:spChg>
        <pc:spChg chg="mod">
          <ac:chgData name="Radoslav Skapa" userId="a243ab9d156783a8" providerId="LiveId" clId="{4FA6E864-CBE8-4636-9C31-2AB3F37C880B}" dt="2024-03-04T21:27:10.030" v="531" actId="478"/>
          <ac:spMkLst>
            <pc:docMk/>
            <pc:sldMk cId="1027414811" sldId="289"/>
            <ac:spMk id="338000" creationId="{ABCBE963-F48D-4941-9AB7-315E882B94D4}"/>
          </ac:spMkLst>
        </pc:spChg>
        <pc:spChg chg="mod">
          <ac:chgData name="Radoslav Skapa" userId="a243ab9d156783a8" providerId="LiveId" clId="{4FA6E864-CBE8-4636-9C31-2AB3F37C880B}" dt="2024-03-04T21:27:10.030" v="531" actId="478"/>
          <ac:spMkLst>
            <pc:docMk/>
            <pc:sldMk cId="1027414811" sldId="289"/>
            <ac:spMk id="338001" creationId="{32C36A69-070E-45C4-A4CA-9F1B2A40DADA}"/>
          </ac:spMkLst>
        </pc:spChg>
        <pc:spChg chg="mod">
          <ac:chgData name="Radoslav Skapa" userId="a243ab9d156783a8" providerId="LiveId" clId="{4FA6E864-CBE8-4636-9C31-2AB3F37C880B}" dt="2024-03-04T21:27:10.030" v="531" actId="478"/>
          <ac:spMkLst>
            <pc:docMk/>
            <pc:sldMk cId="1027414811" sldId="289"/>
            <ac:spMk id="338002" creationId="{A00E9411-1045-4BDD-98AE-8B7B86F86D76}"/>
          </ac:spMkLst>
        </pc:spChg>
        <pc:spChg chg="mod">
          <ac:chgData name="Radoslav Skapa" userId="a243ab9d156783a8" providerId="LiveId" clId="{4FA6E864-CBE8-4636-9C31-2AB3F37C880B}" dt="2024-03-04T21:27:10.030" v="531" actId="478"/>
          <ac:spMkLst>
            <pc:docMk/>
            <pc:sldMk cId="1027414811" sldId="289"/>
            <ac:spMk id="338003" creationId="{00D5491B-0B61-497A-B605-6BC43000C99A}"/>
          </ac:spMkLst>
        </pc:spChg>
        <pc:spChg chg="mod">
          <ac:chgData name="Radoslav Skapa" userId="a243ab9d156783a8" providerId="LiveId" clId="{4FA6E864-CBE8-4636-9C31-2AB3F37C880B}" dt="2024-03-04T21:27:10.030" v="531" actId="478"/>
          <ac:spMkLst>
            <pc:docMk/>
            <pc:sldMk cId="1027414811" sldId="289"/>
            <ac:spMk id="338004" creationId="{7D843FE0-0451-4E0A-AE7B-784A354B438F}"/>
          </ac:spMkLst>
        </pc:spChg>
        <pc:spChg chg="mod">
          <ac:chgData name="Radoslav Skapa" userId="a243ab9d156783a8" providerId="LiveId" clId="{4FA6E864-CBE8-4636-9C31-2AB3F37C880B}" dt="2024-03-04T21:27:10.030" v="531" actId="478"/>
          <ac:spMkLst>
            <pc:docMk/>
            <pc:sldMk cId="1027414811" sldId="289"/>
            <ac:spMk id="338006" creationId="{2448382C-4BC4-4CF2-BF78-23FAC30349C5}"/>
          </ac:spMkLst>
        </pc:spChg>
        <pc:spChg chg="mod">
          <ac:chgData name="Radoslav Skapa" userId="a243ab9d156783a8" providerId="LiveId" clId="{4FA6E864-CBE8-4636-9C31-2AB3F37C880B}" dt="2024-03-04T21:27:10.030" v="531" actId="478"/>
          <ac:spMkLst>
            <pc:docMk/>
            <pc:sldMk cId="1027414811" sldId="289"/>
            <ac:spMk id="338007" creationId="{A959C0B2-D6EB-4860-B7E1-BF8175061A6D}"/>
          </ac:spMkLst>
        </pc:spChg>
        <pc:spChg chg="mod">
          <ac:chgData name="Radoslav Skapa" userId="a243ab9d156783a8" providerId="LiveId" clId="{4FA6E864-CBE8-4636-9C31-2AB3F37C880B}" dt="2024-03-04T21:27:10.030" v="531" actId="478"/>
          <ac:spMkLst>
            <pc:docMk/>
            <pc:sldMk cId="1027414811" sldId="289"/>
            <ac:spMk id="338008" creationId="{A14C4CB2-8093-4BB7-9F52-EA7D1853C481}"/>
          </ac:spMkLst>
        </pc:spChg>
        <pc:spChg chg="mod">
          <ac:chgData name="Radoslav Skapa" userId="a243ab9d156783a8" providerId="LiveId" clId="{4FA6E864-CBE8-4636-9C31-2AB3F37C880B}" dt="2024-03-04T21:27:10.030" v="531" actId="478"/>
          <ac:spMkLst>
            <pc:docMk/>
            <pc:sldMk cId="1027414811" sldId="289"/>
            <ac:spMk id="338010" creationId="{9F201F66-60DE-4B08-AB76-9A13A0CA0E55}"/>
          </ac:spMkLst>
        </pc:spChg>
        <pc:spChg chg="mod">
          <ac:chgData name="Radoslav Skapa" userId="a243ab9d156783a8" providerId="LiveId" clId="{4FA6E864-CBE8-4636-9C31-2AB3F37C880B}" dt="2024-03-04T21:27:10.030" v="531" actId="478"/>
          <ac:spMkLst>
            <pc:docMk/>
            <pc:sldMk cId="1027414811" sldId="289"/>
            <ac:spMk id="338011" creationId="{D5D7B862-CF35-482A-BC67-759350A9AF95}"/>
          </ac:spMkLst>
        </pc:spChg>
        <pc:spChg chg="mod">
          <ac:chgData name="Radoslav Skapa" userId="a243ab9d156783a8" providerId="LiveId" clId="{4FA6E864-CBE8-4636-9C31-2AB3F37C880B}" dt="2024-03-04T21:27:10.030" v="531" actId="478"/>
          <ac:spMkLst>
            <pc:docMk/>
            <pc:sldMk cId="1027414811" sldId="289"/>
            <ac:spMk id="338012" creationId="{573E96E9-D3F4-4E63-9C83-F1BED11DA78B}"/>
          </ac:spMkLst>
        </pc:spChg>
        <pc:spChg chg="mod">
          <ac:chgData name="Radoslav Skapa" userId="a243ab9d156783a8" providerId="LiveId" clId="{4FA6E864-CBE8-4636-9C31-2AB3F37C880B}" dt="2024-03-04T21:27:10.030" v="531" actId="478"/>
          <ac:spMkLst>
            <pc:docMk/>
            <pc:sldMk cId="1027414811" sldId="289"/>
            <ac:spMk id="338013" creationId="{88A1B3F4-636C-4ED2-9692-23D6A859BB95}"/>
          </ac:spMkLst>
        </pc:spChg>
        <pc:spChg chg="mod">
          <ac:chgData name="Radoslav Skapa" userId="a243ab9d156783a8" providerId="LiveId" clId="{4FA6E864-CBE8-4636-9C31-2AB3F37C880B}" dt="2024-03-04T21:27:10.030" v="531" actId="478"/>
          <ac:spMkLst>
            <pc:docMk/>
            <pc:sldMk cId="1027414811" sldId="289"/>
            <ac:spMk id="338014" creationId="{3AB17BFA-6F27-4C2E-811B-F67EEEAB4881}"/>
          </ac:spMkLst>
        </pc:spChg>
        <pc:spChg chg="mod">
          <ac:chgData name="Radoslav Skapa" userId="a243ab9d156783a8" providerId="LiveId" clId="{4FA6E864-CBE8-4636-9C31-2AB3F37C880B}" dt="2024-03-04T21:27:10.030" v="531" actId="478"/>
          <ac:spMkLst>
            <pc:docMk/>
            <pc:sldMk cId="1027414811" sldId="289"/>
            <ac:spMk id="338017" creationId="{D72D73F2-79FF-4214-AFE5-F26DAA9322F0}"/>
          </ac:spMkLst>
        </pc:spChg>
        <pc:spChg chg="mod">
          <ac:chgData name="Radoslav Skapa" userId="a243ab9d156783a8" providerId="LiveId" clId="{4FA6E864-CBE8-4636-9C31-2AB3F37C880B}" dt="2024-03-04T21:27:10.030" v="531" actId="478"/>
          <ac:spMkLst>
            <pc:docMk/>
            <pc:sldMk cId="1027414811" sldId="289"/>
            <ac:spMk id="338018" creationId="{3738B688-F9B5-4E8E-95B7-D9D36C98C6AC}"/>
          </ac:spMkLst>
        </pc:spChg>
        <pc:spChg chg="mod">
          <ac:chgData name="Radoslav Skapa" userId="a243ab9d156783a8" providerId="LiveId" clId="{4FA6E864-CBE8-4636-9C31-2AB3F37C880B}" dt="2024-03-04T21:27:10.030" v="531" actId="478"/>
          <ac:spMkLst>
            <pc:docMk/>
            <pc:sldMk cId="1027414811" sldId="289"/>
            <ac:spMk id="338020" creationId="{1A58595C-CA5C-4A30-9C5F-15D102405105}"/>
          </ac:spMkLst>
        </pc:spChg>
        <pc:spChg chg="mod">
          <ac:chgData name="Radoslav Skapa" userId="a243ab9d156783a8" providerId="LiveId" clId="{4FA6E864-CBE8-4636-9C31-2AB3F37C880B}" dt="2024-03-04T21:27:10.030" v="531" actId="478"/>
          <ac:spMkLst>
            <pc:docMk/>
            <pc:sldMk cId="1027414811" sldId="289"/>
            <ac:spMk id="338021" creationId="{5D987E02-41D0-4343-9433-62B459A67B0F}"/>
          </ac:spMkLst>
        </pc:spChg>
        <pc:spChg chg="mod">
          <ac:chgData name="Radoslav Skapa" userId="a243ab9d156783a8" providerId="LiveId" clId="{4FA6E864-CBE8-4636-9C31-2AB3F37C880B}" dt="2024-03-04T21:27:10.030" v="531" actId="478"/>
          <ac:spMkLst>
            <pc:docMk/>
            <pc:sldMk cId="1027414811" sldId="289"/>
            <ac:spMk id="338022" creationId="{55134F4C-BA14-42A6-94D8-19C078C23083}"/>
          </ac:spMkLst>
        </pc:spChg>
        <pc:spChg chg="mod">
          <ac:chgData name="Radoslav Skapa" userId="a243ab9d156783a8" providerId="LiveId" clId="{4FA6E864-CBE8-4636-9C31-2AB3F37C880B}" dt="2024-03-04T21:27:10.030" v="531" actId="478"/>
          <ac:spMkLst>
            <pc:docMk/>
            <pc:sldMk cId="1027414811" sldId="289"/>
            <ac:spMk id="338023" creationId="{F36FD66C-C661-4EF4-8929-9FBF5F3284E6}"/>
          </ac:spMkLst>
        </pc:spChg>
        <pc:spChg chg="mod">
          <ac:chgData name="Radoslav Skapa" userId="a243ab9d156783a8" providerId="LiveId" clId="{4FA6E864-CBE8-4636-9C31-2AB3F37C880B}" dt="2024-03-04T21:27:10.030" v="531" actId="478"/>
          <ac:spMkLst>
            <pc:docMk/>
            <pc:sldMk cId="1027414811" sldId="289"/>
            <ac:spMk id="338024" creationId="{7C65D0B0-85B0-43C8-9920-BA9A0959E348}"/>
          </ac:spMkLst>
        </pc:spChg>
        <pc:spChg chg="mod">
          <ac:chgData name="Radoslav Skapa" userId="a243ab9d156783a8" providerId="LiveId" clId="{4FA6E864-CBE8-4636-9C31-2AB3F37C880B}" dt="2024-03-04T21:27:10.030" v="531" actId="478"/>
          <ac:spMkLst>
            <pc:docMk/>
            <pc:sldMk cId="1027414811" sldId="289"/>
            <ac:spMk id="338025" creationId="{5A4CA695-654F-43D1-B3C1-4E88EF1E9A22}"/>
          </ac:spMkLst>
        </pc:spChg>
        <pc:spChg chg="mod">
          <ac:chgData name="Radoslav Skapa" userId="a243ab9d156783a8" providerId="LiveId" clId="{4FA6E864-CBE8-4636-9C31-2AB3F37C880B}" dt="2024-03-04T21:27:10.030" v="531" actId="478"/>
          <ac:spMkLst>
            <pc:docMk/>
            <pc:sldMk cId="1027414811" sldId="289"/>
            <ac:spMk id="338026" creationId="{36E4A811-F1F4-42E6-AA43-DE5AB1ABE215}"/>
          </ac:spMkLst>
        </pc:spChg>
        <pc:spChg chg="mod">
          <ac:chgData name="Radoslav Skapa" userId="a243ab9d156783a8" providerId="LiveId" clId="{4FA6E864-CBE8-4636-9C31-2AB3F37C880B}" dt="2024-03-04T21:27:10.030" v="531" actId="478"/>
          <ac:spMkLst>
            <pc:docMk/>
            <pc:sldMk cId="1027414811" sldId="289"/>
            <ac:spMk id="338027" creationId="{ABB166C1-294F-41E4-BECE-972D48FD8438}"/>
          </ac:spMkLst>
        </pc:spChg>
        <pc:spChg chg="mod">
          <ac:chgData name="Radoslav Skapa" userId="a243ab9d156783a8" providerId="LiveId" clId="{4FA6E864-CBE8-4636-9C31-2AB3F37C880B}" dt="2024-03-04T21:27:10.030" v="531" actId="478"/>
          <ac:spMkLst>
            <pc:docMk/>
            <pc:sldMk cId="1027414811" sldId="289"/>
            <ac:spMk id="338028" creationId="{81C88B19-8FA1-4202-97A8-623DAF8DFA86}"/>
          </ac:spMkLst>
        </pc:spChg>
        <pc:spChg chg="mod">
          <ac:chgData name="Radoslav Skapa" userId="a243ab9d156783a8" providerId="LiveId" clId="{4FA6E864-CBE8-4636-9C31-2AB3F37C880B}" dt="2024-03-04T21:27:10.030" v="531" actId="478"/>
          <ac:spMkLst>
            <pc:docMk/>
            <pc:sldMk cId="1027414811" sldId="289"/>
            <ac:spMk id="338029" creationId="{9B252AA5-8D33-4813-884D-CBCBC10A1104}"/>
          </ac:spMkLst>
        </pc:spChg>
        <pc:spChg chg="mod">
          <ac:chgData name="Radoslav Skapa" userId="a243ab9d156783a8" providerId="LiveId" clId="{4FA6E864-CBE8-4636-9C31-2AB3F37C880B}" dt="2024-03-04T21:27:10.030" v="531" actId="478"/>
          <ac:spMkLst>
            <pc:docMk/>
            <pc:sldMk cId="1027414811" sldId="289"/>
            <ac:spMk id="338030" creationId="{92D5FBDA-2A3F-4D76-8236-8E0009D9921A}"/>
          </ac:spMkLst>
        </pc:spChg>
        <pc:spChg chg="mod">
          <ac:chgData name="Radoslav Skapa" userId="a243ab9d156783a8" providerId="LiveId" clId="{4FA6E864-CBE8-4636-9C31-2AB3F37C880B}" dt="2024-03-04T21:27:10.030" v="531" actId="478"/>
          <ac:spMkLst>
            <pc:docMk/>
            <pc:sldMk cId="1027414811" sldId="289"/>
            <ac:spMk id="338032" creationId="{4DD54384-E723-4EF3-A92D-26882C292FC1}"/>
          </ac:spMkLst>
        </pc:spChg>
        <pc:spChg chg="mod">
          <ac:chgData name="Radoslav Skapa" userId="a243ab9d156783a8" providerId="LiveId" clId="{4FA6E864-CBE8-4636-9C31-2AB3F37C880B}" dt="2024-03-04T21:27:10.030" v="531" actId="478"/>
          <ac:spMkLst>
            <pc:docMk/>
            <pc:sldMk cId="1027414811" sldId="289"/>
            <ac:spMk id="338033" creationId="{B8655AB0-8D24-41AD-BC55-41DE0D282C75}"/>
          </ac:spMkLst>
        </pc:spChg>
        <pc:spChg chg="mod">
          <ac:chgData name="Radoslav Skapa" userId="a243ab9d156783a8" providerId="LiveId" clId="{4FA6E864-CBE8-4636-9C31-2AB3F37C880B}" dt="2024-03-04T21:27:10.030" v="531" actId="478"/>
          <ac:spMkLst>
            <pc:docMk/>
            <pc:sldMk cId="1027414811" sldId="289"/>
            <ac:spMk id="338034" creationId="{B004895D-DA3C-4E87-AEF2-4133F3D1350E}"/>
          </ac:spMkLst>
        </pc:spChg>
        <pc:spChg chg="mod">
          <ac:chgData name="Radoslav Skapa" userId="a243ab9d156783a8" providerId="LiveId" clId="{4FA6E864-CBE8-4636-9C31-2AB3F37C880B}" dt="2024-03-04T21:27:10.030" v="531" actId="478"/>
          <ac:spMkLst>
            <pc:docMk/>
            <pc:sldMk cId="1027414811" sldId="289"/>
            <ac:spMk id="338035" creationId="{F63CC061-B23F-4838-BE49-BECDD2DE1B27}"/>
          </ac:spMkLst>
        </pc:spChg>
        <pc:spChg chg="mod">
          <ac:chgData name="Radoslav Skapa" userId="a243ab9d156783a8" providerId="LiveId" clId="{4FA6E864-CBE8-4636-9C31-2AB3F37C880B}" dt="2024-03-04T21:27:10.030" v="531" actId="478"/>
          <ac:spMkLst>
            <pc:docMk/>
            <pc:sldMk cId="1027414811" sldId="289"/>
            <ac:spMk id="338036" creationId="{E408E86A-D218-4139-B840-11CB7839AEA2}"/>
          </ac:spMkLst>
        </pc:spChg>
        <pc:spChg chg="mod">
          <ac:chgData name="Radoslav Skapa" userId="a243ab9d156783a8" providerId="LiveId" clId="{4FA6E864-CBE8-4636-9C31-2AB3F37C880B}" dt="2024-03-04T21:27:10.030" v="531" actId="478"/>
          <ac:spMkLst>
            <pc:docMk/>
            <pc:sldMk cId="1027414811" sldId="289"/>
            <ac:spMk id="338037" creationId="{12CCDA97-9584-4E51-84AC-097CC66D28FA}"/>
          </ac:spMkLst>
        </pc:spChg>
        <pc:spChg chg="mod">
          <ac:chgData name="Radoslav Skapa" userId="a243ab9d156783a8" providerId="LiveId" clId="{4FA6E864-CBE8-4636-9C31-2AB3F37C880B}" dt="2024-03-04T21:27:10.030" v="531" actId="478"/>
          <ac:spMkLst>
            <pc:docMk/>
            <pc:sldMk cId="1027414811" sldId="289"/>
            <ac:spMk id="338038" creationId="{B58803C4-5EF0-47C4-8966-D723EF26E2DA}"/>
          </ac:spMkLst>
        </pc:spChg>
        <pc:spChg chg="mod">
          <ac:chgData name="Radoslav Skapa" userId="a243ab9d156783a8" providerId="LiveId" clId="{4FA6E864-CBE8-4636-9C31-2AB3F37C880B}" dt="2024-03-04T21:27:10.030" v="531" actId="478"/>
          <ac:spMkLst>
            <pc:docMk/>
            <pc:sldMk cId="1027414811" sldId="289"/>
            <ac:spMk id="338039" creationId="{416C6C8A-4A85-48C6-BB96-334505926CBC}"/>
          </ac:spMkLst>
        </pc:spChg>
        <pc:spChg chg="mod">
          <ac:chgData name="Radoslav Skapa" userId="a243ab9d156783a8" providerId="LiveId" clId="{4FA6E864-CBE8-4636-9C31-2AB3F37C880B}" dt="2024-03-04T21:27:10.030" v="531" actId="478"/>
          <ac:spMkLst>
            <pc:docMk/>
            <pc:sldMk cId="1027414811" sldId="289"/>
            <ac:spMk id="338040" creationId="{36D73B1E-3E3A-4524-8A3B-200202CC3D68}"/>
          </ac:spMkLst>
        </pc:spChg>
        <pc:spChg chg="mod">
          <ac:chgData name="Radoslav Skapa" userId="a243ab9d156783a8" providerId="LiveId" clId="{4FA6E864-CBE8-4636-9C31-2AB3F37C880B}" dt="2024-03-04T21:27:10.030" v="531" actId="478"/>
          <ac:spMkLst>
            <pc:docMk/>
            <pc:sldMk cId="1027414811" sldId="289"/>
            <ac:spMk id="338041" creationId="{528377E5-89ED-4B80-B6E2-93BCE6493B15}"/>
          </ac:spMkLst>
        </pc:spChg>
        <pc:spChg chg="mod">
          <ac:chgData name="Radoslav Skapa" userId="a243ab9d156783a8" providerId="LiveId" clId="{4FA6E864-CBE8-4636-9C31-2AB3F37C880B}" dt="2024-03-04T21:27:10.030" v="531" actId="478"/>
          <ac:spMkLst>
            <pc:docMk/>
            <pc:sldMk cId="1027414811" sldId="289"/>
            <ac:spMk id="338042" creationId="{CC088517-09D7-4A55-BEDF-1092AE3F6801}"/>
          </ac:spMkLst>
        </pc:spChg>
        <pc:spChg chg="mod">
          <ac:chgData name="Radoslav Skapa" userId="a243ab9d156783a8" providerId="LiveId" clId="{4FA6E864-CBE8-4636-9C31-2AB3F37C880B}" dt="2024-03-04T21:27:10.030" v="531" actId="478"/>
          <ac:spMkLst>
            <pc:docMk/>
            <pc:sldMk cId="1027414811" sldId="289"/>
            <ac:spMk id="338044" creationId="{6D8D846C-9269-4199-A5CC-7596B2F479BF}"/>
          </ac:spMkLst>
        </pc:spChg>
        <pc:spChg chg="mod">
          <ac:chgData name="Radoslav Skapa" userId="a243ab9d156783a8" providerId="LiveId" clId="{4FA6E864-CBE8-4636-9C31-2AB3F37C880B}" dt="2024-03-04T21:27:10.030" v="531" actId="478"/>
          <ac:spMkLst>
            <pc:docMk/>
            <pc:sldMk cId="1027414811" sldId="289"/>
            <ac:spMk id="338045" creationId="{7E345A17-93FD-4F29-9936-E1C062FCA004}"/>
          </ac:spMkLst>
        </pc:spChg>
        <pc:spChg chg="mod">
          <ac:chgData name="Radoslav Skapa" userId="a243ab9d156783a8" providerId="LiveId" clId="{4FA6E864-CBE8-4636-9C31-2AB3F37C880B}" dt="2024-03-04T21:27:10.030" v="531" actId="478"/>
          <ac:spMkLst>
            <pc:docMk/>
            <pc:sldMk cId="1027414811" sldId="289"/>
            <ac:spMk id="338046" creationId="{F4345190-93B0-4141-A25F-4642869449B3}"/>
          </ac:spMkLst>
        </pc:spChg>
        <pc:spChg chg="mod">
          <ac:chgData name="Radoslav Skapa" userId="a243ab9d156783a8" providerId="LiveId" clId="{4FA6E864-CBE8-4636-9C31-2AB3F37C880B}" dt="2024-03-04T21:27:10.030" v="531" actId="478"/>
          <ac:spMkLst>
            <pc:docMk/>
            <pc:sldMk cId="1027414811" sldId="289"/>
            <ac:spMk id="338047" creationId="{230BE839-CC9C-4EA5-8D0D-F034C3E2B9CF}"/>
          </ac:spMkLst>
        </pc:spChg>
        <pc:spChg chg="mod">
          <ac:chgData name="Radoslav Skapa" userId="a243ab9d156783a8" providerId="LiveId" clId="{4FA6E864-CBE8-4636-9C31-2AB3F37C880B}" dt="2024-03-04T21:27:10.030" v="531" actId="478"/>
          <ac:spMkLst>
            <pc:docMk/>
            <pc:sldMk cId="1027414811" sldId="289"/>
            <ac:spMk id="338048" creationId="{C4DEA482-27F2-4991-9ECB-766A781BD37C}"/>
          </ac:spMkLst>
        </pc:spChg>
        <pc:spChg chg="mod">
          <ac:chgData name="Radoslav Skapa" userId="a243ab9d156783a8" providerId="LiveId" clId="{4FA6E864-CBE8-4636-9C31-2AB3F37C880B}" dt="2024-03-04T21:27:10.030" v="531" actId="478"/>
          <ac:spMkLst>
            <pc:docMk/>
            <pc:sldMk cId="1027414811" sldId="289"/>
            <ac:spMk id="338049" creationId="{CBFCA17C-45F7-4746-A79B-75F3E711A8FF}"/>
          </ac:spMkLst>
        </pc:spChg>
        <pc:spChg chg="del">
          <ac:chgData name="Radoslav Skapa" userId="a243ab9d156783a8" providerId="LiveId" clId="{4FA6E864-CBE8-4636-9C31-2AB3F37C880B}" dt="2024-03-04T21:27:10.030" v="531" actId="478"/>
          <ac:spMkLst>
            <pc:docMk/>
            <pc:sldMk cId="1027414811" sldId="289"/>
            <ac:spMk id="338050" creationId="{74A7A88F-548B-427B-9697-946C7BA14616}"/>
          </ac:spMkLst>
        </pc:spChg>
        <pc:grpChg chg="mod">
          <ac:chgData name="Radoslav Skapa" userId="a243ab9d156783a8" providerId="LiveId" clId="{4FA6E864-CBE8-4636-9C31-2AB3F37C880B}" dt="2024-03-04T21:27:10.030" v="531" actId="478"/>
          <ac:grpSpMkLst>
            <pc:docMk/>
            <pc:sldMk cId="1027414811" sldId="289"/>
            <ac:grpSpMk id="337977" creationId="{9C91FB54-CBE3-4332-8350-35BBBBB68292}"/>
          </ac:grpSpMkLst>
        </pc:grpChg>
        <pc:grpChg chg="mod">
          <ac:chgData name="Radoslav Skapa" userId="a243ab9d156783a8" providerId="LiveId" clId="{4FA6E864-CBE8-4636-9C31-2AB3F37C880B}" dt="2024-03-04T21:27:10.030" v="531" actId="478"/>
          <ac:grpSpMkLst>
            <pc:docMk/>
            <pc:sldMk cId="1027414811" sldId="289"/>
            <ac:grpSpMk id="337979" creationId="{F73BB413-1DBA-4264-BEE4-FBF8814D3578}"/>
          </ac:grpSpMkLst>
        </pc:grpChg>
        <pc:grpChg chg="mod">
          <ac:chgData name="Radoslav Skapa" userId="a243ab9d156783a8" providerId="LiveId" clId="{4FA6E864-CBE8-4636-9C31-2AB3F37C880B}" dt="2024-03-04T21:27:10.030" v="531" actId="478"/>
          <ac:grpSpMkLst>
            <pc:docMk/>
            <pc:sldMk cId="1027414811" sldId="289"/>
            <ac:grpSpMk id="337985" creationId="{BF1CF780-E6D4-462B-AF7F-20D5381240BA}"/>
          </ac:grpSpMkLst>
        </pc:grpChg>
        <pc:grpChg chg="mod">
          <ac:chgData name="Radoslav Skapa" userId="a243ab9d156783a8" providerId="LiveId" clId="{4FA6E864-CBE8-4636-9C31-2AB3F37C880B}" dt="2024-03-04T21:27:10.030" v="531" actId="478"/>
          <ac:grpSpMkLst>
            <pc:docMk/>
            <pc:sldMk cId="1027414811" sldId="289"/>
            <ac:grpSpMk id="337990" creationId="{74668B80-89E4-436B-9912-D052873A0534}"/>
          </ac:grpSpMkLst>
        </pc:grpChg>
        <pc:grpChg chg="mod">
          <ac:chgData name="Radoslav Skapa" userId="a243ab9d156783a8" providerId="LiveId" clId="{4FA6E864-CBE8-4636-9C31-2AB3F37C880B}" dt="2024-03-04T21:27:10.030" v="531" actId="478"/>
          <ac:grpSpMkLst>
            <pc:docMk/>
            <pc:sldMk cId="1027414811" sldId="289"/>
            <ac:grpSpMk id="337994" creationId="{2195FF00-DFCB-4B5A-B8C7-BA0D4E3617BE}"/>
          </ac:grpSpMkLst>
        </pc:grpChg>
        <pc:grpChg chg="mod">
          <ac:chgData name="Radoslav Skapa" userId="a243ab9d156783a8" providerId="LiveId" clId="{4FA6E864-CBE8-4636-9C31-2AB3F37C880B}" dt="2024-03-04T21:27:10.030" v="531" actId="478"/>
          <ac:grpSpMkLst>
            <pc:docMk/>
            <pc:sldMk cId="1027414811" sldId="289"/>
            <ac:grpSpMk id="337999" creationId="{BA01A997-9C4F-439F-8DD0-9671FB1D8380}"/>
          </ac:grpSpMkLst>
        </pc:grpChg>
        <pc:grpChg chg="mod">
          <ac:chgData name="Radoslav Skapa" userId="a243ab9d156783a8" providerId="LiveId" clId="{4FA6E864-CBE8-4636-9C31-2AB3F37C880B}" dt="2024-03-04T21:27:10.030" v="531" actId="478"/>
          <ac:grpSpMkLst>
            <pc:docMk/>
            <pc:sldMk cId="1027414811" sldId="289"/>
            <ac:grpSpMk id="338005" creationId="{0A716590-23E2-4A32-9150-67E6AAF3BC64}"/>
          </ac:grpSpMkLst>
        </pc:grpChg>
        <pc:grpChg chg="mod">
          <ac:chgData name="Radoslav Skapa" userId="a243ab9d156783a8" providerId="LiveId" clId="{4FA6E864-CBE8-4636-9C31-2AB3F37C880B}" dt="2024-03-04T21:27:10.030" v="531" actId="478"/>
          <ac:grpSpMkLst>
            <pc:docMk/>
            <pc:sldMk cId="1027414811" sldId="289"/>
            <ac:grpSpMk id="338009" creationId="{F16FEFDB-874B-4B28-9971-D18C95911DFC}"/>
          </ac:grpSpMkLst>
        </pc:grpChg>
        <pc:grpChg chg="mod">
          <ac:chgData name="Radoslav Skapa" userId="a243ab9d156783a8" providerId="LiveId" clId="{4FA6E864-CBE8-4636-9C31-2AB3F37C880B}" dt="2024-03-04T21:27:10.030" v="531" actId="478"/>
          <ac:grpSpMkLst>
            <pc:docMk/>
            <pc:sldMk cId="1027414811" sldId="289"/>
            <ac:grpSpMk id="338015" creationId="{FD44D40F-C3B6-4C14-B0EE-1DF73A872FC3}"/>
          </ac:grpSpMkLst>
        </pc:grpChg>
        <pc:grpChg chg="mod">
          <ac:chgData name="Radoslav Skapa" userId="a243ab9d156783a8" providerId="LiveId" clId="{4FA6E864-CBE8-4636-9C31-2AB3F37C880B}" dt="2024-03-04T21:27:10.030" v="531" actId="478"/>
          <ac:grpSpMkLst>
            <pc:docMk/>
            <pc:sldMk cId="1027414811" sldId="289"/>
            <ac:grpSpMk id="338016" creationId="{9EFA754A-6119-4CE8-9B07-2EC77ACD2B31}"/>
          </ac:grpSpMkLst>
        </pc:grpChg>
        <pc:grpChg chg="mod">
          <ac:chgData name="Radoslav Skapa" userId="a243ab9d156783a8" providerId="LiveId" clId="{4FA6E864-CBE8-4636-9C31-2AB3F37C880B}" dt="2024-03-04T21:27:10.030" v="531" actId="478"/>
          <ac:grpSpMkLst>
            <pc:docMk/>
            <pc:sldMk cId="1027414811" sldId="289"/>
            <ac:grpSpMk id="338019" creationId="{4EC809E0-9067-4636-9C98-99C49728EAEF}"/>
          </ac:grpSpMkLst>
        </pc:grpChg>
        <pc:grpChg chg="mod">
          <ac:chgData name="Radoslav Skapa" userId="a243ab9d156783a8" providerId="LiveId" clId="{4FA6E864-CBE8-4636-9C31-2AB3F37C880B}" dt="2024-03-04T21:27:10.030" v="531" actId="478"/>
          <ac:grpSpMkLst>
            <pc:docMk/>
            <pc:sldMk cId="1027414811" sldId="289"/>
            <ac:grpSpMk id="338031" creationId="{FD6D0D45-A84C-46F5-AB8F-35A164484FDE}"/>
          </ac:grpSpMkLst>
        </pc:grpChg>
        <pc:grpChg chg="mod">
          <ac:chgData name="Radoslav Skapa" userId="a243ab9d156783a8" providerId="LiveId" clId="{4FA6E864-CBE8-4636-9C31-2AB3F37C880B}" dt="2024-03-04T21:27:10.030" v="531" actId="478"/>
          <ac:grpSpMkLst>
            <pc:docMk/>
            <pc:sldMk cId="1027414811" sldId="289"/>
            <ac:grpSpMk id="338043" creationId="{BE5A79F3-4BCB-4B81-9E26-EE6AD4810EE2}"/>
          </ac:grpSpMkLst>
        </pc:grpChg>
        <pc:grpChg chg="mod">
          <ac:chgData name="Radoslav Skapa" userId="a243ab9d156783a8" providerId="LiveId" clId="{4FA6E864-CBE8-4636-9C31-2AB3F37C880B}" dt="2024-03-04T21:27:10.030" v="531" actId="478"/>
          <ac:grpSpMkLst>
            <pc:docMk/>
            <pc:sldMk cId="1027414811" sldId="289"/>
            <ac:grpSpMk id="338051" creationId="{75FA8CDD-DC9A-4D57-BEC6-CC45CE037B35}"/>
          </ac:grpSpMkLst>
        </pc:grpChg>
        <pc:grpChg chg="mod">
          <ac:chgData name="Radoslav Skapa" userId="a243ab9d156783a8" providerId="LiveId" clId="{4FA6E864-CBE8-4636-9C31-2AB3F37C880B}" dt="2024-03-04T21:27:10.030" v="531" actId="478"/>
          <ac:grpSpMkLst>
            <pc:docMk/>
            <pc:sldMk cId="1027414811" sldId="289"/>
            <ac:grpSpMk id="338052" creationId="{A90281F2-3A06-4B25-9076-311EA1A70161}"/>
          </ac:grpSpMkLst>
        </pc:grpChg>
      </pc:sldChg>
      <pc:sldChg chg="add del">
        <pc:chgData name="Radoslav Skapa" userId="a243ab9d156783a8" providerId="LiveId" clId="{4FA6E864-CBE8-4636-9C31-2AB3F37C880B}" dt="2024-03-19T15:34:18.887" v="703" actId="47"/>
        <pc:sldMkLst>
          <pc:docMk/>
          <pc:sldMk cId="3759394739" sldId="291"/>
        </pc:sldMkLst>
      </pc:sldChg>
      <pc:sldChg chg="add del">
        <pc:chgData name="Radoslav Skapa" userId="a243ab9d156783a8" providerId="LiveId" clId="{4FA6E864-CBE8-4636-9C31-2AB3F37C880B}" dt="2024-03-04T21:28:13.953" v="539" actId="2696"/>
        <pc:sldMkLst>
          <pc:docMk/>
          <pc:sldMk cId="3778380083" sldId="291"/>
        </pc:sldMkLst>
      </pc:sldChg>
      <pc:sldChg chg="addSp delSp modSp add mod">
        <pc:chgData name="Radoslav Skapa" userId="a243ab9d156783a8" providerId="LiveId" clId="{4FA6E864-CBE8-4636-9C31-2AB3F37C880B}" dt="2024-04-08T18:36:32.109" v="1302" actId="1076"/>
        <pc:sldMkLst>
          <pc:docMk/>
          <pc:sldMk cId="0" sldId="292"/>
        </pc:sldMkLst>
        <pc:spChg chg="add del mod">
          <ac:chgData name="Radoslav Skapa" userId="a243ab9d156783a8" providerId="LiveId" clId="{4FA6E864-CBE8-4636-9C31-2AB3F37C880B}" dt="2024-04-08T18:35:03.733" v="1299" actId="478"/>
          <ac:spMkLst>
            <pc:docMk/>
            <pc:sldMk cId="0" sldId="292"/>
            <ac:spMk id="3" creationId="{A4789991-0D55-1856-E683-05ADC131CD11}"/>
          </ac:spMkLst>
        </pc:spChg>
        <pc:spChg chg="add mod">
          <ac:chgData name="Radoslav Skapa" userId="a243ab9d156783a8" providerId="LiveId" clId="{4FA6E864-CBE8-4636-9C31-2AB3F37C880B}" dt="2024-04-08T18:35:00.075" v="1298"/>
          <ac:spMkLst>
            <pc:docMk/>
            <pc:sldMk cId="0" sldId="292"/>
            <ac:spMk id="4" creationId="{639C2C52-3D89-C362-FD2A-12C3DC7235CE}"/>
          </ac:spMkLst>
        </pc:spChg>
        <pc:spChg chg="mod">
          <ac:chgData name="Radoslav Skapa" userId="a243ab9d156783a8" providerId="LiveId" clId="{4FA6E864-CBE8-4636-9C31-2AB3F37C880B}" dt="2024-04-08T18:36:32.109" v="1302" actId="1076"/>
          <ac:spMkLst>
            <pc:docMk/>
            <pc:sldMk cId="0" sldId="292"/>
            <ac:spMk id="5" creationId="{00000000-0000-0000-0000-000000000000}"/>
          </ac:spMkLst>
        </pc:spChg>
        <pc:spChg chg="del">
          <ac:chgData name="Radoslav Skapa" userId="a243ab9d156783a8" providerId="LiveId" clId="{4FA6E864-CBE8-4636-9C31-2AB3F37C880B}" dt="2024-04-08T18:34:59.619" v="1297" actId="478"/>
          <ac:spMkLst>
            <pc:docMk/>
            <pc:sldMk cId="0" sldId="292"/>
            <ac:spMk id="8194" creationId="{00000000-0000-0000-0000-000000000000}"/>
          </ac:spMkLst>
        </pc:spChg>
        <pc:spChg chg="mod">
          <ac:chgData name="Radoslav Skapa" userId="a243ab9d156783a8" providerId="LiveId" clId="{4FA6E864-CBE8-4636-9C31-2AB3F37C880B}" dt="2024-04-08T18:36:26.476" v="1301" actId="6549"/>
          <ac:spMkLst>
            <pc:docMk/>
            <pc:sldMk cId="0" sldId="292"/>
            <ac:spMk id="8195" creationId="{00000000-0000-0000-0000-000000000000}"/>
          </ac:spMkLst>
        </pc:spChg>
      </pc:sldChg>
      <pc:sldChg chg="add del">
        <pc:chgData name="Radoslav Skapa" userId="a243ab9d156783a8" providerId="LiveId" clId="{4FA6E864-CBE8-4636-9C31-2AB3F37C880B}" dt="2024-03-04T21:28:13.953" v="539" actId="2696"/>
        <pc:sldMkLst>
          <pc:docMk/>
          <pc:sldMk cId="1375493540" sldId="292"/>
        </pc:sldMkLst>
      </pc:sldChg>
      <pc:sldChg chg="add del">
        <pc:chgData name="Radoslav Skapa" userId="a243ab9d156783a8" providerId="LiveId" clId="{4FA6E864-CBE8-4636-9C31-2AB3F37C880B}" dt="2024-03-19T15:34:18.887" v="703" actId="47"/>
        <pc:sldMkLst>
          <pc:docMk/>
          <pc:sldMk cId="2458706354" sldId="292"/>
        </pc:sldMkLst>
        <pc:spChg chg="mod">
          <ac:chgData name="Radoslav Skapa" userId="a243ab9d156783a8" providerId="LiveId" clId="{4FA6E864-CBE8-4636-9C31-2AB3F37C880B}" dt="2024-03-04T19:44:44.314" v="14" actId="27636"/>
          <ac:spMkLst>
            <pc:docMk/>
            <pc:sldMk cId="2458706354" sldId="292"/>
            <ac:spMk id="344066" creationId="{8D430B9A-59EB-40A3-AA60-68CD8993E143}"/>
          </ac:spMkLst>
        </pc:spChg>
      </pc:sldChg>
      <pc:sldChg chg="addSp modSp add mod">
        <pc:chgData name="Radoslav Skapa" userId="a243ab9d156783a8" providerId="LiveId" clId="{4FA6E864-CBE8-4636-9C31-2AB3F37C880B}" dt="2024-04-08T18:39:09.754" v="1318" actId="1076"/>
        <pc:sldMkLst>
          <pc:docMk/>
          <pc:sldMk cId="0" sldId="293"/>
        </pc:sldMkLst>
        <pc:spChg chg="mod">
          <ac:chgData name="Radoslav Skapa" userId="a243ab9d156783a8" providerId="LiveId" clId="{4FA6E864-CBE8-4636-9C31-2AB3F37C880B}" dt="2024-04-08T18:38:54.038" v="1314" actId="1076"/>
          <ac:spMkLst>
            <pc:docMk/>
            <pc:sldMk cId="0" sldId="293"/>
            <ac:spMk id="4" creationId="{00000000-0000-0000-0000-000000000000}"/>
          </ac:spMkLst>
        </pc:spChg>
        <pc:spChg chg="mod">
          <ac:chgData name="Radoslav Skapa" userId="a243ab9d156783a8" providerId="LiveId" clId="{4FA6E864-CBE8-4636-9C31-2AB3F37C880B}" dt="2024-04-08T18:39:00.517" v="1315" actId="1076"/>
          <ac:spMkLst>
            <pc:docMk/>
            <pc:sldMk cId="0" sldId="293"/>
            <ac:spMk id="5" creationId="{00000000-0000-0000-0000-000000000000}"/>
          </ac:spMkLst>
        </pc:spChg>
        <pc:spChg chg="mod">
          <ac:chgData name="Radoslav Skapa" userId="a243ab9d156783a8" providerId="LiveId" clId="{4FA6E864-CBE8-4636-9C31-2AB3F37C880B}" dt="2024-04-08T18:39:00.517" v="1315" actId="1076"/>
          <ac:spMkLst>
            <pc:docMk/>
            <pc:sldMk cId="0" sldId="293"/>
            <ac:spMk id="6" creationId="{00000000-0000-0000-0000-000000000000}"/>
          </ac:spMkLst>
        </pc:spChg>
        <pc:spChg chg="mod">
          <ac:chgData name="Radoslav Skapa" userId="a243ab9d156783a8" providerId="LiveId" clId="{4FA6E864-CBE8-4636-9C31-2AB3F37C880B}" dt="2024-04-08T18:39:00.517" v="1315" actId="1076"/>
          <ac:spMkLst>
            <pc:docMk/>
            <pc:sldMk cId="0" sldId="293"/>
            <ac:spMk id="7" creationId="{00000000-0000-0000-0000-000000000000}"/>
          </ac:spMkLst>
        </pc:spChg>
        <pc:spChg chg="mod">
          <ac:chgData name="Radoslav Skapa" userId="a243ab9d156783a8" providerId="LiveId" clId="{4FA6E864-CBE8-4636-9C31-2AB3F37C880B}" dt="2024-04-08T18:39:00.517" v="1315" actId="1076"/>
          <ac:spMkLst>
            <pc:docMk/>
            <pc:sldMk cId="0" sldId="293"/>
            <ac:spMk id="8" creationId="{00000000-0000-0000-0000-000000000000}"/>
          </ac:spMkLst>
        </pc:spChg>
        <pc:spChg chg="mod">
          <ac:chgData name="Radoslav Skapa" userId="a243ab9d156783a8" providerId="LiveId" clId="{4FA6E864-CBE8-4636-9C31-2AB3F37C880B}" dt="2024-04-08T18:39:00.517" v="1315" actId="1076"/>
          <ac:spMkLst>
            <pc:docMk/>
            <pc:sldMk cId="0" sldId="293"/>
            <ac:spMk id="9" creationId="{00000000-0000-0000-0000-000000000000}"/>
          </ac:spMkLst>
        </pc:spChg>
        <pc:spChg chg="mod">
          <ac:chgData name="Radoslav Skapa" userId="a243ab9d156783a8" providerId="LiveId" clId="{4FA6E864-CBE8-4636-9C31-2AB3F37C880B}" dt="2024-04-08T18:39:00.517" v="1315" actId="1076"/>
          <ac:spMkLst>
            <pc:docMk/>
            <pc:sldMk cId="0" sldId="293"/>
            <ac:spMk id="10" creationId="{00000000-0000-0000-0000-000000000000}"/>
          </ac:spMkLst>
        </pc:spChg>
        <pc:spChg chg="mod">
          <ac:chgData name="Radoslav Skapa" userId="a243ab9d156783a8" providerId="LiveId" clId="{4FA6E864-CBE8-4636-9C31-2AB3F37C880B}" dt="2024-04-08T18:39:00.517" v="1315" actId="1076"/>
          <ac:spMkLst>
            <pc:docMk/>
            <pc:sldMk cId="0" sldId="293"/>
            <ac:spMk id="12" creationId="{00000000-0000-0000-0000-000000000000}"/>
          </ac:spMkLst>
        </pc:spChg>
        <pc:picChg chg="add mod">
          <ac:chgData name="Radoslav Skapa" userId="a243ab9d156783a8" providerId="LiveId" clId="{4FA6E864-CBE8-4636-9C31-2AB3F37C880B}" dt="2024-04-08T18:38:39.172" v="1311"/>
          <ac:picMkLst>
            <pc:docMk/>
            <pc:sldMk cId="0" sldId="293"/>
            <ac:picMk id="2" creationId="{89E41DC2-0A79-785C-2730-62891799F9E6}"/>
          </ac:picMkLst>
        </pc:picChg>
        <pc:picChg chg="add mod">
          <ac:chgData name="Radoslav Skapa" userId="a243ab9d156783a8" providerId="LiveId" clId="{4FA6E864-CBE8-4636-9C31-2AB3F37C880B}" dt="2024-04-08T18:39:09.754" v="1318" actId="1076"/>
          <ac:picMkLst>
            <pc:docMk/>
            <pc:sldMk cId="0" sldId="293"/>
            <ac:picMk id="3" creationId="{4E5820A1-1640-C1D2-A966-C467DC0C8D1C}"/>
          </ac:picMkLst>
        </pc:picChg>
      </pc:sldChg>
      <pc:sldChg chg="delSp modSp del mod">
        <pc:chgData name="Radoslav Skapa" userId="a243ab9d156783a8" providerId="LiveId" clId="{4FA6E864-CBE8-4636-9C31-2AB3F37C880B}" dt="2024-04-08T20:14:26.250" v="2021" actId="47"/>
        <pc:sldMkLst>
          <pc:docMk/>
          <pc:sldMk cId="0" sldId="294"/>
        </pc:sldMkLst>
        <pc:spChg chg="del">
          <ac:chgData name="Radoslav Skapa" userId="a243ab9d156783a8" providerId="LiveId" clId="{4FA6E864-CBE8-4636-9C31-2AB3F37C880B}" dt="2024-03-04T21:34:37.006" v="642" actId="478"/>
          <ac:spMkLst>
            <pc:docMk/>
            <pc:sldMk cId="0" sldId="294"/>
            <ac:spMk id="32771" creationId="{659C44D1-0B3E-B203-1374-10AEFD0143CF}"/>
          </ac:spMkLst>
        </pc:spChg>
        <pc:spChg chg="mod">
          <ac:chgData name="Radoslav Skapa" userId="a243ab9d156783a8" providerId="LiveId" clId="{4FA6E864-CBE8-4636-9C31-2AB3F37C880B}" dt="2024-03-04T19:52:43.621" v="148" actId="207"/>
          <ac:spMkLst>
            <pc:docMk/>
            <pc:sldMk cId="0" sldId="294"/>
            <ac:spMk id="32773" creationId="{88D39599-94FD-F8F2-EE8D-0C5B9FD0496E}"/>
          </ac:spMkLst>
        </pc:spChg>
        <pc:spChg chg="del">
          <ac:chgData name="Radoslav Skapa" userId="a243ab9d156783a8" providerId="LiveId" clId="{4FA6E864-CBE8-4636-9C31-2AB3F37C880B}" dt="2024-03-04T21:34:38.960" v="643" actId="478"/>
          <ac:spMkLst>
            <pc:docMk/>
            <pc:sldMk cId="0" sldId="294"/>
            <ac:spMk id="65541" creationId="{1C8E051C-D508-A842-9F32-6016DBAF9528}"/>
          </ac:spMkLst>
        </pc:spChg>
      </pc:sldChg>
      <pc:sldChg chg="addSp delSp modSp add del mod">
        <pc:chgData name="Radoslav Skapa" userId="a243ab9d156783a8" providerId="LiveId" clId="{4FA6E864-CBE8-4636-9C31-2AB3F37C880B}" dt="2024-04-08T20:14:23.183" v="2020" actId="47"/>
        <pc:sldMkLst>
          <pc:docMk/>
          <pc:sldMk cId="0" sldId="295"/>
        </pc:sldMkLst>
        <pc:spChg chg="add del mod">
          <ac:chgData name="Radoslav Skapa" userId="a243ab9d156783a8" providerId="LiveId" clId="{4FA6E864-CBE8-4636-9C31-2AB3F37C880B}" dt="2024-03-04T21:34:49.653" v="645" actId="478"/>
          <ac:spMkLst>
            <pc:docMk/>
            <pc:sldMk cId="0" sldId="295"/>
            <ac:spMk id="3" creationId="{13777F6C-38F3-66D6-1E13-6CF44EFF38CB}"/>
          </ac:spMkLst>
        </pc:spChg>
        <pc:spChg chg="del">
          <ac:chgData name="Radoslav Skapa" userId="a243ab9d156783a8" providerId="LiveId" clId="{4FA6E864-CBE8-4636-9C31-2AB3F37C880B}" dt="2024-03-04T21:22:58.624" v="518" actId="478"/>
          <ac:spMkLst>
            <pc:docMk/>
            <pc:sldMk cId="0" sldId="295"/>
            <ac:spMk id="33795" creationId="{ED4CD56D-5B25-3F76-56AD-714533C88D8C}"/>
          </ac:spMkLst>
        </pc:spChg>
        <pc:spChg chg="del">
          <ac:chgData name="Radoslav Skapa" userId="a243ab9d156783a8" providerId="LiveId" clId="{4FA6E864-CBE8-4636-9C31-2AB3F37C880B}" dt="2024-03-04T21:34:46.604" v="644" actId="478"/>
          <ac:spMkLst>
            <pc:docMk/>
            <pc:sldMk cId="0" sldId="295"/>
            <ac:spMk id="33797" creationId="{370F79EE-A084-9006-3D65-ADA759399BC3}"/>
          </ac:spMkLst>
        </pc:spChg>
        <pc:spChg chg="mod">
          <ac:chgData name="Radoslav Skapa" userId="a243ab9d156783a8" providerId="LiveId" clId="{4FA6E864-CBE8-4636-9C31-2AB3F37C880B}" dt="2024-04-08T20:12:43.762" v="1966" actId="27636"/>
          <ac:spMkLst>
            <pc:docMk/>
            <pc:sldMk cId="0" sldId="295"/>
            <ac:spMk id="66563" creationId="{DC82BE01-06BD-C4FB-F2F6-C5CF80416AEE}"/>
          </ac:spMkLst>
        </pc:spChg>
      </pc:sldChg>
      <pc:sldChg chg="delSp modSp add del mod">
        <pc:chgData name="Radoslav Skapa" userId="a243ab9d156783a8" providerId="LiveId" clId="{4FA6E864-CBE8-4636-9C31-2AB3F37C880B}" dt="2024-04-08T20:04:52.807" v="1924" actId="14100"/>
        <pc:sldMkLst>
          <pc:docMk/>
          <pc:sldMk cId="0" sldId="296"/>
        </pc:sldMkLst>
        <pc:spChg chg="mod">
          <ac:chgData name="Radoslav Skapa" userId="a243ab9d156783a8" providerId="LiveId" clId="{4FA6E864-CBE8-4636-9C31-2AB3F37C880B}" dt="2024-04-08T20:04:52.807" v="1924" actId="14100"/>
          <ac:spMkLst>
            <pc:docMk/>
            <pc:sldMk cId="0" sldId="296"/>
            <ac:spMk id="2" creationId="{00000000-0000-0000-0000-000000000000}"/>
          </ac:spMkLst>
        </pc:spChg>
        <pc:spChg chg="del">
          <ac:chgData name="Radoslav Skapa" userId="a243ab9d156783a8" providerId="LiveId" clId="{4FA6E864-CBE8-4636-9C31-2AB3F37C880B}" dt="2024-03-04T21:23:02.406" v="519" actId="478"/>
          <ac:spMkLst>
            <pc:docMk/>
            <pc:sldMk cId="0" sldId="296"/>
            <ac:spMk id="34819" creationId="{001BEA45-B259-24DD-782D-67BDA4A8F142}"/>
          </ac:spMkLst>
        </pc:spChg>
      </pc:sldChg>
      <pc:sldChg chg="addSp delSp modSp add del mod">
        <pc:chgData name="Radoslav Skapa" userId="a243ab9d156783a8" providerId="LiveId" clId="{4FA6E864-CBE8-4636-9C31-2AB3F37C880B}" dt="2024-04-08T18:45:22.250" v="1352" actId="47"/>
        <pc:sldMkLst>
          <pc:docMk/>
          <pc:sldMk cId="1194521943" sldId="299"/>
        </pc:sldMkLst>
        <pc:spChg chg="add del mod">
          <ac:chgData name="Radoslav Skapa" userId="a243ab9d156783a8" providerId="LiveId" clId="{4FA6E864-CBE8-4636-9C31-2AB3F37C880B}" dt="2024-03-04T20:26:34.940" v="239" actId="478"/>
          <ac:spMkLst>
            <pc:docMk/>
            <pc:sldMk cId="1194521943" sldId="299"/>
            <ac:spMk id="2" creationId="{92090CBE-CC64-6D95-105C-9958BC69D744}"/>
          </ac:spMkLst>
        </pc:spChg>
        <pc:spChg chg="add mod">
          <ac:chgData name="Radoslav Skapa" userId="a243ab9d156783a8" providerId="LiveId" clId="{4FA6E864-CBE8-4636-9C31-2AB3F37C880B}" dt="2024-03-04T20:26:41.142" v="241"/>
          <ac:spMkLst>
            <pc:docMk/>
            <pc:sldMk cId="1194521943" sldId="299"/>
            <ac:spMk id="3" creationId="{FC8750CA-14BE-D347-D2C5-1FB675A185EB}"/>
          </ac:spMkLst>
        </pc:spChg>
        <pc:spChg chg="add mod">
          <ac:chgData name="Radoslav Skapa" userId="a243ab9d156783a8" providerId="LiveId" clId="{4FA6E864-CBE8-4636-9C31-2AB3F37C880B}" dt="2024-03-04T20:27:28.005" v="255" actId="27636"/>
          <ac:spMkLst>
            <pc:docMk/>
            <pc:sldMk cId="1194521943" sldId="299"/>
            <ac:spMk id="4" creationId="{48F01D31-DE04-B7A2-F0ED-3C619AD7EF91}"/>
          </ac:spMkLst>
        </pc:spChg>
        <pc:spChg chg="del">
          <ac:chgData name="Radoslav Skapa" userId="a243ab9d156783a8" providerId="LiveId" clId="{4FA6E864-CBE8-4636-9C31-2AB3F37C880B}" dt="2024-03-04T20:00:50.766" v="203" actId="478"/>
          <ac:spMkLst>
            <pc:docMk/>
            <pc:sldMk cId="1194521943" sldId="299"/>
            <ac:spMk id="5" creationId="{D0E4B27A-B0FB-A698-AF8B-897F6C6C1547}"/>
          </ac:spMkLst>
        </pc:spChg>
        <pc:spChg chg="add mod">
          <ac:chgData name="Radoslav Skapa" userId="a243ab9d156783a8" providerId="LiveId" clId="{4FA6E864-CBE8-4636-9C31-2AB3F37C880B}" dt="2024-03-04T20:27:59.904" v="267" actId="20577"/>
          <ac:spMkLst>
            <pc:docMk/>
            <pc:sldMk cId="1194521943" sldId="299"/>
            <ac:spMk id="7" creationId="{94847C3D-468B-7A15-E309-52134354C2E6}"/>
          </ac:spMkLst>
        </pc:spChg>
        <pc:spChg chg="del mod">
          <ac:chgData name="Radoslav Skapa" userId="a243ab9d156783a8" providerId="LiveId" clId="{4FA6E864-CBE8-4636-9C31-2AB3F37C880B}" dt="2024-04-08T16:01:53.088" v="705" actId="478"/>
          <ac:spMkLst>
            <pc:docMk/>
            <pc:sldMk cId="1194521943" sldId="299"/>
            <ac:spMk id="8" creationId="{37CEAEFC-EA40-7865-5FA4-9F8704C16C10}"/>
          </ac:spMkLst>
        </pc:spChg>
        <pc:spChg chg="add mod">
          <ac:chgData name="Radoslav Skapa" userId="a243ab9d156783a8" providerId="LiveId" clId="{4FA6E864-CBE8-4636-9C31-2AB3F37C880B}" dt="2024-03-04T21:29:21.221" v="568" actId="207"/>
          <ac:spMkLst>
            <pc:docMk/>
            <pc:sldMk cId="1194521943" sldId="299"/>
            <ac:spMk id="8" creationId="{4EDFE30D-E0A2-32A1-547A-4EC8D16845AE}"/>
          </ac:spMkLst>
        </pc:spChg>
        <pc:spChg chg="del mod">
          <ac:chgData name="Radoslav Skapa" userId="a243ab9d156783a8" providerId="LiveId" clId="{4FA6E864-CBE8-4636-9C31-2AB3F37C880B}" dt="2024-03-04T20:27:13.050" v="252" actId="478"/>
          <ac:spMkLst>
            <pc:docMk/>
            <pc:sldMk cId="1194521943" sldId="299"/>
            <ac:spMk id="8195" creationId="{538F8DC9-3E2D-FD5E-3F77-1F1B96C3CD0A}"/>
          </ac:spMkLst>
        </pc:spChg>
        <pc:spChg chg="del">
          <ac:chgData name="Radoslav Skapa" userId="a243ab9d156783a8" providerId="LiveId" clId="{4FA6E864-CBE8-4636-9C31-2AB3F37C880B}" dt="2024-03-04T20:00:48.894" v="202" actId="478"/>
          <ac:spMkLst>
            <pc:docMk/>
            <pc:sldMk cId="1194521943" sldId="299"/>
            <ac:spMk id="20483" creationId="{3E708F07-6A8D-EE50-1B41-8F70E63314E6}"/>
          </ac:spMkLst>
        </pc:spChg>
        <pc:spChg chg="mod">
          <ac:chgData name="Radoslav Skapa" userId="a243ab9d156783a8" providerId="LiveId" clId="{4FA6E864-CBE8-4636-9C31-2AB3F37C880B}" dt="2024-03-04T20:28:12.649" v="271" actId="5793"/>
          <ac:spMkLst>
            <pc:docMk/>
            <pc:sldMk cId="1194521943" sldId="299"/>
            <ac:spMk id="70659" creationId="{664A5A23-6D38-1F9E-FC28-8AE395DA0F2D}"/>
          </ac:spMkLst>
        </pc:spChg>
      </pc:sldChg>
      <pc:sldChg chg="delSp add del mod">
        <pc:chgData name="Radoslav Skapa" userId="a243ab9d156783a8" providerId="LiveId" clId="{4FA6E864-CBE8-4636-9C31-2AB3F37C880B}" dt="2024-03-19T15:34:18.887" v="703" actId="47"/>
        <pc:sldMkLst>
          <pc:docMk/>
          <pc:sldMk cId="0" sldId="300"/>
        </pc:sldMkLst>
        <pc:spChg chg="del">
          <ac:chgData name="Radoslav Skapa" userId="a243ab9d156783a8" providerId="LiveId" clId="{4FA6E864-CBE8-4636-9C31-2AB3F37C880B}" dt="2024-03-04T20:00:35.441" v="197" actId="478"/>
          <ac:spMkLst>
            <pc:docMk/>
            <pc:sldMk cId="0" sldId="300"/>
            <ac:spMk id="8" creationId="{02521AD3-C067-13D5-85B9-9E1867BFB3D4}"/>
          </ac:spMkLst>
        </pc:spChg>
        <pc:spChg chg="del">
          <ac:chgData name="Radoslav Skapa" userId="a243ab9d156783a8" providerId="LiveId" clId="{4FA6E864-CBE8-4636-9C31-2AB3F37C880B}" dt="2024-03-04T20:00:37.438" v="198" actId="478"/>
          <ac:spMkLst>
            <pc:docMk/>
            <pc:sldMk cId="0" sldId="300"/>
            <ac:spMk id="16387" creationId="{614CE82D-F439-1556-DD43-2E0949468058}"/>
          </ac:spMkLst>
        </pc:spChg>
      </pc:sldChg>
      <pc:sldChg chg="delSp modSp add del mod">
        <pc:chgData name="Radoslav Skapa" userId="a243ab9d156783a8" providerId="LiveId" clId="{4FA6E864-CBE8-4636-9C31-2AB3F37C880B}" dt="2024-03-19T15:34:18.887" v="703" actId="47"/>
        <pc:sldMkLst>
          <pc:docMk/>
          <pc:sldMk cId="0" sldId="301"/>
        </pc:sldMkLst>
        <pc:spChg chg="del">
          <ac:chgData name="Radoslav Skapa" userId="a243ab9d156783a8" providerId="LiveId" clId="{4FA6E864-CBE8-4636-9C31-2AB3F37C880B}" dt="2024-03-04T20:00:30.271" v="195" actId="478"/>
          <ac:spMkLst>
            <pc:docMk/>
            <pc:sldMk cId="0" sldId="301"/>
            <ac:spMk id="5" creationId="{13812F02-66DE-3519-B223-9F4AE58D03A3}"/>
          </ac:spMkLst>
        </pc:spChg>
        <pc:spChg chg="del">
          <ac:chgData name="Radoslav Skapa" userId="a243ab9d156783a8" providerId="LiveId" clId="{4FA6E864-CBE8-4636-9C31-2AB3F37C880B}" dt="2024-03-04T20:00:32.331" v="196" actId="478"/>
          <ac:spMkLst>
            <pc:docMk/>
            <pc:sldMk cId="0" sldId="301"/>
            <ac:spMk id="14339" creationId="{1C298C3C-87A4-0AB0-2328-54DC6E5AFF5D}"/>
          </ac:spMkLst>
        </pc:spChg>
        <pc:spChg chg="mod">
          <ac:chgData name="Radoslav Skapa" userId="a243ab9d156783a8" providerId="LiveId" clId="{4FA6E864-CBE8-4636-9C31-2AB3F37C880B}" dt="2024-03-04T20:23:29.186" v="233" actId="20577"/>
          <ac:spMkLst>
            <pc:docMk/>
            <pc:sldMk cId="0" sldId="301"/>
            <ac:spMk id="71683" creationId="{C663FFA8-7E16-84E2-866E-50ACD489EDB4}"/>
          </ac:spMkLst>
        </pc:spChg>
      </pc:sldChg>
      <pc:sldChg chg="addSp delSp modSp add del mod ord modAnim">
        <pc:chgData name="Radoslav Skapa" userId="a243ab9d156783a8" providerId="LiveId" clId="{4FA6E864-CBE8-4636-9C31-2AB3F37C880B}" dt="2024-04-08T18:29:44.182" v="1282"/>
        <pc:sldMkLst>
          <pc:docMk/>
          <pc:sldMk cId="0" sldId="302"/>
        </pc:sldMkLst>
        <pc:spChg chg="add mod">
          <ac:chgData name="Radoslav Skapa" userId="a243ab9d156783a8" providerId="LiveId" clId="{4FA6E864-CBE8-4636-9C31-2AB3F37C880B}" dt="2024-03-04T20:33:07.974" v="295" actId="27636"/>
          <ac:spMkLst>
            <pc:docMk/>
            <pc:sldMk cId="0" sldId="302"/>
            <ac:spMk id="2" creationId="{EA268C4E-C1D0-6023-74EC-AB8393903A9E}"/>
          </ac:spMkLst>
        </pc:spChg>
        <pc:spChg chg="del">
          <ac:chgData name="Radoslav Skapa" userId="a243ab9d156783a8" providerId="LiveId" clId="{4FA6E864-CBE8-4636-9C31-2AB3F37C880B}" dt="2024-03-04T20:01:03.109" v="207" actId="478"/>
          <ac:spMkLst>
            <pc:docMk/>
            <pc:sldMk cId="0" sldId="302"/>
            <ac:spMk id="5" creationId="{02337B31-62FD-5659-27A5-DDAB6E6EDA77}"/>
          </ac:spMkLst>
        </pc:spChg>
        <pc:spChg chg="mod">
          <ac:chgData name="Radoslav Skapa" userId="a243ab9d156783a8" providerId="LiveId" clId="{4FA6E864-CBE8-4636-9C31-2AB3F37C880B}" dt="2024-03-04T20:29:37.443" v="277" actId="404"/>
          <ac:spMkLst>
            <pc:docMk/>
            <pc:sldMk cId="0" sldId="302"/>
            <ac:spMk id="10243" creationId="{9FEFD4F7-8045-3726-E62B-FBBB85D6FEC8}"/>
          </ac:spMkLst>
        </pc:spChg>
        <pc:spChg chg="del">
          <ac:chgData name="Radoslav Skapa" userId="a243ab9d156783a8" providerId="LiveId" clId="{4FA6E864-CBE8-4636-9C31-2AB3F37C880B}" dt="2024-03-04T20:01:06.078" v="208" actId="478"/>
          <ac:spMkLst>
            <pc:docMk/>
            <pc:sldMk cId="0" sldId="302"/>
            <ac:spMk id="23556" creationId="{0B109512-CF48-0459-50DC-2B068F0F4147}"/>
          </ac:spMkLst>
        </pc:spChg>
        <pc:spChg chg="mod">
          <ac:chgData name="Radoslav Skapa" userId="a243ab9d156783a8" providerId="LiveId" clId="{4FA6E864-CBE8-4636-9C31-2AB3F37C880B}" dt="2024-03-04T20:32:27.276" v="282" actId="14100"/>
          <ac:spMkLst>
            <pc:docMk/>
            <pc:sldMk cId="0" sldId="302"/>
            <ac:spMk id="73731" creationId="{2662C00A-9A51-632F-BB51-310FD288E3A9}"/>
          </ac:spMkLst>
        </pc:spChg>
        <pc:spChg chg="mod">
          <ac:chgData name="Radoslav Skapa" userId="a243ab9d156783a8" providerId="LiveId" clId="{4FA6E864-CBE8-4636-9C31-2AB3F37C880B}" dt="2024-04-08T18:29:30.916" v="1280" actId="27636"/>
          <ac:spMkLst>
            <pc:docMk/>
            <pc:sldMk cId="0" sldId="302"/>
            <ac:spMk id="618498" creationId="{00000000-0000-0000-0000-000000000000}"/>
          </ac:spMkLst>
        </pc:spChg>
      </pc:sldChg>
      <pc:sldChg chg="delSp modSp add del mod">
        <pc:chgData name="Radoslav Skapa" userId="a243ab9d156783a8" providerId="LiveId" clId="{4FA6E864-CBE8-4636-9C31-2AB3F37C880B}" dt="2024-03-19T15:34:18.887" v="703" actId="47"/>
        <pc:sldMkLst>
          <pc:docMk/>
          <pc:sldMk cId="0" sldId="303"/>
        </pc:sldMkLst>
        <pc:spChg chg="del">
          <ac:chgData name="Radoslav Skapa" userId="a243ab9d156783a8" providerId="LiveId" clId="{4FA6E864-CBE8-4636-9C31-2AB3F37C880B}" dt="2024-03-04T20:01:10.136" v="209" actId="478"/>
          <ac:spMkLst>
            <pc:docMk/>
            <pc:sldMk cId="0" sldId="303"/>
            <ac:spMk id="5" creationId="{17FE85C2-4CC1-4976-B3E3-8A53AA186212}"/>
          </ac:spMkLst>
        </pc:spChg>
        <pc:spChg chg="mod">
          <ac:chgData name="Radoslav Skapa" userId="a243ab9d156783a8" providerId="LiveId" clId="{4FA6E864-CBE8-4636-9C31-2AB3F37C880B}" dt="2024-03-04T20:39:52.282" v="314" actId="6549"/>
          <ac:spMkLst>
            <pc:docMk/>
            <pc:sldMk cId="0" sldId="303"/>
            <ac:spMk id="11267" creationId="{CE70360E-31D0-B58E-8BA6-C2EF7DE0B9D7}"/>
          </ac:spMkLst>
        </pc:spChg>
        <pc:spChg chg="del">
          <ac:chgData name="Radoslav Skapa" userId="a243ab9d156783a8" providerId="LiveId" clId="{4FA6E864-CBE8-4636-9C31-2AB3F37C880B}" dt="2024-03-04T20:01:12.148" v="210" actId="478"/>
          <ac:spMkLst>
            <pc:docMk/>
            <pc:sldMk cId="0" sldId="303"/>
            <ac:spMk id="25603" creationId="{85CB43F1-D892-55C5-0CC2-17B6A97C1B88}"/>
          </ac:spMkLst>
        </pc:spChg>
        <pc:spChg chg="mod">
          <ac:chgData name="Radoslav Skapa" userId="a243ab9d156783a8" providerId="LiveId" clId="{4FA6E864-CBE8-4636-9C31-2AB3F37C880B}" dt="2024-03-04T20:42:06.359" v="348" actId="5793"/>
          <ac:spMkLst>
            <pc:docMk/>
            <pc:sldMk cId="0" sldId="303"/>
            <ac:spMk id="75779" creationId="{07544748-B2DE-8F37-C429-260DAE44C678}"/>
          </ac:spMkLst>
        </pc:spChg>
      </pc:sldChg>
      <pc:sldChg chg="add del">
        <pc:chgData name="Radoslav Skapa" userId="a243ab9d156783a8" providerId="LiveId" clId="{4FA6E864-CBE8-4636-9C31-2AB3F37C880B}" dt="2024-04-08T20:09:47.022" v="1943" actId="2696"/>
        <pc:sldMkLst>
          <pc:docMk/>
          <pc:sldMk cId="0" sldId="307"/>
        </pc:sldMkLst>
      </pc:sldChg>
      <pc:sldChg chg="delSp add del mod">
        <pc:chgData name="Radoslav Skapa" userId="a243ab9d156783a8" providerId="LiveId" clId="{4FA6E864-CBE8-4636-9C31-2AB3F37C880B}" dt="2024-04-08T20:12:07.332" v="1964" actId="47"/>
        <pc:sldMkLst>
          <pc:docMk/>
          <pc:sldMk cId="3596053158" sldId="307"/>
        </pc:sldMkLst>
        <pc:spChg chg="del">
          <ac:chgData name="Radoslav Skapa" userId="a243ab9d156783a8" providerId="LiveId" clId="{4FA6E864-CBE8-4636-9C31-2AB3F37C880B}" dt="2024-04-08T20:10:14.963" v="1946" actId="478"/>
          <ac:spMkLst>
            <pc:docMk/>
            <pc:sldMk cId="3596053158" sldId="307"/>
            <ac:spMk id="4" creationId="{00000000-0000-0000-0000-000000000000}"/>
          </ac:spMkLst>
        </pc:spChg>
        <pc:spChg chg="del">
          <ac:chgData name="Radoslav Skapa" userId="a243ab9d156783a8" providerId="LiveId" clId="{4FA6E864-CBE8-4636-9C31-2AB3F37C880B}" dt="2024-04-08T20:10:16.864" v="1947" actId="478"/>
          <ac:spMkLst>
            <pc:docMk/>
            <pc:sldMk cId="3596053158" sldId="307"/>
            <ac:spMk id="5" creationId="{00000000-0000-0000-0000-000000000000}"/>
          </ac:spMkLst>
        </pc:spChg>
        <pc:picChg chg="del">
          <ac:chgData name="Radoslav Skapa" userId="a243ab9d156783a8" providerId="LiveId" clId="{4FA6E864-CBE8-4636-9C31-2AB3F37C880B}" dt="2024-04-08T20:11:43.360" v="1956" actId="21"/>
          <ac:picMkLst>
            <pc:docMk/>
            <pc:sldMk cId="3596053158" sldId="307"/>
            <ac:picMk id="930820" creationId="{00000000-0000-0000-0000-000000000000}"/>
          </ac:picMkLst>
        </pc:picChg>
      </pc:sldChg>
      <pc:sldChg chg="addSp delSp modSp add del mod">
        <pc:chgData name="Radoslav Skapa" userId="a243ab9d156783a8" providerId="LiveId" clId="{4FA6E864-CBE8-4636-9C31-2AB3F37C880B}" dt="2024-04-08T19:31:27.929" v="1701" actId="1076"/>
        <pc:sldMkLst>
          <pc:docMk/>
          <pc:sldMk cId="0" sldId="319"/>
        </pc:sldMkLst>
        <pc:spChg chg="del mod">
          <ac:chgData name="Radoslav Skapa" userId="a243ab9d156783a8" providerId="LiveId" clId="{4FA6E864-CBE8-4636-9C31-2AB3F37C880B}" dt="2024-03-04T19:46:31.949" v="22" actId="478"/>
          <ac:spMkLst>
            <pc:docMk/>
            <pc:sldMk cId="0" sldId="319"/>
            <ac:spMk id="3" creationId="{DB2000F8-6CB7-CAD5-C497-06C5A955F322}"/>
          </ac:spMkLst>
        </pc:spChg>
        <pc:spChg chg="del">
          <ac:chgData name="Radoslav Skapa" userId="a243ab9d156783a8" providerId="LiveId" clId="{4FA6E864-CBE8-4636-9C31-2AB3F37C880B}" dt="2024-03-04T19:45:55.102" v="16" actId="478"/>
          <ac:spMkLst>
            <pc:docMk/>
            <pc:sldMk cId="0" sldId="319"/>
            <ac:spMk id="4" creationId="{FFF37733-0825-45B0-AB6A-46A08CDAB16E}"/>
          </ac:spMkLst>
        </pc:spChg>
        <pc:spChg chg="del">
          <ac:chgData name="Radoslav Skapa" userId="a243ab9d156783a8" providerId="LiveId" clId="{4FA6E864-CBE8-4636-9C31-2AB3F37C880B}" dt="2024-03-04T19:45:53.141" v="15" actId="478"/>
          <ac:spMkLst>
            <pc:docMk/>
            <pc:sldMk cId="0" sldId="319"/>
            <ac:spMk id="5" creationId="{687E554F-B9EE-48AC-98E8-DF5B801B32FF}"/>
          </ac:spMkLst>
        </pc:spChg>
        <pc:spChg chg="mod">
          <ac:chgData name="Radoslav Skapa" userId="a243ab9d156783a8" providerId="LiveId" clId="{4FA6E864-CBE8-4636-9C31-2AB3F37C880B}" dt="2024-03-04T19:46:47.613" v="25" actId="113"/>
          <ac:spMkLst>
            <pc:docMk/>
            <pc:sldMk cId="0" sldId="319"/>
            <ac:spMk id="7" creationId="{53434AED-79A7-D7C3-1DD8-116DE913390E}"/>
          </ac:spMkLst>
        </pc:spChg>
        <pc:spChg chg="add mod">
          <ac:chgData name="Radoslav Skapa" userId="a243ab9d156783a8" providerId="LiveId" clId="{4FA6E864-CBE8-4636-9C31-2AB3F37C880B}" dt="2024-04-08T19:29:26.875" v="1697" actId="1076"/>
          <ac:spMkLst>
            <pc:docMk/>
            <pc:sldMk cId="0" sldId="319"/>
            <ac:spMk id="59" creationId="{4DDCB368-60E8-8B67-D45A-470F3FEA4C6D}"/>
          </ac:spMkLst>
        </pc:spChg>
        <pc:spChg chg="mod">
          <ac:chgData name="Radoslav Skapa" userId="a243ab9d156783a8" providerId="LiveId" clId="{4FA6E864-CBE8-4636-9C31-2AB3F37C880B}" dt="2024-03-04T19:46:38.319" v="23" actId="14100"/>
          <ac:spMkLst>
            <pc:docMk/>
            <pc:sldMk cId="0" sldId="319"/>
            <ac:spMk id="397317" creationId="{24EB159C-C660-4F6F-BE2B-81A715F20211}"/>
          </ac:spMkLst>
        </pc:spChg>
        <pc:grpChg chg="add mod">
          <ac:chgData name="Radoslav Skapa" userId="a243ab9d156783a8" providerId="LiveId" clId="{4FA6E864-CBE8-4636-9C31-2AB3F37C880B}" dt="2024-03-04T19:46:31.949" v="22" actId="478"/>
          <ac:grpSpMkLst>
            <pc:docMk/>
            <pc:sldMk cId="0" sldId="319"/>
            <ac:grpSpMk id="2" creationId="{21560783-C7DA-CCE2-3FEB-9EB53A76895A}"/>
          </ac:grpSpMkLst>
        </pc:grpChg>
        <pc:grpChg chg="mod">
          <ac:chgData name="Radoslav Skapa" userId="a243ab9d156783a8" providerId="LiveId" clId="{4FA6E864-CBE8-4636-9C31-2AB3F37C880B}" dt="2024-04-08T19:29:03.947" v="1695" actId="1076"/>
          <ac:grpSpMkLst>
            <pc:docMk/>
            <pc:sldMk cId="0" sldId="319"/>
            <ac:grpSpMk id="3"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12"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15"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18"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27"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36"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39"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53" creationId="{00000000-0000-0000-0000-000000000000}"/>
          </ac:grpSpMkLst>
        </pc:grpChg>
        <pc:grpChg chg="mod">
          <ac:chgData name="Radoslav Skapa" userId="a243ab9d156783a8" providerId="LiveId" clId="{4FA6E864-CBE8-4636-9C31-2AB3F37C880B}" dt="2024-04-08T19:29:03.947" v="1695" actId="1076"/>
          <ac:grpSpMkLst>
            <pc:docMk/>
            <pc:sldMk cId="0" sldId="319"/>
            <ac:grpSpMk id="56" creationId="{00000000-0000-0000-0000-000000000000}"/>
          </ac:grpSpMkLst>
        </pc:grpChg>
        <pc:picChg chg="mod">
          <ac:chgData name="Radoslav Skapa" userId="a243ab9d156783a8" providerId="LiveId" clId="{4FA6E864-CBE8-4636-9C31-2AB3F37C880B}" dt="2024-03-04T19:46:31.949" v="22" actId="478"/>
          <ac:picMkLst>
            <pc:docMk/>
            <pc:sldMk cId="0" sldId="319"/>
            <ac:picMk id="6" creationId="{587652C3-4832-0EA2-571D-018AE09639F8}"/>
          </ac:picMkLst>
        </pc:picChg>
        <pc:picChg chg="add mod">
          <ac:chgData name="Radoslav Skapa" userId="a243ab9d156783a8" providerId="LiveId" clId="{4FA6E864-CBE8-4636-9C31-2AB3F37C880B}" dt="2024-04-08T19:31:27.929" v="1701" actId="1076"/>
          <ac:picMkLst>
            <pc:docMk/>
            <pc:sldMk cId="0" sldId="319"/>
            <ac:picMk id="61" creationId="{F76122AD-A94B-8542-B088-1C4BBADA7520}"/>
          </ac:picMkLst>
        </pc:picChg>
      </pc:sldChg>
      <pc:sldChg chg="addSp delSp modSp add del mod">
        <pc:chgData name="Radoslav Skapa" userId="a243ab9d156783a8" providerId="LiveId" clId="{4FA6E864-CBE8-4636-9C31-2AB3F37C880B}" dt="2024-03-19T15:34:18.887" v="703" actId="47"/>
        <pc:sldMkLst>
          <pc:docMk/>
          <pc:sldMk cId="4183035764" sldId="320"/>
        </pc:sldMkLst>
        <pc:spChg chg="mod">
          <ac:chgData name="Radoslav Skapa" userId="a243ab9d156783a8" providerId="LiveId" clId="{4FA6E864-CBE8-4636-9C31-2AB3F37C880B}" dt="2024-03-04T20:59:05.711" v="412" actId="404"/>
          <ac:spMkLst>
            <pc:docMk/>
            <pc:sldMk cId="4183035764" sldId="320"/>
            <ac:spMk id="2" creationId="{00000000-0000-0000-0000-000000000000}"/>
          </ac:spMkLst>
        </pc:spChg>
        <pc:spChg chg="del">
          <ac:chgData name="Radoslav Skapa" userId="a243ab9d156783a8" providerId="LiveId" clId="{4FA6E864-CBE8-4636-9C31-2AB3F37C880B}" dt="2024-03-04T20:48:52.868" v="399" actId="478"/>
          <ac:spMkLst>
            <pc:docMk/>
            <pc:sldMk cId="4183035764" sldId="320"/>
            <ac:spMk id="5" creationId="{00000000-0000-0000-0000-000000000000}"/>
          </ac:spMkLst>
        </pc:spChg>
        <pc:spChg chg="add mod">
          <ac:chgData name="Radoslav Skapa" userId="a243ab9d156783a8" providerId="LiveId" clId="{4FA6E864-CBE8-4636-9C31-2AB3F37C880B}" dt="2024-03-04T21:02:22.513" v="427" actId="1076"/>
          <ac:spMkLst>
            <pc:docMk/>
            <pc:sldMk cId="4183035764" sldId="320"/>
            <ac:spMk id="8" creationId="{1A53BCFA-CCD5-D2EC-D001-D7E02B8631D1}"/>
          </ac:spMkLst>
        </pc:spChg>
        <pc:spChg chg="add mod">
          <ac:chgData name="Radoslav Skapa" userId="a243ab9d156783a8" providerId="LiveId" clId="{4FA6E864-CBE8-4636-9C31-2AB3F37C880B}" dt="2024-03-04T21:02:57.116" v="448"/>
          <ac:spMkLst>
            <pc:docMk/>
            <pc:sldMk cId="4183035764" sldId="320"/>
            <ac:spMk id="9" creationId="{2FAFECC2-8B5C-A6FF-6BEA-B49539DDBE74}"/>
          </ac:spMkLst>
        </pc:spChg>
        <pc:spChg chg="add mod">
          <ac:chgData name="Radoslav Skapa" userId="a243ab9d156783a8" providerId="LiveId" clId="{4FA6E864-CBE8-4636-9C31-2AB3F37C880B}" dt="2024-03-04T21:03:15.998" v="455" actId="1076"/>
          <ac:spMkLst>
            <pc:docMk/>
            <pc:sldMk cId="4183035764" sldId="320"/>
            <ac:spMk id="11" creationId="{E6CA3DA4-B6F2-5495-0FB0-84507C6B9FC2}"/>
          </ac:spMkLst>
        </pc:spChg>
        <pc:picChg chg="add mod">
          <ac:chgData name="Radoslav Skapa" userId="a243ab9d156783a8" providerId="LiveId" clId="{4FA6E864-CBE8-4636-9C31-2AB3F37C880B}" dt="2024-03-04T21:01:45.305" v="419" actId="1076"/>
          <ac:picMkLst>
            <pc:docMk/>
            <pc:sldMk cId="4183035764" sldId="320"/>
            <ac:picMk id="4" creationId="{65767783-3C21-64CE-2E97-5BC9D8211757}"/>
          </ac:picMkLst>
        </pc:picChg>
        <pc:picChg chg="mod">
          <ac:chgData name="Radoslav Skapa" userId="a243ab9d156783a8" providerId="LiveId" clId="{4FA6E864-CBE8-4636-9C31-2AB3F37C880B}" dt="2024-03-04T21:01:44.028" v="418" actId="1076"/>
          <ac:picMkLst>
            <pc:docMk/>
            <pc:sldMk cId="4183035764" sldId="320"/>
            <ac:picMk id="6" creationId="{00000000-0000-0000-0000-000000000000}"/>
          </ac:picMkLst>
        </pc:picChg>
      </pc:sldChg>
      <pc:sldChg chg="delSp modSp add del mod">
        <pc:chgData name="Radoslav Skapa" userId="a243ab9d156783a8" providerId="LiveId" clId="{4FA6E864-CBE8-4636-9C31-2AB3F37C880B}" dt="2024-03-19T15:34:18.887" v="703" actId="47"/>
        <pc:sldMkLst>
          <pc:docMk/>
          <pc:sldMk cId="0" sldId="321"/>
        </pc:sldMkLst>
        <pc:spChg chg="del">
          <ac:chgData name="Radoslav Skapa" userId="a243ab9d156783a8" providerId="LiveId" clId="{4FA6E864-CBE8-4636-9C31-2AB3F37C880B}" dt="2024-03-04T19:47:09.840" v="27" actId="478"/>
          <ac:spMkLst>
            <pc:docMk/>
            <pc:sldMk cId="0" sldId="321"/>
            <ac:spMk id="4" creationId="{256C6A4D-9E7B-447B-8A8C-374DDD95682D}"/>
          </ac:spMkLst>
        </pc:spChg>
        <pc:spChg chg="del">
          <ac:chgData name="Radoslav Skapa" userId="a243ab9d156783a8" providerId="LiveId" clId="{4FA6E864-CBE8-4636-9C31-2AB3F37C880B}" dt="2024-03-04T19:47:11.883" v="28" actId="478"/>
          <ac:spMkLst>
            <pc:docMk/>
            <pc:sldMk cId="0" sldId="321"/>
            <ac:spMk id="5" creationId="{6F464286-228A-4286-A082-52F9A19EF793}"/>
          </ac:spMkLst>
        </pc:spChg>
        <pc:spChg chg="mod">
          <ac:chgData name="Radoslav Skapa" userId="a243ab9d156783a8" providerId="LiveId" clId="{4FA6E864-CBE8-4636-9C31-2AB3F37C880B}" dt="2024-03-04T19:46:54.591" v="26" actId="20577"/>
          <ac:spMkLst>
            <pc:docMk/>
            <pc:sldMk cId="0" sldId="321"/>
            <ac:spMk id="399362" creationId="{17D71D04-2E28-4069-913A-79F8E3ED0E04}"/>
          </ac:spMkLst>
        </pc:spChg>
      </pc:sldChg>
      <pc:sldChg chg="addSp modSp add del mod">
        <pc:chgData name="Radoslav Skapa" userId="a243ab9d156783a8" providerId="LiveId" clId="{4FA6E864-CBE8-4636-9C31-2AB3F37C880B}" dt="2024-03-19T15:34:18.887" v="703" actId="47"/>
        <pc:sldMkLst>
          <pc:docMk/>
          <pc:sldMk cId="0" sldId="322"/>
        </pc:sldMkLst>
        <pc:spChg chg="mod">
          <ac:chgData name="Radoslav Skapa" userId="a243ab9d156783a8" providerId="LiveId" clId="{4FA6E864-CBE8-4636-9C31-2AB3F37C880B}" dt="2024-03-04T19:47:37.618" v="32" actId="1076"/>
          <ac:spMkLst>
            <pc:docMk/>
            <pc:sldMk cId="0" sldId="322"/>
            <ac:spMk id="3" creationId="{D921A318-BAB6-1051-8C5B-C882B16AC55E}"/>
          </ac:spMkLst>
        </pc:spChg>
        <pc:spChg chg="mod">
          <ac:chgData name="Radoslav Skapa" userId="a243ab9d156783a8" providerId="LiveId" clId="{4FA6E864-CBE8-4636-9C31-2AB3F37C880B}" dt="2024-03-04T19:47:40.759" v="33" actId="14100"/>
          <ac:spMkLst>
            <pc:docMk/>
            <pc:sldMk cId="0" sldId="322"/>
            <ac:spMk id="400387" creationId="{4A22B4C2-91C4-4308-894C-22E19CAF765F}"/>
          </ac:spMkLst>
        </pc:spChg>
        <pc:grpChg chg="add mod">
          <ac:chgData name="Radoslav Skapa" userId="a243ab9d156783a8" providerId="LiveId" clId="{4FA6E864-CBE8-4636-9C31-2AB3F37C880B}" dt="2024-03-04T19:47:37.618" v="32" actId="1076"/>
          <ac:grpSpMkLst>
            <pc:docMk/>
            <pc:sldMk cId="0" sldId="322"/>
            <ac:grpSpMk id="2" creationId="{A2F2E80C-6AF6-A7FC-E224-94C9E083F2B6}"/>
          </ac:grpSpMkLst>
        </pc:grpChg>
        <pc:picChg chg="mod">
          <ac:chgData name="Radoslav Skapa" userId="a243ab9d156783a8" providerId="LiveId" clId="{4FA6E864-CBE8-4636-9C31-2AB3F37C880B}" dt="2024-03-04T19:47:37.618" v="32" actId="1076"/>
          <ac:picMkLst>
            <pc:docMk/>
            <pc:sldMk cId="0" sldId="322"/>
            <ac:picMk id="6" creationId="{FC30D7EF-E3EF-ED66-9BA9-098698E9D436}"/>
          </ac:picMkLst>
        </pc:picChg>
      </pc:sldChg>
      <pc:sldChg chg="add del">
        <pc:chgData name="Radoslav Skapa" userId="a243ab9d156783a8" providerId="LiveId" clId="{4FA6E864-CBE8-4636-9C31-2AB3F37C880B}" dt="2024-03-04T19:47:45.063" v="34" actId="47"/>
        <pc:sldMkLst>
          <pc:docMk/>
          <pc:sldMk cId="0" sldId="324"/>
        </pc:sldMkLst>
      </pc:sldChg>
      <pc:sldChg chg="add del">
        <pc:chgData name="Radoslav Skapa" userId="a243ab9d156783a8" providerId="LiveId" clId="{4FA6E864-CBE8-4636-9C31-2AB3F37C880B}" dt="2024-03-04T19:54:32.452" v="155" actId="47"/>
        <pc:sldMkLst>
          <pc:docMk/>
          <pc:sldMk cId="0" sldId="325"/>
        </pc:sldMkLst>
      </pc:sldChg>
      <pc:sldChg chg="add del">
        <pc:chgData name="Radoslav Skapa" userId="a243ab9d156783a8" providerId="LiveId" clId="{4FA6E864-CBE8-4636-9C31-2AB3F37C880B}" dt="2024-04-08T16:05:54.654" v="735" actId="47"/>
        <pc:sldMkLst>
          <pc:docMk/>
          <pc:sldMk cId="3748868054" sldId="335"/>
        </pc:sldMkLst>
      </pc:sldChg>
      <pc:sldChg chg="del">
        <pc:chgData name="Radoslav Skapa" userId="a243ab9d156783a8" providerId="LiveId" clId="{4FA6E864-CBE8-4636-9C31-2AB3F37C880B}" dt="2024-03-04T19:48:37.952" v="45" actId="47"/>
        <pc:sldMkLst>
          <pc:docMk/>
          <pc:sldMk cId="0" sldId="352"/>
        </pc:sldMkLst>
      </pc:sldChg>
      <pc:sldChg chg="del">
        <pc:chgData name="Radoslav Skapa" userId="a243ab9d156783a8" providerId="LiveId" clId="{4FA6E864-CBE8-4636-9C31-2AB3F37C880B}" dt="2024-03-04T19:50:46.323" v="96" actId="47"/>
        <pc:sldMkLst>
          <pc:docMk/>
          <pc:sldMk cId="0" sldId="353"/>
        </pc:sldMkLst>
      </pc:sldChg>
      <pc:sldChg chg="add del">
        <pc:chgData name="Radoslav Skapa" userId="a243ab9d156783a8" providerId="LiveId" clId="{4FA6E864-CBE8-4636-9C31-2AB3F37C880B}" dt="2024-04-08T18:45:35.254" v="1354" actId="47"/>
        <pc:sldMkLst>
          <pc:docMk/>
          <pc:sldMk cId="1575456166" sldId="359"/>
        </pc:sldMkLst>
        <pc:spChg chg="mod">
          <ac:chgData name="Radoslav Skapa" userId="a243ab9d156783a8" providerId="LiveId" clId="{4FA6E864-CBE8-4636-9C31-2AB3F37C880B}" dt="2024-03-04T20:56:26.247" v="403" actId="12"/>
          <ac:spMkLst>
            <pc:docMk/>
            <pc:sldMk cId="1575456166" sldId="359"/>
            <ac:spMk id="225283" creationId="{E09BAD6D-E037-F31C-5459-A21A51880B21}"/>
          </ac:spMkLst>
        </pc:spChg>
      </pc:sldChg>
      <pc:sldChg chg="modSp add del">
        <pc:chgData name="Radoslav Skapa" userId="a243ab9d156783a8" providerId="LiveId" clId="{4FA6E864-CBE8-4636-9C31-2AB3F37C880B}" dt="2024-03-04T21:33:50.454" v="640" actId="47"/>
        <pc:sldMkLst>
          <pc:docMk/>
          <pc:sldMk cId="0" sldId="365"/>
        </pc:sldMkLst>
        <pc:spChg chg="mod">
          <ac:chgData name="Radoslav Skapa" userId="a243ab9d156783a8" providerId="LiveId" clId="{4FA6E864-CBE8-4636-9C31-2AB3F37C880B}" dt="2024-03-04T21:33:48.646" v="639" actId="14100"/>
          <ac:spMkLst>
            <pc:docMk/>
            <pc:sldMk cId="0" sldId="365"/>
            <ac:spMk id="159747" creationId="{E38418C4-3832-6072-3096-59F6BFDBA01E}"/>
          </ac:spMkLst>
        </pc:spChg>
      </pc:sldChg>
      <pc:sldChg chg="add del">
        <pc:chgData name="Radoslav Skapa" userId="a243ab9d156783a8" providerId="LiveId" clId="{4FA6E864-CBE8-4636-9C31-2AB3F37C880B}" dt="2024-03-04T19:53:30.070" v="152" actId="47"/>
        <pc:sldMkLst>
          <pc:docMk/>
          <pc:sldMk cId="0" sldId="366"/>
        </pc:sldMkLst>
      </pc:sldChg>
      <pc:sldChg chg="modSp add del mod ord">
        <pc:chgData name="Radoslav Skapa" userId="a243ab9d156783a8" providerId="LiveId" clId="{4FA6E864-CBE8-4636-9C31-2AB3F37C880B}" dt="2024-03-19T15:34:18.887" v="703" actId="47"/>
        <pc:sldMkLst>
          <pc:docMk/>
          <pc:sldMk cId="0" sldId="386"/>
        </pc:sldMkLst>
        <pc:spChg chg="mod">
          <ac:chgData name="Radoslav Skapa" userId="a243ab9d156783a8" providerId="LiveId" clId="{4FA6E864-CBE8-4636-9C31-2AB3F37C880B}" dt="2024-03-04T21:39:01.369" v="694" actId="108"/>
          <ac:spMkLst>
            <pc:docMk/>
            <pc:sldMk cId="0" sldId="386"/>
            <ac:spMk id="158721" creationId="{23DF8B0E-3531-9587-7273-9831E8E8D938}"/>
          </ac:spMkLst>
        </pc:spChg>
        <pc:spChg chg="mod">
          <ac:chgData name="Radoslav Skapa" userId="a243ab9d156783a8" providerId="LiveId" clId="{4FA6E864-CBE8-4636-9C31-2AB3F37C880B}" dt="2024-03-04T21:37:55.900" v="691" actId="14100"/>
          <ac:spMkLst>
            <pc:docMk/>
            <pc:sldMk cId="0" sldId="386"/>
            <ac:spMk id="158722" creationId="{2E03DE05-868D-DBA4-7971-F62B2B850012}"/>
          </ac:spMkLst>
        </pc:spChg>
      </pc:sldChg>
      <pc:sldChg chg="modSp add del mod">
        <pc:chgData name="Radoslav Skapa" userId="a243ab9d156783a8" providerId="LiveId" clId="{4FA6E864-CBE8-4636-9C31-2AB3F37C880B}" dt="2024-03-04T21:33:24.504" v="632" actId="47"/>
        <pc:sldMkLst>
          <pc:docMk/>
          <pc:sldMk cId="0" sldId="387"/>
        </pc:sldMkLst>
        <pc:spChg chg="mod">
          <ac:chgData name="Radoslav Skapa" userId="a243ab9d156783a8" providerId="LiveId" clId="{4FA6E864-CBE8-4636-9C31-2AB3F37C880B}" dt="2024-03-04T21:33:12.918" v="625" actId="21"/>
          <ac:spMkLst>
            <pc:docMk/>
            <pc:sldMk cId="0" sldId="387"/>
            <ac:spMk id="159746" creationId="{82B50E62-B5DC-9FA9-5ABE-003571CFB2E8}"/>
          </ac:spMkLst>
        </pc:spChg>
      </pc:sldChg>
      <pc:sldChg chg="add del">
        <pc:chgData name="Radoslav Skapa" userId="a243ab9d156783a8" providerId="LiveId" clId="{4FA6E864-CBE8-4636-9C31-2AB3F37C880B}" dt="2024-03-04T21:33:37.397" v="638" actId="47"/>
        <pc:sldMkLst>
          <pc:docMk/>
          <pc:sldMk cId="0" sldId="388"/>
        </pc:sldMkLst>
      </pc:sldChg>
      <pc:sldChg chg="add">
        <pc:chgData name="Radoslav Skapa" userId="a243ab9d156783a8" providerId="LiveId" clId="{4FA6E864-CBE8-4636-9C31-2AB3F37C880B}" dt="2024-04-08T19:32:32.023" v="1702"/>
        <pc:sldMkLst>
          <pc:docMk/>
          <pc:sldMk cId="0" sldId="393"/>
        </pc:sldMkLst>
      </pc:sldChg>
      <pc:sldChg chg="delSp modSp add del ord modAnim">
        <pc:chgData name="Radoslav Skapa" userId="a243ab9d156783a8" providerId="LiveId" clId="{4FA6E864-CBE8-4636-9C31-2AB3F37C880B}" dt="2024-04-08T18:41:38.295" v="1326" actId="47"/>
        <pc:sldMkLst>
          <pc:docMk/>
          <pc:sldMk cId="0" sldId="447"/>
        </pc:sldMkLst>
        <pc:spChg chg="del">
          <ac:chgData name="Radoslav Skapa" userId="a243ab9d156783a8" providerId="LiveId" clId="{4FA6E864-CBE8-4636-9C31-2AB3F37C880B}" dt="2024-03-04T19:53:35.424" v="153" actId="478"/>
          <ac:spMkLst>
            <pc:docMk/>
            <pc:sldMk cId="0" sldId="447"/>
            <ac:spMk id="34819" creationId="{8F30883F-5401-1619-F68C-83487556A6F2}"/>
          </ac:spMkLst>
        </pc:spChg>
        <pc:grpChg chg="mod">
          <ac:chgData name="Radoslav Skapa" userId="a243ab9d156783a8" providerId="LiveId" clId="{4FA6E864-CBE8-4636-9C31-2AB3F37C880B}" dt="2024-03-04T19:53:40.419" v="154" actId="207"/>
          <ac:grpSpMkLst>
            <pc:docMk/>
            <pc:sldMk cId="0" sldId="447"/>
            <ac:grpSpMk id="2" creationId="{E4B72827-505B-B1B0-4472-09D065F15265}"/>
          </ac:grpSpMkLst>
        </pc:grpChg>
      </pc:sldChg>
      <pc:sldChg chg="add del">
        <pc:chgData name="Radoslav Skapa" userId="a243ab9d156783a8" providerId="LiveId" clId="{4FA6E864-CBE8-4636-9C31-2AB3F37C880B}" dt="2024-03-04T21:24:19.346" v="520" actId="47"/>
        <pc:sldMkLst>
          <pc:docMk/>
          <pc:sldMk cId="0" sldId="452"/>
        </pc:sldMkLst>
      </pc:sldChg>
      <pc:sldChg chg="add del">
        <pc:chgData name="Radoslav Skapa" userId="a243ab9d156783a8" providerId="LiveId" clId="{4FA6E864-CBE8-4636-9C31-2AB3F37C880B}" dt="2024-03-04T21:24:19.346" v="520" actId="47"/>
        <pc:sldMkLst>
          <pc:docMk/>
          <pc:sldMk cId="0" sldId="453"/>
        </pc:sldMkLst>
      </pc:sldChg>
      <pc:sldChg chg="add del">
        <pc:chgData name="Radoslav Skapa" userId="a243ab9d156783a8" providerId="LiveId" clId="{4FA6E864-CBE8-4636-9C31-2AB3F37C880B}" dt="2024-03-04T21:24:19.346" v="520" actId="47"/>
        <pc:sldMkLst>
          <pc:docMk/>
          <pc:sldMk cId="0" sldId="454"/>
        </pc:sldMkLst>
      </pc:sldChg>
      <pc:sldChg chg="add del">
        <pc:chgData name="Radoslav Skapa" userId="a243ab9d156783a8" providerId="LiveId" clId="{4FA6E864-CBE8-4636-9C31-2AB3F37C880B}" dt="2024-03-04T21:24:25.098" v="521" actId="47"/>
        <pc:sldMkLst>
          <pc:docMk/>
          <pc:sldMk cId="0" sldId="455"/>
        </pc:sldMkLst>
      </pc:sldChg>
      <pc:sldChg chg="add del">
        <pc:chgData name="Radoslav Skapa" userId="a243ab9d156783a8" providerId="LiveId" clId="{4FA6E864-CBE8-4636-9C31-2AB3F37C880B}" dt="2024-03-04T21:24:41.435" v="522" actId="47"/>
        <pc:sldMkLst>
          <pc:docMk/>
          <pc:sldMk cId="0" sldId="456"/>
        </pc:sldMkLst>
      </pc:sldChg>
      <pc:sldChg chg="add del">
        <pc:chgData name="Radoslav Skapa" userId="a243ab9d156783a8" providerId="LiveId" clId="{4FA6E864-CBE8-4636-9C31-2AB3F37C880B}" dt="2024-03-04T21:24:41.435" v="522" actId="47"/>
        <pc:sldMkLst>
          <pc:docMk/>
          <pc:sldMk cId="0" sldId="457"/>
        </pc:sldMkLst>
      </pc:sldChg>
      <pc:sldChg chg="add del">
        <pc:chgData name="Radoslav Skapa" userId="a243ab9d156783a8" providerId="LiveId" clId="{4FA6E864-CBE8-4636-9C31-2AB3F37C880B}" dt="2024-03-04T21:24:41.435" v="522" actId="47"/>
        <pc:sldMkLst>
          <pc:docMk/>
          <pc:sldMk cId="0" sldId="458"/>
        </pc:sldMkLst>
      </pc:sldChg>
      <pc:sldChg chg="add del">
        <pc:chgData name="Radoslav Skapa" userId="a243ab9d156783a8" providerId="LiveId" clId="{4FA6E864-CBE8-4636-9C31-2AB3F37C880B}" dt="2024-03-04T21:24:41.435" v="522" actId="47"/>
        <pc:sldMkLst>
          <pc:docMk/>
          <pc:sldMk cId="0" sldId="459"/>
        </pc:sldMkLst>
      </pc:sldChg>
      <pc:sldChg chg="add del">
        <pc:chgData name="Radoslav Skapa" userId="a243ab9d156783a8" providerId="LiveId" clId="{4FA6E864-CBE8-4636-9C31-2AB3F37C880B}" dt="2024-04-08T16:40:39.881" v="743" actId="47"/>
        <pc:sldMkLst>
          <pc:docMk/>
          <pc:sldMk cId="3411002753" sldId="477"/>
        </pc:sldMkLst>
      </pc:sldChg>
      <pc:sldChg chg="modSp add mod">
        <pc:chgData name="Radoslav Skapa" userId="a243ab9d156783a8" providerId="LiveId" clId="{4FA6E864-CBE8-4636-9C31-2AB3F37C880B}" dt="2024-04-08T17:43:30.936" v="783" actId="20577"/>
        <pc:sldMkLst>
          <pc:docMk/>
          <pc:sldMk cId="2647243908" sldId="478"/>
        </pc:sldMkLst>
        <pc:spChg chg="mod">
          <ac:chgData name="Radoslav Skapa" userId="a243ab9d156783a8" providerId="LiveId" clId="{4FA6E864-CBE8-4636-9C31-2AB3F37C880B}" dt="2024-04-08T17:43:30.936" v="783" actId="20577"/>
          <ac:spMkLst>
            <pc:docMk/>
            <pc:sldMk cId="2647243908" sldId="478"/>
            <ac:spMk id="21507" creationId="{00000000-0000-0000-0000-000000000000}"/>
          </ac:spMkLst>
        </pc:spChg>
      </pc:sldChg>
      <pc:sldChg chg="add del">
        <pc:chgData name="Radoslav Skapa" userId="a243ab9d156783a8" providerId="LiveId" clId="{4FA6E864-CBE8-4636-9C31-2AB3F37C880B}" dt="2024-04-08T17:43:53.978" v="792" actId="47"/>
        <pc:sldMkLst>
          <pc:docMk/>
          <pc:sldMk cId="4197746881" sldId="479"/>
        </pc:sldMkLst>
      </pc:sldChg>
      <pc:sldChg chg="addSp delSp modSp add mod modAnim">
        <pc:chgData name="Radoslav Skapa" userId="a243ab9d156783a8" providerId="LiveId" clId="{4FA6E864-CBE8-4636-9C31-2AB3F37C880B}" dt="2024-04-08T18:06:33.464" v="1055" actId="14100"/>
        <pc:sldMkLst>
          <pc:docMk/>
          <pc:sldMk cId="128770426" sldId="480"/>
        </pc:sldMkLst>
        <pc:spChg chg="mod">
          <ac:chgData name="Radoslav Skapa" userId="a243ab9d156783a8" providerId="LiveId" clId="{4FA6E864-CBE8-4636-9C31-2AB3F37C880B}" dt="2024-04-08T18:03:49.312" v="1031"/>
          <ac:spMkLst>
            <pc:docMk/>
            <pc:sldMk cId="128770426" sldId="480"/>
            <ac:spMk id="4" creationId="{DDF836C6-675A-16F8-6B27-D3E1104AB8E5}"/>
          </ac:spMkLst>
        </pc:spChg>
        <pc:spChg chg="mod">
          <ac:chgData name="Radoslav Skapa" userId="a243ab9d156783a8" providerId="LiveId" clId="{4FA6E864-CBE8-4636-9C31-2AB3F37C880B}" dt="2024-04-08T18:03:49.312" v="1031"/>
          <ac:spMkLst>
            <pc:docMk/>
            <pc:sldMk cId="128770426" sldId="480"/>
            <ac:spMk id="5" creationId="{B2E7400D-1425-6CE8-7A32-B1812354CE31}"/>
          </ac:spMkLst>
        </pc:spChg>
        <pc:spChg chg="mod">
          <ac:chgData name="Radoslav Skapa" userId="a243ab9d156783a8" providerId="LiveId" clId="{4FA6E864-CBE8-4636-9C31-2AB3F37C880B}" dt="2024-04-08T18:03:49.312" v="1031"/>
          <ac:spMkLst>
            <pc:docMk/>
            <pc:sldMk cId="128770426" sldId="480"/>
            <ac:spMk id="6" creationId="{33758BE0-91C0-625D-B2EA-B38F2895B910}"/>
          </ac:spMkLst>
        </pc:spChg>
        <pc:spChg chg="mod">
          <ac:chgData name="Radoslav Skapa" userId="a243ab9d156783a8" providerId="LiveId" clId="{4FA6E864-CBE8-4636-9C31-2AB3F37C880B}" dt="2024-04-08T18:03:49.312" v="1031"/>
          <ac:spMkLst>
            <pc:docMk/>
            <pc:sldMk cId="128770426" sldId="480"/>
            <ac:spMk id="7" creationId="{E949C76C-8C34-BAF6-1716-3643A0CB95F0}"/>
          </ac:spMkLst>
        </pc:spChg>
        <pc:spChg chg="mod">
          <ac:chgData name="Radoslav Skapa" userId="a243ab9d156783a8" providerId="LiveId" clId="{4FA6E864-CBE8-4636-9C31-2AB3F37C880B}" dt="2024-04-08T18:03:49.312" v="1031"/>
          <ac:spMkLst>
            <pc:docMk/>
            <pc:sldMk cId="128770426" sldId="480"/>
            <ac:spMk id="8" creationId="{C9C49E39-6620-BE79-7B53-FEC7DC3319DA}"/>
          </ac:spMkLst>
        </pc:spChg>
        <pc:spChg chg="mod">
          <ac:chgData name="Radoslav Skapa" userId="a243ab9d156783a8" providerId="LiveId" clId="{4FA6E864-CBE8-4636-9C31-2AB3F37C880B}" dt="2024-04-08T18:03:49.312" v="1031"/>
          <ac:spMkLst>
            <pc:docMk/>
            <pc:sldMk cId="128770426" sldId="480"/>
            <ac:spMk id="9" creationId="{106FA29B-9A2B-FFD2-8F72-FB553B034152}"/>
          </ac:spMkLst>
        </pc:spChg>
        <pc:spChg chg="mod">
          <ac:chgData name="Radoslav Skapa" userId="a243ab9d156783a8" providerId="LiveId" clId="{4FA6E864-CBE8-4636-9C31-2AB3F37C880B}" dt="2024-04-08T18:03:49.312" v="1031"/>
          <ac:spMkLst>
            <pc:docMk/>
            <pc:sldMk cId="128770426" sldId="480"/>
            <ac:spMk id="10" creationId="{D20CA004-14AA-B777-86D9-83FE3BE66EC9}"/>
          </ac:spMkLst>
        </pc:spChg>
        <pc:spChg chg="mod">
          <ac:chgData name="Radoslav Skapa" userId="a243ab9d156783a8" providerId="LiveId" clId="{4FA6E864-CBE8-4636-9C31-2AB3F37C880B}" dt="2024-04-08T18:03:49.312" v="1031"/>
          <ac:spMkLst>
            <pc:docMk/>
            <pc:sldMk cId="128770426" sldId="480"/>
            <ac:spMk id="11" creationId="{094F14D9-03DC-EAD0-7259-345D7C29F6FE}"/>
          </ac:spMkLst>
        </pc:spChg>
        <pc:spChg chg="mod">
          <ac:chgData name="Radoslav Skapa" userId="a243ab9d156783a8" providerId="LiveId" clId="{4FA6E864-CBE8-4636-9C31-2AB3F37C880B}" dt="2024-04-08T18:03:49.312" v="1031"/>
          <ac:spMkLst>
            <pc:docMk/>
            <pc:sldMk cId="128770426" sldId="480"/>
            <ac:spMk id="12" creationId="{8842E75D-24FE-683F-B939-3636A72B8D70}"/>
          </ac:spMkLst>
        </pc:spChg>
        <pc:spChg chg="mod">
          <ac:chgData name="Radoslav Skapa" userId="a243ab9d156783a8" providerId="LiveId" clId="{4FA6E864-CBE8-4636-9C31-2AB3F37C880B}" dt="2024-04-08T18:03:49.312" v="1031"/>
          <ac:spMkLst>
            <pc:docMk/>
            <pc:sldMk cId="128770426" sldId="480"/>
            <ac:spMk id="13" creationId="{45F09787-5EED-0E08-3C05-1F052CF649E9}"/>
          </ac:spMkLst>
        </pc:spChg>
        <pc:spChg chg="mod">
          <ac:chgData name="Radoslav Skapa" userId="a243ab9d156783a8" providerId="LiveId" clId="{4FA6E864-CBE8-4636-9C31-2AB3F37C880B}" dt="2024-04-08T18:03:49.312" v="1031"/>
          <ac:spMkLst>
            <pc:docMk/>
            <pc:sldMk cId="128770426" sldId="480"/>
            <ac:spMk id="14" creationId="{978B874B-4AEA-7288-E2DC-F32FC4573CDA}"/>
          </ac:spMkLst>
        </pc:spChg>
        <pc:spChg chg="mod">
          <ac:chgData name="Radoslav Skapa" userId="a243ab9d156783a8" providerId="LiveId" clId="{4FA6E864-CBE8-4636-9C31-2AB3F37C880B}" dt="2024-04-08T18:03:49.312" v="1031"/>
          <ac:spMkLst>
            <pc:docMk/>
            <pc:sldMk cId="128770426" sldId="480"/>
            <ac:spMk id="15" creationId="{6233FBD1-869B-FEF5-2990-26CB5AB99939}"/>
          </ac:spMkLst>
        </pc:spChg>
        <pc:spChg chg="mod">
          <ac:chgData name="Radoslav Skapa" userId="a243ab9d156783a8" providerId="LiveId" clId="{4FA6E864-CBE8-4636-9C31-2AB3F37C880B}" dt="2024-04-08T18:03:49.312" v="1031"/>
          <ac:spMkLst>
            <pc:docMk/>
            <pc:sldMk cId="128770426" sldId="480"/>
            <ac:spMk id="16" creationId="{02D1A840-9F11-1885-68EE-1B0069F36F34}"/>
          </ac:spMkLst>
        </pc:spChg>
        <pc:spChg chg="mod">
          <ac:chgData name="Radoslav Skapa" userId="a243ab9d156783a8" providerId="LiveId" clId="{4FA6E864-CBE8-4636-9C31-2AB3F37C880B}" dt="2024-04-08T18:03:49.312" v="1031"/>
          <ac:spMkLst>
            <pc:docMk/>
            <pc:sldMk cId="128770426" sldId="480"/>
            <ac:spMk id="17" creationId="{A86B09FB-8FFF-28D3-751A-B90F417A5213}"/>
          </ac:spMkLst>
        </pc:spChg>
        <pc:spChg chg="mod">
          <ac:chgData name="Radoslav Skapa" userId="a243ab9d156783a8" providerId="LiveId" clId="{4FA6E864-CBE8-4636-9C31-2AB3F37C880B}" dt="2024-04-08T18:03:49.312" v="1031"/>
          <ac:spMkLst>
            <pc:docMk/>
            <pc:sldMk cId="128770426" sldId="480"/>
            <ac:spMk id="18" creationId="{A141C1BC-0DA9-9025-651F-B36489F2DC3E}"/>
          </ac:spMkLst>
        </pc:spChg>
        <pc:spChg chg="mod">
          <ac:chgData name="Radoslav Skapa" userId="a243ab9d156783a8" providerId="LiveId" clId="{4FA6E864-CBE8-4636-9C31-2AB3F37C880B}" dt="2024-04-08T18:03:49.312" v="1031"/>
          <ac:spMkLst>
            <pc:docMk/>
            <pc:sldMk cId="128770426" sldId="480"/>
            <ac:spMk id="19" creationId="{744F1DBC-404C-9B10-4A73-4766CD2F9CCC}"/>
          </ac:spMkLst>
        </pc:spChg>
        <pc:spChg chg="mod">
          <ac:chgData name="Radoslav Skapa" userId="a243ab9d156783a8" providerId="LiveId" clId="{4FA6E864-CBE8-4636-9C31-2AB3F37C880B}" dt="2024-04-08T18:03:49.312" v="1031"/>
          <ac:spMkLst>
            <pc:docMk/>
            <pc:sldMk cId="128770426" sldId="480"/>
            <ac:spMk id="20" creationId="{E71BA517-EB9E-3FA7-A4EF-BF46A1139AB5}"/>
          </ac:spMkLst>
        </pc:spChg>
        <pc:spChg chg="mod">
          <ac:chgData name="Radoslav Skapa" userId="a243ab9d156783a8" providerId="LiveId" clId="{4FA6E864-CBE8-4636-9C31-2AB3F37C880B}" dt="2024-04-08T18:03:49.312" v="1031"/>
          <ac:spMkLst>
            <pc:docMk/>
            <pc:sldMk cId="128770426" sldId="480"/>
            <ac:spMk id="21" creationId="{04EB1F15-6DC4-03ED-1C7E-4A6507BFE3A4}"/>
          </ac:spMkLst>
        </pc:spChg>
        <pc:spChg chg="mod">
          <ac:chgData name="Radoslav Skapa" userId="a243ab9d156783a8" providerId="LiveId" clId="{4FA6E864-CBE8-4636-9C31-2AB3F37C880B}" dt="2024-04-08T18:03:49.312" v="1031"/>
          <ac:spMkLst>
            <pc:docMk/>
            <pc:sldMk cId="128770426" sldId="480"/>
            <ac:spMk id="22" creationId="{558400BD-8331-29D6-954D-1DFB5F710E66}"/>
          </ac:spMkLst>
        </pc:spChg>
        <pc:spChg chg="mod">
          <ac:chgData name="Radoslav Skapa" userId="a243ab9d156783a8" providerId="LiveId" clId="{4FA6E864-CBE8-4636-9C31-2AB3F37C880B}" dt="2024-04-08T18:03:49.312" v="1031"/>
          <ac:spMkLst>
            <pc:docMk/>
            <pc:sldMk cId="128770426" sldId="480"/>
            <ac:spMk id="23" creationId="{A72A8228-A371-2759-DC33-416BA535DEF2}"/>
          </ac:spMkLst>
        </pc:spChg>
        <pc:spChg chg="mod">
          <ac:chgData name="Radoslav Skapa" userId="a243ab9d156783a8" providerId="LiveId" clId="{4FA6E864-CBE8-4636-9C31-2AB3F37C880B}" dt="2024-04-08T18:03:57.392" v="1033"/>
          <ac:spMkLst>
            <pc:docMk/>
            <pc:sldMk cId="128770426" sldId="480"/>
            <ac:spMk id="25" creationId="{9DCBC63D-CEC9-73F0-022F-013BCA059C77}"/>
          </ac:spMkLst>
        </pc:spChg>
        <pc:spChg chg="mod">
          <ac:chgData name="Radoslav Skapa" userId="a243ab9d156783a8" providerId="LiveId" clId="{4FA6E864-CBE8-4636-9C31-2AB3F37C880B}" dt="2024-04-08T18:03:57.392" v="1033"/>
          <ac:spMkLst>
            <pc:docMk/>
            <pc:sldMk cId="128770426" sldId="480"/>
            <ac:spMk id="26" creationId="{09D4AF7B-DD7C-B42C-D1E3-08D541921713}"/>
          </ac:spMkLst>
        </pc:spChg>
        <pc:spChg chg="mod">
          <ac:chgData name="Radoslav Skapa" userId="a243ab9d156783a8" providerId="LiveId" clId="{4FA6E864-CBE8-4636-9C31-2AB3F37C880B}" dt="2024-04-08T18:03:57.392" v="1033"/>
          <ac:spMkLst>
            <pc:docMk/>
            <pc:sldMk cId="128770426" sldId="480"/>
            <ac:spMk id="27" creationId="{5369103E-CAF1-CC90-8C85-D63595DA98A2}"/>
          </ac:spMkLst>
        </pc:spChg>
        <pc:spChg chg="mod">
          <ac:chgData name="Radoslav Skapa" userId="a243ab9d156783a8" providerId="LiveId" clId="{4FA6E864-CBE8-4636-9C31-2AB3F37C880B}" dt="2024-04-08T18:03:57.392" v="1033"/>
          <ac:spMkLst>
            <pc:docMk/>
            <pc:sldMk cId="128770426" sldId="480"/>
            <ac:spMk id="28" creationId="{A4E6F26B-2155-42FE-1BDD-0D79E5E74669}"/>
          </ac:spMkLst>
        </pc:spChg>
        <pc:spChg chg="mod">
          <ac:chgData name="Radoslav Skapa" userId="a243ab9d156783a8" providerId="LiveId" clId="{4FA6E864-CBE8-4636-9C31-2AB3F37C880B}" dt="2024-04-08T18:03:57.392" v="1033"/>
          <ac:spMkLst>
            <pc:docMk/>
            <pc:sldMk cId="128770426" sldId="480"/>
            <ac:spMk id="29" creationId="{A66881A9-4D32-F3FB-03F0-306F429AE68B}"/>
          </ac:spMkLst>
        </pc:spChg>
        <pc:spChg chg="mod">
          <ac:chgData name="Radoslav Skapa" userId="a243ab9d156783a8" providerId="LiveId" clId="{4FA6E864-CBE8-4636-9C31-2AB3F37C880B}" dt="2024-04-08T18:03:57.392" v="1033"/>
          <ac:spMkLst>
            <pc:docMk/>
            <pc:sldMk cId="128770426" sldId="480"/>
            <ac:spMk id="30" creationId="{27122A68-AEC8-26EC-D8E6-1D00CF773AC7}"/>
          </ac:spMkLst>
        </pc:spChg>
        <pc:spChg chg="mod">
          <ac:chgData name="Radoslav Skapa" userId="a243ab9d156783a8" providerId="LiveId" clId="{4FA6E864-CBE8-4636-9C31-2AB3F37C880B}" dt="2024-04-08T18:03:57.392" v="1033"/>
          <ac:spMkLst>
            <pc:docMk/>
            <pc:sldMk cId="128770426" sldId="480"/>
            <ac:spMk id="31" creationId="{C2354710-1042-B231-136A-859839D11D0F}"/>
          </ac:spMkLst>
        </pc:spChg>
        <pc:spChg chg="mod">
          <ac:chgData name="Radoslav Skapa" userId="a243ab9d156783a8" providerId="LiveId" clId="{4FA6E864-CBE8-4636-9C31-2AB3F37C880B}" dt="2024-04-08T18:03:57.392" v="1033"/>
          <ac:spMkLst>
            <pc:docMk/>
            <pc:sldMk cId="128770426" sldId="480"/>
            <ac:spMk id="32" creationId="{D651F8A1-C85B-C363-7D2F-71ACE656F9C9}"/>
          </ac:spMkLst>
        </pc:spChg>
        <pc:spChg chg="mod">
          <ac:chgData name="Radoslav Skapa" userId="a243ab9d156783a8" providerId="LiveId" clId="{4FA6E864-CBE8-4636-9C31-2AB3F37C880B}" dt="2024-04-08T18:03:57.392" v="1033"/>
          <ac:spMkLst>
            <pc:docMk/>
            <pc:sldMk cId="128770426" sldId="480"/>
            <ac:spMk id="33" creationId="{2CFB6743-4EB3-1168-3048-CA24A80764A1}"/>
          </ac:spMkLst>
        </pc:spChg>
        <pc:spChg chg="mod">
          <ac:chgData name="Radoslav Skapa" userId="a243ab9d156783a8" providerId="LiveId" clId="{4FA6E864-CBE8-4636-9C31-2AB3F37C880B}" dt="2024-04-08T18:03:57.392" v="1033"/>
          <ac:spMkLst>
            <pc:docMk/>
            <pc:sldMk cId="128770426" sldId="480"/>
            <ac:spMk id="34" creationId="{D46FDF3E-CECE-2022-529B-EE0D735415FA}"/>
          </ac:spMkLst>
        </pc:spChg>
        <pc:spChg chg="mod">
          <ac:chgData name="Radoslav Skapa" userId="a243ab9d156783a8" providerId="LiveId" clId="{4FA6E864-CBE8-4636-9C31-2AB3F37C880B}" dt="2024-04-08T18:03:57.392" v="1033"/>
          <ac:spMkLst>
            <pc:docMk/>
            <pc:sldMk cId="128770426" sldId="480"/>
            <ac:spMk id="35" creationId="{9C38EA3A-A6A8-E6F1-3D53-3C470F0A8A69}"/>
          </ac:spMkLst>
        </pc:spChg>
        <pc:spChg chg="mod">
          <ac:chgData name="Radoslav Skapa" userId="a243ab9d156783a8" providerId="LiveId" clId="{4FA6E864-CBE8-4636-9C31-2AB3F37C880B}" dt="2024-04-08T18:03:57.392" v="1033"/>
          <ac:spMkLst>
            <pc:docMk/>
            <pc:sldMk cId="128770426" sldId="480"/>
            <ac:spMk id="36" creationId="{AADBD629-CDE5-AF0C-DBC7-76C6ADB980FA}"/>
          </ac:spMkLst>
        </pc:spChg>
        <pc:spChg chg="mod">
          <ac:chgData name="Radoslav Skapa" userId="a243ab9d156783a8" providerId="LiveId" clId="{4FA6E864-CBE8-4636-9C31-2AB3F37C880B}" dt="2024-04-08T18:03:57.392" v="1033"/>
          <ac:spMkLst>
            <pc:docMk/>
            <pc:sldMk cId="128770426" sldId="480"/>
            <ac:spMk id="37" creationId="{CFABDD17-41B4-6C18-DA40-45773E0404D3}"/>
          </ac:spMkLst>
        </pc:spChg>
        <pc:spChg chg="mod">
          <ac:chgData name="Radoslav Skapa" userId="a243ab9d156783a8" providerId="LiveId" clId="{4FA6E864-CBE8-4636-9C31-2AB3F37C880B}" dt="2024-04-08T18:03:57.392" v="1033"/>
          <ac:spMkLst>
            <pc:docMk/>
            <pc:sldMk cId="128770426" sldId="480"/>
            <ac:spMk id="38" creationId="{6847B758-9597-E350-7783-FC4DEBBDB76D}"/>
          </ac:spMkLst>
        </pc:spChg>
        <pc:spChg chg="mod">
          <ac:chgData name="Radoslav Skapa" userId="a243ab9d156783a8" providerId="LiveId" clId="{4FA6E864-CBE8-4636-9C31-2AB3F37C880B}" dt="2024-04-08T18:03:57.392" v="1033"/>
          <ac:spMkLst>
            <pc:docMk/>
            <pc:sldMk cId="128770426" sldId="480"/>
            <ac:spMk id="39" creationId="{2BD17AB5-D85E-430B-64F2-E6C046CE0774}"/>
          </ac:spMkLst>
        </pc:spChg>
        <pc:spChg chg="mod">
          <ac:chgData name="Radoslav Skapa" userId="a243ab9d156783a8" providerId="LiveId" clId="{4FA6E864-CBE8-4636-9C31-2AB3F37C880B}" dt="2024-04-08T18:03:57.392" v="1033"/>
          <ac:spMkLst>
            <pc:docMk/>
            <pc:sldMk cId="128770426" sldId="480"/>
            <ac:spMk id="40" creationId="{44C74A65-8848-4565-42C3-CBEAB6604A1D}"/>
          </ac:spMkLst>
        </pc:spChg>
        <pc:spChg chg="mod">
          <ac:chgData name="Radoslav Skapa" userId="a243ab9d156783a8" providerId="LiveId" clId="{4FA6E864-CBE8-4636-9C31-2AB3F37C880B}" dt="2024-04-08T18:03:57.392" v="1033"/>
          <ac:spMkLst>
            <pc:docMk/>
            <pc:sldMk cId="128770426" sldId="480"/>
            <ac:spMk id="41" creationId="{0E170A42-B8BE-F80D-CB74-7BDE04BFAF57}"/>
          </ac:spMkLst>
        </pc:spChg>
        <pc:spChg chg="mod">
          <ac:chgData name="Radoslav Skapa" userId="a243ab9d156783a8" providerId="LiveId" clId="{4FA6E864-CBE8-4636-9C31-2AB3F37C880B}" dt="2024-04-08T18:03:57.392" v="1033"/>
          <ac:spMkLst>
            <pc:docMk/>
            <pc:sldMk cId="128770426" sldId="480"/>
            <ac:spMk id="42" creationId="{0A62CCEC-D742-7303-CC1F-A8CE3648E23D}"/>
          </ac:spMkLst>
        </pc:spChg>
        <pc:spChg chg="mod">
          <ac:chgData name="Radoslav Skapa" userId="a243ab9d156783a8" providerId="LiveId" clId="{4FA6E864-CBE8-4636-9C31-2AB3F37C880B}" dt="2024-04-08T18:03:57.392" v="1033"/>
          <ac:spMkLst>
            <pc:docMk/>
            <pc:sldMk cId="128770426" sldId="480"/>
            <ac:spMk id="43" creationId="{4F880455-0D9F-033B-68BC-D1AB18EB8CC8}"/>
          </ac:spMkLst>
        </pc:spChg>
        <pc:spChg chg="mod">
          <ac:chgData name="Radoslav Skapa" userId="a243ab9d156783a8" providerId="LiveId" clId="{4FA6E864-CBE8-4636-9C31-2AB3F37C880B}" dt="2024-04-08T18:03:57.392" v="1033"/>
          <ac:spMkLst>
            <pc:docMk/>
            <pc:sldMk cId="128770426" sldId="480"/>
            <ac:spMk id="44" creationId="{97569E4F-6D57-41F4-E338-188E0F9EA8F5}"/>
          </ac:spMkLst>
        </pc:spChg>
        <pc:spChg chg="mod">
          <ac:chgData name="Radoslav Skapa" userId="a243ab9d156783a8" providerId="LiveId" clId="{4FA6E864-CBE8-4636-9C31-2AB3F37C880B}" dt="2024-04-08T18:04:29.032" v="1039" actId="1076"/>
          <ac:spMkLst>
            <pc:docMk/>
            <pc:sldMk cId="128770426" sldId="480"/>
            <ac:spMk id="46" creationId="{885A06E5-13E7-D268-08D6-A835CDBC473D}"/>
          </ac:spMkLst>
        </pc:spChg>
        <pc:spChg chg="mod">
          <ac:chgData name="Radoslav Skapa" userId="a243ab9d156783a8" providerId="LiveId" clId="{4FA6E864-CBE8-4636-9C31-2AB3F37C880B}" dt="2024-04-08T18:04:29.032" v="1039" actId="1076"/>
          <ac:spMkLst>
            <pc:docMk/>
            <pc:sldMk cId="128770426" sldId="480"/>
            <ac:spMk id="47" creationId="{B8BF60C4-A391-F58B-AAFE-284B692DAC0A}"/>
          </ac:spMkLst>
        </pc:spChg>
        <pc:spChg chg="mod">
          <ac:chgData name="Radoslav Skapa" userId="a243ab9d156783a8" providerId="LiveId" clId="{4FA6E864-CBE8-4636-9C31-2AB3F37C880B}" dt="2024-04-08T18:04:29.032" v="1039" actId="1076"/>
          <ac:spMkLst>
            <pc:docMk/>
            <pc:sldMk cId="128770426" sldId="480"/>
            <ac:spMk id="48" creationId="{FA19DAE5-23CD-05B5-8EC2-BBE490A235F6}"/>
          </ac:spMkLst>
        </pc:spChg>
        <pc:spChg chg="mod">
          <ac:chgData name="Radoslav Skapa" userId="a243ab9d156783a8" providerId="LiveId" clId="{4FA6E864-CBE8-4636-9C31-2AB3F37C880B}" dt="2024-04-08T18:04:29.032" v="1039" actId="1076"/>
          <ac:spMkLst>
            <pc:docMk/>
            <pc:sldMk cId="128770426" sldId="480"/>
            <ac:spMk id="49" creationId="{A815C0A8-BB11-D0C8-76E4-6498FC4D6996}"/>
          </ac:spMkLst>
        </pc:spChg>
        <pc:spChg chg="mod">
          <ac:chgData name="Radoslav Skapa" userId="a243ab9d156783a8" providerId="LiveId" clId="{4FA6E864-CBE8-4636-9C31-2AB3F37C880B}" dt="2024-04-08T18:04:29.032" v="1039" actId="1076"/>
          <ac:spMkLst>
            <pc:docMk/>
            <pc:sldMk cId="128770426" sldId="480"/>
            <ac:spMk id="50" creationId="{45A76E17-B331-483A-267C-230A8AD9A6BD}"/>
          </ac:spMkLst>
        </pc:spChg>
        <pc:spChg chg="mod">
          <ac:chgData name="Radoslav Skapa" userId="a243ab9d156783a8" providerId="LiveId" clId="{4FA6E864-CBE8-4636-9C31-2AB3F37C880B}" dt="2024-04-08T18:04:29.032" v="1039" actId="1076"/>
          <ac:spMkLst>
            <pc:docMk/>
            <pc:sldMk cId="128770426" sldId="480"/>
            <ac:spMk id="51" creationId="{3686EF7F-9CB0-5B9C-969D-795A3E26F61B}"/>
          </ac:spMkLst>
        </pc:spChg>
        <pc:spChg chg="mod">
          <ac:chgData name="Radoslav Skapa" userId="a243ab9d156783a8" providerId="LiveId" clId="{4FA6E864-CBE8-4636-9C31-2AB3F37C880B}" dt="2024-04-08T18:04:29.032" v="1039" actId="1076"/>
          <ac:spMkLst>
            <pc:docMk/>
            <pc:sldMk cId="128770426" sldId="480"/>
            <ac:spMk id="52" creationId="{861F70DF-8BDC-8E30-4C16-F82A1767667F}"/>
          </ac:spMkLst>
        </pc:spChg>
        <pc:spChg chg="mod">
          <ac:chgData name="Radoslav Skapa" userId="a243ab9d156783a8" providerId="LiveId" clId="{4FA6E864-CBE8-4636-9C31-2AB3F37C880B}" dt="2024-04-08T18:04:29.032" v="1039" actId="1076"/>
          <ac:spMkLst>
            <pc:docMk/>
            <pc:sldMk cId="128770426" sldId="480"/>
            <ac:spMk id="53" creationId="{16164DB3-08A0-1FFB-BBA5-197D0CE574AF}"/>
          </ac:spMkLst>
        </pc:spChg>
        <pc:spChg chg="mod">
          <ac:chgData name="Radoslav Skapa" userId="a243ab9d156783a8" providerId="LiveId" clId="{4FA6E864-CBE8-4636-9C31-2AB3F37C880B}" dt="2024-04-08T18:04:29.032" v="1039" actId="1076"/>
          <ac:spMkLst>
            <pc:docMk/>
            <pc:sldMk cId="128770426" sldId="480"/>
            <ac:spMk id="54" creationId="{29B24AAA-D0AF-CFFA-ECCE-3E7A3257E450}"/>
          </ac:spMkLst>
        </pc:spChg>
        <pc:spChg chg="mod">
          <ac:chgData name="Radoslav Skapa" userId="a243ab9d156783a8" providerId="LiveId" clId="{4FA6E864-CBE8-4636-9C31-2AB3F37C880B}" dt="2024-04-08T18:04:29.032" v="1039" actId="1076"/>
          <ac:spMkLst>
            <pc:docMk/>
            <pc:sldMk cId="128770426" sldId="480"/>
            <ac:spMk id="55" creationId="{2DB10363-78F8-6474-382C-9B26A2283AEF}"/>
          </ac:spMkLst>
        </pc:spChg>
        <pc:spChg chg="mod">
          <ac:chgData name="Radoslav Skapa" userId="a243ab9d156783a8" providerId="LiveId" clId="{4FA6E864-CBE8-4636-9C31-2AB3F37C880B}" dt="2024-04-08T18:04:29.032" v="1039" actId="1076"/>
          <ac:spMkLst>
            <pc:docMk/>
            <pc:sldMk cId="128770426" sldId="480"/>
            <ac:spMk id="56" creationId="{5BEDF012-5F4F-00BD-74D6-7CB1D7B8C5BA}"/>
          </ac:spMkLst>
        </pc:spChg>
        <pc:spChg chg="mod">
          <ac:chgData name="Radoslav Skapa" userId="a243ab9d156783a8" providerId="LiveId" clId="{4FA6E864-CBE8-4636-9C31-2AB3F37C880B}" dt="2024-04-08T18:04:29.032" v="1039" actId="1076"/>
          <ac:spMkLst>
            <pc:docMk/>
            <pc:sldMk cId="128770426" sldId="480"/>
            <ac:spMk id="57" creationId="{93BFB0D4-4633-90F8-9247-175F5A4917EC}"/>
          </ac:spMkLst>
        </pc:spChg>
        <pc:spChg chg="mod">
          <ac:chgData name="Radoslav Skapa" userId="a243ab9d156783a8" providerId="LiveId" clId="{4FA6E864-CBE8-4636-9C31-2AB3F37C880B}" dt="2024-04-08T18:04:29.032" v="1039" actId="1076"/>
          <ac:spMkLst>
            <pc:docMk/>
            <pc:sldMk cId="128770426" sldId="480"/>
            <ac:spMk id="58" creationId="{A89361D9-18AA-DC6D-BFB7-13B529D2C505}"/>
          </ac:spMkLst>
        </pc:spChg>
        <pc:spChg chg="mod">
          <ac:chgData name="Radoslav Skapa" userId="a243ab9d156783a8" providerId="LiveId" clId="{4FA6E864-CBE8-4636-9C31-2AB3F37C880B}" dt="2024-04-08T18:04:29.032" v="1039" actId="1076"/>
          <ac:spMkLst>
            <pc:docMk/>
            <pc:sldMk cId="128770426" sldId="480"/>
            <ac:spMk id="59" creationId="{3F8F3063-A05A-9E44-1C92-AB0BFA0928C8}"/>
          </ac:spMkLst>
        </pc:spChg>
        <pc:spChg chg="mod">
          <ac:chgData name="Radoslav Skapa" userId="a243ab9d156783a8" providerId="LiveId" clId="{4FA6E864-CBE8-4636-9C31-2AB3F37C880B}" dt="2024-04-08T18:04:29.032" v="1039" actId="1076"/>
          <ac:spMkLst>
            <pc:docMk/>
            <pc:sldMk cId="128770426" sldId="480"/>
            <ac:spMk id="60" creationId="{CE0A8937-E5BC-69B5-0C56-450F2B586FD2}"/>
          </ac:spMkLst>
        </pc:spChg>
        <pc:spChg chg="mod">
          <ac:chgData name="Radoslav Skapa" userId="a243ab9d156783a8" providerId="LiveId" clId="{4FA6E864-CBE8-4636-9C31-2AB3F37C880B}" dt="2024-04-08T18:04:29.032" v="1039" actId="1076"/>
          <ac:spMkLst>
            <pc:docMk/>
            <pc:sldMk cId="128770426" sldId="480"/>
            <ac:spMk id="61" creationId="{9E972D76-0E03-A146-6C0A-047E9A522130}"/>
          </ac:spMkLst>
        </pc:spChg>
        <pc:spChg chg="mod">
          <ac:chgData name="Radoslav Skapa" userId="a243ab9d156783a8" providerId="LiveId" clId="{4FA6E864-CBE8-4636-9C31-2AB3F37C880B}" dt="2024-04-08T18:04:29.032" v="1039" actId="1076"/>
          <ac:spMkLst>
            <pc:docMk/>
            <pc:sldMk cId="128770426" sldId="480"/>
            <ac:spMk id="62" creationId="{EE1063B2-0A0F-396F-C485-7537ADA75E46}"/>
          </ac:spMkLst>
        </pc:spChg>
        <pc:spChg chg="mod">
          <ac:chgData name="Radoslav Skapa" userId="a243ab9d156783a8" providerId="LiveId" clId="{4FA6E864-CBE8-4636-9C31-2AB3F37C880B}" dt="2024-04-08T18:04:29.032" v="1039" actId="1076"/>
          <ac:spMkLst>
            <pc:docMk/>
            <pc:sldMk cId="128770426" sldId="480"/>
            <ac:spMk id="63" creationId="{CD6DD43E-7C79-051B-9170-AA6173627117}"/>
          </ac:spMkLst>
        </pc:spChg>
        <pc:spChg chg="mod">
          <ac:chgData name="Radoslav Skapa" userId="a243ab9d156783a8" providerId="LiveId" clId="{4FA6E864-CBE8-4636-9C31-2AB3F37C880B}" dt="2024-04-08T18:04:29.032" v="1039" actId="1076"/>
          <ac:spMkLst>
            <pc:docMk/>
            <pc:sldMk cId="128770426" sldId="480"/>
            <ac:spMk id="22528" creationId="{345EA866-1E30-4487-BFEB-B6E2C63F1B2E}"/>
          </ac:spMkLst>
        </pc:spChg>
        <pc:spChg chg="mod">
          <ac:chgData name="Radoslav Skapa" userId="a243ab9d156783a8" providerId="LiveId" clId="{4FA6E864-CBE8-4636-9C31-2AB3F37C880B}" dt="2024-04-08T18:04:29.032" v="1039" actId="1076"/>
          <ac:spMkLst>
            <pc:docMk/>
            <pc:sldMk cId="128770426" sldId="480"/>
            <ac:spMk id="22529" creationId="{9A094038-5B7F-F355-79E3-4F65ED8BEEF8}"/>
          </ac:spMkLst>
        </pc:spChg>
        <pc:spChg chg="del mod">
          <ac:chgData name="Radoslav Skapa" userId="a243ab9d156783a8" providerId="LiveId" clId="{4FA6E864-CBE8-4636-9C31-2AB3F37C880B}" dt="2024-04-08T18:04:52.654" v="1043" actId="21"/>
          <ac:spMkLst>
            <pc:docMk/>
            <pc:sldMk cId="128770426" sldId="480"/>
            <ac:spMk id="22532" creationId="{00000000-0000-0000-0000-000000000000}"/>
          </ac:spMkLst>
        </pc:spChg>
        <pc:spChg chg="del mod">
          <ac:chgData name="Radoslav Skapa" userId="a243ab9d156783a8" providerId="LiveId" clId="{4FA6E864-CBE8-4636-9C31-2AB3F37C880B}" dt="2024-04-08T18:04:52.654" v="1043" actId="21"/>
          <ac:spMkLst>
            <pc:docMk/>
            <pc:sldMk cId="128770426" sldId="480"/>
            <ac:spMk id="22533" creationId="{00000000-0000-0000-0000-000000000000}"/>
          </ac:spMkLst>
        </pc:spChg>
        <pc:spChg chg="mod">
          <ac:chgData name="Radoslav Skapa" userId="a243ab9d156783a8" providerId="LiveId" clId="{4FA6E864-CBE8-4636-9C31-2AB3F37C880B}" dt="2024-04-08T18:04:28.531" v="1038" actId="14100"/>
          <ac:spMkLst>
            <pc:docMk/>
            <pc:sldMk cId="128770426" sldId="480"/>
            <ac:spMk id="22535" creationId="{00000000-0000-0000-0000-000000000000}"/>
          </ac:spMkLst>
        </pc:spChg>
        <pc:spChg chg="mod">
          <ac:chgData name="Radoslav Skapa" userId="a243ab9d156783a8" providerId="LiveId" clId="{4FA6E864-CBE8-4636-9C31-2AB3F37C880B}" dt="2024-04-08T18:04:28.531" v="1038" actId="14100"/>
          <ac:spMkLst>
            <pc:docMk/>
            <pc:sldMk cId="128770426" sldId="480"/>
            <ac:spMk id="22536" creationId="{00000000-0000-0000-0000-000000000000}"/>
          </ac:spMkLst>
        </pc:spChg>
        <pc:spChg chg="mod">
          <ac:chgData name="Radoslav Skapa" userId="a243ab9d156783a8" providerId="LiveId" clId="{4FA6E864-CBE8-4636-9C31-2AB3F37C880B}" dt="2024-04-08T18:04:28.531" v="1038" actId="14100"/>
          <ac:spMkLst>
            <pc:docMk/>
            <pc:sldMk cId="128770426" sldId="480"/>
            <ac:spMk id="22537" creationId="{00000000-0000-0000-0000-000000000000}"/>
          </ac:spMkLst>
        </pc:spChg>
        <pc:spChg chg="mod">
          <ac:chgData name="Radoslav Skapa" userId="a243ab9d156783a8" providerId="LiveId" clId="{4FA6E864-CBE8-4636-9C31-2AB3F37C880B}" dt="2024-04-08T18:05:23.148" v="1047" actId="1076"/>
          <ac:spMkLst>
            <pc:docMk/>
            <pc:sldMk cId="128770426" sldId="480"/>
            <ac:spMk id="22538" creationId="{D4B72890-E18C-0B05-3474-A343ADD7B16B}"/>
          </ac:spMkLst>
        </pc:spChg>
        <pc:spChg chg="mod">
          <ac:chgData name="Radoslav Skapa" userId="a243ab9d156783a8" providerId="LiveId" clId="{4FA6E864-CBE8-4636-9C31-2AB3F37C880B}" dt="2024-04-08T18:05:23.148" v="1047" actId="1076"/>
          <ac:spMkLst>
            <pc:docMk/>
            <pc:sldMk cId="128770426" sldId="480"/>
            <ac:spMk id="22539" creationId="{D7684AE8-7D6C-FFD3-DC95-41E56DEEE018}"/>
          </ac:spMkLst>
        </pc:spChg>
        <pc:spChg chg="mod">
          <ac:chgData name="Radoslav Skapa" userId="a243ab9d156783a8" providerId="LiveId" clId="{4FA6E864-CBE8-4636-9C31-2AB3F37C880B}" dt="2024-04-08T18:05:23.148" v="1047" actId="1076"/>
          <ac:spMkLst>
            <pc:docMk/>
            <pc:sldMk cId="128770426" sldId="480"/>
            <ac:spMk id="22540" creationId="{6CDFEBC3-66D6-A8DC-8F08-2B3EDE96D2E9}"/>
          </ac:spMkLst>
        </pc:spChg>
        <pc:spChg chg="mod">
          <ac:chgData name="Radoslav Skapa" userId="a243ab9d156783a8" providerId="LiveId" clId="{4FA6E864-CBE8-4636-9C31-2AB3F37C880B}" dt="2024-04-08T18:05:23.148" v="1047" actId="1076"/>
          <ac:spMkLst>
            <pc:docMk/>
            <pc:sldMk cId="128770426" sldId="480"/>
            <ac:spMk id="22541" creationId="{7E7FD3D2-91B1-3A0F-0ABB-DDD5BB3542BB}"/>
          </ac:spMkLst>
        </pc:spChg>
        <pc:spChg chg="mod">
          <ac:chgData name="Radoslav Skapa" userId="a243ab9d156783a8" providerId="LiveId" clId="{4FA6E864-CBE8-4636-9C31-2AB3F37C880B}" dt="2024-04-08T18:05:23.148" v="1047" actId="1076"/>
          <ac:spMkLst>
            <pc:docMk/>
            <pc:sldMk cId="128770426" sldId="480"/>
            <ac:spMk id="22542" creationId="{A2B307B2-07AA-CE7A-9A0F-43EF53D1C880}"/>
          </ac:spMkLst>
        </pc:spChg>
        <pc:spChg chg="mod">
          <ac:chgData name="Radoslav Skapa" userId="a243ab9d156783a8" providerId="LiveId" clId="{4FA6E864-CBE8-4636-9C31-2AB3F37C880B}" dt="2024-04-08T18:05:23.148" v="1047" actId="1076"/>
          <ac:spMkLst>
            <pc:docMk/>
            <pc:sldMk cId="128770426" sldId="480"/>
            <ac:spMk id="22543" creationId="{22DB9103-BD31-A389-8985-A9E7653BDF01}"/>
          </ac:spMkLst>
        </pc:spChg>
        <pc:spChg chg="mod">
          <ac:chgData name="Radoslav Skapa" userId="a243ab9d156783a8" providerId="LiveId" clId="{4FA6E864-CBE8-4636-9C31-2AB3F37C880B}" dt="2024-04-08T18:05:23.148" v="1047" actId="1076"/>
          <ac:spMkLst>
            <pc:docMk/>
            <pc:sldMk cId="128770426" sldId="480"/>
            <ac:spMk id="22544" creationId="{857EA5C8-A165-34AA-D63D-916324AFBE64}"/>
          </ac:spMkLst>
        </pc:spChg>
        <pc:spChg chg="mod">
          <ac:chgData name="Radoslav Skapa" userId="a243ab9d156783a8" providerId="LiveId" clId="{4FA6E864-CBE8-4636-9C31-2AB3F37C880B}" dt="2024-04-08T18:05:23.148" v="1047" actId="1076"/>
          <ac:spMkLst>
            <pc:docMk/>
            <pc:sldMk cId="128770426" sldId="480"/>
            <ac:spMk id="22545" creationId="{DA9AEF33-F67E-9044-6028-6ECCDAD82A75}"/>
          </ac:spMkLst>
        </pc:spChg>
        <pc:spChg chg="mod">
          <ac:chgData name="Radoslav Skapa" userId="a243ab9d156783a8" providerId="LiveId" clId="{4FA6E864-CBE8-4636-9C31-2AB3F37C880B}" dt="2024-04-08T18:05:23.148" v="1047" actId="1076"/>
          <ac:spMkLst>
            <pc:docMk/>
            <pc:sldMk cId="128770426" sldId="480"/>
            <ac:spMk id="22546" creationId="{8E2CD372-6149-ADA8-33EB-C7BD8DEE5EAB}"/>
          </ac:spMkLst>
        </pc:spChg>
        <pc:spChg chg="mod">
          <ac:chgData name="Radoslav Skapa" userId="a243ab9d156783a8" providerId="LiveId" clId="{4FA6E864-CBE8-4636-9C31-2AB3F37C880B}" dt="2024-04-08T18:05:23.148" v="1047" actId="1076"/>
          <ac:spMkLst>
            <pc:docMk/>
            <pc:sldMk cId="128770426" sldId="480"/>
            <ac:spMk id="22547" creationId="{F154A6CD-4F63-47EC-A46F-BAE892FE57F3}"/>
          </ac:spMkLst>
        </pc:spChg>
        <pc:spChg chg="mod">
          <ac:chgData name="Radoslav Skapa" userId="a243ab9d156783a8" providerId="LiveId" clId="{4FA6E864-CBE8-4636-9C31-2AB3F37C880B}" dt="2024-04-08T18:05:23.148" v="1047" actId="1076"/>
          <ac:spMkLst>
            <pc:docMk/>
            <pc:sldMk cId="128770426" sldId="480"/>
            <ac:spMk id="22548" creationId="{7DA22499-FAC4-A6C0-6478-82928EDC8D1A}"/>
          </ac:spMkLst>
        </pc:spChg>
        <pc:spChg chg="mod">
          <ac:chgData name="Radoslav Skapa" userId="a243ab9d156783a8" providerId="LiveId" clId="{4FA6E864-CBE8-4636-9C31-2AB3F37C880B}" dt="2024-04-08T18:05:23.148" v="1047" actId="1076"/>
          <ac:spMkLst>
            <pc:docMk/>
            <pc:sldMk cId="128770426" sldId="480"/>
            <ac:spMk id="22549" creationId="{8CBB64B6-17F4-3380-9B29-FA2B928C18E6}"/>
          </ac:spMkLst>
        </pc:spChg>
        <pc:spChg chg="mod">
          <ac:chgData name="Radoslav Skapa" userId="a243ab9d156783a8" providerId="LiveId" clId="{4FA6E864-CBE8-4636-9C31-2AB3F37C880B}" dt="2024-04-08T18:05:23.148" v="1047" actId="1076"/>
          <ac:spMkLst>
            <pc:docMk/>
            <pc:sldMk cId="128770426" sldId="480"/>
            <ac:spMk id="22550" creationId="{43934411-4FAF-7C5C-8258-4955B7FF614D}"/>
          </ac:spMkLst>
        </pc:spChg>
        <pc:spChg chg="mod">
          <ac:chgData name="Radoslav Skapa" userId="a243ab9d156783a8" providerId="LiveId" clId="{4FA6E864-CBE8-4636-9C31-2AB3F37C880B}" dt="2024-04-08T18:05:23.148" v="1047" actId="1076"/>
          <ac:spMkLst>
            <pc:docMk/>
            <pc:sldMk cId="128770426" sldId="480"/>
            <ac:spMk id="22551" creationId="{770CB381-5826-2B02-59F9-02FC2E0AB6E9}"/>
          </ac:spMkLst>
        </pc:spChg>
        <pc:spChg chg="mod">
          <ac:chgData name="Radoslav Skapa" userId="a243ab9d156783a8" providerId="LiveId" clId="{4FA6E864-CBE8-4636-9C31-2AB3F37C880B}" dt="2024-04-08T18:05:23.148" v="1047" actId="1076"/>
          <ac:spMkLst>
            <pc:docMk/>
            <pc:sldMk cId="128770426" sldId="480"/>
            <ac:spMk id="22552" creationId="{8384E64D-DFF7-CF5E-CD68-7E717E1E619C}"/>
          </ac:spMkLst>
        </pc:spChg>
        <pc:spChg chg="mod">
          <ac:chgData name="Radoslav Skapa" userId="a243ab9d156783a8" providerId="LiveId" clId="{4FA6E864-CBE8-4636-9C31-2AB3F37C880B}" dt="2024-04-08T18:05:23.148" v="1047" actId="1076"/>
          <ac:spMkLst>
            <pc:docMk/>
            <pc:sldMk cId="128770426" sldId="480"/>
            <ac:spMk id="22553" creationId="{0206C053-3C40-C810-B290-69D6EE5ACC29}"/>
          </ac:spMkLst>
        </pc:spChg>
        <pc:spChg chg="mod">
          <ac:chgData name="Radoslav Skapa" userId="a243ab9d156783a8" providerId="LiveId" clId="{4FA6E864-CBE8-4636-9C31-2AB3F37C880B}" dt="2024-04-08T18:05:23.148" v="1047" actId="1076"/>
          <ac:spMkLst>
            <pc:docMk/>
            <pc:sldMk cId="128770426" sldId="480"/>
            <ac:spMk id="22554" creationId="{F3D0ECC4-9360-DE4A-1B67-E7F0A97E2284}"/>
          </ac:spMkLst>
        </pc:spChg>
        <pc:spChg chg="mod">
          <ac:chgData name="Radoslav Skapa" userId="a243ab9d156783a8" providerId="LiveId" clId="{4FA6E864-CBE8-4636-9C31-2AB3F37C880B}" dt="2024-04-08T18:05:23.148" v="1047" actId="1076"/>
          <ac:spMkLst>
            <pc:docMk/>
            <pc:sldMk cId="128770426" sldId="480"/>
            <ac:spMk id="22555" creationId="{E9FBA851-6EDC-8D97-B456-484EC2F1031B}"/>
          </ac:spMkLst>
        </pc:spChg>
        <pc:spChg chg="mod">
          <ac:chgData name="Radoslav Skapa" userId="a243ab9d156783a8" providerId="LiveId" clId="{4FA6E864-CBE8-4636-9C31-2AB3F37C880B}" dt="2024-04-08T18:05:23.148" v="1047" actId="1076"/>
          <ac:spMkLst>
            <pc:docMk/>
            <pc:sldMk cId="128770426" sldId="480"/>
            <ac:spMk id="22556" creationId="{E276BE98-7170-8EF6-5D73-7C287906868C}"/>
          </ac:spMkLst>
        </pc:spChg>
        <pc:spChg chg="mod">
          <ac:chgData name="Radoslav Skapa" userId="a243ab9d156783a8" providerId="LiveId" clId="{4FA6E864-CBE8-4636-9C31-2AB3F37C880B}" dt="2024-04-08T18:05:23.148" v="1047" actId="1076"/>
          <ac:spMkLst>
            <pc:docMk/>
            <pc:sldMk cId="128770426" sldId="480"/>
            <ac:spMk id="22557" creationId="{11AA437D-7E92-E182-931D-483CE6CF299A}"/>
          </ac:spMkLst>
        </pc:spChg>
        <pc:grpChg chg="del mod">
          <ac:chgData name="Radoslav Skapa" userId="a243ab9d156783a8" providerId="LiveId" clId="{4FA6E864-CBE8-4636-9C31-2AB3F37C880B}" dt="2024-04-08T18:04:52.654" v="1043" actId="21"/>
          <ac:grpSpMkLst>
            <pc:docMk/>
            <pc:sldMk cId="128770426" sldId="480"/>
            <ac:grpSpMk id="2" creationId="{00000000-0000-0000-0000-000000000000}"/>
          </ac:grpSpMkLst>
        </pc:grpChg>
        <pc:grpChg chg="add mod">
          <ac:chgData name="Radoslav Skapa" userId="a243ab9d156783a8" providerId="LiveId" clId="{4FA6E864-CBE8-4636-9C31-2AB3F37C880B}" dt="2024-04-08T18:03:49.312" v="1031"/>
          <ac:grpSpMkLst>
            <pc:docMk/>
            <pc:sldMk cId="128770426" sldId="480"/>
            <ac:grpSpMk id="3" creationId="{9FEA526F-9E55-A13A-155F-7955F959EC7D}"/>
          </ac:grpSpMkLst>
        </pc:grpChg>
        <pc:grpChg chg="add mod">
          <ac:chgData name="Radoslav Skapa" userId="a243ab9d156783a8" providerId="LiveId" clId="{4FA6E864-CBE8-4636-9C31-2AB3F37C880B}" dt="2024-04-08T18:03:57.392" v="1033"/>
          <ac:grpSpMkLst>
            <pc:docMk/>
            <pc:sldMk cId="128770426" sldId="480"/>
            <ac:grpSpMk id="24" creationId="{5B754280-60A6-CB7D-C29E-34B2F5C98A4F}"/>
          </ac:grpSpMkLst>
        </pc:grpChg>
        <pc:grpChg chg="add mod">
          <ac:chgData name="Radoslav Skapa" userId="a243ab9d156783a8" providerId="LiveId" clId="{4FA6E864-CBE8-4636-9C31-2AB3F37C880B}" dt="2024-04-08T18:04:29.032" v="1039" actId="1076"/>
          <ac:grpSpMkLst>
            <pc:docMk/>
            <pc:sldMk cId="128770426" sldId="480"/>
            <ac:grpSpMk id="45" creationId="{FA7CE48F-3833-18DD-E0E9-FC2212DA9401}"/>
          </ac:grpSpMkLst>
        </pc:grpChg>
        <pc:grpChg chg="add mod">
          <ac:chgData name="Radoslav Skapa" userId="a243ab9d156783a8" providerId="LiveId" clId="{4FA6E864-CBE8-4636-9C31-2AB3F37C880B}" dt="2024-04-08T18:05:23.148" v="1047" actId="1076"/>
          <ac:grpSpMkLst>
            <pc:docMk/>
            <pc:sldMk cId="128770426" sldId="480"/>
            <ac:grpSpMk id="22534" creationId="{C6199289-5CC7-272F-420E-BA2ACCADFC98}"/>
          </ac:grpSpMkLst>
        </pc:grpChg>
        <pc:picChg chg="mod">
          <ac:chgData name="Radoslav Skapa" userId="a243ab9d156783a8" providerId="LiveId" clId="{4FA6E864-CBE8-4636-9C31-2AB3F37C880B}" dt="2024-04-08T18:05:27.701" v="1048" actId="1076"/>
          <ac:picMkLst>
            <pc:docMk/>
            <pc:sldMk cId="128770426" sldId="480"/>
            <ac:picMk id="22531" creationId="{53819F35-6422-52BA-A948-2BDEE0009020}"/>
          </ac:picMkLst>
        </pc:picChg>
        <pc:cxnChg chg="add">
          <ac:chgData name="Radoslav Skapa" userId="a243ab9d156783a8" providerId="LiveId" clId="{4FA6E864-CBE8-4636-9C31-2AB3F37C880B}" dt="2024-04-08T18:05:58.767" v="1049" actId="11529"/>
          <ac:cxnSpMkLst>
            <pc:docMk/>
            <pc:sldMk cId="128770426" sldId="480"/>
            <ac:cxnSpMk id="22559" creationId="{DFC8FC17-C90A-65C9-91E6-8891467B29D2}"/>
          </ac:cxnSpMkLst>
        </pc:cxnChg>
        <pc:cxnChg chg="add mod">
          <ac:chgData name="Radoslav Skapa" userId="a243ab9d156783a8" providerId="LiveId" clId="{4FA6E864-CBE8-4636-9C31-2AB3F37C880B}" dt="2024-04-08T18:06:11.452" v="1051" actId="14100"/>
          <ac:cxnSpMkLst>
            <pc:docMk/>
            <pc:sldMk cId="128770426" sldId="480"/>
            <ac:cxnSpMk id="22560" creationId="{74AAEBB9-09AA-A1F4-D0B3-C26278C78FF8}"/>
          </ac:cxnSpMkLst>
        </pc:cxnChg>
        <pc:cxnChg chg="add mod">
          <ac:chgData name="Radoslav Skapa" userId="a243ab9d156783a8" providerId="LiveId" clId="{4FA6E864-CBE8-4636-9C31-2AB3F37C880B}" dt="2024-04-08T18:06:18.841" v="1053" actId="14100"/>
          <ac:cxnSpMkLst>
            <pc:docMk/>
            <pc:sldMk cId="128770426" sldId="480"/>
            <ac:cxnSpMk id="22562" creationId="{04B73DB1-489F-F071-B808-69EF404D19FF}"/>
          </ac:cxnSpMkLst>
        </pc:cxnChg>
        <pc:cxnChg chg="add mod">
          <ac:chgData name="Radoslav Skapa" userId="a243ab9d156783a8" providerId="LiveId" clId="{4FA6E864-CBE8-4636-9C31-2AB3F37C880B}" dt="2024-04-08T18:06:33.464" v="1055" actId="14100"/>
          <ac:cxnSpMkLst>
            <pc:docMk/>
            <pc:sldMk cId="128770426" sldId="480"/>
            <ac:cxnSpMk id="22564" creationId="{993F573F-7873-0F31-D4FB-C5EF119B78DC}"/>
          </ac:cxnSpMkLst>
        </pc:cxnChg>
      </pc:sldChg>
      <pc:sldChg chg="modSp add del mod">
        <pc:chgData name="Radoslav Skapa" userId="a243ab9d156783a8" providerId="LiveId" clId="{4FA6E864-CBE8-4636-9C31-2AB3F37C880B}" dt="2024-04-08T18:20:38.973" v="1099" actId="47"/>
        <pc:sldMkLst>
          <pc:docMk/>
          <pc:sldMk cId="912773557" sldId="481"/>
        </pc:sldMkLst>
        <pc:spChg chg="mod">
          <ac:chgData name="Radoslav Skapa" userId="a243ab9d156783a8" providerId="LiveId" clId="{4FA6E864-CBE8-4636-9C31-2AB3F37C880B}" dt="2024-04-08T16:33:43.396" v="739" actId="27636"/>
          <ac:spMkLst>
            <pc:docMk/>
            <pc:sldMk cId="912773557" sldId="481"/>
            <ac:spMk id="31746" creationId="{00000000-0000-0000-0000-000000000000}"/>
          </ac:spMkLst>
        </pc:spChg>
        <pc:spChg chg="mod">
          <ac:chgData name="Radoslav Skapa" userId="a243ab9d156783a8" providerId="LiveId" clId="{4FA6E864-CBE8-4636-9C31-2AB3F37C880B}" dt="2024-04-08T18:15:48.438" v="1062" actId="14100"/>
          <ac:spMkLst>
            <pc:docMk/>
            <pc:sldMk cId="912773557" sldId="481"/>
            <ac:spMk id="31747" creationId="{00000000-0000-0000-0000-000000000000}"/>
          </ac:spMkLst>
        </pc:spChg>
      </pc:sldChg>
      <pc:sldChg chg="modSp add mod">
        <pc:chgData name="Radoslav Skapa" userId="a243ab9d156783a8" providerId="LiveId" clId="{4FA6E864-CBE8-4636-9C31-2AB3F37C880B}" dt="2024-04-08T18:27:48.750" v="1270" actId="108"/>
        <pc:sldMkLst>
          <pc:docMk/>
          <pc:sldMk cId="1306798933" sldId="482"/>
        </pc:sldMkLst>
        <pc:spChg chg="mod">
          <ac:chgData name="Radoslav Skapa" userId="a243ab9d156783a8" providerId="LiveId" clId="{4FA6E864-CBE8-4636-9C31-2AB3F37C880B}" dt="2024-04-08T18:27:48.750" v="1270" actId="108"/>
          <ac:spMkLst>
            <pc:docMk/>
            <pc:sldMk cId="1306798933" sldId="482"/>
            <ac:spMk id="2" creationId="{00000000-0000-0000-0000-000000000000}"/>
          </ac:spMkLst>
        </pc:spChg>
        <pc:spChg chg="mod">
          <ac:chgData name="Radoslav Skapa" userId="a243ab9d156783a8" providerId="LiveId" clId="{4FA6E864-CBE8-4636-9C31-2AB3F37C880B}" dt="2024-04-08T18:27:26.695" v="1269" actId="113"/>
          <ac:spMkLst>
            <pc:docMk/>
            <pc:sldMk cId="1306798933" sldId="482"/>
            <ac:spMk id="3" creationId="{00000000-0000-0000-0000-000000000000}"/>
          </ac:spMkLst>
        </pc:spChg>
      </pc:sldChg>
      <pc:sldChg chg="modSp add del mod">
        <pc:chgData name="Radoslav Skapa" userId="a243ab9d156783a8" providerId="LiveId" clId="{4FA6E864-CBE8-4636-9C31-2AB3F37C880B}" dt="2024-04-08T18:24:18.653" v="1189" actId="47"/>
        <pc:sldMkLst>
          <pc:docMk/>
          <pc:sldMk cId="3006591275" sldId="483"/>
        </pc:sldMkLst>
        <pc:spChg chg="mod">
          <ac:chgData name="Radoslav Skapa" userId="a243ab9d156783a8" providerId="LiveId" clId="{4FA6E864-CBE8-4636-9C31-2AB3F37C880B}" dt="2024-04-08T16:45:33.626" v="746" actId="14100"/>
          <ac:spMkLst>
            <pc:docMk/>
            <pc:sldMk cId="3006591275" sldId="483"/>
            <ac:spMk id="16" creationId="{00000000-0000-0000-0000-000000000000}"/>
          </ac:spMkLst>
        </pc:spChg>
      </pc:sldChg>
      <pc:sldChg chg="modSp add mod ord">
        <pc:chgData name="Radoslav Skapa" userId="a243ab9d156783a8" providerId="LiveId" clId="{4FA6E864-CBE8-4636-9C31-2AB3F37C880B}" dt="2024-04-08T19:15:57.318" v="1555"/>
        <pc:sldMkLst>
          <pc:docMk/>
          <pc:sldMk cId="1526320009" sldId="484"/>
        </pc:sldMkLst>
        <pc:spChg chg="mod">
          <ac:chgData name="Radoslav Skapa" userId="a243ab9d156783a8" providerId="LiveId" clId="{4FA6E864-CBE8-4636-9C31-2AB3F37C880B}" dt="2024-04-08T18:28:01.150" v="1271" actId="108"/>
          <ac:spMkLst>
            <pc:docMk/>
            <pc:sldMk cId="1526320009" sldId="484"/>
            <ac:spMk id="26626" creationId="{00000000-0000-0000-0000-000000000000}"/>
          </ac:spMkLst>
        </pc:spChg>
        <pc:spChg chg="mod">
          <ac:chgData name="Radoslav Skapa" userId="a243ab9d156783a8" providerId="LiveId" clId="{4FA6E864-CBE8-4636-9C31-2AB3F37C880B}" dt="2024-04-08T19:09:07.345" v="1372" actId="20577"/>
          <ac:spMkLst>
            <pc:docMk/>
            <pc:sldMk cId="1526320009" sldId="484"/>
            <ac:spMk id="26627" creationId="{00000000-0000-0000-0000-000000000000}"/>
          </ac:spMkLst>
        </pc:spChg>
      </pc:sldChg>
      <pc:sldChg chg="modSp add del mod">
        <pc:chgData name="Radoslav Skapa" userId="a243ab9d156783a8" providerId="LiveId" clId="{4FA6E864-CBE8-4636-9C31-2AB3F37C880B}" dt="2024-04-08T18:40:00.852" v="1319" actId="47"/>
        <pc:sldMkLst>
          <pc:docMk/>
          <pc:sldMk cId="2525268535" sldId="485"/>
        </pc:sldMkLst>
        <pc:spChg chg="mod">
          <ac:chgData name="Radoslav Skapa" userId="a243ab9d156783a8" providerId="LiveId" clId="{4FA6E864-CBE8-4636-9C31-2AB3F37C880B}" dt="2024-04-08T18:28:14.972" v="1272" actId="108"/>
          <ac:spMkLst>
            <pc:docMk/>
            <pc:sldMk cId="2525268535" sldId="485"/>
            <ac:spMk id="21506" creationId="{00000000-0000-0000-0000-000000000000}"/>
          </ac:spMkLst>
        </pc:spChg>
        <pc:spChg chg="mod">
          <ac:chgData name="Radoslav Skapa" userId="a243ab9d156783a8" providerId="LiveId" clId="{4FA6E864-CBE8-4636-9C31-2AB3F37C880B}" dt="2024-04-08T18:28:26.584" v="1275" actId="14100"/>
          <ac:spMkLst>
            <pc:docMk/>
            <pc:sldMk cId="2525268535" sldId="485"/>
            <ac:spMk id="171011" creationId="{00000000-0000-0000-0000-000000000000}"/>
          </ac:spMkLst>
        </pc:spChg>
      </pc:sldChg>
      <pc:sldChg chg="add del">
        <pc:chgData name="Radoslav Skapa" userId="a243ab9d156783a8" providerId="LiveId" clId="{4FA6E864-CBE8-4636-9C31-2AB3F37C880B}" dt="2024-04-08T18:40:08.011" v="1320" actId="47"/>
        <pc:sldMkLst>
          <pc:docMk/>
          <pc:sldMk cId="4178983981" sldId="486"/>
        </pc:sldMkLst>
      </pc:sldChg>
      <pc:sldChg chg="add del">
        <pc:chgData name="Radoslav Skapa" userId="a243ab9d156783a8" providerId="LiveId" clId="{4FA6E864-CBE8-4636-9C31-2AB3F37C880B}" dt="2024-04-08T20:27:42.018" v="2240" actId="47"/>
        <pc:sldMkLst>
          <pc:docMk/>
          <pc:sldMk cId="644048701" sldId="487"/>
        </pc:sldMkLst>
      </pc:sldChg>
      <pc:sldChg chg="add del">
        <pc:chgData name="Radoslav Skapa" userId="a243ab9d156783a8" providerId="LiveId" clId="{4FA6E864-CBE8-4636-9C31-2AB3F37C880B}" dt="2024-04-08T20:27:40.396" v="2239" actId="47"/>
        <pc:sldMkLst>
          <pc:docMk/>
          <pc:sldMk cId="3424800569" sldId="488"/>
        </pc:sldMkLst>
      </pc:sldChg>
      <pc:sldChg chg="modSp add del mod">
        <pc:chgData name="Radoslav Skapa" userId="a243ab9d156783a8" providerId="LiveId" clId="{4FA6E864-CBE8-4636-9C31-2AB3F37C880B}" dt="2024-04-08T20:27:38.663" v="2238" actId="47"/>
        <pc:sldMkLst>
          <pc:docMk/>
          <pc:sldMk cId="1226465879" sldId="489"/>
        </pc:sldMkLst>
        <pc:spChg chg="mod">
          <ac:chgData name="Radoslav Skapa" userId="a243ab9d156783a8" providerId="LiveId" clId="{4FA6E864-CBE8-4636-9C31-2AB3F37C880B}" dt="2024-04-08T16:33:43.475" v="741" actId="27636"/>
          <ac:spMkLst>
            <pc:docMk/>
            <pc:sldMk cId="1226465879" sldId="489"/>
            <ac:spMk id="32772" creationId="{00000000-0000-0000-0000-000000000000}"/>
          </ac:spMkLst>
        </pc:spChg>
      </pc:sldChg>
      <pc:sldChg chg="add del">
        <pc:chgData name="Radoslav Skapa" userId="a243ab9d156783a8" providerId="LiveId" clId="{4FA6E864-CBE8-4636-9C31-2AB3F37C880B}" dt="2024-04-08T20:07:52.903" v="1933" actId="47"/>
        <pc:sldMkLst>
          <pc:docMk/>
          <pc:sldMk cId="1836064936" sldId="490"/>
        </pc:sldMkLst>
      </pc:sldChg>
      <pc:sldChg chg="add del">
        <pc:chgData name="Radoslav Skapa" userId="a243ab9d156783a8" providerId="LiveId" clId="{4FA6E864-CBE8-4636-9C31-2AB3F37C880B}" dt="2024-04-08T20:07:58.055" v="1934" actId="47"/>
        <pc:sldMkLst>
          <pc:docMk/>
          <pc:sldMk cId="4263231426" sldId="491"/>
        </pc:sldMkLst>
      </pc:sldChg>
      <pc:sldChg chg="add del">
        <pc:chgData name="Radoslav Skapa" userId="a243ab9d156783a8" providerId="LiveId" clId="{4FA6E864-CBE8-4636-9C31-2AB3F37C880B}" dt="2024-04-08T20:08:01.909" v="1935" actId="47"/>
        <pc:sldMkLst>
          <pc:docMk/>
          <pc:sldMk cId="360537083" sldId="492"/>
        </pc:sldMkLst>
      </pc:sldChg>
      <pc:sldChg chg="add del">
        <pc:chgData name="Radoslav Skapa" userId="a243ab9d156783a8" providerId="LiveId" clId="{4FA6E864-CBE8-4636-9C31-2AB3F37C880B}" dt="2024-04-08T20:08:07.396" v="1936" actId="47"/>
        <pc:sldMkLst>
          <pc:docMk/>
          <pc:sldMk cId="1286353586" sldId="493"/>
        </pc:sldMkLst>
      </pc:sldChg>
      <pc:sldChg chg="add del ord">
        <pc:chgData name="Radoslav Skapa" userId="a243ab9d156783a8" providerId="LiveId" clId="{4FA6E864-CBE8-4636-9C31-2AB3F37C880B}" dt="2024-04-08T20:11:12.977" v="1948" actId="2696"/>
        <pc:sldMkLst>
          <pc:docMk/>
          <pc:sldMk cId="0" sldId="494"/>
        </pc:sldMkLst>
      </pc:sldChg>
      <pc:sldChg chg="addSp modSp add del mod">
        <pc:chgData name="Radoslav Skapa" userId="a243ab9d156783a8" providerId="LiveId" clId="{4FA6E864-CBE8-4636-9C31-2AB3F37C880B}" dt="2024-04-08T20:12:02.464" v="1963" actId="1076"/>
        <pc:sldMkLst>
          <pc:docMk/>
          <pc:sldMk cId="732334629" sldId="494"/>
        </pc:sldMkLst>
        <pc:spChg chg="mod">
          <ac:chgData name="Radoslav Skapa" userId="a243ab9d156783a8" providerId="LiveId" clId="{4FA6E864-CBE8-4636-9C31-2AB3F37C880B}" dt="2024-04-08T20:11:39.739" v="1955" actId="5793"/>
          <ac:spMkLst>
            <pc:docMk/>
            <pc:sldMk cId="732334629" sldId="494"/>
            <ac:spMk id="109570" creationId="{AEA747A6-6817-C437-BCC8-A04166B24C79}"/>
          </ac:spMkLst>
        </pc:spChg>
        <pc:picChg chg="add mod">
          <ac:chgData name="Radoslav Skapa" userId="a243ab9d156783a8" providerId="LiveId" clId="{4FA6E864-CBE8-4636-9C31-2AB3F37C880B}" dt="2024-04-08T20:12:02.464" v="1963" actId="1076"/>
          <ac:picMkLst>
            <pc:docMk/>
            <pc:sldMk cId="732334629" sldId="494"/>
            <ac:picMk id="930820" creationId="{00000000-0000-0000-0000-000000000000}"/>
          </ac:picMkLst>
        </pc:picChg>
      </pc:sldChg>
      <pc:sldChg chg="add del">
        <pc:chgData name="Radoslav Skapa" userId="a243ab9d156783a8" providerId="LiveId" clId="{4FA6E864-CBE8-4636-9C31-2AB3F37C880B}" dt="2024-03-04T21:36:27.575" v="679" actId="47"/>
        <pc:sldMkLst>
          <pc:docMk/>
          <pc:sldMk cId="0" sldId="495"/>
        </pc:sldMkLst>
      </pc:sldChg>
      <pc:sldChg chg="add del">
        <pc:chgData name="Radoslav Skapa" userId="a243ab9d156783a8" providerId="LiveId" clId="{4FA6E864-CBE8-4636-9C31-2AB3F37C880B}" dt="2024-04-08T20:08:13.364" v="1938" actId="47"/>
        <pc:sldMkLst>
          <pc:docMk/>
          <pc:sldMk cId="3694925149" sldId="495"/>
        </pc:sldMkLst>
      </pc:sldChg>
      <pc:sldChg chg="add del">
        <pc:chgData name="Radoslav Skapa" userId="a243ab9d156783a8" providerId="LiveId" clId="{4FA6E864-CBE8-4636-9C31-2AB3F37C880B}" dt="2024-03-04T21:34:16.767" v="641" actId="47"/>
        <pc:sldMkLst>
          <pc:docMk/>
          <pc:sldMk cId="0" sldId="496"/>
        </pc:sldMkLst>
      </pc:sldChg>
      <pc:sldChg chg="add del">
        <pc:chgData name="Radoslav Skapa" userId="a243ab9d156783a8" providerId="LiveId" clId="{4FA6E864-CBE8-4636-9C31-2AB3F37C880B}" dt="2024-04-08T20:08:15.330" v="1939" actId="47"/>
        <pc:sldMkLst>
          <pc:docMk/>
          <pc:sldMk cId="432705455" sldId="496"/>
        </pc:sldMkLst>
      </pc:sldChg>
      <pc:sldChg chg="add del">
        <pc:chgData name="Radoslav Skapa" userId="a243ab9d156783a8" providerId="LiveId" clId="{4FA6E864-CBE8-4636-9C31-2AB3F37C880B}" dt="2024-04-08T20:08:16.116" v="1940" actId="47"/>
        <pc:sldMkLst>
          <pc:docMk/>
          <pc:sldMk cId="105935397" sldId="497"/>
        </pc:sldMkLst>
      </pc:sldChg>
      <pc:sldChg chg="modSp add del mod">
        <pc:chgData name="Radoslav Skapa" userId="a243ab9d156783a8" providerId="LiveId" clId="{4FA6E864-CBE8-4636-9C31-2AB3F37C880B}" dt="2024-04-08T20:27:34.916" v="2237" actId="6549"/>
        <pc:sldMkLst>
          <pc:docMk/>
          <pc:sldMk cId="0" sldId="499"/>
        </pc:sldMkLst>
        <pc:spChg chg="mod">
          <ac:chgData name="Radoslav Skapa" userId="a243ab9d156783a8" providerId="LiveId" clId="{4FA6E864-CBE8-4636-9C31-2AB3F37C880B}" dt="2024-04-08T20:27:34.916" v="2237" actId="6549"/>
          <ac:spMkLst>
            <pc:docMk/>
            <pc:sldMk cId="0" sldId="499"/>
            <ac:spMk id="113666" creationId="{864D58AA-9081-5ADD-B7CA-8D2F6D6609CE}"/>
          </ac:spMkLst>
        </pc:spChg>
      </pc:sldChg>
      <pc:sldChg chg="add">
        <pc:chgData name="Radoslav Skapa" userId="a243ab9d156783a8" providerId="LiveId" clId="{4FA6E864-CBE8-4636-9C31-2AB3F37C880B}" dt="2024-03-04T19:28:15.854" v="3"/>
        <pc:sldMkLst>
          <pc:docMk/>
          <pc:sldMk cId="0" sldId="500"/>
        </pc:sldMkLst>
      </pc:sldChg>
      <pc:sldChg chg="add">
        <pc:chgData name="Radoslav Skapa" userId="a243ab9d156783a8" providerId="LiveId" clId="{4FA6E864-CBE8-4636-9C31-2AB3F37C880B}" dt="2024-03-04T19:28:15.854" v="3"/>
        <pc:sldMkLst>
          <pc:docMk/>
          <pc:sldMk cId="0" sldId="501"/>
        </pc:sldMkLst>
      </pc:sldChg>
      <pc:sldChg chg="modSp add mod">
        <pc:chgData name="Radoslav Skapa" userId="a243ab9d156783a8" providerId="LiveId" clId="{4FA6E864-CBE8-4636-9C31-2AB3F37C880B}" dt="2024-04-08T20:28:28.426" v="2243" actId="27636"/>
        <pc:sldMkLst>
          <pc:docMk/>
          <pc:sldMk cId="0" sldId="502"/>
        </pc:sldMkLst>
        <pc:spChg chg="mod">
          <ac:chgData name="Radoslav Skapa" userId="a243ab9d156783a8" providerId="LiveId" clId="{4FA6E864-CBE8-4636-9C31-2AB3F37C880B}" dt="2024-04-08T20:28:28.426" v="2243" actId="27636"/>
          <ac:spMkLst>
            <pc:docMk/>
            <pc:sldMk cId="0" sldId="502"/>
            <ac:spMk id="119810" creationId="{F9A00CA8-7FDC-9D29-30A8-BF78F0BB8FE5}"/>
          </ac:spMkLst>
        </pc:spChg>
        <pc:spChg chg="mod">
          <ac:chgData name="Radoslav Skapa" userId="a243ab9d156783a8" providerId="LiveId" clId="{4FA6E864-CBE8-4636-9C31-2AB3F37C880B}" dt="2024-03-04T19:28:16.013" v="4" actId="27636"/>
          <ac:spMkLst>
            <pc:docMk/>
            <pc:sldMk cId="0" sldId="502"/>
            <ac:spMk id="143362" creationId="{E0EBC9F3-C96E-C36F-726B-E11A3BD59B76}"/>
          </ac:spMkLst>
        </pc:spChg>
      </pc:sldChg>
      <pc:sldChg chg="add">
        <pc:chgData name="Radoslav Skapa" userId="a243ab9d156783a8" providerId="LiveId" clId="{4FA6E864-CBE8-4636-9C31-2AB3F37C880B}" dt="2024-03-04T19:28:15.854" v="3"/>
        <pc:sldMkLst>
          <pc:docMk/>
          <pc:sldMk cId="0" sldId="503"/>
        </pc:sldMkLst>
      </pc:sldChg>
      <pc:sldChg chg="modSp add del mod">
        <pc:chgData name="Radoslav Skapa" userId="a243ab9d156783a8" providerId="LiveId" clId="{4FA6E864-CBE8-4636-9C31-2AB3F37C880B}" dt="2024-04-08T20:28:36.832" v="2244" actId="47"/>
        <pc:sldMkLst>
          <pc:docMk/>
          <pc:sldMk cId="0" sldId="514"/>
        </pc:sldMkLst>
        <pc:spChg chg="mod">
          <ac:chgData name="Radoslav Skapa" userId="a243ab9d156783a8" providerId="LiveId" clId="{4FA6E864-CBE8-4636-9C31-2AB3F37C880B}" dt="2024-03-04T19:28:16.029" v="5" actId="27636"/>
          <ac:spMkLst>
            <pc:docMk/>
            <pc:sldMk cId="0" sldId="514"/>
            <ac:spMk id="143362" creationId="{6F31A0BE-A7A7-D368-C224-507665DD9943}"/>
          </ac:spMkLst>
        </pc:spChg>
      </pc:sldChg>
      <pc:sldChg chg="add del">
        <pc:chgData name="Radoslav Skapa" userId="a243ab9d156783a8" providerId="LiveId" clId="{4FA6E864-CBE8-4636-9C31-2AB3F37C880B}" dt="2024-03-19T15:34:18.887" v="703" actId="47"/>
        <pc:sldMkLst>
          <pc:docMk/>
          <pc:sldMk cId="1759276919" sldId="515"/>
        </pc:sldMkLst>
        <pc:spChg chg="del topLvl">
          <ac:chgData name="Radoslav Skapa" userId="a243ab9d156783a8" providerId="LiveId" clId="{4FA6E864-CBE8-4636-9C31-2AB3F37C880B}" dt="2024-03-04T21:26:25.967" v="523" actId="478"/>
          <ac:spMkLst>
            <pc:docMk/>
            <pc:sldMk cId="1759276919" sldId="515"/>
            <ac:spMk id="298042" creationId="{507EA516-71EA-46B4-B6E9-CF144905907B}"/>
          </ac:spMkLst>
        </pc:spChg>
        <pc:grpChg chg="topLvl">
          <ac:chgData name="Radoslav Skapa" userId="a243ab9d156783a8" providerId="LiveId" clId="{4FA6E864-CBE8-4636-9C31-2AB3F37C880B}" dt="2024-03-04T21:26:25.967" v="523" actId="478"/>
          <ac:grpSpMkLst>
            <pc:docMk/>
            <pc:sldMk cId="1759276919" sldId="515"/>
            <ac:grpSpMk id="297987" creationId="{B09048A4-2FC0-4973-A588-CA1E35B23083}"/>
          </ac:grpSpMkLst>
        </pc:grpChg>
        <pc:grpChg chg="del">
          <ac:chgData name="Radoslav Skapa" userId="a243ab9d156783a8" providerId="LiveId" clId="{4FA6E864-CBE8-4636-9C31-2AB3F37C880B}" dt="2024-03-04T21:26:25.967" v="523" actId="478"/>
          <ac:grpSpMkLst>
            <pc:docMk/>
            <pc:sldMk cId="1759276919" sldId="515"/>
            <ac:grpSpMk id="298043" creationId="{31A5CB02-3EE1-4220-84EF-BB0E2BFA75E0}"/>
          </ac:grpSpMkLst>
        </pc:grpChg>
      </pc:sldChg>
      <pc:sldChg chg="add del">
        <pc:chgData name="Radoslav Skapa" userId="a243ab9d156783a8" providerId="LiveId" clId="{4FA6E864-CBE8-4636-9C31-2AB3F37C880B}" dt="2024-03-19T15:34:18.887" v="703" actId="47"/>
        <pc:sldMkLst>
          <pc:docMk/>
          <pc:sldMk cId="2455517781" sldId="516"/>
        </pc:sldMkLst>
        <pc:spChg chg="mod">
          <ac:chgData name="Radoslav Skapa" userId="a243ab9d156783a8" providerId="LiveId" clId="{4FA6E864-CBE8-4636-9C31-2AB3F37C880B}" dt="2024-03-04T21:27:14.740" v="532" actId="478"/>
          <ac:spMkLst>
            <pc:docMk/>
            <pc:sldMk cId="2455517781" sldId="516"/>
            <ac:spMk id="335876" creationId="{292CFED2-397D-4F6B-B47B-9609AF063ACC}"/>
          </ac:spMkLst>
        </pc:spChg>
        <pc:spChg chg="mod">
          <ac:chgData name="Radoslav Skapa" userId="a243ab9d156783a8" providerId="LiveId" clId="{4FA6E864-CBE8-4636-9C31-2AB3F37C880B}" dt="2024-03-04T21:27:14.740" v="532" actId="478"/>
          <ac:spMkLst>
            <pc:docMk/>
            <pc:sldMk cId="2455517781" sldId="516"/>
            <ac:spMk id="335878" creationId="{182F41E2-7AFD-465B-B671-011B3FE62620}"/>
          </ac:spMkLst>
        </pc:spChg>
        <pc:spChg chg="mod">
          <ac:chgData name="Radoslav Skapa" userId="a243ab9d156783a8" providerId="LiveId" clId="{4FA6E864-CBE8-4636-9C31-2AB3F37C880B}" dt="2024-03-04T21:27:14.740" v="532" actId="478"/>
          <ac:spMkLst>
            <pc:docMk/>
            <pc:sldMk cId="2455517781" sldId="516"/>
            <ac:spMk id="335879" creationId="{8DE1EC64-CFCA-4DC8-92FD-F27802EAA80F}"/>
          </ac:spMkLst>
        </pc:spChg>
        <pc:spChg chg="mod">
          <ac:chgData name="Radoslav Skapa" userId="a243ab9d156783a8" providerId="LiveId" clId="{4FA6E864-CBE8-4636-9C31-2AB3F37C880B}" dt="2024-03-04T21:27:14.740" v="532" actId="478"/>
          <ac:spMkLst>
            <pc:docMk/>
            <pc:sldMk cId="2455517781" sldId="516"/>
            <ac:spMk id="335880" creationId="{96D5AF91-FBC0-4FA0-BD32-71435944E9ED}"/>
          </ac:spMkLst>
        </pc:spChg>
        <pc:spChg chg="mod">
          <ac:chgData name="Radoslav Skapa" userId="a243ab9d156783a8" providerId="LiveId" clId="{4FA6E864-CBE8-4636-9C31-2AB3F37C880B}" dt="2024-03-04T21:27:14.740" v="532" actId="478"/>
          <ac:spMkLst>
            <pc:docMk/>
            <pc:sldMk cId="2455517781" sldId="516"/>
            <ac:spMk id="335881" creationId="{1DD56AFD-2A25-4C9B-9FEC-12D3DEF835FF}"/>
          </ac:spMkLst>
        </pc:spChg>
        <pc:spChg chg="mod">
          <ac:chgData name="Radoslav Skapa" userId="a243ab9d156783a8" providerId="LiveId" clId="{4FA6E864-CBE8-4636-9C31-2AB3F37C880B}" dt="2024-03-04T21:27:14.740" v="532" actId="478"/>
          <ac:spMkLst>
            <pc:docMk/>
            <pc:sldMk cId="2455517781" sldId="516"/>
            <ac:spMk id="335883" creationId="{A393C3FA-2481-47A5-9C71-F1FF1BB2130A}"/>
          </ac:spMkLst>
        </pc:spChg>
        <pc:spChg chg="mod">
          <ac:chgData name="Radoslav Skapa" userId="a243ab9d156783a8" providerId="LiveId" clId="{4FA6E864-CBE8-4636-9C31-2AB3F37C880B}" dt="2024-03-04T21:27:14.740" v="532" actId="478"/>
          <ac:spMkLst>
            <pc:docMk/>
            <pc:sldMk cId="2455517781" sldId="516"/>
            <ac:spMk id="335884" creationId="{BA563229-F22B-4163-90FB-8776ECD2436E}"/>
          </ac:spMkLst>
        </pc:spChg>
        <pc:spChg chg="mod">
          <ac:chgData name="Radoslav Skapa" userId="a243ab9d156783a8" providerId="LiveId" clId="{4FA6E864-CBE8-4636-9C31-2AB3F37C880B}" dt="2024-03-04T21:27:14.740" v="532" actId="478"/>
          <ac:spMkLst>
            <pc:docMk/>
            <pc:sldMk cId="2455517781" sldId="516"/>
            <ac:spMk id="335885" creationId="{FA6B52E6-671D-49E9-B6C8-1276F3CAD810}"/>
          </ac:spMkLst>
        </pc:spChg>
        <pc:spChg chg="mod">
          <ac:chgData name="Radoslav Skapa" userId="a243ab9d156783a8" providerId="LiveId" clId="{4FA6E864-CBE8-4636-9C31-2AB3F37C880B}" dt="2024-03-04T21:27:14.740" v="532" actId="478"/>
          <ac:spMkLst>
            <pc:docMk/>
            <pc:sldMk cId="2455517781" sldId="516"/>
            <ac:spMk id="335886" creationId="{E50A5AEE-18FD-4E83-AD25-0EA299E80942}"/>
          </ac:spMkLst>
        </pc:spChg>
        <pc:spChg chg="mod">
          <ac:chgData name="Radoslav Skapa" userId="a243ab9d156783a8" providerId="LiveId" clId="{4FA6E864-CBE8-4636-9C31-2AB3F37C880B}" dt="2024-03-04T21:27:14.740" v="532" actId="478"/>
          <ac:spMkLst>
            <pc:docMk/>
            <pc:sldMk cId="2455517781" sldId="516"/>
            <ac:spMk id="335887" creationId="{42ED3505-7593-4364-9691-9EE817F691DE}"/>
          </ac:spMkLst>
        </pc:spChg>
        <pc:spChg chg="mod">
          <ac:chgData name="Radoslav Skapa" userId="a243ab9d156783a8" providerId="LiveId" clId="{4FA6E864-CBE8-4636-9C31-2AB3F37C880B}" dt="2024-03-04T21:27:14.740" v="532" actId="478"/>
          <ac:spMkLst>
            <pc:docMk/>
            <pc:sldMk cId="2455517781" sldId="516"/>
            <ac:spMk id="335888" creationId="{1B32DA35-8690-4EA1-9EDB-0B0EB7C20849}"/>
          </ac:spMkLst>
        </pc:spChg>
        <pc:spChg chg="mod">
          <ac:chgData name="Radoslav Skapa" userId="a243ab9d156783a8" providerId="LiveId" clId="{4FA6E864-CBE8-4636-9C31-2AB3F37C880B}" dt="2024-03-04T21:27:14.740" v="532" actId="478"/>
          <ac:spMkLst>
            <pc:docMk/>
            <pc:sldMk cId="2455517781" sldId="516"/>
            <ac:spMk id="335889" creationId="{022B8151-8023-42CD-845C-679D9ACF2B63}"/>
          </ac:spMkLst>
        </pc:spChg>
        <pc:spChg chg="mod">
          <ac:chgData name="Radoslav Skapa" userId="a243ab9d156783a8" providerId="LiveId" clId="{4FA6E864-CBE8-4636-9C31-2AB3F37C880B}" dt="2024-03-04T21:27:14.740" v="532" actId="478"/>
          <ac:spMkLst>
            <pc:docMk/>
            <pc:sldMk cId="2455517781" sldId="516"/>
            <ac:spMk id="335890" creationId="{135B975F-5445-4339-BBF7-7A3FE804F945}"/>
          </ac:spMkLst>
        </pc:spChg>
        <pc:spChg chg="mod">
          <ac:chgData name="Radoslav Skapa" userId="a243ab9d156783a8" providerId="LiveId" clId="{4FA6E864-CBE8-4636-9C31-2AB3F37C880B}" dt="2024-03-04T21:27:14.740" v="532" actId="478"/>
          <ac:spMkLst>
            <pc:docMk/>
            <pc:sldMk cId="2455517781" sldId="516"/>
            <ac:spMk id="335891" creationId="{6F5BB011-B441-461C-8DC8-96CD4831B6A7}"/>
          </ac:spMkLst>
        </pc:spChg>
        <pc:spChg chg="mod">
          <ac:chgData name="Radoslav Skapa" userId="a243ab9d156783a8" providerId="LiveId" clId="{4FA6E864-CBE8-4636-9C31-2AB3F37C880B}" dt="2024-03-04T21:27:14.740" v="532" actId="478"/>
          <ac:spMkLst>
            <pc:docMk/>
            <pc:sldMk cId="2455517781" sldId="516"/>
            <ac:spMk id="335892" creationId="{13FF85B9-0301-4448-AA49-09DAEFF7BEF9}"/>
          </ac:spMkLst>
        </pc:spChg>
        <pc:spChg chg="mod">
          <ac:chgData name="Radoslav Skapa" userId="a243ab9d156783a8" providerId="LiveId" clId="{4FA6E864-CBE8-4636-9C31-2AB3F37C880B}" dt="2024-03-04T21:27:14.740" v="532" actId="478"/>
          <ac:spMkLst>
            <pc:docMk/>
            <pc:sldMk cId="2455517781" sldId="516"/>
            <ac:spMk id="335893" creationId="{ACDE2CF2-976F-4FA2-9163-A05E0911E41E}"/>
          </ac:spMkLst>
        </pc:spChg>
        <pc:spChg chg="mod">
          <ac:chgData name="Radoslav Skapa" userId="a243ab9d156783a8" providerId="LiveId" clId="{4FA6E864-CBE8-4636-9C31-2AB3F37C880B}" dt="2024-03-04T21:27:14.740" v="532" actId="478"/>
          <ac:spMkLst>
            <pc:docMk/>
            <pc:sldMk cId="2455517781" sldId="516"/>
            <ac:spMk id="335894" creationId="{3A97C139-49C4-48B8-BB9B-D2A07502972B}"/>
          </ac:spMkLst>
        </pc:spChg>
        <pc:spChg chg="mod">
          <ac:chgData name="Radoslav Skapa" userId="a243ab9d156783a8" providerId="LiveId" clId="{4FA6E864-CBE8-4636-9C31-2AB3F37C880B}" dt="2024-03-04T21:27:14.740" v="532" actId="478"/>
          <ac:spMkLst>
            <pc:docMk/>
            <pc:sldMk cId="2455517781" sldId="516"/>
            <ac:spMk id="335895" creationId="{A842D4B0-508C-4A35-B43C-7F24A74C1081}"/>
          </ac:spMkLst>
        </pc:spChg>
        <pc:spChg chg="mod">
          <ac:chgData name="Radoslav Skapa" userId="a243ab9d156783a8" providerId="LiveId" clId="{4FA6E864-CBE8-4636-9C31-2AB3F37C880B}" dt="2024-03-04T21:27:14.740" v="532" actId="478"/>
          <ac:spMkLst>
            <pc:docMk/>
            <pc:sldMk cId="2455517781" sldId="516"/>
            <ac:spMk id="335896" creationId="{D2AF3389-3FAB-4023-8C86-9A34F0A86154}"/>
          </ac:spMkLst>
        </pc:spChg>
        <pc:spChg chg="mod">
          <ac:chgData name="Radoslav Skapa" userId="a243ab9d156783a8" providerId="LiveId" clId="{4FA6E864-CBE8-4636-9C31-2AB3F37C880B}" dt="2024-03-04T21:27:14.740" v="532" actId="478"/>
          <ac:spMkLst>
            <pc:docMk/>
            <pc:sldMk cId="2455517781" sldId="516"/>
            <ac:spMk id="335897" creationId="{721368DC-495F-4513-B854-92A257E7C69B}"/>
          </ac:spMkLst>
        </pc:spChg>
        <pc:spChg chg="mod">
          <ac:chgData name="Radoslav Skapa" userId="a243ab9d156783a8" providerId="LiveId" clId="{4FA6E864-CBE8-4636-9C31-2AB3F37C880B}" dt="2024-03-04T21:27:14.740" v="532" actId="478"/>
          <ac:spMkLst>
            <pc:docMk/>
            <pc:sldMk cId="2455517781" sldId="516"/>
            <ac:spMk id="335898" creationId="{CD28019B-814E-49A6-A93C-A190FD8EB605}"/>
          </ac:spMkLst>
        </pc:spChg>
        <pc:spChg chg="mod">
          <ac:chgData name="Radoslav Skapa" userId="a243ab9d156783a8" providerId="LiveId" clId="{4FA6E864-CBE8-4636-9C31-2AB3F37C880B}" dt="2024-03-04T21:27:14.740" v="532" actId="478"/>
          <ac:spMkLst>
            <pc:docMk/>
            <pc:sldMk cId="2455517781" sldId="516"/>
            <ac:spMk id="335899" creationId="{0BB15E76-6DEF-4EC5-93C7-1AE9425150D9}"/>
          </ac:spMkLst>
        </pc:spChg>
        <pc:spChg chg="mod">
          <ac:chgData name="Radoslav Skapa" userId="a243ab9d156783a8" providerId="LiveId" clId="{4FA6E864-CBE8-4636-9C31-2AB3F37C880B}" dt="2024-03-04T21:27:14.740" v="532" actId="478"/>
          <ac:spMkLst>
            <pc:docMk/>
            <pc:sldMk cId="2455517781" sldId="516"/>
            <ac:spMk id="335900" creationId="{E19B0FDF-6D51-4268-800C-73CCD5E96F16}"/>
          </ac:spMkLst>
        </pc:spChg>
        <pc:spChg chg="mod">
          <ac:chgData name="Radoslav Skapa" userId="a243ab9d156783a8" providerId="LiveId" clId="{4FA6E864-CBE8-4636-9C31-2AB3F37C880B}" dt="2024-03-04T21:27:14.740" v="532" actId="478"/>
          <ac:spMkLst>
            <pc:docMk/>
            <pc:sldMk cId="2455517781" sldId="516"/>
            <ac:spMk id="335902" creationId="{48EFFB2E-18B7-45E9-BB1A-AB42F1B19B6A}"/>
          </ac:spMkLst>
        </pc:spChg>
        <pc:spChg chg="mod">
          <ac:chgData name="Radoslav Skapa" userId="a243ab9d156783a8" providerId="LiveId" clId="{4FA6E864-CBE8-4636-9C31-2AB3F37C880B}" dt="2024-03-04T21:27:14.740" v="532" actId="478"/>
          <ac:spMkLst>
            <pc:docMk/>
            <pc:sldMk cId="2455517781" sldId="516"/>
            <ac:spMk id="335903" creationId="{CF19251A-CE36-46EB-B2E6-6D4A19A96C0A}"/>
          </ac:spMkLst>
        </pc:spChg>
        <pc:spChg chg="mod">
          <ac:chgData name="Radoslav Skapa" userId="a243ab9d156783a8" providerId="LiveId" clId="{4FA6E864-CBE8-4636-9C31-2AB3F37C880B}" dt="2024-03-04T21:27:14.740" v="532" actId="478"/>
          <ac:spMkLst>
            <pc:docMk/>
            <pc:sldMk cId="2455517781" sldId="516"/>
            <ac:spMk id="335904" creationId="{388340D7-FD3D-483F-AE6E-EF35451D914C}"/>
          </ac:spMkLst>
        </pc:spChg>
        <pc:spChg chg="mod">
          <ac:chgData name="Radoslav Skapa" userId="a243ab9d156783a8" providerId="LiveId" clId="{4FA6E864-CBE8-4636-9C31-2AB3F37C880B}" dt="2024-03-04T21:27:14.740" v="532" actId="478"/>
          <ac:spMkLst>
            <pc:docMk/>
            <pc:sldMk cId="2455517781" sldId="516"/>
            <ac:spMk id="335905" creationId="{C1613EC2-1EB4-4A0A-815C-DF968EDAD2A2}"/>
          </ac:spMkLst>
        </pc:spChg>
        <pc:spChg chg="mod">
          <ac:chgData name="Radoslav Skapa" userId="a243ab9d156783a8" providerId="LiveId" clId="{4FA6E864-CBE8-4636-9C31-2AB3F37C880B}" dt="2024-03-04T21:27:14.740" v="532" actId="478"/>
          <ac:spMkLst>
            <pc:docMk/>
            <pc:sldMk cId="2455517781" sldId="516"/>
            <ac:spMk id="335906" creationId="{A3179B7E-6E36-44B6-9D10-B7B418A2D2B4}"/>
          </ac:spMkLst>
        </pc:spChg>
        <pc:spChg chg="mod">
          <ac:chgData name="Radoslav Skapa" userId="a243ab9d156783a8" providerId="LiveId" clId="{4FA6E864-CBE8-4636-9C31-2AB3F37C880B}" dt="2024-03-04T21:27:14.740" v="532" actId="478"/>
          <ac:spMkLst>
            <pc:docMk/>
            <pc:sldMk cId="2455517781" sldId="516"/>
            <ac:spMk id="335907" creationId="{808BF378-50D9-4A51-9141-A0019CA457DF}"/>
          </ac:spMkLst>
        </pc:spChg>
        <pc:spChg chg="mod">
          <ac:chgData name="Radoslav Skapa" userId="a243ab9d156783a8" providerId="LiveId" clId="{4FA6E864-CBE8-4636-9C31-2AB3F37C880B}" dt="2024-03-04T21:27:14.740" v="532" actId="478"/>
          <ac:spMkLst>
            <pc:docMk/>
            <pc:sldMk cId="2455517781" sldId="516"/>
            <ac:spMk id="335908" creationId="{02BEFED5-3889-47ED-9AE9-9494624FB036}"/>
          </ac:spMkLst>
        </pc:spChg>
        <pc:spChg chg="mod">
          <ac:chgData name="Radoslav Skapa" userId="a243ab9d156783a8" providerId="LiveId" clId="{4FA6E864-CBE8-4636-9C31-2AB3F37C880B}" dt="2024-03-04T21:27:14.740" v="532" actId="478"/>
          <ac:spMkLst>
            <pc:docMk/>
            <pc:sldMk cId="2455517781" sldId="516"/>
            <ac:spMk id="335909" creationId="{8F184F21-2280-4B8A-809D-A49D701E4F3B}"/>
          </ac:spMkLst>
        </pc:spChg>
        <pc:spChg chg="mod">
          <ac:chgData name="Radoslav Skapa" userId="a243ab9d156783a8" providerId="LiveId" clId="{4FA6E864-CBE8-4636-9C31-2AB3F37C880B}" dt="2024-03-04T21:27:14.740" v="532" actId="478"/>
          <ac:spMkLst>
            <pc:docMk/>
            <pc:sldMk cId="2455517781" sldId="516"/>
            <ac:spMk id="335910" creationId="{D10B1893-F0A4-4649-AFF8-13EEC242274B}"/>
          </ac:spMkLst>
        </pc:spChg>
        <pc:spChg chg="mod">
          <ac:chgData name="Radoslav Skapa" userId="a243ab9d156783a8" providerId="LiveId" clId="{4FA6E864-CBE8-4636-9C31-2AB3F37C880B}" dt="2024-03-04T21:27:14.740" v="532" actId="478"/>
          <ac:spMkLst>
            <pc:docMk/>
            <pc:sldMk cId="2455517781" sldId="516"/>
            <ac:spMk id="335911" creationId="{B8A1AB21-7D44-452F-A5FC-718A8142F6C7}"/>
          </ac:spMkLst>
        </pc:spChg>
        <pc:spChg chg="mod">
          <ac:chgData name="Radoslav Skapa" userId="a243ab9d156783a8" providerId="LiveId" clId="{4FA6E864-CBE8-4636-9C31-2AB3F37C880B}" dt="2024-03-04T21:27:14.740" v="532" actId="478"/>
          <ac:spMkLst>
            <pc:docMk/>
            <pc:sldMk cId="2455517781" sldId="516"/>
            <ac:spMk id="335912" creationId="{EB97A5C3-C67A-4EA4-B652-174CCA2FDA53}"/>
          </ac:spMkLst>
        </pc:spChg>
        <pc:spChg chg="mod">
          <ac:chgData name="Radoslav Skapa" userId="a243ab9d156783a8" providerId="LiveId" clId="{4FA6E864-CBE8-4636-9C31-2AB3F37C880B}" dt="2024-03-04T21:27:14.740" v="532" actId="478"/>
          <ac:spMkLst>
            <pc:docMk/>
            <pc:sldMk cId="2455517781" sldId="516"/>
            <ac:spMk id="335913" creationId="{570FAF8C-EB58-4881-8B16-F15F45C5B9FF}"/>
          </ac:spMkLst>
        </pc:spChg>
        <pc:spChg chg="mod">
          <ac:chgData name="Radoslav Skapa" userId="a243ab9d156783a8" providerId="LiveId" clId="{4FA6E864-CBE8-4636-9C31-2AB3F37C880B}" dt="2024-03-04T21:27:14.740" v="532" actId="478"/>
          <ac:spMkLst>
            <pc:docMk/>
            <pc:sldMk cId="2455517781" sldId="516"/>
            <ac:spMk id="335914" creationId="{A8A46F59-5453-4375-B8E0-E1D0BE4EDE08}"/>
          </ac:spMkLst>
        </pc:spChg>
        <pc:spChg chg="mod">
          <ac:chgData name="Radoslav Skapa" userId="a243ab9d156783a8" providerId="LiveId" clId="{4FA6E864-CBE8-4636-9C31-2AB3F37C880B}" dt="2024-03-04T21:27:14.740" v="532" actId="478"/>
          <ac:spMkLst>
            <pc:docMk/>
            <pc:sldMk cId="2455517781" sldId="516"/>
            <ac:spMk id="335915" creationId="{926F0258-4E9F-48D0-B7DF-BCFC32301546}"/>
          </ac:spMkLst>
        </pc:spChg>
        <pc:spChg chg="mod">
          <ac:chgData name="Radoslav Skapa" userId="a243ab9d156783a8" providerId="LiveId" clId="{4FA6E864-CBE8-4636-9C31-2AB3F37C880B}" dt="2024-03-04T21:27:14.740" v="532" actId="478"/>
          <ac:spMkLst>
            <pc:docMk/>
            <pc:sldMk cId="2455517781" sldId="516"/>
            <ac:spMk id="335916" creationId="{E14CBF47-F6FC-405F-B0D1-58F1162438C4}"/>
          </ac:spMkLst>
        </pc:spChg>
        <pc:spChg chg="mod">
          <ac:chgData name="Radoslav Skapa" userId="a243ab9d156783a8" providerId="LiveId" clId="{4FA6E864-CBE8-4636-9C31-2AB3F37C880B}" dt="2024-03-04T21:27:14.740" v="532" actId="478"/>
          <ac:spMkLst>
            <pc:docMk/>
            <pc:sldMk cId="2455517781" sldId="516"/>
            <ac:spMk id="335917" creationId="{2ABB162D-13C1-48FB-80C5-C06F20EA0334}"/>
          </ac:spMkLst>
        </pc:spChg>
        <pc:spChg chg="mod">
          <ac:chgData name="Radoslav Skapa" userId="a243ab9d156783a8" providerId="LiveId" clId="{4FA6E864-CBE8-4636-9C31-2AB3F37C880B}" dt="2024-03-04T21:27:14.740" v="532" actId="478"/>
          <ac:spMkLst>
            <pc:docMk/>
            <pc:sldMk cId="2455517781" sldId="516"/>
            <ac:spMk id="335918" creationId="{730F977A-D12A-40D0-9F8F-B64BA50FDCE0}"/>
          </ac:spMkLst>
        </pc:spChg>
        <pc:spChg chg="mod">
          <ac:chgData name="Radoslav Skapa" userId="a243ab9d156783a8" providerId="LiveId" clId="{4FA6E864-CBE8-4636-9C31-2AB3F37C880B}" dt="2024-03-04T21:27:14.740" v="532" actId="478"/>
          <ac:spMkLst>
            <pc:docMk/>
            <pc:sldMk cId="2455517781" sldId="516"/>
            <ac:spMk id="335919" creationId="{1C73201F-88C4-4DB5-BE02-9A70C090AC53}"/>
          </ac:spMkLst>
        </pc:spChg>
        <pc:spChg chg="mod">
          <ac:chgData name="Radoslav Skapa" userId="a243ab9d156783a8" providerId="LiveId" clId="{4FA6E864-CBE8-4636-9C31-2AB3F37C880B}" dt="2024-03-04T21:27:14.740" v="532" actId="478"/>
          <ac:spMkLst>
            <pc:docMk/>
            <pc:sldMk cId="2455517781" sldId="516"/>
            <ac:spMk id="335920" creationId="{B45AC87D-3D5B-4009-BA56-8D719A19B34E}"/>
          </ac:spMkLst>
        </pc:spChg>
        <pc:spChg chg="mod">
          <ac:chgData name="Radoslav Skapa" userId="a243ab9d156783a8" providerId="LiveId" clId="{4FA6E864-CBE8-4636-9C31-2AB3F37C880B}" dt="2024-03-04T21:27:14.740" v="532" actId="478"/>
          <ac:spMkLst>
            <pc:docMk/>
            <pc:sldMk cId="2455517781" sldId="516"/>
            <ac:spMk id="335921" creationId="{151C868E-42AA-433C-9F14-F1F1FF5829E9}"/>
          </ac:spMkLst>
        </pc:spChg>
        <pc:spChg chg="mod">
          <ac:chgData name="Radoslav Skapa" userId="a243ab9d156783a8" providerId="LiveId" clId="{4FA6E864-CBE8-4636-9C31-2AB3F37C880B}" dt="2024-03-04T21:27:14.740" v="532" actId="478"/>
          <ac:spMkLst>
            <pc:docMk/>
            <pc:sldMk cId="2455517781" sldId="516"/>
            <ac:spMk id="335922" creationId="{514C7B3E-B766-4106-A4CC-7909DF65DEC3}"/>
          </ac:spMkLst>
        </pc:spChg>
        <pc:spChg chg="mod">
          <ac:chgData name="Radoslav Skapa" userId="a243ab9d156783a8" providerId="LiveId" clId="{4FA6E864-CBE8-4636-9C31-2AB3F37C880B}" dt="2024-03-04T21:27:14.740" v="532" actId="478"/>
          <ac:spMkLst>
            <pc:docMk/>
            <pc:sldMk cId="2455517781" sldId="516"/>
            <ac:spMk id="335923" creationId="{F309B21B-849B-476C-AE7C-9EC728B9BD3D}"/>
          </ac:spMkLst>
        </pc:spChg>
        <pc:spChg chg="mod">
          <ac:chgData name="Radoslav Skapa" userId="a243ab9d156783a8" providerId="LiveId" clId="{4FA6E864-CBE8-4636-9C31-2AB3F37C880B}" dt="2024-03-04T21:27:14.740" v="532" actId="478"/>
          <ac:spMkLst>
            <pc:docMk/>
            <pc:sldMk cId="2455517781" sldId="516"/>
            <ac:spMk id="335924" creationId="{222FB597-A8DE-4C79-ABD7-7136A63A7AB2}"/>
          </ac:spMkLst>
        </pc:spChg>
        <pc:spChg chg="mod">
          <ac:chgData name="Radoslav Skapa" userId="a243ab9d156783a8" providerId="LiveId" clId="{4FA6E864-CBE8-4636-9C31-2AB3F37C880B}" dt="2024-03-04T21:27:14.740" v="532" actId="478"/>
          <ac:spMkLst>
            <pc:docMk/>
            <pc:sldMk cId="2455517781" sldId="516"/>
            <ac:spMk id="335925" creationId="{8D947EFE-C978-4B37-AE15-264DCDCDC5C6}"/>
          </ac:spMkLst>
        </pc:spChg>
        <pc:spChg chg="mod">
          <ac:chgData name="Radoslav Skapa" userId="a243ab9d156783a8" providerId="LiveId" clId="{4FA6E864-CBE8-4636-9C31-2AB3F37C880B}" dt="2024-03-04T21:27:14.740" v="532" actId="478"/>
          <ac:spMkLst>
            <pc:docMk/>
            <pc:sldMk cId="2455517781" sldId="516"/>
            <ac:spMk id="335926" creationId="{3F0B43C1-A20E-4371-94D0-C4A5410B4211}"/>
          </ac:spMkLst>
        </pc:spChg>
        <pc:spChg chg="mod">
          <ac:chgData name="Radoslav Skapa" userId="a243ab9d156783a8" providerId="LiveId" clId="{4FA6E864-CBE8-4636-9C31-2AB3F37C880B}" dt="2024-03-04T21:27:14.740" v="532" actId="478"/>
          <ac:spMkLst>
            <pc:docMk/>
            <pc:sldMk cId="2455517781" sldId="516"/>
            <ac:spMk id="335928" creationId="{506B8292-28B5-4B8E-BFFD-2CDD92960088}"/>
          </ac:spMkLst>
        </pc:spChg>
        <pc:spChg chg="mod">
          <ac:chgData name="Radoslav Skapa" userId="a243ab9d156783a8" providerId="LiveId" clId="{4FA6E864-CBE8-4636-9C31-2AB3F37C880B}" dt="2024-03-04T21:27:14.740" v="532" actId="478"/>
          <ac:spMkLst>
            <pc:docMk/>
            <pc:sldMk cId="2455517781" sldId="516"/>
            <ac:spMk id="335930" creationId="{BA26EA4E-5302-4CE2-B2FE-85CE7934D1D2}"/>
          </ac:spMkLst>
        </pc:spChg>
        <pc:spChg chg="mod">
          <ac:chgData name="Radoslav Skapa" userId="a243ab9d156783a8" providerId="LiveId" clId="{4FA6E864-CBE8-4636-9C31-2AB3F37C880B}" dt="2024-03-04T21:27:14.740" v="532" actId="478"/>
          <ac:spMkLst>
            <pc:docMk/>
            <pc:sldMk cId="2455517781" sldId="516"/>
            <ac:spMk id="335931" creationId="{57EF4B41-93E8-4C00-B761-C54A268E49E0}"/>
          </ac:spMkLst>
        </pc:spChg>
        <pc:spChg chg="mod">
          <ac:chgData name="Radoslav Skapa" userId="a243ab9d156783a8" providerId="LiveId" clId="{4FA6E864-CBE8-4636-9C31-2AB3F37C880B}" dt="2024-03-04T21:27:14.740" v="532" actId="478"/>
          <ac:spMkLst>
            <pc:docMk/>
            <pc:sldMk cId="2455517781" sldId="516"/>
            <ac:spMk id="335932" creationId="{2E92B807-CC26-4A29-B145-F5FD5FAEBF78}"/>
          </ac:spMkLst>
        </pc:spChg>
        <pc:spChg chg="mod">
          <ac:chgData name="Radoslav Skapa" userId="a243ab9d156783a8" providerId="LiveId" clId="{4FA6E864-CBE8-4636-9C31-2AB3F37C880B}" dt="2024-03-04T21:27:14.740" v="532" actId="478"/>
          <ac:spMkLst>
            <pc:docMk/>
            <pc:sldMk cId="2455517781" sldId="516"/>
            <ac:spMk id="335933" creationId="{C32B9259-E92D-47CA-838B-D33D538E2C8D}"/>
          </ac:spMkLst>
        </pc:spChg>
        <pc:spChg chg="mod">
          <ac:chgData name="Radoslav Skapa" userId="a243ab9d156783a8" providerId="LiveId" clId="{4FA6E864-CBE8-4636-9C31-2AB3F37C880B}" dt="2024-03-04T21:27:14.740" v="532" actId="478"/>
          <ac:spMkLst>
            <pc:docMk/>
            <pc:sldMk cId="2455517781" sldId="516"/>
            <ac:spMk id="335934" creationId="{40E61A4C-58E7-4F01-A6BD-95B704D8687C}"/>
          </ac:spMkLst>
        </pc:spChg>
        <pc:spChg chg="mod">
          <ac:chgData name="Radoslav Skapa" userId="a243ab9d156783a8" providerId="LiveId" clId="{4FA6E864-CBE8-4636-9C31-2AB3F37C880B}" dt="2024-03-04T21:27:14.740" v="532" actId="478"/>
          <ac:spMkLst>
            <pc:docMk/>
            <pc:sldMk cId="2455517781" sldId="516"/>
            <ac:spMk id="335936" creationId="{946048A4-4466-4046-8360-9EFED7E4ABF8}"/>
          </ac:spMkLst>
        </pc:spChg>
        <pc:spChg chg="mod">
          <ac:chgData name="Radoslav Skapa" userId="a243ab9d156783a8" providerId="LiveId" clId="{4FA6E864-CBE8-4636-9C31-2AB3F37C880B}" dt="2024-03-04T21:27:14.740" v="532" actId="478"/>
          <ac:spMkLst>
            <pc:docMk/>
            <pc:sldMk cId="2455517781" sldId="516"/>
            <ac:spMk id="335937" creationId="{32B27F63-C378-4973-B0E7-1496DB65807F}"/>
          </ac:spMkLst>
        </pc:spChg>
        <pc:spChg chg="mod">
          <ac:chgData name="Radoslav Skapa" userId="a243ab9d156783a8" providerId="LiveId" clId="{4FA6E864-CBE8-4636-9C31-2AB3F37C880B}" dt="2024-03-04T21:27:14.740" v="532" actId="478"/>
          <ac:spMkLst>
            <pc:docMk/>
            <pc:sldMk cId="2455517781" sldId="516"/>
            <ac:spMk id="335938" creationId="{F427307F-13F2-442D-9274-5276C902A42A}"/>
          </ac:spMkLst>
        </pc:spChg>
        <pc:spChg chg="mod">
          <ac:chgData name="Radoslav Skapa" userId="a243ab9d156783a8" providerId="LiveId" clId="{4FA6E864-CBE8-4636-9C31-2AB3F37C880B}" dt="2024-03-04T21:27:14.740" v="532" actId="478"/>
          <ac:spMkLst>
            <pc:docMk/>
            <pc:sldMk cId="2455517781" sldId="516"/>
            <ac:spMk id="335939" creationId="{4774B9B8-31B3-4021-860D-172B7EC6595C}"/>
          </ac:spMkLst>
        </pc:spChg>
        <pc:spChg chg="mod">
          <ac:chgData name="Radoslav Skapa" userId="a243ab9d156783a8" providerId="LiveId" clId="{4FA6E864-CBE8-4636-9C31-2AB3F37C880B}" dt="2024-03-04T21:27:14.740" v="532" actId="478"/>
          <ac:spMkLst>
            <pc:docMk/>
            <pc:sldMk cId="2455517781" sldId="516"/>
            <ac:spMk id="335941" creationId="{625610F6-06B6-4E0A-863B-076F004A6BEA}"/>
          </ac:spMkLst>
        </pc:spChg>
        <pc:spChg chg="mod">
          <ac:chgData name="Radoslav Skapa" userId="a243ab9d156783a8" providerId="LiveId" clId="{4FA6E864-CBE8-4636-9C31-2AB3F37C880B}" dt="2024-03-04T21:27:14.740" v="532" actId="478"/>
          <ac:spMkLst>
            <pc:docMk/>
            <pc:sldMk cId="2455517781" sldId="516"/>
            <ac:spMk id="335942" creationId="{12349BC7-3C57-4475-A6B0-EB2D27D4E448}"/>
          </ac:spMkLst>
        </pc:spChg>
        <pc:spChg chg="mod">
          <ac:chgData name="Radoslav Skapa" userId="a243ab9d156783a8" providerId="LiveId" clId="{4FA6E864-CBE8-4636-9C31-2AB3F37C880B}" dt="2024-03-04T21:27:14.740" v="532" actId="478"/>
          <ac:spMkLst>
            <pc:docMk/>
            <pc:sldMk cId="2455517781" sldId="516"/>
            <ac:spMk id="335943" creationId="{927ABE3E-DBD8-47C4-946C-3B9C86ACB23C}"/>
          </ac:spMkLst>
        </pc:spChg>
        <pc:spChg chg="mod">
          <ac:chgData name="Radoslav Skapa" userId="a243ab9d156783a8" providerId="LiveId" clId="{4FA6E864-CBE8-4636-9C31-2AB3F37C880B}" dt="2024-03-04T21:27:14.740" v="532" actId="478"/>
          <ac:spMkLst>
            <pc:docMk/>
            <pc:sldMk cId="2455517781" sldId="516"/>
            <ac:spMk id="335945" creationId="{16FDF275-0FB1-4DF4-B1A5-2B1CE2CBF187}"/>
          </ac:spMkLst>
        </pc:spChg>
        <pc:spChg chg="mod">
          <ac:chgData name="Radoslav Skapa" userId="a243ab9d156783a8" providerId="LiveId" clId="{4FA6E864-CBE8-4636-9C31-2AB3F37C880B}" dt="2024-03-04T21:27:14.740" v="532" actId="478"/>
          <ac:spMkLst>
            <pc:docMk/>
            <pc:sldMk cId="2455517781" sldId="516"/>
            <ac:spMk id="335946" creationId="{3D467D6B-03AF-4FA1-9436-B2E9A81E3FE2}"/>
          </ac:spMkLst>
        </pc:spChg>
        <pc:spChg chg="mod">
          <ac:chgData name="Radoslav Skapa" userId="a243ab9d156783a8" providerId="LiveId" clId="{4FA6E864-CBE8-4636-9C31-2AB3F37C880B}" dt="2024-03-04T21:27:14.740" v="532" actId="478"/>
          <ac:spMkLst>
            <pc:docMk/>
            <pc:sldMk cId="2455517781" sldId="516"/>
            <ac:spMk id="335947" creationId="{EDD488C3-820A-48B6-9970-AB5E24168CF1}"/>
          </ac:spMkLst>
        </pc:spChg>
        <pc:spChg chg="mod">
          <ac:chgData name="Radoslav Skapa" userId="a243ab9d156783a8" providerId="LiveId" clId="{4FA6E864-CBE8-4636-9C31-2AB3F37C880B}" dt="2024-03-04T21:27:14.740" v="532" actId="478"/>
          <ac:spMkLst>
            <pc:docMk/>
            <pc:sldMk cId="2455517781" sldId="516"/>
            <ac:spMk id="335948" creationId="{9AFD96C7-FC93-4A94-A438-1DC2DF032234}"/>
          </ac:spMkLst>
        </pc:spChg>
        <pc:spChg chg="del">
          <ac:chgData name="Radoslav Skapa" userId="a243ab9d156783a8" providerId="LiveId" clId="{4FA6E864-CBE8-4636-9C31-2AB3F37C880B}" dt="2024-03-04T21:27:14.740" v="532" actId="478"/>
          <ac:spMkLst>
            <pc:docMk/>
            <pc:sldMk cId="2455517781" sldId="516"/>
            <ac:spMk id="335949" creationId="{959AAF76-68BF-4E68-8DC1-9D25F9896C72}"/>
          </ac:spMkLst>
        </pc:spChg>
        <pc:grpChg chg="mod">
          <ac:chgData name="Radoslav Skapa" userId="a243ab9d156783a8" providerId="LiveId" clId="{4FA6E864-CBE8-4636-9C31-2AB3F37C880B}" dt="2024-03-04T21:27:14.740" v="532" actId="478"/>
          <ac:grpSpMkLst>
            <pc:docMk/>
            <pc:sldMk cId="2455517781" sldId="516"/>
            <ac:grpSpMk id="335877" creationId="{8BE79223-D989-41AB-A6BE-3FF9A7FBC807}"/>
          </ac:grpSpMkLst>
        </pc:grpChg>
        <pc:grpChg chg="mod">
          <ac:chgData name="Radoslav Skapa" userId="a243ab9d156783a8" providerId="LiveId" clId="{4FA6E864-CBE8-4636-9C31-2AB3F37C880B}" dt="2024-03-04T21:27:14.740" v="532" actId="478"/>
          <ac:grpSpMkLst>
            <pc:docMk/>
            <pc:sldMk cId="2455517781" sldId="516"/>
            <ac:grpSpMk id="335882" creationId="{67B3ABDF-38CA-4D53-B13F-0711F3EBF6D6}"/>
          </ac:grpSpMkLst>
        </pc:grpChg>
        <pc:grpChg chg="mod">
          <ac:chgData name="Radoslav Skapa" userId="a243ab9d156783a8" providerId="LiveId" clId="{4FA6E864-CBE8-4636-9C31-2AB3F37C880B}" dt="2024-03-04T21:27:14.740" v="532" actId="478"/>
          <ac:grpSpMkLst>
            <pc:docMk/>
            <pc:sldMk cId="2455517781" sldId="516"/>
            <ac:grpSpMk id="335901" creationId="{7EB5E510-87AC-4207-86FE-D1782A3BDFC4}"/>
          </ac:grpSpMkLst>
        </pc:grpChg>
        <pc:grpChg chg="mod">
          <ac:chgData name="Radoslav Skapa" userId="a243ab9d156783a8" providerId="LiveId" clId="{4FA6E864-CBE8-4636-9C31-2AB3F37C880B}" dt="2024-03-04T21:27:14.740" v="532" actId="478"/>
          <ac:grpSpMkLst>
            <pc:docMk/>
            <pc:sldMk cId="2455517781" sldId="516"/>
            <ac:grpSpMk id="335927" creationId="{E38CD5F1-DC2F-4B27-A3C2-5599ED36B610}"/>
          </ac:grpSpMkLst>
        </pc:grpChg>
        <pc:grpChg chg="mod">
          <ac:chgData name="Radoslav Skapa" userId="a243ab9d156783a8" providerId="LiveId" clId="{4FA6E864-CBE8-4636-9C31-2AB3F37C880B}" dt="2024-03-04T21:27:14.740" v="532" actId="478"/>
          <ac:grpSpMkLst>
            <pc:docMk/>
            <pc:sldMk cId="2455517781" sldId="516"/>
            <ac:grpSpMk id="335929" creationId="{64D7F802-069E-4DCD-A5E3-D32DF94415A7}"/>
          </ac:grpSpMkLst>
        </pc:grpChg>
        <pc:grpChg chg="mod">
          <ac:chgData name="Radoslav Skapa" userId="a243ab9d156783a8" providerId="LiveId" clId="{4FA6E864-CBE8-4636-9C31-2AB3F37C880B}" dt="2024-03-04T21:27:14.740" v="532" actId="478"/>
          <ac:grpSpMkLst>
            <pc:docMk/>
            <pc:sldMk cId="2455517781" sldId="516"/>
            <ac:grpSpMk id="335935" creationId="{C976E242-01B4-4024-B538-502419381B40}"/>
          </ac:grpSpMkLst>
        </pc:grpChg>
        <pc:grpChg chg="mod">
          <ac:chgData name="Radoslav Skapa" userId="a243ab9d156783a8" providerId="LiveId" clId="{4FA6E864-CBE8-4636-9C31-2AB3F37C880B}" dt="2024-03-04T21:27:14.740" v="532" actId="478"/>
          <ac:grpSpMkLst>
            <pc:docMk/>
            <pc:sldMk cId="2455517781" sldId="516"/>
            <ac:grpSpMk id="335940" creationId="{2BC28F49-226C-40AD-88A6-A75AA7EC8FBC}"/>
          </ac:grpSpMkLst>
        </pc:grpChg>
        <pc:grpChg chg="mod">
          <ac:chgData name="Radoslav Skapa" userId="a243ab9d156783a8" providerId="LiveId" clId="{4FA6E864-CBE8-4636-9C31-2AB3F37C880B}" dt="2024-03-04T21:27:14.740" v="532" actId="478"/>
          <ac:grpSpMkLst>
            <pc:docMk/>
            <pc:sldMk cId="2455517781" sldId="516"/>
            <ac:grpSpMk id="335944" creationId="{AB66AC51-A9C3-4397-BDF7-7ECF3CFFC971}"/>
          </ac:grpSpMkLst>
        </pc:grpChg>
        <pc:grpChg chg="mod">
          <ac:chgData name="Radoslav Skapa" userId="a243ab9d156783a8" providerId="LiveId" clId="{4FA6E864-CBE8-4636-9C31-2AB3F37C880B}" dt="2024-03-04T21:27:14.740" v="532" actId="478"/>
          <ac:grpSpMkLst>
            <pc:docMk/>
            <pc:sldMk cId="2455517781" sldId="516"/>
            <ac:grpSpMk id="335951" creationId="{5DF1865F-20C3-4DF5-BBF5-C5AA90BF5548}"/>
          </ac:grpSpMkLst>
        </pc:grpChg>
      </pc:sldChg>
      <pc:sldChg chg="delSp modSp add del mod">
        <pc:chgData name="Radoslav Skapa" userId="a243ab9d156783a8" providerId="LiveId" clId="{4FA6E864-CBE8-4636-9C31-2AB3F37C880B}" dt="2024-03-04T20:25:05.417" v="236" actId="47"/>
        <pc:sldMkLst>
          <pc:docMk/>
          <pc:sldMk cId="0" sldId="517"/>
        </pc:sldMkLst>
        <pc:spChg chg="del">
          <ac:chgData name="Radoslav Skapa" userId="a243ab9d156783a8" providerId="LiveId" clId="{4FA6E864-CBE8-4636-9C31-2AB3F37C880B}" dt="2024-03-04T20:00:40.851" v="199" actId="478"/>
          <ac:spMkLst>
            <pc:docMk/>
            <pc:sldMk cId="0" sldId="517"/>
            <ac:spMk id="7171" creationId="{21C8CD00-EA93-A1F5-6E50-3677B55445E3}"/>
          </ac:spMkLst>
        </pc:spChg>
        <pc:spChg chg="mod">
          <ac:chgData name="Radoslav Skapa" userId="a243ab9d156783a8" providerId="LiveId" clId="{4FA6E864-CBE8-4636-9C31-2AB3F37C880B}" dt="2024-03-04T20:23:50.329" v="234" actId="207"/>
          <ac:spMkLst>
            <pc:docMk/>
            <pc:sldMk cId="0" sldId="517"/>
            <ac:spMk id="7173" creationId="{D12BBE6A-698A-F7F5-5392-669D03214592}"/>
          </ac:spMkLst>
        </pc:spChg>
        <pc:spChg chg="mod">
          <ac:chgData name="Radoslav Skapa" userId="a243ab9d156783a8" providerId="LiveId" clId="{4FA6E864-CBE8-4636-9C31-2AB3F37C880B}" dt="2024-03-04T20:24:28.854" v="235" actId="12"/>
          <ac:spMkLst>
            <pc:docMk/>
            <pc:sldMk cId="0" sldId="517"/>
            <ac:spMk id="18435" creationId="{8F452B73-F69C-C7D8-EC37-67D1ED7924D9}"/>
          </ac:spMkLst>
        </pc:spChg>
        <pc:spChg chg="del">
          <ac:chgData name="Radoslav Skapa" userId="a243ab9d156783a8" providerId="LiveId" clId="{4FA6E864-CBE8-4636-9C31-2AB3F37C880B}" dt="2024-03-04T20:00:44.813" v="201" actId="478"/>
          <ac:spMkLst>
            <pc:docMk/>
            <pc:sldMk cId="0" sldId="517"/>
            <ac:spMk id="18437" creationId="{E1F4D105-08A6-08C4-A256-8504CF89F00C}"/>
          </ac:spMkLst>
        </pc:spChg>
        <pc:spChg chg="del">
          <ac:chgData name="Radoslav Skapa" userId="a243ab9d156783a8" providerId="LiveId" clId="{4FA6E864-CBE8-4636-9C31-2AB3F37C880B}" dt="2024-03-04T20:00:43.334" v="200" actId="478"/>
          <ac:spMkLst>
            <pc:docMk/>
            <pc:sldMk cId="0" sldId="517"/>
            <ac:spMk id="18438" creationId="{A60F9865-7473-DE68-29E1-60C004DC564B}"/>
          </ac:spMkLst>
        </pc:spChg>
      </pc:sldChg>
      <pc:sldChg chg="addSp delSp modSp add del mod">
        <pc:chgData name="Radoslav Skapa" userId="a243ab9d156783a8" providerId="LiveId" clId="{4FA6E864-CBE8-4636-9C31-2AB3F37C880B}" dt="2024-04-08T18:45:31.702" v="1353" actId="47"/>
        <pc:sldMkLst>
          <pc:docMk/>
          <pc:sldMk cId="2438110418" sldId="518"/>
        </pc:sldMkLst>
        <pc:spChg chg="add mod">
          <ac:chgData name="Radoslav Skapa" userId="a243ab9d156783a8" providerId="LiveId" clId="{4FA6E864-CBE8-4636-9C31-2AB3F37C880B}" dt="2024-03-04T21:29:24.029" v="569" actId="207"/>
          <ac:spMkLst>
            <pc:docMk/>
            <pc:sldMk cId="2438110418" sldId="518"/>
            <ac:spMk id="2" creationId="{2C17A341-5F78-D749-BFAE-6241010F1C57}"/>
          </ac:spMkLst>
        </pc:spChg>
        <pc:spChg chg="del">
          <ac:chgData name="Radoslav Skapa" userId="a243ab9d156783a8" providerId="LiveId" clId="{4FA6E864-CBE8-4636-9C31-2AB3F37C880B}" dt="2024-04-08T16:01:56.885" v="706" actId="478"/>
          <ac:spMkLst>
            <pc:docMk/>
            <pc:sldMk cId="2438110418" sldId="518"/>
            <ac:spMk id="2" creationId="{C9CE4884-86C4-4814-15DB-1355CC2D2F35}"/>
          </ac:spMkLst>
        </pc:spChg>
        <pc:spChg chg="del">
          <ac:chgData name="Radoslav Skapa" userId="a243ab9d156783a8" providerId="LiveId" clId="{4FA6E864-CBE8-4636-9C31-2AB3F37C880B}" dt="2024-03-04T20:00:55.168" v="204" actId="478"/>
          <ac:spMkLst>
            <pc:docMk/>
            <pc:sldMk cId="2438110418" sldId="518"/>
            <ac:spMk id="9219" creationId="{B27519DE-552A-F7BD-86C5-DB5130C0E36D}"/>
          </ac:spMkLst>
        </pc:spChg>
        <pc:spChg chg="mod">
          <ac:chgData name="Radoslav Skapa" userId="a243ab9d156783a8" providerId="LiveId" clId="{4FA6E864-CBE8-4636-9C31-2AB3F37C880B}" dt="2024-03-04T20:25:12.018" v="237" actId="207"/>
          <ac:spMkLst>
            <pc:docMk/>
            <pc:sldMk cId="2438110418" sldId="518"/>
            <ac:spMk id="9221" creationId="{57101650-168C-3422-4792-470B2F83DDDF}"/>
          </ac:spMkLst>
        </pc:spChg>
        <pc:spChg chg="del">
          <ac:chgData name="Radoslav Skapa" userId="a243ab9d156783a8" providerId="LiveId" clId="{4FA6E864-CBE8-4636-9C31-2AB3F37C880B}" dt="2024-03-04T20:00:59.461" v="206" actId="478"/>
          <ac:spMkLst>
            <pc:docMk/>
            <pc:sldMk cId="2438110418" sldId="518"/>
            <ac:spMk id="22533" creationId="{6AFA3900-D021-8405-F0F2-0C835D18D05E}"/>
          </ac:spMkLst>
        </pc:spChg>
        <pc:spChg chg="del">
          <ac:chgData name="Radoslav Skapa" userId="a243ab9d156783a8" providerId="LiveId" clId="{4FA6E864-CBE8-4636-9C31-2AB3F37C880B}" dt="2024-03-04T20:00:57.574" v="205" actId="478"/>
          <ac:spMkLst>
            <pc:docMk/>
            <pc:sldMk cId="2438110418" sldId="518"/>
            <ac:spMk id="22534" creationId="{996C045A-07D2-BDAC-2EBC-A8C727206E21}"/>
          </ac:spMkLst>
        </pc:spChg>
      </pc:sldChg>
      <pc:sldChg chg="addSp delSp modSp add del mod modAnim">
        <pc:chgData name="Radoslav Skapa" userId="a243ab9d156783a8" providerId="LiveId" clId="{4FA6E864-CBE8-4636-9C31-2AB3F37C880B}" dt="2024-03-19T15:34:18.887" v="703" actId="47"/>
        <pc:sldMkLst>
          <pc:docMk/>
          <pc:sldMk cId="0" sldId="519"/>
        </pc:sldMkLst>
        <pc:spChg chg="add del mod">
          <ac:chgData name="Radoslav Skapa" userId="a243ab9d156783a8" providerId="LiveId" clId="{4FA6E864-CBE8-4636-9C31-2AB3F37C880B}" dt="2024-03-04T20:44:34.652" v="373" actId="478"/>
          <ac:spMkLst>
            <pc:docMk/>
            <pc:sldMk cId="0" sldId="519"/>
            <ac:spMk id="2" creationId="{C60B3EE5-5B96-58AD-D547-128BD161D673}"/>
          </ac:spMkLst>
        </pc:spChg>
        <pc:spChg chg="mod">
          <ac:chgData name="Radoslav Skapa" userId="a243ab9d156783a8" providerId="LiveId" clId="{4FA6E864-CBE8-4636-9C31-2AB3F37C880B}" dt="2024-03-04T20:45:11.808" v="388" actId="14100"/>
          <ac:spMkLst>
            <pc:docMk/>
            <pc:sldMk cId="0" sldId="519"/>
            <ac:spMk id="5" creationId="{0061EBFA-E9F3-A58A-A75F-386034A757F0}"/>
          </ac:spMkLst>
        </pc:spChg>
        <pc:spChg chg="mod">
          <ac:chgData name="Radoslav Skapa" userId="a243ab9d156783a8" providerId="LiveId" clId="{4FA6E864-CBE8-4636-9C31-2AB3F37C880B}" dt="2024-03-04T20:45:11.808" v="388" actId="14100"/>
          <ac:spMkLst>
            <pc:docMk/>
            <pc:sldMk cId="0" sldId="519"/>
            <ac:spMk id="6" creationId="{7976F9C1-26B0-F8F9-C9CF-9873C58E4A81}"/>
          </ac:spMkLst>
        </pc:spChg>
        <pc:spChg chg="mod">
          <ac:chgData name="Radoslav Skapa" userId="a243ab9d156783a8" providerId="LiveId" clId="{4FA6E864-CBE8-4636-9C31-2AB3F37C880B}" dt="2024-03-04T20:45:11.808" v="388" actId="14100"/>
          <ac:spMkLst>
            <pc:docMk/>
            <pc:sldMk cId="0" sldId="519"/>
            <ac:spMk id="7" creationId="{650AFAC1-56F0-45F2-9697-D1B2A3E182F3}"/>
          </ac:spMkLst>
        </pc:spChg>
        <pc:spChg chg="mod">
          <ac:chgData name="Radoslav Skapa" userId="a243ab9d156783a8" providerId="LiveId" clId="{4FA6E864-CBE8-4636-9C31-2AB3F37C880B}" dt="2024-03-04T20:45:11.808" v="388" actId="14100"/>
          <ac:spMkLst>
            <pc:docMk/>
            <pc:sldMk cId="0" sldId="519"/>
            <ac:spMk id="8" creationId="{5F69DF67-A986-38C9-F1AB-B9D95E994D53}"/>
          </ac:spMkLst>
        </pc:spChg>
        <pc:spChg chg="mod">
          <ac:chgData name="Radoslav Skapa" userId="a243ab9d156783a8" providerId="LiveId" clId="{4FA6E864-CBE8-4636-9C31-2AB3F37C880B}" dt="2024-03-04T20:45:11.808" v="388" actId="14100"/>
          <ac:spMkLst>
            <pc:docMk/>
            <pc:sldMk cId="0" sldId="519"/>
            <ac:spMk id="11" creationId="{5429248E-99B9-BF58-FDB2-17C67A902249}"/>
          </ac:spMkLst>
        </pc:spChg>
        <pc:spChg chg="mod">
          <ac:chgData name="Radoslav Skapa" userId="a243ab9d156783a8" providerId="LiveId" clId="{4FA6E864-CBE8-4636-9C31-2AB3F37C880B}" dt="2024-03-04T20:45:11.808" v="388" actId="14100"/>
          <ac:spMkLst>
            <pc:docMk/>
            <pc:sldMk cId="0" sldId="519"/>
            <ac:spMk id="12" creationId="{500D4D9C-DA11-FCA4-3C81-980E8B87647D}"/>
          </ac:spMkLst>
        </pc:spChg>
        <pc:spChg chg="mod">
          <ac:chgData name="Radoslav Skapa" userId="a243ab9d156783a8" providerId="LiveId" clId="{4FA6E864-CBE8-4636-9C31-2AB3F37C880B}" dt="2024-03-04T20:45:11.808" v="388" actId="14100"/>
          <ac:spMkLst>
            <pc:docMk/>
            <pc:sldMk cId="0" sldId="519"/>
            <ac:spMk id="14" creationId="{0B6905A1-70F8-7CD6-4A2E-092F517ECB01}"/>
          </ac:spMkLst>
        </pc:spChg>
        <pc:spChg chg="mod">
          <ac:chgData name="Radoslav Skapa" userId="a243ab9d156783a8" providerId="LiveId" clId="{4FA6E864-CBE8-4636-9C31-2AB3F37C880B}" dt="2024-03-04T20:45:11.808" v="388" actId="14100"/>
          <ac:spMkLst>
            <pc:docMk/>
            <pc:sldMk cId="0" sldId="519"/>
            <ac:spMk id="15" creationId="{2A42265D-7255-8614-865C-011E0BEAD0B7}"/>
          </ac:spMkLst>
        </pc:spChg>
        <pc:spChg chg="mod">
          <ac:chgData name="Radoslav Skapa" userId="a243ab9d156783a8" providerId="LiveId" clId="{4FA6E864-CBE8-4636-9C31-2AB3F37C880B}" dt="2024-03-04T20:45:11.808" v="388" actId="14100"/>
          <ac:spMkLst>
            <pc:docMk/>
            <pc:sldMk cId="0" sldId="519"/>
            <ac:spMk id="16" creationId="{6E5E474B-2CA0-F6B4-E6FE-705049F7F194}"/>
          </ac:spMkLst>
        </pc:spChg>
        <pc:spChg chg="mod">
          <ac:chgData name="Radoslav Skapa" userId="a243ab9d156783a8" providerId="LiveId" clId="{4FA6E864-CBE8-4636-9C31-2AB3F37C880B}" dt="2024-03-04T20:45:11.808" v="388" actId="14100"/>
          <ac:spMkLst>
            <pc:docMk/>
            <pc:sldMk cId="0" sldId="519"/>
            <ac:spMk id="18" creationId="{9B2B58A6-86CC-C775-BCB3-580FDC438069}"/>
          </ac:spMkLst>
        </pc:spChg>
        <pc:spChg chg="mod">
          <ac:chgData name="Radoslav Skapa" userId="a243ab9d156783a8" providerId="LiveId" clId="{4FA6E864-CBE8-4636-9C31-2AB3F37C880B}" dt="2024-03-04T20:45:11.808" v="388" actId="14100"/>
          <ac:spMkLst>
            <pc:docMk/>
            <pc:sldMk cId="0" sldId="519"/>
            <ac:spMk id="19" creationId="{77182A9C-8B79-A956-A43B-B05059E7E8C2}"/>
          </ac:spMkLst>
        </pc:spChg>
        <pc:spChg chg="mod">
          <ac:chgData name="Radoslav Skapa" userId="a243ab9d156783a8" providerId="LiveId" clId="{4FA6E864-CBE8-4636-9C31-2AB3F37C880B}" dt="2024-03-04T20:45:11.808" v="388" actId="14100"/>
          <ac:spMkLst>
            <pc:docMk/>
            <pc:sldMk cId="0" sldId="519"/>
            <ac:spMk id="20" creationId="{59B1E01C-75CB-B088-9809-A71311B2F0BB}"/>
          </ac:spMkLst>
        </pc:spChg>
        <pc:spChg chg="mod">
          <ac:chgData name="Radoslav Skapa" userId="a243ab9d156783a8" providerId="LiveId" clId="{4FA6E864-CBE8-4636-9C31-2AB3F37C880B}" dt="2024-03-04T20:45:11.808" v="388" actId="14100"/>
          <ac:spMkLst>
            <pc:docMk/>
            <pc:sldMk cId="0" sldId="519"/>
            <ac:spMk id="22" creationId="{60A99524-1775-55BD-65C5-4157FA66EB2B}"/>
          </ac:spMkLst>
        </pc:spChg>
        <pc:spChg chg="mod">
          <ac:chgData name="Radoslav Skapa" userId="a243ab9d156783a8" providerId="LiveId" clId="{4FA6E864-CBE8-4636-9C31-2AB3F37C880B}" dt="2024-03-04T20:45:11.808" v="388" actId="14100"/>
          <ac:spMkLst>
            <pc:docMk/>
            <pc:sldMk cId="0" sldId="519"/>
            <ac:spMk id="23" creationId="{514673B1-8B83-8BB5-537F-0D844244F61D}"/>
          </ac:spMkLst>
        </pc:spChg>
        <pc:spChg chg="mod">
          <ac:chgData name="Radoslav Skapa" userId="a243ab9d156783a8" providerId="LiveId" clId="{4FA6E864-CBE8-4636-9C31-2AB3F37C880B}" dt="2024-03-04T20:45:11.808" v="388" actId="14100"/>
          <ac:spMkLst>
            <pc:docMk/>
            <pc:sldMk cId="0" sldId="519"/>
            <ac:spMk id="24" creationId="{883DD30A-D497-82DD-579B-FC13AAA53FB5}"/>
          </ac:spMkLst>
        </pc:spChg>
        <pc:spChg chg="del">
          <ac:chgData name="Radoslav Skapa" userId="a243ab9d156783a8" providerId="LiveId" clId="{4FA6E864-CBE8-4636-9C31-2AB3F37C880B}" dt="2024-03-04T20:43:45.086" v="358" actId="478"/>
          <ac:spMkLst>
            <pc:docMk/>
            <pc:sldMk cId="0" sldId="519"/>
            <ac:spMk id="25" creationId="{00000000-0000-0000-0000-000000000000}"/>
          </ac:spMkLst>
        </pc:spChg>
        <pc:spChg chg="del">
          <ac:chgData name="Radoslav Skapa" userId="a243ab9d156783a8" providerId="LiveId" clId="{4FA6E864-CBE8-4636-9C31-2AB3F37C880B}" dt="2024-03-04T20:43:46.862" v="359" actId="478"/>
          <ac:spMkLst>
            <pc:docMk/>
            <pc:sldMk cId="0" sldId="519"/>
            <ac:spMk id="26" creationId="{00000000-0000-0000-0000-000000000000}"/>
          </ac:spMkLst>
        </pc:spChg>
        <pc:spChg chg="mod">
          <ac:chgData name="Radoslav Skapa" userId="a243ab9d156783a8" providerId="LiveId" clId="{4FA6E864-CBE8-4636-9C31-2AB3F37C880B}" dt="2024-03-04T20:45:11.808" v="388" actId="14100"/>
          <ac:spMkLst>
            <pc:docMk/>
            <pc:sldMk cId="0" sldId="519"/>
            <ac:spMk id="28" creationId="{D93EE096-92A3-2A5E-1B4B-1BF3D58F02C2}"/>
          </ac:spMkLst>
        </pc:spChg>
        <pc:spChg chg="mod">
          <ac:chgData name="Radoslav Skapa" userId="a243ab9d156783a8" providerId="LiveId" clId="{4FA6E864-CBE8-4636-9C31-2AB3F37C880B}" dt="2024-03-04T20:45:11.808" v="388" actId="14100"/>
          <ac:spMkLst>
            <pc:docMk/>
            <pc:sldMk cId="0" sldId="519"/>
            <ac:spMk id="29" creationId="{DDE09C6D-5E85-01A5-8B75-6AF30621BC83}"/>
          </ac:spMkLst>
        </pc:spChg>
        <pc:spChg chg="mod">
          <ac:chgData name="Radoslav Skapa" userId="a243ab9d156783a8" providerId="LiveId" clId="{4FA6E864-CBE8-4636-9C31-2AB3F37C880B}" dt="2024-03-04T20:45:11.808" v="388" actId="14100"/>
          <ac:spMkLst>
            <pc:docMk/>
            <pc:sldMk cId="0" sldId="519"/>
            <ac:spMk id="30" creationId="{F767078A-B71F-22D9-FFB6-A85F32E51417}"/>
          </ac:spMkLst>
        </pc:spChg>
        <pc:spChg chg="mod">
          <ac:chgData name="Radoslav Skapa" userId="a243ab9d156783a8" providerId="LiveId" clId="{4FA6E864-CBE8-4636-9C31-2AB3F37C880B}" dt="2024-03-04T20:44:18.863" v="371" actId="1076"/>
          <ac:spMkLst>
            <pc:docMk/>
            <pc:sldMk cId="0" sldId="519"/>
            <ac:spMk id="347140" creationId="{00000000-0000-0000-0000-000000000000}"/>
          </ac:spMkLst>
        </pc:spChg>
        <pc:spChg chg="mod">
          <ac:chgData name="Radoslav Skapa" userId="a243ab9d156783a8" providerId="LiveId" clId="{4FA6E864-CBE8-4636-9C31-2AB3F37C880B}" dt="2024-03-04T20:44:09.340" v="364" actId="1076"/>
          <ac:spMkLst>
            <pc:docMk/>
            <pc:sldMk cId="0" sldId="519"/>
            <ac:spMk id="347141" creationId="{00000000-0000-0000-0000-000000000000}"/>
          </ac:spMkLst>
        </pc:spChg>
        <pc:spChg chg="mod">
          <ac:chgData name="Radoslav Skapa" userId="a243ab9d156783a8" providerId="LiveId" clId="{4FA6E864-CBE8-4636-9C31-2AB3F37C880B}" dt="2024-03-04T20:44:02.590" v="363" actId="14100"/>
          <ac:spMkLst>
            <pc:docMk/>
            <pc:sldMk cId="0" sldId="519"/>
            <ac:spMk id="347144" creationId="{00000000-0000-0000-0000-000000000000}"/>
          </ac:spMkLst>
        </pc:spChg>
        <pc:spChg chg="mod">
          <ac:chgData name="Radoslav Skapa" userId="a243ab9d156783a8" providerId="LiveId" clId="{4FA6E864-CBE8-4636-9C31-2AB3F37C880B}" dt="2024-03-04T20:44:02.590" v="363" actId="14100"/>
          <ac:spMkLst>
            <pc:docMk/>
            <pc:sldMk cId="0" sldId="519"/>
            <ac:spMk id="347145" creationId="{00000000-0000-0000-0000-000000000000}"/>
          </ac:spMkLst>
        </pc:spChg>
        <pc:spChg chg="mod">
          <ac:chgData name="Radoslav Skapa" userId="a243ab9d156783a8" providerId="LiveId" clId="{4FA6E864-CBE8-4636-9C31-2AB3F37C880B}" dt="2024-03-04T20:44:02.590" v="363" actId="14100"/>
          <ac:spMkLst>
            <pc:docMk/>
            <pc:sldMk cId="0" sldId="519"/>
            <ac:spMk id="347146" creationId="{00000000-0000-0000-0000-000000000000}"/>
          </ac:spMkLst>
        </pc:spChg>
        <pc:spChg chg="mod">
          <ac:chgData name="Radoslav Skapa" userId="a243ab9d156783a8" providerId="LiveId" clId="{4FA6E864-CBE8-4636-9C31-2AB3F37C880B}" dt="2024-03-04T20:44:02.590" v="363" actId="14100"/>
          <ac:spMkLst>
            <pc:docMk/>
            <pc:sldMk cId="0" sldId="519"/>
            <ac:spMk id="347147" creationId="{00000000-0000-0000-0000-000000000000}"/>
          </ac:spMkLst>
        </pc:spChg>
        <pc:spChg chg="mod">
          <ac:chgData name="Radoslav Skapa" userId="a243ab9d156783a8" providerId="LiveId" clId="{4FA6E864-CBE8-4636-9C31-2AB3F37C880B}" dt="2024-03-04T20:44:02.590" v="363" actId="14100"/>
          <ac:spMkLst>
            <pc:docMk/>
            <pc:sldMk cId="0" sldId="519"/>
            <ac:spMk id="347149" creationId="{00000000-0000-0000-0000-000000000000}"/>
          </ac:spMkLst>
        </pc:spChg>
        <pc:spChg chg="mod">
          <ac:chgData name="Radoslav Skapa" userId="a243ab9d156783a8" providerId="LiveId" clId="{4FA6E864-CBE8-4636-9C31-2AB3F37C880B}" dt="2024-03-04T20:44:02.590" v="363" actId="14100"/>
          <ac:spMkLst>
            <pc:docMk/>
            <pc:sldMk cId="0" sldId="519"/>
            <ac:spMk id="347150" creationId="{00000000-0000-0000-0000-000000000000}"/>
          </ac:spMkLst>
        </pc:spChg>
        <pc:spChg chg="mod">
          <ac:chgData name="Radoslav Skapa" userId="a243ab9d156783a8" providerId="LiveId" clId="{4FA6E864-CBE8-4636-9C31-2AB3F37C880B}" dt="2024-03-04T20:44:02.590" v="363" actId="14100"/>
          <ac:spMkLst>
            <pc:docMk/>
            <pc:sldMk cId="0" sldId="519"/>
            <ac:spMk id="347152" creationId="{00000000-0000-0000-0000-000000000000}"/>
          </ac:spMkLst>
        </pc:spChg>
        <pc:spChg chg="mod">
          <ac:chgData name="Radoslav Skapa" userId="a243ab9d156783a8" providerId="LiveId" clId="{4FA6E864-CBE8-4636-9C31-2AB3F37C880B}" dt="2024-03-04T20:44:02.590" v="363" actId="14100"/>
          <ac:spMkLst>
            <pc:docMk/>
            <pc:sldMk cId="0" sldId="519"/>
            <ac:spMk id="347153" creationId="{00000000-0000-0000-0000-000000000000}"/>
          </ac:spMkLst>
        </pc:spChg>
        <pc:spChg chg="mod">
          <ac:chgData name="Radoslav Skapa" userId="a243ab9d156783a8" providerId="LiveId" clId="{4FA6E864-CBE8-4636-9C31-2AB3F37C880B}" dt="2024-03-04T20:44:02.590" v="363" actId="14100"/>
          <ac:spMkLst>
            <pc:docMk/>
            <pc:sldMk cId="0" sldId="519"/>
            <ac:spMk id="347155" creationId="{00000000-0000-0000-0000-000000000000}"/>
          </ac:spMkLst>
        </pc:spChg>
        <pc:spChg chg="mod">
          <ac:chgData name="Radoslav Skapa" userId="a243ab9d156783a8" providerId="LiveId" clId="{4FA6E864-CBE8-4636-9C31-2AB3F37C880B}" dt="2024-03-04T20:44:02.590" v="363" actId="14100"/>
          <ac:spMkLst>
            <pc:docMk/>
            <pc:sldMk cId="0" sldId="519"/>
            <ac:spMk id="347156" creationId="{00000000-0000-0000-0000-000000000000}"/>
          </ac:spMkLst>
        </pc:spChg>
        <pc:spChg chg="mod">
          <ac:chgData name="Radoslav Skapa" userId="a243ab9d156783a8" providerId="LiveId" clId="{4FA6E864-CBE8-4636-9C31-2AB3F37C880B}" dt="2024-03-04T20:44:02.590" v="363" actId="14100"/>
          <ac:spMkLst>
            <pc:docMk/>
            <pc:sldMk cId="0" sldId="519"/>
            <ac:spMk id="347157" creationId="{00000000-0000-0000-0000-000000000000}"/>
          </ac:spMkLst>
        </pc:spChg>
        <pc:spChg chg="mod">
          <ac:chgData name="Radoslav Skapa" userId="a243ab9d156783a8" providerId="LiveId" clId="{4FA6E864-CBE8-4636-9C31-2AB3F37C880B}" dt="2024-03-04T20:44:02.590" v="363" actId="14100"/>
          <ac:spMkLst>
            <pc:docMk/>
            <pc:sldMk cId="0" sldId="519"/>
            <ac:spMk id="347158" creationId="{00000000-0000-0000-0000-000000000000}"/>
          </ac:spMkLst>
        </pc:spChg>
        <pc:spChg chg="mod">
          <ac:chgData name="Radoslav Skapa" userId="a243ab9d156783a8" providerId="LiveId" clId="{4FA6E864-CBE8-4636-9C31-2AB3F37C880B}" dt="2024-03-04T20:44:02.590" v="363" actId="14100"/>
          <ac:spMkLst>
            <pc:docMk/>
            <pc:sldMk cId="0" sldId="519"/>
            <ac:spMk id="347159" creationId="{00000000-0000-0000-0000-000000000000}"/>
          </ac:spMkLst>
        </pc:spChg>
        <pc:spChg chg="mod">
          <ac:chgData name="Radoslav Skapa" userId="a243ab9d156783a8" providerId="LiveId" clId="{4FA6E864-CBE8-4636-9C31-2AB3F37C880B}" dt="2024-03-04T20:44:02.590" v="363" actId="14100"/>
          <ac:spMkLst>
            <pc:docMk/>
            <pc:sldMk cId="0" sldId="519"/>
            <ac:spMk id="347160" creationId="{00000000-0000-0000-0000-000000000000}"/>
          </ac:spMkLst>
        </pc:spChg>
        <pc:spChg chg="del mod">
          <ac:chgData name="Radoslav Skapa" userId="a243ab9d156783a8" providerId="LiveId" clId="{4FA6E864-CBE8-4636-9C31-2AB3F37C880B}" dt="2024-03-04T20:43:19.924" v="353" actId="478"/>
          <ac:spMkLst>
            <pc:docMk/>
            <pc:sldMk cId="0" sldId="519"/>
            <ac:spMk id="347161" creationId="{00000000-0000-0000-0000-000000000000}"/>
          </ac:spMkLst>
        </pc:spChg>
        <pc:grpChg chg="add del mod">
          <ac:chgData name="Radoslav Skapa" userId="a243ab9d156783a8" providerId="LiveId" clId="{4FA6E864-CBE8-4636-9C31-2AB3F37C880B}" dt="2024-03-04T20:45:13.575" v="389" actId="478"/>
          <ac:grpSpMkLst>
            <pc:docMk/>
            <pc:sldMk cId="0" sldId="519"/>
            <ac:grpSpMk id="3" creationId="{A547B1C9-72D1-BC02-2764-FAA158545F86}"/>
          </ac:grpSpMkLst>
        </pc:grpChg>
        <pc:grpChg chg="mod">
          <ac:chgData name="Radoslav Skapa" userId="a243ab9d156783a8" providerId="LiveId" clId="{4FA6E864-CBE8-4636-9C31-2AB3F37C880B}" dt="2024-03-04T20:45:11.808" v="388" actId="14100"/>
          <ac:grpSpMkLst>
            <pc:docMk/>
            <pc:sldMk cId="0" sldId="519"/>
            <ac:grpSpMk id="4" creationId="{E3A74CBE-5A2E-F411-1FD0-12B61F5B19E4}"/>
          </ac:grpSpMkLst>
        </pc:grpChg>
        <pc:grpChg chg="mod">
          <ac:chgData name="Radoslav Skapa" userId="a243ab9d156783a8" providerId="LiveId" clId="{4FA6E864-CBE8-4636-9C31-2AB3F37C880B}" dt="2024-03-04T20:45:11.808" v="388" actId="14100"/>
          <ac:grpSpMkLst>
            <pc:docMk/>
            <pc:sldMk cId="0" sldId="519"/>
            <ac:grpSpMk id="9" creationId="{699450C6-45B0-A2C5-D482-B0E0D00074DE}"/>
          </ac:grpSpMkLst>
        </pc:grpChg>
        <pc:grpChg chg="mod">
          <ac:chgData name="Radoslav Skapa" userId="a243ab9d156783a8" providerId="LiveId" clId="{4FA6E864-CBE8-4636-9C31-2AB3F37C880B}" dt="2024-03-04T20:45:11.808" v="388" actId="14100"/>
          <ac:grpSpMkLst>
            <pc:docMk/>
            <pc:sldMk cId="0" sldId="519"/>
            <ac:grpSpMk id="10" creationId="{246275A7-B6EA-16D2-E4AB-81B23DF235B0}"/>
          </ac:grpSpMkLst>
        </pc:grpChg>
        <pc:grpChg chg="mod">
          <ac:chgData name="Radoslav Skapa" userId="a243ab9d156783a8" providerId="LiveId" clId="{4FA6E864-CBE8-4636-9C31-2AB3F37C880B}" dt="2024-03-04T20:45:11.808" v="388" actId="14100"/>
          <ac:grpSpMkLst>
            <pc:docMk/>
            <pc:sldMk cId="0" sldId="519"/>
            <ac:grpSpMk id="13" creationId="{6C02E7A7-2BAA-748B-B61F-8D6D2C27CFB5}"/>
          </ac:grpSpMkLst>
        </pc:grpChg>
        <pc:grpChg chg="mod">
          <ac:chgData name="Radoslav Skapa" userId="a243ab9d156783a8" providerId="LiveId" clId="{4FA6E864-CBE8-4636-9C31-2AB3F37C880B}" dt="2024-03-04T20:45:11.808" v="388" actId="14100"/>
          <ac:grpSpMkLst>
            <pc:docMk/>
            <pc:sldMk cId="0" sldId="519"/>
            <ac:grpSpMk id="17" creationId="{1D06DFDB-97C4-D74A-78C4-FD3F6EB27FB6}"/>
          </ac:grpSpMkLst>
        </pc:grpChg>
        <pc:grpChg chg="mod">
          <ac:chgData name="Radoslav Skapa" userId="a243ab9d156783a8" providerId="LiveId" clId="{4FA6E864-CBE8-4636-9C31-2AB3F37C880B}" dt="2024-03-04T20:45:11.808" v="388" actId="14100"/>
          <ac:grpSpMkLst>
            <pc:docMk/>
            <pc:sldMk cId="0" sldId="519"/>
            <ac:grpSpMk id="21" creationId="{5536A053-D5DB-3780-F23D-36E213363066}"/>
          </ac:grpSpMkLst>
        </pc:grpChg>
        <pc:grpChg chg="mod">
          <ac:chgData name="Radoslav Skapa" userId="a243ab9d156783a8" providerId="LiveId" clId="{4FA6E864-CBE8-4636-9C31-2AB3F37C880B}" dt="2024-03-04T20:45:11.808" v="388" actId="14100"/>
          <ac:grpSpMkLst>
            <pc:docMk/>
            <pc:sldMk cId="0" sldId="519"/>
            <ac:grpSpMk id="27" creationId="{3A09460E-1EC7-A1E0-8B51-4A6EFCBC42BD}"/>
          </ac:grpSpMkLst>
        </pc:grpChg>
        <pc:grpChg chg="mod">
          <ac:chgData name="Radoslav Skapa" userId="a243ab9d156783a8" providerId="LiveId" clId="{4FA6E864-CBE8-4636-9C31-2AB3F37C880B}" dt="2024-03-04T20:44:02.590" v="363" actId="14100"/>
          <ac:grpSpMkLst>
            <pc:docMk/>
            <pc:sldMk cId="0" sldId="519"/>
            <ac:grpSpMk id="347142" creationId="{00000000-0000-0000-0000-000000000000}"/>
          </ac:grpSpMkLst>
        </pc:grpChg>
        <pc:grpChg chg="mod">
          <ac:chgData name="Radoslav Skapa" userId="a243ab9d156783a8" providerId="LiveId" clId="{4FA6E864-CBE8-4636-9C31-2AB3F37C880B}" dt="2024-03-04T20:44:02.590" v="363" actId="14100"/>
          <ac:grpSpMkLst>
            <pc:docMk/>
            <pc:sldMk cId="0" sldId="519"/>
            <ac:grpSpMk id="347143" creationId="{00000000-0000-0000-0000-000000000000}"/>
          </ac:grpSpMkLst>
        </pc:grpChg>
        <pc:grpChg chg="mod">
          <ac:chgData name="Radoslav Skapa" userId="a243ab9d156783a8" providerId="LiveId" clId="{4FA6E864-CBE8-4636-9C31-2AB3F37C880B}" dt="2024-03-04T20:44:02.590" v="363" actId="14100"/>
          <ac:grpSpMkLst>
            <pc:docMk/>
            <pc:sldMk cId="0" sldId="519"/>
            <ac:grpSpMk id="347148" creationId="{00000000-0000-0000-0000-000000000000}"/>
          </ac:grpSpMkLst>
        </pc:grpChg>
        <pc:grpChg chg="mod">
          <ac:chgData name="Radoslav Skapa" userId="a243ab9d156783a8" providerId="LiveId" clId="{4FA6E864-CBE8-4636-9C31-2AB3F37C880B}" dt="2024-03-04T20:44:02.590" v="363" actId="14100"/>
          <ac:grpSpMkLst>
            <pc:docMk/>
            <pc:sldMk cId="0" sldId="519"/>
            <ac:grpSpMk id="347151" creationId="{00000000-0000-0000-0000-000000000000}"/>
          </ac:grpSpMkLst>
        </pc:grpChg>
        <pc:grpChg chg="mod">
          <ac:chgData name="Radoslav Skapa" userId="a243ab9d156783a8" providerId="LiveId" clId="{4FA6E864-CBE8-4636-9C31-2AB3F37C880B}" dt="2024-03-04T20:44:02.590" v="363" actId="14100"/>
          <ac:grpSpMkLst>
            <pc:docMk/>
            <pc:sldMk cId="0" sldId="519"/>
            <ac:grpSpMk id="347154" creationId="{00000000-0000-0000-0000-000000000000}"/>
          </ac:grpSpMkLst>
        </pc:grpChg>
        <pc:grpChg chg="add del mod">
          <ac:chgData name="Radoslav Skapa" userId="a243ab9d156783a8" providerId="LiveId" clId="{4FA6E864-CBE8-4636-9C31-2AB3F37C880B}" dt="2024-03-04T20:44:02.590" v="363" actId="14100"/>
          <ac:grpSpMkLst>
            <pc:docMk/>
            <pc:sldMk cId="0" sldId="519"/>
            <ac:grpSpMk id="347162" creationId="{00000000-0000-0000-0000-000000000000}"/>
          </ac:grpSpMkLst>
        </pc:grpChg>
        <pc:picChg chg="add del mod">
          <ac:chgData name="Radoslav Skapa" userId="a243ab9d156783a8" providerId="LiveId" clId="{4FA6E864-CBE8-4636-9C31-2AB3F37C880B}" dt="2024-03-04T20:46:07.748" v="393" actId="478"/>
          <ac:picMkLst>
            <pc:docMk/>
            <pc:sldMk cId="0" sldId="519"/>
            <ac:picMk id="31" creationId="{584CF07A-54C8-B601-C3DD-D9AB1EE9E742}"/>
          </ac:picMkLst>
        </pc:picChg>
        <pc:picChg chg="add mod">
          <ac:chgData name="Radoslav Skapa" userId="a243ab9d156783a8" providerId="LiveId" clId="{4FA6E864-CBE8-4636-9C31-2AB3F37C880B}" dt="2024-03-04T20:46:47.715" v="396" actId="1076"/>
          <ac:picMkLst>
            <pc:docMk/>
            <pc:sldMk cId="0" sldId="519"/>
            <ac:picMk id="32" creationId="{58C21A14-52E3-4172-75AA-93ADFECB37BA}"/>
          </ac:picMkLst>
        </pc:picChg>
      </pc:sldChg>
      <pc:sldChg chg="add del">
        <pc:chgData name="Radoslav Skapa" userId="a243ab9d156783a8" providerId="LiveId" clId="{4FA6E864-CBE8-4636-9C31-2AB3F37C880B}" dt="2024-03-19T15:34:18.887" v="703" actId="47"/>
        <pc:sldMkLst>
          <pc:docMk/>
          <pc:sldMk cId="3602051860" sldId="520"/>
        </pc:sldMkLst>
        <pc:spChg chg="mod">
          <ac:chgData name="Radoslav Skapa" userId="a243ab9d156783a8" providerId="LiveId" clId="{4FA6E864-CBE8-4636-9C31-2AB3F37C880B}" dt="2024-03-04T20:44:40.034" v="374" actId="1076"/>
          <ac:spMkLst>
            <pc:docMk/>
            <pc:sldMk cId="3602051860" sldId="520"/>
            <ac:spMk id="348168"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69"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0"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1"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2"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3"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7"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8"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79"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0"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1"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2"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3"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4"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5"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6"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7" creationId="{00000000-0000-0000-0000-000000000000}"/>
          </ac:spMkLst>
        </pc:spChg>
        <pc:spChg chg="mod">
          <ac:chgData name="Radoslav Skapa" userId="a243ab9d156783a8" providerId="LiveId" clId="{4FA6E864-CBE8-4636-9C31-2AB3F37C880B}" dt="2024-03-04T20:44:40.034" v="374" actId="1076"/>
          <ac:spMkLst>
            <pc:docMk/>
            <pc:sldMk cId="3602051860" sldId="520"/>
            <ac:spMk id="348188" creationId="{00000000-0000-0000-0000-000000000000}"/>
          </ac:spMkLst>
        </pc:spChg>
        <pc:spChg chg="del">
          <ac:chgData name="Radoslav Skapa" userId="a243ab9d156783a8" providerId="LiveId" clId="{4FA6E864-CBE8-4636-9C31-2AB3F37C880B}" dt="2024-03-04T20:43:33.054" v="354" actId="478"/>
          <ac:spMkLst>
            <pc:docMk/>
            <pc:sldMk cId="3602051860" sldId="520"/>
            <ac:spMk id="348189" creationId="{00000000-0000-0000-0000-000000000000}"/>
          </ac:spMkLst>
        </pc:spChg>
        <pc:grpChg chg="mod">
          <ac:chgData name="Radoslav Skapa" userId="a243ab9d156783a8" providerId="LiveId" clId="{4FA6E864-CBE8-4636-9C31-2AB3F37C880B}" dt="2024-03-04T20:44:40.034" v="374" actId="1076"/>
          <ac:grpSpMkLst>
            <pc:docMk/>
            <pc:sldMk cId="3602051860" sldId="520"/>
            <ac:grpSpMk id="348164"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65"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66"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67"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74"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75"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76" creationId="{00000000-0000-0000-0000-000000000000}"/>
          </ac:grpSpMkLst>
        </pc:grpChg>
        <pc:grpChg chg="mod">
          <ac:chgData name="Radoslav Skapa" userId="a243ab9d156783a8" providerId="LiveId" clId="{4FA6E864-CBE8-4636-9C31-2AB3F37C880B}" dt="2024-03-04T20:44:40.034" v="374" actId="1076"/>
          <ac:grpSpMkLst>
            <pc:docMk/>
            <pc:sldMk cId="3602051860" sldId="520"/>
            <ac:grpSpMk id="348190" creationId="{00000000-0000-0000-0000-000000000000}"/>
          </ac:grpSpMkLst>
        </pc:grpChg>
      </pc:sldChg>
      <pc:sldChg chg="addSp delSp modSp new del mod ord modClrScheme chgLayout">
        <pc:chgData name="Radoslav Skapa" userId="a243ab9d156783a8" providerId="LiveId" clId="{4FA6E864-CBE8-4636-9C31-2AB3F37C880B}" dt="2024-04-08T16:06:08.338" v="736" actId="47"/>
        <pc:sldMkLst>
          <pc:docMk/>
          <pc:sldMk cId="4293734087" sldId="521"/>
        </pc:sldMkLst>
        <pc:spChg chg="del mod ord">
          <ac:chgData name="Radoslav Skapa" userId="a243ab9d156783a8" providerId="LiveId" clId="{4FA6E864-CBE8-4636-9C31-2AB3F37C880B}" dt="2024-03-04T21:11:45.685" v="457" actId="700"/>
          <ac:spMkLst>
            <pc:docMk/>
            <pc:sldMk cId="4293734087" sldId="521"/>
            <ac:spMk id="2" creationId="{E5525C43-2522-CA0D-D321-F8764F14462E}"/>
          </ac:spMkLst>
        </pc:spChg>
        <pc:spChg chg="add del mod ord">
          <ac:chgData name="Radoslav Skapa" userId="a243ab9d156783a8" providerId="LiveId" clId="{4FA6E864-CBE8-4636-9C31-2AB3F37C880B}" dt="2024-03-04T21:16:55.708" v="464" actId="478"/>
          <ac:spMkLst>
            <pc:docMk/>
            <pc:sldMk cId="4293734087" sldId="521"/>
            <ac:spMk id="3" creationId="{272E27CC-A0FA-4084-DC0F-9ED4D6E0AB9D}"/>
          </ac:spMkLst>
        </pc:spChg>
        <pc:spChg chg="add mod ord">
          <ac:chgData name="Radoslav Skapa" userId="a243ab9d156783a8" providerId="LiveId" clId="{4FA6E864-CBE8-4636-9C31-2AB3F37C880B}" dt="2024-03-04T21:20:12.717" v="511" actId="14100"/>
          <ac:spMkLst>
            <pc:docMk/>
            <pc:sldMk cId="4293734087" sldId="521"/>
            <ac:spMk id="4" creationId="{ABFE2605-0FFF-6626-516B-C05EBF084237}"/>
          </ac:spMkLst>
        </pc:spChg>
        <pc:spChg chg="add mod">
          <ac:chgData name="Radoslav Skapa" userId="a243ab9d156783a8" providerId="LiveId" clId="{4FA6E864-CBE8-4636-9C31-2AB3F37C880B}" dt="2024-03-04T21:16:51.368" v="463" actId="404"/>
          <ac:spMkLst>
            <pc:docMk/>
            <pc:sldMk cId="4293734087" sldId="521"/>
            <ac:spMk id="5" creationId="{56D7D2AE-18A7-00F9-AA25-28A61AADD533}"/>
          </ac:spMkLst>
        </pc:spChg>
        <pc:picChg chg="add mod">
          <ac:chgData name="Radoslav Skapa" userId="a243ab9d156783a8" providerId="LiveId" clId="{4FA6E864-CBE8-4636-9C31-2AB3F37C880B}" dt="2024-03-04T21:22:07.792" v="514" actId="1076"/>
          <ac:picMkLst>
            <pc:docMk/>
            <pc:sldMk cId="4293734087" sldId="521"/>
            <ac:picMk id="7" creationId="{121F0201-B504-2F6F-B50F-CA7E08E7E5A5}"/>
          </ac:picMkLst>
        </pc:picChg>
      </pc:sldChg>
      <pc:sldChg chg="addSp delSp modSp new del mod modClrScheme chgLayout">
        <pc:chgData name="Radoslav Skapa" userId="a243ab9d156783a8" providerId="LiveId" clId="{4FA6E864-CBE8-4636-9C31-2AB3F37C880B}" dt="2024-03-19T15:34:18.887" v="703" actId="47"/>
        <pc:sldMkLst>
          <pc:docMk/>
          <pc:sldMk cId="3649528513" sldId="522"/>
        </pc:sldMkLst>
        <pc:spChg chg="mod ord">
          <ac:chgData name="Radoslav Skapa" userId="a243ab9d156783a8" providerId="LiveId" clId="{4FA6E864-CBE8-4636-9C31-2AB3F37C880B}" dt="2024-03-04T21:29:05.846" v="566" actId="700"/>
          <ac:spMkLst>
            <pc:docMk/>
            <pc:sldMk cId="3649528513" sldId="522"/>
            <ac:spMk id="2" creationId="{126BB8AB-4759-C403-BE3F-71B08F64471B}"/>
          </ac:spMkLst>
        </pc:spChg>
        <pc:spChg chg="del mod ord">
          <ac:chgData name="Radoslav Skapa" userId="a243ab9d156783a8" providerId="LiveId" clId="{4FA6E864-CBE8-4636-9C31-2AB3F37C880B}" dt="2024-03-04T21:29:05.846" v="566" actId="700"/>
          <ac:spMkLst>
            <pc:docMk/>
            <pc:sldMk cId="3649528513" sldId="522"/>
            <ac:spMk id="3" creationId="{10B3928A-1D1A-8B34-3CD0-933384356535}"/>
          </ac:spMkLst>
        </pc:spChg>
        <pc:spChg chg="add mod ord">
          <ac:chgData name="Radoslav Skapa" userId="a243ab9d156783a8" providerId="LiveId" clId="{4FA6E864-CBE8-4636-9C31-2AB3F37C880B}" dt="2024-03-04T21:29:05.846" v="566" actId="700"/>
          <ac:spMkLst>
            <pc:docMk/>
            <pc:sldMk cId="3649528513" sldId="522"/>
            <ac:spMk id="4" creationId="{77FEA6DC-E0F7-8FFB-CEDA-F8A016AC6F6A}"/>
          </ac:spMkLst>
        </pc:spChg>
      </pc:sldChg>
      <pc:sldChg chg="addSp delSp modSp new mod modClrScheme chgLayout">
        <pc:chgData name="Radoslav Skapa" userId="a243ab9d156783a8" providerId="LiveId" clId="{4FA6E864-CBE8-4636-9C31-2AB3F37C880B}" dt="2024-04-08T17:43:43.533" v="791" actId="20577"/>
        <pc:sldMkLst>
          <pc:docMk/>
          <pc:sldMk cId="2479535538" sldId="523"/>
        </pc:sldMkLst>
        <pc:spChg chg="del mod ord">
          <ac:chgData name="Radoslav Skapa" userId="a243ab9d156783a8" providerId="LiveId" clId="{4FA6E864-CBE8-4636-9C31-2AB3F37C880B}" dt="2024-03-04T21:30:59.533" v="573" actId="700"/>
          <ac:spMkLst>
            <pc:docMk/>
            <pc:sldMk cId="2479535538" sldId="523"/>
            <ac:spMk id="2" creationId="{10747EFD-6EDB-5E1B-1E31-0B311FBDFE50}"/>
          </ac:spMkLst>
        </pc:spChg>
        <pc:spChg chg="del mod ord">
          <ac:chgData name="Radoslav Skapa" userId="a243ab9d156783a8" providerId="LiveId" clId="{4FA6E864-CBE8-4636-9C31-2AB3F37C880B}" dt="2024-03-04T21:30:59.533" v="573" actId="700"/>
          <ac:spMkLst>
            <pc:docMk/>
            <pc:sldMk cId="2479535538" sldId="523"/>
            <ac:spMk id="3" creationId="{CF45905F-7A8A-6F8F-DD69-3EB4C17EACBD}"/>
          </ac:spMkLst>
        </pc:spChg>
        <pc:spChg chg="add mod ord">
          <ac:chgData name="Radoslav Skapa" userId="a243ab9d156783a8" providerId="LiveId" clId="{4FA6E864-CBE8-4636-9C31-2AB3F37C880B}" dt="2024-04-08T17:43:43.533" v="791" actId="20577"/>
          <ac:spMkLst>
            <pc:docMk/>
            <pc:sldMk cId="2479535538" sldId="523"/>
            <ac:spMk id="4" creationId="{AAA47177-8C61-F47E-E2D0-FCA0B2AFD22F}"/>
          </ac:spMkLst>
        </pc:spChg>
        <pc:spChg chg="add mod ord">
          <ac:chgData name="Radoslav Skapa" userId="a243ab9d156783a8" providerId="LiveId" clId="{4FA6E864-CBE8-4636-9C31-2AB3F37C880B}" dt="2024-03-04T21:30:59.533" v="573" actId="700"/>
          <ac:spMkLst>
            <pc:docMk/>
            <pc:sldMk cId="2479535538" sldId="523"/>
            <ac:spMk id="5" creationId="{D5EE1250-B70F-50EE-E812-15168D5561A4}"/>
          </ac:spMkLst>
        </pc:spChg>
      </pc:sldChg>
      <pc:sldChg chg="modSp add del mod">
        <pc:chgData name="Radoslav Skapa" userId="a243ab9d156783a8" providerId="LiveId" clId="{4FA6E864-CBE8-4636-9C31-2AB3F37C880B}" dt="2024-04-08T20:08:11.173" v="1937" actId="47"/>
        <pc:sldMkLst>
          <pc:docMk/>
          <pc:sldMk cId="2302192180" sldId="524"/>
        </pc:sldMkLst>
        <pc:spChg chg="mod">
          <ac:chgData name="Radoslav Skapa" userId="a243ab9d156783a8" providerId="LiveId" clId="{4FA6E864-CBE8-4636-9C31-2AB3F37C880B}" dt="2024-04-08T16:33:43.475" v="742" actId="27636"/>
          <ac:spMkLst>
            <pc:docMk/>
            <pc:sldMk cId="2302192180" sldId="524"/>
            <ac:spMk id="26626" creationId="{00000000-0000-0000-0000-000000000000}"/>
          </ac:spMkLst>
        </pc:spChg>
      </pc:sldChg>
      <pc:sldChg chg="addSp delSp modSp new mod">
        <pc:chgData name="Radoslav Skapa" userId="a243ab9d156783a8" providerId="LiveId" clId="{4FA6E864-CBE8-4636-9C31-2AB3F37C880B}" dt="2024-04-08T17:52:11.932" v="875" actId="1076"/>
        <pc:sldMkLst>
          <pc:docMk/>
          <pc:sldMk cId="2319475021" sldId="525"/>
        </pc:sldMkLst>
        <pc:spChg chg="mod">
          <ac:chgData name="Radoslav Skapa" userId="a243ab9d156783a8" providerId="LiveId" clId="{4FA6E864-CBE8-4636-9C31-2AB3F37C880B}" dt="2024-04-08T17:49:44.129" v="864" actId="20577"/>
          <ac:spMkLst>
            <pc:docMk/>
            <pc:sldMk cId="2319475021" sldId="525"/>
            <ac:spMk id="2" creationId="{2D1B2B9B-5EC9-750B-D9D3-1E6D52AF12CB}"/>
          </ac:spMkLst>
        </pc:spChg>
        <pc:spChg chg="mod">
          <ac:chgData name="Radoslav Skapa" userId="a243ab9d156783a8" providerId="LiveId" clId="{4FA6E864-CBE8-4636-9C31-2AB3F37C880B}" dt="2024-04-08T17:50:22.608" v="871" actId="14100"/>
          <ac:spMkLst>
            <pc:docMk/>
            <pc:sldMk cId="2319475021" sldId="525"/>
            <ac:spMk id="3" creationId="{E5024CBC-269B-5D15-3587-993EB49E27B4}"/>
          </ac:spMkLst>
        </pc:spChg>
        <pc:spChg chg="add del mod">
          <ac:chgData name="Radoslav Skapa" userId="a243ab9d156783a8" providerId="LiveId" clId="{4FA6E864-CBE8-4636-9C31-2AB3F37C880B}" dt="2024-04-08T17:47:50.080" v="853"/>
          <ac:spMkLst>
            <pc:docMk/>
            <pc:sldMk cId="2319475021" sldId="525"/>
            <ac:spMk id="4" creationId="{8F3CE6FF-BB0C-A14D-C98A-E9F7BFF6A161}"/>
          </ac:spMkLst>
        </pc:spChg>
        <pc:spChg chg="add mod">
          <ac:chgData name="Radoslav Skapa" userId="a243ab9d156783a8" providerId="LiveId" clId="{4FA6E864-CBE8-4636-9C31-2AB3F37C880B}" dt="2024-04-08T17:52:11.932" v="875" actId="1076"/>
          <ac:spMkLst>
            <pc:docMk/>
            <pc:sldMk cId="2319475021" sldId="525"/>
            <ac:spMk id="5" creationId="{02EACB17-76CB-82E3-BC40-22551EB7B393}"/>
          </ac:spMkLst>
        </pc:spChg>
        <pc:spChg chg="add del">
          <ac:chgData name="Radoslav Skapa" userId="a243ab9d156783a8" providerId="LiveId" clId="{4FA6E864-CBE8-4636-9C31-2AB3F37C880B}" dt="2024-04-08T17:48:55.994" v="855" actId="478"/>
          <ac:spMkLst>
            <pc:docMk/>
            <pc:sldMk cId="2319475021" sldId="525"/>
            <ac:spMk id="6" creationId="{FF619798-7F51-0E72-B491-8A4E77D4AC83}"/>
          </ac:spMkLst>
        </pc:spChg>
        <pc:spChg chg="add mod">
          <ac:chgData name="Radoslav Skapa" userId="a243ab9d156783a8" providerId="LiveId" clId="{4FA6E864-CBE8-4636-9C31-2AB3F37C880B}" dt="2024-04-08T17:52:04.222" v="874" actId="20577"/>
          <ac:spMkLst>
            <pc:docMk/>
            <pc:sldMk cId="2319475021" sldId="525"/>
            <ac:spMk id="10" creationId="{6C0AC229-98EF-72C4-B896-427BCD641938}"/>
          </ac:spMkLst>
        </pc:spChg>
        <pc:picChg chg="add mod">
          <ac:chgData name="Radoslav Skapa" userId="a243ab9d156783a8" providerId="LiveId" clId="{4FA6E864-CBE8-4636-9C31-2AB3F37C880B}" dt="2024-04-08T17:49:40.770" v="863" actId="1076"/>
          <ac:picMkLst>
            <pc:docMk/>
            <pc:sldMk cId="2319475021" sldId="525"/>
            <ac:picMk id="8" creationId="{888F63E4-767B-B8A5-6C96-031A5F554A69}"/>
          </ac:picMkLst>
        </pc:picChg>
      </pc:sldChg>
      <pc:sldChg chg="delSp modSp add mod modNotesTx">
        <pc:chgData name="Radoslav Skapa" userId="a243ab9d156783a8" providerId="LiveId" clId="{4FA6E864-CBE8-4636-9C31-2AB3F37C880B}" dt="2024-04-08T19:44:16.519" v="1714" actId="20577"/>
        <pc:sldMkLst>
          <pc:docMk/>
          <pc:sldMk cId="3136773652" sldId="526"/>
        </pc:sldMkLst>
        <pc:spChg chg="mod">
          <ac:chgData name="Radoslav Skapa" userId="a243ab9d156783a8" providerId="LiveId" clId="{4FA6E864-CBE8-4636-9C31-2AB3F37C880B}" dt="2024-04-08T18:01:59.942" v="1029" actId="20577"/>
          <ac:spMkLst>
            <pc:docMk/>
            <pc:sldMk cId="3136773652" sldId="526"/>
            <ac:spMk id="3" creationId="{E5024CBC-269B-5D15-3587-993EB49E27B4}"/>
          </ac:spMkLst>
        </pc:spChg>
        <pc:spChg chg="del mod">
          <ac:chgData name="Radoslav Skapa" userId="a243ab9d156783a8" providerId="LiveId" clId="{4FA6E864-CBE8-4636-9C31-2AB3F37C880B}" dt="2024-04-08T18:00:12.622" v="999" actId="478"/>
          <ac:spMkLst>
            <pc:docMk/>
            <pc:sldMk cId="3136773652" sldId="526"/>
            <ac:spMk id="5" creationId="{02EACB17-76CB-82E3-BC40-22551EB7B393}"/>
          </ac:spMkLst>
        </pc:spChg>
        <pc:picChg chg="del">
          <ac:chgData name="Radoslav Skapa" userId="a243ab9d156783a8" providerId="LiveId" clId="{4FA6E864-CBE8-4636-9C31-2AB3F37C880B}" dt="2024-04-08T17:54:18.261" v="877" actId="478"/>
          <ac:picMkLst>
            <pc:docMk/>
            <pc:sldMk cId="3136773652" sldId="526"/>
            <ac:picMk id="8" creationId="{888F63E4-767B-B8A5-6C96-031A5F554A69}"/>
          </ac:picMkLst>
        </pc:picChg>
      </pc:sldChg>
      <pc:sldChg chg="addSp delSp modSp new mod">
        <pc:chgData name="Radoslav Skapa" userId="a243ab9d156783a8" providerId="LiveId" clId="{4FA6E864-CBE8-4636-9C31-2AB3F37C880B}" dt="2024-04-08T18:17:17.564" v="1080" actId="1076"/>
        <pc:sldMkLst>
          <pc:docMk/>
          <pc:sldMk cId="3581261320" sldId="527"/>
        </pc:sldMkLst>
        <pc:spChg chg="add mod">
          <ac:chgData name="Radoslav Skapa" userId="a243ab9d156783a8" providerId="LiveId" clId="{4FA6E864-CBE8-4636-9C31-2AB3F37C880B}" dt="2024-04-08T18:17:17.564" v="1080" actId="1076"/>
          <ac:spMkLst>
            <pc:docMk/>
            <pc:sldMk cId="3581261320" sldId="527"/>
            <ac:spMk id="3" creationId="{C18B9060-882D-5039-0833-2BF0B1B1163F}"/>
          </ac:spMkLst>
        </pc:spChg>
        <pc:spChg chg="add mod">
          <ac:chgData name="Radoslav Skapa" userId="a243ab9d156783a8" providerId="LiveId" clId="{4FA6E864-CBE8-4636-9C31-2AB3F37C880B}" dt="2024-04-08T18:17:17.564" v="1080" actId="1076"/>
          <ac:spMkLst>
            <pc:docMk/>
            <pc:sldMk cId="3581261320" sldId="527"/>
            <ac:spMk id="5" creationId="{9A72995A-825C-A26A-B891-9B2E7BDDE095}"/>
          </ac:spMkLst>
        </pc:spChg>
        <pc:spChg chg="add mod">
          <ac:chgData name="Radoslav Skapa" userId="a243ab9d156783a8" providerId="LiveId" clId="{4FA6E864-CBE8-4636-9C31-2AB3F37C880B}" dt="2024-04-08T18:17:17.564" v="1080" actId="1076"/>
          <ac:spMkLst>
            <pc:docMk/>
            <pc:sldMk cId="3581261320" sldId="527"/>
            <ac:spMk id="6" creationId="{98390886-5F9F-AB00-3928-94E13BF399E5}"/>
          </ac:spMkLst>
        </pc:spChg>
        <pc:spChg chg="add mod">
          <ac:chgData name="Radoslav Skapa" userId="a243ab9d156783a8" providerId="LiveId" clId="{4FA6E864-CBE8-4636-9C31-2AB3F37C880B}" dt="2024-04-08T18:17:17.564" v="1080" actId="1076"/>
          <ac:spMkLst>
            <pc:docMk/>
            <pc:sldMk cId="3581261320" sldId="527"/>
            <ac:spMk id="7" creationId="{5C62BCD9-2F2C-1137-31F8-C3EBC6014DB6}"/>
          </ac:spMkLst>
        </pc:spChg>
        <pc:spChg chg="add mod">
          <ac:chgData name="Radoslav Skapa" userId="a243ab9d156783a8" providerId="LiveId" clId="{4FA6E864-CBE8-4636-9C31-2AB3F37C880B}" dt="2024-04-08T18:17:17.564" v="1080" actId="1076"/>
          <ac:spMkLst>
            <pc:docMk/>
            <pc:sldMk cId="3581261320" sldId="527"/>
            <ac:spMk id="8" creationId="{9725D680-4E16-7E29-CA85-861605F9B5A7}"/>
          </ac:spMkLst>
        </pc:spChg>
        <pc:spChg chg="add mod">
          <ac:chgData name="Radoslav Skapa" userId="a243ab9d156783a8" providerId="LiveId" clId="{4FA6E864-CBE8-4636-9C31-2AB3F37C880B}" dt="2024-04-08T18:17:17.564" v="1080" actId="1076"/>
          <ac:spMkLst>
            <pc:docMk/>
            <pc:sldMk cId="3581261320" sldId="527"/>
            <ac:spMk id="9" creationId="{E3037067-74CE-DFEA-3ACA-AF8337AFA3C2}"/>
          </ac:spMkLst>
        </pc:spChg>
        <pc:spChg chg="add mod">
          <ac:chgData name="Radoslav Skapa" userId="a243ab9d156783a8" providerId="LiveId" clId="{4FA6E864-CBE8-4636-9C31-2AB3F37C880B}" dt="2024-04-08T18:17:17.564" v="1080" actId="1076"/>
          <ac:spMkLst>
            <pc:docMk/>
            <pc:sldMk cId="3581261320" sldId="527"/>
            <ac:spMk id="10" creationId="{E8B5B463-0DD3-BC18-8CD2-27E77609B3C1}"/>
          </ac:spMkLst>
        </pc:spChg>
        <pc:spChg chg="add mod">
          <ac:chgData name="Radoslav Skapa" userId="a243ab9d156783a8" providerId="LiveId" clId="{4FA6E864-CBE8-4636-9C31-2AB3F37C880B}" dt="2024-04-08T18:17:17.564" v="1080" actId="1076"/>
          <ac:spMkLst>
            <pc:docMk/>
            <pc:sldMk cId="3581261320" sldId="527"/>
            <ac:spMk id="11" creationId="{64522ABF-23F4-D224-3329-4A75EDA1C8D8}"/>
          </ac:spMkLst>
        </pc:spChg>
        <pc:spChg chg="add mod">
          <ac:chgData name="Radoslav Skapa" userId="a243ab9d156783a8" providerId="LiveId" clId="{4FA6E864-CBE8-4636-9C31-2AB3F37C880B}" dt="2024-04-08T18:17:17.564" v="1080" actId="1076"/>
          <ac:spMkLst>
            <pc:docMk/>
            <pc:sldMk cId="3581261320" sldId="527"/>
            <ac:spMk id="12" creationId="{EEF8FF22-6F98-F042-6726-02E2039F0096}"/>
          </ac:spMkLst>
        </pc:spChg>
        <pc:spChg chg="add mod">
          <ac:chgData name="Radoslav Skapa" userId="a243ab9d156783a8" providerId="LiveId" clId="{4FA6E864-CBE8-4636-9C31-2AB3F37C880B}" dt="2024-04-08T18:17:17.564" v="1080" actId="1076"/>
          <ac:spMkLst>
            <pc:docMk/>
            <pc:sldMk cId="3581261320" sldId="527"/>
            <ac:spMk id="13" creationId="{F41A9AFD-F6A9-7C55-5C8B-6B705F21DBA4}"/>
          </ac:spMkLst>
        </pc:spChg>
        <pc:spChg chg="add mod">
          <ac:chgData name="Radoslav Skapa" userId="a243ab9d156783a8" providerId="LiveId" clId="{4FA6E864-CBE8-4636-9C31-2AB3F37C880B}" dt="2024-04-08T18:17:17.564" v="1080" actId="1076"/>
          <ac:spMkLst>
            <pc:docMk/>
            <pc:sldMk cId="3581261320" sldId="527"/>
            <ac:spMk id="14" creationId="{4A218800-A35F-39E7-BBE9-264A51D5FCBA}"/>
          </ac:spMkLst>
        </pc:spChg>
        <pc:spChg chg="add mod">
          <ac:chgData name="Radoslav Skapa" userId="a243ab9d156783a8" providerId="LiveId" clId="{4FA6E864-CBE8-4636-9C31-2AB3F37C880B}" dt="2024-04-08T18:17:17.564" v="1080" actId="1076"/>
          <ac:spMkLst>
            <pc:docMk/>
            <pc:sldMk cId="3581261320" sldId="527"/>
            <ac:spMk id="15" creationId="{20B28165-4E3A-665E-949E-9D216C105CFF}"/>
          </ac:spMkLst>
        </pc:spChg>
        <pc:spChg chg="add mod">
          <ac:chgData name="Radoslav Skapa" userId="a243ab9d156783a8" providerId="LiveId" clId="{4FA6E864-CBE8-4636-9C31-2AB3F37C880B}" dt="2024-04-08T18:17:17.564" v="1080" actId="1076"/>
          <ac:spMkLst>
            <pc:docMk/>
            <pc:sldMk cId="3581261320" sldId="527"/>
            <ac:spMk id="16" creationId="{C1A58030-E981-6EF3-2BCF-6C3DE34F5107}"/>
          </ac:spMkLst>
        </pc:spChg>
        <pc:spChg chg="add mod">
          <ac:chgData name="Radoslav Skapa" userId="a243ab9d156783a8" providerId="LiveId" clId="{4FA6E864-CBE8-4636-9C31-2AB3F37C880B}" dt="2024-04-08T18:17:17.564" v="1080" actId="1076"/>
          <ac:spMkLst>
            <pc:docMk/>
            <pc:sldMk cId="3581261320" sldId="527"/>
            <ac:spMk id="17" creationId="{AB605057-165A-DFFF-64BA-B34A6B5743D0}"/>
          </ac:spMkLst>
        </pc:spChg>
        <pc:spChg chg="add mod">
          <ac:chgData name="Radoslav Skapa" userId="a243ab9d156783a8" providerId="LiveId" clId="{4FA6E864-CBE8-4636-9C31-2AB3F37C880B}" dt="2024-04-08T18:17:17.564" v="1080" actId="1076"/>
          <ac:spMkLst>
            <pc:docMk/>
            <pc:sldMk cId="3581261320" sldId="527"/>
            <ac:spMk id="18" creationId="{6B4BF3E4-B23C-837F-0401-AD8BE9884168}"/>
          </ac:spMkLst>
        </pc:spChg>
        <pc:spChg chg="add mod">
          <ac:chgData name="Radoslav Skapa" userId="a243ab9d156783a8" providerId="LiveId" clId="{4FA6E864-CBE8-4636-9C31-2AB3F37C880B}" dt="2024-04-08T18:17:17.564" v="1080" actId="1076"/>
          <ac:spMkLst>
            <pc:docMk/>
            <pc:sldMk cId="3581261320" sldId="527"/>
            <ac:spMk id="19" creationId="{25C397F1-2172-C9E8-C57A-5EC2B71E4CB8}"/>
          </ac:spMkLst>
        </pc:spChg>
        <pc:spChg chg="add mod">
          <ac:chgData name="Radoslav Skapa" userId="a243ab9d156783a8" providerId="LiveId" clId="{4FA6E864-CBE8-4636-9C31-2AB3F37C880B}" dt="2024-04-08T18:17:17.564" v="1080" actId="1076"/>
          <ac:spMkLst>
            <pc:docMk/>
            <pc:sldMk cId="3581261320" sldId="527"/>
            <ac:spMk id="20" creationId="{5800D494-3672-6755-85B6-7C666BC6D681}"/>
          </ac:spMkLst>
        </pc:spChg>
        <pc:spChg chg="add mod">
          <ac:chgData name="Radoslav Skapa" userId="a243ab9d156783a8" providerId="LiveId" clId="{4FA6E864-CBE8-4636-9C31-2AB3F37C880B}" dt="2024-04-08T18:17:17.564" v="1080" actId="1076"/>
          <ac:spMkLst>
            <pc:docMk/>
            <pc:sldMk cId="3581261320" sldId="527"/>
            <ac:spMk id="21" creationId="{2A9921EE-B41C-572F-AFB8-068DCA21CDAA}"/>
          </ac:spMkLst>
        </pc:spChg>
        <pc:spChg chg="add mod">
          <ac:chgData name="Radoslav Skapa" userId="a243ab9d156783a8" providerId="LiveId" clId="{4FA6E864-CBE8-4636-9C31-2AB3F37C880B}" dt="2024-04-08T18:17:17.564" v="1080" actId="1076"/>
          <ac:spMkLst>
            <pc:docMk/>
            <pc:sldMk cId="3581261320" sldId="527"/>
            <ac:spMk id="22" creationId="{F23CD167-8DC3-48FC-98FB-F640EFDA30A1}"/>
          </ac:spMkLst>
        </pc:spChg>
        <pc:spChg chg="add mod">
          <ac:chgData name="Radoslav Skapa" userId="a243ab9d156783a8" providerId="LiveId" clId="{4FA6E864-CBE8-4636-9C31-2AB3F37C880B}" dt="2024-04-08T18:17:17.564" v="1080" actId="1076"/>
          <ac:spMkLst>
            <pc:docMk/>
            <pc:sldMk cId="3581261320" sldId="527"/>
            <ac:spMk id="23" creationId="{403398DA-DFD4-7F06-F9B4-84171DEAB100}"/>
          </ac:spMkLst>
        </pc:spChg>
        <pc:spChg chg="add mod">
          <ac:chgData name="Radoslav Skapa" userId="a243ab9d156783a8" providerId="LiveId" clId="{4FA6E864-CBE8-4636-9C31-2AB3F37C880B}" dt="2024-04-08T18:17:17.564" v="1080" actId="1076"/>
          <ac:spMkLst>
            <pc:docMk/>
            <pc:sldMk cId="3581261320" sldId="527"/>
            <ac:spMk id="24" creationId="{8832B4BB-46AC-69E0-A280-BD9A30752BCB}"/>
          </ac:spMkLst>
        </pc:spChg>
        <pc:spChg chg="add mod">
          <ac:chgData name="Radoslav Skapa" userId="a243ab9d156783a8" providerId="LiveId" clId="{4FA6E864-CBE8-4636-9C31-2AB3F37C880B}" dt="2024-04-08T18:17:17.564" v="1080" actId="1076"/>
          <ac:spMkLst>
            <pc:docMk/>
            <pc:sldMk cId="3581261320" sldId="527"/>
            <ac:spMk id="25" creationId="{83032172-BECD-EA7E-10A7-03404095D9E5}"/>
          </ac:spMkLst>
        </pc:spChg>
        <pc:spChg chg="add mod">
          <ac:chgData name="Radoslav Skapa" userId="a243ab9d156783a8" providerId="LiveId" clId="{4FA6E864-CBE8-4636-9C31-2AB3F37C880B}" dt="2024-04-08T18:17:17.564" v="1080" actId="1076"/>
          <ac:spMkLst>
            <pc:docMk/>
            <pc:sldMk cId="3581261320" sldId="527"/>
            <ac:spMk id="26" creationId="{28D20B50-A1AE-48CB-9854-549E0B3215D0}"/>
          </ac:spMkLst>
        </pc:spChg>
        <pc:spChg chg="add mod">
          <ac:chgData name="Radoslav Skapa" userId="a243ab9d156783a8" providerId="LiveId" clId="{4FA6E864-CBE8-4636-9C31-2AB3F37C880B}" dt="2024-04-08T18:17:17.564" v="1080" actId="1076"/>
          <ac:spMkLst>
            <pc:docMk/>
            <pc:sldMk cId="3581261320" sldId="527"/>
            <ac:spMk id="27" creationId="{ADC68C1C-BFE9-B95B-9E1C-F8603796043E}"/>
          </ac:spMkLst>
        </pc:spChg>
        <pc:spChg chg="add mod">
          <ac:chgData name="Radoslav Skapa" userId="a243ab9d156783a8" providerId="LiveId" clId="{4FA6E864-CBE8-4636-9C31-2AB3F37C880B}" dt="2024-04-08T18:17:17.564" v="1080" actId="1076"/>
          <ac:spMkLst>
            <pc:docMk/>
            <pc:sldMk cId="3581261320" sldId="527"/>
            <ac:spMk id="28" creationId="{BBEF2D5E-C96E-57CB-BDCF-B48C05FC8BA7}"/>
          </ac:spMkLst>
        </pc:spChg>
        <pc:spChg chg="add mod">
          <ac:chgData name="Radoslav Skapa" userId="a243ab9d156783a8" providerId="LiveId" clId="{4FA6E864-CBE8-4636-9C31-2AB3F37C880B}" dt="2024-04-08T18:17:17.564" v="1080" actId="1076"/>
          <ac:spMkLst>
            <pc:docMk/>
            <pc:sldMk cId="3581261320" sldId="527"/>
            <ac:spMk id="29" creationId="{8FBC6B3E-B482-FB74-3DB1-9AFAC002044C}"/>
          </ac:spMkLst>
        </pc:spChg>
        <pc:spChg chg="add mod">
          <ac:chgData name="Radoslav Skapa" userId="a243ab9d156783a8" providerId="LiveId" clId="{4FA6E864-CBE8-4636-9C31-2AB3F37C880B}" dt="2024-04-08T18:17:17.564" v="1080" actId="1076"/>
          <ac:spMkLst>
            <pc:docMk/>
            <pc:sldMk cId="3581261320" sldId="527"/>
            <ac:spMk id="30" creationId="{62C5EC60-65FA-B3B7-A1EE-7E290A58C6A5}"/>
          </ac:spMkLst>
        </pc:spChg>
        <pc:spChg chg="add mod">
          <ac:chgData name="Radoslav Skapa" userId="a243ab9d156783a8" providerId="LiveId" clId="{4FA6E864-CBE8-4636-9C31-2AB3F37C880B}" dt="2024-04-08T18:17:17.564" v="1080" actId="1076"/>
          <ac:spMkLst>
            <pc:docMk/>
            <pc:sldMk cId="3581261320" sldId="527"/>
            <ac:spMk id="31" creationId="{807D88A2-9700-720B-DA28-FCD628062655}"/>
          </ac:spMkLst>
        </pc:spChg>
        <pc:spChg chg="add mod">
          <ac:chgData name="Radoslav Skapa" userId="a243ab9d156783a8" providerId="LiveId" clId="{4FA6E864-CBE8-4636-9C31-2AB3F37C880B}" dt="2024-04-08T18:17:17.564" v="1080" actId="1076"/>
          <ac:spMkLst>
            <pc:docMk/>
            <pc:sldMk cId="3581261320" sldId="527"/>
            <ac:spMk id="32" creationId="{D0C73F0D-19DD-D8EA-9F73-57BE782BD550}"/>
          </ac:spMkLst>
        </pc:spChg>
        <pc:spChg chg="add mod">
          <ac:chgData name="Radoslav Skapa" userId="a243ab9d156783a8" providerId="LiveId" clId="{4FA6E864-CBE8-4636-9C31-2AB3F37C880B}" dt="2024-04-08T18:17:17.564" v="1080" actId="1076"/>
          <ac:spMkLst>
            <pc:docMk/>
            <pc:sldMk cId="3581261320" sldId="527"/>
            <ac:spMk id="33" creationId="{B15520C0-C865-9E8B-9F34-A5C7905108CD}"/>
          </ac:spMkLst>
        </pc:spChg>
        <pc:spChg chg="add mod">
          <ac:chgData name="Radoslav Skapa" userId="a243ab9d156783a8" providerId="LiveId" clId="{4FA6E864-CBE8-4636-9C31-2AB3F37C880B}" dt="2024-04-08T18:17:17.564" v="1080" actId="1076"/>
          <ac:spMkLst>
            <pc:docMk/>
            <pc:sldMk cId="3581261320" sldId="527"/>
            <ac:spMk id="34" creationId="{061BAA42-CF07-F031-B6EE-653437BA311F}"/>
          </ac:spMkLst>
        </pc:spChg>
        <pc:spChg chg="add mod">
          <ac:chgData name="Radoslav Skapa" userId="a243ab9d156783a8" providerId="LiveId" clId="{4FA6E864-CBE8-4636-9C31-2AB3F37C880B}" dt="2024-04-08T18:17:17.564" v="1080" actId="1076"/>
          <ac:spMkLst>
            <pc:docMk/>
            <pc:sldMk cId="3581261320" sldId="527"/>
            <ac:spMk id="35" creationId="{790B2576-E432-5693-9EC5-93696C0342DF}"/>
          </ac:spMkLst>
        </pc:spChg>
        <pc:spChg chg="add mod">
          <ac:chgData name="Radoslav Skapa" userId="a243ab9d156783a8" providerId="LiveId" clId="{4FA6E864-CBE8-4636-9C31-2AB3F37C880B}" dt="2024-04-08T18:17:17.564" v="1080" actId="1076"/>
          <ac:spMkLst>
            <pc:docMk/>
            <pc:sldMk cId="3581261320" sldId="527"/>
            <ac:spMk id="36" creationId="{8DB65911-6ABC-3D63-0858-ADED80B64763}"/>
          </ac:spMkLst>
        </pc:spChg>
        <pc:spChg chg="add mod">
          <ac:chgData name="Radoslav Skapa" userId="a243ab9d156783a8" providerId="LiveId" clId="{4FA6E864-CBE8-4636-9C31-2AB3F37C880B}" dt="2024-04-08T18:17:17.564" v="1080" actId="1076"/>
          <ac:spMkLst>
            <pc:docMk/>
            <pc:sldMk cId="3581261320" sldId="527"/>
            <ac:spMk id="37" creationId="{47824357-5E6C-8C78-3550-8F489A7DF1A2}"/>
          </ac:spMkLst>
        </pc:spChg>
        <pc:spChg chg="add mod">
          <ac:chgData name="Radoslav Skapa" userId="a243ab9d156783a8" providerId="LiveId" clId="{4FA6E864-CBE8-4636-9C31-2AB3F37C880B}" dt="2024-04-08T18:17:17.564" v="1080" actId="1076"/>
          <ac:spMkLst>
            <pc:docMk/>
            <pc:sldMk cId="3581261320" sldId="527"/>
            <ac:spMk id="38" creationId="{0E44E24D-8924-3F29-2B89-ABB5CAC43B52}"/>
          </ac:spMkLst>
        </pc:spChg>
        <pc:spChg chg="add mod">
          <ac:chgData name="Radoslav Skapa" userId="a243ab9d156783a8" providerId="LiveId" clId="{4FA6E864-CBE8-4636-9C31-2AB3F37C880B}" dt="2024-04-08T18:17:17.564" v="1080" actId="1076"/>
          <ac:spMkLst>
            <pc:docMk/>
            <pc:sldMk cId="3581261320" sldId="527"/>
            <ac:spMk id="39" creationId="{C836351C-229E-E675-527F-40DA8BC6D8CD}"/>
          </ac:spMkLst>
        </pc:spChg>
        <pc:spChg chg="add mod">
          <ac:chgData name="Radoslav Skapa" userId="a243ab9d156783a8" providerId="LiveId" clId="{4FA6E864-CBE8-4636-9C31-2AB3F37C880B}" dt="2024-04-08T18:17:17.564" v="1080" actId="1076"/>
          <ac:spMkLst>
            <pc:docMk/>
            <pc:sldMk cId="3581261320" sldId="527"/>
            <ac:spMk id="40" creationId="{D8C6D964-125F-2744-809E-018F9F26ED63}"/>
          </ac:spMkLst>
        </pc:spChg>
        <pc:spChg chg="add mod">
          <ac:chgData name="Radoslav Skapa" userId="a243ab9d156783a8" providerId="LiveId" clId="{4FA6E864-CBE8-4636-9C31-2AB3F37C880B}" dt="2024-04-08T18:17:17.564" v="1080" actId="1076"/>
          <ac:spMkLst>
            <pc:docMk/>
            <pc:sldMk cId="3581261320" sldId="527"/>
            <ac:spMk id="41" creationId="{E7069F32-52E1-E395-A51B-B10FB284B29F}"/>
          </ac:spMkLst>
        </pc:spChg>
        <pc:spChg chg="add mod">
          <ac:chgData name="Radoslav Skapa" userId="a243ab9d156783a8" providerId="LiveId" clId="{4FA6E864-CBE8-4636-9C31-2AB3F37C880B}" dt="2024-04-08T18:17:17.564" v="1080" actId="1076"/>
          <ac:spMkLst>
            <pc:docMk/>
            <pc:sldMk cId="3581261320" sldId="527"/>
            <ac:spMk id="42" creationId="{99A761D3-877E-B312-D081-701D45239E10}"/>
          </ac:spMkLst>
        </pc:spChg>
        <pc:spChg chg="add mod">
          <ac:chgData name="Radoslav Skapa" userId="a243ab9d156783a8" providerId="LiveId" clId="{4FA6E864-CBE8-4636-9C31-2AB3F37C880B}" dt="2024-04-08T18:17:17.564" v="1080" actId="1076"/>
          <ac:spMkLst>
            <pc:docMk/>
            <pc:sldMk cId="3581261320" sldId="527"/>
            <ac:spMk id="43" creationId="{99E3B9A3-4890-2F5F-DBB7-846E681CA0EF}"/>
          </ac:spMkLst>
        </pc:spChg>
        <pc:spChg chg="add mod">
          <ac:chgData name="Radoslav Skapa" userId="a243ab9d156783a8" providerId="LiveId" clId="{4FA6E864-CBE8-4636-9C31-2AB3F37C880B}" dt="2024-04-08T18:17:17.564" v="1080" actId="1076"/>
          <ac:spMkLst>
            <pc:docMk/>
            <pc:sldMk cId="3581261320" sldId="527"/>
            <ac:spMk id="44" creationId="{60947B05-687D-6269-3994-E52854603A92}"/>
          </ac:spMkLst>
        </pc:spChg>
        <pc:spChg chg="add mod">
          <ac:chgData name="Radoslav Skapa" userId="a243ab9d156783a8" providerId="LiveId" clId="{4FA6E864-CBE8-4636-9C31-2AB3F37C880B}" dt="2024-04-08T18:15:07.800" v="1060" actId="1076"/>
          <ac:spMkLst>
            <pc:docMk/>
            <pc:sldMk cId="3581261320" sldId="527"/>
            <ac:spMk id="45" creationId="{9F5B41FB-1E39-813E-17E5-B677515FB3FA}"/>
          </ac:spMkLst>
        </pc:spChg>
        <pc:spChg chg="add del mod">
          <ac:chgData name="Radoslav Skapa" userId="a243ab9d156783a8" providerId="LiveId" clId="{4FA6E864-CBE8-4636-9C31-2AB3F37C880B}" dt="2024-04-08T18:16:36.273" v="1071" actId="478"/>
          <ac:spMkLst>
            <pc:docMk/>
            <pc:sldMk cId="3581261320" sldId="527"/>
            <ac:spMk id="47" creationId="{412BB8DA-9212-8503-A0E8-124559FD1609}"/>
          </ac:spMkLst>
        </pc:spChg>
        <pc:spChg chg="add mod">
          <ac:chgData name="Radoslav Skapa" userId="a243ab9d156783a8" providerId="LiveId" clId="{4FA6E864-CBE8-4636-9C31-2AB3F37C880B}" dt="2024-04-08T18:17:12.671" v="1079" actId="12"/>
          <ac:spMkLst>
            <pc:docMk/>
            <pc:sldMk cId="3581261320" sldId="527"/>
            <ac:spMk id="48" creationId="{B6896A33-7DD5-01A5-841F-A9AFC7E4E361}"/>
          </ac:spMkLst>
        </pc:spChg>
        <pc:grpChg chg="add mod">
          <ac:chgData name="Radoslav Skapa" userId="a243ab9d156783a8" providerId="LiveId" clId="{4FA6E864-CBE8-4636-9C31-2AB3F37C880B}" dt="2024-04-08T18:17:17.564" v="1080" actId="1076"/>
          <ac:grpSpMkLst>
            <pc:docMk/>
            <pc:sldMk cId="3581261320" sldId="527"/>
            <ac:grpSpMk id="2" creationId="{B2C7A108-DC3F-99F0-124D-DD22D3D05392}"/>
          </ac:grpSpMkLst>
        </pc:grpChg>
        <pc:grpChg chg="add mod">
          <ac:chgData name="Radoslav Skapa" userId="a243ab9d156783a8" providerId="LiveId" clId="{4FA6E864-CBE8-4636-9C31-2AB3F37C880B}" dt="2024-04-08T18:17:17.564" v="1080" actId="1076"/>
          <ac:grpSpMkLst>
            <pc:docMk/>
            <pc:sldMk cId="3581261320" sldId="527"/>
            <ac:grpSpMk id="4" creationId="{5886A49D-A8CA-C9B6-47FB-396D464E5B69}"/>
          </ac:grpSpMkLst>
        </pc:grpChg>
      </pc:sldChg>
      <pc:sldChg chg="addSp delSp modSp new mod">
        <pc:chgData name="Radoslav Skapa" userId="a243ab9d156783a8" providerId="LiveId" clId="{4FA6E864-CBE8-4636-9C31-2AB3F37C880B}" dt="2024-04-08T18:24:13.221" v="1188" actId="1076"/>
        <pc:sldMkLst>
          <pc:docMk/>
          <pc:sldMk cId="4015156534" sldId="528"/>
        </pc:sldMkLst>
        <pc:spChg chg="mod">
          <ac:chgData name="Radoslav Skapa" userId="a243ab9d156783a8" providerId="LiveId" clId="{4FA6E864-CBE8-4636-9C31-2AB3F37C880B}" dt="2024-04-08T18:23:36.257" v="1168" actId="404"/>
          <ac:spMkLst>
            <pc:docMk/>
            <pc:sldMk cId="4015156534" sldId="528"/>
            <ac:spMk id="2" creationId="{E8E15124-B348-6C28-F52B-45AF10D8814C}"/>
          </ac:spMkLst>
        </pc:spChg>
        <pc:spChg chg="add mod">
          <ac:chgData name="Radoslav Skapa" userId="a243ab9d156783a8" providerId="LiveId" clId="{4FA6E864-CBE8-4636-9C31-2AB3F37C880B}" dt="2024-04-08T18:21:20.568" v="1111" actId="1076"/>
          <ac:spMkLst>
            <pc:docMk/>
            <pc:sldMk cId="4015156534" sldId="528"/>
            <ac:spMk id="8" creationId="{CC526AF7-3865-7576-0D23-050A265EF3A5}"/>
          </ac:spMkLst>
        </pc:spChg>
        <pc:spChg chg="add mod">
          <ac:chgData name="Radoslav Skapa" userId="a243ab9d156783a8" providerId="LiveId" clId="{4FA6E864-CBE8-4636-9C31-2AB3F37C880B}" dt="2024-04-08T18:23:01.496" v="1133" actId="1076"/>
          <ac:spMkLst>
            <pc:docMk/>
            <pc:sldMk cId="4015156534" sldId="528"/>
            <ac:spMk id="11" creationId="{01CA780D-6456-0BCB-A0D7-A40F329EC681}"/>
          </ac:spMkLst>
        </pc:spChg>
        <pc:spChg chg="add mod">
          <ac:chgData name="Radoslav Skapa" userId="a243ab9d156783a8" providerId="LiveId" clId="{4FA6E864-CBE8-4636-9C31-2AB3F37C880B}" dt="2024-04-08T18:22:45.629" v="1130" actId="1076"/>
          <ac:spMkLst>
            <pc:docMk/>
            <pc:sldMk cId="4015156534" sldId="528"/>
            <ac:spMk id="12" creationId="{EBA298E4-E6EC-F0B8-452C-887C0CFF4BA4}"/>
          </ac:spMkLst>
        </pc:spChg>
        <pc:spChg chg="add mod">
          <ac:chgData name="Radoslav Skapa" userId="a243ab9d156783a8" providerId="LiveId" clId="{4FA6E864-CBE8-4636-9C31-2AB3F37C880B}" dt="2024-04-08T18:24:13.221" v="1188" actId="1076"/>
          <ac:spMkLst>
            <pc:docMk/>
            <pc:sldMk cId="4015156534" sldId="528"/>
            <ac:spMk id="13" creationId="{73ED64AE-972D-6EE3-E55B-06D7BF619B4F}"/>
          </ac:spMkLst>
        </pc:spChg>
        <pc:picChg chg="del">
          <ac:chgData name="Radoslav Skapa" userId="a243ab9d156783a8" providerId="LiveId" clId="{4FA6E864-CBE8-4636-9C31-2AB3F37C880B}" dt="2024-04-08T18:18:59.533" v="1089" actId="478"/>
          <ac:picMkLst>
            <pc:docMk/>
            <pc:sldMk cId="4015156534" sldId="528"/>
            <ac:picMk id="3" creationId="{93AF55EA-2A8B-4FA9-ABC8-F2CE3ADB25DB}"/>
          </ac:picMkLst>
        </pc:picChg>
        <pc:picChg chg="del mod">
          <ac:chgData name="Radoslav Skapa" userId="a243ab9d156783a8" providerId="LiveId" clId="{4FA6E864-CBE8-4636-9C31-2AB3F37C880B}" dt="2024-04-08T18:19:31.732" v="1091" actId="478"/>
          <ac:picMkLst>
            <pc:docMk/>
            <pc:sldMk cId="4015156534" sldId="528"/>
            <ac:picMk id="4" creationId="{09BC7E3A-4E25-C762-8573-89139071C9FE}"/>
          </ac:picMkLst>
        </pc:picChg>
        <pc:picChg chg="add">
          <ac:chgData name="Radoslav Skapa" userId="a243ab9d156783a8" providerId="LiveId" clId="{4FA6E864-CBE8-4636-9C31-2AB3F37C880B}" dt="2024-04-08T18:19:45.522" v="1092"/>
          <ac:picMkLst>
            <pc:docMk/>
            <pc:sldMk cId="4015156534" sldId="528"/>
            <ac:picMk id="5" creationId="{688F99EF-51DD-8A77-AE98-4820DD8D2D72}"/>
          </ac:picMkLst>
        </pc:picChg>
        <pc:picChg chg="mod">
          <ac:chgData name="Radoslav Skapa" userId="a243ab9d156783a8" providerId="LiveId" clId="{4FA6E864-CBE8-4636-9C31-2AB3F37C880B}" dt="2024-04-08T18:20:29.756" v="1098" actId="1076"/>
          <ac:picMkLst>
            <pc:docMk/>
            <pc:sldMk cId="4015156534" sldId="528"/>
            <ac:picMk id="6" creationId="{221FB1FD-D454-0F88-CC09-EAF7F624C714}"/>
          </ac:picMkLst>
        </pc:picChg>
        <pc:picChg chg="mod">
          <ac:chgData name="Radoslav Skapa" userId="a243ab9d156783a8" providerId="LiveId" clId="{4FA6E864-CBE8-4636-9C31-2AB3F37C880B}" dt="2024-04-08T18:20:27.881" v="1097" actId="1076"/>
          <ac:picMkLst>
            <pc:docMk/>
            <pc:sldMk cId="4015156534" sldId="528"/>
            <ac:picMk id="7" creationId="{2FA14454-F7C5-40C3-ABE4-E467FA4CF01D}"/>
          </ac:picMkLst>
        </pc:picChg>
        <pc:cxnChg chg="add">
          <ac:chgData name="Radoslav Skapa" userId="a243ab9d156783a8" providerId="LiveId" clId="{4FA6E864-CBE8-4636-9C31-2AB3F37C880B}" dt="2024-04-08T18:21:25.367" v="1112" actId="11529"/>
          <ac:cxnSpMkLst>
            <pc:docMk/>
            <pc:sldMk cId="4015156534" sldId="528"/>
            <ac:cxnSpMk id="10" creationId="{79079491-4DA6-0395-585F-875ED5AC078D}"/>
          </ac:cxnSpMkLst>
        </pc:cxnChg>
        <pc:cxnChg chg="add">
          <ac:chgData name="Radoslav Skapa" userId="a243ab9d156783a8" providerId="LiveId" clId="{4FA6E864-CBE8-4636-9C31-2AB3F37C880B}" dt="2024-04-08T18:24:08.229" v="1187" actId="11529"/>
          <ac:cxnSpMkLst>
            <pc:docMk/>
            <pc:sldMk cId="4015156534" sldId="528"/>
            <ac:cxnSpMk id="15" creationId="{18308B20-3C56-6CDE-12B8-B0C3EA10219C}"/>
          </ac:cxnSpMkLst>
        </pc:cxnChg>
      </pc:sldChg>
      <pc:sldChg chg="addSp delSp modSp new mod">
        <pc:chgData name="Radoslav Skapa" userId="a243ab9d156783a8" providerId="LiveId" clId="{4FA6E864-CBE8-4636-9C31-2AB3F37C880B}" dt="2024-04-08T19:15:00.968" v="1553" actId="404"/>
        <pc:sldMkLst>
          <pc:docMk/>
          <pc:sldMk cId="1830126617" sldId="529"/>
        </pc:sldMkLst>
        <pc:spChg chg="mod">
          <ac:chgData name="Radoslav Skapa" userId="a243ab9d156783a8" providerId="LiveId" clId="{4FA6E864-CBE8-4636-9C31-2AB3F37C880B}" dt="2024-04-08T19:12:22.370" v="1484" actId="404"/>
          <ac:spMkLst>
            <pc:docMk/>
            <pc:sldMk cId="1830126617" sldId="529"/>
            <ac:spMk id="2" creationId="{AFB2A51D-71A2-FA84-83E5-A65D02F842B5}"/>
          </ac:spMkLst>
        </pc:spChg>
        <pc:spChg chg="mod">
          <ac:chgData name="Radoslav Skapa" userId="a243ab9d156783a8" providerId="LiveId" clId="{4FA6E864-CBE8-4636-9C31-2AB3F37C880B}" dt="2024-04-08T19:15:00.968" v="1553" actId="404"/>
          <ac:spMkLst>
            <pc:docMk/>
            <pc:sldMk cId="1830126617" sldId="529"/>
            <ac:spMk id="3" creationId="{78A6DCC5-C4DD-3AA7-B415-71023D78B96F}"/>
          </ac:spMkLst>
        </pc:spChg>
        <pc:picChg chg="add del">
          <ac:chgData name="Radoslav Skapa" userId="a243ab9d156783a8" providerId="LiveId" clId="{4FA6E864-CBE8-4636-9C31-2AB3F37C880B}" dt="2024-04-08T19:12:58.027" v="1489" actId="22"/>
          <ac:picMkLst>
            <pc:docMk/>
            <pc:sldMk cId="1830126617" sldId="529"/>
            <ac:picMk id="5" creationId="{90BBD6AD-E303-B906-95E2-BF6744C6E88F}"/>
          </ac:picMkLst>
        </pc:picChg>
        <pc:picChg chg="add mod">
          <ac:chgData name="Radoslav Skapa" userId="a243ab9d156783a8" providerId="LiveId" clId="{4FA6E864-CBE8-4636-9C31-2AB3F37C880B}" dt="2024-04-08T19:13:06.363" v="1492" actId="1076"/>
          <ac:picMkLst>
            <pc:docMk/>
            <pc:sldMk cId="1830126617" sldId="529"/>
            <ac:picMk id="7" creationId="{057D8CF1-5478-2E55-236D-14330FCB0C89}"/>
          </ac:picMkLst>
        </pc:picChg>
      </pc:sldChg>
      <pc:sldChg chg="addSp modSp new mod">
        <pc:chgData name="Radoslav Skapa" userId="a243ab9d156783a8" providerId="LiveId" clId="{4FA6E864-CBE8-4636-9C31-2AB3F37C880B}" dt="2024-04-08T19:24:23.991" v="1693" actId="20577"/>
        <pc:sldMkLst>
          <pc:docMk/>
          <pc:sldMk cId="1888262660" sldId="530"/>
        </pc:sldMkLst>
        <pc:spChg chg="mod">
          <ac:chgData name="Radoslav Skapa" userId="a243ab9d156783a8" providerId="LiveId" clId="{4FA6E864-CBE8-4636-9C31-2AB3F37C880B}" dt="2024-04-08T19:24:23.991" v="1693" actId="20577"/>
          <ac:spMkLst>
            <pc:docMk/>
            <pc:sldMk cId="1888262660" sldId="530"/>
            <ac:spMk id="2" creationId="{6928B705-9221-3041-436F-AA7EF03BD301}"/>
          </ac:spMkLst>
        </pc:spChg>
        <pc:picChg chg="add mod">
          <ac:chgData name="Radoslav Skapa" userId="a243ab9d156783a8" providerId="LiveId" clId="{4FA6E864-CBE8-4636-9C31-2AB3F37C880B}" dt="2024-04-08T19:16:41.476" v="1559" actId="1076"/>
          <ac:picMkLst>
            <pc:docMk/>
            <pc:sldMk cId="1888262660" sldId="530"/>
            <ac:picMk id="4" creationId="{34008569-26ED-DEEC-9775-8290A66612C0}"/>
          </ac:picMkLst>
        </pc:picChg>
      </pc:sldChg>
      <pc:sldChg chg="addSp modSp new mod">
        <pc:chgData name="Radoslav Skapa" userId="a243ab9d156783a8" providerId="LiveId" clId="{4FA6E864-CBE8-4636-9C31-2AB3F37C880B}" dt="2024-04-08T19:52:31.051" v="1771" actId="108"/>
        <pc:sldMkLst>
          <pc:docMk/>
          <pc:sldMk cId="1582618104" sldId="531"/>
        </pc:sldMkLst>
        <pc:spChg chg="mod">
          <ac:chgData name="Radoslav Skapa" userId="a243ab9d156783a8" providerId="LiveId" clId="{4FA6E864-CBE8-4636-9C31-2AB3F37C880B}" dt="2024-04-08T19:52:31.051" v="1771" actId="108"/>
          <ac:spMkLst>
            <pc:docMk/>
            <pc:sldMk cId="1582618104" sldId="531"/>
            <ac:spMk id="2" creationId="{261508F9-AF41-4E93-6FEE-FE9D05B4C823}"/>
          </ac:spMkLst>
        </pc:spChg>
        <pc:spChg chg="mod">
          <ac:chgData name="Radoslav Skapa" userId="a243ab9d156783a8" providerId="LiveId" clId="{4FA6E864-CBE8-4636-9C31-2AB3F37C880B}" dt="2024-04-08T19:50:23.562" v="1764" actId="20577"/>
          <ac:spMkLst>
            <pc:docMk/>
            <pc:sldMk cId="1582618104" sldId="531"/>
            <ac:spMk id="3" creationId="{82F50259-7613-053D-9B74-0A2755286B30}"/>
          </ac:spMkLst>
        </pc:spChg>
        <pc:spChg chg="add">
          <ac:chgData name="Radoslav Skapa" userId="a243ab9d156783a8" providerId="LiveId" clId="{4FA6E864-CBE8-4636-9C31-2AB3F37C880B}" dt="2024-04-08T19:52:20.168" v="1770" actId="11529"/>
          <ac:spMkLst>
            <pc:docMk/>
            <pc:sldMk cId="1582618104" sldId="531"/>
            <ac:spMk id="6" creationId="{7C4EAC88-EE8E-749A-AA91-BA902588F083}"/>
          </ac:spMkLst>
        </pc:spChg>
        <pc:picChg chg="add mod">
          <ac:chgData name="Radoslav Skapa" userId="a243ab9d156783a8" providerId="LiveId" clId="{4FA6E864-CBE8-4636-9C31-2AB3F37C880B}" dt="2024-04-08T19:51:59.566" v="1768" actId="1076"/>
          <ac:picMkLst>
            <pc:docMk/>
            <pc:sldMk cId="1582618104" sldId="531"/>
            <ac:picMk id="5" creationId="{6D9A0CB6-CEE6-7C0A-8726-9A7C01F899B3}"/>
          </ac:picMkLst>
        </pc:picChg>
      </pc:sldChg>
      <pc:sldChg chg="modSp new mod">
        <pc:chgData name="Radoslav Skapa" userId="a243ab9d156783a8" providerId="LiveId" clId="{4FA6E864-CBE8-4636-9C31-2AB3F37C880B}" dt="2024-04-08T19:56:18.720" v="1860" actId="108"/>
        <pc:sldMkLst>
          <pc:docMk/>
          <pc:sldMk cId="2156140275" sldId="532"/>
        </pc:sldMkLst>
        <pc:spChg chg="mod">
          <ac:chgData name="Radoslav Skapa" userId="a243ab9d156783a8" providerId="LiveId" clId="{4FA6E864-CBE8-4636-9C31-2AB3F37C880B}" dt="2024-04-08T19:56:18.720" v="1860" actId="108"/>
          <ac:spMkLst>
            <pc:docMk/>
            <pc:sldMk cId="2156140275" sldId="532"/>
            <ac:spMk id="2" creationId="{41EAA95F-C790-4C8D-1797-7C958C03524F}"/>
          </ac:spMkLst>
        </pc:spChg>
        <pc:spChg chg="mod">
          <ac:chgData name="Radoslav Skapa" userId="a243ab9d156783a8" providerId="LiveId" clId="{4FA6E864-CBE8-4636-9C31-2AB3F37C880B}" dt="2024-04-08T19:55:43.737" v="1839" actId="27636"/>
          <ac:spMkLst>
            <pc:docMk/>
            <pc:sldMk cId="2156140275" sldId="532"/>
            <ac:spMk id="3" creationId="{C7DCA8FF-91E7-F9E8-6DC2-5ADAF7B44EB9}"/>
          </ac:spMkLst>
        </pc:spChg>
      </pc:sldChg>
      <pc:sldChg chg="modSp new mod ord">
        <pc:chgData name="Radoslav Skapa" userId="a243ab9d156783a8" providerId="LiveId" clId="{4FA6E864-CBE8-4636-9C31-2AB3F37C880B}" dt="2024-04-08T20:29:31.460" v="2246"/>
        <pc:sldMkLst>
          <pc:docMk/>
          <pc:sldMk cId="2706525679" sldId="533"/>
        </pc:sldMkLst>
        <pc:spChg chg="mod">
          <ac:chgData name="Radoslav Skapa" userId="a243ab9d156783a8" providerId="LiveId" clId="{4FA6E864-CBE8-4636-9C31-2AB3F37C880B}" dt="2024-04-08T20:06:19.430" v="1928" actId="20577"/>
          <ac:spMkLst>
            <pc:docMk/>
            <pc:sldMk cId="2706525679" sldId="533"/>
            <ac:spMk id="2" creationId="{3A254852-9CC3-33AD-3A75-D61CD16AADD3}"/>
          </ac:spMkLst>
        </pc:spChg>
        <pc:spChg chg="mod">
          <ac:chgData name="Radoslav Skapa" userId="a243ab9d156783a8" providerId="LiveId" clId="{4FA6E864-CBE8-4636-9C31-2AB3F37C880B}" dt="2024-04-08T20:06:04.553" v="1925" actId="12"/>
          <ac:spMkLst>
            <pc:docMk/>
            <pc:sldMk cId="2706525679" sldId="533"/>
            <ac:spMk id="3" creationId="{3C5FCEA0-6017-5671-B2ED-E13C168704FF}"/>
          </ac:spMkLst>
        </pc:spChg>
        <pc:picChg chg="mod">
          <ac:chgData name="Radoslav Skapa" userId="a243ab9d156783a8" providerId="LiveId" clId="{4FA6E864-CBE8-4636-9C31-2AB3F37C880B}" dt="2024-04-08T20:07:43.451" v="1932" actId="1076"/>
          <ac:picMkLst>
            <pc:docMk/>
            <pc:sldMk cId="2706525679" sldId="533"/>
            <ac:picMk id="4" creationId="{DCEDCE96-23BB-BF3E-232B-691EF4C4DC73}"/>
          </ac:picMkLst>
        </pc:picChg>
      </pc:sldChg>
      <pc:sldChg chg="modSp new mod">
        <pc:chgData name="Radoslav Skapa" userId="a243ab9d156783a8" providerId="LiveId" clId="{4FA6E864-CBE8-4636-9C31-2AB3F37C880B}" dt="2024-04-08T20:25:32.908" v="2234" actId="20577"/>
        <pc:sldMkLst>
          <pc:docMk/>
          <pc:sldMk cId="1197386414" sldId="534"/>
        </pc:sldMkLst>
        <pc:spChg chg="mod">
          <ac:chgData name="Radoslav Skapa" userId="a243ab9d156783a8" providerId="LiveId" clId="{4FA6E864-CBE8-4636-9C31-2AB3F37C880B}" dt="2024-04-08T20:16:00.674" v="2029" actId="6549"/>
          <ac:spMkLst>
            <pc:docMk/>
            <pc:sldMk cId="1197386414" sldId="534"/>
            <ac:spMk id="2" creationId="{4FF1A832-4C7F-DB39-1933-F6C4EB91DBC8}"/>
          </ac:spMkLst>
        </pc:spChg>
        <pc:spChg chg="mod">
          <ac:chgData name="Radoslav Skapa" userId="a243ab9d156783a8" providerId="LiveId" clId="{4FA6E864-CBE8-4636-9C31-2AB3F37C880B}" dt="2024-04-08T20:25:32.908" v="2234" actId="20577"/>
          <ac:spMkLst>
            <pc:docMk/>
            <pc:sldMk cId="1197386414" sldId="534"/>
            <ac:spMk id="3" creationId="{16A391A5-AF01-E383-6AE8-63EF5D84889E}"/>
          </ac:spMkLst>
        </pc:spChg>
      </pc:sldChg>
      <pc:sldChg chg="addSp modSp new mod modClrScheme chgLayout">
        <pc:chgData name="Radoslav Skapa" userId="a243ab9d156783a8" providerId="LiveId" clId="{4FA6E864-CBE8-4636-9C31-2AB3F37C880B}" dt="2024-04-08T20:21:19.867" v="2165" actId="20577"/>
        <pc:sldMkLst>
          <pc:docMk/>
          <pc:sldMk cId="1550717688" sldId="535"/>
        </pc:sldMkLst>
        <pc:spChg chg="mod ord">
          <ac:chgData name="Radoslav Skapa" userId="a243ab9d156783a8" providerId="LiveId" clId="{4FA6E864-CBE8-4636-9C31-2AB3F37C880B}" dt="2024-04-08T20:19:06.875" v="2094" actId="700"/>
          <ac:spMkLst>
            <pc:docMk/>
            <pc:sldMk cId="1550717688" sldId="535"/>
            <ac:spMk id="2" creationId="{FB50F30B-96F0-1A82-8CD7-D5C7FB036FC7}"/>
          </ac:spMkLst>
        </pc:spChg>
        <pc:spChg chg="mod ord">
          <ac:chgData name="Radoslav Skapa" userId="a243ab9d156783a8" providerId="LiveId" clId="{4FA6E864-CBE8-4636-9C31-2AB3F37C880B}" dt="2024-04-08T20:20:55.391" v="2159" actId="12"/>
          <ac:spMkLst>
            <pc:docMk/>
            <pc:sldMk cId="1550717688" sldId="535"/>
            <ac:spMk id="3" creationId="{829A19A4-104B-64F0-E9A0-7005C825DD20}"/>
          </ac:spMkLst>
        </pc:spChg>
        <pc:spChg chg="add mod ord">
          <ac:chgData name="Radoslav Skapa" userId="a243ab9d156783a8" providerId="LiveId" clId="{4FA6E864-CBE8-4636-9C31-2AB3F37C880B}" dt="2024-04-08T20:21:19.867" v="2165" actId="20577"/>
          <ac:spMkLst>
            <pc:docMk/>
            <pc:sldMk cId="1550717688" sldId="535"/>
            <ac:spMk id="4" creationId="{139C179A-C4D1-6768-140C-C6189DD92DFA}"/>
          </ac:spMkLst>
        </pc:spChg>
      </pc:sldChg>
      <pc:sldChg chg="modSp new mod">
        <pc:chgData name="Radoslav Skapa" userId="a243ab9d156783a8" providerId="LiveId" clId="{4FA6E864-CBE8-4636-9C31-2AB3F37C880B}" dt="2024-04-08T20:23:58.850" v="2214" actId="6549"/>
        <pc:sldMkLst>
          <pc:docMk/>
          <pc:sldMk cId="1997278203" sldId="536"/>
        </pc:sldMkLst>
        <pc:spChg chg="mod">
          <ac:chgData name="Radoslav Skapa" userId="a243ab9d156783a8" providerId="LiveId" clId="{4FA6E864-CBE8-4636-9C31-2AB3F37C880B}" dt="2024-04-08T20:22:04.264" v="2177" actId="20577"/>
          <ac:spMkLst>
            <pc:docMk/>
            <pc:sldMk cId="1997278203" sldId="536"/>
            <ac:spMk id="2" creationId="{B97059D2-66B1-5A23-78DF-F3419C071CF6}"/>
          </ac:spMkLst>
        </pc:spChg>
        <pc:spChg chg="mod">
          <ac:chgData name="Radoslav Skapa" userId="a243ab9d156783a8" providerId="LiveId" clId="{4FA6E864-CBE8-4636-9C31-2AB3F37C880B}" dt="2024-04-08T20:23:58.850" v="2214" actId="6549"/>
          <ac:spMkLst>
            <pc:docMk/>
            <pc:sldMk cId="1997278203" sldId="536"/>
            <ac:spMk id="3" creationId="{F3BD8DDE-1C59-611B-276C-EC34C5A3F2C1}"/>
          </ac:spMkLst>
        </pc:spChg>
      </pc:sldChg>
      <pc:sldChg chg="add del">
        <pc:chgData name="Radoslav Skapa" userId="a243ab9d156783a8" providerId="LiveId" clId="{4FA6E864-CBE8-4636-9C31-2AB3F37C880B}" dt="2024-03-04T20:33:23.707" v="296" actId="47"/>
        <pc:sldMkLst>
          <pc:docMk/>
          <pc:sldMk cId="0" sldId="7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FF35A-054D-394F-B74E-94078A7B25B5}" type="doc">
      <dgm:prSet loTypeId="urn:microsoft.com/office/officeart/2005/8/layout/lProcess3" loCatId="process" qsTypeId="urn:microsoft.com/office/officeart/2005/8/quickstyle/simple4" qsCatId="simple" csTypeId="urn:microsoft.com/office/officeart/2005/8/colors/colorful4" csCatId="colorful" phldr="1"/>
      <dgm:spPr/>
    </dgm:pt>
    <dgm:pt modelId="{91BAE4EC-BA77-3745-AB16-2A4CC4676930}">
      <dgm:prSet phldrT="[Text]" custT="1"/>
      <dgm:spPr/>
      <dgm:t>
        <a:bodyPr/>
        <a:lstStyle/>
        <a:p>
          <a:r>
            <a:rPr lang="en-US" sz="2200" b="1" dirty="0"/>
            <a:t>Excess demand</a:t>
          </a:r>
        </a:p>
      </dgm:t>
    </dgm:pt>
    <dgm:pt modelId="{BDAF976C-D3D5-1E4B-8FFB-D0518B47E2F1}" type="parTrans" cxnId="{F3A4D000-C9E2-494D-8EBE-6CE02FC85436}">
      <dgm:prSet/>
      <dgm:spPr/>
      <dgm:t>
        <a:bodyPr/>
        <a:lstStyle/>
        <a:p>
          <a:endParaRPr lang="en-US"/>
        </a:p>
      </dgm:t>
    </dgm:pt>
    <dgm:pt modelId="{C9BF6F1C-CF6D-5E40-AC72-DC198C38AD88}" type="sibTrans" cxnId="{F3A4D000-C9E2-494D-8EBE-6CE02FC85436}">
      <dgm:prSet/>
      <dgm:spPr/>
      <dgm:t>
        <a:bodyPr/>
        <a:lstStyle/>
        <a:p>
          <a:endParaRPr lang="en-US"/>
        </a:p>
      </dgm:t>
    </dgm:pt>
    <dgm:pt modelId="{84768475-4EAC-FE4C-B1BA-DF2DA4EA2451}">
      <dgm:prSet custT="1"/>
      <dgm:spPr/>
      <dgm:t>
        <a:bodyPr/>
        <a:lstStyle/>
        <a:p>
          <a:pPr>
            <a:lnSpc>
              <a:spcPct val="100000"/>
            </a:lnSpc>
          </a:pPr>
          <a:r>
            <a:rPr lang="en-US" sz="2000" dirty="0"/>
            <a:t>Too much demand relative to maximum capacity </a:t>
          </a:r>
        </a:p>
      </dgm:t>
    </dgm:pt>
    <dgm:pt modelId="{ED0CA63B-F35B-304E-9F24-5E2F02989BA0}" type="parTrans" cxnId="{D529BEFF-6EDD-7A48-92C4-1663C53540D7}">
      <dgm:prSet/>
      <dgm:spPr/>
      <dgm:t>
        <a:bodyPr/>
        <a:lstStyle/>
        <a:p>
          <a:endParaRPr lang="en-US"/>
        </a:p>
      </dgm:t>
    </dgm:pt>
    <dgm:pt modelId="{76535E57-1EDC-AC43-80A4-C4A630B71C25}" type="sibTrans" cxnId="{D529BEFF-6EDD-7A48-92C4-1663C53540D7}">
      <dgm:prSet/>
      <dgm:spPr/>
      <dgm:t>
        <a:bodyPr/>
        <a:lstStyle/>
        <a:p>
          <a:endParaRPr lang="en-US"/>
        </a:p>
      </dgm:t>
    </dgm:pt>
    <dgm:pt modelId="{7C32B2B1-B4F6-3D4B-857D-F74C6A65E5F9}">
      <dgm:prSet custT="1"/>
      <dgm:spPr/>
      <dgm:t>
        <a:bodyPr/>
        <a:lstStyle/>
        <a:p>
          <a:r>
            <a:rPr lang="en-US" sz="2200" b="1" dirty="0"/>
            <a:t>Demand exceeds optimum capacity</a:t>
          </a:r>
        </a:p>
      </dgm:t>
    </dgm:pt>
    <dgm:pt modelId="{579ABBFA-F840-5748-920B-2F69EB09D832}" type="parTrans" cxnId="{EEA0AF28-EC40-DA44-8305-A6B8C1308F0B}">
      <dgm:prSet/>
      <dgm:spPr/>
      <dgm:t>
        <a:bodyPr/>
        <a:lstStyle/>
        <a:p>
          <a:endParaRPr lang="en-US"/>
        </a:p>
      </dgm:t>
    </dgm:pt>
    <dgm:pt modelId="{E08D422D-F5A9-214B-A568-9FDB98EB1E77}" type="sibTrans" cxnId="{EEA0AF28-EC40-DA44-8305-A6B8C1308F0B}">
      <dgm:prSet/>
      <dgm:spPr/>
      <dgm:t>
        <a:bodyPr/>
        <a:lstStyle/>
        <a:p>
          <a:endParaRPr lang="en-US"/>
        </a:p>
      </dgm:t>
    </dgm:pt>
    <dgm:pt modelId="{037CC581-BB3B-304A-863B-83FD102717ED}">
      <dgm:prSet custT="1"/>
      <dgm:spPr/>
      <dgm:t>
        <a:bodyPr/>
        <a:lstStyle/>
        <a:p>
          <a:pPr>
            <a:lnSpc>
              <a:spcPct val="100000"/>
            </a:lnSpc>
          </a:pPr>
          <a:r>
            <a:rPr lang="en-US" sz="2000" dirty="0"/>
            <a:t>Service quality is perceived to have deteriorated</a:t>
          </a:r>
        </a:p>
      </dgm:t>
    </dgm:pt>
    <dgm:pt modelId="{8B121016-B6EB-6440-AC92-F97DC171274A}" type="parTrans" cxnId="{2DCFD14A-5B59-7E43-9080-F242D84AC1EE}">
      <dgm:prSet/>
      <dgm:spPr/>
      <dgm:t>
        <a:bodyPr/>
        <a:lstStyle/>
        <a:p>
          <a:endParaRPr lang="en-US"/>
        </a:p>
      </dgm:t>
    </dgm:pt>
    <dgm:pt modelId="{9CC2C471-86B5-F744-8CB0-9FD8F9580097}" type="sibTrans" cxnId="{2DCFD14A-5B59-7E43-9080-F242D84AC1EE}">
      <dgm:prSet/>
      <dgm:spPr/>
      <dgm:t>
        <a:bodyPr/>
        <a:lstStyle/>
        <a:p>
          <a:endParaRPr lang="en-US"/>
        </a:p>
      </dgm:t>
    </dgm:pt>
    <dgm:pt modelId="{5DF1C273-D1B0-6B4E-8FE3-1782EC37F1DB}">
      <dgm:prSet custT="1"/>
      <dgm:spPr/>
      <dgm:t>
        <a:bodyPr/>
        <a:lstStyle/>
        <a:p>
          <a:r>
            <a:rPr lang="en-US" sz="2200" b="1" dirty="0"/>
            <a:t>Optimum</a:t>
          </a:r>
          <a:r>
            <a:rPr lang="en-US" sz="2200" dirty="0"/>
            <a:t> </a:t>
          </a:r>
          <a:r>
            <a:rPr lang="en-US" sz="2200" b="1" dirty="0"/>
            <a:t>capacity</a:t>
          </a:r>
        </a:p>
      </dgm:t>
    </dgm:pt>
    <dgm:pt modelId="{70080267-9861-1345-AB37-AFEC426130C5}" type="parTrans" cxnId="{3CC86562-DC43-1C43-980B-E4572D758663}">
      <dgm:prSet/>
      <dgm:spPr/>
      <dgm:t>
        <a:bodyPr/>
        <a:lstStyle/>
        <a:p>
          <a:endParaRPr lang="en-US"/>
        </a:p>
      </dgm:t>
    </dgm:pt>
    <dgm:pt modelId="{83A0EE69-1659-4140-8CCE-F294ADF5B2BE}" type="sibTrans" cxnId="{3CC86562-DC43-1C43-980B-E4572D758663}">
      <dgm:prSet/>
      <dgm:spPr/>
      <dgm:t>
        <a:bodyPr/>
        <a:lstStyle/>
        <a:p>
          <a:endParaRPr lang="en-US"/>
        </a:p>
      </dgm:t>
    </dgm:pt>
    <dgm:pt modelId="{9C45E724-4463-0C47-B80C-3EC386A36FBA}">
      <dgm:prSet custT="1"/>
      <dgm:spPr/>
      <dgm:t>
        <a:bodyPr/>
        <a:lstStyle/>
        <a:p>
          <a:pPr>
            <a:lnSpc>
              <a:spcPct val="100000"/>
            </a:lnSpc>
          </a:pPr>
          <a:r>
            <a:rPr lang="en-US" sz="2000" dirty="0"/>
            <a:t>Staff is not overworked and customers receive good service</a:t>
          </a:r>
        </a:p>
      </dgm:t>
    </dgm:pt>
    <dgm:pt modelId="{E6518765-B728-2445-BF5B-B419A8FC072D}" type="parTrans" cxnId="{C58C5165-F9EE-064F-97BB-D68E41239CA8}">
      <dgm:prSet/>
      <dgm:spPr/>
      <dgm:t>
        <a:bodyPr/>
        <a:lstStyle/>
        <a:p>
          <a:endParaRPr lang="en-US"/>
        </a:p>
      </dgm:t>
    </dgm:pt>
    <dgm:pt modelId="{137F420E-BF9D-1E4C-BBAA-1348B7681CCE}" type="sibTrans" cxnId="{C58C5165-F9EE-064F-97BB-D68E41239CA8}">
      <dgm:prSet/>
      <dgm:spPr/>
      <dgm:t>
        <a:bodyPr/>
        <a:lstStyle/>
        <a:p>
          <a:endParaRPr lang="en-US"/>
        </a:p>
      </dgm:t>
    </dgm:pt>
    <dgm:pt modelId="{905E4D6D-95C0-7049-9D3A-72C464296B0D}">
      <dgm:prSet custT="1"/>
      <dgm:spPr/>
      <dgm:t>
        <a:bodyPr/>
        <a:lstStyle/>
        <a:p>
          <a:r>
            <a:rPr lang="en-US" sz="2200" b="1" dirty="0"/>
            <a:t>Excess capacity </a:t>
          </a:r>
        </a:p>
      </dgm:t>
    </dgm:pt>
    <dgm:pt modelId="{4B98BB72-5E32-2740-BAE2-9ECF546C8F26}" type="parTrans" cxnId="{6BB1C610-E321-6441-BD5B-FAB76E30BFDB}">
      <dgm:prSet/>
      <dgm:spPr/>
      <dgm:t>
        <a:bodyPr/>
        <a:lstStyle/>
        <a:p>
          <a:endParaRPr lang="en-US"/>
        </a:p>
      </dgm:t>
    </dgm:pt>
    <dgm:pt modelId="{43AD25D3-4646-DD4C-950E-84E08BC7EC17}" type="sibTrans" cxnId="{6BB1C610-E321-6441-BD5B-FAB76E30BFDB}">
      <dgm:prSet/>
      <dgm:spPr/>
      <dgm:t>
        <a:bodyPr/>
        <a:lstStyle/>
        <a:p>
          <a:endParaRPr lang="en-US"/>
        </a:p>
      </dgm:t>
    </dgm:pt>
    <dgm:pt modelId="{4C772A77-7234-5540-9936-9A12DFC18AD5}">
      <dgm:prSet custT="1"/>
      <dgm:spPr/>
      <dgm:t>
        <a:bodyPr/>
        <a:lstStyle/>
        <a:p>
          <a:pPr>
            <a:lnSpc>
              <a:spcPct val="100000"/>
            </a:lnSpc>
          </a:pPr>
          <a:r>
            <a:rPr lang="en-US" sz="2000" dirty="0"/>
            <a:t>Too much capacity relative to demand</a:t>
          </a:r>
        </a:p>
      </dgm:t>
    </dgm:pt>
    <dgm:pt modelId="{F1A99555-5A02-3447-AAB3-058E4FB22074}" type="parTrans" cxnId="{C1B72AF0-115C-194D-AEC3-24B375D42820}">
      <dgm:prSet/>
      <dgm:spPr/>
      <dgm:t>
        <a:bodyPr/>
        <a:lstStyle/>
        <a:p>
          <a:endParaRPr lang="en-US"/>
        </a:p>
      </dgm:t>
    </dgm:pt>
    <dgm:pt modelId="{068EFFF9-A77F-2E48-BC50-8BC7054F56AC}" type="sibTrans" cxnId="{C1B72AF0-115C-194D-AEC3-24B375D42820}">
      <dgm:prSet/>
      <dgm:spPr/>
      <dgm:t>
        <a:bodyPr/>
        <a:lstStyle/>
        <a:p>
          <a:endParaRPr lang="en-US"/>
        </a:p>
      </dgm:t>
    </dgm:pt>
    <dgm:pt modelId="{FCB8BE5A-5774-B14C-9128-A76D8419AF1F}" type="pres">
      <dgm:prSet presAssocID="{E6BFF35A-054D-394F-B74E-94078A7B25B5}" presName="Name0" presStyleCnt="0">
        <dgm:presLayoutVars>
          <dgm:chPref val="3"/>
          <dgm:dir/>
          <dgm:animLvl val="lvl"/>
          <dgm:resizeHandles/>
        </dgm:presLayoutVars>
      </dgm:prSet>
      <dgm:spPr/>
    </dgm:pt>
    <dgm:pt modelId="{FA1E4F38-5C47-7847-AB80-13A3D18B9654}" type="pres">
      <dgm:prSet presAssocID="{91BAE4EC-BA77-3745-AB16-2A4CC4676930}" presName="horFlow" presStyleCnt="0"/>
      <dgm:spPr/>
    </dgm:pt>
    <dgm:pt modelId="{6B5FA899-0420-C445-8DE2-2B08535338C2}" type="pres">
      <dgm:prSet presAssocID="{91BAE4EC-BA77-3745-AB16-2A4CC4676930}" presName="bigChev" presStyleLbl="node1" presStyleIdx="0" presStyleCnt="4"/>
      <dgm:spPr/>
    </dgm:pt>
    <dgm:pt modelId="{EFF7A048-74DE-CC49-9D57-E826A4BDEA35}" type="pres">
      <dgm:prSet presAssocID="{ED0CA63B-F35B-304E-9F24-5E2F02989BA0}" presName="parTrans" presStyleCnt="0"/>
      <dgm:spPr/>
    </dgm:pt>
    <dgm:pt modelId="{C736AD02-4DE8-F849-8688-32AFCE1A13D4}" type="pres">
      <dgm:prSet presAssocID="{84768475-4EAC-FE4C-B1BA-DF2DA4EA2451}" presName="node" presStyleLbl="alignAccFollowNode1" presStyleIdx="0" presStyleCnt="4" custScaleX="248308">
        <dgm:presLayoutVars>
          <dgm:bulletEnabled val="1"/>
        </dgm:presLayoutVars>
      </dgm:prSet>
      <dgm:spPr/>
    </dgm:pt>
    <dgm:pt modelId="{63BE1E5D-8B5F-2F4E-A58F-06A23911983C}" type="pres">
      <dgm:prSet presAssocID="{91BAE4EC-BA77-3745-AB16-2A4CC4676930}" presName="vSp" presStyleCnt="0"/>
      <dgm:spPr/>
    </dgm:pt>
    <dgm:pt modelId="{146B33D9-4169-1E42-AE33-18C31185A93F}" type="pres">
      <dgm:prSet presAssocID="{7C32B2B1-B4F6-3D4B-857D-F74C6A65E5F9}" presName="horFlow" presStyleCnt="0"/>
      <dgm:spPr/>
    </dgm:pt>
    <dgm:pt modelId="{8FABBFB5-7ACA-5945-BCEE-728C13C1D4AA}" type="pres">
      <dgm:prSet presAssocID="{7C32B2B1-B4F6-3D4B-857D-F74C6A65E5F9}" presName="bigChev" presStyleLbl="node1" presStyleIdx="1" presStyleCnt="4"/>
      <dgm:spPr/>
    </dgm:pt>
    <dgm:pt modelId="{0802EFF8-509F-454B-93DE-4F443D594AEB}" type="pres">
      <dgm:prSet presAssocID="{8B121016-B6EB-6440-AC92-F97DC171274A}" presName="parTrans" presStyleCnt="0"/>
      <dgm:spPr/>
    </dgm:pt>
    <dgm:pt modelId="{4EC736CC-B66B-6F43-898C-5BC8F7552530}" type="pres">
      <dgm:prSet presAssocID="{037CC581-BB3B-304A-863B-83FD102717ED}" presName="node" presStyleLbl="alignAccFollowNode1" presStyleIdx="1" presStyleCnt="4" custScaleX="244631">
        <dgm:presLayoutVars>
          <dgm:bulletEnabled val="1"/>
        </dgm:presLayoutVars>
      </dgm:prSet>
      <dgm:spPr/>
    </dgm:pt>
    <dgm:pt modelId="{672DE3FB-2573-964A-9F36-BAF920EADA16}" type="pres">
      <dgm:prSet presAssocID="{7C32B2B1-B4F6-3D4B-857D-F74C6A65E5F9}" presName="vSp" presStyleCnt="0"/>
      <dgm:spPr/>
    </dgm:pt>
    <dgm:pt modelId="{ADBF0A6B-FDCF-E94C-86A8-069978B8391F}" type="pres">
      <dgm:prSet presAssocID="{5DF1C273-D1B0-6B4E-8FE3-1782EC37F1DB}" presName="horFlow" presStyleCnt="0"/>
      <dgm:spPr/>
    </dgm:pt>
    <dgm:pt modelId="{196A89BE-8F40-C34D-AE04-ADCE96C1BB76}" type="pres">
      <dgm:prSet presAssocID="{5DF1C273-D1B0-6B4E-8FE3-1782EC37F1DB}" presName="bigChev" presStyleLbl="node1" presStyleIdx="2" presStyleCnt="4"/>
      <dgm:spPr/>
    </dgm:pt>
    <dgm:pt modelId="{5865663A-A898-5043-BC97-375B26019F18}" type="pres">
      <dgm:prSet presAssocID="{E6518765-B728-2445-BF5B-B419A8FC072D}" presName="parTrans" presStyleCnt="0"/>
      <dgm:spPr/>
    </dgm:pt>
    <dgm:pt modelId="{100BA426-43EA-8745-B9C3-DF502F66F2DB}" type="pres">
      <dgm:prSet presAssocID="{9C45E724-4463-0C47-B80C-3EC386A36FBA}" presName="node" presStyleLbl="alignAccFollowNode1" presStyleIdx="2" presStyleCnt="4" custScaleX="246171">
        <dgm:presLayoutVars>
          <dgm:bulletEnabled val="1"/>
        </dgm:presLayoutVars>
      </dgm:prSet>
      <dgm:spPr/>
    </dgm:pt>
    <dgm:pt modelId="{46208862-6F48-0B4C-943C-61CD9790A45E}" type="pres">
      <dgm:prSet presAssocID="{5DF1C273-D1B0-6B4E-8FE3-1782EC37F1DB}" presName="vSp" presStyleCnt="0"/>
      <dgm:spPr/>
    </dgm:pt>
    <dgm:pt modelId="{0CB60656-13A7-CC45-BA8F-94B9605F73FB}" type="pres">
      <dgm:prSet presAssocID="{905E4D6D-95C0-7049-9D3A-72C464296B0D}" presName="horFlow" presStyleCnt="0"/>
      <dgm:spPr/>
    </dgm:pt>
    <dgm:pt modelId="{029E0B3B-4FA5-144C-8256-00333F7EDB01}" type="pres">
      <dgm:prSet presAssocID="{905E4D6D-95C0-7049-9D3A-72C464296B0D}" presName="bigChev" presStyleLbl="node1" presStyleIdx="3" presStyleCnt="4"/>
      <dgm:spPr/>
    </dgm:pt>
    <dgm:pt modelId="{DBF0EA24-5706-7943-90C2-0D4C65AA0274}" type="pres">
      <dgm:prSet presAssocID="{F1A99555-5A02-3447-AAB3-058E4FB22074}" presName="parTrans" presStyleCnt="0"/>
      <dgm:spPr/>
    </dgm:pt>
    <dgm:pt modelId="{589022C2-53A4-F447-B90E-8A8D5981E3C3}" type="pres">
      <dgm:prSet presAssocID="{4C772A77-7234-5540-9936-9A12DFC18AD5}" presName="node" presStyleLbl="alignAccFollowNode1" presStyleIdx="3" presStyleCnt="4" custScaleX="248308">
        <dgm:presLayoutVars>
          <dgm:bulletEnabled val="1"/>
        </dgm:presLayoutVars>
      </dgm:prSet>
      <dgm:spPr/>
    </dgm:pt>
  </dgm:ptLst>
  <dgm:cxnLst>
    <dgm:cxn modelId="{F3A4D000-C9E2-494D-8EBE-6CE02FC85436}" srcId="{E6BFF35A-054D-394F-B74E-94078A7B25B5}" destId="{91BAE4EC-BA77-3745-AB16-2A4CC4676930}" srcOrd="0" destOrd="0" parTransId="{BDAF976C-D3D5-1E4B-8FFB-D0518B47E2F1}" sibTransId="{C9BF6F1C-CF6D-5E40-AC72-DC198C38AD88}"/>
    <dgm:cxn modelId="{6BB1C610-E321-6441-BD5B-FAB76E30BFDB}" srcId="{E6BFF35A-054D-394F-B74E-94078A7B25B5}" destId="{905E4D6D-95C0-7049-9D3A-72C464296B0D}" srcOrd="3" destOrd="0" parTransId="{4B98BB72-5E32-2740-BAE2-9ECF546C8F26}" sibTransId="{43AD25D3-4646-DD4C-950E-84E08BC7EC17}"/>
    <dgm:cxn modelId="{EEA0AF28-EC40-DA44-8305-A6B8C1308F0B}" srcId="{E6BFF35A-054D-394F-B74E-94078A7B25B5}" destId="{7C32B2B1-B4F6-3D4B-857D-F74C6A65E5F9}" srcOrd="1" destOrd="0" parTransId="{579ABBFA-F840-5748-920B-2F69EB09D832}" sibTransId="{E08D422D-F5A9-214B-A568-9FDB98EB1E77}"/>
    <dgm:cxn modelId="{E2625A31-03C8-1A44-B067-18BD2C412364}" type="presOf" srcId="{037CC581-BB3B-304A-863B-83FD102717ED}" destId="{4EC736CC-B66B-6F43-898C-5BC8F7552530}" srcOrd="0" destOrd="0" presId="urn:microsoft.com/office/officeart/2005/8/layout/lProcess3"/>
    <dgm:cxn modelId="{3CC86562-DC43-1C43-980B-E4572D758663}" srcId="{E6BFF35A-054D-394F-B74E-94078A7B25B5}" destId="{5DF1C273-D1B0-6B4E-8FE3-1782EC37F1DB}" srcOrd="2" destOrd="0" parTransId="{70080267-9861-1345-AB37-AFEC426130C5}" sibTransId="{83A0EE69-1659-4140-8CCE-F294ADF5B2BE}"/>
    <dgm:cxn modelId="{C58C5165-F9EE-064F-97BB-D68E41239CA8}" srcId="{5DF1C273-D1B0-6B4E-8FE3-1782EC37F1DB}" destId="{9C45E724-4463-0C47-B80C-3EC386A36FBA}" srcOrd="0" destOrd="0" parTransId="{E6518765-B728-2445-BF5B-B419A8FC072D}" sibTransId="{137F420E-BF9D-1E4C-BBAA-1348B7681CCE}"/>
    <dgm:cxn modelId="{F7C9C345-3D32-CB45-8E21-6DA11EBF08E7}" type="presOf" srcId="{5DF1C273-D1B0-6B4E-8FE3-1782EC37F1DB}" destId="{196A89BE-8F40-C34D-AE04-ADCE96C1BB76}" srcOrd="0" destOrd="0" presId="urn:microsoft.com/office/officeart/2005/8/layout/lProcess3"/>
    <dgm:cxn modelId="{2DCFD14A-5B59-7E43-9080-F242D84AC1EE}" srcId="{7C32B2B1-B4F6-3D4B-857D-F74C6A65E5F9}" destId="{037CC581-BB3B-304A-863B-83FD102717ED}" srcOrd="0" destOrd="0" parTransId="{8B121016-B6EB-6440-AC92-F97DC171274A}" sibTransId="{9CC2C471-86B5-F744-8CB0-9FD8F9580097}"/>
    <dgm:cxn modelId="{FAA29A78-4F54-394A-AEC3-E21734029FF3}" type="presOf" srcId="{E6BFF35A-054D-394F-B74E-94078A7B25B5}" destId="{FCB8BE5A-5774-B14C-9128-A76D8419AF1F}" srcOrd="0" destOrd="0" presId="urn:microsoft.com/office/officeart/2005/8/layout/lProcess3"/>
    <dgm:cxn modelId="{96493396-2BEE-AA4C-96F2-3A0A7243B923}" type="presOf" srcId="{84768475-4EAC-FE4C-B1BA-DF2DA4EA2451}" destId="{C736AD02-4DE8-F849-8688-32AFCE1A13D4}" srcOrd="0" destOrd="0" presId="urn:microsoft.com/office/officeart/2005/8/layout/lProcess3"/>
    <dgm:cxn modelId="{F80777A5-DF43-B14D-BB47-C8A7AE5D7427}" type="presOf" srcId="{91BAE4EC-BA77-3745-AB16-2A4CC4676930}" destId="{6B5FA899-0420-C445-8DE2-2B08535338C2}" srcOrd="0" destOrd="0" presId="urn:microsoft.com/office/officeart/2005/8/layout/lProcess3"/>
    <dgm:cxn modelId="{641FC3AA-E803-AC42-8BE2-2795FFAEE7B8}" type="presOf" srcId="{905E4D6D-95C0-7049-9D3A-72C464296B0D}" destId="{029E0B3B-4FA5-144C-8256-00333F7EDB01}" srcOrd="0" destOrd="0" presId="urn:microsoft.com/office/officeart/2005/8/layout/lProcess3"/>
    <dgm:cxn modelId="{5A42C0CD-ADF1-BF4F-8B94-EF7C60A94844}" type="presOf" srcId="{9C45E724-4463-0C47-B80C-3EC386A36FBA}" destId="{100BA426-43EA-8745-B9C3-DF502F66F2DB}" srcOrd="0" destOrd="0" presId="urn:microsoft.com/office/officeart/2005/8/layout/lProcess3"/>
    <dgm:cxn modelId="{F73572D9-1E54-6045-BB42-CE1A302EFE9A}" type="presOf" srcId="{7C32B2B1-B4F6-3D4B-857D-F74C6A65E5F9}" destId="{8FABBFB5-7ACA-5945-BCEE-728C13C1D4AA}" srcOrd="0" destOrd="0" presId="urn:microsoft.com/office/officeart/2005/8/layout/lProcess3"/>
    <dgm:cxn modelId="{C1B72AF0-115C-194D-AEC3-24B375D42820}" srcId="{905E4D6D-95C0-7049-9D3A-72C464296B0D}" destId="{4C772A77-7234-5540-9936-9A12DFC18AD5}" srcOrd="0" destOrd="0" parTransId="{F1A99555-5A02-3447-AAB3-058E4FB22074}" sibTransId="{068EFFF9-A77F-2E48-BC50-8BC7054F56AC}"/>
    <dgm:cxn modelId="{76B34BFE-1332-3642-A3B0-06324C13485B}" type="presOf" srcId="{4C772A77-7234-5540-9936-9A12DFC18AD5}" destId="{589022C2-53A4-F447-B90E-8A8D5981E3C3}" srcOrd="0" destOrd="0" presId="urn:microsoft.com/office/officeart/2005/8/layout/lProcess3"/>
    <dgm:cxn modelId="{D529BEFF-6EDD-7A48-92C4-1663C53540D7}" srcId="{91BAE4EC-BA77-3745-AB16-2A4CC4676930}" destId="{84768475-4EAC-FE4C-B1BA-DF2DA4EA2451}" srcOrd="0" destOrd="0" parTransId="{ED0CA63B-F35B-304E-9F24-5E2F02989BA0}" sibTransId="{76535E57-1EDC-AC43-80A4-C4A630B71C25}"/>
    <dgm:cxn modelId="{D7729284-46CF-B849-AF01-5A43BDAF923B}" type="presParOf" srcId="{FCB8BE5A-5774-B14C-9128-A76D8419AF1F}" destId="{FA1E4F38-5C47-7847-AB80-13A3D18B9654}" srcOrd="0" destOrd="0" presId="urn:microsoft.com/office/officeart/2005/8/layout/lProcess3"/>
    <dgm:cxn modelId="{1F412B7B-A4D7-6546-88F9-E9A18BB0D6F8}" type="presParOf" srcId="{FA1E4F38-5C47-7847-AB80-13A3D18B9654}" destId="{6B5FA899-0420-C445-8DE2-2B08535338C2}" srcOrd="0" destOrd="0" presId="urn:microsoft.com/office/officeart/2005/8/layout/lProcess3"/>
    <dgm:cxn modelId="{6B4AA7CC-8A4C-704B-8825-86E5B3C7AA9D}" type="presParOf" srcId="{FA1E4F38-5C47-7847-AB80-13A3D18B9654}" destId="{EFF7A048-74DE-CC49-9D57-E826A4BDEA35}" srcOrd="1" destOrd="0" presId="urn:microsoft.com/office/officeart/2005/8/layout/lProcess3"/>
    <dgm:cxn modelId="{2DEFCA5E-CF77-DD4F-B82B-1B8D31705C77}" type="presParOf" srcId="{FA1E4F38-5C47-7847-AB80-13A3D18B9654}" destId="{C736AD02-4DE8-F849-8688-32AFCE1A13D4}" srcOrd="2" destOrd="0" presId="urn:microsoft.com/office/officeart/2005/8/layout/lProcess3"/>
    <dgm:cxn modelId="{1F2211D6-7558-5743-804A-3215F2504B30}" type="presParOf" srcId="{FCB8BE5A-5774-B14C-9128-A76D8419AF1F}" destId="{63BE1E5D-8B5F-2F4E-A58F-06A23911983C}" srcOrd="1" destOrd="0" presId="urn:microsoft.com/office/officeart/2005/8/layout/lProcess3"/>
    <dgm:cxn modelId="{3374312A-F759-D648-9EF1-87D816DE34A2}" type="presParOf" srcId="{FCB8BE5A-5774-B14C-9128-A76D8419AF1F}" destId="{146B33D9-4169-1E42-AE33-18C31185A93F}" srcOrd="2" destOrd="0" presId="urn:microsoft.com/office/officeart/2005/8/layout/lProcess3"/>
    <dgm:cxn modelId="{865CEDD3-8D41-274A-BE71-870A9C9E2548}" type="presParOf" srcId="{146B33D9-4169-1E42-AE33-18C31185A93F}" destId="{8FABBFB5-7ACA-5945-BCEE-728C13C1D4AA}" srcOrd="0" destOrd="0" presId="urn:microsoft.com/office/officeart/2005/8/layout/lProcess3"/>
    <dgm:cxn modelId="{C732E368-57DE-5F47-96C1-75CED918C4F1}" type="presParOf" srcId="{146B33D9-4169-1E42-AE33-18C31185A93F}" destId="{0802EFF8-509F-454B-93DE-4F443D594AEB}" srcOrd="1" destOrd="0" presId="urn:microsoft.com/office/officeart/2005/8/layout/lProcess3"/>
    <dgm:cxn modelId="{3D5F62D7-11E4-E344-B1D2-AB0511A051BD}" type="presParOf" srcId="{146B33D9-4169-1E42-AE33-18C31185A93F}" destId="{4EC736CC-B66B-6F43-898C-5BC8F7552530}" srcOrd="2" destOrd="0" presId="urn:microsoft.com/office/officeart/2005/8/layout/lProcess3"/>
    <dgm:cxn modelId="{80E2BBB6-35A1-6A4B-9763-14C107F3FA01}" type="presParOf" srcId="{FCB8BE5A-5774-B14C-9128-A76D8419AF1F}" destId="{672DE3FB-2573-964A-9F36-BAF920EADA16}" srcOrd="3" destOrd="0" presId="urn:microsoft.com/office/officeart/2005/8/layout/lProcess3"/>
    <dgm:cxn modelId="{40BBC034-1D31-CB4A-92A1-B0C61BC6A540}" type="presParOf" srcId="{FCB8BE5A-5774-B14C-9128-A76D8419AF1F}" destId="{ADBF0A6B-FDCF-E94C-86A8-069978B8391F}" srcOrd="4" destOrd="0" presId="urn:microsoft.com/office/officeart/2005/8/layout/lProcess3"/>
    <dgm:cxn modelId="{17CFEC93-5D0D-394C-9EE0-F249761EF36D}" type="presParOf" srcId="{ADBF0A6B-FDCF-E94C-86A8-069978B8391F}" destId="{196A89BE-8F40-C34D-AE04-ADCE96C1BB76}" srcOrd="0" destOrd="0" presId="urn:microsoft.com/office/officeart/2005/8/layout/lProcess3"/>
    <dgm:cxn modelId="{5E116AA2-E534-F242-9DFF-BDF65D8D1F42}" type="presParOf" srcId="{ADBF0A6B-FDCF-E94C-86A8-069978B8391F}" destId="{5865663A-A898-5043-BC97-375B26019F18}" srcOrd="1" destOrd="0" presId="urn:microsoft.com/office/officeart/2005/8/layout/lProcess3"/>
    <dgm:cxn modelId="{D052AB72-8C56-8F41-8EA5-954BFF92C253}" type="presParOf" srcId="{ADBF0A6B-FDCF-E94C-86A8-069978B8391F}" destId="{100BA426-43EA-8745-B9C3-DF502F66F2DB}" srcOrd="2" destOrd="0" presId="urn:microsoft.com/office/officeart/2005/8/layout/lProcess3"/>
    <dgm:cxn modelId="{F812AD0B-BA62-9D41-9688-CEB892A0A3C2}" type="presParOf" srcId="{FCB8BE5A-5774-B14C-9128-A76D8419AF1F}" destId="{46208862-6F48-0B4C-943C-61CD9790A45E}" srcOrd="5" destOrd="0" presId="urn:microsoft.com/office/officeart/2005/8/layout/lProcess3"/>
    <dgm:cxn modelId="{27FDFB14-4E6E-2F43-9CE1-D60A3CE19B02}" type="presParOf" srcId="{FCB8BE5A-5774-B14C-9128-A76D8419AF1F}" destId="{0CB60656-13A7-CC45-BA8F-94B9605F73FB}" srcOrd="6" destOrd="0" presId="urn:microsoft.com/office/officeart/2005/8/layout/lProcess3"/>
    <dgm:cxn modelId="{167DE27A-F7B5-0347-8EEB-2B1405547436}" type="presParOf" srcId="{0CB60656-13A7-CC45-BA8F-94B9605F73FB}" destId="{029E0B3B-4FA5-144C-8256-00333F7EDB01}" srcOrd="0" destOrd="0" presId="urn:microsoft.com/office/officeart/2005/8/layout/lProcess3"/>
    <dgm:cxn modelId="{A12A6C00-01A1-D845-9B08-E0D2E2625C58}" type="presParOf" srcId="{0CB60656-13A7-CC45-BA8F-94B9605F73FB}" destId="{DBF0EA24-5706-7943-90C2-0D4C65AA0274}" srcOrd="1" destOrd="0" presId="urn:microsoft.com/office/officeart/2005/8/layout/lProcess3"/>
    <dgm:cxn modelId="{BA02788E-A6FA-7D48-9C8E-70ABBBDE1E3E}" type="presParOf" srcId="{0CB60656-13A7-CC45-BA8F-94B9605F73FB}" destId="{589022C2-53A4-F447-B90E-8A8D5981E3C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FA899-0420-C445-8DE2-2B08535338C2}">
      <dsp:nvSpPr>
        <dsp:cNvPr id="0" name=""/>
        <dsp:cNvSpPr/>
      </dsp:nvSpPr>
      <dsp:spPr>
        <a:xfrm>
          <a:off x="506357" y="1056"/>
          <a:ext cx="2800275" cy="1120110"/>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Excess demand</a:t>
          </a:r>
        </a:p>
      </dsp:txBody>
      <dsp:txXfrm>
        <a:off x="1066412" y="1056"/>
        <a:ext cx="1680165" cy="1120110"/>
      </dsp:txXfrm>
    </dsp:sp>
    <dsp:sp modelId="{C736AD02-4DE8-F849-8688-32AFCE1A13D4}">
      <dsp:nvSpPr>
        <dsp:cNvPr id="0" name=""/>
        <dsp:cNvSpPr/>
      </dsp:nvSpPr>
      <dsp:spPr>
        <a:xfrm>
          <a:off x="2942596" y="96265"/>
          <a:ext cx="5771245" cy="92969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sz="2000" kern="1200" dirty="0"/>
            <a:t>Too much demand relative to maximum capacity </a:t>
          </a:r>
        </a:p>
      </dsp:txBody>
      <dsp:txXfrm>
        <a:off x="3407442" y="96265"/>
        <a:ext cx="4841554" cy="929691"/>
      </dsp:txXfrm>
    </dsp:sp>
    <dsp:sp modelId="{8FABBFB5-7ACA-5945-BCEE-728C13C1D4AA}">
      <dsp:nvSpPr>
        <dsp:cNvPr id="0" name=""/>
        <dsp:cNvSpPr/>
      </dsp:nvSpPr>
      <dsp:spPr>
        <a:xfrm>
          <a:off x="506357" y="1277982"/>
          <a:ext cx="2800275" cy="1120110"/>
        </a:xfrm>
        <a:prstGeom prst="chevron">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Demand exceeds optimum capacity</a:t>
          </a:r>
        </a:p>
      </dsp:txBody>
      <dsp:txXfrm>
        <a:off x="1066412" y="1277982"/>
        <a:ext cx="1680165" cy="1120110"/>
      </dsp:txXfrm>
    </dsp:sp>
    <dsp:sp modelId="{4EC736CC-B66B-6F43-898C-5BC8F7552530}">
      <dsp:nvSpPr>
        <dsp:cNvPr id="0" name=""/>
        <dsp:cNvSpPr/>
      </dsp:nvSpPr>
      <dsp:spPr>
        <a:xfrm>
          <a:off x="2942596" y="1373191"/>
          <a:ext cx="5685783" cy="929691"/>
        </a:xfrm>
        <a:prstGeom prst="chevron">
          <a:avLst/>
        </a:prstGeom>
        <a:solidFill>
          <a:schemeClr val="accent4">
            <a:tint val="40000"/>
            <a:alpha val="90000"/>
            <a:hueOff val="2053179"/>
            <a:satOff val="-10223"/>
            <a:lumOff val="-970"/>
            <a:alphaOff val="0"/>
          </a:schemeClr>
        </a:solidFill>
        <a:ln w="12700" cap="flat" cmpd="sng" algn="ctr">
          <a:solidFill>
            <a:schemeClr val="accent4">
              <a:tint val="40000"/>
              <a:alpha val="90000"/>
              <a:hueOff val="2053179"/>
              <a:satOff val="-10223"/>
              <a:lumOff val="-9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sz="2000" kern="1200" dirty="0"/>
            <a:t>Service quality is perceived to have deteriorated</a:t>
          </a:r>
        </a:p>
      </dsp:txBody>
      <dsp:txXfrm>
        <a:off x="3407442" y="1373191"/>
        <a:ext cx="4756092" cy="929691"/>
      </dsp:txXfrm>
    </dsp:sp>
    <dsp:sp modelId="{196A89BE-8F40-C34D-AE04-ADCE96C1BB76}">
      <dsp:nvSpPr>
        <dsp:cNvPr id="0" name=""/>
        <dsp:cNvSpPr/>
      </dsp:nvSpPr>
      <dsp:spPr>
        <a:xfrm>
          <a:off x="506357" y="2554907"/>
          <a:ext cx="2800275" cy="1120110"/>
        </a:xfrm>
        <a:prstGeom prst="chevron">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Optimum</a:t>
          </a:r>
          <a:r>
            <a:rPr lang="en-US" sz="2200" kern="1200" dirty="0"/>
            <a:t> </a:t>
          </a:r>
          <a:r>
            <a:rPr lang="en-US" sz="2200" b="1" kern="1200" dirty="0"/>
            <a:t>capacity</a:t>
          </a:r>
        </a:p>
      </dsp:txBody>
      <dsp:txXfrm>
        <a:off x="1066412" y="2554907"/>
        <a:ext cx="1680165" cy="1120110"/>
      </dsp:txXfrm>
    </dsp:sp>
    <dsp:sp modelId="{100BA426-43EA-8745-B9C3-DF502F66F2DB}">
      <dsp:nvSpPr>
        <dsp:cNvPr id="0" name=""/>
        <dsp:cNvSpPr/>
      </dsp:nvSpPr>
      <dsp:spPr>
        <a:xfrm>
          <a:off x="2942596" y="2650117"/>
          <a:ext cx="5721577" cy="929691"/>
        </a:xfrm>
        <a:prstGeom prst="chevron">
          <a:avLst/>
        </a:prstGeom>
        <a:solidFill>
          <a:schemeClr val="accent4">
            <a:tint val="40000"/>
            <a:alpha val="90000"/>
            <a:hueOff val="4106357"/>
            <a:satOff val="-20446"/>
            <a:lumOff val="-1940"/>
            <a:alphaOff val="0"/>
          </a:schemeClr>
        </a:solidFill>
        <a:ln w="12700" cap="flat" cmpd="sng" algn="ctr">
          <a:solidFill>
            <a:schemeClr val="accent4">
              <a:tint val="40000"/>
              <a:alpha val="90000"/>
              <a:hueOff val="4106357"/>
              <a:satOff val="-20446"/>
              <a:lumOff val="-19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sz="2000" kern="1200" dirty="0"/>
            <a:t>Staff is not overworked and customers receive good service</a:t>
          </a:r>
        </a:p>
      </dsp:txBody>
      <dsp:txXfrm>
        <a:off x="3407442" y="2650117"/>
        <a:ext cx="4791886" cy="929691"/>
      </dsp:txXfrm>
    </dsp:sp>
    <dsp:sp modelId="{029E0B3B-4FA5-144C-8256-00333F7EDB01}">
      <dsp:nvSpPr>
        <dsp:cNvPr id="0" name=""/>
        <dsp:cNvSpPr/>
      </dsp:nvSpPr>
      <dsp:spPr>
        <a:xfrm>
          <a:off x="506357" y="3831833"/>
          <a:ext cx="2800275" cy="1120110"/>
        </a:xfrm>
        <a:prstGeom prst="chevron">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Excess capacity </a:t>
          </a:r>
        </a:p>
      </dsp:txBody>
      <dsp:txXfrm>
        <a:off x="1066412" y="3831833"/>
        <a:ext cx="1680165" cy="1120110"/>
      </dsp:txXfrm>
    </dsp:sp>
    <dsp:sp modelId="{589022C2-53A4-F447-B90E-8A8D5981E3C3}">
      <dsp:nvSpPr>
        <dsp:cNvPr id="0" name=""/>
        <dsp:cNvSpPr/>
      </dsp:nvSpPr>
      <dsp:spPr>
        <a:xfrm>
          <a:off x="2942596" y="3927042"/>
          <a:ext cx="5771245" cy="929691"/>
        </a:xfrm>
        <a:prstGeom prst="chevron">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sz="2000" kern="1200" dirty="0"/>
            <a:t>Too much capacity relative to demand</a:t>
          </a:r>
        </a:p>
      </dsp:txBody>
      <dsp:txXfrm>
        <a:off x="3407442" y="3927042"/>
        <a:ext cx="4841554" cy="9296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EC13D-CFA4-455C-A4A1-BB144A4F31BC}" type="datetimeFigureOut">
              <a:rPr lang="en-GB" smtClean="0"/>
              <a:t>08/04/2024</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DABA3-B4E0-48FE-8A32-AC2B1796A78E}" type="slidenum">
              <a:rPr lang="en-GB" smtClean="0"/>
              <a:t>‹#›</a:t>
            </a:fld>
            <a:endParaRPr lang="en-GB"/>
          </a:p>
        </p:txBody>
      </p:sp>
    </p:spTree>
    <p:extLst>
      <p:ext uri="{BB962C8B-B14F-4D97-AF65-F5344CB8AC3E}">
        <p14:creationId xmlns:p14="http://schemas.microsoft.com/office/powerpoint/2010/main" val="281956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a:latin typeface="Times" pitchFamily="18" charset="0"/>
            </a:endParaRPr>
          </a:p>
        </p:txBody>
      </p:sp>
      <p:sp>
        <p:nvSpPr>
          <p:cNvPr id="67588" name="Slide Number Placeholder 3"/>
          <p:cNvSpPr>
            <a:spLocks noGrp="1"/>
          </p:cNvSpPr>
          <p:nvPr>
            <p:ph type="sldNum" sz="quarter" idx="5"/>
          </p:nvPr>
        </p:nvSpPr>
        <p:spPr>
          <a:xfrm>
            <a:off x="3532669" y="9247990"/>
            <a:ext cx="3077363" cy="406751"/>
          </a:xfrm>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D2D5449-47B2-43B6-816E-E7704E33CEBE}"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293" y="9409301"/>
            <a:ext cx="2944689" cy="494951"/>
          </a:xfrm>
          <a:prstGeom prst="rect">
            <a:avLst/>
          </a:prstGeom>
          <a:ln/>
        </p:spPr>
        <p:txBody>
          <a:bodyPr/>
          <a:lstStyle/>
          <a:p>
            <a:fld id="{2CDD5895-DD74-4728-8090-46DDC8CB6F7D}" type="slidenum">
              <a:rPr lang="en-US"/>
              <a:pPr/>
              <a:t>21</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a:xfrm>
            <a:off x="678843" y="4704651"/>
            <a:ext cx="5436815" cy="4458050"/>
          </a:xfrm>
          <a:prstGeom prst="rect">
            <a:avLst/>
          </a:prstGeom>
        </p:spPr>
        <p:txBody>
          <a:bodyPr/>
          <a:lstStyle/>
          <a:p>
            <a:endParaRPr lang="en-US"/>
          </a:p>
        </p:txBody>
      </p:sp>
    </p:spTree>
    <p:extLst>
      <p:ext uri="{BB962C8B-B14F-4D97-AF65-F5344CB8AC3E}">
        <p14:creationId xmlns:p14="http://schemas.microsoft.com/office/powerpoint/2010/main" val="390150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293" y="9409301"/>
            <a:ext cx="2944689" cy="494951"/>
          </a:xfrm>
          <a:prstGeom prst="rect">
            <a:avLst/>
          </a:prstGeom>
          <a:ln/>
        </p:spPr>
        <p:txBody>
          <a:bodyPr/>
          <a:lstStyle/>
          <a:p>
            <a:fld id="{37E36480-79BE-4DA8-B0FA-B305077EAF87}" type="slidenum">
              <a:rPr lang="en-US"/>
              <a:pPr/>
              <a:t>22</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78843" y="4704651"/>
            <a:ext cx="5436815" cy="4458050"/>
          </a:xfrm>
          <a:prstGeom prst="rect">
            <a:avLst/>
          </a:prstGeom>
        </p:spPr>
        <p:txBody>
          <a:bodyPr/>
          <a:lstStyle/>
          <a:p>
            <a:endParaRPr lang="en-US"/>
          </a:p>
        </p:txBody>
      </p:sp>
    </p:spTree>
    <p:extLst>
      <p:ext uri="{BB962C8B-B14F-4D97-AF65-F5344CB8AC3E}">
        <p14:creationId xmlns:p14="http://schemas.microsoft.com/office/powerpoint/2010/main" val="295815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293" y="9409301"/>
            <a:ext cx="2944689" cy="494951"/>
          </a:xfrm>
          <a:prstGeom prst="rect">
            <a:avLst/>
          </a:prstGeom>
          <a:ln/>
        </p:spPr>
        <p:txBody>
          <a:bodyPr/>
          <a:lstStyle/>
          <a:p>
            <a:fld id="{4E4CF7C9-75A4-4ABE-890C-10F841732FB8}" type="slidenum">
              <a:rPr lang="en-US"/>
              <a:pPr/>
              <a:t>25</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78843" y="4704651"/>
            <a:ext cx="5436815" cy="4458050"/>
          </a:xfrm>
          <a:prstGeom prst="rect">
            <a:avLst/>
          </a:prstGeom>
        </p:spPr>
        <p:txBody>
          <a:bodyPr/>
          <a:lstStyle/>
          <a:p>
            <a:endParaRPr lang="en-US"/>
          </a:p>
        </p:txBody>
      </p:sp>
    </p:spTree>
    <p:extLst>
      <p:ext uri="{BB962C8B-B14F-4D97-AF65-F5344CB8AC3E}">
        <p14:creationId xmlns:p14="http://schemas.microsoft.com/office/powerpoint/2010/main" val="1439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C155F7DE-4B2B-9A48-7A96-49B06392A3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C4FFD1-01A7-4AFE-90FF-8452C9605CB3}" type="slidenum">
              <a:rPr lang="en-AU" altLang="cs-CZ">
                <a:latin typeface="Calibri" panose="020F0502020204030204" pitchFamily="34" charset="0"/>
              </a:rPr>
              <a:pPr/>
              <a:t>30</a:t>
            </a:fld>
            <a:endParaRPr lang="en-AU" altLang="cs-CZ">
              <a:latin typeface="Calibri" panose="020F0502020204030204" pitchFamily="34" charset="0"/>
            </a:endParaRPr>
          </a:p>
        </p:txBody>
      </p:sp>
      <p:sp>
        <p:nvSpPr>
          <p:cNvPr id="114690" name="Rectangle 2">
            <a:extLst>
              <a:ext uri="{FF2B5EF4-FFF2-40B4-BE49-F238E27FC236}">
                <a16:creationId xmlns:a16="http://schemas.microsoft.com/office/drawing/2014/main" id="{A34E850D-9203-0C24-A8B0-E7B3F6D0A1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0C5F9020-6BAA-48E7-BE4D-919305C87B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EED8E3FF-0F34-3B79-C72F-051CAFDF10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B37225-7005-4D71-8315-4992223F2C29}" type="slidenum">
              <a:rPr lang="en-AU" altLang="cs-CZ">
                <a:latin typeface="Calibri" panose="020F0502020204030204" pitchFamily="34" charset="0"/>
              </a:rPr>
              <a:pPr/>
              <a:t>31</a:t>
            </a:fld>
            <a:endParaRPr lang="en-AU" altLang="cs-CZ">
              <a:latin typeface="Calibri" panose="020F0502020204030204" pitchFamily="34" charset="0"/>
            </a:endParaRPr>
          </a:p>
        </p:txBody>
      </p:sp>
      <p:sp>
        <p:nvSpPr>
          <p:cNvPr id="116738" name="Rectangle 2">
            <a:extLst>
              <a:ext uri="{FF2B5EF4-FFF2-40B4-BE49-F238E27FC236}">
                <a16:creationId xmlns:a16="http://schemas.microsoft.com/office/drawing/2014/main" id="{05532770-DE3F-60A3-646B-AF4E9AA03F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A3DF6851-E5A8-CEC9-165D-747B72F243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B30FE276-724D-FABF-98B0-91E9384B4F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D35785-18E4-4079-B91F-4C1846D4C88E}" type="slidenum">
              <a:rPr lang="en-AU" altLang="cs-CZ">
                <a:latin typeface="Calibri" panose="020F0502020204030204" pitchFamily="34" charset="0"/>
              </a:rPr>
              <a:pPr/>
              <a:t>32</a:t>
            </a:fld>
            <a:endParaRPr lang="en-AU" altLang="cs-CZ">
              <a:latin typeface="Calibri" panose="020F0502020204030204" pitchFamily="34" charset="0"/>
            </a:endParaRPr>
          </a:p>
        </p:txBody>
      </p:sp>
      <p:sp>
        <p:nvSpPr>
          <p:cNvPr id="118786" name="Rectangle 2">
            <a:extLst>
              <a:ext uri="{FF2B5EF4-FFF2-40B4-BE49-F238E27FC236}">
                <a16:creationId xmlns:a16="http://schemas.microsoft.com/office/drawing/2014/main" id="{F56C7F46-FEB2-982E-51D4-13ED5B36A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7FE7C2F5-29FF-6591-B2B5-90D7D375D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4938C015-D014-B77C-38D6-AE5FC033B6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E696E8-9C6A-4271-8F9E-BA09C008B425}" type="slidenum">
              <a:rPr lang="en-AU" altLang="cs-CZ">
                <a:latin typeface="Calibri" panose="020F0502020204030204" pitchFamily="34" charset="0"/>
              </a:rPr>
              <a:pPr/>
              <a:t>33</a:t>
            </a:fld>
            <a:endParaRPr lang="en-AU" altLang="cs-CZ">
              <a:latin typeface="Calibri" panose="020F0502020204030204" pitchFamily="34" charset="0"/>
            </a:endParaRPr>
          </a:p>
        </p:txBody>
      </p:sp>
      <p:sp>
        <p:nvSpPr>
          <p:cNvPr id="120834" name="Rectangle 2">
            <a:extLst>
              <a:ext uri="{FF2B5EF4-FFF2-40B4-BE49-F238E27FC236}">
                <a16:creationId xmlns:a16="http://schemas.microsoft.com/office/drawing/2014/main" id="{81C55C03-0B90-9B72-6BB5-700B368C21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a:extLst>
              <a:ext uri="{FF2B5EF4-FFF2-40B4-BE49-F238E27FC236}">
                <a16:creationId xmlns:a16="http://schemas.microsoft.com/office/drawing/2014/main" id="{92238EF6-4A8D-A7A0-3E52-F79C953FFF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00"/>
                </a:solidFill>
                <a:effectLst/>
                <a:highlight>
                  <a:srgbClr val="FFFFFF"/>
                </a:highlight>
                <a:latin typeface="Carlito_5h_8"/>
              </a:rPr>
              <a:t>In determining capacity, a number of factors make the assessment of service capacity difficult: </a:t>
            </a:r>
            <a:endParaRPr lang="cs-CZ" b="0" i="0" dirty="0">
              <a:solidFill>
                <a:srgbClr val="000000"/>
              </a:solidFill>
              <a:effectLst/>
              <a:highlight>
                <a:srgbClr val="FFFFFF"/>
              </a:highlight>
              <a:latin typeface="Carlito_5h_8"/>
            </a:endParaRPr>
          </a:p>
          <a:p>
            <a:r>
              <a:rPr lang="en-US" b="0" i="0" dirty="0">
                <a:solidFill>
                  <a:srgbClr val="000000"/>
                </a:solidFill>
                <a:effectLst/>
                <a:highlight>
                  <a:srgbClr val="FFFFFF"/>
                </a:highlight>
                <a:latin typeface="OpenSymbol_57_5"/>
              </a:rPr>
              <a:t> </a:t>
            </a:r>
            <a:r>
              <a:rPr lang="en-US" b="0" i="0" dirty="0">
                <a:solidFill>
                  <a:srgbClr val="000000"/>
                </a:solidFill>
                <a:effectLst/>
                <a:highlight>
                  <a:srgbClr val="FFFFFF"/>
                </a:highlight>
                <a:latin typeface="Carlito-Bold_5m_8"/>
              </a:rPr>
              <a:t>Service </a:t>
            </a:r>
            <a:r>
              <a:rPr lang="en-US" b="0" i="0" dirty="0" err="1">
                <a:solidFill>
                  <a:srgbClr val="000000"/>
                </a:solidFill>
                <a:effectLst/>
                <a:highlight>
                  <a:srgbClr val="FFFFFF"/>
                </a:highlight>
                <a:latin typeface="Carlito-Bold_5m_8"/>
              </a:rPr>
              <a:t>mix.</a:t>
            </a:r>
            <a:r>
              <a:rPr lang="en-US" b="0" i="0" dirty="0" err="1">
                <a:solidFill>
                  <a:srgbClr val="000000"/>
                </a:solidFill>
                <a:effectLst/>
                <a:highlight>
                  <a:srgbClr val="FFFFFF"/>
                </a:highlight>
                <a:latin typeface="Carlito_5h_8"/>
              </a:rPr>
              <a:t>If</a:t>
            </a:r>
            <a:r>
              <a:rPr lang="en-US" b="0" i="0" dirty="0">
                <a:solidFill>
                  <a:srgbClr val="000000"/>
                </a:solidFill>
                <a:effectLst/>
                <a:highlight>
                  <a:srgbClr val="FFFFFF"/>
                </a:highlight>
                <a:latin typeface="Carlito_5h_8"/>
              </a:rPr>
              <a:t> the service mix is made up of high volumes of 'runners', and fluctuating volumes of 'repeaters' and 'strangers </a:t>
            </a:r>
            <a:endParaRPr lang="cs-CZ" b="0" i="0" dirty="0">
              <a:solidFill>
                <a:srgbClr val="000000"/>
              </a:solidFill>
              <a:effectLst/>
              <a:highlight>
                <a:srgbClr val="FFFFFF"/>
              </a:highlight>
              <a:latin typeface="Carlito_5h_8"/>
            </a:endParaRPr>
          </a:p>
          <a:p>
            <a:r>
              <a:rPr lang="en-US" b="0" i="0" dirty="0">
                <a:solidFill>
                  <a:srgbClr val="000000"/>
                </a:solidFill>
                <a:effectLst/>
                <a:highlight>
                  <a:srgbClr val="FFFFFF"/>
                </a:highlight>
                <a:latin typeface="Carlito-Bold_5m_8"/>
              </a:rPr>
              <a:t>The impact of </a:t>
            </a:r>
            <a:r>
              <a:rPr lang="en-US" b="0" i="0" dirty="0" err="1">
                <a:solidFill>
                  <a:srgbClr val="000000"/>
                </a:solidFill>
                <a:effectLst/>
                <a:highlight>
                  <a:srgbClr val="FFFFFF"/>
                </a:highlight>
                <a:latin typeface="Carlito-Bold_5m_8"/>
              </a:rPr>
              <a:t>location.</a:t>
            </a:r>
            <a:r>
              <a:rPr lang="en-US" b="0" i="0" dirty="0" err="1">
                <a:solidFill>
                  <a:srgbClr val="000000"/>
                </a:solidFill>
                <a:effectLst/>
                <a:highlight>
                  <a:srgbClr val="FFFFFF"/>
                </a:highlight>
                <a:latin typeface="Carlito_5h_8"/>
              </a:rPr>
              <a:t>There</a:t>
            </a:r>
            <a:r>
              <a:rPr lang="en-US" b="0" i="0" dirty="0">
                <a:solidFill>
                  <a:srgbClr val="000000"/>
                </a:solidFill>
                <a:effectLst/>
                <a:highlight>
                  <a:srgbClr val="FFFFFF"/>
                </a:highlight>
                <a:latin typeface="Carlito_5h_8"/>
              </a:rPr>
              <a:t> is considerable difference between operating in a major city and rural communities. </a:t>
            </a:r>
            <a:endParaRPr lang="cs-CZ" b="0" i="0" dirty="0">
              <a:solidFill>
                <a:srgbClr val="000000"/>
              </a:solidFill>
              <a:effectLst/>
              <a:highlight>
                <a:srgbClr val="FFFFFF"/>
              </a:highlight>
              <a:latin typeface="Carlito_5h_8"/>
            </a:endParaRPr>
          </a:p>
          <a:p>
            <a:r>
              <a:rPr lang="en-US" b="0" i="0" dirty="0">
                <a:solidFill>
                  <a:srgbClr val="000000"/>
                </a:solidFill>
                <a:effectLst/>
                <a:highlight>
                  <a:srgbClr val="FFFFFF"/>
                </a:highlight>
                <a:latin typeface="Carlito-Bold_5m_8"/>
              </a:rPr>
              <a:t>The extent of intangibility in the </a:t>
            </a:r>
            <a:r>
              <a:rPr lang="en-US" b="0" i="0" dirty="0" err="1">
                <a:solidFill>
                  <a:srgbClr val="000000"/>
                </a:solidFill>
                <a:effectLst/>
                <a:highlight>
                  <a:srgbClr val="FFFFFF"/>
                </a:highlight>
                <a:latin typeface="Carlito-Bold_5m_8"/>
              </a:rPr>
              <a:t>service.</a:t>
            </a:r>
            <a:r>
              <a:rPr lang="en-US" b="0" i="0" dirty="0" err="1">
                <a:solidFill>
                  <a:srgbClr val="000000"/>
                </a:solidFill>
                <a:effectLst/>
                <a:highlight>
                  <a:srgbClr val="FFFFFF"/>
                </a:highlight>
                <a:latin typeface="Carlito_5h_8"/>
              </a:rPr>
              <a:t>Services</a:t>
            </a:r>
            <a:r>
              <a:rPr lang="en-US" b="0" i="0" dirty="0">
                <a:solidFill>
                  <a:srgbClr val="000000"/>
                </a:solidFill>
                <a:effectLst/>
                <a:highlight>
                  <a:srgbClr val="FFFFFF"/>
                </a:highlight>
                <a:latin typeface="Carlito_5h_8"/>
              </a:rPr>
              <a:t> with low degrees of intangibility are relatively easy to deal with. The number of short transactions per hour in a fast-food restaurant is relatively consistent. However, the customer-facing staff in a gourmet restaurant may have greater discretion as to how to carry out their task. They may perhaps spend time with customers in 'building relationships', with the result that the individual's capacity becomes more difficult to define. </a:t>
            </a:r>
            <a:endParaRPr lang="cs-CZ" b="0" i="0" dirty="0">
              <a:solidFill>
                <a:srgbClr val="000000"/>
              </a:solidFill>
              <a:effectLst/>
              <a:highlight>
                <a:srgbClr val="FFFFFF"/>
              </a:highlight>
              <a:latin typeface="OpenSymbol_57_5"/>
            </a:endParaRPr>
          </a:p>
          <a:p>
            <a:r>
              <a:rPr lang="en-US" b="0" i="0" dirty="0">
                <a:solidFill>
                  <a:srgbClr val="000000"/>
                </a:solidFill>
                <a:effectLst/>
                <a:highlight>
                  <a:srgbClr val="FFFFFF"/>
                </a:highlight>
                <a:latin typeface="Carlito-Bold_5m_8"/>
              </a:rPr>
              <a:t>The ease of identification of resource constraints</a:t>
            </a:r>
            <a:r>
              <a:rPr lang="en-US" b="0" i="0" dirty="0">
                <a:solidFill>
                  <a:srgbClr val="000000"/>
                </a:solidFill>
                <a:effectLst/>
                <a:highlight>
                  <a:srgbClr val="FFFFFF"/>
                </a:highlight>
                <a:latin typeface="Carlito_5h_8"/>
              </a:rPr>
              <a:t>. The capacity of a process is determined by resource constraints or bottlenecks. For more complex systems, the identification of the key resource constraints may be rather harder.</a:t>
            </a:r>
            <a:endParaRPr lang="en-GB" dirty="0"/>
          </a:p>
        </p:txBody>
      </p:sp>
      <p:sp>
        <p:nvSpPr>
          <p:cNvPr id="4" name="Zástupný symbol pro číslo snímku 3"/>
          <p:cNvSpPr>
            <a:spLocks noGrp="1"/>
          </p:cNvSpPr>
          <p:nvPr>
            <p:ph type="sldNum" sz="quarter" idx="5"/>
          </p:nvPr>
        </p:nvSpPr>
        <p:spPr/>
        <p:txBody>
          <a:bodyPr/>
          <a:lstStyle/>
          <a:p>
            <a:fld id="{2F1DABA3-B4E0-48FE-8A32-AC2B1796A78E}" type="slidenum">
              <a:rPr lang="en-GB" smtClean="0"/>
              <a:t>5</a:t>
            </a:fld>
            <a:endParaRPr lang="en-GB"/>
          </a:p>
        </p:txBody>
      </p:sp>
    </p:spTree>
    <p:extLst>
      <p:ext uri="{BB962C8B-B14F-4D97-AF65-F5344CB8AC3E}">
        <p14:creationId xmlns:p14="http://schemas.microsoft.com/office/powerpoint/2010/main" val="121629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293" y="9409301"/>
            <a:ext cx="2944689" cy="494951"/>
          </a:xfrm>
          <a:prstGeom prst="rect">
            <a:avLst/>
          </a:prstGeom>
          <a:ln/>
        </p:spPr>
        <p:txBody>
          <a:bodyPr/>
          <a:lstStyle/>
          <a:p>
            <a:fld id="{BBD80FF2-91F4-4B0D-8C10-1D9D5B36D1A2}" type="slidenum">
              <a:rPr lang="en-US"/>
              <a:pPr/>
              <a:t>7</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678843" y="4704651"/>
            <a:ext cx="5436815" cy="4458050"/>
          </a:xfrm>
          <a:prstGeom prst="rect">
            <a:avLst/>
          </a:prstGeom>
        </p:spPr>
        <p:txBody>
          <a:bodyPr/>
          <a:lstStyle/>
          <a:p>
            <a:endParaRPr lang="en-US"/>
          </a:p>
        </p:txBody>
      </p:sp>
    </p:spTree>
    <p:extLst>
      <p:ext uri="{BB962C8B-B14F-4D97-AF65-F5344CB8AC3E}">
        <p14:creationId xmlns:p14="http://schemas.microsoft.com/office/powerpoint/2010/main" val="68440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293" y="9409301"/>
            <a:ext cx="2944689" cy="494951"/>
          </a:xfrm>
          <a:prstGeom prst="rect">
            <a:avLst/>
          </a:prstGeom>
          <a:ln/>
        </p:spPr>
        <p:txBody>
          <a:bodyPr/>
          <a:lstStyle/>
          <a:p>
            <a:fld id="{3F5F840E-C411-485F-9259-761B4F2A922D}" type="slidenum">
              <a:rPr lang="en-US"/>
              <a:pPr/>
              <a:t>8</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a:xfrm>
            <a:off x="678843" y="4704651"/>
            <a:ext cx="5436815" cy="4458050"/>
          </a:xfrm>
          <a:prstGeom prst="rect">
            <a:avLst/>
          </a:prstGeom>
        </p:spPr>
        <p:txBody>
          <a:bodyPr/>
          <a:lstStyle/>
          <a:p>
            <a:endParaRPr lang="en-US"/>
          </a:p>
        </p:txBody>
      </p:sp>
    </p:spTree>
    <p:extLst>
      <p:ext uri="{BB962C8B-B14F-4D97-AF65-F5344CB8AC3E}">
        <p14:creationId xmlns:p14="http://schemas.microsoft.com/office/powerpoint/2010/main" val="202793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7150" defTabSz="914400">
              <a:spcBef>
                <a:spcPts val="588"/>
              </a:spcBef>
            </a:pPr>
            <a:endParaRPr lang="en-US" sz="1600">
              <a:solidFill>
                <a:srgbClr val="000099"/>
              </a:solidFill>
              <a:latin typeface="Arial" charset="0"/>
              <a:ea typeface="ＭＳ Ｐゴシック" charset="0"/>
              <a:cs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04ACDEDC-76AB-74A0-E03A-7AE4970C9E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B6C6F7-C24E-48DC-9268-4E7422D23EC5}" type="slidenum">
              <a:rPr lang="en-AU" altLang="cs-CZ">
                <a:latin typeface="Calibri" panose="020F0502020204030204" pitchFamily="34" charset="0"/>
              </a:rPr>
              <a:pPr/>
              <a:t>12</a:t>
            </a:fld>
            <a:endParaRPr lang="en-AU" altLang="cs-CZ">
              <a:latin typeface="Calibri" panose="020F0502020204030204" pitchFamily="34" charset="0"/>
            </a:endParaRPr>
          </a:p>
        </p:txBody>
      </p:sp>
      <p:sp>
        <p:nvSpPr>
          <p:cNvPr id="110594" name="Rectangle 2">
            <a:extLst>
              <a:ext uri="{FF2B5EF4-FFF2-40B4-BE49-F238E27FC236}">
                <a16:creationId xmlns:a16="http://schemas.microsoft.com/office/drawing/2014/main" id="{97CE2689-B698-FDF2-CC9F-85E3D1811A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E427B115-85E2-BB58-FA74-2F18A4DEC1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232371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25D753-393C-2D46-8B4D-C69426CC000F}" type="slidenum">
              <a:rPr lang="en-US" smtClean="0"/>
              <a:pPr/>
              <a:t>14</a:t>
            </a:fld>
            <a:endParaRPr lang="en-US"/>
          </a:p>
        </p:txBody>
      </p:sp>
    </p:spTree>
    <p:extLst>
      <p:ext uri="{BB962C8B-B14F-4D97-AF65-F5344CB8AC3E}">
        <p14:creationId xmlns:p14="http://schemas.microsoft.com/office/powerpoint/2010/main" val="76761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u="sng">
              <a:latin typeface="Times" pitchFamily="18"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09538" y="750888"/>
            <a:ext cx="6578600" cy="3700462"/>
          </a:xfrm>
        </p:spPr>
      </p:sp>
      <p:sp>
        <p:nvSpPr>
          <p:cNvPr id="25603" name="Rectangle 3"/>
          <p:cNvSpPr>
            <a:spLocks noGrp="1" noChangeArrowheads="1"/>
          </p:cNvSpPr>
          <p:nvPr>
            <p:ph type="body" idx="1"/>
          </p:nvPr>
        </p:nvSpPr>
        <p:spPr bwMode="auto">
          <a:xfrm>
            <a:off x="904875" y="4706938"/>
            <a:ext cx="4984750" cy="445611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605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6FEC3-3853-E83F-BC9A-04009DF218F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3DE82A72-A7F0-D6E7-D7AE-2C67A3AD9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8E42B1B3-CC5F-9BEA-551A-DB7EBB002D46}"/>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84A5F21C-F0EB-2865-6733-2A4DB9C5284D}"/>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4D2869C0-5CCC-A7CB-46C2-8B0C053B6664}"/>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402666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897F9-868D-486A-5A83-9E304718137D}"/>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7BF91FB7-5BCD-9428-9ED3-0B112436D9E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9AB9854B-03B3-8BDA-FA9E-A693091843DD}"/>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B8FAA1C3-D238-0408-3ADA-B7DE6B6540D0}"/>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193127E-FFD9-1629-57DA-B52B307A8903}"/>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231006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7DB4925-3D5B-F49C-E63D-B1E148360AF9}"/>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D568C341-59FC-9DDE-B5E5-AF7C90D3AE7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3DF4A466-03FE-C799-4C21-64038D158C71}"/>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9B122136-61A6-E53C-A947-79A65A83CC22}"/>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09ED9583-BDD4-B6C0-C7D2-C289B6D9AAB2}"/>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286676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userDrawn="1">
            <p:ph type="title"/>
          </p:nvPr>
        </p:nvSpPr>
        <p:spPr>
          <a:xfrm>
            <a:off x="279491" y="228600"/>
            <a:ext cx="7880432"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a:p>
        </p:txBody>
      </p:sp>
      <p:sp>
        <p:nvSpPr>
          <p:cNvPr id="9" name="Rectangle 3"/>
          <p:cNvSpPr txBox="1">
            <a:spLocks noChangeArrowheads="1"/>
          </p:cNvSpPr>
          <p:nvPr userDrawn="1"/>
        </p:nvSpPr>
        <p:spPr bwMode="auto">
          <a:xfrm>
            <a:off x="330307" y="1600200"/>
            <a:ext cx="11582205" cy="48006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endParaRPr kumimoji="0" lang="en-US" sz="2400" b="0" i="0" u="none" strike="noStrike" kern="0" cap="none" spc="0" normalizeH="0" baseline="0" noProof="0" dirty="0">
              <a:ln>
                <a:noFill/>
              </a:ln>
              <a:solidFill>
                <a:schemeClr val="tx1"/>
              </a:solidFill>
              <a:effectLst/>
              <a:uLnTx/>
              <a:uFillTx/>
              <a:latin typeface="Arial" charset="0"/>
              <a:ea typeface="+mn-ea"/>
              <a:cs typeface="Arial" charset="0"/>
            </a:endParaRPr>
          </a:p>
        </p:txBody>
      </p:sp>
      <p:sp>
        <p:nvSpPr>
          <p:cNvPr id="11" name="Text Placeholder 10"/>
          <p:cNvSpPr>
            <a:spLocks noGrp="1"/>
          </p:cNvSpPr>
          <p:nvPr>
            <p:ph type="body" sz="quarter" idx="10"/>
          </p:nvPr>
        </p:nvSpPr>
        <p:spPr>
          <a:xfrm>
            <a:off x="373305" y="1600200"/>
            <a:ext cx="11539206" cy="4800600"/>
          </a:xfrm>
        </p:spPr>
        <p:txBody>
          <a:bodyPr/>
          <a:lstStyle>
            <a:lvl1pPr>
              <a:lnSpc>
                <a:spcPct val="100000"/>
              </a:lnSpc>
              <a:spcBef>
                <a:spcPts val="3000"/>
              </a:spcBef>
              <a:buClr>
                <a:srgbClr val="FF6600"/>
              </a:buClr>
              <a:defRPr lang="en-US" sz="2400" b="1" dirty="0" smtClean="0">
                <a:solidFill>
                  <a:srgbClr val="013C7D"/>
                </a:solidFill>
                <a:latin typeface="Helvetica" pitchFamily="34" charset="0"/>
                <a:ea typeface="+mn-ea"/>
                <a:cs typeface="Helvetica" pitchFamily="34" charset="0"/>
              </a:defRPr>
            </a:lvl1pPr>
            <a:lvl2pPr>
              <a:lnSpc>
                <a:spcPct val="100000"/>
              </a:lnSpc>
              <a:spcBef>
                <a:spcPts val="1200"/>
              </a:spcBef>
              <a:buClrTx/>
              <a:defRPr lang="en-US" sz="2000" b="1" dirty="0" smtClean="0">
                <a:solidFill>
                  <a:srgbClr val="013C7D"/>
                </a:solidFill>
                <a:latin typeface="Helvetica" pitchFamily="34" charset="0"/>
                <a:cs typeface="Helvetica" pitchFamily="34" charset="0"/>
              </a:defRPr>
            </a:lvl2pPr>
            <a:lvl3pPr>
              <a:lnSpc>
                <a:spcPct val="100000"/>
              </a:lnSpc>
              <a:spcBef>
                <a:spcPts val="0"/>
              </a:spcBef>
              <a:buClrTx/>
              <a:defRPr lang="en-US" sz="1800" b="1" i="1" dirty="0" smtClean="0">
                <a:solidFill>
                  <a:srgbClr val="013C7D"/>
                </a:solidFill>
                <a:latin typeface="Helvetica" pitchFamily="34" charset="0"/>
                <a:cs typeface="Helvetica" pitchFamily="34" charset="0"/>
              </a:defRPr>
            </a:lvl3pPr>
            <a:lvl4pPr>
              <a:buClrTx/>
              <a:defRPr>
                <a:solidFill>
                  <a:srgbClr val="013C7D"/>
                </a:solidFill>
                <a:latin typeface="Helvetica" pitchFamily="34" charset="0"/>
                <a:cs typeface="Helvetica" pitchFamily="34" charset="0"/>
              </a:defRPr>
            </a:lvl4pPr>
            <a:lvl5pPr>
              <a:buClrTx/>
              <a:defRPr>
                <a:solidFill>
                  <a:srgbClr val="013C7D"/>
                </a:solidFill>
                <a:latin typeface="Helvetica" pitchFamily="34" charset="0"/>
                <a:cs typeface="Helvetica" pitchFamily="34" charset="0"/>
              </a:defRPr>
            </a:lvl5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a:t>Third level</a:t>
            </a:r>
            <a:endParaRPr lang="en-SG" dirty="0"/>
          </a:p>
        </p:txBody>
      </p:sp>
    </p:spTree>
    <p:extLst>
      <p:ext uri="{BB962C8B-B14F-4D97-AF65-F5344CB8AC3E}">
        <p14:creationId xmlns:p14="http://schemas.microsoft.com/office/powerpoint/2010/main" val="727550682"/>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a:spLocks noGrp="1" noChangeArrowheads="1"/>
          </p:cNvSpPr>
          <p:nvPr userDrawn="1">
            <p:ph type="title"/>
          </p:nvPr>
        </p:nvSpPr>
        <p:spPr>
          <a:xfrm>
            <a:off x="279491" y="228600"/>
            <a:ext cx="7880432"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53586483"/>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96" y="1535113"/>
            <a:ext cx="5386526"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796" y="2174875"/>
            <a:ext cx="5386526"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600">
                <a:latin typeface="Helvetica" pitchFamily="34" charset="0"/>
                <a:cs typeface="Helvetica" pitchFamily="34" charset="0"/>
              </a:defRPr>
            </a:lvl4pPr>
            <a:lvl5pPr>
              <a:buNone/>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a:t>Third level</a:t>
            </a:r>
          </a:p>
        </p:txBody>
      </p:sp>
      <p:sp>
        <p:nvSpPr>
          <p:cNvPr id="5" name="Text Placeholder 4"/>
          <p:cNvSpPr>
            <a:spLocks noGrp="1"/>
          </p:cNvSpPr>
          <p:nvPr>
            <p:ph type="body" sz="quarter" idx="3"/>
          </p:nvPr>
        </p:nvSpPr>
        <p:spPr>
          <a:xfrm>
            <a:off x="6193725" y="1535113"/>
            <a:ext cx="5388480"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725" y="2174875"/>
            <a:ext cx="5388480"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buFont typeface="Wingdings" pitchFamily="2" charset="2"/>
              <a:buChar char="v"/>
              <a:defRPr sz="1800">
                <a:solidFill>
                  <a:srgbClr val="013C7D"/>
                </a:solidFill>
                <a:latin typeface="Helvetica" pitchFamily="34" charset="0"/>
                <a:cs typeface="Helvetica" pitchFamily="34" charset="0"/>
              </a:defRPr>
            </a:lvl3pPr>
            <a:lvl4pPr>
              <a:buNone/>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marL="457200" lvl="0" indent="-457200" algn="l" defTabSz="869950" rtl="0" eaLnBrk="0" fontAlgn="base" hangingPunct="0">
              <a:spcBef>
                <a:spcPct val="80000"/>
              </a:spcBef>
              <a:spcAft>
                <a:spcPct val="0"/>
              </a:spcAft>
              <a:buClr>
                <a:srgbClr val="FF6600"/>
              </a:buClr>
              <a:buFont typeface="Webdings" pitchFamily="18" charset="2"/>
              <a:buChar char="="/>
              <a:tabLst>
                <a:tab pos="1582738" algn="l"/>
              </a:tabLst>
            </a:pPr>
            <a:r>
              <a:rPr lang="en-US" dirty="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a:t>Second level</a:t>
            </a:r>
          </a:p>
          <a:p>
            <a:pPr lvl="2"/>
            <a:r>
              <a:rPr lang="en-US" dirty="0"/>
              <a:t>Third level</a:t>
            </a:r>
          </a:p>
        </p:txBody>
      </p:sp>
      <p:sp>
        <p:nvSpPr>
          <p:cNvPr id="7" name="Rectangle 2"/>
          <p:cNvSpPr>
            <a:spLocks noGrp="1" noChangeArrowheads="1"/>
          </p:cNvSpPr>
          <p:nvPr userDrawn="1">
            <p:ph type="title"/>
          </p:nvPr>
        </p:nvSpPr>
        <p:spPr>
          <a:xfrm>
            <a:off x="279491" y="228600"/>
            <a:ext cx="7880432"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78888695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142862-5E58-284E-AECE-D75A5F20E704}"/>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6FB8D5A9-859F-A54A-581F-749F6A3304E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EA3D072A-1A4F-B104-B9D6-05B33E6959F7}"/>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217B7485-63F0-0695-F6E5-A334BB136050}"/>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B7A316CA-128C-E152-E134-C5B0656E7AEC}"/>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92543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F3FCC-BF24-4012-BFC2-E3DB53A5AC1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EC0B3AD7-7446-37DF-8C3B-393C8594E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D508E49-B40F-7A14-FA4C-A8A1ED1C9982}"/>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881303E5-648F-CA66-DAD2-6F418EBADD4D}"/>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2C4A8E79-DFEF-2E63-79B0-72BD4F25FDD5}"/>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305572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7C9942-870E-8D20-90A7-4E223C120C97}"/>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4641D31B-18EF-BCB0-7302-7F45EB67B40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BEAEBE53-5C68-F6B1-BF39-D8ED1780248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7ED3B0CE-D835-78C2-6BE8-941BA9F94C16}"/>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6" name="Zástupný symbol pro zápatí 5">
            <a:extLst>
              <a:ext uri="{FF2B5EF4-FFF2-40B4-BE49-F238E27FC236}">
                <a16:creationId xmlns:a16="http://schemas.microsoft.com/office/drawing/2014/main" id="{89BC2AC6-B83B-799E-BB0B-DBC32BBE0D21}"/>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FC232AF0-A956-A5D2-FF8F-CE6D97F6E3A3}"/>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242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D648CE-6333-D9A8-BBF1-3DCA3F4C086F}"/>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F5FEC57C-98DA-111D-6F1A-76C295B0B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7646FE9-4986-44F1-3717-1857E9641A7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B9BAE729-38DF-FBFF-8355-EE5D36D66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703E72C-CB27-AB5B-9763-45A8A347096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F69D7ABC-5AC2-DD20-37F4-F2643E204881}"/>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8" name="Zástupný symbol pro zápatí 7">
            <a:extLst>
              <a:ext uri="{FF2B5EF4-FFF2-40B4-BE49-F238E27FC236}">
                <a16:creationId xmlns:a16="http://schemas.microsoft.com/office/drawing/2014/main" id="{2DE7DE2E-8E15-DD9E-4B19-4A8404727AA0}"/>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ABFA728A-D60A-5CB9-E5BB-C3F6805F2616}"/>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59865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59377-9C80-246C-B620-B17AF76C45D2}"/>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7DF190F1-A446-C708-BE3A-4CA44CEB5799}"/>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4" name="Zástupný symbol pro zápatí 3">
            <a:extLst>
              <a:ext uri="{FF2B5EF4-FFF2-40B4-BE49-F238E27FC236}">
                <a16:creationId xmlns:a16="http://schemas.microsoft.com/office/drawing/2014/main" id="{54235CCA-BB5F-380D-B125-80898A6F2DE6}"/>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D5AA9BF3-96C6-5F01-D760-15F33FEBB085}"/>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213148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396894C-E371-C6CC-DE65-F605D47D0B4B}"/>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3" name="Zástupný symbol pro zápatí 2">
            <a:extLst>
              <a:ext uri="{FF2B5EF4-FFF2-40B4-BE49-F238E27FC236}">
                <a16:creationId xmlns:a16="http://schemas.microsoft.com/office/drawing/2014/main" id="{6ECC107A-3EBB-B34A-D2D7-6B77E7EE6614}"/>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91837CB9-8372-CE1E-77B6-F9F9EA22E099}"/>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16767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13470-3801-C274-1C9A-E6AE1F0DAC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3969BF6B-D598-4F17-5A2E-92D6D5117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6B0CA827-9026-5AE3-F41A-CE01BACA3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FDC653E-48F9-A3EB-627E-7AE98A4A0D4D}"/>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6" name="Zástupný symbol pro zápatí 5">
            <a:extLst>
              <a:ext uri="{FF2B5EF4-FFF2-40B4-BE49-F238E27FC236}">
                <a16:creationId xmlns:a16="http://schemas.microsoft.com/office/drawing/2014/main" id="{73869535-AA5B-1209-493A-69629942FE36}"/>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3F9823AE-CDC3-D881-9AE3-8BD1FE046AB1}"/>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152210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8BFD1-DD52-6C36-7756-3FBA79AE8DB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B8DAA62E-0FB5-A0D7-BEDE-335AC4803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8E42EA1-FE6D-8D79-18D3-8DA06CAF6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F18DC74-718C-3FBD-17AB-9397A20ECD39}"/>
              </a:ext>
            </a:extLst>
          </p:cNvPr>
          <p:cNvSpPr>
            <a:spLocks noGrp="1"/>
          </p:cNvSpPr>
          <p:nvPr>
            <p:ph type="dt" sz="half" idx="10"/>
          </p:nvPr>
        </p:nvSpPr>
        <p:spPr/>
        <p:txBody>
          <a:bodyPr/>
          <a:lstStyle/>
          <a:p>
            <a:fld id="{44F72266-5D49-4662-824A-94CBE2B62144}" type="datetimeFigureOut">
              <a:rPr lang="en-GB" smtClean="0"/>
              <a:t>08/04/2024</a:t>
            </a:fld>
            <a:endParaRPr lang="en-GB"/>
          </a:p>
        </p:txBody>
      </p:sp>
      <p:sp>
        <p:nvSpPr>
          <p:cNvPr id="6" name="Zástupný symbol pro zápatí 5">
            <a:extLst>
              <a:ext uri="{FF2B5EF4-FFF2-40B4-BE49-F238E27FC236}">
                <a16:creationId xmlns:a16="http://schemas.microsoft.com/office/drawing/2014/main" id="{397712E2-8A38-D6B6-D263-92459CB428FD}"/>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961C4E67-1CB5-C78B-6534-D5E81A4A38E4}"/>
              </a:ext>
            </a:extLst>
          </p:cNvPr>
          <p:cNvSpPr>
            <a:spLocks noGrp="1"/>
          </p:cNvSpPr>
          <p:nvPr>
            <p:ph type="sldNum" sz="quarter" idx="12"/>
          </p:nvPr>
        </p:nvSpPr>
        <p:spPr/>
        <p:txBody>
          <a:bodyPr/>
          <a:lstStyle/>
          <a:p>
            <a:fld id="{E765E103-F0EA-4CE0-BC67-251FC69C8ABB}" type="slidenum">
              <a:rPr lang="en-GB" smtClean="0"/>
              <a:t>‹#›</a:t>
            </a:fld>
            <a:endParaRPr lang="en-GB"/>
          </a:p>
        </p:txBody>
      </p:sp>
    </p:spTree>
    <p:extLst>
      <p:ext uri="{BB962C8B-B14F-4D97-AF65-F5344CB8AC3E}">
        <p14:creationId xmlns:p14="http://schemas.microsoft.com/office/powerpoint/2010/main" val="331530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74D6279-EE38-A257-DDCC-872A2793E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828A3A-0F03-58CC-E386-15C5D8F7B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02F7FED7-FA0D-3E0F-5613-31689248A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F72266-5D49-4662-824A-94CBE2B62144}" type="datetimeFigureOut">
              <a:rPr lang="en-GB" smtClean="0"/>
              <a:t>08/04/2024</a:t>
            </a:fld>
            <a:endParaRPr lang="en-GB"/>
          </a:p>
        </p:txBody>
      </p:sp>
      <p:sp>
        <p:nvSpPr>
          <p:cNvPr id="5" name="Zástupný symbol pro zápatí 4">
            <a:extLst>
              <a:ext uri="{FF2B5EF4-FFF2-40B4-BE49-F238E27FC236}">
                <a16:creationId xmlns:a16="http://schemas.microsoft.com/office/drawing/2014/main" id="{E441E8D2-D2CF-ED66-A943-EB9D2E3D7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symbol pro číslo snímku 5">
            <a:extLst>
              <a:ext uri="{FF2B5EF4-FFF2-40B4-BE49-F238E27FC236}">
                <a16:creationId xmlns:a16="http://schemas.microsoft.com/office/drawing/2014/main" id="{015E08EE-C5F9-FC1A-BF31-8991885E3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65E103-F0EA-4CE0-BC67-251FC69C8ABB}" type="slidenum">
              <a:rPr lang="en-GB" smtClean="0"/>
              <a:t>‹#›</a:t>
            </a:fld>
            <a:endParaRPr lang="en-GB"/>
          </a:p>
        </p:txBody>
      </p:sp>
    </p:spTree>
    <p:extLst>
      <p:ext uri="{BB962C8B-B14F-4D97-AF65-F5344CB8AC3E}">
        <p14:creationId xmlns:p14="http://schemas.microsoft.com/office/powerpoint/2010/main" val="279350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blogdadisal.blogspot.com/2014/07/are-you-improving-your-english-at.html&amp;ei=I1D7VJWyOcXD7gbhv4CoAg&amp;bvm=bv.87611401,d.ZGU&amp;psig=AFQjCNG0Yhcp0vfHyUWhKa3NLQYja7SJ_Q&amp;ust=142584255412436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uk/url?sa=i&amp;rct=j&amp;q=&amp;esrc=s&amp;source=images&amp;cd=&amp;cad=rja&amp;uact=8&amp;ved=0CAcQjRw&amp;url=http://www.dailymail.co.uk/news/article-1250946/They-havent-got-queue-Government-teach-immigrants-British-art-lining-up.html&amp;ei=BFH7VKPDN6Gd7gb2kICYAg&amp;bvm=bv.87611401,d.ZGU&amp;psig=AFQjCNGBtHoWzzHXisTolegoQetTi8DHlQ&amp;ust=1425842738557085"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AA47177-8C61-F47E-E2D0-FCA0B2AFD22F}"/>
              </a:ext>
            </a:extLst>
          </p:cNvPr>
          <p:cNvSpPr>
            <a:spLocks noGrp="1"/>
          </p:cNvSpPr>
          <p:nvPr>
            <p:ph type="ctrTitle"/>
          </p:nvPr>
        </p:nvSpPr>
        <p:spPr/>
        <p:txBody>
          <a:bodyPr>
            <a:normAutofit/>
          </a:bodyPr>
          <a:lstStyle/>
          <a:p>
            <a:r>
              <a:rPr lang="en-GB" sz="4400" dirty="0"/>
              <a:t>Capacity planning </a:t>
            </a:r>
            <a:r>
              <a:rPr lang="cs-CZ" sz="4400" dirty="0"/>
              <a:t>and its </a:t>
            </a:r>
            <a:r>
              <a:rPr lang="en-GB" sz="4400" dirty="0"/>
              <a:t>planning</a:t>
            </a:r>
          </a:p>
        </p:txBody>
      </p:sp>
      <p:sp>
        <p:nvSpPr>
          <p:cNvPr id="5" name="Podnadpis 4">
            <a:extLst>
              <a:ext uri="{FF2B5EF4-FFF2-40B4-BE49-F238E27FC236}">
                <a16:creationId xmlns:a16="http://schemas.microsoft.com/office/drawing/2014/main" id="{D5EE1250-B70F-50EE-E812-15168D5561A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7953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a:extLst>
              <a:ext uri="{FF2B5EF4-FFF2-40B4-BE49-F238E27FC236}">
                <a16:creationId xmlns:a16="http://schemas.microsoft.com/office/drawing/2014/main" id="{B2C7A108-DC3F-99F0-124D-DD22D3D05392}"/>
              </a:ext>
            </a:extLst>
          </p:cNvPr>
          <p:cNvGrpSpPr>
            <a:grpSpLocks/>
          </p:cNvGrpSpPr>
          <p:nvPr/>
        </p:nvGrpSpPr>
        <p:grpSpPr bwMode="auto">
          <a:xfrm>
            <a:off x="107997" y="981635"/>
            <a:ext cx="8077200" cy="5486400"/>
            <a:chOff x="336" y="672"/>
            <a:chExt cx="5088" cy="3456"/>
          </a:xfrm>
        </p:grpSpPr>
        <p:sp>
          <p:nvSpPr>
            <p:cNvPr id="3" name="Rectangle 45">
              <a:extLst>
                <a:ext uri="{FF2B5EF4-FFF2-40B4-BE49-F238E27FC236}">
                  <a16:creationId xmlns:a16="http://schemas.microsoft.com/office/drawing/2014/main" id="{C18B9060-882D-5039-0833-2BF0B1B1163F}"/>
                </a:ext>
              </a:extLst>
            </p:cNvPr>
            <p:cNvSpPr>
              <a:spLocks noChangeArrowheads="1"/>
            </p:cNvSpPr>
            <p:nvPr/>
          </p:nvSpPr>
          <p:spPr bwMode="auto">
            <a:xfrm>
              <a:off x="336" y="672"/>
              <a:ext cx="5088" cy="3456"/>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grpSp>
          <p:nvGrpSpPr>
            <p:cNvPr id="4" name="Group 4">
              <a:extLst>
                <a:ext uri="{FF2B5EF4-FFF2-40B4-BE49-F238E27FC236}">
                  <a16:creationId xmlns:a16="http://schemas.microsoft.com/office/drawing/2014/main" id="{5886A49D-A8CA-C9B6-47FB-396D464E5B69}"/>
                </a:ext>
              </a:extLst>
            </p:cNvPr>
            <p:cNvGrpSpPr>
              <a:grpSpLocks/>
            </p:cNvGrpSpPr>
            <p:nvPr/>
          </p:nvGrpSpPr>
          <p:grpSpPr bwMode="auto">
            <a:xfrm>
              <a:off x="480" y="816"/>
              <a:ext cx="4820" cy="3255"/>
              <a:chOff x="464" y="792"/>
              <a:chExt cx="4820" cy="3255"/>
            </a:xfrm>
          </p:grpSpPr>
          <p:sp>
            <p:nvSpPr>
              <p:cNvPr id="5" name="Line 5">
                <a:extLst>
                  <a:ext uri="{FF2B5EF4-FFF2-40B4-BE49-F238E27FC236}">
                    <a16:creationId xmlns:a16="http://schemas.microsoft.com/office/drawing/2014/main" id="{9A72995A-825C-A26A-B891-9B2E7BDDE095}"/>
                  </a:ext>
                </a:extLst>
              </p:cNvPr>
              <p:cNvSpPr>
                <a:spLocks noChangeShapeType="1"/>
              </p:cNvSpPr>
              <p:nvPr/>
            </p:nvSpPr>
            <p:spPr bwMode="auto">
              <a:xfrm>
                <a:off x="2013" y="1630"/>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6" name="Line 6">
                <a:extLst>
                  <a:ext uri="{FF2B5EF4-FFF2-40B4-BE49-F238E27FC236}">
                    <a16:creationId xmlns:a16="http://schemas.microsoft.com/office/drawing/2014/main" id="{98390886-5F9F-AB00-3928-94E13BF399E5}"/>
                  </a:ext>
                </a:extLst>
              </p:cNvPr>
              <p:cNvSpPr>
                <a:spLocks noChangeShapeType="1"/>
              </p:cNvSpPr>
              <p:nvPr/>
            </p:nvSpPr>
            <p:spPr bwMode="auto">
              <a:xfrm>
                <a:off x="2013" y="2348"/>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7" name="Line 7">
                <a:extLst>
                  <a:ext uri="{FF2B5EF4-FFF2-40B4-BE49-F238E27FC236}">
                    <a16:creationId xmlns:a16="http://schemas.microsoft.com/office/drawing/2014/main" id="{5C62BCD9-2F2C-1137-31F8-C3EBC6014DB6}"/>
                  </a:ext>
                </a:extLst>
              </p:cNvPr>
              <p:cNvSpPr>
                <a:spLocks noChangeShapeType="1"/>
              </p:cNvSpPr>
              <p:nvPr/>
            </p:nvSpPr>
            <p:spPr bwMode="auto">
              <a:xfrm>
                <a:off x="2013" y="3076"/>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8" name="Line 8">
                <a:extLst>
                  <a:ext uri="{FF2B5EF4-FFF2-40B4-BE49-F238E27FC236}">
                    <a16:creationId xmlns:a16="http://schemas.microsoft.com/office/drawing/2014/main" id="{9725D680-4E16-7E29-CA85-861605F9B5A7}"/>
                  </a:ext>
                </a:extLst>
              </p:cNvPr>
              <p:cNvSpPr>
                <a:spLocks noChangeShapeType="1"/>
              </p:cNvSpPr>
              <p:nvPr/>
            </p:nvSpPr>
            <p:spPr bwMode="auto">
              <a:xfrm>
                <a:off x="2013" y="3809"/>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9" name="Line 9">
                <a:extLst>
                  <a:ext uri="{FF2B5EF4-FFF2-40B4-BE49-F238E27FC236}">
                    <a16:creationId xmlns:a16="http://schemas.microsoft.com/office/drawing/2014/main" id="{E3037067-74CE-DFEA-3ACA-AF8337AFA3C2}"/>
                  </a:ext>
                </a:extLst>
              </p:cNvPr>
              <p:cNvSpPr>
                <a:spLocks noChangeShapeType="1"/>
              </p:cNvSpPr>
              <p:nvPr/>
            </p:nvSpPr>
            <p:spPr bwMode="auto">
              <a:xfrm>
                <a:off x="3834" y="3076"/>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0" name="Line 10">
                <a:extLst>
                  <a:ext uri="{FF2B5EF4-FFF2-40B4-BE49-F238E27FC236}">
                    <a16:creationId xmlns:a16="http://schemas.microsoft.com/office/drawing/2014/main" id="{E8B5B463-0DD3-BC18-8CD2-27E77609B3C1}"/>
                  </a:ext>
                </a:extLst>
              </p:cNvPr>
              <p:cNvSpPr>
                <a:spLocks noChangeShapeType="1"/>
              </p:cNvSpPr>
              <p:nvPr/>
            </p:nvSpPr>
            <p:spPr bwMode="auto">
              <a:xfrm>
                <a:off x="3834" y="1617"/>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1" name="Line 11">
                <a:extLst>
                  <a:ext uri="{FF2B5EF4-FFF2-40B4-BE49-F238E27FC236}">
                    <a16:creationId xmlns:a16="http://schemas.microsoft.com/office/drawing/2014/main" id="{64522ABF-23F4-D224-3329-4A75EDA1C8D8}"/>
                  </a:ext>
                </a:extLst>
              </p:cNvPr>
              <p:cNvSpPr>
                <a:spLocks noChangeShapeType="1"/>
              </p:cNvSpPr>
              <p:nvPr/>
            </p:nvSpPr>
            <p:spPr bwMode="auto">
              <a:xfrm>
                <a:off x="3834" y="2334"/>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2" name="Line 12">
                <a:extLst>
                  <a:ext uri="{FF2B5EF4-FFF2-40B4-BE49-F238E27FC236}">
                    <a16:creationId xmlns:a16="http://schemas.microsoft.com/office/drawing/2014/main" id="{EEF8FF22-6F98-F042-6726-02E2039F0096}"/>
                  </a:ext>
                </a:extLst>
              </p:cNvPr>
              <p:cNvSpPr>
                <a:spLocks noChangeShapeType="1"/>
              </p:cNvSpPr>
              <p:nvPr/>
            </p:nvSpPr>
            <p:spPr bwMode="auto">
              <a:xfrm>
                <a:off x="3834" y="3809"/>
                <a:ext cx="0" cy="238"/>
              </a:xfrm>
              <a:prstGeom prst="line">
                <a:avLst/>
              </a:prstGeom>
              <a:noFill/>
              <a:ln w="57150">
                <a:solidFill>
                  <a:srgbClr val="990033"/>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3" name="Rectangle 13">
                <a:extLst>
                  <a:ext uri="{FF2B5EF4-FFF2-40B4-BE49-F238E27FC236}">
                    <a16:creationId xmlns:a16="http://schemas.microsoft.com/office/drawing/2014/main" id="{F41A9AFD-F6A9-7C55-5C8B-6B705F21DBA4}"/>
                  </a:ext>
                </a:extLst>
              </p:cNvPr>
              <p:cNvSpPr>
                <a:spLocks noChangeArrowheads="1"/>
              </p:cNvSpPr>
              <p:nvPr/>
            </p:nvSpPr>
            <p:spPr bwMode="auto">
              <a:xfrm>
                <a:off x="3416" y="1137"/>
                <a:ext cx="836" cy="515"/>
              </a:xfrm>
              <a:prstGeom prst="rect">
                <a:avLst/>
              </a:prstGeom>
              <a:solidFill>
                <a:srgbClr val="CCFFCC"/>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4" name="Rectangle 14">
                <a:extLst>
                  <a:ext uri="{FF2B5EF4-FFF2-40B4-BE49-F238E27FC236}">
                    <a16:creationId xmlns:a16="http://schemas.microsoft.com/office/drawing/2014/main" id="{4A218800-A35F-39E7-BBE9-264A51D5FCBA}"/>
                  </a:ext>
                </a:extLst>
              </p:cNvPr>
              <p:cNvSpPr>
                <a:spLocks noChangeArrowheads="1"/>
              </p:cNvSpPr>
              <p:nvPr/>
            </p:nvSpPr>
            <p:spPr bwMode="auto">
              <a:xfrm>
                <a:off x="3416" y="1868"/>
                <a:ext cx="836" cy="515"/>
              </a:xfrm>
              <a:prstGeom prst="rect">
                <a:avLst/>
              </a:prstGeom>
              <a:solidFill>
                <a:srgbClr val="CCFFCC"/>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5" name="Rectangle 15">
                <a:extLst>
                  <a:ext uri="{FF2B5EF4-FFF2-40B4-BE49-F238E27FC236}">
                    <a16:creationId xmlns:a16="http://schemas.microsoft.com/office/drawing/2014/main" id="{20B28165-4E3A-665E-949E-9D216C105CFF}"/>
                  </a:ext>
                </a:extLst>
              </p:cNvPr>
              <p:cNvSpPr>
                <a:spLocks noChangeArrowheads="1"/>
              </p:cNvSpPr>
              <p:nvPr/>
            </p:nvSpPr>
            <p:spPr bwMode="auto">
              <a:xfrm>
                <a:off x="3416" y="2591"/>
                <a:ext cx="836" cy="515"/>
              </a:xfrm>
              <a:prstGeom prst="rect">
                <a:avLst/>
              </a:prstGeom>
              <a:solidFill>
                <a:srgbClr val="CCFFCC"/>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6" name="Rectangle 16">
                <a:extLst>
                  <a:ext uri="{FF2B5EF4-FFF2-40B4-BE49-F238E27FC236}">
                    <a16:creationId xmlns:a16="http://schemas.microsoft.com/office/drawing/2014/main" id="{C1A58030-E981-6EF3-2BCF-6C3DE34F5107}"/>
                  </a:ext>
                </a:extLst>
              </p:cNvPr>
              <p:cNvSpPr>
                <a:spLocks noChangeArrowheads="1"/>
              </p:cNvSpPr>
              <p:nvPr/>
            </p:nvSpPr>
            <p:spPr bwMode="auto">
              <a:xfrm>
                <a:off x="3416" y="3315"/>
                <a:ext cx="836" cy="515"/>
              </a:xfrm>
              <a:prstGeom prst="rect">
                <a:avLst/>
              </a:prstGeom>
              <a:solidFill>
                <a:srgbClr val="CCFFCC"/>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7" name="Rectangle 17">
                <a:extLst>
                  <a:ext uri="{FF2B5EF4-FFF2-40B4-BE49-F238E27FC236}">
                    <a16:creationId xmlns:a16="http://schemas.microsoft.com/office/drawing/2014/main" id="{AB605057-165A-DFFF-64BA-B34A6B5743D0}"/>
                  </a:ext>
                </a:extLst>
              </p:cNvPr>
              <p:cNvSpPr>
                <a:spLocks noChangeArrowheads="1"/>
              </p:cNvSpPr>
              <p:nvPr/>
            </p:nvSpPr>
            <p:spPr bwMode="auto">
              <a:xfrm>
                <a:off x="1595" y="1869"/>
                <a:ext cx="836" cy="515"/>
              </a:xfrm>
              <a:prstGeom prst="rect">
                <a:avLst/>
              </a:prstGeom>
              <a:solidFill>
                <a:srgbClr val="FFCC99"/>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8" name="Rectangle 18">
                <a:extLst>
                  <a:ext uri="{FF2B5EF4-FFF2-40B4-BE49-F238E27FC236}">
                    <a16:creationId xmlns:a16="http://schemas.microsoft.com/office/drawing/2014/main" id="{6B4BF3E4-B23C-837F-0401-AD8BE9884168}"/>
                  </a:ext>
                </a:extLst>
              </p:cNvPr>
              <p:cNvSpPr>
                <a:spLocks noChangeArrowheads="1"/>
              </p:cNvSpPr>
              <p:nvPr/>
            </p:nvSpPr>
            <p:spPr bwMode="auto">
              <a:xfrm>
                <a:off x="1595" y="2591"/>
                <a:ext cx="836" cy="515"/>
              </a:xfrm>
              <a:prstGeom prst="rect">
                <a:avLst/>
              </a:prstGeom>
              <a:solidFill>
                <a:srgbClr val="FFCC99"/>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19" name="Rectangle 19">
                <a:extLst>
                  <a:ext uri="{FF2B5EF4-FFF2-40B4-BE49-F238E27FC236}">
                    <a16:creationId xmlns:a16="http://schemas.microsoft.com/office/drawing/2014/main" id="{25C397F1-2172-C9E8-C57A-5EC2B71E4CB8}"/>
                  </a:ext>
                </a:extLst>
              </p:cNvPr>
              <p:cNvSpPr>
                <a:spLocks noChangeArrowheads="1"/>
              </p:cNvSpPr>
              <p:nvPr/>
            </p:nvSpPr>
            <p:spPr bwMode="auto">
              <a:xfrm>
                <a:off x="1595" y="3314"/>
                <a:ext cx="836" cy="515"/>
              </a:xfrm>
              <a:prstGeom prst="rect">
                <a:avLst/>
              </a:prstGeom>
              <a:solidFill>
                <a:srgbClr val="FFCC99"/>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20" name="Rectangle 20">
                <a:extLst>
                  <a:ext uri="{FF2B5EF4-FFF2-40B4-BE49-F238E27FC236}">
                    <a16:creationId xmlns:a16="http://schemas.microsoft.com/office/drawing/2014/main" id="{5800D494-3672-6755-85B6-7C666BC6D681}"/>
                  </a:ext>
                </a:extLst>
              </p:cNvPr>
              <p:cNvSpPr>
                <a:spLocks noChangeArrowheads="1"/>
              </p:cNvSpPr>
              <p:nvPr/>
            </p:nvSpPr>
            <p:spPr bwMode="auto">
              <a:xfrm>
                <a:off x="1595" y="1137"/>
                <a:ext cx="836" cy="515"/>
              </a:xfrm>
              <a:prstGeom prst="rect">
                <a:avLst/>
              </a:prstGeom>
              <a:solidFill>
                <a:srgbClr val="FFCC99"/>
              </a:solidFill>
              <a:ln w="19050">
                <a:solidFill>
                  <a:srgbClr val="000000"/>
                </a:solidFill>
                <a:miter lim="800000"/>
                <a:headEnd/>
                <a:tailEnd/>
              </a:ln>
              <a:effectLst>
                <a:outerShdw dist="53882" dir="2700000" algn="ctr" rotWithShape="0">
                  <a:srgbClr val="808080"/>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21" name="Rectangle 21">
                <a:extLst>
                  <a:ext uri="{FF2B5EF4-FFF2-40B4-BE49-F238E27FC236}">
                    <a16:creationId xmlns:a16="http://schemas.microsoft.com/office/drawing/2014/main" id="{2A9921EE-B41C-572F-AFB8-068DCA21CDAA}"/>
                  </a:ext>
                </a:extLst>
              </p:cNvPr>
              <p:cNvSpPr>
                <a:spLocks noChangeArrowheads="1"/>
              </p:cNvSpPr>
              <p:nvPr/>
            </p:nvSpPr>
            <p:spPr bwMode="auto">
              <a:xfrm>
                <a:off x="776" y="923"/>
                <a:ext cx="449"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600" b="1">
                    <a:effectLst>
                      <a:outerShdw blurRad="38100" dist="38100" dir="2700000" algn="tl">
                        <a:srgbClr val="C0C0C0"/>
                      </a:outerShdw>
                    </a:effectLst>
                  </a:rPr>
                  <a:t>Items</a:t>
                </a:r>
              </a:p>
            </p:txBody>
          </p:sp>
          <p:sp>
            <p:nvSpPr>
              <p:cNvPr id="22" name="Rectangle 22">
                <a:extLst>
                  <a:ext uri="{FF2B5EF4-FFF2-40B4-BE49-F238E27FC236}">
                    <a16:creationId xmlns:a16="http://schemas.microsoft.com/office/drawing/2014/main" id="{F23CD167-8DC3-48FC-98FB-F640EFDA30A1}"/>
                  </a:ext>
                </a:extLst>
              </p:cNvPr>
              <p:cNvSpPr>
                <a:spLocks noChangeArrowheads="1"/>
              </p:cNvSpPr>
              <p:nvPr/>
            </p:nvSpPr>
            <p:spPr bwMode="auto">
              <a:xfrm>
                <a:off x="544" y="1252"/>
                <a:ext cx="91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Product lines or families</a:t>
                </a:r>
              </a:p>
            </p:txBody>
          </p:sp>
          <p:sp>
            <p:nvSpPr>
              <p:cNvPr id="23" name="Rectangle 23">
                <a:extLst>
                  <a:ext uri="{FF2B5EF4-FFF2-40B4-BE49-F238E27FC236}">
                    <a16:creationId xmlns:a16="http://schemas.microsoft.com/office/drawing/2014/main" id="{403398DA-DFD4-7F06-F9B4-84171DEAB100}"/>
                  </a:ext>
                </a:extLst>
              </p:cNvPr>
              <p:cNvSpPr>
                <a:spLocks noChangeArrowheads="1"/>
              </p:cNvSpPr>
              <p:nvPr/>
            </p:nvSpPr>
            <p:spPr bwMode="auto">
              <a:xfrm>
                <a:off x="570" y="1984"/>
                <a:ext cx="859"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Individual products</a:t>
                </a:r>
              </a:p>
            </p:txBody>
          </p:sp>
          <p:sp>
            <p:nvSpPr>
              <p:cNvPr id="24" name="Rectangle 24">
                <a:extLst>
                  <a:ext uri="{FF2B5EF4-FFF2-40B4-BE49-F238E27FC236}">
                    <a16:creationId xmlns:a16="http://schemas.microsoft.com/office/drawing/2014/main" id="{8832B4BB-46AC-69E0-A280-BD9A30752BCB}"/>
                  </a:ext>
                </a:extLst>
              </p:cNvPr>
              <p:cNvSpPr>
                <a:spLocks noChangeArrowheads="1"/>
              </p:cNvSpPr>
              <p:nvPr/>
            </p:nvSpPr>
            <p:spPr bwMode="auto">
              <a:xfrm>
                <a:off x="536" y="2763"/>
                <a:ext cx="9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Components</a:t>
                </a:r>
              </a:p>
            </p:txBody>
          </p:sp>
          <p:sp>
            <p:nvSpPr>
              <p:cNvPr id="25" name="Rectangle 25">
                <a:extLst>
                  <a:ext uri="{FF2B5EF4-FFF2-40B4-BE49-F238E27FC236}">
                    <a16:creationId xmlns:a16="http://schemas.microsoft.com/office/drawing/2014/main" id="{83032172-BECD-EA7E-10A7-03404095D9E5}"/>
                  </a:ext>
                </a:extLst>
              </p:cNvPr>
              <p:cNvSpPr>
                <a:spLocks noChangeArrowheads="1"/>
              </p:cNvSpPr>
              <p:nvPr/>
            </p:nvSpPr>
            <p:spPr bwMode="auto">
              <a:xfrm>
                <a:off x="464" y="3430"/>
                <a:ext cx="107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Manufacturing operations</a:t>
                </a:r>
              </a:p>
            </p:txBody>
          </p:sp>
          <p:sp>
            <p:nvSpPr>
              <p:cNvPr id="26" name="Rectangle 26">
                <a:extLst>
                  <a:ext uri="{FF2B5EF4-FFF2-40B4-BE49-F238E27FC236}">
                    <a16:creationId xmlns:a16="http://schemas.microsoft.com/office/drawing/2014/main" id="{28D20B50-A1AE-48CB-9854-549E0B3215D0}"/>
                  </a:ext>
                </a:extLst>
              </p:cNvPr>
              <p:cNvSpPr>
                <a:spLocks noChangeArrowheads="1"/>
              </p:cNvSpPr>
              <p:nvPr/>
            </p:nvSpPr>
            <p:spPr bwMode="auto">
              <a:xfrm>
                <a:off x="4497" y="792"/>
                <a:ext cx="76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600" b="1">
                    <a:effectLst>
                      <a:outerShdw blurRad="38100" dist="38100" dir="2700000" algn="tl">
                        <a:srgbClr val="C0C0C0"/>
                      </a:outerShdw>
                    </a:effectLst>
                  </a:rPr>
                  <a:t>Resource Level</a:t>
                </a:r>
              </a:p>
            </p:txBody>
          </p:sp>
          <p:sp>
            <p:nvSpPr>
              <p:cNvPr id="27" name="Rectangle 27">
                <a:extLst>
                  <a:ext uri="{FF2B5EF4-FFF2-40B4-BE49-F238E27FC236}">
                    <a16:creationId xmlns:a16="http://schemas.microsoft.com/office/drawing/2014/main" id="{ADC68C1C-BFE9-B95B-9E1C-F8603796043E}"/>
                  </a:ext>
                </a:extLst>
              </p:cNvPr>
              <p:cNvSpPr>
                <a:spLocks noChangeArrowheads="1"/>
              </p:cNvSpPr>
              <p:nvPr/>
            </p:nvSpPr>
            <p:spPr bwMode="auto">
              <a:xfrm>
                <a:off x="4630" y="1309"/>
                <a:ext cx="503"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Plants</a:t>
                </a:r>
              </a:p>
            </p:txBody>
          </p:sp>
          <p:sp>
            <p:nvSpPr>
              <p:cNvPr id="28" name="Rectangle 28">
                <a:extLst>
                  <a:ext uri="{FF2B5EF4-FFF2-40B4-BE49-F238E27FC236}">
                    <a16:creationId xmlns:a16="http://schemas.microsoft.com/office/drawing/2014/main" id="{BBEF2D5E-C96E-57CB-BDCF-B48C05FC8BA7}"/>
                  </a:ext>
                </a:extLst>
              </p:cNvPr>
              <p:cNvSpPr>
                <a:spLocks noChangeArrowheads="1"/>
              </p:cNvSpPr>
              <p:nvPr/>
            </p:nvSpPr>
            <p:spPr bwMode="auto">
              <a:xfrm>
                <a:off x="4479" y="3430"/>
                <a:ext cx="805"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Individual machines</a:t>
                </a:r>
              </a:p>
            </p:txBody>
          </p:sp>
          <p:sp>
            <p:nvSpPr>
              <p:cNvPr id="29" name="Rectangle 29">
                <a:extLst>
                  <a:ext uri="{FF2B5EF4-FFF2-40B4-BE49-F238E27FC236}">
                    <a16:creationId xmlns:a16="http://schemas.microsoft.com/office/drawing/2014/main" id="{8FBC6B3E-B482-FB74-3DB1-9AFAC002044C}"/>
                  </a:ext>
                </a:extLst>
              </p:cNvPr>
              <p:cNvSpPr>
                <a:spLocks noChangeArrowheads="1"/>
              </p:cNvSpPr>
              <p:nvPr/>
            </p:nvSpPr>
            <p:spPr bwMode="auto">
              <a:xfrm>
                <a:off x="4522" y="1927"/>
                <a:ext cx="717"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Critical work centers</a:t>
                </a:r>
              </a:p>
            </p:txBody>
          </p:sp>
          <p:sp>
            <p:nvSpPr>
              <p:cNvPr id="30" name="Rectangle 30">
                <a:extLst>
                  <a:ext uri="{FF2B5EF4-FFF2-40B4-BE49-F238E27FC236}">
                    <a16:creationId xmlns:a16="http://schemas.microsoft.com/office/drawing/2014/main" id="{62C5EC60-65FA-B3B7-A1EE-7E290A58C6A5}"/>
                  </a:ext>
                </a:extLst>
              </p:cNvPr>
              <p:cNvSpPr>
                <a:spLocks noChangeArrowheads="1"/>
              </p:cNvSpPr>
              <p:nvPr/>
            </p:nvSpPr>
            <p:spPr bwMode="auto">
              <a:xfrm>
                <a:off x="1579" y="792"/>
                <a:ext cx="86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600" b="1">
                    <a:effectLst>
                      <a:outerShdw blurRad="38100" dist="38100" dir="2700000" algn="tl">
                        <a:srgbClr val="C0C0C0"/>
                      </a:outerShdw>
                    </a:effectLst>
                  </a:rPr>
                  <a:t>Production Planning</a:t>
                </a:r>
              </a:p>
            </p:txBody>
          </p:sp>
          <p:sp>
            <p:nvSpPr>
              <p:cNvPr id="31" name="Rectangle 31">
                <a:extLst>
                  <a:ext uri="{FF2B5EF4-FFF2-40B4-BE49-F238E27FC236}">
                    <a16:creationId xmlns:a16="http://schemas.microsoft.com/office/drawing/2014/main" id="{807D88A2-9700-720B-DA28-FCD628062655}"/>
                  </a:ext>
                </a:extLst>
              </p:cNvPr>
              <p:cNvSpPr>
                <a:spLocks noChangeArrowheads="1"/>
              </p:cNvSpPr>
              <p:nvPr/>
            </p:nvSpPr>
            <p:spPr bwMode="auto">
              <a:xfrm>
                <a:off x="3445" y="792"/>
                <a:ext cx="779"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600" b="1">
                    <a:effectLst>
                      <a:outerShdw blurRad="38100" dist="38100" dir="2700000" algn="tl">
                        <a:srgbClr val="C0C0C0"/>
                      </a:outerShdw>
                    </a:effectLst>
                  </a:rPr>
                  <a:t>Capacity Planning</a:t>
                </a:r>
              </a:p>
            </p:txBody>
          </p:sp>
          <p:sp>
            <p:nvSpPr>
              <p:cNvPr id="32" name="Rectangle 32">
                <a:extLst>
                  <a:ext uri="{FF2B5EF4-FFF2-40B4-BE49-F238E27FC236}">
                    <a16:creationId xmlns:a16="http://schemas.microsoft.com/office/drawing/2014/main" id="{D0C73F0D-19DD-D8EA-9F73-57BE782BD550}"/>
                  </a:ext>
                </a:extLst>
              </p:cNvPr>
              <p:cNvSpPr>
                <a:spLocks noChangeArrowheads="1"/>
              </p:cNvSpPr>
              <p:nvPr/>
            </p:nvSpPr>
            <p:spPr bwMode="auto">
              <a:xfrm>
                <a:off x="3394" y="1196"/>
                <a:ext cx="880"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Resource requirements plan </a:t>
                </a:r>
              </a:p>
            </p:txBody>
          </p:sp>
          <p:sp>
            <p:nvSpPr>
              <p:cNvPr id="33" name="Rectangle 33">
                <a:extLst>
                  <a:ext uri="{FF2B5EF4-FFF2-40B4-BE49-F238E27FC236}">
                    <a16:creationId xmlns:a16="http://schemas.microsoft.com/office/drawing/2014/main" id="{B15520C0-C865-9E8B-9F34-A5C7905108CD}"/>
                  </a:ext>
                </a:extLst>
              </p:cNvPr>
              <p:cNvSpPr>
                <a:spLocks noChangeArrowheads="1"/>
              </p:cNvSpPr>
              <p:nvPr/>
            </p:nvSpPr>
            <p:spPr bwMode="auto">
              <a:xfrm>
                <a:off x="3472" y="1927"/>
                <a:ext cx="724"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Rough-cut capacity plan</a:t>
                </a:r>
              </a:p>
            </p:txBody>
          </p:sp>
          <p:sp>
            <p:nvSpPr>
              <p:cNvPr id="34" name="Rectangle 34">
                <a:extLst>
                  <a:ext uri="{FF2B5EF4-FFF2-40B4-BE49-F238E27FC236}">
                    <a16:creationId xmlns:a16="http://schemas.microsoft.com/office/drawing/2014/main" id="{061BAA42-CF07-F031-B6EE-653437BA311F}"/>
                  </a:ext>
                </a:extLst>
              </p:cNvPr>
              <p:cNvSpPr>
                <a:spLocks noChangeArrowheads="1"/>
              </p:cNvSpPr>
              <p:nvPr/>
            </p:nvSpPr>
            <p:spPr bwMode="auto">
              <a:xfrm>
                <a:off x="3325" y="2649"/>
                <a:ext cx="101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Capacity requirements plan</a:t>
                </a:r>
              </a:p>
            </p:txBody>
          </p:sp>
          <p:sp>
            <p:nvSpPr>
              <p:cNvPr id="35" name="Rectangle 35">
                <a:extLst>
                  <a:ext uri="{FF2B5EF4-FFF2-40B4-BE49-F238E27FC236}">
                    <a16:creationId xmlns:a16="http://schemas.microsoft.com/office/drawing/2014/main" id="{790B2576-E432-5693-9EC5-93696C0342DF}"/>
                  </a:ext>
                </a:extLst>
              </p:cNvPr>
              <p:cNvSpPr>
                <a:spLocks noChangeArrowheads="1"/>
              </p:cNvSpPr>
              <p:nvPr/>
            </p:nvSpPr>
            <p:spPr bwMode="auto">
              <a:xfrm>
                <a:off x="3500" y="3373"/>
                <a:ext cx="669"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Input/ output control</a:t>
                </a:r>
              </a:p>
            </p:txBody>
          </p:sp>
          <p:sp>
            <p:nvSpPr>
              <p:cNvPr id="36" name="Rectangle 36">
                <a:extLst>
                  <a:ext uri="{FF2B5EF4-FFF2-40B4-BE49-F238E27FC236}">
                    <a16:creationId xmlns:a16="http://schemas.microsoft.com/office/drawing/2014/main" id="{8DB65911-6ABC-3D63-0858-ADED80B64763}"/>
                  </a:ext>
                </a:extLst>
              </p:cNvPr>
              <p:cNvSpPr>
                <a:spLocks noChangeArrowheads="1"/>
              </p:cNvSpPr>
              <p:nvPr/>
            </p:nvSpPr>
            <p:spPr bwMode="auto">
              <a:xfrm>
                <a:off x="1604" y="1196"/>
                <a:ext cx="819"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Aggregate production plan</a:t>
                </a:r>
              </a:p>
            </p:txBody>
          </p:sp>
          <p:sp>
            <p:nvSpPr>
              <p:cNvPr id="37" name="Rectangle 37">
                <a:extLst>
                  <a:ext uri="{FF2B5EF4-FFF2-40B4-BE49-F238E27FC236}">
                    <a16:creationId xmlns:a16="http://schemas.microsoft.com/office/drawing/2014/main" id="{47824357-5E6C-8C78-3550-8F489A7DF1A2}"/>
                  </a:ext>
                </a:extLst>
              </p:cNvPr>
              <p:cNvSpPr>
                <a:spLocks noChangeArrowheads="1"/>
              </p:cNvSpPr>
              <p:nvPr/>
            </p:nvSpPr>
            <p:spPr bwMode="auto">
              <a:xfrm>
                <a:off x="1612" y="1927"/>
                <a:ext cx="801"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Master production schedule</a:t>
                </a:r>
              </a:p>
            </p:txBody>
          </p:sp>
          <p:sp>
            <p:nvSpPr>
              <p:cNvPr id="38" name="Rectangle 38">
                <a:extLst>
                  <a:ext uri="{FF2B5EF4-FFF2-40B4-BE49-F238E27FC236}">
                    <a16:creationId xmlns:a16="http://schemas.microsoft.com/office/drawing/2014/main" id="{0E44E24D-8924-3F29-2B89-ABB5CAC43B52}"/>
                  </a:ext>
                </a:extLst>
              </p:cNvPr>
              <p:cNvSpPr>
                <a:spLocks noChangeArrowheads="1"/>
              </p:cNvSpPr>
              <p:nvPr/>
            </p:nvSpPr>
            <p:spPr bwMode="auto">
              <a:xfrm>
                <a:off x="1565" y="2649"/>
                <a:ext cx="895"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Material requirements plan</a:t>
                </a:r>
              </a:p>
            </p:txBody>
          </p:sp>
          <p:sp>
            <p:nvSpPr>
              <p:cNvPr id="39" name="Rectangle 39">
                <a:extLst>
                  <a:ext uri="{FF2B5EF4-FFF2-40B4-BE49-F238E27FC236}">
                    <a16:creationId xmlns:a16="http://schemas.microsoft.com/office/drawing/2014/main" id="{C836351C-229E-E675-527F-40DA8BC6D8CD}"/>
                  </a:ext>
                </a:extLst>
              </p:cNvPr>
              <p:cNvSpPr>
                <a:spLocks noChangeArrowheads="1"/>
              </p:cNvSpPr>
              <p:nvPr/>
            </p:nvSpPr>
            <p:spPr bwMode="auto">
              <a:xfrm>
                <a:off x="1705" y="3373"/>
                <a:ext cx="617"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rPr>
                  <a:t>Shop floor schedule</a:t>
                </a:r>
              </a:p>
            </p:txBody>
          </p:sp>
          <p:sp>
            <p:nvSpPr>
              <p:cNvPr id="40" name="Rectangle 40">
                <a:extLst>
                  <a:ext uri="{FF2B5EF4-FFF2-40B4-BE49-F238E27FC236}">
                    <a16:creationId xmlns:a16="http://schemas.microsoft.com/office/drawing/2014/main" id="{D8C6D964-125F-2744-809E-018F9F26ED63}"/>
                  </a:ext>
                </a:extLst>
              </p:cNvPr>
              <p:cNvSpPr>
                <a:spLocks noChangeArrowheads="1"/>
              </p:cNvSpPr>
              <p:nvPr/>
            </p:nvSpPr>
            <p:spPr bwMode="auto">
              <a:xfrm>
                <a:off x="4607" y="2650"/>
                <a:ext cx="547"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85000"/>
                  </a:lnSpc>
                  <a:spcBef>
                    <a:spcPct val="0"/>
                  </a:spcBef>
                  <a:buFontTx/>
                  <a:buNone/>
                </a:pPr>
                <a:r>
                  <a:rPr lang="en-US" altLang="cs-CZ" sz="1400" b="1">
                    <a:effectLst>
                      <a:outerShdw blurRad="38100" dist="38100" dir="2700000" algn="tl">
                        <a:srgbClr val="C0C0C0"/>
                      </a:outerShdw>
                    </a:effectLst>
                  </a:rPr>
                  <a:t>All work centers</a:t>
                </a:r>
              </a:p>
            </p:txBody>
          </p:sp>
          <p:sp>
            <p:nvSpPr>
              <p:cNvPr id="41" name="Line 41">
                <a:extLst>
                  <a:ext uri="{FF2B5EF4-FFF2-40B4-BE49-F238E27FC236}">
                    <a16:creationId xmlns:a16="http://schemas.microsoft.com/office/drawing/2014/main" id="{E7069F32-52E1-E395-A51B-B10FB284B29F}"/>
                  </a:ext>
                </a:extLst>
              </p:cNvPr>
              <p:cNvSpPr>
                <a:spLocks noChangeShapeType="1"/>
              </p:cNvSpPr>
              <p:nvPr/>
            </p:nvSpPr>
            <p:spPr bwMode="auto">
              <a:xfrm>
                <a:off x="2466" y="1395"/>
                <a:ext cx="942" cy="0"/>
              </a:xfrm>
              <a:prstGeom prst="line">
                <a:avLst/>
              </a:prstGeom>
              <a:noFill/>
              <a:ln w="57150">
                <a:solidFill>
                  <a:srgbClr val="990033"/>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42" name="Line 42">
                <a:extLst>
                  <a:ext uri="{FF2B5EF4-FFF2-40B4-BE49-F238E27FC236}">
                    <a16:creationId xmlns:a16="http://schemas.microsoft.com/office/drawing/2014/main" id="{99A761D3-877E-B312-D081-701D45239E10}"/>
                  </a:ext>
                </a:extLst>
              </p:cNvPr>
              <p:cNvSpPr>
                <a:spLocks noChangeShapeType="1"/>
              </p:cNvSpPr>
              <p:nvPr/>
            </p:nvSpPr>
            <p:spPr bwMode="auto">
              <a:xfrm>
                <a:off x="2465" y="2126"/>
                <a:ext cx="942" cy="0"/>
              </a:xfrm>
              <a:prstGeom prst="line">
                <a:avLst/>
              </a:prstGeom>
              <a:noFill/>
              <a:ln w="57150">
                <a:solidFill>
                  <a:srgbClr val="990033"/>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43" name="Line 43">
                <a:extLst>
                  <a:ext uri="{FF2B5EF4-FFF2-40B4-BE49-F238E27FC236}">
                    <a16:creationId xmlns:a16="http://schemas.microsoft.com/office/drawing/2014/main" id="{99E3B9A3-4890-2F5F-DBB7-846E681CA0EF}"/>
                  </a:ext>
                </a:extLst>
              </p:cNvPr>
              <p:cNvSpPr>
                <a:spLocks noChangeShapeType="1"/>
              </p:cNvSpPr>
              <p:nvPr/>
            </p:nvSpPr>
            <p:spPr bwMode="auto">
              <a:xfrm>
                <a:off x="2466" y="2848"/>
                <a:ext cx="942" cy="0"/>
              </a:xfrm>
              <a:prstGeom prst="line">
                <a:avLst/>
              </a:prstGeom>
              <a:noFill/>
              <a:ln w="57150">
                <a:solidFill>
                  <a:srgbClr val="990033"/>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sp>
            <p:nvSpPr>
              <p:cNvPr id="44" name="Line 44">
                <a:extLst>
                  <a:ext uri="{FF2B5EF4-FFF2-40B4-BE49-F238E27FC236}">
                    <a16:creationId xmlns:a16="http://schemas.microsoft.com/office/drawing/2014/main" id="{60947B05-687D-6269-3994-E52854603A92}"/>
                  </a:ext>
                </a:extLst>
              </p:cNvPr>
              <p:cNvSpPr>
                <a:spLocks noChangeShapeType="1"/>
              </p:cNvSpPr>
              <p:nvPr/>
            </p:nvSpPr>
            <p:spPr bwMode="auto">
              <a:xfrm>
                <a:off x="2466" y="3572"/>
                <a:ext cx="942" cy="0"/>
              </a:xfrm>
              <a:prstGeom prst="line">
                <a:avLst/>
              </a:prstGeom>
              <a:noFill/>
              <a:ln w="57150">
                <a:solidFill>
                  <a:srgbClr val="990033"/>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cs-CZ"/>
              </a:p>
            </p:txBody>
          </p:sp>
        </p:grpSp>
      </p:grpSp>
      <p:sp>
        <p:nvSpPr>
          <p:cNvPr id="45" name="Rectangle 2">
            <a:extLst>
              <a:ext uri="{FF2B5EF4-FFF2-40B4-BE49-F238E27FC236}">
                <a16:creationId xmlns:a16="http://schemas.microsoft.com/office/drawing/2014/main" id="{9F5B41FB-1E39-813E-17E5-B677515FB3FA}"/>
              </a:ext>
            </a:extLst>
          </p:cNvPr>
          <p:cNvSpPr>
            <a:spLocks noGrp="1" noChangeArrowheads="1"/>
          </p:cNvSpPr>
          <p:nvPr/>
        </p:nvSpPr>
        <p:spPr>
          <a:xfrm>
            <a:off x="457247" y="95110"/>
            <a:ext cx="73787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cs-CZ">
                <a:effectLst/>
              </a:rPr>
              <a:t>Hierarchical Nature of Planning</a:t>
            </a:r>
          </a:p>
        </p:txBody>
      </p:sp>
      <p:sp>
        <p:nvSpPr>
          <p:cNvPr id="48" name="TextovéPole 47">
            <a:extLst>
              <a:ext uri="{FF2B5EF4-FFF2-40B4-BE49-F238E27FC236}">
                <a16:creationId xmlns:a16="http://schemas.microsoft.com/office/drawing/2014/main" id="{B6896A33-7DD5-01A5-841F-A9AFC7E4E361}"/>
              </a:ext>
            </a:extLst>
          </p:cNvPr>
          <p:cNvSpPr txBox="1"/>
          <p:nvPr/>
        </p:nvSpPr>
        <p:spPr>
          <a:xfrm>
            <a:off x="8249584" y="1238110"/>
            <a:ext cx="3559175" cy="3416320"/>
          </a:xfrm>
          <a:prstGeom prst="rect">
            <a:avLst/>
          </a:prstGeom>
          <a:noFill/>
        </p:spPr>
        <p:txBody>
          <a:bodyPr wrap="square" rtlCol="0">
            <a:spAutoFit/>
          </a:bodyPr>
          <a:lstStyle/>
          <a:p>
            <a:r>
              <a:rPr lang="en-US" dirty="0"/>
              <a:t>Short- to medium-term term decisions taken to ensure sufficient capacity of the right type is available at the right time to meet demand </a:t>
            </a:r>
          </a:p>
          <a:p>
            <a:endParaRPr lang="en-US" dirty="0"/>
          </a:p>
          <a:p>
            <a:r>
              <a:rPr lang="en-US" dirty="0"/>
              <a:t>It involves:</a:t>
            </a:r>
          </a:p>
          <a:p>
            <a:pPr marL="285750" indent="-285750">
              <a:buFont typeface="Arial" panose="020B0604020202020204" pitchFamily="34" charset="0"/>
              <a:buChar char="•"/>
            </a:pPr>
            <a:r>
              <a:rPr lang="en-US" dirty="0"/>
              <a:t> Measuring demand</a:t>
            </a:r>
          </a:p>
          <a:p>
            <a:pPr marL="285750" indent="-285750">
              <a:buFont typeface="Arial" panose="020B0604020202020204" pitchFamily="34" charset="0"/>
              <a:buChar char="•"/>
            </a:pPr>
            <a:r>
              <a:rPr lang="en-US" dirty="0"/>
              <a:t> Measuring capacity</a:t>
            </a:r>
          </a:p>
          <a:p>
            <a:pPr marL="285750" indent="-285750">
              <a:buFont typeface="Arial" panose="020B0604020202020204" pitchFamily="34" charset="0"/>
              <a:buChar char="•"/>
            </a:pPr>
            <a:r>
              <a:rPr lang="en-US" dirty="0"/>
              <a:t> Reconciling capacity and demand</a:t>
            </a:r>
          </a:p>
          <a:p>
            <a:endParaRPr lang="en-GB" dirty="0"/>
          </a:p>
        </p:txBody>
      </p:sp>
    </p:spTree>
    <p:extLst>
      <p:ext uri="{BB962C8B-B14F-4D97-AF65-F5344CB8AC3E}">
        <p14:creationId xmlns:p14="http://schemas.microsoft.com/office/powerpoint/2010/main" val="358126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US"/>
              <a:t>Aggregate Planning</a:t>
            </a:r>
          </a:p>
        </p:txBody>
      </p:sp>
      <p:sp>
        <p:nvSpPr>
          <p:cNvPr id="836611" name="Rectangle 3"/>
          <p:cNvSpPr>
            <a:spLocks noGrp="1" noChangeArrowheads="1"/>
          </p:cNvSpPr>
          <p:nvPr>
            <p:ph type="body" idx="1"/>
          </p:nvPr>
        </p:nvSpPr>
        <p:spPr>
          <a:xfrm>
            <a:off x="987136" y="1589809"/>
            <a:ext cx="10048009" cy="4501429"/>
          </a:xfrm>
        </p:spPr>
        <p:txBody>
          <a:bodyPr>
            <a:normAutofit fontScale="92500" lnSpcReduction="10000"/>
          </a:bodyPr>
          <a:lstStyle/>
          <a:p>
            <a:pPr marL="0" indent="0">
              <a:lnSpc>
                <a:spcPct val="90000"/>
              </a:lnSpc>
              <a:buNone/>
            </a:pPr>
            <a:r>
              <a:rPr lang="en-US" sz="2400" dirty="0"/>
              <a:t>Determine the resource capacity needed to meet demand over an intermediate time horizon</a:t>
            </a:r>
          </a:p>
          <a:p>
            <a:pPr lvl="1">
              <a:lnSpc>
                <a:spcPct val="90000"/>
              </a:lnSpc>
            </a:pPr>
            <a:r>
              <a:rPr lang="en-US" sz="2000" i="1" dirty="0"/>
              <a:t>Aggregate</a:t>
            </a:r>
            <a:r>
              <a:rPr lang="en-US" sz="2000" dirty="0"/>
              <a:t> refers to product lines or families</a:t>
            </a:r>
          </a:p>
          <a:p>
            <a:pPr lvl="1">
              <a:lnSpc>
                <a:spcPct val="90000"/>
              </a:lnSpc>
            </a:pPr>
            <a:r>
              <a:rPr lang="en-US" sz="2000" dirty="0"/>
              <a:t>Aggregate planning matches supply and demand</a:t>
            </a:r>
          </a:p>
          <a:p>
            <a:pPr marL="0" indent="0">
              <a:lnSpc>
                <a:spcPct val="90000"/>
              </a:lnSpc>
              <a:buNone/>
            </a:pPr>
            <a:r>
              <a:rPr lang="en-US" sz="2400" dirty="0"/>
              <a:t>Objectives</a:t>
            </a:r>
          </a:p>
          <a:p>
            <a:pPr lvl="1">
              <a:lnSpc>
                <a:spcPct val="90000"/>
              </a:lnSpc>
            </a:pPr>
            <a:r>
              <a:rPr lang="en-US" sz="2000" dirty="0"/>
              <a:t>Establish a company wide game plan for allocating resources</a:t>
            </a:r>
          </a:p>
          <a:p>
            <a:pPr lvl="1">
              <a:lnSpc>
                <a:spcPct val="90000"/>
              </a:lnSpc>
            </a:pPr>
            <a:r>
              <a:rPr lang="en-US" sz="2000" dirty="0"/>
              <a:t>Develop an economic strategy for meeting demand</a:t>
            </a:r>
            <a:endParaRPr lang="cs-CZ" sz="2000" dirty="0"/>
          </a:p>
          <a:p>
            <a:pPr marL="457200" lvl="1" indent="0">
              <a:lnSpc>
                <a:spcPct val="90000"/>
              </a:lnSpc>
              <a:buNone/>
            </a:pPr>
            <a:endParaRPr lang="cs-CZ" sz="2000" dirty="0"/>
          </a:p>
          <a:p>
            <a:pPr marL="0" indent="0">
              <a:buNone/>
            </a:pPr>
            <a:r>
              <a:rPr lang="cs-CZ" sz="2400" dirty="0" err="1"/>
              <a:t>Objectives</a:t>
            </a:r>
            <a:r>
              <a:rPr lang="cs-CZ" sz="2400" dirty="0"/>
              <a:t> - </a:t>
            </a:r>
            <a:r>
              <a:rPr lang="cs-CZ" sz="2400" dirty="0" err="1"/>
              <a:t>examples</a:t>
            </a:r>
            <a:endParaRPr lang="cs-CZ" sz="2400" dirty="0"/>
          </a:p>
          <a:p>
            <a:pPr marL="457200" lvl="1" indent="0">
              <a:lnSpc>
                <a:spcPct val="90000"/>
              </a:lnSpc>
              <a:buNone/>
            </a:pPr>
            <a:r>
              <a:rPr lang="en-US" sz="2000" dirty="0"/>
              <a:t>Restaurants</a:t>
            </a:r>
            <a:r>
              <a:rPr lang="cs-CZ" sz="2000" dirty="0"/>
              <a:t> - </a:t>
            </a:r>
            <a:r>
              <a:rPr lang="en-US" sz="2000" dirty="0"/>
              <a:t>Aggregate planning is directed toward smoothing production rate and finding the size of workforce to be employed </a:t>
            </a:r>
          </a:p>
          <a:p>
            <a:pPr marL="457200" lvl="1" indent="0">
              <a:lnSpc>
                <a:spcPct val="90000"/>
              </a:lnSpc>
              <a:buNone/>
            </a:pPr>
            <a:endParaRPr lang="en-US" sz="2000" dirty="0"/>
          </a:p>
          <a:p>
            <a:pPr marL="457200" lvl="1" indent="0">
              <a:lnSpc>
                <a:spcPct val="90000"/>
              </a:lnSpc>
              <a:buNone/>
            </a:pPr>
            <a:r>
              <a:rPr lang="en-US" sz="2000" dirty="0"/>
              <a:t>Airline industry</a:t>
            </a:r>
            <a:r>
              <a:rPr lang="cs-CZ" sz="2000" dirty="0"/>
              <a:t> - </a:t>
            </a:r>
            <a:r>
              <a:rPr lang="en-US" sz="2000" dirty="0"/>
              <a:t>Aggregate planning consists of schedules for number of flights in and out of each city, number of flights on all routes, number of passengers and number of personnel at each airport</a:t>
            </a:r>
          </a:p>
          <a:p>
            <a:pPr marL="457200" lvl="1" indent="0">
              <a:lnSpc>
                <a:spcPct val="90000"/>
              </a:lnSpc>
              <a:buNone/>
            </a:pPr>
            <a:endParaRPr lang="cs-CZ" sz="2000" dirty="0"/>
          </a:p>
        </p:txBody>
      </p:sp>
    </p:spTree>
    <p:extLst>
      <p:ext uri="{BB962C8B-B14F-4D97-AF65-F5344CB8AC3E}">
        <p14:creationId xmlns:p14="http://schemas.microsoft.com/office/powerpoint/2010/main" val="17524359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4C0CB338-FB6B-C937-F9A7-DDB59B8C8EB0}"/>
              </a:ext>
            </a:extLst>
          </p:cNvPr>
          <p:cNvSpPr>
            <a:spLocks noGrp="1" noChangeArrowheads="1"/>
          </p:cNvSpPr>
          <p:nvPr>
            <p:ph type="title"/>
          </p:nvPr>
        </p:nvSpPr>
        <p:spPr/>
        <p:txBody>
          <a:bodyPr/>
          <a:lstStyle/>
          <a:p>
            <a:r>
              <a:rPr lang="en-US" altLang="cs-CZ" sz="4000" dirty="0">
                <a:latin typeface="Arial" panose="020B0604020202020204" pitchFamily="34" charset="0"/>
                <a:cs typeface="Arial" panose="020B0604020202020204" pitchFamily="34" charset="0"/>
              </a:rPr>
              <a:t>Aggregate Planning in Services</a:t>
            </a:r>
          </a:p>
        </p:txBody>
      </p:sp>
      <p:sp>
        <p:nvSpPr>
          <p:cNvPr id="109570" name="Content Placeholder 1">
            <a:extLst>
              <a:ext uri="{FF2B5EF4-FFF2-40B4-BE49-F238E27FC236}">
                <a16:creationId xmlns:a16="http://schemas.microsoft.com/office/drawing/2014/main" id="{AEA747A6-6817-C437-BCC8-A04166B24C79}"/>
              </a:ext>
            </a:extLst>
          </p:cNvPr>
          <p:cNvSpPr>
            <a:spLocks noGrp="1"/>
          </p:cNvSpPr>
          <p:nvPr>
            <p:ph idx="1"/>
          </p:nvPr>
        </p:nvSpPr>
        <p:spPr>
          <a:xfrm>
            <a:off x="4779817" y="1524000"/>
            <a:ext cx="7169727" cy="5118100"/>
          </a:xfrm>
        </p:spPr>
        <p:txBody>
          <a:bodyPr>
            <a:normAutofit/>
          </a:bodyPr>
          <a:lstStyle/>
          <a:p>
            <a:pPr marL="0" indent="0">
              <a:buNone/>
            </a:pPr>
            <a:r>
              <a:rPr lang="en-US" altLang="cs-CZ" dirty="0">
                <a:latin typeface="Arial" panose="020B0604020202020204" pitchFamily="34" charset="0"/>
                <a:cs typeface="Arial" panose="020B0604020202020204" pitchFamily="34" charset="0"/>
              </a:rPr>
              <a:t>Most services use combination strategies and mixed plans</a:t>
            </a:r>
          </a:p>
          <a:p>
            <a:pPr marL="0" indent="0">
              <a:buNone/>
            </a:pPr>
            <a:r>
              <a:rPr lang="en-US" altLang="cs-CZ" dirty="0">
                <a:latin typeface="Arial" panose="020B0604020202020204" pitchFamily="34" charset="0"/>
                <a:cs typeface="Arial" panose="020B0604020202020204" pitchFamily="34" charset="0"/>
              </a:rPr>
              <a:t>Controlling the cost of labor is critical</a:t>
            </a:r>
          </a:p>
          <a:p>
            <a:pPr marL="933450" lvl="1" indent="-533400">
              <a:spcAft>
                <a:spcPct val="40000"/>
              </a:spcAft>
              <a:buClr>
                <a:srgbClr val="BF0922"/>
              </a:buClr>
              <a:buFont typeface="Times" panose="02020603050405020304" pitchFamily="18" charset="0"/>
              <a:buAutoNum type="arabicPeriod"/>
            </a:pPr>
            <a:r>
              <a:rPr lang="en-US" altLang="cs-CZ" dirty="0">
                <a:latin typeface="Arial" panose="020B0604020202020204" pitchFamily="34" charset="0"/>
                <a:cs typeface="Arial" panose="020B0604020202020204" pitchFamily="34" charset="0"/>
              </a:rPr>
              <a:t>Accurate scheduling of labor-hours to assure quick response to customer demand</a:t>
            </a:r>
          </a:p>
          <a:p>
            <a:pPr marL="933450" lvl="1" indent="-533400">
              <a:buClr>
                <a:srgbClr val="BF0922"/>
              </a:buClr>
              <a:buFont typeface="Times" panose="02020603050405020304" pitchFamily="18" charset="0"/>
              <a:buAutoNum type="arabicPeriod"/>
            </a:pPr>
            <a:r>
              <a:rPr lang="en-US" altLang="cs-CZ" dirty="0">
                <a:latin typeface="Arial" panose="020B0604020202020204" pitchFamily="34" charset="0"/>
                <a:cs typeface="Arial" panose="020B0604020202020204" pitchFamily="34" charset="0"/>
              </a:rPr>
              <a:t>An on-call labor resource to cover unexpected demand</a:t>
            </a:r>
          </a:p>
          <a:p>
            <a:pPr marL="933450" lvl="1" indent="-533400">
              <a:spcAft>
                <a:spcPct val="40000"/>
              </a:spcAft>
              <a:buClr>
                <a:srgbClr val="BF0922"/>
              </a:buClr>
              <a:buFont typeface="Times" panose="02020603050405020304" pitchFamily="18" charset="0"/>
              <a:buAutoNum type="arabicPeriod"/>
            </a:pPr>
            <a:r>
              <a:rPr lang="en-US" altLang="cs-CZ" dirty="0">
                <a:latin typeface="Arial" panose="020B0604020202020204" pitchFamily="34" charset="0"/>
                <a:cs typeface="Arial" panose="020B0604020202020204" pitchFamily="34" charset="0"/>
              </a:rPr>
              <a:t>Flexibility of individual worker skills</a:t>
            </a:r>
          </a:p>
          <a:p>
            <a:pPr marL="933450" lvl="1" indent="-533400">
              <a:spcAft>
                <a:spcPct val="40000"/>
              </a:spcAft>
              <a:buClr>
                <a:srgbClr val="BF0922"/>
              </a:buClr>
              <a:buFont typeface="Times" panose="02020603050405020304" pitchFamily="18" charset="0"/>
              <a:buAutoNum type="arabicPeriod"/>
            </a:pPr>
            <a:r>
              <a:rPr lang="en-US" altLang="cs-CZ" dirty="0">
                <a:latin typeface="Arial" panose="020B0604020202020204" pitchFamily="34" charset="0"/>
                <a:cs typeface="Arial" panose="020B0604020202020204" pitchFamily="34" charset="0"/>
              </a:rPr>
              <a:t>Flexibility in rate of output or hours of work</a:t>
            </a:r>
          </a:p>
        </p:txBody>
      </p:sp>
      <p:pic>
        <p:nvPicPr>
          <p:cNvPr id="930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6" y="2296391"/>
            <a:ext cx="4271534" cy="329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2334629"/>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15124-B348-6C28-F52B-45AF10D8814C}"/>
              </a:ext>
            </a:extLst>
          </p:cNvPr>
          <p:cNvSpPr>
            <a:spLocks noGrp="1"/>
          </p:cNvSpPr>
          <p:nvPr>
            <p:ph type="title"/>
          </p:nvPr>
        </p:nvSpPr>
        <p:spPr/>
        <p:txBody>
          <a:bodyPr>
            <a:normAutofit/>
          </a:bodyPr>
          <a:lstStyle/>
          <a:p>
            <a:r>
              <a:rPr lang="en-GB" sz="3200" dirty="0"/>
              <a:t>Level Production</a:t>
            </a:r>
            <a:r>
              <a:rPr lang="cs-CZ" sz="3200" dirty="0"/>
              <a:t> vs. </a:t>
            </a:r>
            <a:r>
              <a:rPr lang="en-US" altLang="cs-CZ" sz="3200" dirty="0">
                <a:solidFill>
                  <a:schemeClr val="tx1"/>
                </a:solidFill>
              </a:rPr>
              <a:t>Chase Demand</a:t>
            </a:r>
            <a:r>
              <a:rPr lang="cs-CZ" altLang="cs-CZ" sz="3200" dirty="0">
                <a:solidFill>
                  <a:schemeClr val="tx1"/>
                </a:solidFill>
              </a:rPr>
              <a:t> vs. </a:t>
            </a:r>
            <a:r>
              <a:rPr lang="cs-CZ" altLang="cs-CZ" sz="3200" dirty="0" err="1">
                <a:solidFill>
                  <a:schemeClr val="tx1"/>
                </a:solidFill>
              </a:rPr>
              <a:t>Demand</a:t>
            </a:r>
            <a:r>
              <a:rPr lang="cs-CZ" altLang="cs-CZ" sz="3200" dirty="0">
                <a:solidFill>
                  <a:schemeClr val="tx1"/>
                </a:solidFill>
              </a:rPr>
              <a:t> management</a:t>
            </a:r>
            <a:endParaRPr lang="en-GB" sz="3200" dirty="0"/>
          </a:p>
        </p:txBody>
      </p:sp>
      <p:pic>
        <p:nvPicPr>
          <p:cNvPr id="6" name="Obrázek 5">
            <a:extLst>
              <a:ext uri="{FF2B5EF4-FFF2-40B4-BE49-F238E27FC236}">
                <a16:creationId xmlns:a16="http://schemas.microsoft.com/office/drawing/2014/main" id="{221FB1FD-D454-0F88-CC09-EAF7F624C714}"/>
              </a:ext>
            </a:extLst>
          </p:cNvPr>
          <p:cNvPicPr>
            <a:picLocks noChangeAspect="1"/>
          </p:cNvPicPr>
          <p:nvPr/>
        </p:nvPicPr>
        <p:blipFill>
          <a:blip r:embed="rId2"/>
          <a:stretch>
            <a:fillRect/>
          </a:stretch>
        </p:blipFill>
        <p:spPr>
          <a:xfrm>
            <a:off x="6362375" y="3213651"/>
            <a:ext cx="5250012" cy="3279224"/>
          </a:xfrm>
          <a:prstGeom prst="rect">
            <a:avLst/>
          </a:prstGeom>
        </p:spPr>
      </p:pic>
      <p:pic>
        <p:nvPicPr>
          <p:cNvPr id="7" name="Obrázek 6">
            <a:extLst>
              <a:ext uri="{FF2B5EF4-FFF2-40B4-BE49-F238E27FC236}">
                <a16:creationId xmlns:a16="http://schemas.microsoft.com/office/drawing/2014/main" id="{2FA14454-F7C5-40C3-ABE4-E467FA4CF01D}"/>
              </a:ext>
            </a:extLst>
          </p:cNvPr>
          <p:cNvPicPr>
            <a:picLocks noChangeAspect="1"/>
          </p:cNvPicPr>
          <p:nvPr/>
        </p:nvPicPr>
        <p:blipFill>
          <a:blip r:embed="rId3"/>
          <a:stretch>
            <a:fillRect/>
          </a:stretch>
        </p:blipFill>
        <p:spPr>
          <a:xfrm>
            <a:off x="838200" y="1690688"/>
            <a:ext cx="5250014" cy="3279225"/>
          </a:xfrm>
          <a:prstGeom prst="rect">
            <a:avLst/>
          </a:prstGeom>
        </p:spPr>
      </p:pic>
      <p:sp>
        <p:nvSpPr>
          <p:cNvPr id="8" name="TextovéPole 7">
            <a:extLst>
              <a:ext uri="{FF2B5EF4-FFF2-40B4-BE49-F238E27FC236}">
                <a16:creationId xmlns:a16="http://schemas.microsoft.com/office/drawing/2014/main" id="{CC526AF7-3865-7576-0D23-050A265EF3A5}"/>
              </a:ext>
            </a:extLst>
          </p:cNvPr>
          <p:cNvSpPr txBox="1"/>
          <p:nvPr/>
        </p:nvSpPr>
        <p:spPr>
          <a:xfrm>
            <a:off x="4867495" y="1898171"/>
            <a:ext cx="1220719" cy="369332"/>
          </a:xfrm>
          <a:prstGeom prst="rect">
            <a:avLst/>
          </a:prstGeom>
          <a:noFill/>
        </p:spPr>
        <p:txBody>
          <a:bodyPr wrap="none" rtlCol="0">
            <a:spAutoFit/>
          </a:bodyPr>
          <a:lstStyle/>
          <a:p>
            <a:r>
              <a:rPr lang="cs-CZ" dirty="0"/>
              <a:t>Inventory?</a:t>
            </a:r>
            <a:endParaRPr lang="en-GB" dirty="0"/>
          </a:p>
        </p:txBody>
      </p:sp>
      <p:cxnSp>
        <p:nvCxnSpPr>
          <p:cNvPr id="10" name="Přímá spojnice se šipkou 9">
            <a:extLst>
              <a:ext uri="{FF2B5EF4-FFF2-40B4-BE49-F238E27FC236}">
                <a16:creationId xmlns:a16="http://schemas.microsoft.com/office/drawing/2014/main" id="{79079491-4DA6-0395-585F-875ED5AC078D}"/>
              </a:ext>
            </a:extLst>
          </p:cNvPr>
          <p:cNvCxnSpPr/>
          <p:nvPr/>
        </p:nvCxnSpPr>
        <p:spPr>
          <a:xfrm flipH="1">
            <a:off x="4751109" y="2158738"/>
            <a:ext cx="612743" cy="6127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ovéPole 10">
            <a:extLst>
              <a:ext uri="{FF2B5EF4-FFF2-40B4-BE49-F238E27FC236}">
                <a16:creationId xmlns:a16="http://schemas.microsoft.com/office/drawing/2014/main" id="{01CA780D-6456-0BCB-A0D7-A40F329EC681}"/>
              </a:ext>
            </a:extLst>
          </p:cNvPr>
          <p:cNvSpPr txBox="1"/>
          <p:nvPr/>
        </p:nvSpPr>
        <p:spPr>
          <a:xfrm>
            <a:off x="2268072" y="5000449"/>
            <a:ext cx="1842171" cy="369332"/>
          </a:xfrm>
          <a:prstGeom prst="rect">
            <a:avLst/>
          </a:prstGeom>
          <a:noFill/>
        </p:spPr>
        <p:txBody>
          <a:bodyPr wrap="none" rtlCol="0">
            <a:spAutoFit/>
          </a:bodyPr>
          <a:lstStyle>
            <a:defPPr>
              <a:defRPr lang="cs-CZ"/>
            </a:defPPr>
            <a:lvl1pPr>
              <a:defRPr b="1">
                <a:solidFill>
                  <a:srgbClr val="002060"/>
                </a:solidFill>
              </a:defRPr>
            </a:lvl1pPr>
          </a:lstStyle>
          <a:p>
            <a:r>
              <a:rPr lang="cs-CZ" dirty="0" err="1"/>
              <a:t>Absorb</a:t>
            </a:r>
            <a:r>
              <a:rPr lang="cs-CZ" dirty="0"/>
              <a:t> </a:t>
            </a:r>
            <a:r>
              <a:rPr lang="cs-CZ" dirty="0" err="1"/>
              <a:t>demand</a:t>
            </a:r>
            <a:endParaRPr lang="en-GB" dirty="0"/>
          </a:p>
        </p:txBody>
      </p:sp>
      <p:sp>
        <p:nvSpPr>
          <p:cNvPr id="12" name="TextovéPole 11">
            <a:extLst>
              <a:ext uri="{FF2B5EF4-FFF2-40B4-BE49-F238E27FC236}">
                <a16:creationId xmlns:a16="http://schemas.microsoft.com/office/drawing/2014/main" id="{EBA298E4-E6EC-F0B8-452C-887C0CFF4BA4}"/>
              </a:ext>
            </a:extLst>
          </p:cNvPr>
          <p:cNvSpPr txBox="1"/>
          <p:nvPr/>
        </p:nvSpPr>
        <p:spPr>
          <a:xfrm>
            <a:off x="7437196" y="2771480"/>
            <a:ext cx="3490764" cy="369332"/>
          </a:xfrm>
          <a:prstGeom prst="rect">
            <a:avLst/>
          </a:prstGeom>
          <a:noFill/>
        </p:spPr>
        <p:txBody>
          <a:bodyPr wrap="none" rtlCol="0">
            <a:spAutoFit/>
          </a:bodyPr>
          <a:lstStyle/>
          <a:p>
            <a:r>
              <a:rPr lang="en-US" sz="1800" b="1" dirty="0">
                <a:solidFill>
                  <a:srgbClr val="002060"/>
                </a:solidFill>
              </a:rPr>
              <a:t>Adjust output to match demand</a:t>
            </a:r>
          </a:p>
        </p:txBody>
      </p:sp>
      <p:sp>
        <p:nvSpPr>
          <p:cNvPr id="13" name="TextovéPole 12">
            <a:extLst>
              <a:ext uri="{FF2B5EF4-FFF2-40B4-BE49-F238E27FC236}">
                <a16:creationId xmlns:a16="http://schemas.microsoft.com/office/drawing/2014/main" id="{73ED64AE-972D-6EE3-E55B-06D7BF619B4F}"/>
              </a:ext>
            </a:extLst>
          </p:cNvPr>
          <p:cNvSpPr txBox="1"/>
          <p:nvPr/>
        </p:nvSpPr>
        <p:spPr>
          <a:xfrm>
            <a:off x="8770815" y="1543127"/>
            <a:ext cx="1893852" cy="369332"/>
          </a:xfrm>
          <a:prstGeom prst="rect">
            <a:avLst/>
          </a:prstGeom>
          <a:noFill/>
        </p:spPr>
        <p:txBody>
          <a:bodyPr wrap="none" rtlCol="0">
            <a:spAutoFit/>
          </a:bodyPr>
          <a:lstStyle/>
          <a:p>
            <a:r>
              <a:rPr lang="cs-CZ" b="1" dirty="0" err="1">
                <a:solidFill>
                  <a:srgbClr val="002060"/>
                </a:solidFill>
              </a:rPr>
              <a:t>Change</a:t>
            </a:r>
            <a:r>
              <a:rPr lang="cs-CZ" dirty="0"/>
              <a:t> </a:t>
            </a:r>
            <a:r>
              <a:rPr lang="cs-CZ" b="1" dirty="0" err="1">
                <a:solidFill>
                  <a:srgbClr val="002060"/>
                </a:solidFill>
              </a:rPr>
              <a:t>demand</a:t>
            </a:r>
            <a:endParaRPr lang="en-GB" b="1" dirty="0">
              <a:solidFill>
                <a:srgbClr val="002060"/>
              </a:solidFill>
            </a:endParaRPr>
          </a:p>
        </p:txBody>
      </p:sp>
      <p:cxnSp>
        <p:nvCxnSpPr>
          <p:cNvPr id="15" name="Přímá spojnice se šipkou 14">
            <a:extLst>
              <a:ext uri="{FF2B5EF4-FFF2-40B4-BE49-F238E27FC236}">
                <a16:creationId xmlns:a16="http://schemas.microsoft.com/office/drawing/2014/main" id="{18308B20-3C56-6CDE-12B8-B0C3EA10219C}"/>
              </a:ext>
            </a:extLst>
          </p:cNvPr>
          <p:cNvCxnSpPr/>
          <p:nvPr/>
        </p:nvCxnSpPr>
        <p:spPr>
          <a:xfrm flipV="1">
            <a:off x="9717741" y="1210235"/>
            <a:ext cx="0" cy="3765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1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524000" y="0"/>
            <a:ext cx="9144000" cy="9202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50000"/>
              </a:lnSpc>
            </a:pPr>
            <a:r>
              <a:rPr lang="en-GB" sz="4000" dirty="0">
                <a:solidFill>
                  <a:schemeClr val="bg1"/>
                </a:solidFill>
                <a:latin typeface="Calibri" pitchFamily="34" charset="0"/>
                <a:ea typeface="MS PGothic" pitchFamily="34" charset="-128"/>
                <a:cs typeface="+mj-cs"/>
              </a:rPr>
              <a:t>Short-to medium-term capacity strategies</a:t>
            </a:r>
          </a:p>
        </p:txBody>
      </p:sp>
      <p:sp>
        <p:nvSpPr>
          <p:cNvPr id="3" name="Rectangle 3"/>
          <p:cNvSpPr>
            <a:spLocks noChangeArrowheads="1"/>
          </p:cNvSpPr>
          <p:nvPr/>
        </p:nvSpPr>
        <p:spPr bwMode="auto">
          <a:xfrm>
            <a:off x="564776" y="980728"/>
            <a:ext cx="10820399" cy="5688704"/>
          </a:xfrm>
          <a:prstGeom prst="rect">
            <a:avLst/>
          </a:prstGeom>
          <a:solidFill>
            <a:schemeClr val="bg1"/>
          </a:solidFill>
          <a:ln>
            <a:noFill/>
          </a:ln>
        </p:spPr>
        <p:txBody>
          <a:bodyPr/>
          <a:lstStyle/>
          <a:p>
            <a:pPr marL="342900" indent="-342900">
              <a:lnSpc>
                <a:spcPct val="90000"/>
              </a:lnSpc>
              <a:spcBef>
                <a:spcPct val="20000"/>
              </a:spcBef>
              <a:buFont typeface="Arial" charset="0"/>
              <a:buChar char="•"/>
            </a:pPr>
            <a:r>
              <a:rPr lang="en-GB" sz="2800" b="1" dirty="0">
                <a:latin typeface="Calibri" charset="0"/>
              </a:rPr>
              <a:t>LEVEL CAPACITY</a:t>
            </a:r>
            <a:r>
              <a:rPr lang="cs-CZ" sz="2800" b="1" dirty="0">
                <a:latin typeface="Calibri" charset="0"/>
              </a:rPr>
              <a:t> (</a:t>
            </a:r>
            <a:r>
              <a:rPr lang="cs-CZ" sz="2800" b="1" dirty="0" err="1">
                <a:latin typeface="Calibri" charset="0"/>
              </a:rPr>
              <a:t>also</a:t>
            </a:r>
            <a:r>
              <a:rPr lang="cs-CZ" sz="2800" b="1" dirty="0">
                <a:latin typeface="Calibri" charset="0"/>
              </a:rPr>
              <a:t> PEEK DEMAND)</a:t>
            </a:r>
            <a:endParaRPr lang="en-GB" sz="2800" b="1" dirty="0">
              <a:latin typeface="Calibri" charset="0"/>
            </a:endParaRPr>
          </a:p>
          <a:p>
            <a:pPr lvl="1">
              <a:lnSpc>
                <a:spcPct val="90000"/>
              </a:lnSpc>
              <a:spcBef>
                <a:spcPct val="20000"/>
              </a:spcBef>
            </a:pPr>
            <a:r>
              <a:rPr lang="en-GB" sz="2800" dirty="0">
                <a:latin typeface="Calibri" charset="0"/>
              </a:rPr>
              <a:t>Scarce or expensive resources are maintained at a constant level</a:t>
            </a:r>
          </a:p>
          <a:p>
            <a:pPr lvl="1">
              <a:lnSpc>
                <a:spcPct val="90000"/>
              </a:lnSpc>
              <a:spcBef>
                <a:spcPct val="20000"/>
              </a:spcBef>
            </a:pPr>
            <a:endParaRPr lang="en-GB" sz="1000" b="1" dirty="0">
              <a:latin typeface="Calibri" charset="0"/>
            </a:endParaRPr>
          </a:p>
          <a:p>
            <a:pPr marL="342900" indent="-342900">
              <a:lnSpc>
                <a:spcPct val="90000"/>
              </a:lnSpc>
              <a:spcBef>
                <a:spcPct val="20000"/>
              </a:spcBef>
              <a:buFont typeface="Arial" charset="0"/>
              <a:buChar char="•"/>
            </a:pPr>
            <a:r>
              <a:rPr lang="en-GB" sz="2800" b="1" dirty="0">
                <a:latin typeface="Calibri" charset="0"/>
              </a:rPr>
              <a:t>CHASE STRATEGY</a:t>
            </a:r>
          </a:p>
          <a:p>
            <a:pPr lvl="1">
              <a:lnSpc>
                <a:spcPct val="90000"/>
              </a:lnSpc>
              <a:spcBef>
                <a:spcPct val="20000"/>
              </a:spcBef>
            </a:pPr>
            <a:r>
              <a:rPr lang="en-GB" sz="2800" dirty="0">
                <a:latin typeface="Calibri" charset="0"/>
              </a:rPr>
              <a:t>match supply to demand as much as possible by building flexibility into the operating system, AND</a:t>
            </a:r>
          </a:p>
          <a:p>
            <a:pPr lvl="1">
              <a:lnSpc>
                <a:spcPct val="90000"/>
              </a:lnSpc>
              <a:spcBef>
                <a:spcPct val="20000"/>
              </a:spcBef>
            </a:pPr>
            <a:r>
              <a:rPr lang="en-GB" sz="2800" dirty="0">
                <a:latin typeface="Calibri" charset="0"/>
              </a:rPr>
              <a:t>maintain fast response times/avoid Queues</a:t>
            </a:r>
          </a:p>
          <a:p>
            <a:pPr lvl="1">
              <a:lnSpc>
                <a:spcPct val="90000"/>
              </a:lnSpc>
              <a:spcBef>
                <a:spcPct val="20000"/>
              </a:spcBef>
            </a:pPr>
            <a:endParaRPr lang="en-GB" sz="1000" b="1" dirty="0">
              <a:latin typeface="Calibri" charset="0"/>
            </a:endParaRPr>
          </a:p>
          <a:p>
            <a:pPr marL="342900" indent="-342900">
              <a:lnSpc>
                <a:spcPct val="90000"/>
              </a:lnSpc>
              <a:spcBef>
                <a:spcPct val="20000"/>
              </a:spcBef>
              <a:buFont typeface="Arial" charset="0"/>
              <a:buChar char="•"/>
            </a:pPr>
            <a:r>
              <a:rPr lang="en-GB" sz="2800" b="1" dirty="0">
                <a:latin typeface="Calibri" charset="0"/>
              </a:rPr>
              <a:t>DEMAND MANAGEMENT</a:t>
            </a:r>
          </a:p>
          <a:p>
            <a:r>
              <a:rPr lang="en-GB" sz="2800" dirty="0">
                <a:latin typeface="Calibri" panose="020F0502020204030204" pitchFamily="34" charset="0"/>
                <a:ea typeface="ＭＳ Ｐゴシック" pitchFamily="-108" charset="-128"/>
              </a:rPr>
              <a:t>Rather than change capacity of the service</a:t>
            </a:r>
            <a:r>
              <a:rPr lang="cs-CZ" sz="2800" dirty="0">
                <a:latin typeface="Calibri" panose="020F0502020204030204" pitchFamily="34" charset="0"/>
                <a:ea typeface="ＭＳ Ｐゴシック" pitchFamily="-108" charset="-128"/>
              </a:rPr>
              <a:t> </a:t>
            </a:r>
            <a:r>
              <a:rPr lang="en-GB" sz="2800" dirty="0">
                <a:latin typeface="Calibri" panose="020F0502020204030204" pitchFamily="34" charset="0"/>
                <a:ea typeface="ＭＳ Ｐゴシック" pitchFamily="-108" charset="-128"/>
              </a:rPr>
              <a:t>operation, encourage</a:t>
            </a:r>
            <a:r>
              <a:rPr lang="cs-CZ" sz="2800" dirty="0">
                <a:latin typeface="Calibri" panose="020F0502020204030204" pitchFamily="34" charset="0"/>
                <a:ea typeface="ＭＳ Ｐゴシック" pitchFamily="-108" charset="-128"/>
              </a:rPr>
              <a:t> </a:t>
            </a:r>
            <a:r>
              <a:rPr lang="en-GB" sz="2800" dirty="0">
                <a:latin typeface="Calibri" panose="020F0502020204030204" pitchFamily="34" charset="0"/>
                <a:ea typeface="ＭＳ Ｐゴシック" pitchFamily="-108" charset="-128"/>
              </a:rPr>
              <a:t>customers to alter their demand patterns to take the pressure off the resources.</a:t>
            </a:r>
          </a:p>
        </p:txBody>
      </p:sp>
    </p:spTree>
    <p:extLst>
      <p:ext uri="{BB962C8B-B14F-4D97-AF65-F5344CB8AC3E}">
        <p14:creationId xmlns:p14="http://schemas.microsoft.com/office/powerpoint/2010/main" val="130679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1524000" y="0"/>
            <a:ext cx="9144000" cy="725488"/>
          </a:xfrm>
          <a:prstGeom prst="rect">
            <a:avLst/>
          </a:prstGeom>
          <a:solidFill>
            <a:srgbClr val="0066CC"/>
          </a:solidFill>
        </p:spPr>
        <p:txBody>
          <a:bodyPr anchor="ctr">
            <a:normAutofit/>
          </a:bodyPr>
          <a:lstStyle/>
          <a:p>
            <a:pPr>
              <a:defRPr/>
            </a:pPr>
            <a:r>
              <a:rPr lang="en-GB" sz="4000" dirty="0">
                <a:solidFill>
                  <a:schemeClr val="bg1"/>
                </a:solidFill>
                <a:latin typeface="Calibri" pitchFamily="34" charset="0"/>
                <a:ea typeface="MS PGothic" pitchFamily="34" charset="-128"/>
              </a:rPr>
              <a:t>Level Strategy</a:t>
            </a:r>
          </a:p>
        </p:txBody>
      </p:sp>
      <p:sp>
        <p:nvSpPr>
          <p:cNvPr id="26627" name="Rectangle 3"/>
          <p:cNvSpPr>
            <a:spLocks noGrp="1" noChangeArrowheads="1"/>
          </p:cNvSpPr>
          <p:nvPr>
            <p:ph type="body" idx="4294967295"/>
          </p:nvPr>
        </p:nvSpPr>
        <p:spPr bwMode="auto">
          <a:xfrm>
            <a:off x="627529" y="930276"/>
            <a:ext cx="10461812" cy="5516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defRPr/>
            </a:pPr>
            <a:r>
              <a:rPr lang="en-GB" sz="2600" dirty="0"/>
              <a:t>Aims to set processing capacity at a uniform level (usually to meet </a:t>
            </a:r>
            <a:r>
              <a:rPr lang="en-GB" sz="2600" u="sng" dirty="0"/>
              <a:t>average demand levels</a:t>
            </a:r>
            <a:r>
              <a:rPr lang="en-GB" sz="2600" dirty="0"/>
              <a:t>) regardless of fluctuations in demand</a:t>
            </a:r>
          </a:p>
          <a:p>
            <a:pPr marL="0" indent="0">
              <a:buNone/>
              <a:defRPr/>
            </a:pPr>
            <a:endParaRPr lang="en-GB" sz="1400" dirty="0"/>
          </a:p>
          <a:p>
            <a:pPr lvl="1">
              <a:spcAft>
                <a:spcPts val="600"/>
              </a:spcAft>
              <a:buFont typeface="Wingdings" panose="05000000000000000000" pitchFamily="2" charset="2"/>
              <a:buChar char="Ø"/>
              <a:defRPr/>
            </a:pPr>
            <a:r>
              <a:rPr lang="en-GB" sz="2600" dirty="0"/>
              <a:t> In manufacturing, inventory (stock) is used to absorb variations in demand</a:t>
            </a:r>
          </a:p>
          <a:p>
            <a:pPr lvl="1">
              <a:spcAft>
                <a:spcPts val="600"/>
              </a:spcAft>
              <a:buFont typeface="Wingdings" panose="05000000000000000000" pitchFamily="2" charset="2"/>
              <a:buChar char="Ø"/>
              <a:defRPr/>
            </a:pPr>
            <a:r>
              <a:rPr lang="en-GB" sz="2600" dirty="0"/>
              <a:t> In services, </a:t>
            </a:r>
            <a:r>
              <a:rPr lang="en-GB" sz="2600" u="sng" dirty="0"/>
              <a:t>queue managemen</a:t>
            </a:r>
            <a:r>
              <a:rPr lang="en-GB" sz="2600" dirty="0"/>
              <a:t>t is used to absorb variations in demand</a:t>
            </a:r>
            <a:endParaRPr lang="cs-CZ" sz="2600" dirty="0"/>
          </a:p>
          <a:p>
            <a:pPr lvl="1">
              <a:spcAft>
                <a:spcPts val="600"/>
              </a:spcAft>
              <a:buFont typeface="Wingdings" panose="05000000000000000000" pitchFamily="2" charset="2"/>
              <a:buChar char="Ø"/>
              <a:defRPr/>
            </a:pPr>
            <a:endParaRPr lang="cs-CZ" sz="2600" dirty="0"/>
          </a:p>
          <a:p>
            <a:pPr lvl="1">
              <a:spcAft>
                <a:spcPts val="600"/>
              </a:spcAft>
              <a:buFont typeface="Wingdings" panose="05000000000000000000" pitchFamily="2" charset="2"/>
              <a:buChar char="Ø"/>
              <a:defRPr/>
            </a:pPr>
            <a:endParaRPr lang="en-GB" sz="2600" dirty="0"/>
          </a:p>
          <a:p>
            <a:pPr lvl="1">
              <a:lnSpc>
                <a:spcPct val="90000"/>
              </a:lnSpc>
              <a:buFont typeface="Arial" charset="0"/>
              <a:buNone/>
              <a:defRPr/>
            </a:pPr>
            <a:endParaRPr lang="en-GB" sz="1400" dirty="0"/>
          </a:p>
          <a:p>
            <a:pPr marL="0" indent="0">
              <a:lnSpc>
                <a:spcPct val="90000"/>
              </a:lnSpc>
              <a:buNone/>
              <a:defRPr/>
            </a:pPr>
            <a:endParaRPr lang="en-GB" sz="2600" dirty="0"/>
          </a:p>
        </p:txBody>
      </p:sp>
      <p:pic>
        <p:nvPicPr>
          <p:cNvPr id="20484" name="Picture 6" descr="https://encrypted-tbn1.gstatic.com/images?q=tbn:ANd9GcSXPSCNhGzg822jIIcKaf0AQpH0zULtwUs8NTzJ5lz_i2Gn9kEMQ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985" y="5458007"/>
            <a:ext cx="2120107" cy="139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https://encrypted-tbn2.gstatic.com/images?q=tbn:ANd9GcRTjDcG6zQ-M6xjQSsXsHtgdCT2P_HN97rTAC0eLXTWXdfwOp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056" y="5380384"/>
            <a:ext cx="2287662" cy="147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2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B2A51D-71A2-FA84-83E5-A65D02F842B5}"/>
              </a:ext>
            </a:extLst>
          </p:cNvPr>
          <p:cNvSpPr>
            <a:spLocks noGrp="1"/>
          </p:cNvSpPr>
          <p:nvPr>
            <p:ph type="title"/>
          </p:nvPr>
        </p:nvSpPr>
        <p:spPr/>
        <p:txBody>
          <a:bodyPr/>
          <a:lstStyle/>
          <a:p>
            <a:r>
              <a:rPr lang="cs-CZ" dirty="0"/>
              <a:t>Level </a:t>
            </a:r>
            <a:r>
              <a:rPr lang="cs-CZ" dirty="0" err="1"/>
              <a:t>strategy</a:t>
            </a:r>
            <a:r>
              <a:rPr lang="cs-CZ" dirty="0"/>
              <a:t> </a:t>
            </a:r>
            <a:r>
              <a:rPr lang="cs-CZ" dirty="0" err="1"/>
              <a:t>example</a:t>
            </a:r>
            <a:r>
              <a:rPr lang="cs-CZ" dirty="0"/>
              <a:t> </a:t>
            </a:r>
            <a:r>
              <a:rPr lang="cs-CZ" sz="2400" dirty="0"/>
              <a:t>(</a:t>
            </a:r>
            <a:r>
              <a:rPr lang="en-GB" sz="2400" dirty="0">
                <a:latin typeface="Calibri" charset="0"/>
                <a:ea typeface="ＭＳ Ｐゴシック" charset="0"/>
                <a:cs typeface="ＭＳ Ｐゴシック" charset="0"/>
              </a:rPr>
              <a:t>Johnston et al., p.2</a:t>
            </a:r>
            <a:r>
              <a:rPr lang="cs-CZ" sz="2400" dirty="0">
                <a:latin typeface="Calibri" charset="0"/>
                <a:ea typeface="ＭＳ Ｐゴシック" charset="0"/>
                <a:cs typeface="ＭＳ Ｐゴシック" charset="0"/>
              </a:rPr>
              <a:t>91</a:t>
            </a:r>
            <a:r>
              <a:rPr lang="en-GB" sz="2400" dirty="0">
                <a:latin typeface="Calibri" charset="0"/>
                <a:ea typeface="ＭＳ Ｐゴシック" charset="0"/>
                <a:cs typeface="ＭＳ Ｐゴシック" charset="0"/>
              </a:rPr>
              <a:t>)</a:t>
            </a:r>
            <a:endParaRPr lang="en-GB" dirty="0"/>
          </a:p>
        </p:txBody>
      </p:sp>
      <p:sp>
        <p:nvSpPr>
          <p:cNvPr id="3" name="Zástupný obsah 2">
            <a:extLst>
              <a:ext uri="{FF2B5EF4-FFF2-40B4-BE49-F238E27FC236}">
                <a16:creationId xmlns:a16="http://schemas.microsoft.com/office/drawing/2014/main" id="{78A6DCC5-C4DD-3AA7-B415-71023D78B96F}"/>
              </a:ext>
            </a:extLst>
          </p:cNvPr>
          <p:cNvSpPr>
            <a:spLocks noGrp="1"/>
          </p:cNvSpPr>
          <p:nvPr>
            <p:ph idx="1"/>
          </p:nvPr>
        </p:nvSpPr>
        <p:spPr>
          <a:xfrm>
            <a:off x="508262" y="1825624"/>
            <a:ext cx="4764741" cy="4566210"/>
          </a:xfrm>
        </p:spPr>
        <p:txBody>
          <a:bodyPr>
            <a:normAutofit fontScale="92500" lnSpcReduction="20000"/>
          </a:bodyPr>
          <a:lstStyle/>
          <a:p>
            <a:r>
              <a:rPr lang="en-US" sz="2000" dirty="0"/>
              <a:t>Resource </a:t>
            </a:r>
            <a:r>
              <a:rPr lang="en-US" sz="2000" dirty="0" err="1"/>
              <a:t>utilisation</a:t>
            </a:r>
            <a:r>
              <a:rPr lang="en-US" sz="2000" dirty="0"/>
              <a:t> goals are frequently achieved at the expense of customer satisfaction</a:t>
            </a:r>
          </a:p>
          <a:p>
            <a:r>
              <a:rPr lang="cs-CZ" sz="2000" dirty="0"/>
              <a:t>C</a:t>
            </a:r>
            <a:r>
              <a:rPr lang="en-US" sz="2000" dirty="0" err="1"/>
              <a:t>ustomers</a:t>
            </a:r>
            <a:r>
              <a:rPr lang="en-US" sz="2000" dirty="0"/>
              <a:t> may receive inconsistent service levels </a:t>
            </a:r>
            <a:endParaRPr lang="cs-CZ" sz="2000" dirty="0"/>
          </a:p>
          <a:p>
            <a:r>
              <a:rPr lang="en-US" sz="2000" dirty="0"/>
              <a:t>Customers (patients) accept (or suffer) this poor level of service because the service is valuable to them and there may be no or few alternatives</a:t>
            </a:r>
          </a:p>
          <a:p>
            <a:r>
              <a:rPr lang="en-US" sz="2000" dirty="0"/>
              <a:t>There is a danger that the service provider may become complacent and not make attempts to cut the emotional cost of waiting for the customer, making it potentially vulnerable to</a:t>
            </a:r>
            <a:r>
              <a:rPr lang="cs-CZ" sz="2000" dirty="0"/>
              <a:t> </a:t>
            </a:r>
            <a:r>
              <a:rPr lang="en-US" sz="2000" dirty="0"/>
              <a:t>competition (in this case private healthcare). </a:t>
            </a:r>
            <a:endParaRPr lang="cs-CZ" sz="2000" dirty="0"/>
          </a:p>
          <a:p>
            <a:endParaRPr lang="cs-CZ" sz="2000" dirty="0"/>
          </a:p>
          <a:p>
            <a:pPr marL="0" indent="0">
              <a:buNone/>
            </a:pPr>
            <a:r>
              <a:rPr lang="cs-CZ" sz="1900" dirty="0" err="1"/>
              <a:t>Solution</a:t>
            </a:r>
            <a:r>
              <a:rPr lang="cs-CZ" sz="1900" dirty="0"/>
              <a:t>: </a:t>
            </a:r>
            <a:r>
              <a:rPr lang="cs-CZ" sz="1900" dirty="0" err="1"/>
              <a:t>queue</a:t>
            </a:r>
            <a:r>
              <a:rPr lang="cs-CZ" sz="1900" dirty="0"/>
              <a:t> management/</a:t>
            </a:r>
            <a:r>
              <a:rPr lang="cs-CZ" sz="1900" dirty="0" err="1"/>
              <a:t>yield</a:t>
            </a:r>
            <a:r>
              <a:rPr lang="cs-CZ" sz="1900" dirty="0"/>
              <a:t> management</a:t>
            </a:r>
            <a:endParaRPr lang="en-GB" sz="1900" dirty="0"/>
          </a:p>
        </p:txBody>
      </p:sp>
      <p:pic>
        <p:nvPicPr>
          <p:cNvPr id="7" name="Obrázek 6">
            <a:extLst>
              <a:ext uri="{FF2B5EF4-FFF2-40B4-BE49-F238E27FC236}">
                <a16:creationId xmlns:a16="http://schemas.microsoft.com/office/drawing/2014/main" id="{057D8CF1-5478-2E55-236D-14330FCB0C89}"/>
              </a:ext>
            </a:extLst>
          </p:cNvPr>
          <p:cNvPicPr>
            <a:picLocks noChangeAspect="1"/>
          </p:cNvPicPr>
          <p:nvPr/>
        </p:nvPicPr>
        <p:blipFill>
          <a:blip r:embed="rId2"/>
          <a:stretch>
            <a:fillRect/>
          </a:stretch>
        </p:blipFill>
        <p:spPr>
          <a:xfrm>
            <a:off x="5457240" y="2253516"/>
            <a:ext cx="6439387" cy="3710427"/>
          </a:xfrm>
          <a:prstGeom prst="rect">
            <a:avLst/>
          </a:prstGeom>
        </p:spPr>
      </p:pic>
    </p:spTree>
    <p:extLst>
      <p:ext uri="{BB962C8B-B14F-4D97-AF65-F5344CB8AC3E}">
        <p14:creationId xmlns:p14="http://schemas.microsoft.com/office/powerpoint/2010/main" val="1830126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332656"/>
            <a:ext cx="8229600" cy="1143000"/>
          </a:xfrm>
        </p:spPr>
        <p:txBody>
          <a:bodyPr>
            <a:normAutofit fontScale="90000"/>
          </a:bodyPr>
          <a:lstStyle/>
          <a:p>
            <a:r>
              <a:rPr lang="en-GB" sz="3600" dirty="0">
                <a:solidFill>
                  <a:srgbClr val="FF0000"/>
                </a:solidFill>
              </a:rPr>
              <a:t>Base level of capacity should reflect the relative</a:t>
            </a:r>
            <a:r>
              <a:rPr lang="en-GB" dirty="0">
                <a:solidFill>
                  <a:srgbClr val="FF0000"/>
                </a:solidFill>
              </a:rPr>
              <a:t> </a:t>
            </a:r>
            <a:r>
              <a:rPr lang="en-GB" sz="3600" dirty="0">
                <a:solidFill>
                  <a:srgbClr val="FF0000"/>
                </a:solidFill>
              </a:rPr>
              <a:t>importance of the operations’ performance objectives </a:t>
            </a:r>
            <a:endParaRPr lang="en-GB"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657558" y="2056590"/>
            <a:ext cx="6876884" cy="44687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0"/>
          </p:nvPr>
        </p:nvSpPr>
        <p:spPr>
          <a:xfrm>
            <a:off x="1447800" y="1474694"/>
            <a:ext cx="9372600" cy="3733800"/>
          </a:xfrm>
        </p:spPr>
        <p:txBody>
          <a:bodyPr/>
          <a:lstStyle/>
          <a:p>
            <a:r>
              <a:rPr lang="en-US" sz="2200" dirty="0"/>
              <a:t>Stretch and shrink:</a:t>
            </a:r>
          </a:p>
          <a:p>
            <a:pPr lvl="1"/>
            <a:r>
              <a:rPr lang="en-US" sz="1800" dirty="0"/>
              <a:t>Offer inferior extra capacity at peaks (e.g., bus/train standees)</a:t>
            </a:r>
          </a:p>
          <a:p>
            <a:pPr lvl="1"/>
            <a:r>
              <a:rPr lang="en-US" sz="1800" dirty="0"/>
              <a:t>Use facilities for longer/shorter periods</a:t>
            </a:r>
          </a:p>
          <a:p>
            <a:pPr lvl="1"/>
            <a:r>
              <a:rPr lang="en-US" sz="1800" dirty="0"/>
              <a:t>Reduce amount of time spent in process by minimizing slack time</a:t>
            </a:r>
          </a:p>
          <a:p>
            <a:r>
              <a:rPr lang="en-US" sz="2200" dirty="0"/>
              <a:t>Adjusting </a:t>
            </a:r>
            <a:r>
              <a:rPr sz="2200" dirty="0"/>
              <a:t>c</a:t>
            </a:r>
            <a:r>
              <a:rPr lang="en-US" sz="2200" dirty="0" err="1"/>
              <a:t>apacity</a:t>
            </a:r>
            <a:r>
              <a:rPr lang="en-US" sz="2200" dirty="0"/>
              <a:t> to match </a:t>
            </a:r>
            <a:r>
              <a:rPr sz="2200" dirty="0"/>
              <a:t>d</a:t>
            </a:r>
            <a:r>
              <a:rPr lang="en-US" sz="2200" dirty="0" err="1"/>
              <a:t>emand</a:t>
            </a:r>
            <a:endParaRPr lang="en-US" sz="2200" dirty="0"/>
          </a:p>
          <a:p>
            <a:pPr>
              <a:buNone/>
            </a:pPr>
            <a:endParaRPr lang="en-US" dirty="0"/>
          </a:p>
        </p:txBody>
      </p:sp>
      <p:sp>
        <p:nvSpPr>
          <p:cNvPr id="5" name="Rectangle 3"/>
          <p:cNvSpPr txBox="1">
            <a:spLocks noChangeArrowheads="1"/>
          </p:cNvSpPr>
          <p:nvPr/>
        </p:nvSpPr>
        <p:spPr bwMode="auto">
          <a:xfrm>
            <a:off x="1447800" y="4119282"/>
            <a:ext cx="9372600" cy="1600200"/>
          </a:xfrm>
          <a:prstGeom prst="rect">
            <a:avLst/>
          </a:prstGeom>
          <a:noFill/>
          <a:ln w="12700">
            <a:noFill/>
            <a:miter lim="800000"/>
            <a:headEnd/>
            <a:tailEnd/>
          </a:ln>
        </p:spPr>
        <p:txBody>
          <a:bodyPr vert="horz" wrap="square" lIns="86163" tIns="42325" rIns="86163" bIns="42325" numCol="2" anchor="t" anchorCtr="0" compatLnSpc="1">
            <a:prstTxWarp prst="textNoShape">
              <a:avLst/>
            </a:prstTxWarp>
          </a:bodyPr>
          <a:lstStyle/>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Rest during low demand</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Cross-train employees</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Use part-time employees</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Customers </a:t>
            </a:r>
            <a:r>
              <a:rPr lang="en-US" b="1" kern="0" dirty="0" err="1">
                <a:solidFill>
                  <a:srgbClr val="013C7D"/>
                </a:solidFill>
                <a:latin typeface="Helvetica" pitchFamily="34" charset="0"/>
                <a:cs typeface="Helvetica" pitchFamily="34" charset="0"/>
              </a:rPr>
              <a:t>perform</a:t>
            </a:r>
            <a:r>
              <a:rPr lang="en-US" b="1" kern="0" dirty="0">
                <a:solidFill>
                  <a:srgbClr val="013C7D"/>
                </a:solidFill>
                <a:latin typeface="Helvetica" pitchFamily="34" charset="0"/>
                <a:cs typeface="Helvetica" pitchFamily="34" charset="0"/>
              </a:rPr>
              <a:t> self-service</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Ask customers to share</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Create flexible capacity</a:t>
            </a:r>
          </a:p>
          <a:p>
            <a:pPr marL="1084263" lvl="1" indent="-512763" defTabSz="869950" eaLnBrk="0" fontAlgn="base" hangingPunct="0">
              <a:spcBef>
                <a:spcPts val="1200"/>
              </a:spcBef>
              <a:spcAft>
                <a:spcPct val="0"/>
              </a:spcAft>
              <a:buSzPct val="100000"/>
              <a:buFont typeface="Wingdings" pitchFamily="2" charset="2"/>
              <a:buChar char="è"/>
              <a:tabLst>
                <a:tab pos="1582738" algn="l"/>
              </a:tabLst>
              <a:defRPr/>
            </a:pPr>
            <a:r>
              <a:rPr lang="en-US" b="1" kern="0" dirty="0">
                <a:solidFill>
                  <a:srgbClr val="013C7D"/>
                </a:solidFill>
                <a:latin typeface="Helvetica" pitchFamily="34" charset="0"/>
                <a:cs typeface="Helvetica" pitchFamily="34" charset="0"/>
              </a:rPr>
              <a:t>Rent/share facilities and equipment</a:t>
            </a:r>
          </a:p>
        </p:txBody>
      </p:sp>
      <p:sp>
        <p:nvSpPr>
          <p:cNvPr id="4" name="Rectangle 2">
            <a:extLst>
              <a:ext uri="{FF2B5EF4-FFF2-40B4-BE49-F238E27FC236}">
                <a16:creationId xmlns:a16="http://schemas.microsoft.com/office/drawing/2014/main" id="{639C2C52-3D89-C362-FD2A-12C3DC7235CE}"/>
              </a:ext>
            </a:extLst>
          </p:cNvPr>
          <p:cNvSpPr txBox="1">
            <a:spLocks noChangeArrowheads="1"/>
          </p:cNvSpPr>
          <p:nvPr/>
        </p:nvSpPr>
        <p:spPr bwMode="auto">
          <a:xfrm>
            <a:off x="1524000" y="0"/>
            <a:ext cx="9144000" cy="725488"/>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altLang="en-US" sz="4000">
                <a:solidFill>
                  <a:schemeClr val="bg1"/>
                </a:solidFill>
                <a:latin typeface="Calibri" pitchFamily="34" charset="0"/>
                <a:ea typeface="MS PGothic" pitchFamily="34" charset="-128"/>
              </a:rPr>
              <a:t>Chase - Adjust output to match demand</a:t>
            </a:r>
            <a:endParaRPr lang="en-US" altLang="en-US" sz="4000" dirty="0">
              <a:solidFill>
                <a:schemeClr val="bg1"/>
              </a:solidFill>
              <a:latin typeface="Calibri" pitchFamily="34" charset="0"/>
              <a:ea typeface="MS PGothic" pitchFamily="34" charset="-128"/>
            </a:endParaRP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8B705-9221-3041-436F-AA7EF03BD301}"/>
              </a:ext>
            </a:extLst>
          </p:cNvPr>
          <p:cNvSpPr>
            <a:spLocks noGrp="1"/>
          </p:cNvSpPr>
          <p:nvPr>
            <p:ph type="title"/>
          </p:nvPr>
        </p:nvSpPr>
        <p:spPr/>
        <p:txBody>
          <a:bodyPr/>
          <a:lstStyle/>
          <a:p>
            <a:r>
              <a:rPr lang="cs-CZ" dirty="0"/>
              <a:t>Chase </a:t>
            </a:r>
            <a:r>
              <a:rPr lang="cs-CZ" dirty="0" err="1"/>
              <a:t>strategy</a:t>
            </a:r>
            <a:r>
              <a:rPr lang="cs-CZ" dirty="0"/>
              <a:t> – </a:t>
            </a:r>
            <a:r>
              <a:rPr lang="cs-CZ" dirty="0" err="1"/>
              <a:t>example</a:t>
            </a:r>
            <a:r>
              <a:rPr lang="cs-CZ" dirty="0"/>
              <a:t> </a:t>
            </a:r>
            <a:r>
              <a:rPr lang="cs-CZ" sz="2400" dirty="0"/>
              <a:t>(</a:t>
            </a:r>
            <a:r>
              <a:rPr lang="en-GB" sz="2400" dirty="0">
                <a:latin typeface="Calibri" charset="0"/>
                <a:ea typeface="ＭＳ Ｐゴシック" charset="0"/>
                <a:cs typeface="ＭＳ Ｐゴシック" charset="0"/>
              </a:rPr>
              <a:t>Johnston et al., p.2</a:t>
            </a:r>
            <a:r>
              <a:rPr lang="cs-CZ" sz="2400" dirty="0">
                <a:latin typeface="Calibri" charset="0"/>
                <a:ea typeface="ＭＳ Ｐゴシック" charset="0"/>
                <a:cs typeface="ＭＳ Ｐゴシック" charset="0"/>
              </a:rPr>
              <a:t>93</a:t>
            </a:r>
            <a:r>
              <a:rPr lang="en-GB" sz="2400" dirty="0">
                <a:latin typeface="Calibri" charset="0"/>
                <a:ea typeface="ＭＳ Ｐゴシック" charset="0"/>
                <a:cs typeface="ＭＳ Ｐゴシック" charset="0"/>
              </a:rPr>
              <a:t>)</a:t>
            </a:r>
            <a:r>
              <a:rPr lang="cs-CZ" sz="2400" dirty="0"/>
              <a:t> </a:t>
            </a:r>
            <a:endParaRPr lang="en-GB" dirty="0"/>
          </a:p>
        </p:txBody>
      </p:sp>
      <p:pic>
        <p:nvPicPr>
          <p:cNvPr id="4" name="Obrázek 3">
            <a:extLst>
              <a:ext uri="{FF2B5EF4-FFF2-40B4-BE49-F238E27FC236}">
                <a16:creationId xmlns:a16="http://schemas.microsoft.com/office/drawing/2014/main" id="{34008569-26ED-DEEC-9775-8290A66612C0}"/>
              </a:ext>
            </a:extLst>
          </p:cNvPr>
          <p:cNvPicPr>
            <a:picLocks noChangeAspect="1"/>
          </p:cNvPicPr>
          <p:nvPr/>
        </p:nvPicPr>
        <p:blipFill>
          <a:blip r:embed="rId2"/>
          <a:stretch>
            <a:fillRect/>
          </a:stretch>
        </p:blipFill>
        <p:spPr>
          <a:xfrm>
            <a:off x="3596206" y="2375546"/>
            <a:ext cx="5227283" cy="4117329"/>
          </a:xfrm>
          <a:prstGeom prst="rect">
            <a:avLst/>
          </a:prstGeom>
        </p:spPr>
      </p:pic>
    </p:spTree>
    <p:extLst>
      <p:ext uri="{BB962C8B-B14F-4D97-AF65-F5344CB8AC3E}">
        <p14:creationId xmlns:p14="http://schemas.microsoft.com/office/powerpoint/2010/main" val="188826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1524000" y="1589"/>
            <a:ext cx="9144000" cy="835025"/>
          </a:xfrm>
          <a:prstGeom prst="rect">
            <a:avLst/>
          </a:prstGeom>
          <a:solidFill>
            <a:srgbClr val="0070C0"/>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000" dirty="0">
                <a:solidFill>
                  <a:schemeClr val="bg1"/>
                </a:solidFill>
                <a:latin typeface="Calibri" pitchFamily="34" charset="0"/>
                <a:ea typeface="MS PGothic" pitchFamily="34" charset="-128"/>
              </a:rPr>
              <a:t>What is service capacity?</a:t>
            </a:r>
            <a:endParaRPr lang="en-US" altLang="en-US" sz="4000" dirty="0">
              <a:latin typeface="Calibri" pitchFamily="34" charset="0"/>
              <a:ea typeface="MS PGothic" pitchFamily="34" charset="-128"/>
            </a:endParaRPr>
          </a:p>
        </p:txBody>
      </p:sp>
      <p:sp>
        <p:nvSpPr>
          <p:cNvPr id="21507" name="Rectangle 3"/>
          <p:cNvSpPr>
            <a:spLocks noGrp="1" noChangeArrowheads="1"/>
          </p:cNvSpPr>
          <p:nvPr>
            <p:ph type="body" idx="4294967295"/>
          </p:nvPr>
        </p:nvSpPr>
        <p:spPr bwMode="auto">
          <a:xfrm>
            <a:off x="457199" y="1174304"/>
            <a:ext cx="10524566" cy="56612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defRPr/>
            </a:pPr>
            <a:r>
              <a:rPr lang="en-GB" b="1" dirty="0">
                <a:solidFill>
                  <a:srgbClr val="002060"/>
                </a:solidFill>
                <a:latin typeface="Calibri" charset="0"/>
                <a:ea typeface="ＭＳ Ｐゴシック" charset="0"/>
                <a:cs typeface="ＭＳ Ｐゴシック" charset="0"/>
              </a:rPr>
              <a:t>“..defined as the </a:t>
            </a:r>
            <a:r>
              <a:rPr lang="en-GB" b="1" i="1" dirty="0">
                <a:solidFill>
                  <a:srgbClr val="002060"/>
                </a:solidFill>
                <a:latin typeface="Calibri" charset="0"/>
                <a:ea typeface="ＭＳ Ｐゴシック" charset="0"/>
                <a:cs typeface="ＭＳ Ｐゴシック" charset="0"/>
              </a:rPr>
              <a:t>maximum</a:t>
            </a:r>
            <a:r>
              <a:rPr lang="en-GB" b="1" dirty="0">
                <a:solidFill>
                  <a:srgbClr val="002060"/>
                </a:solidFill>
                <a:latin typeface="Calibri" charset="0"/>
                <a:ea typeface="ＭＳ Ｐゴシック" charset="0"/>
                <a:cs typeface="ＭＳ Ｐゴシック" charset="0"/>
              </a:rPr>
              <a:t> level of </a:t>
            </a:r>
            <a:r>
              <a:rPr lang="en-GB" b="1" i="1" dirty="0">
                <a:solidFill>
                  <a:srgbClr val="002060"/>
                </a:solidFill>
                <a:latin typeface="Calibri" charset="0"/>
                <a:ea typeface="ＭＳ Ｐゴシック" charset="0"/>
                <a:cs typeface="ＭＳ Ｐゴシック" charset="0"/>
              </a:rPr>
              <a:t>value-added activity</a:t>
            </a:r>
            <a:r>
              <a:rPr lang="en-GB" b="1" dirty="0">
                <a:solidFill>
                  <a:srgbClr val="002060"/>
                </a:solidFill>
                <a:latin typeface="Calibri" charset="0"/>
                <a:ea typeface="ＭＳ Ｐゴシック" charset="0"/>
                <a:cs typeface="ＭＳ Ｐゴシック" charset="0"/>
              </a:rPr>
              <a:t> over a period of time that a service process </a:t>
            </a:r>
            <a:r>
              <a:rPr lang="en-GB" b="1" i="1" dirty="0">
                <a:solidFill>
                  <a:srgbClr val="002060"/>
                </a:solidFill>
                <a:latin typeface="Calibri" charset="0"/>
                <a:ea typeface="ＭＳ Ｐゴシック" charset="0"/>
                <a:cs typeface="ＭＳ Ｐゴシック" charset="0"/>
              </a:rPr>
              <a:t>can consistently achieve </a:t>
            </a:r>
            <a:r>
              <a:rPr lang="en-GB" b="1" dirty="0">
                <a:solidFill>
                  <a:srgbClr val="002060"/>
                </a:solidFill>
                <a:latin typeface="Calibri" charset="0"/>
                <a:ea typeface="ＭＳ Ｐゴシック" charset="0"/>
                <a:cs typeface="ＭＳ Ｐゴシック" charset="0"/>
              </a:rPr>
              <a:t>under </a:t>
            </a:r>
            <a:r>
              <a:rPr lang="en-GB" b="1" i="1" dirty="0">
                <a:solidFill>
                  <a:srgbClr val="002060"/>
                </a:solidFill>
                <a:latin typeface="Calibri" charset="0"/>
                <a:ea typeface="ＭＳ Ｐゴシック" charset="0"/>
                <a:cs typeface="ＭＳ Ｐゴシック" charset="0"/>
              </a:rPr>
              <a:t>normal </a:t>
            </a:r>
            <a:r>
              <a:rPr lang="en-GB" b="1" dirty="0">
                <a:solidFill>
                  <a:srgbClr val="002060"/>
                </a:solidFill>
                <a:latin typeface="Calibri" charset="0"/>
                <a:ea typeface="ＭＳ Ｐゴシック" charset="0"/>
                <a:cs typeface="ＭＳ Ｐゴシック" charset="0"/>
              </a:rPr>
              <a:t>operating conditions”  </a:t>
            </a:r>
            <a:r>
              <a:rPr lang="en-GB" sz="2400" dirty="0">
                <a:latin typeface="Calibri" charset="0"/>
                <a:ea typeface="ＭＳ Ｐゴシック" charset="0"/>
                <a:cs typeface="ＭＳ Ｐゴシック" charset="0"/>
              </a:rPr>
              <a:t>(Johnston et al., p.285)</a:t>
            </a:r>
            <a:r>
              <a:rPr lang="cs-CZ" sz="2400" dirty="0">
                <a:latin typeface="Calibri" charset="0"/>
                <a:ea typeface="ＭＳ Ｐゴシック" charset="0"/>
                <a:cs typeface="ＭＳ Ｐゴシック" charset="0"/>
              </a:rPr>
              <a:t>; </a:t>
            </a:r>
            <a:r>
              <a:rPr lang="en-GB" sz="2400" dirty="0">
                <a:latin typeface="Calibri" charset="0"/>
                <a:ea typeface="ＭＳ Ｐゴシック" charset="0"/>
                <a:cs typeface="ＭＳ Ｐゴシック" charset="0"/>
              </a:rPr>
              <a:t>e.g.</a:t>
            </a:r>
          </a:p>
          <a:p>
            <a:pPr marL="0" indent="0">
              <a:buNone/>
              <a:defRPr/>
            </a:pPr>
            <a:endParaRPr lang="en-GB" sz="900" dirty="0">
              <a:latin typeface="Calibri" charset="0"/>
              <a:ea typeface="ＭＳ Ｐゴシック" charset="0"/>
              <a:cs typeface="ＭＳ Ｐゴシック" charset="0"/>
            </a:endParaRPr>
          </a:p>
          <a:p>
            <a:pPr lvl="1">
              <a:lnSpc>
                <a:spcPct val="110000"/>
              </a:lnSpc>
              <a:spcBef>
                <a:spcPts val="0"/>
              </a:spcBef>
              <a:spcAft>
                <a:spcPts val="1200"/>
              </a:spcAft>
              <a:buFont typeface="Wingdings" panose="05000000000000000000" pitchFamily="2" charset="2"/>
              <a:buChar char="Ø"/>
              <a:defRPr/>
            </a:pPr>
            <a:r>
              <a:rPr lang="en-GB" sz="2000" dirty="0">
                <a:latin typeface="Calibri" charset="0"/>
                <a:ea typeface="ＭＳ Ｐゴシック" charset="0"/>
              </a:rPr>
              <a:t> </a:t>
            </a:r>
            <a:r>
              <a:rPr lang="en-GB" sz="2000" dirty="0">
                <a:solidFill>
                  <a:srgbClr val="002060"/>
                </a:solidFill>
                <a:latin typeface="Calibri" charset="0"/>
                <a:ea typeface="ＭＳ Ｐゴシック" charset="0"/>
              </a:rPr>
              <a:t>No of calls customer service agents can handle over the course of a shift</a:t>
            </a:r>
          </a:p>
          <a:p>
            <a:pPr lvl="1">
              <a:lnSpc>
                <a:spcPct val="110000"/>
              </a:lnSpc>
              <a:spcBef>
                <a:spcPts val="0"/>
              </a:spcBef>
              <a:spcAft>
                <a:spcPts val="1200"/>
              </a:spcAft>
              <a:buFont typeface="Wingdings" panose="05000000000000000000" pitchFamily="2" charset="2"/>
              <a:buChar char="Ø"/>
              <a:defRPr/>
            </a:pPr>
            <a:r>
              <a:rPr lang="en-GB" sz="2000" dirty="0">
                <a:solidFill>
                  <a:srgbClr val="002060"/>
                </a:solidFill>
                <a:latin typeface="Calibri" charset="0"/>
                <a:ea typeface="ＭＳ Ｐゴシック" charset="0"/>
              </a:rPr>
              <a:t> No of meals served by a restaurant during the lunchtime period</a:t>
            </a:r>
          </a:p>
          <a:p>
            <a:pPr lvl="1">
              <a:lnSpc>
                <a:spcPct val="110000"/>
              </a:lnSpc>
              <a:spcBef>
                <a:spcPts val="0"/>
              </a:spcBef>
              <a:spcAft>
                <a:spcPts val="1200"/>
              </a:spcAft>
              <a:buFont typeface="Wingdings" panose="05000000000000000000" pitchFamily="2" charset="2"/>
              <a:buChar char="Ø"/>
              <a:defRPr/>
            </a:pPr>
            <a:r>
              <a:rPr lang="en-GB" sz="2000" dirty="0">
                <a:solidFill>
                  <a:srgbClr val="002060"/>
                </a:solidFill>
                <a:latin typeface="Calibri" charset="0"/>
                <a:ea typeface="ＭＳ Ｐゴシック" charset="0"/>
              </a:rPr>
              <a:t> No of repair calls made by a computer service engineer during an 8-hour day</a:t>
            </a:r>
            <a:endParaRPr lang="cs-CZ" sz="2000" dirty="0">
              <a:solidFill>
                <a:srgbClr val="002060"/>
              </a:solidFill>
              <a:latin typeface="Calibri" charset="0"/>
              <a:ea typeface="ＭＳ Ｐゴシック" charset="0"/>
            </a:endParaRPr>
          </a:p>
          <a:p>
            <a:pPr marL="0" lvl="1" indent="0">
              <a:lnSpc>
                <a:spcPct val="110000"/>
              </a:lnSpc>
              <a:spcBef>
                <a:spcPts val="0"/>
              </a:spcBef>
              <a:spcAft>
                <a:spcPts val="1200"/>
              </a:spcAft>
              <a:buNone/>
              <a:defRPr/>
            </a:pPr>
            <a:r>
              <a:rPr lang="en-GB" b="1" dirty="0">
                <a:solidFill>
                  <a:srgbClr val="002060"/>
                </a:solidFill>
                <a:latin typeface="Calibri" charset="0"/>
                <a:ea typeface="ＭＳ Ｐゴシック" charset="0"/>
              </a:rPr>
              <a:t>“..ensuring the service process has ‘sufficient resources' to deal with the anticipated levels of customer demand </a:t>
            </a:r>
            <a:r>
              <a:rPr lang="en-GB" b="1" dirty="0">
                <a:solidFill>
                  <a:srgbClr val="FF0000"/>
                </a:solidFill>
                <a:latin typeface="Calibri" charset="0"/>
                <a:ea typeface="ＭＳ Ｐゴシック" charset="0"/>
              </a:rPr>
              <a:t>in such a way that quality of service meets pre-set targets in the most cost effective way</a:t>
            </a:r>
            <a:r>
              <a:rPr lang="en-GB" b="1" dirty="0">
                <a:solidFill>
                  <a:srgbClr val="002060"/>
                </a:solidFill>
                <a:latin typeface="Calibri" charset="0"/>
                <a:ea typeface="ＭＳ Ｐゴシック" charset="0"/>
              </a:rPr>
              <a:t>”</a:t>
            </a:r>
            <a:endParaRPr lang="cs-CZ" b="1" dirty="0">
              <a:solidFill>
                <a:srgbClr val="002060"/>
              </a:solidFill>
              <a:latin typeface="Calibri" charset="0"/>
              <a:ea typeface="ＭＳ Ｐゴシック" charset="0"/>
            </a:endParaRPr>
          </a:p>
          <a:p>
            <a:pPr marL="457200" lvl="2" indent="0">
              <a:lnSpc>
                <a:spcPct val="110000"/>
              </a:lnSpc>
              <a:spcBef>
                <a:spcPts val="0"/>
              </a:spcBef>
              <a:spcAft>
                <a:spcPts val="1200"/>
              </a:spcAft>
              <a:buNone/>
              <a:defRPr/>
            </a:pPr>
            <a:r>
              <a:rPr lang="en-US" dirty="0">
                <a:solidFill>
                  <a:srgbClr val="002060"/>
                </a:solidFill>
                <a:latin typeface="Calibri" charset="0"/>
                <a:ea typeface="ＭＳ Ｐゴシック" charset="0"/>
              </a:rPr>
              <a:t>Restaurant may encourage customers to leave their table when they have completed their meal,, but customers may feel service is ‘rushed’ and has deteriorated ... Is increased productivity and desired service concept maintained?</a:t>
            </a:r>
          </a:p>
        </p:txBody>
      </p:sp>
    </p:spTree>
    <p:extLst>
      <p:ext uri="{BB962C8B-B14F-4D97-AF65-F5344CB8AC3E}">
        <p14:creationId xmlns:p14="http://schemas.microsoft.com/office/powerpoint/2010/main" val="264724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321547" y="373525"/>
            <a:ext cx="7799847" cy="492443"/>
          </a:xfrm>
          <a:prstGeom prst="rect">
            <a:avLst/>
          </a:prstGeom>
          <a:noFill/>
          <a:ln w="12700">
            <a:noFill/>
            <a:miter lim="800000"/>
          </a:ln>
        </p:spPr>
        <p:txBody>
          <a:bodyPr wrap="square" lIns="0" tIns="0" rIns="0" bIns="0">
            <a:spAutoFit/>
          </a:bodyPr>
          <a:lstStyle/>
          <a:p>
            <a:pPr defTabSz="762000" eaLnBrk="0" hangingPunct="0"/>
            <a:r>
              <a:rPr lang="en-US" sz="3200" dirty="0">
                <a:solidFill>
                  <a:srgbClr val="C00000"/>
                </a:solidFill>
              </a:rPr>
              <a:t>Ways of reconciling</a:t>
            </a:r>
            <a:r>
              <a:rPr lang="en-GB" sz="3200" dirty="0">
                <a:solidFill>
                  <a:srgbClr val="C00000"/>
                </a:solidFill>
              </a:rPr>
              <a:t> capacity and demand</a:t>
            </a:r>
            <a:endParaRPr lang="en-US" sz="3200" dirty="0">
              <a:solidFill>
                <a:srgbClr val="C00000"/>
              </a:solidFill>
            </a:endParaRPr>
          </a:p>
        </p:txBody>
      </p:sp>
      <p:grpSp>
        <p:nvGrpSpPr>
          <p:cNvPr id="3" name="Group 55"/>
          <p:cNvGrpSpPr/>
          <p:nvPr/>
        </p:nvGrpSpPr>
        <p:grpSpPr bwMode="auto">
          <a:xfrm>
            <a:off x="250733" y="973325"/>
            <a:ext cx="2898775" cy="3889375"/>
            <a:chOff x="113" y="935"/>
            <a:chExt cx="1826" cy="2450"/>
          </a:xfrm>
        </p:grpSpPr>
        <p:sp>
          <p:nvSpPr>
            <p:cNvPr id="4" name="Rectangle 3"/>
            <p:cNvSpPr>
              <a:spLocks noChangeArrowheads="1"/>
            </p:cNvSpPr>
            <p:nvPr/>
          </p:nvSpPr>
          <p:spPr bwMode="auto">
            <a:xfrm>
              <a:off x="113" y="935"/>
              <a:ext cx="1826" cy="2450"/>
            </a:xfrm>
            <a:prstGeom prst="rect">
              <a:avLst/>
            </a:prstGeom>
            <a:solidFill>
              <a:srgbClr val="CCE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5" name="Rectangle 6"/>
            <p:cNvSpPr>
              <a:spLocks noChangeArrowheads="1"/>
            </p:cNvSpPr>
            <p:nvPr/>
          </p:nvSpPr>
          <p:spPr bwMode="auto">
            <a:xfrm>
              <a:off x="425" y="2869"/>
              <a:ext cx="1108" cy="192"/>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Level capacity</a:t>
              </a:r>
            </a:p>
          </p:txBody>
        </p:sp>
        <p:grpSp>
          <p:nvGrpSpPr>
            <p:cNvPr id="6" name="Group 7"/>
            <p:cNvGrpSpPr/>
            <p:nvPr/>
          </p:nvGrpSpPr>
          <p:grpSpPr bwMode="auto">
            <a:xfrm>
              <a:off x="175" y="1459"/>
              <a:ext cx="72" cy="1047"/>
              <a:chOff x="464" y="1637"/>
              <a:chExt cx="65" cy="918"/>
            </a:xfrm>
          </p:grpSpPr>
          <p:sp>
            <p:nvSpPr>
              <p:cNvPr id="10" name="Freeform 8"/>
              <p:cNvSpPr/>
              <p:nvPr/>
            </p:nvSpPr>
            <p:spPr bwMode="auto">
              <a:xfrm>
                <a:off x="464" y="1637"/>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11" name="Line 9"/>
              <p:cNvSpPr>
                <a:spLocks noChangeShapeType="1"/>
              </p:cNvSpPr>
              <p:nvPr/>
            </p:nvSpPr>
            <p:spPr bwMode="auto">
              <a:xfrm>
                <a:off x="496" y="1675"/>
                <a:ext cx="1" cy="880"/>
              </a:xfrm>
              <a:prstGeom prst="line">
                <a:avLst/>
              </a:prstGeom>
              <a:noFill/>
              <a:ln w="28575">
                <a:solidFill>
                  <a:srgbClr val="000000"/>
                </a:solidFill>
                <a:round/>
              </a:ln>
            </p:spPr>
            <p:txBody>
              <a:bodyPr/>
              <a:lstStyle/>
              <a:p>
                <a:endParaRPr lang="en-GB" dirty="0"/>
              </a:p>
            </p:txBody>
          </p:sp>
        </p:grpSp>
        <p:grpSp>
          <p:nvGrpSpPr>
            <p:cNvPr id="7" name="Group 10"/>
            <p:cNvGrpSpPr/>
            <p:nvPr/>
          </p:nvGrpSpPr>
          <p:grpSpPr bwMode="auto">
            <a:xfrm>
              <a:off x="208" y="2470"/>
              <a:ext cx="1538" cy="74"/>
              <a:chOff x="486" y="2539"/>
              <a:chExt cx="1385" cy="65"/>
            </a:xfrm>
          </p:grpSpPr>
          <p:sp>
            <p:nvSpPr>
              <p:cNvPr id="8" name="Freeform 11"/>
              <p:cNvSpPr/>
              <p:nvPr/>
            </p:nvSpPr>
            <p:spPr bwMode="auto">
              <a:xfrm>
                <a:off x="1782" y="2539"/>
                <a:ext cx="89" cy="65"/>
              </a:xfrm>
              <a:custGeom>
                <a:avLst/>
                <a:gdLst>
                  <a:gd name="T0" fmla="*/ 88 w 89"/>
                  <a:gd name="T1" fmla="*/ 32 h 65"/>
                  <a:gd name="T2" fmla="*/ 0 w 89"/>
                  <a:gd name="T3" fmla="*/ 64 h 65"/>
                  <a:gd name="T4" fmla="*/ 0 w 89"/>
                  <a:gd name="T5" fmla="*/ 0 h 65"/>
                  <a:gd name="T6" fmla="*/ 88 w 89"/>
                  <a:gd name="T7" fmla="*/ 32 h 65"/>
                  <a:gd name="T8" fmla="*/ 0 60000 65536"/>
                  <a:gd name="T9" fmla="*/ 0 60000 65536"/>
                  <a:gd name="T10" fmla="*/ 0 60000 65536"/>
                  <a:gd name="T11" fmla="*/ 0 60000 65536"/>
                  <a:gd name="T12" fmla="*/ 0 w 89"/>
                  <a:gd name="T13" fmla="*/ 0 h 65"/>
                  <a:gd name="T14" fmla="*/ 89 w 89"/>
                  <a:gd name="T15" fmla="*/ 65 h 65"/>
                </a:gdLst>
                <a:ahLst/>
                <a:cxnLst>
                  <a:cxn ang="T8">
                    <a:pos x="T0" y="T1"/>
                  </a:cxn>
                  <a:cxn ang="T9">
                    <a:pos x="T2" y="T3"/>
                  </a:cxn>
                  <a:cxn ang="T10">
                    <a:pos x="T4" y="T5"/>
                  </a:cxn>
                  <a:cxn ang="T11">
                    <a:pos x="T6" y="T7"/>
                  </a:cxn>
                </a:cxnLst>
                <a:rect l="T12" t="T13" r="T14" b="T15"/>
                <a:pathLst>
                  <a:path w="89" h="65">
                    <a:moveTo>
                      <a:pt x="88" y="32"/>
                    </a:moveTo>
                    <a:lnTo>
                      <a:pt x="0" y="64"/>
                    </a:lnTo>
                    <a:lnTo>
                      <a:pt x="0" y="0"/>
                    </a:lnTo>
                    <a:lnTo>
                      <a:pt x="88"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9" name="Line 12"/>
              <p:cNvSpPr>
                <a:spLocks noChangeShapeType="1"/>
              </p:cNvSpPr>
              <p:nvPr/>
            </p:nvSpPr>
            <p:spPr bwMode="auto">
              <a:xfrm flipH="1">
                <a:off x="486" y="2571"/>
                <a:ext cx="1376" cy="1"/>
              </a:xfrm>
              <a:prstGeom prst="line">
                <a:avLst/>
              </a:prstGeom>
              <a:noFill/>
              <a:ln w="28575">
                <a:solidFill>
                  <a:srgbClr val="000000"/>
                </a:solidFill>
                <a:round/>
              </a:ln>
            </p:spPr>
            <p:txBody>
              <a:bodyPr/>
              <a:lstStyle/>
              <a:p>
                <a:endParaRPr lang="en-GB" dirty="0"/>
              </a:p>
            </p:txBody>
          </p:sp>
        </p:grpSp>
      </p:grpSp>
      <p:grpSp>
        <p:nvGrpSpPr>
          <p:cNvPr id="12" name="Group 56"/>
          <p:cNvGrpSpPr/>
          <p:nvPr/>
        </p:nvGrpSpPr>
        <p:grpSpPr bwMode="auto">
          <a:xfrm>
            <a:off x="528544" y="1929000"/>
            <a:ext cx="2381250" cy="1093787"/>
            <a:chOff x="220" y="1537"/>
            <a:chExt cx="1500" cy="689"/>
          </a:xfrm>
        </p:grpSpPr>
        <p:sp>
          <p:nvSpPr>
            <p:cNvPr id="13" name="Freeform 13"/>
            <p:cNvSpPr/>
            <p:nvPr/>
          </p:nvSpPr>
          <p:spPr bwMode="auto">
            <a:xfrm>
              <a:off x="220" y="1769"/>
              <a:ext cx="1500" cy="457"/>
            </a:xfrm>
            <a:custGeom>
              <a:avLst/>
              <a:gdLst>
                <a:gd name="T0" fmla="*/ 1499 w 1351"/>
                <a:gd name="T1" fmla="*/ 0 h 400"/>
                <a:gd name="T2" fmla="*/ 1446 w 1351"/>
                <a:gd name="T3" fmla="*/ 35 h 400"/>
                <a:gd name="T4" fmla="*/ 1401 w 1351"/>
                <a:gd name="T5" fmla="*/ 90 h 400"/>
                <a:gd name="T6" fmla="*/ 1348 w 1351"/>
                <a:gd name="T7" fmla="*/ 127 h 400"/>
                <a:gd name="T8" fmla="*/ 1303 w 1351"/>
                <a:gd name="T9" fmla="*/ 163 h 400"/>
                <a:gd name="T10" fmla="*/ 1241 w 1351"/>
                <a:gd name="T11" fmla="*/ 145 h 400"/>
                <a:gd name="T12" fmla="*/ 1188 w 1351"/>
                <a:gd name="T13" fmla="*/ 136 h 400"/>
                <a:gd name="T14" fmla="*/ 1126 w 1351"/>
                <a:gd name="T15" fmla="*/ 90 h 400"/>
                <a:gd name="T16" fmla="*/ 1081 w 1351"/>
                <a:gd name="T17" fmla="*/ 72 h 400"/>
                <a:gd name="T18" fmla="*/ 1019 w 1351"/>
                <a:gd name="T19" fmla="*/ 45 h 400"/>
                <a:gd name="T20" fmla="*/ 975 w 1351"/>
                <a:gd name="T21" fmla="*/ 45 h 400"/>
                <a:gd name="T22" fmla="*/ 913 w 1351"/>
                <a:gd name="T23" fmla="*/ 45 h 400"/>
                <a:gd name="T24" fmla="*/ 868 w 1351"/>
                <a:gd name="T25" fmla="*/ 81 h 400"/>
                <a:gd name="T26" fmla="*/ 824 w 1351"/>
                <a:gd name="T27" fmla="*/ 90 h 400"/>
                <a:gd name="T28" fmla="*/ 798 w 1351"/>
                <a:gd name="T29" fmla="*/ 109 h 400"/>
                <a:gd name="T30" fmla="*/ 754 w 1351"/>
                <a:gd name="T31" fmla="*/ 163 h 400"/>
                <a:gd name="T32" fmla="*/ 656 w 1351"/>
                <a:gd name="T33" fmla="*/ 246 h 400"/>
                <a:gd name="T34" fmla="*/ 594 w 1351"/>
                <a:gd name="T35" fmla="*/ 273 h 400"/>
                <a:gd name="T36" fmla="*/ 541 w 1351"/>
                <a:gd name="T37" fmla="*/ 319 h 400"/>
                <a:gd name="T38" fmla="*/ 479 w 1351"/>
                <a:gd name="T39" fmla="*/ 337 h 400"/>
                <a:gd name="T40" fmla="*/ 443 w 1351"/>
                <a:gd name="T41" fmla="*/ 374 h 400"/>
                <a:gd name="T42" fmla="*/ 381 w 1351"/>
                <a:gd name="T43" fmla="*/ 383 h 400"/>
                <a:gd name="T44" fmla="*/ 328 w 1351"/>
                <a:gd name="T45" fmla="*/ 419 h 400"/>
                <a:gd name="T46" fmla="*/ 221 w 1351"/>
                <a:gd name="T47" fmla="*/ 456 h 400"/>
                <a:gd name="T48" fmla="*/ 159 w 1351"/>
                <a:gd name="T49" fmla="*/ 447 h 400"/>
                <a:gd name="T50" fmla="*/ 114 w 1351"/>
                <a:gd name="T51" fmla="*/ 438 h 400"/>
                <a:gd name="T52" fmla="*/ 71 w 1351"/>
                <a:gd name="T53" fmla="*/ 410 h 400"/>
                <a:gd name="T54" fmla="*/ 44 w 1351"/>
                <a:gd name="T55" fmla="*/ 392 h 400"/>
                <a:gd name="T56" fmla="*/ 0 w 1351"/>
                <a:gd name="T57" fmla="*/ 346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1"/>
                <a:gd name="T88" fmla="*/ 0 h 400"/>
                <a:gd name="T89" fmla="*/ 1351 w 1351"/>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1" h="400">
                  <a:moveTo>
                    <a:pt x="1350" y="0"/>
                  </a:moveTo>
                  <a:lnTo>
                    <a:pt x="1302" y="31"/>
                  </a:lnTo>
                  <a:lnTo>
                    <a:pt x="1262" y="79"/>
                  </a:lnTo>
                  <a:lnTo>
                    <a:pt x="1214" y="111"/>
                  </a:lnTo>
                  <a:lnTo>
                    <a:pt x="1174" y="143"/>
                  </a:lnTo>
                  <a:lnTo>
                    <a:pt x="1118" y="127"/>
                  </a:lnTo>
                  <a:lnTo>
                    <a:pt x="1070" y="119"/>
                  </a:lnTo>
                  <a:lnTo>
                    <a:pt x="1014" y="79"/>
                  </a:lnTo>
                  <a:lnTo>
                    <a:pt x="974" y="63"/>
                  </a:lnTo>
                  <a:lnTo>
                    <a:pt x="918" y="39"/>
                  </a:lnTo>
                  <a:lnTo>
                    <a:pt x="878" y="39"/>
                  </a:lnTo>
                  <a:lnTo>
                    <a:pt x="822" y="39"/>
                  </a:lnTo>
                  <a:lnTo>
                    <a:pt x="782" y="71"/>
                  </a:lnTo>
                  <a:lnTo>
                    <a:pt x="742" y="79"/>
                  </a:lnTo>
                  <a:lnTo>
                    <a:pt x="719" y="95"/>
                  </a:lnTo>
                  <a:lnTo>
                    <a:pt x="679" y="143"/>
                  </a:lnTo>
                  <a:lnTo>
                    <a:pt x="591" y="215"/>
                  </a:lnTo>
                  <a:lnTo>
                    <a:pt x="535" y="239"/>
                  </a:lnTo>
                  <a:lnTo>
                    <a:pt x="487" y="279"/>
                  </a:lnTo>
                  <a:lnTo>
                    <a:pt x="431" y="295"/>
                  </a:lnTo>
                  <a:lnTo>
                    <a:pt x="399" y="327"/>
                  </a:lnTo>
                  <a:lnTo>
                    <a:pt x="343" y="335"/>
                  </a:lnTo>
                  <a:lnTo>
                    <a:pt x="295" y="367"/>
                  </a:lnTo>
                  <a:lnTo>
                    <a:pt x="199" y="399"/>
                  </a:lnTo>
                  <a:lnTo>
                    <a:pt x="143" y="391"/>
                  </a:lnTo>
                  <a:lnTo>
                    <a:pt x="103" y="383"/>
                  </a:lnTo>
                  <a:lnTo>
                    <a:pt x="64" y="359"/>
                  </a:lnTo>
                  <a:lnTo>
                    <a:pt x="40" y="343"/>
                  </a:lnTo>
                  <a:lnTo>
                    <a:pt x="0" y="303"/>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14" name="Rectangle 15"/>
            <p:cNvSpPr>
              <a:spLocks noChangeArrowheads="1"/>
            </p:cNvSpPr>
            <p:nvPr/>
          </p:nvSpPr>
          <p:spPr bwMode="auto">
            <a:xfrm>
              <a:off x="1108" y="1537"/>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p>
          </p:txBody>
        </p:sp>
      </p:grpSp>
      <p:grpSp>
        <p:nvGrpSpPr>
          <p:cNvPr id="15" name="Group 57"/>
          <p:cNvGrpSpPr/>
          <p:nvPr/>
        </p:nvGrpSpPr>
        <p:grpSpPr bwMode="auto">
          <a:xfrm>
            <a:off x="509495" y="2556062"/>
            <a:ext cx="2454275" cy="379413"/>
            <a:chOff x="208" y="1932"/>
            <a:chExt cx="1546" cy="239"/>
          </a:xfrm>
        </p:grpSpPr>
        <p:sp>
          <p:nvSpPr>
            <p:cNvPr id="16" name="Rectangle 14"/>
            <p:cNvSpPr>
              <a:spLocks noChangeArrowheads="1"/>
            </p:cNvSpPr>
            <p:nvPr/>
          </p:nvSpPr>
          <p:spPr bwMode="auto">
            <a:xfrm>
              <a:off x="1111" y="1979"/>
              <a:ext cx="623" cy="192"/>
            </a:xfrm>
            <a:prstGeom prst="rect">
              <a:avLst/>
            </a:prstGeom>
            <a:noFill/>
            <a:ln w="12700">
              <a:noFill/>
              <a:miter lim="800000"/>
            </a:ln>
          </p:spPr>
          <p:txBody>
            <a:bodyPr wrap="none" lIns="0" tIns="0" rIns="0" bIns="0">
              <a:spAutoFit/>
            </a:bodyPr>
            <a:lstStyle/>
            <a:p>
              <a:pPr defTabSz="762000" eaLnBrk="0" hangingPunct="0"/>
              <a:r>
                <a:rPr lang="en-GB" sz="2000" dirty="0">
                  <a:solidFill>
                    <a:schemeClr val="accent2"/>
                  </a:solidFill>
                </a:rPr>
                <a:t>Capacity</a:t>
              </a:r>
              <a:endParaRPr lang="en-US" sz="2000" dirty="0">
                <a:solidFill>
                  <a:schemeClr val="accent2"/>
                </a:solidFill>
              </a:endParaRPr>
            </a:p>
          </p:txBody>
        </p:sp>
        <p:sp>
          <p:nvSpPr>
            <p:cNvPr id="17" name="Line 16"/>
            <p:cNvSpPr>
              <a:spLocks noChangeShapeType="1"/>
            </p:cNvSpPr>
            <p:nvPr/>
          </p:nvSpPr>
          <p:spPr bwMode="auto">
            <a:xfrm flipH="1">
              <a:off x="208" y="1932"/>
              <a:ext cx="1546" cy="1"/>
            </a:xfrm>
            <a:prstGeom prst="line">
              <a:avLst/>
            </a:prstGeom>
            <a:noFill/>
            <a:ln w="38100">
              <a:solidFill>
                <a:schemeClr val="accent2"/>
              </a:solidFill>
              <a:round/>
            </a:ln>
          </p:spPr>
          <p:txBody>
            <a:bodyPr/>
            <a:lstStyle/>
            <a:p>
              <a:endParaRPr lang="en-GB" dirty="0"/>
            </a:p>
          </p:txBody>
        </p:sp>
      </p:grpSp>
      <p:grpSp>
        <p:nvGrpSpPr>
          <p:cNvPr id="18" name="Group 58"/>
          <p:cNvGrpSpPr/>
          <p:nvPr/>
        </p:nvGrpSpPr>
        <p:grpSpPr bwMode="auto">
          <a:xfrm>
            <a:off x="3265395" y="973325"/>
            <a:ext cx="2900363" cy="3889375"/>
            <a:chOff x="1944" y="935"/>
            <a:chExt cx="1827" cy="2450"/>
          </a:xfrm>
        </p:grpSpPr>
        <p:sp>
          <p:nvSpPr>
            <p:cNvPr id="19" name="Rectangle 4"/>
            <p:cNvSpPr>
              <a:spLocks noChangeArrowheads="1"/>
            </p:cNvSpPr>
            <p:nvPr/>
          </p:nvSpPr>
          <p:spPr bwMode="auto">
            <a:xfrm>
              <a:off x="1944" y="935"/>
              <a:ext cx="1827" cy="2450"/>
            </a:xfrm>
            <a:prstGeom prst="rect">
              <a:avLst/>
            </a:prstGeom>
            <a:solidFill>
              <a:srgbClr val="CCC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20" name="Rectangle 17"/>
            <p:cNvSpPr>
              <a:spLocks noChangeArrowheads="1"/>
            </p:cNvSpPr>
            <p:nvPr/>
          </p:nvSpPr>
          <p:spPr bwMode="auto">
            <a:xfrm>
              <a:off x="2164" y="2860"/>
              <a:ext cx="1313" cy="192"/>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Chase demand</a:t>
              </a:r>
            </a:p>
          </p:txBody>
        </p:sp>
        <p:grpSp>
          <p:nvGrpSpPr>
            <p:cNvPr id="21" name="Group 20"/>
            <p:cNvGrpSpPr/>
            <p:nvPr/>
          </p:nvGrpSpPr>
          <p:grpSpPr bwMode="auto">
            <a:xfrm>
              <a:off x="2010" y="1441"/>
              <a:ext cx="73" cy="1047"/>
              <a:chOff x="2117" y="1621"/>
              <a:chExt cx="65" cy="918"/>
            </a:xfrm>
          </p:grpSpPr>
          <p:sp>
            <p:nvSpPr>
              <p:cNvPr id="25" name="Freeform 21"/>
              <p:cNvSpPr/>
              <p:nvPr/>
            </p:nvSpPr>
            <p:spPr bwMode="auto">
              <a:xfrm>
                <a:off x="2117" y="1621"/>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26" name="Line 22"/>
              <p:cNvSpPr>
                <a:spLocks noChangeShapeType="1"/>
              </p:cNvSpPr>
              <p:nvPr/>
            </p:nvSpPr>
            <p:spPr bwMode="auto">
              <a:xfrm>
                <a:off x="2149" y="1659"/>
                <a:ext cx="1" cy="880"/>
              </a:xfrm>
              <a:prstGeom prst="line">
                <a:avLst/>
              </a:prstGeom>
              <a:noFill/>
              <a:ln w="28575">
                <a:solidFill>
                  <a:srgbClr val="000000"/>
                </a:solidFill>
                <a:round/>
              </a:ln>
            </p:spPr>
            <p:txBody>
              <a:bodyPr/>
              <a:lstStyle/>
              <a:p>
                <a:endParaRPr lang="en-GB" dirty="0"/>
              </a:p>
            </p:txBody>
          </p:sp>
        </p:grpSp>
        <p:grpSp>
          <p:nvGrpSpPr>
            <p:cNvPr id="22" name="Group 23"/>
            <p:cNvGrpSpPr/>
            <p:nvPr/>
          </p:nvGrpSpPr>
          <p:grpSpPr bwMode="auto">
            <a:xfrm>
              <a:off x="2044" y="2452"/>
              <a:ext cx="1537" cy="74"/>
              <a:chOff x="2139" y="2523"/>
              <a:chExt cx="1385" cy="65"/>
            </a:xfrm>
          </p:grpSpPr>
          <p:sp>
            <p:nvSpPr>
              <p:cNvPr id="23" name="Freeform 24"/>
              <p:cNvSpPr/>
              <p:nvPr/>
            </p:nvSpPr>
            <p:spPr bwMode="auto">
              <a:xfrm>
                <a:off x="3435" y="2523"/>
                <a:ext cx="89" cy="65"/>
              </a:xfrm>
              <a:custGeom>
                <a:avLst/>
                <a:gdLst>
                  <a:gd name="T0" fmla="*/ 88 w 89"/>
                  <a:gd name="T1" fmla="*/ 32 h 65"/>
                  <a:gd name="T2" fmla="*/ 0 w 89"/>
                  <a:gd name="T3" fmla="*/ 64 h 65"/>
                  <a:gd name="T4" fmla="*/ 0 w 89"/>
                  <a:gd name="T5" fmla="*/ 0 h 65"/>
                  <a:gd name="T6" fmla="*/ 88 w 89"/>
                  <a:gd name="T7" fmla="*/ 32 h 65"/>
                  <a:gd name="T8" fmla="*/ 0 60000 65536"/>
                  <a:gd name="T9" fmla="*/ 0 60000 65536"/>
                  <a:gd name="T10" fmla="*/ 0 60000 65536"/>
                  <a:gd name="T11" fmla="*/ 0 60000 65536"/>
                  <a:gd name="T12" fmla="*/ 0 w 89"/>
                  <a:gd name="T13" fmla="*/ 0 h 65"/>
                  <a:gd name="T14" fmla="*/ 89 w 89"/>
                  <a:gd name="T15" fmla="*/ 65 h 65"/>
                </a:gdLst>
                <a:ahLst/>
                <a:cxnLst>
                  <a:cxn ang="T8">
                    <a:pos x="T0" y="T1"/>
                  </a:cxn>
                  <a:cxn ang="T9">
                    <a:pos x="T2" y="T3"/>
                  </a:cxn>
                  <a:cxn ang="T10">
                    <a:pos x="T4" y="T5"/>
                  </a:cxn>
                  <a:cxn ang="T11">
                    <a:pos x="T6" y="T7"/>
                  </a:cxn>
                </a:cxnLst>
                <a:rect l="T12" t="T13" r="T14" b="T15"/>
                <a:pathLst>
                  <a:path w="89" h="65">
                    <a:moveTo>
                      <a:pt x="88" y="32"/>
                    </a:moveTo>
                    <a:lnTo>
                      <a:pt x="0" y="64"/>
                    </a:lnTo>
                    <a:lnTo>
                      <a:pt x="0" y="0"/>
                    </a:lnTo>
                    <a:lnTo>
                      <a:pt x="88"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24" name="Line 25"/>
              <p:cNvSpPr>
                <a:spLocks noChangeShapeType="1"/>
              </p:cNvSpPr>
              <p:nvPr/>
            </p:nvSpPr>
            <p:spPr bwMode="auto">
              <a:xfrm flipH="1">
                <a:off x="2139" y="2555"/>
                <a:ext cx="1376" cy="1"/>
              </a:xfrm>
              <a:prstGeom prst="line">
                <a:avLst/>
              </a:prstGeom>
              <a:noFill/>
              <a:ln w="28575">
                <a:solidFill>
                  <a:srgbClr val="000000"/>
                </a:solidFill>
                <a:round/>
              </a:ln>
            </p:spPr>
            <p:txBody>
              <a:bodyPr/>
              <a:lstStyle/>
              <a:p>
                <a:endParaRPr lang="en-GB" dirty="0"/>
              </a:p>
            </p:txBody>
          </p:sp>
        </p:grpSp>
      </p:grpSp>
      <p:grpSp>
        <p:nvGrpSpPr>
          <p:cNvPr id="27" name="Group 61"/>
          <p:cNvGrpSpPr/>
          <p:nvPr/>
        </p:nvGrpSpPr>
        <p:grpSpPr bwMode="auto">
          <a:xfrm>
            <a:off x="6281645" y="973325"/>
            <a:ext cx="2898775" cy="3889375"/>
            <a:chOff x="3776" y="935"/>
            <a:chExt cx="1826" cy="2450"/>
          </a:xfrm>
        </p:grpSpPr>
        <p:sp>
          <p:nvSpPr>
            <p:cNvPr id="28" name="Rectangle 2"/>
            <p:cNvSpPr>
              <a:spLocks noChangeArrowheads="1"/>
            </p:cNvSpPr>
            <p:nvPr/>
          </p:nvSpPr>
          <p:spPr bwMode="auto">
            <a:xfrm>
              <a:off x="3776" y="935"/>
              <a:ext cx="1826" cy="2450"/>
            </a:xfrm>
            <a:prstGeom prst="rect">
              <a:avLst/>
            </a:prstGeom>
            <a:solidFill>
              <a:srgbClr val="99C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29" name="Rectangle 41"/>
            <p:cNvSpPr>
              <a:spLocks noChangeArrowheads="1"/>
            </p:cNvSpPr>
            <p:nvPr/>
          </p:nvSpPr>
          <p:spPr bwMode="auto">
            <a:xfrm>
              <a:off x="4033" y="2774"/>
              <a:ext cx="1294" cy="384"/>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Demand management</a:t>
              </a:r>
            </a:p>
          </p:txBody>
        </p:sp>
        <p:grpSp>
          <p:nvGrpSpPr>
            <p:cNvPr id="30" name="Group 43"/>
            <p:cNvGrpSpPr/>
            <p:nvPr/>
          </p:nvGrpSpPr>
          <p:grpSpPr bwMode="auto">
            <a:xfrm>
              <a:off x="3847" y="1441"/>
              <a:ext cx="72" cy="1047"/>
              <a:chOff x="3771" y="1621"/>
              <a:chExt cx="65" cy="918"/>
            </a:xfrm>
          </p:grpSpPr>
          <p:sp>
            <p:nvSpPr>
              <p:cNvPr id="34" name="Freeform 44"/>
              <p:cNvSpPr/>
              <p:nvPr/>
            </p:nvSpPr>
            <p:spPr bwMode="auto">
              <a:xfrm>
                <a:off x="3771" y="1621"/>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35" name="Line 45"/>
              <p:cNvSpPr>
                <a:spLocks noChangeShapeType="1"/>
              </p:cNvSpPr>
              <p:nvPr/>
            </p:nvSpPr>
            <p:spPr bwMode="auto">
              <a:xfrm>
                <a:off x="3803" y="1659"/>
                <a:ext cx="1" cy="880"/>
              </a:xfrm>
              <a:prstGeom prst="line">
                <a:avLst/>
              </a:prstGeom>
              <a:noFill/>
              <a:ln w="28575">
                <a:solidFill>
                  <a:srgbClr val="000000"/>
                </a:solidFill>
                <a:round/>
              </a:ln>
            </p:spPr>
            <p:txBody>
              <a:bodyPr/>
              <a:lstStyle/>
              <a:p>
                <a:endParaRPr lang="en-GB" dirty="0"/>
              </a:p>
            </p:txBody>
          </p:sp>
        </p:grpSp>
        <p:grpSp>
          <p:nvGrpSpPr>
            <p:cNvPr id="31" name="Group 46"/>
            <p:cNvGrpSpPr/>
            <p:nvPr/>
          </p:nvGrpSpPr>
          <p:grpSpPr bwMode="auto">
            <a:xfrm>
              <a:off x="3880" y="2452"/>
              <a:ext cx="1537" cy="74"/>
              <a:chOff x="3793" y="2523"/>
              <a:chExt cx="1384" cy="65"/>
            </a:xfrm>
          </p:grpSpPr>
          <p:sp>
            <p:nvSpPr>
              <p:cNvPr id="32" name="Freeform 47"/>
              <p:cNvSpPr/>
              <p:nvPr/>
            </p:nvSpPr>
            <p:spPr bwMode="auto">
              <a:xfrm>
                <a:off x="5089" y="2523"/>
                <a:ext cx="88" cy="65"/>
              </a:xfrm>
              <a:custGeom>
                <a:avLst/>
                <a:gdLst>
                  <a:gd name="T0" fmla="*/ 87 w 88"/>
                  <a:gd name="T1" fmla="*/ 32 h 65"/>
                  <a:gd name="T2" fmla="*/ 0 w 88"/>
                  <a:gd name="T3" fmla="*/ 64 h 65"/>
                  <a:gd name="T4" fmla="*/ 0 w 88"/>
                  <a:gd name="T5" fmla="*/ 0 h 65"/>
                  <a:gd name="T6" fmla="*/ 87 w 88"/>
                  <a:gd name="T7" fmla="*/ 32 h 65"/>
                  <a:gd name="T8" fmla="*/ 0 60000 65536"/>
                  <a:gd name="T9" fmla="*/ 0 60000 65536"/>
                  <a:gd name="T10" fmla="*/ 0 60000 65536"/>
                  <a:gd name="T11" fmla="*/ 0 60000 65536"/>
                  <a:gd name="T12" fmla="*/ 0 w 88"/>
                  <a:gd name="T13" fmla="*/ 0 h 65"/>
                  <a:gd name="T14" fmla="*/ 88 w 88"/>
                  <a:gd name="T15" fmla="*/ 65 h 65"/>
                </a:gdLst>
                <a:ahLst/>
                <a:cxnLst>
                  <a:cxn ang="T8">
                    <a:pos x="T0" y="T1"/>
                  </a:cxn>
                  <a:cxn ang="T9">
                    <a:pos x="T2" y="T3"/>
                  </a:cxn>
                  <a:cxn ang="T10">
                    <a:pos x="T4" y="T5"/>
                  </a:cxn>
                  <a:cxn ang="T11">
                    <a:pos x="T6" y="T7"/>
                  </a:cxn>
                </a:cxnLst>
                <a:rect l="T12" t="T13" r="T14" b="T15"/>
                <a:pathLst>
                  <a:path w="88" h="65">
                    <a:moveTo>
                      <a:pt x="87" y="32"/>
                    </a:moveTo>
                    <a:lnTo>
                      <a:pt x="0" y="64"/>
                    </a:lnTo>
                    <a:lnTo>
                      <a:pt x="0" y="0"/>
                    </a:lnTo>
                    <a:lnTo>
                      <a:pt x="87"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33" name="Line 48"/>
              <p:cNvSpPr>
                <a:spLocks noChangeShapeType="1"/>
              </p:cNvSpPr>
              <p:nvPr/>
            </p:nvSpPr>
            <p:spPr bwMode="auto">
              <a:xfrm flipH="1">
                <a:off x="3793" y="2555"/>
                <a:ext cx="1376" cy="1"/>
              </a:xfrm>
              <a:prstGeom prst="line">
                <a:avLst/>
              </a:prstGeom>
              <a:noFill/>
              <a:ln w="28575">
                <a:solidFill>
                  <a:srgbClr val="000000"/>
                </a:solidFill>
                <a:round/>
              </a:ln>
            </p:spPr>
            <p:txBody>
              <a:bodyPr/>
              <a:lstStyle/>
              <a:p>
                <a:endParaRPr lang="en-GB" dirty="0"/>
              </a:p>
            </p:txBody>
          </p:sp>
        </p:grpSp>
      </p:grpSp>
      <p:grpSp>
        <p:nvGrpSpPr>
          <p:cNvPr id="36" name="Group 63"/>
          <p:cNvGrpSpPr/>
          <p:nvPr/>
        </p:nvGrpSpPr>
        <p:grpSpPr bwMode="auto">
          <a:xfrm>
            <a:off x="6338795" y="2527487"/>
            <a:ext cx="2652713" cy="392113"/>
            <a:chOff x="3880" y="1914"/>
            <a:chExt cx="1671" cy="247"/>
          </a:xfrm>
        </p:grpSpPr>
        <p:sp>
          <p:nvSpPr>
            <p:cNvPr id="37" name="Line 50"/>
            <p:cNvSpPr>
              <a:spLocks noChangeShapeType="1"/>
            </p:cNvSpPr>
            <p:nvPr/>
          </p:nvSpPr>
          <p:spPr bwMode="auto">
            <a:xfrm flipH="1">
              <a:off x="3880" y="1914"/>
              <a:ext cx="1545" cy="1"/>
            </a:xfrm>
            <a:prstGeom prst="line">
              <a:avLst/>
            </a:prstGeom>
            <a:noFill/>
            <a:ln w="28575">
              <a:solidFill>
                <a:schemeClr val="accent2"/>
              </a:solidFill>
              <a:round/>
            </a:ln>
          </p:spPr>
          <p:txBody>
            <a:bodyPr/>
            <a:lstStyle/>
            <a:p>
              <a:endParaRPr lang="en-GB" dirty="0"/>
            </a:p>
          </p:txBody>
        </p:sp>
        <p:sp>
          <p:nvSpPr>
            <p:cNvPr id="38" name="Rectangle 51"/>
            <p:cNvSpPr>
              <a:spLocks noChangeArrowheads="1"/>
            </p:cNvSpPr>
            <p:nvPr/>
          </p:nvSpPr>
          <p:spPr bwMode="auto">
            <a:xfrm>
              <a:off x="4928" y="1969"/>
              <a:ext cx="623" cy="192"/>
            </a:xfrm>
            <a:prstGeom prst="rect">
              <a:avLst/>
            </a:prstGeom>
            <a:noFill/>
            <a:ln w="28575">
              <a:noFill/>
              <a:miter lim="800000"/>
            </a:ln>
          </p:spPr>
          <p:txBody>
            <a:bodyPr wrap="none" lIns="0" tIns="0" rIns="0" bIns="0">
              <a:spAutoFit/>
            </a:bodyPr>
            <a:lstStyle/>
            <a:p>
              <a:pPr defTabSz="762000" eaLnBrk="0" hangingPunct="0"/>
              <a:r>
                <a:rPr lang="en-US" sz="2000" dirty="0">
                  <a:solidFill>
                    <a:schemeClr val="accent2"/>
                  </a:solidFill>
                </a:rPr>
                <a:t>Capacity</a:t>
              </a:r>
            </a:p>
          </p:txBody>
        </p:sp>
      </p:grpSp>
      <p:grpSp>
        <p:nvGrpSpPr>
          <p:cNvPr id="39" name="Group 59"/>
          <p:cNvGrpSpPr/>
          <p:nvPr/>
        </p:nvGrpSpPr>
        <p:grpSpPr bwMode="auto">
          <a:xfrm>
            <a:off x="3424145" y="2256024"/>
            <a:ext cx="2460625" cy="679450"/>
            <a:chOff x="2044" y="1743"/>
            <a:chExt cx="1550" cy="428"/>
          </a:xfrm>
        </p:grpSpPr>
        <p:sp>
          <p:nvSpPr>
            <p:cNvPr id="40" name="Rectangle 29"/>
            <p:cNvSpPr>
              <a:spLocks noChangeArrowheads="1"/>
            </p:cNvSpPr>
            <p:nvPr/>
          </p:nvSpPr>
          <p:spPr bwMode="auto">
            <a:xfrm>
              <a:off x="2971" y="1979"/>
              <a:ext cx="623" cy="192"/>
            </a:xfrm>
            <a:prstGeom prst="rect">
              <a:avLst/>
            </a:prstGeom>
            <a:noFill/>
            <a:ln w="28575">
              <a:noFill/>
              <a:miter lim="800000"/>
            </a:ln>
          </p:spPr>
          <p:txBody>
            <a:bodyPr wrap="none" lIns="0" tIns="0" rIns="0" bIns="0">
              <a:spAutoFit/>
            </a:bodyPr>
            <a:lstStyle/>
            <a:p>
              <a:pPr defTabSz="762000" eaLnBrk="0" hangingPunct="0"/>
              <a:r>
                <a:rPr lang="en-US" sz="2000" dirty="0">
                  <a:solidFill>
                    <a:schemeClr val="accent2"/>
                  </a:solidFill>
                </a:rPr>
                <a:t>Capacity</a:t>
              </a:r>
            </a:p>
          </p:txBody>
        </p:sp>
        <p:grpSp>
          <p:nvGrpSpPr>
            <p:cNvPr id="41" name="Group 54"/>
            <p:cNvGrpSpPr/>
            <p:nvPr/>
          </p:nvGrpSpPr>
          <p:grpSpPr bwMode="auto">
            <a:xfrm>
              <a:off x="2044" y="1743"/>
              <a:ext cx="1545" cy="417"/>
              <a:chOff x="2044" y="1743"/>
              <a:chExt cx="1545" cy="417"/>
            </a:xfrm>
          </p:grpSpPr>
          <p:sp>
            <p:nvSpPr>
              <p:cNvPr id="42" name="Line 27"/>
              <p:cNvSpPr>
                <a:spLocks noChangeShapeType="1"/>
              </p:cNvSpPr>
              <p:nvPr/>
            </p:nvSpPr>
            <p:spPr bwMode="auto">
              <a:xfrm flipH="1">
                <a:off x="2044" y="2159"/>
                <a:ext cx="507" cy="1"/>
              </a:xfrm>
              <a:prstGeom prst="line">
                <a:avLst/>
              </a:prstGeom>
              <a:noFill/>
              <a:ln w="28575">
                <a:solidFill>
                  <a:schemeClr val="accent2"/>
                </a:solidFill>
                <a:round/>
              </a:ln>
            </p:spPr>
            <p:txBody>
              <a:bodyPr/>
              <a:lstStyle/>
              <a:p>
                <a:endParaRPr lang="en-GB" dirty="0"/>
              </a:p>
            </p:txBody>
          </p:sp>
          <p:sp>
            <p:nvSpPr>
              <p:cNvPr id="43" name="Freeform 28"/>
              <p:cNvSpPr/>
              <p:nvPr/>
            </p:nvSpPr>
            <p:spPr bwMode="auto">
              <a:xfrm>
                <a:off x="2547" y="2076"/>
                <a:ext cx="66" cy="5"/>
              </a:xfrm>
              <a:custGeom>
                <a:avLst/>
                <a:gdLst>
                  <a:gd name="T0" fmla="*/ 66 w 60"/>
                  <a:gd name="T1" fmla="*/ 0 h 4"/>
                  <a:gd name="T2" fmla="*/ 0 w 60"/>
                  <a:gd name="T3" fmla="*/ 5 h 4"/>
                  <a:gd name="T4" fmla="*/ 0 60000 65536"/>
                  <a:gd name="T5" fmla="*/ 0 60000 65536"/>
                  <a:gd name="T6" fmla="*/ 0 w 60"/>
                  <a:gd name="T7" fmla="*/ 0 h 4"/>
                  <a:gd name="T8" fmla="*/ 60 w 60"/>
                  <a:gd name="T9" fmla="*/ 4 h 4"/>
                </a:gdLst>
                <a:ahLst/>
                <a:cxnLst>
                  <a:cxn ang="T4">
                    <a:pos x="T0" y="T1"/>
                  </a:cxn>
                  <a:cxn ang="T5">
                    <a:pos x="T2" y="T3"/>
                  </a:cxn>
                </a:cxnLst>
                <a:rect l="T6" t="T7" r="T8" b="T9"/>
                <a:pathLst>
                  <a:path w="60" h="4">
                    <a:moveTo>
                      <a:pt x="60" y="0"/>
                    </a:moveTo>
                    <a:lnTo>
                      <a:pt x="0" y="4"/>
                    </a:lnTo>
                  </a:path>
                </a:pathLst>
              </a:custGeom>
              <a:noFill/>
              <a:ln w="28575" cmpd="sng">
                <a:solidFill>
                  <a:schemeClr val="accent2"/>
                </a:solidFill>
                <a:round/>
              </a:ln>
            </p:spPr>
            <p:txBody>
              <a:bodyPr/>
              <a:lstStyle/>
              <a:p>
                <a:endParaRPr lang="en-GB" dirty="0"/>
              </a:p>
            </p:txBody>
          </p:sp>
          <p:sp>
            <p:nvSpPr>
              <p:cNvPr id="44" name="Freeform 31"/>
              <p:cNvSpPr/>
              <p:nvPr/>
            </p:nvSpPr>
            <p:spPr bwMode="auto">
              <a:xfrm>
                <a:off x="2613" y="1990"/>
                <a:ext cx="5" cy="96"/>
              </a:xfrm>
              <a:custGeom>
                <a:avLst/>
                <a:gdLst>
                  <a:gd name="T0" fmla="*/ 0 w 4"/>
                  <a:gd name="T1" fmla="*/ 0 h 84"/>
                  <a:gd name="T2" fmla="*/ 5 w 4"/>
                  <a:gd name="T3" fmla="*/ 96 h 84"/>
                  <a:gd name="T4" fmla="*/ 0 60000 65536"/>
                  <a:gd name="T5" fmla="*/ 0 60000 65536"/>
                  <a:gd name="T6" fmla="*/ 0 w 4"/>
                  <a:gd name="T7" fmla="*/ 0 h 84"/>
                  <a:gd name="T8" fmla="*/ 4 w 4"/>
                  <a:gd name="T9" fmla="*/ 84 h 84"/>
                </a:gdLst>
                <a:ahLst/>
                <a:cxnLst>
                  <a:cxn ang="T4">
                    <a:pos x="T0" y="T1"/>
                  </a:cxn>
                  <a:cxn ang="T5">
                    <a:pos x="T2" y="T3"/>
                  </a:cxn>
                </a:cxnLst>
                <a:rect l="T6" t="T7" r="T8" b="T9"/>
                <a:pathLst>
                  <a:path w="4" h="84">
                    <a:moveTo>
                      <a:pt x="0" y="0"/>
                    </a:moveTo>
                    <a:lnTo>
                      <a:pt x="4" y="84"/>
                    </a:lnTo>
                  </a:path>
                </a:pathLst>
              </a:custGeom>
              <a:noFill/>
              <a:ln w="28575" cmpd="sng">
                <a:solidFill>
                  <a:schemeClr val="accent2"/>
                </a:solidFill>
                <a:round/>
              </a:ln>
            </p:spPr>
            <p:txBody>
              <a:bodyPr/>
              <a:lstStyle/>
              <a:p>
                <a:endParaRPr lang="en-GB" dirty="0"/>
              </a:p>
            </p:txBody>
          </p:sp>
          <p:sp>
            <p:nvSpPr>
              <p:cNvPr id="45" name="Freeform 32"/>
              <p:cNvSpPr/>
              <p:nvPr/>
            </p:nvSpPr>
            <p:spPr bwMode="auto">
              <a:xfrm>
                <a:off x="2618" y="1990"/>
                <a:ext cx="155" cy="1"/>
              </a:xfrm>
              <a:custGeom>
                <a:avLst/>
                <a:gdLst>
                  <a:gd name="T0" fmla="*/ 155 w 140"/>
                  <a:gd name="T1" fmla="*/ 0 h 1"/>
                  <a:gd name="T2" fmla="*/ 0 w 140"/>
                  <a:gd name="T3" fmla="*/ 0 h 1"/>
                  <a:gd name="T4" fmla="*/ 0 60000 65536"/>
                  <a:gd name="T5" fmla="*/ 0 60000 65536"/>
                  <a:gd name="T6" fmla="*/ 0 w 140"/>
                  <a:gd name="T7" fmla="*/ 0 h 1"/>
                  <a:gd name="T8" fmla="*/ 140 w 140"/>
                  <a:gd name="T9" fmla="*/ 1 h 1"/>
                </a:gdLst>
                <a:ahLst/>
                <a:cxnLst>
                  <a:cxn ang="T4">
                    <a:pos x="T0" y="T1"/>
                  </a:cxn>
                  <a:cxn ang="T5">
                    <a:pos x="T2" y="T3"/>
                  </a:cxn>
                </a:cxnLst>
                <a:rect l="T6" t="T7" r="T8" b="T9"/>
                <a:pathLst>
                  <a:path w="140" h="1">
                    <a:moveTo>
                      <a:pt x="140" y="0"/>
                    </a:moveTo>
                    <a:lnTo>
                      <a:pt x="0" y="0"/>
                    </a:lnTo>
                  </a:path>
                </a:pathLst>
              </a:custGeom>
              <a:noFill/>
              <a:ln w="28575" cmpd="sng">
                <a:solidFill>
                  <a:schemeClr val="accent2"/>
                </a:solidFill>
                <a:round/>
              </a:ln>
            </p:spPr>
            <p:txBody>
              <a:bodyPr/>
              <a:lstStyle/>
              <a:p>
                <a:endParaRPr lang="en-GB" dirty="0"/>
              </a:p>
            </p:txBody>
          </p:sp>
          <p:sp>
            <p:nvSpPr>
              <p:cNvPr id="46" name="Freeform 33"/>
              <p:cNvSpPr/>
              <p:nvPr/>
            </p:nvSpPr>
            <p:spPr bwMode="auto">
              <a:xfrm>
                <a:off x="2769" y="1830"/>
                <a:ext cx="4" cy="160"/>
              </a:xfrm>
              <a:custGeom>
                <a:avLst/>
                <a:gdLst>
                  <a:gd name="T0" fmla="*/ 0 w 4"/>
                  <a:gd name="T1" fmla="*/ 0 h 140"/>
                  <a:gd name="T2" fmla="*/ 4 w 4"/>
                  <a:gd name="T3" fmla="*/ 160 h 140"/>
                  <a:gd name="T4" fmla="*/ 0 60000 65536"/>
                  <a:gd name="T5" fmla="*/ 0 60000 65536"/>
                  <a:gd name="T6" fmla="*/ 0 w 4"/>
                  <a:gd name="T7" fmla="*/ 0 h 140"/>
                  <a:gd name="T8" fmla="*/ 4 w 4"/>
                  <a:gd name="T9" fmla="*/ 140 h 140"/>
                </a:gdLst>
                <a:ahLst/>
                <a:cxnLst>
                  <a:cxn ang="T4">
                    <a:pos x="T0" y="T1"/>
                  </a:cxn>
                  <a:cxn ang="T5">
                    <a:pos x="T2" y="T3"/>
                  </a:cxn>
                </a:cxnLst>
                <a:rect l="T6" t="T7" r="T8" b="T9"/>
                <a:pathLst>
                  <a:path w="4" h="140">
                    <a:moveTo>
                      <a:pt x="0" y="0"/>
                    </a:moveTo>
                    <a:lnTo>
                      <a:pt x="4" y="140"/>
                    </a:lnTo>
                  </a:path>
                </a:pathLst>
              </a:custGeom>
              <a:noFill/>
              <a:ln w="28575" cmpd="sng">
                <a:solidFill>
                  <a:schemeClr val="accent2"/>
                </a:solidFill>
                <a:round/>
              </a:ln>
            </p:spPr>
            <p:txBody>
              <a:bodyPr/>
              <a:lstStyle/>
              <a:p>
                <a:endParaRPr lang="en-GB" dirty="0"/>
              </a:p>
            </p:txBody>
          </p:sp>
          <p:sp>
            <p:nvSpPr>
              <p:cNvPr id="47" name="Freeform 34"/>
              <p:cNvSpPr/>
              <p:nvPr/>
            </p:nvSpPr>
            <p:spPr bwMode="auto">
              <a:xfrm>
                <a:off x="2771" y="1830"/>
                <a:ext cx="411" cy="1"/>
              </a:xfrm>
              <a:custGeom>
                <a:avLst/>
                <a:gdLst>
                  <a:gd name="T0" fmla="*/ 411 w 370"/>
                  <a:gd name="T1" fmla="*/ 0 h 1"/>
                  <a:gd name="T2" fmla="*/ 0 w 370"/>
                  <a:gd name="T3" fmla="*/ 1 h 1"/>
                  <a:gd name="T4" fmla="*/ 0 60000 65536"/>
                  <a:gd name="T5" fmla="*/ 0 60000 65536"/>
                  <a:gd name="T6" fmla="*/ 0 w 370"/>
                  <a:gd name="T7" fmla="*/ 0 h 1"/>
                  <a:gd name="T8" fmla="*/ 370 w 370"/>
                  <a:gd name="T9" fmla="*/ 1 h 1"/>
                </a:gdLst>
                <a:ahLst/>
                <a:cxnLst>
                  <a:cxn ang="T4">
                    <a:pos x="T0" y="T1"/>
                  </a:cxn>
                  <a:cxn ang="T5">
                    <a:pos x="T2" y="T3"/>
                  </a:cxn>
                </a:cxnLst>
                <a:rect l="T6" t="T7" r="T8" b="T9"/>
                <a:pathLst>
                  <a:path w="370" h="1">
                    <a:moveTo>
                      <a:pt x="370" y="0"/>
                    </a:moveTo>
                    <a:lnTo>
                      <a:pt x="0" y="1"/>
                    </a:lnTo>
                  </a:path>
                </a:pathLst>
              </a:custGeom>
              <a:noFill/>
              <a:ln w="28575" cmpd="sng">
                <a:solidFill>
                  <a:schemeClr val="accent2"/>
                </a:solidFill>
                <a:round/>
              </a:ln>
            </p:spPr>
            <p:txBody>
              <a:bodyPr/>
              <a:lstStyle/>
              <a:p>
                <a:endParaRPr lang="en-GB" dirty="0"/>
              </a:p>
            </p:txBody>
          </p:sp>
          <p:sp>
            <p:nvSpPr>
              <p:cNvPr id="48" name="Freeform 35"/>
              <p:cNvSpPr/>
              <p:nvPr/>
            </p:nvSpPr>
            <p:spPr bwMode="auto">
              <a:xfrm>
                <a:off x="3168" y="1825"/>
                <a:ext cx="5" cy="83"/>
              </a:xfrm>
              <a:custGeom>
                <a:avLst/>
                <a:gdLst>
                  <a:gd name="T0" fmla="*/ 0 w 4"/>
                  <a:gd name="T1" fmla="*/ 0 h 72"/>
                  <a:gd name="T2" fmla="*/ 5 w 4"/>
                  <a:gd name="T3" fmla="*/ 83 h 72"/>
                  <a:gd name="T4" fmla="*/ 0 60000 65536"/>
                  <a:gd name="T5" fmla="*/ 0 60000 65536"/>
                  <a:gd name="T6" fmla="*/ 0 w 4"/>
                  <a:gd name="T7" fmla="*/ 0 h 72"/>
                  <a:gd name="T8" fmla="*/ 4 w 4"/>
                  <a:gd name="T9" fmla="*/ 72 h 72"/>
                </a:gdLst>
                <a:ahLst/>
                <a:cxnLst>
                  <a:cxn ang="T4">
                    <a:pos x="T0" y="T1"/>
                  </a:cxn>
                  <a:cxn ang="T5">
                    <a:pos x="T2" y="T3"/>
                  </a:cxn>
                </a:cxnLst>
                <a:rect l="T6" t="T7" r="T8" b="T9"/>
                <a:pathLst>
                  <a:path w="4" h="72">
                    <a:moveTo>
                      <a:pt x="0" y="0"/>
                    </a:moveTo>
                    <a:lnTo>
                      <a:pt x="4" y="72"/>
                    </a:lnTo>
                  </a:path>
                </a:pathLst>
              </a:custGeom>
              <a:noFill/>
              <a:ln w="28575" cmpd="sng">
                <a:solidFill>
                  <a:schemeClr val="accent2"/>
                </a:solidFill>
                <a:round/>
              </a:ln>
            </p:spPr>
            <p:txBody>
              <a:bodyPr/>
              <a:lstStyle/>
              <a:p>
                <a:endParaRPr lang="en-GB" dirty="0"/>
              </a:p>
            </p:txBody>
          </p:sp>
          <p:sp>
            <p:nvSpPr>
              <p:cNvPr id="49" name="Freeform 36"/>
              <p:cNvSpPr/>
              <p:nvPr/>
            </p:nvSpPr>
            <p:spPr bwMode="auto">
              <a:xfrm>
                <a:off x="3173" y="1908"/>
                <a:ext cx="315" cy="9"/>
              </a:xfrm>
              <a:custGeom>
                <a:avLst/>
                <a:gdLst>
                  <a:gd name="T0" fmla="*/ 315 w 284"/>
                  <a:gd name="T1" fmla="*/ 9 h 8"/>
                  <a:gd name="T2" fmla="*/ 0 w 284"/>
                  <a:gd name="T3" fmla="*/ 0 h 8"/>
                  <a:gd name="T4" fmla="*/ 0 60000 65536"/>
                  <a:gd name="T5" fmla="*/ 0 60000 65536"/>
                  <a:gd name="T6" fmla="*/ 0 w 284"/>
                  <a:gd name="T7" fmla="*/ 0 h 8"/>
                  <a:gd name="T8" fmla="*/ 284 w 284"/>
                  <a:gd name="T9" fmla="*/ 8 h 8"/>
                </a:gdLst>
                <a:ahLst/>
                <a:cxnLst>
                  <a:cxn ang="T4">
                    <a:pos x="T0" y="T1"/>
                  </a:cxn>
                  <a:cxn ang="T5">
                    <a:pos x="T2" y="T3"/>
                  </a:cxn>
                </a:cxnLst>
                <a:rect l="T6" t="T7" r="T8" b="T9"/>
                <a:pathLst>
                  <a:path w="284" h="8">
                    <a:moveTo>
                      <a:pt x="284" y="8"/>
                    </a:moveTo>
                    <a:lnTo>
                      <a:pt x="0" y="0"/>
                    </a:lnTo>
                  </a:path>
                </a:pathLst>
              </a:custGeom>
              <a:noFill/>
              <a:ln w="28575" cmpd="sng">
                <a:solidFill>
                  <a:schemeClr val="accent2"/>
                </a:solidFill>
                <a:round/>
              </a:ln>
            </p:spPr>
            <p:txBody>
              <a:bodyPr/>
              <a:lstStyle/>
              <a:p>
                <a:endParaRPr lang="en-GB" dirty="0"/>
              </a:p>
            </p:txBody>
          </p:sp>
          <p:sp>
            <p:nvSpPr>
              <p:cNvPr id="50" name="Freeform 37"/>
              <p:cNvSpPr/>
              <p:nvPr/>
            </p:nvSpPr>
            <p:spPr bwMode="auto">
              <a:xfrm>
                <a:off x="3484" y="1743"/>
                <a:ext cx="4" cy="169"/>
              </a:xfrm>
              <a:custGeom>
                <a:avLst/>
                <a:gdLst>
                  <a:gd name="T0" fmla="*/ 0 w 4"/>
                  <a:gd name="T1" fmla="*/ 0 h 148"/>
                  <a:gd name="T2" fmla="*/ 4 w 4"/>
                  <a:gd name="T3" fmla="*/ 169 h 148"/>
                  <a:gd name="T4" fmla="*/ 0 60000 65536"/>
                  <a:gd name="T5" fmla="*/ 0 60000 65536"/>
                  <a:gd name="T6" fmla="*/ 0 w 4"/>
                  <a:gd name="T7" fmla="*/ 0 h 148"/>
                  <a:gd name="T8" fmla="*/ 4 w 4"/>
                  <a:gd name="T9" fmla="*/ 148 h 148"/>
                </a:gdLst>
                <a:ahLst/>
                <a:cxnLst>
                  <a:cxn ang="T4">
                    <a:pos x="T0" y="T1"/>
                  </a:cxn>
                  <a:cxn ang="T5">
                    <a:pos x="T2" y="T3"/>
                  </a:cxn>
                </a:cxnLst>
                <a:rect l="T6" t="T7" r="T8" b="T9"/>
                <a:pathLst>
                  <a:path w="4" h="148">
                    <a:moveTo>
                      <a:pt x="0" y="0"/>
                    </a:moveTo>
                    <a:lnTo>
                      <a:pt x="4" y="148"/>
                    </a:lnTo>
                  </a:path>
                </a:pathLst>
              </a:custGeom>
              <a:noFill/>
              <a:ln w="28575" cmpd="sng">
                <a:solidFill>
                  <a:schemeClr val="accent2"/>
                </a:solidFill>
                <a:round/>
              </a:ln>
            </p:spPr>
            <p:txBody>
              <a:bodyPr/>
              <a:lstStyle/>
              <a:p>
                <a:endParaRPr lang="en-GB" dirty="0"/>
              </a:p>
            </p:txBody>
          </p:sp>
          <p:sp>
            <p:nvSpPr>
              <p:cNvPr id="51" name="Line 38"/>
              <p:cNvSpPr>
                <a:spLocks noChangeShapeType="1"/>
              </p:cNvSpPr>
              <p:nvPr/>
            </p:nvSpPr>
            <p:spPr bwMode="auto">
              <a:xfrm flipH="1">
                <a:off x="3480" y="1749"/>
                <a:ext cx="109" cy="1"/>
              </a:xfrm>
              <a:prstGeom prst="line">
                <a:avLst/>
              </a:prstGeom>
              <a:noFill/>
              <a:ln w="28575">
                <a:solidFill>
                  <a:schemeClr val="accent2"/>
                </a:solidFill>
                <a:round/>
              </a:ln>
            </p:spPr>
            <p:txBody>
              <a:bodyPr/>
              <a:lstStyle/>
              <a:p>
                <a:endParaRPr lang="en-GB" dirty="0"/>
              </a:p>
            </p:txBody>
          </p:sp>
          <p:sp>
            <p:nvSpPr>
              <p:cNvPr id="52" name="Freeform 52"/>
              <p:cNvSpPr/>
              <p:nvPr/>
            </p:nvSpPr>
            <p:spPr bwMode="auto">
              <a:xfrm>
                <a:off x="2547" y="2076"/>
                <a:ext cx="1" cy="78"/>
              </a:xfrm>
              <a:custGeom>
                <a:avLst/>
                <a:gdLst>
                  <a:gd name="T0" fmla="*/ 0 w 1"/>
                  <a:gd name="T1" fmla="*/ 0 h 68"/>
                  <a:gd name="T2" fmla="*/ 1 w 1"/>
                  <a:gd name="T3" fmla="*/ 78 h 68"/>
                  <a:gd name="T4" fmla="*/ 0 60000 65536"/>
                  <a:gd name="T5" fmla="*/ 0 60000 65536"/>
                  <a:gd name="T6" fmla="*/ 0 w 1"/>
                  <a:gd name="T7" fmla="*/ 0 h 68"/>
                  <a:gd name="T8" fmla="*/ 1 w 1"/>
                  <a:gd name="T9" fmla="*/ 68 h 68"/>
                </a:gdLst>
                <a:ahLst/>
                <a:cxnLst>
                  <a:cxn ang="T4">
                    <a:pos x="T0" y="T1"/>
                  </a:cxn>
                  <a:cxn ang="T5">
                    <a:pos x="T2" y="T3"/>
                  </a:cxn>
                </a:cxnLst>
                <a:rect l="T6" t="T7" r="T8" b="T9"/>
                <a:pathLst>
                  <a:path w="1" h="68">
                    <a:moveTo>
                      <a:pt x="0" y="0"/>
                    </a:moveTo>
                    <a:lnTo>
                      <a:pt x="1" y="68"/>
                    </a:lnTo>
                  </a:path>
                </a:pathLst>
              </a:custGeom>
              <a:noFill/>
              <a:ln w="28575" cmpd="sng">
                <a:solidFill>
                  <a:schemeClr val="accent2"/>
                </a:solidFill>
                <a:round/>
                <a:headEnd type="none" w="med" len="med"/>
                <a:tailEnd type="none" w="med" len="med"/>
              </a:ln>
            </p:spPr>
            <p:txBody>
              <a:bodyPr/>
              <a:lstStyle/>
              <a:p>
                <a:endParaRPr lang="en-GB" dirty="0"/>
              </a:p>
            </p:txBody>
          </p:sp>
        </p:grpSp>
      </p:grpSp>
      <p:grpSp>
        <p:nvGrpSpPr>
          <p:cNvPr id="53" name="Group 60"/>
          <p:cNvGrpSpPr/>
          <p:nvPr/>
        </p:nvGrpSpPr>
        <p:grpSpPr bwMode="auto">
          <a:xfrm>
            <a:off x="3441607" y="1981386"/>
            <a:ext cx="2381250" cy="1011238"/>
            <a:chOff x="2055" y="1570"/>
            <a:chExt cx="1500" cy="637"/>
          </a:xfrm>
        </p:grpSpPr>
        <p:sp>
          <p:nvSpPr>
            <p:cNvPr id="54" name="Freeform 26"/>
            <p:cNvSpPr/>
            <p:nvPr/>
          </p:nvSpPr>
          <p:spPr bwMode="auto">
            <a:xfrm>
              <a:off x="2055" y="1751"/>
              <a:ext cx="1500" cy="456"/>
            </a:xfrm>
            <a:custGeom>
              <a:avLst/>
              <a:gdLst>
                <a:gd name="T0" fmla="*/ 1499 w 1351"/>
                <a:gd name="T1" fmla="*/ 0 h 400"/>
                <a:gd name="T2" fmla="*/ 1446 w 1351"/>
                <a:gd name="T3" fmla="*/ 36 h 400"/>
                <a:gd name="T4" fmla="*/ 1401 w 1351"/>
                <a:gd name="T5" fmla="*/ 90 h 400"/>
                <a:gd name="T6" fmla="*/ 1348 w 1351"/>
                <a:gd name="T7" fmla="*/ 127 h 400"/>
                <a:gd name="T8" fmla="*/ 1303 w 1351"/>
                <a:gd name="T9" fmla="*/ 163 h 400"/>
                <a:gd name="T10" fmla="*/ 1241 w 1351"/>
                <a:gd name="T11" fmla="*/ 145 h 400"/>
                <a:gd name="T12" fmla="*/ 1188 w 1351"/>
                <a:gd name="T13" fmla="*/ 136 h 400"/>
                <a:gd name="T14" fmla="*/ 1127 w 1351"/>
                <a:gd name="T15" fmla="*/ 90 h 400"/>
                <a:gd name="T16" fmla="*/ 1083 w 1351"/>
                <a:gd name="T17" fmla="*/ 72 h 400"/>
                <a:gd name="T18" fmla="*/ 1020 w 1351"/>
                <a:gd name="T19" fmla="*/ 44 h 400"/>
                <a:gd name="T20" fmla="*/ 976 w 1351"/>
                <a:gd name="T21" fmla="*/ 44 h 400"/>
                <a:gd name="T22" fmla="*/ 914 w 1351"/>
                <a:gd name="T23" fmla="*/ 44 h 400"/>
                <a:gd name="T24" fmla="*/ 869 w 1351"/>
                <a:gd name="T25" fmla="*/ 81 h 400"/>
                <a:gd name="T26" fmla="*/ 825 w 1351"/>
                <a:gd name="T27" fmla="*/ 90 h 400"/>
                <a:gd name="T28" fmla="*/ 798 w 1351"/>
                <a:gd name="T29" fmla="*/ 108 h 400"/>
                <a:gd name="T30" fmla="*/ 754 w 1351"/>
                <a:gd name="T31" fmla="*/ 163 h 400"/>
                <a:gd name="T32" fmla="*/ 656 w 1351"/>
                <a:gd name="T33" fmla="*/ 245 h 400"/>
                <a:gd name="T34" fmla="*/ 594 w 1351"/>
                <a:gd name="T35" fmla="*/ 272 h 400"/>
                <a:gd name="T36" fmla="*/ 541 w 1351"/>
                <a:gd name="T37" fmla="*/ 318 h 400"/>
                <a:gd name="T38" fmla="*/ 479 w 1351"/>
                <a:gd name="T39" fmla="*/ 336 h 400"/>
                <a:gd name="T40" fmla="*/ 443 w 1351"/>
                <a:gd name="T41" fmla="*/ 373 h 400"/>
                <a:gd name="T42" fmla="*/ 382 w 1351"/>
                <a:gd name="T43" fmla="*/ 382 h 400"/>
                <a:gd name="T44" fmla="*/ 329 w 1351"/>
                <a:gd name="T45" fmla="*/ 418 h 400"/>
                <a:gd name="T46" fmla="*/ 222 w 1351"/>
                <a:gd name="T47" fmla="*/ 455 h 400"/>
                <a:gd name="T48" fmla="*/ 160 w 1351"/>
                <a:gd name="T49" fmla="*/ 446 h 400"/>
                <a:gd name="T50" fmla="*/ 115 w 1351"/>
                <a:gd name="T51" fmla="*/ 437 h 400"/>
                <a:gd name="T52" fmla="*/ 71 w 1351"/>
                <a:gd name="T53" fmla="*/ 409 h 400"/>
                <a:gd name="T54" fmla="*/ 44 w 1351"/>
                <a:gd name="T55" fmla="*/ 391 h 400"/>
                <a:gd name="T56" fmla="*/ 0 w 1351"/>
                <a:gd name="T57" fmla="*/ 345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1"/>
                <a:gd name="T88" fmla="*/ 0 h 400"/>
                <a:gd name="T89" fmla="*/ 1351 w 1351"/>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1" h="400">
                  <a:moveTo>
                    <a:pt x="1350" y="0"/>
                  </a:moveTo>
                  <a:lnTo>
                    <a:pt x="1302" y="32"/>
                  </a:lnTo>
                  <a:lnTo>
                    <a:pt x="1262" y="79"/>
                  </a:lnTo>
                  <a:lnTo>
                    <a:pt x="1214" y="111"/>
                  </a:lnTo>
                  <a:lnTo>
                    <a:pt x="1174" y="143"/>
                  </a:lnTo>
                  <a:lnTo>
                    <a:pt x="1118" y="127"/>
                  </a:lnTo>
                  <a:lnTo>
                    <a:pt x="1070" y="119"/>
                  </a:lnTo>
                  <a:lnTo>
                    <a:pt x="1015" y="79"/>
                  </a:lnTo>
                  <a:lnTo>
                    <a:pt x="975" y="63"/>
                  </a:lnTo>
                  <a:lnTo>
                    <a:pt x="919" y="39"/>
                  </a:lnTo>
                  <a:lnTo>
                    <a:pt x="879" y="39"/>
                  </a:lnTo>
                  <a:lnTo>
                    <a:pt x="823" y="39"/>
                  </a:lnTo>
                  <a:lnTo>
                    <a:pt x="783" y="71"/>
                  </a:lnTo>
                  <a:lnTo>
                    <a:pt x="743" y="79"/>
                  </a:lnTo>
                  <a:lnTo>
                    <a:pt x="719" y="95"/>
                  </a:lnTo>
                  <a:lnTo>
                    <a:pt x="679" y="143"/>
                  </a:lnTo>
                  <a:lnTo>
                    <a:pt x="591" y="215"/>
                  </a:lnTo>
                  <a:lnTo>
                    <a:pt x="535" y="239"/>
                  </a:lnTo>
                  <a:lnTo>
                    <a:pt x="487" y="279"/>
                  </a:lnTo>
                  <a:lnTo>
                    <a:pt x="431" y="295"/>
                  </a:lnTo>
                  <a:lnTo>
                    <a:pt x="399" y="327"/>
                  </a:lnTo>
                  <a:lnTo>
                    <a:pt x="344" y="335"/>
                  </a:lnTo>
                  <a:lnTo>
                    <a:pt x="296" y="367"/>
                  </a:lnTo>
                  <a:lnTo>
                    <a:pt x="200" y="399"/>
                  </a:lnTo>
                  <a:lnTo>
                    <a:pt x="144" y="391"/>
                  </a:lnTo>
                  <a:lnTo>
                    <a:pt x="104" y="383"/>
                  </a:lnTo>
                  <a:lnTo>
                    <a:pt x="64" y="359"/>
                  </a:lnTo>
                  <a:lnTo>
                    <a:pt x="40" y="343"/>
                  </a:lnTo>
                  <a:lnTo>
                    <a:pt x="0" y="303"/>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55" name="Rectangle 19"/>
            <p:cNvSpPr>
              <a:spLocks noChangeArrowheads="1"/>
            </p:cNvSpPr>
            <p:nvPr/>
          </p:nvSpPr>
          <p:spPr bwMode="auto">
            <a:xfrm>
              <a:off x="2699" y="1570"/>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p>
          </p:txBody>
        </p:sp>
      </p:grpSp>
      <p:grpSp>
        <p:nvGrpSpPr>
          <p:cNvPr id="56" name="Group 62"/>
          <p:cNvGrpSpPr/>
          <p:nvPr/>
        </p:nvGrpSpPr>
        <p:grpSpPr bwMode="auto">
          <a:xfrm>
            <a:off x="6356258" y="1963925"/>
            <a:ext cx="2606675" cy="638175"/>
            <a:chOff x="3891" y="1559"/>
            <a:chExt cx="1642" cy="402"/>
          </a:xfrm>
        </p:grpSpPr>
        <p:sp>
          <p:nvSpPr>
            <p:cNvPr id="57" name="Freeform 49"/>
            <p:cNvSpPr/>
            <p:nvPr/>
          </p:nvSpPr>
          <p:spPr bwMode="auto">
            <a:xfrm>
              <a:off x="3891" y="1832"/>
              <a:ext cx="1500" cy="129"/>
            </a:xfrm>
            <a:custGeom>
              <a:avLst/>
              <a:gdLst>
                <a:gd name="T0" fmla="*/ 1499 w 1351"/>
                <a:gd name="T1" fmla="*/ 0 h 113"/>
                <a:gd name="T2" fmla="*/ 1437 w 1351"/>
                <a:gd name="T3" fmla="*/ 9 h 113"/>
                <a:gd name="T4" fmla="*/ 1401 w 1351"/>
                <a:gd name="T5" fmla="*/ 27 h 113"/>
                <a:gd name="T6" fmla="*/ 1303 w 1351"/>
                <a:gd name="T7" fmla="*/ 46 h 113"/>
                <a:gd name="T8" fmla="*/ 1241 w 1351"/>
                <a:gd name="T9" fmla="*/ 37 h 113"/>
                <a:gd name="T10" fmla="*/ 1188 w 1351"/>
                <a:gd name="T11" fmla="*/ 37 h 113"/>
                <a:gd name="T12" fmla="*/ 1081 w 1351"/>
                <a:gd name="T13" fmla="*/ 27 h 113"/>
                <a:gd name="T14" fmla="*/ 1019 w 1351"/>
                <a:gd name="T15" fmla="*/ 9 h 113"/>
                <a:gd name="T16" fmla="*/ 975 w 1351"/>
                <a:gd name="T17" fmla="*/ 18 h 113"/>
                <a:gd name="T18" fmla="*/ 913 w 1351"/>
                <a:gd name="T19" fmla="*/ 9 h 113"/>
                <a:gd name="T20" fmla="*/ 868 w 1351"/>
                <a:gd name="T21" fmla="*/ 27 h 113"/>
                <a:gd name="T22" fmla="*/ 806 w 1351"/>
                <a:gd name="T23" fmla="*/ 27 h 113"/>
                <a:gd name="T24" fmla="*/ 754 w 1351"/>
                <a:gd name="T25" fmla="*/ 46 h 113"/>
                <a:gd name="T26" fmla="*/ 656 w 1351"/>
                <a:gd name="T27" fmla="*/ 73 h 113"/>
                <a:gd name="T28" fmla="*/ 594 w 1351"/>
                <a:gd name="T29" fmla="*/ 73 h 113"/>
                <a:gd name="T30" fmla="*/ 541 w 1351"/>
                <a:gd name="T31" fmla="*/ 91 h 113"/>
                <a:gd name="T32" fmla="*/ 443 w 1351"/>
                <a:gd name="T33" fmla="*/ 100 h 113"/>
                <a:gd name="T34" fmla="*/ 381 w 1351"/>
                <a:gd name="T35" fmla="*/ 100 h 113"/>
                <a:gd name="T36" fmla="*/ 328 w 1351"/>
                <a:gd name="T37" fmla="*/ 119 h 113"/>
                <a:gd name="T38" fmla="*/ 221 w 1351"/>
                <a:gd name="T39" fmla="*/ 128 h 113"/>
                <a:gd name="T40" fmla="*/ 159 w 1351"/>
                <a:gd name="T41" fmla="*/ 119 h 113"/>
                <a:gd name="T42" fmla="*/ 114 w 1351"/>
                <a:gd name="T43" fmla="*/ 128 h 113"/>
                <a:gd name="T44" fmla="*/ 53 w 1351"/>
                <a:gd name="T45" fmla="*/ 100 h 113"/>
                <a:gd name="T46" fmla="*/ 0 w 1351"/>
                <a:gd name="T47" fmla="*/ 10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1"/>
                <a:gd name="T73" fmla="*/ 0 h 113"/>
                <a:gd name="T74" fmla="*/ 1351 w 135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1" h="113">
                  <a:moveTo>
                    <a:pt x="1350" y="0"/>
                  </a:moveTo>
                  <a:lnTo>
                    <a:pt x="1294" y="8"/>
                  </a:lnTo>
                  <a:lnTo>
                    <a:pt x="1262" y="24"/>
                  </a:lnTo>
                  <a:lnTo>
                    <a:pt x="1174" y="40"/>
                  </a:lnTo>
                  <a:lnTo>
                    <a:pt x="1118" y="32"/>
                  </a:lnTo>
                  <a:lnTo>
                    <a:pt x="1070" y="32"/>
                  </a:lnTo>
                  <a:lnTo>
                    <a:pt x="974" y="24"/>
                  </a:lnTo>
                  <a:lnTo>
                    <a:pt x="918" y="8"/>
                  </a:lnTo>
                  <a:lnTo>
                    <a:pt x="878" y="16"/>
                  </a:lnTo>
                  <a:lnTo>
                    <a:pt x="822" y="8"/>
                  </a:lnTo>
                  <a:lnTo>
                    <a:pt x="782" y="24"/>
                  </a:lnTo>
                  <a:lnTo>
                    <a:pt x="726" y="24"/>
                  </a:lnTo>
                  <a:lnTo>
                    <a:pt x="679" y="40"/>
                  </a:lnTo>
                  <a:lnTo>
                    <a:pt x="591" y="64"/>
                  </a:lnTo>
                  <a:lnTo>
                    <a:pt x="535" y="64"/>
                  </a:lnTo>
                  <a:lnTo>
                    <a:pt x="487" y="80"/>
                  </a:lnTo>
                  <a:lnTo>
                    <a:pt x="399" y="88"/>
                  </a:lnTo>
                  <a:lnTo>
                    <a:pt x="343" y="88"/>
                  </a:lnTo>
                  <a:lnTo>
                    <a:pt x="295" y="104"/>
                  </a:lnTo>
                  <a:lnTo>
                    <a:pt x="199" y="112"/>
                  </a:lnTo>
                  <a:lnTo>
                    <a:pt x="143" y="104"/>
                  </a:lnTo>
                  <a:lnTo>
                    <a:pt x="103" y="112"/>
                  </a:lnTo>
                  <a:lnTo>
                    <a:pt x="48" y="88"/>
                  </a:lnTo>
                  <a:lnTo>
                    <a:pt x="0" y="88"/>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58" name="Rectangle 42"/>
            <p:cNvSpPr>
              <a:spLocks noChangeArrowheads="1"/>
            </p:cNvSpPr>
            <p:nvPr/>
          </p:nvSpPr>
          <p:spPr bwMode="auto">
            <a:xfrm>
              <a:off x="4928" y="1559"/>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p>
          </p:txBody>
        </p:sp>
      </p:grpSp>
      <p:sp>
        <p:nvSpPr>
          <p:cNvPr id="59" name="Obdélník 58">
            <a:extLst>
              <a:ext uri="{FF2B5EF4-FFF2-40B4-BE49-F238E27FC236}">
                <a16:creationId xmlns:a16="http://schemas.microsoft.com/office/drawing/2014/main" id="{4DDCB368-60E8-8B67-D45A-470F3FEA4C6D}"/>
              </a:ext>
            </a:extLst>
          </p:cNvPr>
          <p:cNvSpPr/>
          <p:nvPr/>
        </p:nvSpPr>
        <p:spPr>
          <a:xfrm>
            <a:off x="6645182" y="987122"/>
            <a:ext cx="2118599" cy="1323439"/>
          </a:xfrm>
          <a:prstGeom prst="rect">
            <a:avLst/>
          </a:prstGeom>
          <a:noFill/>
        </p:spPr>
        <p:txBody>
          <a:bodyPr wrap="square" lIns="91440" tIns="45720" rIns="91440" bIns="45720">
            <a:spAutoFit/>
          </a:bodyPr>
          <a:lstStyle/>
          <a:p>
            <a:pPr algn="ctr"/>
            <a:r>
              <a:rPr lang="cs-CZ" sz="80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pic>
        <p:nvPicPr>
          <p:cNvPr id="61" name="Obrázek 60">
            <a:extLst>
              <a:ext uri="{FF2B5EF4-FFF2-40B4-BE49-F238E27FC236}">
                <a16:creationId xmlns:a16="http://schemas.microsoft.com/office/drawing/2014/main" id="{F76122AD-A94B-8542-B088-1C4BBADA7520}"/>
              </a:ext>
            </a:extLst>
          </p:cNvPr>
          <p:cNvPicPr>
            <a:picLocks noChangeAspect="1"/>
          </p:cNvPicPr>
          <p:nvPr/>
        </p:nvPicPr>
        <p:blipFill>
          <a:blip r:embed="rId2"/>
          <a:stretch>
            <a:fillRect/>
          </a:stretch>
        </p:blipFill>
        <p:spPr>
          <a:xfrm>
            <a:off x="9274791" y="973325"/>
            <a:ext cx="2786169" cy="5690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1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10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en-US" sz="4000" kern="1200" dirty="0">
                <a:solidFill>
                  <a:schemeClr val="tx1"/>
                </a:solidFill>
                <a:latin typeface="Calibri" pitchFamily="34" charset="0"/>
                <a:ea typeface="MS PGothic" pitchFamily="34" charset="-128"/>
                <a:cs typeface="+mj-cs"/>
              </a:rPr>
              <a:t>Managing Demand</a:t>
            </a:r>
          </a:p>
        </p:txBody>
      </p:sp>
      <p:sp>
        <p:nvSpPr>
          <p:cNvPr id="624643" name="Rectangle 3"/>
          <p:cNvSpPr>
            <a:spLocks noGrp="1" noChangeArrowheads="1"/>
          </p:cNvSpPr>
          <p:nvPr>
            <p:ph type="body" idx="10"/>
          </p:nvPr>
        </p:nvSpPr>
        <p:spPr>
          <a:xfrm>
            <a:off x="373305" y="1600200"/>
            <a:ext cx="7108150" cy="4800600"/>
          </a:xfrm>
        </p:spPr>
        <p:txBody>
          <a:bodyPr>
            <a:normAutofit fontScale="85000" lnSpcReduction="10000"/>
          </a:bodyPr>
          <a:lstStyle/>
          <a:p>
            <a:r>
              <a:rPr lang="en-US" dirty="0"/>
              <a:t>Interventionist approach</a:t>
            </a:r>
          </a:p>
          <a:p>
            <a:pPr lvl="1"/>
            <a:r>
              <a:rPr lang="en-US" dirty="0"/>
              <a:t>Reduce demand in peak periods</a:t>
            </a:r>
            <a:r>
              <a:rPr lang="cs-CZ" dirty="0"/>
              <a:t> / </a:t>
            </a:r>
            <a:r>
              <a:rPr lang="en-US" dirty="0"/>
              <a:t>Increase demand when there is excess capacity</a:t>
            </a:r>
            <a:r>
              <a:rPr lang="cs-CZ" dirty="0"/>
              <a:t> (</a:t>
            </a:r>
            <a:r>
              <a:rPr lang="cs-CZ" dirty="0" err="1"/>
              <a:t>change</a:t>
            </a:r>
            <a:r>
              <a:rPr lang="cs-CZ" dirty="0"/>
              <a:t> in </a:t>
            </a:r>
            <a:r>
              <a:rPr lang="en-US" dirty="0"/>
              <a:t>price and other nonmonetary costs </a:t>
            </a:r>
            <a:r>
              <a:rPr lang="cs-CZ" dirty="0"/>
              <a:t>)</a:t>
            </a:r>
          </a:p>
          <a:p>
            <a:pPr lvl="1"/>
            <a:r>
              <a:rPr lang="cs-CZ" dirty="0" err="1"/>
              <a:t>Restricted</a:t>
            </a:r>
            <a:r>
              <a:rPr lang="cs-CZ" dirty="0"/>
              <a:t> servise </a:t>
            </a:r>
            <a:r>
              <a:rPr lang="cs-CZ" dirty="0" err="1"/>
              <a:t>at</a:t>
            </a:r>
            <a:r>
              <a:rPr lang="cs-CZ" dirty="0"/>
              <a:t> </a:t>
            </a:r>
            <a:r>
              <a:rPr lang="cs-CZ" dirty="0" err="1"/>
              <a:t>peek</a:t>
            </a:r>
            <a:r>
              <a:rPr lang="cs-CZ" dirty="0"/>
              <a:t> </a:t>
            </a:r>
            <a:r>
              <a:rPr lang="cs-CZ" dirty="0" err="1"/>
              <a:t>times</a:t>
            </a:r>
            <a:endParaRPr lang="cs-CZ" dirty="0"/>
          </a:p>
          <a:p>
            <a:pPr lvl="1"/>
            <a:r>
              <a:rPr lang="cs-CZ" dirty="0" err="1"/>
              <a:t>Specialist</a:t>
            </a:r>
            <a:r>
              <a:rPr lang="cs-CZ" dirty="0"/>
              <a:t> </a:t>
            </a:r>
            <a:r>
              <a:rPr lang="cs-CZ" dirty="0" err="1"/>
              <a:t>service</a:t>
            </a:r>
            <a:r>
              <a:rPr lang="cs-CZ" dirty="0"/>
              <a:t> </a:t>
            </a:r>
            <a:r>
              <a:rPr lang="cs-CZ" dirty="0" err="1"/>
              <a:t>channles</a:t>
            </a:r>
            <a:endParaRPr lang="cs-CZ" dirty="0"/>
          </a:p>
          <a:p>
            <a:pPr lvl="1"/>
            <a:r>
              <a:rPr lang="cs-CZ" dirty="0" err="1"/>
              <a:t>Advertising</a:t>
            </a:r>
            <a:r>
              <a:rPr lang="cs-CZ" dirty="0"/>
              <a:t> and </a:t>
            </a:r>
            <a:r>
              <a:rPr lang="cs-CZ" dirty="0" err="1"/>
              <a:t>promotion</a:t>
            </a:r>
            <a:endParaRPr lang="en-US" dirty="0"/>
          </a:p>
          <a:p>
            <a:r>
              <a:rPr lang="en-US" dirty="0"/>
              <a:t>Inventorying demand until capacity becomes available</a:t>
            </a:r>
          </a:p>
          <a:p>
            <a:pPr lvl="1"/>
            <a:r>
              <a:rPr lang="en-US" dirty="0"/>
              <a:t>Formal wait and queuing system</a:t>
            </a:r>
          </a:p>
          <a:p>
            <a:pPr lvl="1"/>
            <a:r>
              <a:rPr lang="en-US" dirty="0"/>
              <a:t>Reservation syst</a:t>
            </a:r>
            <a:r>
              <a:rPr lang="cs-CZ" dirty="0"/>
              <a:t>e</a:t>
            </a:r>
            <a:r>
              <a:rPr lang="en-US" dirty="0"/>
              <a:t>m</a:t>
            </a:r>
            <a:endParaRPr lang="cs-CZ" dirty="0"/>
          </a:p>
          <a:p>
            <a:r>
              <a:rPr lang="en-US" altLang="en-US" dirty="0"/>
              <a:t>Produce products with complementary demand patterns</a:t>
            </a:r>
          </a:p>
          <a:p>
            <a:pPr lvl="1"/>
            <a:endParaRPr lang="en-US" dirty="0"/>
          </a:p>
        </p:txBody>
      </p:sp>
      <p:pic>
        <p:nvPicPr>
          <p:cNvPr id="3" name="Obrázek 2">
            <a:extLst>
              <a:ext uri="{FF2B5EF4-FFF2-40B4-BE49-F238E27FC236}">
                <a16:creationId xmlns:a16="http://schemas.microsoft.com/office/drawing/2014/main" id="{CD52B097-B9C1-42CF-1AD7-03EE13601BFB}"/>
              </a:ext>
            </a:extLst>
          </p:cNvPr>
          <p:cNvPicPr>
            <a:picLocks noChangeAspect="1"/>
          </p:cNvPicPr>
          <p:nvPr/>
        </p:nvPicPr>
        <p:blipFill>
          <a:blip r:embed="rId3"/>
          <a:stretch>
            <a:fillRect/>
          </a:stretch>
        </p:blipFill>
        <p:spPr>
          <a:xfrm>
            <a:off x="7327108" y="1230007"/>
            <a:ext cx="4864892" cy="5170793"/>
          </a:xfrm>
          <a:prstGeom prst="rect">
            <a:avLst/>
          </a:prstGeom>
        </p:spPr>
      </p:pic>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Freeform 3"/>
          <p:cNvSpPr>
            <a:spLocks/>
          </p:cNvSpPr>
          <p:nvPr/>
        </p:nvSpPr>
        <p:spPr bwMode="auto">
          <a:xfrm>
            <a:off x="1474683" y="6856415"/>
            <a:ext cx="4616161" cy="1587"/>
          </a:xfrm>
          <a:custGeom>
            <a:avLst/>
            <a:gdLst/>
            <a:ahLst/>
            <a:cxnLst>
              <a:cxn ang="0">
                <a:pos x="0" y="0"/>
              </a:cxn>
              <a:cxn ang="0">
                <a:pos x="7297" y="0"/>
              </a:cxn>
              <a:cxn ang="0">
                <a:pos x="0" y="0"/>
              </a:cxn>
            </a:cxnLst>
            <a:rect l="0" t="0" r="r" b="b"/>
            <a:pathLst>
              <a:path w="7297">
                <a:moveTo>
                  <a:pt x="0" y="0"/>
                </a:moveTo>
                <a:lnTo>
                  <a:pt x="7297" y="0"/>
                </a:lnTo>
                <a:lnTo>
                  <a:pt x="0" y="0"/>
                </a:lnTo>
                <a:close/>
              </a:path>
            </a:pathLst>
          </a:custGeom>
          <a:solidFill>
            <a:srgbClr val="D8D8D8"/>
          </a:solidFill>
          <a:ln w="9525">
            <a:noFill/>
            <a:round/>
            <a:headEnd/>
            <a:tailEnd/>
          </a:ln>
        </p:spPr>
        <p:txBody>
          <a:bodyPr/>
          <a:lstStyle/>
          <a:p>
            <a:endParaRPr lang="en-SG">
              <a:latin typeface="Helvetica" pitchFamily="34" charset="0"/>
              <a:cs typeface="Helvetica" pitchFamily="34" charset="0"/>
            </a:endParaRPr>
          </a:p>
        </p:txBody>
      </p:sp>
      <p:sp>
        <p:nvSpPr>
          <p:cNvPr id="625668" name="Rectangle 4"/>
          <p:cNvSpPr>
            <a:spLocks noChangeArrowheads="1"/>
          </p:cNvSpPr>
          <p:nvPr/>
        </p:nvSpPr>
        <p:spPr bwMode="auto">
          <a:xfrm>
            <a:off x="2028563" y="5113805"/>
            <a:ext cx="4951413" cy="1107996"/>
          </a:xfrm>
          <a:prstGeom prst="rect">
            <a:avLst/>
          </a:prstGeom>
          <a:noFill/>
          <a:ln w="9525">
            <a:noFill/>
            <a:miter lim="800000"/>
            <a:headEnd/>
            <a:tailEnd/>
          </a:ln>
        </p:spPr>
        <p:txBody>
          <a:bodyPr lIns="0" tIns="0" rIns="0" bIns="0">
            <a:spAutoFit/>
          </a:bodyPr>
          <a:lstStyle/>
          <a:p>
            <a:pPr algn="l">
              <a:lnSpc>
                <a:spcPct val="100000"/>
              </a:lnSpc>
            </a:pPr>
            <a:r>
              <a:rPr lang="en-US" dirty="0" err="1">
                <a:solidFill>
                  <a:srgbClr val="6B6B6B"/>
                </a:solidFill>
                <a:latin typeface="Helvetica" pitchFamily="34" charset="0"/>
                <a:cs typeface="Helvetica" pitchFamily="34" charset="0"/>
              </a:rPr>
              <a:t>B</a:t>
            </a:r>
            <a:r>
              <a:rPr lang="en-US" baseline="-25000" dirty="0" err="1">
                <a:solidFill>
                  <a:srgbClr val="6B6B6B"/>
                </a:solidFill>
                <a:latin typeface="Helvetica" pitchFamily="34" charset="0"/>
                <a:cs typeface="Helvetica" pitchFamily="34" charset="0"/>
              </a:rPr>
              <a:t>h</a:t>
            </a:r>
            <a:r>
              <a:rPr lang="en-US" dirty="0">
                <a:solidFill>
                  <a:srgbClr val="6B6B6B"/>
                </a:solidFill>
                <a:latin typeface="Helvetica" pitchFamily="34" charset="0"/>
                <a:cs typeface="Helvetica" pitchFamily="34" charset="0"/>
              </a:rPr>
              <a:t> = business travelers in high season</a:t>
            </a:r>
          </a:p>
          <a:p>
            <a:pPr algn="l">
              <a:lnSpc>
                <a:spcPct val="100000"/>
              </a:lnSpc>
            </a:pPr>
            <a:r>
              <a:rPr lang="en-US" dirty="0" err="1">
                <a:solidFill>
                  <a:srgbClr val="CC0000"/>
                </a:solidFill>
                <a:latin typeface="Helvetica" pitchFamily="34" charset="0"/>
                <a:cs typeface="Helvetica" pitchFamily="34" charset="0"/>
              </a:rPr>
              <a:t>B</a:t>
            </a:r>
            <a:r>
              <a:rPr lang="en-US" baseline="-25000" dirty="0" err="1">
                <a:solidFill>
                  <a:srgbClr val="CC0000"/>
                </a:solidFill>
                <a:latin typeface="Helvetica" pitchFamily="34" charset="0"/>
                <a:cs typeface="Helvetica" pitchFamily="34" charset="0"/>
              </a:rPr>
              <a:t>l</a:t>
            </a:r>
            <a:r>
              <a:rPr lang="en-US" dirty="0">
                <a:solidFill>
                  <a:srgbClr val="CC0000"/>
                </a:solidFill>
                <a:latin typeface="Helvetica" pitchFamily="34" charset="0"/>
                <a:cs typeface="Helvetica" pitchFamily="34" charset="0"/>
              </a:rPr>
              <a:t> = business travelers in low season</a:t>
            </a:r>
          </a:p>
          <a:p>
            <a:pPr algn="l">
              <a:lnSpc>
                <a:spcPct val="100000"/>
              </a:lnSpc>
            </a:pPr>
            <a:r>
              <a:rPr lang="en-US" dirty="0" err="1">
                <a:solidFill>
                  <a:srgbClr val="008600"/>
                </a:solidFill>
                <a:latin typeface="Helvetica" pitchFamily="34" charset="0"/>
                <a:cs typeface="Helvetica" pitchFamily="34" charset="0"/>
              </a:rPr>
              <a:t>T</a:t>
            </a:r>
            <a:r>
              <a:rPr lang="en-US" baseline="-25000" dirty="0" err="1">
                <a:solidFill>
                  <a:srgbClr val="008600"/>
                </a:solidFill>
                <a:latin typeface="Helvetica" pitchFamily="34" charset="0"/>
                <a:cs typeface="Helvetica" pitchFamily="34" charset="0"/>
              </a:rPr>
              <a:t>h</a:t>
            </a:r>
            <a:r>
              <a:rPr lang="en-US" dirty="0">
                <a:solidFill>
                  <a:srgbClr val="008600"/>
                </a:solidFill>
                <a:latin typeface="Helvetica" pitchFamily="34" charset="0"/>
                <a:cs typeface="Helvetica" pitchFamily="34" charset="0"/>
              </a:rPr>
              <a:t> = tourist in high season </a:t>
            </a:r>
          </a:p>
          <a:p>
            <a:pPr algn="l">
              <a:lnSpc>
                <a:spcPct val="100000"/>
              </a:lnSpc>
            </a:pPr>
            <a:r>
              <a:rPr lang="en-US" dirty="0">
                <a:solidFill>
                  <a:srgbClr val="083CBE"/>
                </a:solidFill>
                <a:latin typeface="Helvetica" pitchFamily="34" charset="0"/>
                <a:cs typeface="Helvetica" pitchFamily="34" charset="0"/>
              </a:rPr>
              <a:t>T</a:t>
            </a:r>
            <a:r>
              <a:rPr lang="en-US" baseline="-25000" dirty="0">
                <a:solidFill>
                  <a:srgbClr val="083CBE"/>
                </a:solidFill>
                <a:latin typeface="Helvetica" pitchFamily="34" charset="0"/>
                <a:cs typeface="Helvetica" pitchFamily="34" charset="0"/>
              </a:rPr>
              <a:t>l</a:t>
            </a:r>
            <a:r>
              <a:rPr lang="en-US" dirty="0">
                <a:solidFill>
                  <a:srgbClr val="083CBE"/>
                </a:solidFill>
                <a:latin typeface="Helvetica" pitchFamily="34" charset="0"/>
                <a:cs typeface="Helvetica" pitchFamily="34" charset="0"/>
              </a:rPr>
              <a:t>  = tourist in low season</a:t>
            </a:r>
            <a:r>
              <a:rPr lang="en-US" dirty="0">
                <a:solidFill>
                  <a:srgbClr val="6B6B6B"/>
                </a:solidFill>
                <a:latin typeface="Helvetica" pitchFamily="34" charset="0"/>
                <a:cs typeface="Helvetica" pitchFamily="34" charset="0"/>
              </a:rPr>
              <a:t> </a:t>
            </a:r>
          </a:p>
        </p:txBody>
      </p:sp>
      <p:sp>
        <p:nvSpPr>
          <p:cNvPr id="625670" name="Rectangle 6"/>
          <p:cNvSpPr>
            <a:spLocks noChangeArrowheads="1"/>
          </p:cNvSpPr>
          <p:nvPr/>
        </p:nvSpPr>
        <p:spPr bwMode="auto">
          <a:xfrm flipH="1">
            <a:off x="6228667" y="2070098"/>
            <a:ext cx="82524" cy="274638"/>
          </a:xfrm>
          <a:prstGeom prst="rect">
            <a:avLst/>
          </a:prstGeom>
          <a:noFill/>
          <a:ln w="9525">
            <a:noFill/>
            <a:miter lim="800000"/>
            <a:headEnd/>
            <a:tailEnd/>
          </a:ln>
        </p:spPr>
        <p:txBody>
          <a:bodyPr lIns="0" tIns="0" rIns="0" bIns="0">
            <a:spAutoFit/>
          </a:bodyPr>
          <a:lstStyle/>
          <a:p>
            <a:pPr>
              <a:lnSpc>
                <a:spcPct val="100000"/>
              </a:lnSpc>
            </a:pPr>
            <a:r>
              <a:rPr lang="en-US">
                <a:solidFill>
                  <a:schemeClr val="tx2"/>
                </a:solidFill>
                <a:latin typeface="Helvetica" pitchFamily="34" charset="0"/>
                <a:cs typeface="Helvetica" pitchFamily="34" charset="0"/>
              </a:rPr>
              <a:t> </a:t>
            </a:r>
          </a:p>
        </p:txBody>
      </p:sp>
      <p:sp>
        <p:nvSpPr>
          <p:cNvPr id="625673" name="Rectangle 9"/>
          <p:cNvSpPr>
            <a:spLocks noChangeArrowheads="1"/>
          </p:cNvSpPr>
          <p:nvPr/>
        </p:nvSpPr>
        <p:spPr bwMode="auto">
          <a:xfrm>
            <a:off x="3746150" y="1011238"/>
            <a:ext cx="238847"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6B6B6B"/>
                </a:solidFill>
                <a:latin typeface="Helvetica" pitchFamily="34" charset="0"/>
                <a:cs typeface="Helvetica" pitchFamily="34" charset="0"/>
              </a:rPr>
              <a:t>B</a:t>
            </a:r>
            <a:r>
              <a:rPr lang="en-US" baseline="-25000">
                <a:solidFill>
                  <a:srgbClr val="6B6B6B"/>
                </a:solidFill>
                <a:latin typeface="Helvetica" pitchFamily="34" charset="0"/>
                <a:cs typeface="Helvetica" pitchFamily="34" charset="0"/>
              </a:rPr>
              <a:t>h</a:t>
            </a:r>
          </a:p>
        </p:txBody>
      </p:sp>
      <p:sp>
        <p:nvSpPr>
          <p:cNvPr id="625674" name="Rectangle 10"/>
          <p:cNvSpPr>
            <a:spLocks noChangeArrowheads="1"/>
          </p:cNvSpPr>
          <p:nvPr/>
        </p:nvSpPr>
        <p:spPr bwMode="auto">
          <a:xfrm>
            <a:off x="3840389" y="1066799"/>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endParaRPr lang="en-US">
              <a:solidFill>
                <a:srgbClr val="6B6B6B"/>
              </a:solidFill>
              <a:latin typeface="Helvetica" pitchFamily="34" charset="0"/>
              <a:cs typeface="Helvetica" pitchFamily="34" charset="0"/>
            </a:endParaRPr>
          </a:p>
        </p:txBody>
      </p:sp>
      <p:sp>
        <p:nvSpPr>
          <p:cNvPr id="625675" name="Rectangle 11"/>
          <p:cNvSpPr>
            <a:spLocks noChangeArrowheads="1"/>
          </p:cNvSpPr>
          <p:nvPr/>
        </p:nvSpPr>
        <p:spPr bwMode="auto">
          <a:xfrm>
            <a:off x="4421810" y="3727449"/>
            <a:ext cx="238847"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6B6B6B"/>
                </a:solidFill>
                <a:latin typeface="Helvetica" pitchFamily="34" charset="0"/>
                <a:cs typeface="Helvetica" pitchFamily="34" charset="0"/>
              </a:rPr>
              <a:t>B</a:t>
            </a:r>
            <a:r>
              <a:rPr lang="en-US" baseline="-25000">
                <a:solidFill>
                  <a:srgbClr val="6B6B6B"/>
                </a:solidFill>
                <a:latin typeface="Helvetica" pitchFamily="34" charset="0"/>
                <a:cs typeface="Helvetica" pitchFamily="34" charset="0"/>
              </a:rPr>
              <a:t>h</a:t>
            </a:r>
            <a:endParaRPr lang="en-US">
              <a:solidFill>
                <a:srgbClr val="6B6B6B"/>
              </a:solidFill>
              <a:latin typeface="Helvetica" pitchFamily="34" charset="0"/>
              <a:cs typeface="Helvetica" pitchFamily="34" charset="0"/>
            </a:endParaRPr>
          </a:p>
        </p:txBody>
      </p:sp>
      <p:sp>
        <p:nvSpPr>
          <p:cNvPr id="625676" name="Rectangle 12"/>
          <p:cNvSpPr>
            <a:spLocks noChangeArrowheads="1"/>
          </p:cNvSpPr>
          <p:nvPr/>
        </p:nvSpPr>
        <p:spPr bwMode="auto">
          <a:xfrm>
            <a:off x="4516050" y="3784599"/>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endParaRPr lang="en-US">
              <a:solidFill>
                <a:srgbClr val="6B6B6B"/>
              </a:solidFill>
              <a:latin typeface="Helvetica" pitchFamily="34" charset="0"/>
              <a:cs typeface="Helvetica" pitchFamily="34" charset="0"/>
            </a:endParaRPr>
          </a:p>
        </p:txBody>
      </p:sp>
      <p:sp>
        <p:nvSpPr>
          <p:cNvPr id="625677" name="Rectangle 13"/>
          <p:cNvSpPr>
            <a:spLocks noChangeArrowheads="1"/>
          </p:cNvSpPr>
          <p:nvPr/>
        </p:nvSpPr>
        <p:spPr bwMode="auto">
          <a:xfrm>
            <a:off x="3087538" y="1011238"/>
            <a:ext cx="187552"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CC0000"/>
                </a:solidFill>
                <a:latin typeface="Helvetica" pitchFamily="34" charset="0"/>
                <a:cs typeface="Helvetica" pitchFamily="34" charset="0"/>
              </a:rPr>
              <a:t>B</a:t>
            </a:r>
            <a:r>
              <a:rPr lang="en-US" baseline="-25000">
                <a:solidFill>
                  <a:srgbClr val="CC0000"/>
                </a:solidFill>
                <a:latin typeface="Helvetica" pitchFamily="34" charset="0"/>
                <a:cs typeface="Helvetica" pitchFamily="34" charset="0"/>
              </a:rPr>
              <a:t>l</a:t>
            </a:r>
          </a:p>
        </p:txBody>
      </p:sp>
      <p:sp>
        <p:nvSpPr>
          <p:cNvPr id="625678" name="Rectangle 14"/>
          <p:cNvSpPr>
            <a:spLocks noChangeArrowheads="1"/>
          </p:cNvSpPr>
          <p:nvPr/>
        </p:nvSpPr>
        <p:spPr bwMode="auto">
          <a:xfrm>
            <a:off x="3185358" y="1066799"/>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CC0000"/>
                </a:solidFill>
                <a:latin typeface="Helvetica" pitchFamily="34" charset="0"/>
                <a:cs typeface="Helvetica" pitchFamily="34" charset="0"/>
              </a:rPr>
              <a:t> </a:t>
            </a:r>
          </a:p>
        </p:txBody>
      </p:sp>
      <p:sp>
        <p:nvSpPr>
          <p:cNvPr id="625679" name="Rectangle 15"/>
          <p:cNvSpPr>
            <a:spLocks noChangeArrowheads="1"/>
          </p:cNvSpPr>
          <p:nvPr/>
        </p:nvSpPr>
        <p:spPr bwMode="auto">
          <a:xfrm>
            <a:off x="3586118" y="3892549"/>
            <a:ext cx="187552"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CC0000"/>
                </a:solidFill>
                <a:latin typeface="Helvetica" pitchFamily="34" charset="0"/>
                <a:cs typeface="Helvetica" pitchFamily="34" charset="0"/>
              </a:rPr>
              <a:t>B</a:t>
            </a:r>
            <a:r>
              <a:rPr lang="en-US" baseline="-25000">
                <a:solidFill>
                  <a:srgbClr val="CC0000"/>
                </a:solidFill>
                <a:latin typeface="Helvetica" pitchFamily="34" charset="0"/>
                <a:cs typeface="Helvetica" pitchFamily="34" charset="0"/>
              </a:rPr>
              <a:t>l</a:t>
            </a:r>
          </a:p>
        </p:txBody>
      </p:sp>
      <p:sp>
        <p:nvSpPr>
          <p:cNvPr id="625680" name="Rectangle 16"/>
          <p:cNvSpPr>
            <a:spLocks noChangeArrowheads="1"/>
          </p:cNvSpPr>
          <p:nvPr/>
        </p:nvSpPr>
        <p:spPr bwMode="auto">
          <a:xfrm>
            <a:off x="3680499" y="3951288"/>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endParaRPr lang="en-US">
              <a:solidFill>
                <a:srgbClr val="CC0000"/>
              </a:solidFill>
              <a:latin typeface="Helvetica" pitchFamily="34" charset="0"/>
              <a:cs typeface="Helvetica" pitchFamily="34" charset="0"/>
            </a:endParaRPr>
          </a:p>
        </p:txBody>
      </p:sp>
      <p:sp>
        <p:nvSpPr>
          <p:cNvPr id="625681" name="Rectangle 17"/>
          <p:cNvSpPr>
            <a:spLocks noChangeArrowheads="1"/>
          </p:cNvSpPr>
          <p:nvPr/>
        </p:nvSpPr>
        <p:spPr bwMode="auto">
          <a:xfrm>
            <a:off x="2752034" y="1317624"/>
            <a:ext cx="251671" cy="307777"/>
          </a:xfrm>
          <a:prstGeom prst="rect">
            <a:avLst/>
          </a:prstGeom>
          <a:noFill/>
          <a:ln w="9525">
            <a:noFill/>
            <a:miter lim="800000"/>
            <a:headEnd/>
            <a:tailEnd/>
          </a:ln>
        </p:spPr>
        <p:txBody>
          <a:bodyPr wrap="none" lIns="0" tIns="0" rIns="0" bIns="0">
            <a:spAutoFit/>
          </a:bodyPr>
          <a:lstStyle/>
          <a:p>
            <a:pPr>
              <a:lnSpc>
                <a:spcPct val="100000"/>
              </a:lnSpc>
            </a:pPr>
            <a:r>
              <a:rPr lang="en-US" sz="2000">
                <a:solidFill>
                  <a:srgbClr val="008600"/>
                </a:solidFill>
                <a:latin typeface="Helvetica" pitchFamily="34" charset="0"/>
                <a:cs typeface="Helvetica" pitchFamily="34" charset="0"/>
              </a:rPr>
              <a:t>T</a:t>
            </a:r>
            <a:r>
              <a:rPr lang="en-US" sz="2000" baseline="-25000">
                <a:solidFill>
                  <a:srgbClr val="008600"/>
                </a:solidFill>
                <a:latin typeface="Helvetica" pitchFamily="34" charset="0"/>
                <a:cs typeface="Helvetica" pitchFamily="34" charset="0"/>
              </a:rPr>
              <a:t>h</a:t>
            </a:r>
            <a:endParaRPr lang="en-US">
              <a:solidFill>
                <a:schemeClr val="tx2"/>
              </a:solidFill>
              <a:latin typeface="Helvetica" pitchFamily="34" charset="0"/>
              <a:cs typeface="Helvetica" pitchFamily="34" charset="0"/>
            </a:endParaRPr>
          </a:p>
        </p:txBody>
      </p:sp>
      <p:sp>
        <p:nvSpPr>
          <p:cNvPr id="625682" name="Rectangle 18"/>
          <p:cNvSpPr>
            <a:spLocks noChangeArrowheads="1"/>
          </p:cNvSpPr>
          <p:nvPr/>
        </p:nvSpPr>
        <p:spPr bwMode="auto">
          <a:xfrm>
            <a:off x="2845171" y="1373188"/>
            <a:ext cx="65" cy="276999"/>
          </a:xfrm>
          <a:prstGeom prst="rect">
            <a:avLst/>
          </a:prstGeom>
          <a:noFill/>
          <a:ln w="9525">
            <a:noFill/>
            <a:miter lim="800000"/>
            <a:headEnd/>
            <a:tailEnd/>
          </a:ln>
        </p:spPr>
        <p:txBody>
          <a:bodyPr wrap="none" lIns="0" tIns="0" rIns="0" bIns="0">
            <a:spAutoFit/>
          </a:bodyPr>
          <a:lstStyle/>
          <a:p>
            <a:pPr>
              <a:lnSpc>
                <a:spcPct val="100000"/>
              </a:lnSpc>
            </a:pPr>
            <a:endParaRPr lang="en-US">
              <a:solidFill>
                <a:schemeClr val="tx2"/>
              </a:solidFill>
              <a:latin typeface="Helvetica" pitchFamily="34" charset="0"/>
              <a:cs typeface="Helvetica" pitchFamily="34" charset="0"/>
            </a:endParaRPr>
          </a:p>
        </p:txBody>
      </p:sp>
      <p:sp>
        <p:nvSpPr>
          <p:cNvPr id="625683" name="Rectangle 19"/>
          <p:cNvSpPr>
            <a:spLocks noChangeArrowheads="1"/>
          </p:cNvSpPr>
          <p:nvPr/>
        </p:nvSpPr>
        <p:spPr bwMode="auto">
          <a:xfrm>
            <a:off x="5975539" y="3562349"/>
            <a:ext cx="226023"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008600"/>
                </a:solidFill>
                <a:latin typeface="Helvetica" pitchFamily="34" charset="0"/>
                <a:cs typeface="Helvetica" pitchFamily="34" charset="0"/>
              </a:rPr>
              <a:t>T</a:t>
            </a:r>
            <a:r>
              <a:rPr lang="en-US" baseline="-25000">
                <a:solidFill>
                  <a:srgbClr val="008600"/>
                </a:solidFill>
                <a:latin typeface="Helvetica" pitchFamily="34" charset="0"/>
                <a:cs typeface="Helvetica" pitchFamily="34" charset="0"/>
              </a:rPr>
              <a:t>h</a:t>
            </a:r>
            <a:endParaRPr lang="en-US" baseline="-25000">
              <a:solidFill>
                <a:srgbClr val="E67106"/>
              </a:solidFill>
              <a:latin typeface="Helvetica" pitchFamily="34" charset="0"/>
              <a:cs typeface="Helvetica" pitchFamily="34" charset="0"/>
            </a:endParaRPr>
          </a:p>
        </p:txBody>
      </p:sp>
      <p:sp>
        <p:nvSpPr>
          <p:cNvPr id="625684" name="Rectangle 20"/>
          <p:cNvSpPr>
            <a:spLocks noChangeArrowheads="1"/>
          </p:cNvSpPr>
          <p:nvPr/>
        </p:nvSpPr>
        <p:spPr bwMode="auto">
          <a:xfrm>
            <a:off x="6044456" y="3619499"/>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endParaRPr lang="en-US">
              <a:solidFill>
                <a:srgbClr val="E67106"/>
              </a:solidFill>
              <a:latin typeface="Helvetica" pitchFamily="34" charset="0"/>
              <a:cs typeface="Helvetica" pitchFamily="34" charset="0"/>
            </a:endParaRPr>
          </a:p>
        </p:txBody>
      </p:sp>
      <p:sp>
        <p:nvSpPr>
          <p:cNvPr id="625685" name="Rectangle 21"/>
          <p:cNvSpPr>
            <a:spLocks noChangeArrowheads="1"/>
          </p:cNvSpPr>
          <p:nvPr/>
        </p:nvSpPr>
        <p:spPr bwMode="auto">
          <a:xfrm>
            <a:off x="2361556" y="2046288"/>
            <a:ext cx="174727"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083CBE"/>
                </a:solidFill>
                <a:latin typeface="Helvetica" pitchFamily="34" charset="0"/>
                <a:cs typeface="Helvetica" pitchFamily="34" charset="0"/>
              </a:rPr>
              <a:t>T</a:t>
            </a:r>
            <a:r>
              <a:rPr lang="en-US" baseline="-25000">
                <a:solidFill>
                  <a:srgbClr val="083CBE"/>
                </a:solidFill>
                <a:latin typeface="Helvetica" pitchFamily="34" charset="0"/>
                <a:cs typeface="Helvetica" pitchFamily="34" charset="0"/>
              </a:rPr>
              <a:t>l</a:t>
            </a:r>
          </a:p>
        </p:txBody>
      </p:sp>
      <p:sp>
        <p:nvSpPr>
          <p:cNvPr id="625686" name="Rectangle 22"/>
          <p:cNvSpPr>
            <a:spLocks noChangeArrowheads="1"/>
          </p:cNvSpPr>
          <p:nvPr/>
        </p:nvSpPr>
        <p:spPr bwMode="auto">
          <a:xfrm>
            <a:off x="2408261" y="2101849"/>
            <a:ext cx="6412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p>
        </p:txBody>
      </p:sp>
      <p:sp>
        <p:nvSpPr>
          <p:cNvPr id="625687" name="Rectangle 23"/>
          <p:cNvSpPr>
            <a:spLocks noChangeArrowheads="1"/>
          </p:cNvSpPr>
          <p:nvPr/>
        </p:nvSpPr>
        <p:spPr bwMode="auto">
          <a:xfrm>
            <a:off x="4845857" y="3916363"/>
            <a:ext cx="174727"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083CBE"/>
                </a:solidFill>
                <a:latin typeface="Helvetica" pitchFamily="34" charset="0"/>
                <a:cs typeface="Helvetica" pitchFamily="34" charset="0"/>
              </a:rPr>
              <a:t>T</a:t>
            </a:r>
            <a:r>
              <a:rPr lang="en-US" baseline="-25000">
                <a:solidFill>
                  <a:srgbClr val="083CBE"/>
                </a:solidFill>
                <a:latin typeface="Helvetica" pitchFamily="34" charset="0"/>
                <a:cs typeface="Helvetica" pitchFamily="34" charset="0"/>
              </a:rPr>
              <a:t>l</a:t>
            </a:r>
          </a:p>
        </p:txBody>
      </p:sp>
      <p:sp>
        <p:nvSpPr>
          <p:cNvPr id="625688" name="Rectangle 24"/>
          <p:cNvSpPr>
            <a:spLocks noChangeArrowheads="1"/>
          </p:cNvSpPr>
          <p:nvPr/>
        </p:nvSpPr>
        <p:spPr bwMode="auto">
          <a:xfrm>
            <a:off x="4921537" y="3971924"/>
            <a:ext cx="128240" cy="276999"/>
          </a:xfrm>
          <a:prstGeom prst="rect">
            <a:avLst/>
          </a:prstGeom>
          <a:noFill/>
          <a:ln w="9525">
            <a:noFill/>
            <a:miter lim="800000"/>
            <a:headEnd/>
            <a:tailEnd/>
          </a:ln>
        </p:spPr>
        <p:txBody>
          <a:bodyPr wrap="none" lIns="0" tIns="0" rIns="0" bIns="0">
            <a:spAutoFit/>
          </a:bodyPr>
          <a:lstStyle/>
          <a:p>
            <a:pPr>
              <a:lnSpc>
                <a:spcPct val="100000"/>
              </a:lnSpc>
            </a:pPr>
            <a:r>
              <a:rPr lang="en-US">
                <a:solidFill>
                  <a:schemeClr val="tx2"/>
                </a:solidFill>
                <a:latin typeface="Helvetica" pitchFamily="34" charset="0"/>
                <a:cs typeface="Helvetica" pitchFamily="34" charset="0"/>
              </a:rPr>
              <a:t>  </a:t>
            </a:r>
          </a:p>
        </p:txBody>
      </p:sp>
      <p:sp>
        <p:nvSpPr>
          <p:cNvPr id="625689" name="Rectangle 25"/>
          <p:cNvSpPr>
            <a:spLocks noChangeArrowheads="1"/>
          </p:cNvSpPr>
          <p:nvPr/>
        </p:nvSpPr>
        <p:spPr bwMode="auto">
          <a:xfrm>
            <a:off x="1743824" y="546099"/>
            <a:ext cx="995850"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323498"/>
                </a:solidFill>
                <a:latin typeface="Helvetica" pitchFamily="34" charset="0"/>
                <a:cs typeface="Helvetica" pitchFamily="34" charset="0"/>
              </a:rPr>
              <a:t>Price per </a:t>
            </a:r>
          </a:p>
        </p:txBody>
      </p:sp>
      <p:sp>
        <p:nvSpPr>
          <p:cNvPr id="625690" name="Rectangle 26"/>
          <p:cNvSpPr>
            <a:spLocks noChangeArrowheads="1"/>
          </p:cNvSpPr>
          <p:nvPr/>
        </p:nvSpPr>
        <p:spPr bwMode="auto">
          <a:xfrm>
            <a:off x="1593075" y="769938"/>
            <a:ext cx="1123706" cy="276999"/>
          </a:xfrm>
          <a:prstGeom prst="rect">
            <a:avLst/>
          </a:prstGeom>
          <a:noFill/>
          <a:ln w="9525">
            <a:noFill/>
            <a:miter lim="800000"/>
            <a:headEnd/>
            <a:tailEnd/>
          </a:ln>
        </p:spPr>
        <p:txBody>
          <a:bodyPr wrap="none" lIns="0" tIns="0" rIns="0" bIns="0">
            <a:spAutoFit/>
          </a:bodyPr>
          <a:lstStyle/>
          <a:p>
            <a:pPr>
              <a:lnSpc>
                <a:spcPct val="100000"/>
              </a:lnSpc>
            </a:pPr>
            <a:r>
              <a:rPr lang="en-US">
                <a:solidFill>
                  <a:srgbClr val="323498"/>
                </a:solidFill>
                <a:latin typeface="Helvetica" pitchFamily="34" charset="0"/>
                <a:cs typeface="Helvetica" pitchFamily="34" charset="0"/>
              </a:rPr>
              <a:t>room night</a:t>
            </a:r>
          </a:p>
        </p:txBody>
      </p:sp>
      <p:sp>
        <p:nvSpPr>
          <p:cNvPr id="625691" name="Rectangle 27"/>
          <p:cNvSpPr>
            <a:spLocks noChangeArrowheads="1"/>
          </p:cNvSpPr>
          <p:nvPr/>
        </p:nvSpPr>
        <p:spPr bwMode="auto">
          <a:xfrm>
            <a:off x="2495708" y="4357688"/>
            <a:ext cx="4017125" cy="246221"/>
          </a:xfrm>
          <a:prstGeom prst="rect">
            <a:avLst/>
          </a:prstGeom>
          <a:noFill/>
          <a:ln w="9525">
            <a:noFill/>
            <a:miter lim="800000"/>
            <a:headEnd/>
            <a:tailEnd/>
          </a:ln>
        </p:spPr>
        <p:txBody>
          <a:bodyPr wrap="none" lIns="0" tIns="0" rIns="0" bIns="0">
            <a:spAutoFit/>
          </a:bodyPr>
          <a:lstStyle/>
          <a:p>
            <a:pPr>
              <a:lnSpc>
                <a:spcPct val="100000"/>
              </a:lnSpc>
            </a:pPr>
            <a:r>
              <a:rPr lang="en-US" sz="1600">
                <a:solidFill>
                  <a:srgbClr val="323498"/>
                </a:solidFill>
                <a:latin typeface="Helvetica" pitchFamily="34" charset="0"/>
                <a:cs typeface="Helvetica" pitchFamily="34" charset="0"/>
              </a:rPr>
              <a:t>Quantity of rooms demanded at each price </a:t>
            </a:r>
          </a:p>
        </p:txBody>
      </p:sp>
      <p:sp>
        <p:nvSpPr>
          <p:cNvPr id="625692" name="Rectangle 28"/>
          <p:cNvSpPr>
            <a:spLocks noChangeArrowheads="1"/>
          </p:cNvSpPr>
          <p:nvPr/>
        </p:nvSpPr>
        <p:spPr bwMode="auto">
          <a:xfrm>
            <a:off x="2485358" y="4584700"/>
            <a:ext cx="4063612" cy="246221"/>
          </a:xfrm>
          <a:prstGeom prst="rect">
            <a:avLst/>
          </a:prstGeom>
          <a:noFill/>
          <a:ln w="9525">
            <a:noFill/>
            <a:miter lim="800000"/>
            <a:headEnd/>
            <a:tailEnd/>
          </a:ln>
        </p:spPr>
        <p:txBody>
          <a:bodyPr wrap="none" lIns="0" tIns="0" rIns="0" bIns="0">
            <a:spAutoFit/>
          </a:bodyPr>
          <a:lstStyle/>
          <a:p>
            <a:pPr>
              <a:lnSpc>
                <a:spcPct val="100000"/>
              </a:lnSpc>
            </a:pPr>
            <a:r>
              <a:rPr lang="en-US" sz="1600">
                <a:solidFill>
                  <a:srgbClr val="323498"/>
                </a:solidFill>
                <a:latin typeface="Helvetica" pitchFamily="34" charset="0"/>
                <a:cs typeface="Helvetica" pitchFamily="34" charset="0"/>
              </a:rPr>
              <a:t>by travelers in each segment in each season</a:t>
            </a:r>
          </a:p>
        </p:txBody>
      </p:sp>
      <p:sp>
        <p:nvSpPr>
          <p:cNvPr id="625693" name="Freeform 29"/>
          <p:cNvSpPr>
            <a:spLocks/>
          </p:cNvSpPr>
          <p:nvPr/>
        </p:nvSpPr>
        <p:spPr bwMode="auto">
          <a:xfrm>
            <a:off x="2117966" y="1066800"/>
            <a:ext cx="4611003" cy="3128963"/>
          </a:xfrm>
          <a:custGeom>
            <a:avLst/>
            <a:gdLst/>
            <a:ahLst/>
            <a:cxnLst>
              <a:cxn ang="0">
                <a:pos x="0" y="0"/>
              </a:cxn>
              <a:cxn ang="0">
                <a:pos x="0" y="4256"/>
              </a:cxn>
              <a:cxn ang="0">
                <a:pos x="5792" y="4256"/>
              </a:cxn>
            </a:cxnLst>
            <a:rect l="0" t="0" r="r" b="b"/>
            <a:pathLst>
              <a:path w="5792" h="4256">
                <a:moveTo>
                  <a:pt x="0" y="0"/>
                </a:moveTo>
                <a:lnTo>
                  <a:pt x="0" y="4256"/>
                </a:lnTo>
                <a:lnTo>
                  <a:pt x="5792" y="4256"/>
                </a:lnTo>
              </a:path>
            </a:pathLst>
          </a:custGeom>
          <a:noFill/>
          <a:ln w="6350">
            <a:solidFill>
              <a:schemeClr val="tx2"/>
            </a:solidFill>
            <a:prstDash val="solid"/>
            <a:round/>
            <a:headEnd/>
            <a:tailEnd/>
          </a:ln>
        </p:spPr>
        <p:txBody>
          <a:bodyPr/>
          <a:lstStyle/>
          <a:p>
            <a:endParaRPr lang="en-SG">
              <a:latin typeface="Helvetica" pitchFamily="34" charset="0"/>
              <a:cs typeface="Helvetica" pitchFamily="34" charset="0"/>
            </a:endParaRPr>
          </a:p>
        </p:txBody>
      </p:sp>
      <p:sp>
        <p:nvSpPr>
          <p:cNvPr id="625694" name="Freeform 30"/>
          <p:cNvSpPr>
            <a:spLocks/>
          </p:cNvSpPr>
          <p:nvPr/>
        </p:nvSpPr>
        <p:spPr bwMode="auto">
          <a:xfrm>
            <a:off x="3689350" y="1239838"/>
            <a:ext cx="651592" cy="2682875"/>
          </a:xfrm>
          <a:custGeom>
            <a:avLst/>
            <a:gdLst/>
            <a:ahLst/>
            <a:cxnLst>
              <a:cxn ang="0">
                <a:pos x="0" y="0"/>
              </a:cxn>
              <a:cxn ang="0">
                <a:pos x="5" y="71"/>
              </a:cxn>
              <a:cxn ang="0">
                <a:pos x="27" y="274"/>
              </a:cxn>
              <a:cxn ang="0">
                <a:pos x="47" y="421"/>
              </a:cxn>
              <a:cxn ang="0">
                <a:pos x="71" y="598"/>
              </a:cxn>
              <a:cxn ang="0">
                <a:pos x="87" y="697"/>
              </a:cxn>
              <a:cxn ang="0">
                <a:pos x="103" y="802"/>
              </a:cxn>
              <a:cxn ang="0">
                <a:pos x="122" y="914"/>
              </a:cxn>
              <a:cxn ang="0">
                <a:pos x="143" y="1033"/>
              </a:cxn>
              <a:cxn ang="0">
                <a:pos x="166" y="1157"/>
              </a:cxn>
              <a:cxn ang="0">
                <a:pos x="191" y="1288"/>
              </a:cxn>
              <a:cxn ang="0">
                <a:pos x="218" y="1425"/>
              </a:cxn>
              <a:cxn ang="0">
                <a:pos x="248" y="1566"/>
              </a:cxn>
              <a:cxn ang="0">
                <a:pos x="280" y="1714"/>
              </a:cxn>
              <a:cxn ang="0">
                <a:pos x="314" y="1867"/>
              </a:cxn>
              <a:cxn ang="0">
                <a:pos x="351" y="2025"/>
              </a:cxn>
              <a:cxn ang="0">
                <a:pos x="390" y="2187"/>
              </a:cxn>
              <a:cxn ang="0">
                <a:pos x="433" y="2355"/>
              </a:cxn>
              <a:cxn ang="0">
                <a:pos x="479" y="2527"/>
              </a:cxn>
              <a:cxn ang="0">
                <a:pos x="526" y="2705"/>
              </a:cxn>
              <a:cxn ang="0">
                <a:pos x="578" y="2885"/>
              </a:cxn>
              <a:cxn ang="0">
                <a:pos x="632" y="3071"/>
              </a:cxn>
              <a:cxn ang="0">
                <a:pos x="690" y="3259"/>
              </a:cxn>
              <a:cxn ang="0">
                <a:pos x="750" y="3452"/>
              </a:cxn>
              <a:cxn ang="0">
                <a:pos x="815" y="3649"/>
              </a:cxn>
            </a:cxnLst>
            <a:rect l="0" t="0" r="r" b="b"/>
            <a:pathLst>
              <a:path w="815" h="3649">
                <a:moveTo>
                  <a:pt x="0" y="0"/>
                </a:moveTo>
                <a:lnTo>
                  <a:pt x="5" y="71"/>
                </a:lnTo>
                <a:lnTo>
                  <a:pt x="27" y="274"/>
                </a:lnTo>
                <a:lnTo>
                  <a:pt x="47" y="421"/>
                </a:lnTo>
                <a:lnTo>
                  <a:pt x="71" y="598"/>
                </a:lnTo>
                <a:lnTo>
                  <a:pt x="87" y="697"/>
                </a:lnTo>
                <a:lnTo>
                  <a:pt x="103" y="802"/>
                </a:lnTo>
                <a:lnTo>
                  <a:pt x="122" y="914"/>
                </a:lnTo>
                <a:lnTo>
                  <a:pt x="143" y="1033"/>
                </a:lnTo>
                <a:lnTo>
                  <a:pt x="166" y="1157"/>
                </a:lnTo>
                <a:lnTo>
                  <a:pt x="191" y="1288"/>
                </a:lnTo>
                <a:lnTo>
                  <a:pt x="218" y="1425"/>
                </a:lnTo>
                <a:lnTo>
                  <a:pt x="248" y="1566"/>
                </a:lnTo>
                <a:lnTo>
                  <a:pt x="280" y="1714"/>
                </a:lnTo>
                <a:lnTo>
                  <a:pt x="314" y="1867"/>
                </a:lnTo>
                <a:lnTo>
                  <a:pt x="351" y="2025"/>
                </a:lnTo>
                <a:lnTo>
                  <a:pt x="390" y="2187"/>
                </a:lnTo>
                <a:lnTo>
                  <a:pt x="433" y="2355"/>
                </a:lnTo>
                <a:lnTo>
                  <a:pt x="479" y="2527"/>
                </a:lnTo>
                <a:lnTo>
                  <a:pt x="526" y="2705"/>
                </a:lnTo>
                <a:lnTo>
                  <a:pt x="578" y="2885"/>
                </a:lnTo>
                <a:lnTo>
                  <a:pt x="632" y="3071"/>
                </a:lnTo>
                <a:lnTo>
                  <a:pt x="690" y="3259"/>
                </a:lnTo>
                <a:lnTo>
                  <a:pt x="750" y="3452"/>
                </a:lnTo>
                <a:lnTo>
                  <a:pt x="815" y="3649"/>
                </a:lnTo>
              </a:path>
            </a:pathLst>
          </a:custGeom>
          <a:noFill/>
          <a:ln w="25400">
            <a:solidFill>
              <a:srgbClr val="A7A7A7"/>
            </a:solidFill>
            <a:prstDash val="solid"/>
            <a:round/>
            <a:headEnd/>
            <a:tailEnd/>
          </a:ln>
        </p:spPr>
        <p:txBody>
          <a:bodyPr/>
          <a:lstStyle/>
          <a:p>
            <a:endParaRPr lang="en-SG">
              <a:latin typeface="Helvetica" pitchFamily="34" charset="0"/>
              <a:cs typeface="Helvetica" pitchFamily="34" charset="0"/>
            </a:endParaRPr>
          </a:p>
        </p:txBody>
      </p:sp>
      <p:sp>
        <p:nvSpPr>
          <p:cNvPr id="625695" name="Freeform 31"/>
          <p:cNvSpPr>
            <a:spLocks/>
          </p:cNvSpPr>
          <p:nvPr/>
        </p:nvSpPr>
        <p:spPr bwMode="auto">
          <a:xfrm>
            <a:off x="3048073" y="1239838"/>
            <a:ext cx="648154" cy="2682875"/>
          </a:xfrm>
          <a:custGeom>
            <a:avLst/>
            <a:gdLst/>
            <a:ahLst/>
            <a:cxnLst>
              <a:cxn ang="0">
                <a:pos x="0" y="0"/>
              </a:cxn>
              <a:cxn ang="0">
                <a:pos x="7" y="71"/>
              </a:cxn>
              <a:cxn ang="0">
                <a:pos x="29" y="274"/>
              </a:cxn>
              <a:cxn ang="0">
                <a:pos x="48" y="421"/>
              </a:cxn>
              <a:cxn ang="0">
                <a:pos x="73" y="598"/>
              </a:cxn>
              <a:cxn ang="0">
                <a:pos x="88" y="697"/>
              </a:cxn>
              <a:cxn ang="0">
                <a:pos x="105" y="802"/>
              </a:cxn>
              <a:cxn ang="0">
                <a:pos x="124" y="914"/>
              </a:cxn>
              <a:cxn ang="0">
                <a:pos x="144" y="1033"/>
              </a:cxn>
              <a:cxn ang="0">
                <a:pos x="167" y="1157"/>
              </a:cxn>
              <a:cxn ang="0">
                <a:pos x="192" y="1288"/>
              </a:cxn>
              <a:cxn ang="0">
                <a:pos x="219" y="1425"/>
              </a:cxn>
              <a:cxn ang="0">
                <a:pos x="249" y="1566"/>
              </a:cxn>
              <a:cxn ang="0">
                <a:pos x="281" y="1714"/>
              </a:cxn>
              <a:cxn ang="0">
                <a:pos x="315" y="1867"/>
              </a:cxn>
              <a:cxn ang="0">
                <a:pos x="352" y="2025"/>
              </a:cxn>
              <a:cxn ang="0">
                <a:pos x="392" y="2187"/>
              </a:cxn>
              <a:cxn ang="0">
                <a:pos x="434" y="2355"/>
              </a:cxn>
              <a:cxn ang="0">
                <a:pos x="479" y="2527"/>
              </a:cxn>
              <a:cxn ang="0">
                <a:pos x="528" y="2705"/>
              </a:cxn>
              <a:cxn ang="0">
                <a:pos x="579" y="2885"/>
              </a:cxn>
              <a:cxn ang="0">
                <a:pos x="633" y="3071"/>
              </a:cxn>
              <a:cxn ang="0">
                <a:pos x="691" y="3259"/>
              </a:cxn>
              <a:cxn ang="0">
                <a:pos x="752" y="3452"/>
              </a:cxn>
              <a:cxn ang="0">
                <a:pos x="816" y="3649"/>
              </a:cxn>
            </a:cxnLst>
            <a:rect l="0" t="0" r="r" b="b"/>
            <a:pathLst>
              <a:path w="816" h="3649">
                <a:moveTo>
                  <a:pt x="0" y="0"/>
                </a:moveTo>
                <a:lnTo>
                  <a:pt x="7" y="71"/>
                </a:lnTo>
                <a:lnTo>
                  <a:pt x="29" y="274"/>
                </a:lnTo>
                <a:lnTo>
                  <a:pt x="48" y="421"/>
                </a:lnTo>
                <a:lnTo>
                  <a:pt x="73" y="598"/>
                </a:lnTo>
                <a:lnTo>
                  <a:pt x="88" y="697"/>
                </a:lnTo>
                <a:lnTo>
                  <a:pt x="105" y="802"/>
                </a:lnTo>
                <a:lnTo>
                  <a:pt x="124" y="914"/>
                </a:lnTo>
                <a:lnTo>
                  <a:pt x="144" y="1033"/>
                </a:lnTo>
                <a:lnTo>
                  <a:pt x="167" y="1157"/>
                </a:lnTo>
                <a:lnTo>
                  <a:pt x="192" y="1288"/>
                </a:lnTo>
                <a:lnTo>
                  <a:pt x="219" y="1425"/>
                </a:lnTo>
                <a:lnTo>
                  <a:pt x="249" y="1566"/>
                </a:lnTo>
                <a:lnTo>
                  <a:pt x="281" y="1714"/>
                </a:lnTo>
                <a:lnTo>
                  <a:pt x="315" y="1867"/>
                </a:lnTo>
                <a:lnTo>
                  <a:pt x="352" y="2025"/>
                </a:lnTo>
                <a:lnTo>
                  <a:pt x="392" y="2187"/>
                </a:lnTo>
                <a:lnTo>
                  <a:pt x="434" y="2355"/>
                </a:lnTo>
                <a:lnTo>
                  <a:pt x="479" y="2527"/>
                </a:lnTo>
                <a:lnTo>
                  <a:pt x="528" y="2705"/>
                </a:lnTo>
                <a:lnTo>
                  <a:pt x="579" y="2885"/>
                </a:lnTo>
                <a:lnTo>
                  <a:pt x="633" y="3071"/>
                </a:lnTo>
                <a:lnTo>
                  <a:pt x="691" y="3259"/>
                </a:lnTo>
                <a:lnTo>
                  <a:pt x="752" y="3452"/>
                </a:lnTo>
                <a:lnTo>
                  <a:pt x="816" y="3649"/>
                </a:lnTo>
              </a:path>
            </a:pathLst>
          </a:custGeom>
          <a:noFill/>
          <a:ln w="25400">
            <a:solidFill>
              <a:srgbClr val="D30124"/>
            </a:solidFill>
            <a:prstDash val="solid"/>
            <a:round/>
            <a:headEnd/>
            <a:tailEnd/>
          </a:ln>
        </p:spPr>
        <p:txBody>
          <a:bodyPr/>
          <a:lstStyle/>
          <a:p>
            <a:endParaRPr lang="en-SG">
              <a:latin typeface="Helvetica" pitchFamily="34" charset="0"/>
              <a:cs typeface="Helvetica" pitchFamily="34" charset="0"/>
            </a:endParaRPr>
          </a:p>
        </p:txBody>
      </p:sp>
      <p:sp>
        <p:nvSpPr>
          <p:cNvPr id="625696" name="Freeform 32"/>
          <p:cNvSpPr>
            <a:spLocks/>
          </p:cNvSpPr>
          <p:nvPr/>
        </p:nvSpPr>
        <p:spPr bwMode="auto">
          <a:xfrm>
            <a:off x="2339747" y="2298700"/>
            <a:ext cx="2369113" cy="1749425"/>
          </a:xfrm>
          <a:custGeom>
            <a:avLst/>
            <a:gdLst/>
            <a:ahLst/>
            <a:cxnLst>
              <a:cxn ang="0">
                <a:pos x="0" y="0"/>
              </a:cxn>
              <a:cxn ang="0">
                <a:pos x="10" y="130"/>
              </a:cxn>
              <a:cxn ang="0">
                <a:pos x="27" y="258"/>
              </a:cxn>
              <a:cxn ang="0">
                <a:pos x="52" y="383"/>
              </a:cxn>
              <a:cxn ang="0">
                <a:pos x="84" y="506"/>
              </a:cxn>
              <a:cxn ang="0">
                <a:pos x="123" y="625"/>
              </a:cxn>
              <a:cxn ang="0">
                <a:pos x="169" y="741"/>
              </a:cxn>
              <a:cxn ang="0">
                <a:pos x="222" y="854"/>
              </a:cxn>
              <a:cxn ang="0">
                <a:pos x="280" y="964"/>
              </a:cxn>
              <a:cxn ang="0">
                <a:pos x="344" y="1071"/>
              </a:cxn>
              <a:cxn ang="0">
                <a:pos x="415" y="1173"/>
              </a:cxn>
              <a:cxn ang="0">
                <a:pos x="491" y="1274"/>
              </a:cxn>
              <a:cxn ang="0">
                <a:pos x="573" y="1370"/>
              </a:cxn>
              <a:cxn ang="0">
                <a:pos x="659" y="1463"/>
              </a:cxn>
              <a:cxn ang="0">
                <a:pos x="750" y="1551"/>
              </a:cxn>
              <a:cxn ang="0">
                <a:pos x="846" y="1636"/>
              </a:cxn>
              <a:cxn ang="0">
                <a:pos x="948" y="1717"/>
              </a:cxn>
              <a:cxn ang="0">
                <a:pos x="1052" y="1793"/>
              </a:cxn>
              <a:cxn ang="0">
                <a:pos x="1161" y="1866"/>
              </a:cxn>
              <a:cxn ang="0">
                <a:pos x="1274" y="1933"/>
              </a:cxn>
              <a:cxn ang="0">
                <a:pos x="1390" y="1997"/>
              </a:cxn>
              <a:cxn ang="0">
                <a:pos x="1509" y="2056"/>
              </a:cxn>
              <a:cxn ang="0">
                <a:pos x="1631" y="2111"/>
              </a:cxn>
              <a:cxn ang="0">
                <a:pos x="1757" y="2160"/>
              </a:cxn>
              <a:cxn ang="0">
                <a:pos x="1885" y="2206"/>
              </a:cxn>
              <a:cxn ang="0">
                <a:pos x="2016" y="2245"/>
              </a:cxn>
              <a:cxn ang="0">
                <a:pos x="2148" y="2281"/>
              </a:cxn>
              <a:cxn ang="0">
                <a:pos x="2283" y="2311"/>
              </a:cxn>
              <a:cxn ang="0">
                <a:pos x="2419" y="2335"/>
              </a:cxn>
              <a:cxn ang="0">
                <a:pos x="2557" y="2355"/>
              </a:cxn>
              <a:cxn ang="0">
                <a:pos x="2695" y="2368"/>
              </a:cxn>
              <a:cxn ang="0">
                <a:pos x="2835" y="2377"/>
              </a:cxn>
              <a:cxn ang="0">
                <a:pos x="2976" y="2380"/>
              </a:cxn>
            </a:cxnLst>
            <a:rect l="0" t="0" r="r" b="b"/>
            <a:pathLst>
              <a:path w="2976" h="2380">
                <a:moveTo>
                  <a:pt x="0" y="0"/>
                </a:moveTo>
                <a:lnTo>
                  <a:pt x="10" y="130"/>
                </a:lnTo>
                <a:lnTo>
                  <a:pt x="27" y="258"/>
                </a:lnTo>
                <a:lnTo>
                  <a:pt x="52" y="383"/>
                </a:lnTo>
                <a:lnTo>
                  <a:pt x="84" y="506"/>
                </a:lnTo>
                <a:lnTo>
                  <a:pt x="123" y="625"/>
                </a:lnTo>
                <a:lnTo>
                  <a:pt x="169" y="741"/>
                </a:lnTo>
                <a:lnTo>
                  <a:pt x="222" y="854"/>
                </a:lnTo>
                <a:lnTo>
                  <a:pt x="280" y="964"/>
                </a:lnTo>
                <a:lnTo>
                  <a:pt x="344" y="1071"/>
                </a:lnTo>
                <a:lnTo>
                  <a:pt x="415" y="1173"/>
                </a:lnTo>
                <a:lnTo>
                  <a:pt x="491" y="1274"/>
                </a:lnTo>
                <a:lnTo>
                  <a:pt x="573" y="1370"/>
                </a:lnTo>
                <a:lnTo>
                  <a:pt x="659" y="1463"/>
                </a:lnTo>
                <a:lnTo>
                  <a:pt x="750" y="1551"/>
                </a:lnTo>
                <a:lnTo>
                  <a:pt x="846" y="1636"/>
                </a:lnTo>
                <a:lnTo>
                  <a:pt x="948" y="1717"/>
                </a:lnTo>
                <a:lnTo>
                  <a:pt x="1052" y="1793"/>
                </a:lnTo>
                <a:lnTo>
                  <a:pt x="1161" y="1866"/>
                </a:lnTo>
                <a:lnTo>
                  <a:pt x="1274" y="1933"/>
                </a:lnTo>
                <a:lnTo>
                  <a:pt x="1390" y="1997"/>
                </a:lnTo>
                <a:lnTo>
                  <a:pt x="1509" y="2056"/>
                </a:lnTo>
                <a:lnTo>
                  <a:pt x="1631" y="2111"/>
                </a:lnTo>
                <a:lnTo>
                  <a:pt x="1757" y="2160"/>
                </a:lnTo>
                <a:lnTo>
                  <a:pt x="1885" y="2206"/>
                </a:lnTo>
                <a:lnTo>
                  <a:pt x="2016" y="2245"/>
                </a:lnTo>
                <a:lnTo>
                  <a:pt x="2148" y="2281"/>
                </a:lnTo>
                <a:lnTo>
                  <a:pt x="2283" y="2311"/>
                </a:lnTo>
                <a:lnTo>
                  <a:pt x="2419" y="2335"/>
                </a:lnTo>
                <a:lnTo>
                  <a:pt x="2557" y="2355"/>
                </a:lnTo>
                <a:lnTo>
                  <a:pt x="2695" y="2368"/>
                </a:lnTo>
                <a:lnTo>
                  <a:pt x="2835" y="2377"/>
                </a:lnTo>
                <a:lnTo>
                  <a:pt x="2976" y="2380"/>
                </a:lnTo>
              </a:path>
            </a:pathLst>
          </a:custGeom>
          <a:noFill/>
          <a:ln w="25400">
            <a:solidFill>
              <a:srgbClr val="0E52FC"/>
            </a:solidFill>
            <a:prstDash val="solid"/>
            <a:round/>
            <a:headEnd/>
            <a:tailEnd/>
          </a:ln>
        </p:spPr>
        <p:txBody>
          <a:bodyPr/>
          <a:lstStyle/>
          <a:p>
            <a:endParaRPr lang="en-SG">
              <a:latin typeface="Helvetica" pitchFamily="34" charset="0"/>
              <a:cs typeface="Helvetica" pitchFamily="34" charset="0"/>
            </a:endParaRPr>
          </a:p>
        </p:txBody>
      </p:sp>
      <p:sp>
        <p:nvSpPr>
          <p:cNvPr id="625697" name="Freeform 33"/>
          <p:cNvSpPr>
            <a:spLocks/>
          </p:cNvSpPr>
          <p:nvPr/>
        </p:nvSpPr>
        <p:spPr bwMode="auto">
          <a:xfrm>
            <a:off x="2812538" y="1625598"/>
            <a:ext cx="3068844" cy="2071688"/>
          </a:xfrm>
          <a:custGeom>
            <a:avLst/>
            <a:gdLst/>
            <a:ahLst/>
            <a:cxnLst>
              <a:cxn ang="0">
                <a:pos x="0" y="0"/>
              </a:cxn>
              <a:cxn ang="0">
                <a:pos x="14" y="215"/>
              </a:cxn>
              <a:cxn ang="0">
                <a:pos x="36" y="419"/>
              </a:cxn>
              <a:cxn ang="0">
                <a:pos x="69" y="612"/>
              </a:cxn>
              <a:cxn ang="0">
                <a:pos x="111" y="796"/>
              </a:cxn>
              <a:cxn ang="0">
                <a:pos x="163" y="969"/>
              </a:cxn>
              <a:cxn ang="0">
                <a:pos x="223" y="1133"/>
              </a:cxn>
              <a:cxn ang="0">
                <a:pos x="292" y="1287"/>
              </a:cxn>
              <a:cxn ang="0">
                <a:pos x="369" y="1432"/>
              </a:cxn>
              <a:cxn ang="0">
                <a:pos x="454" y="1568"/>
              </a:cxn>
              <a:cxn ang="0">
                <a:pos x="547" y="1695"/>
              </a:cxn>
              <a:cxn ang="0">
                <a:pos x="646" y="1813"/>
              </a:cxn>
              <a:cxn ang="0">
                <a:pos x="753" y="1924"/>
              </a:cxn>
              <a:cxn ang="0">
                <a:pos x="867" y="2027"/>
              </a:cxn>
              <a:cxn ang="0">
                <a:pos x="987" y="2121"/>
              </a:cxn>
              <a:cxn ang="0">
                <a:pos x="1113" y="2210"/>
              </a:cxn>
              <a:cxn ang="0">
                <a:pos x="1245" y="2289"/>
              </a:cxn>
              <a:cxn ang="0">
                <a:pos x="1382" y="2363"/>
              </a:cxn>
              <a:cxn ang="0">
                <a:pos x="1523" y="2429"/>
              </a:cxn>
              <a:cxn ang="0">
                <a:pos x="1670" y="2490"/>
              </a:cxn>
              <a:cxn ang="0">
                <a:pos x="1821" y="2545"/>
              </a:cxn>
              <a:cxn ang="0">
                <a:pos x="1975" y="2593"/>
              </a:cxn>
              <a:cxn ang="0">
                <a:pos x="2134" y="2636"/>
              </a:cxn>
              <a:cxn ang="0">
                <a:pos x="2297" y="2673"/>
              </a:cxn>
              <a:cxn ang="0">
                <a:pos x="2462" y="2707"/>
              </a:cxn>
              <a:cxn ang="0">
                <a:pos x="2630" y="2734"/>
              </a:cxn>
              <a:cxn ang="0">
                <a:pos x="2800" y="2757"/>
              </a:cxn>
              <a:cxn ang="0">
                <a:pos x="2973" y="2776"/>
              </a:cxn>
              <a:cxn ang="0">
                <a:pos x="3148" y="2792"/>
              </a:cxn>
              <a:cxn ang="0">
                <a:pos x="3323" y="2803"/>
              </a:cxn>
              <a:cxn ang="0">
                <a:pos x="3500" y="2810"/>
              </a:cxn>
              <a:cxn ang="0">
                <a:pos x="3678" y="2815"/>
              </a:cxn>
              <a:cxn ang="0">
                <a:pos x="3857" y="2816"/>
              </a:cxn>
            </a:cxnLst>
            <a:rect l="0" t="0" r="r" b="b"/>
            <a:pathLst>
              <a:path w="3857" h="2816">
                <a:moveTo>
                  <a:pt x="0" y="0"/>
                </a:moveTo>
                <a:lnTo>
                  <a:pt x="14" y="215"/>
                </a:lnTo>
                <a:lnTo>
                  <a:pt x="36" y="419"/>
                </a:lnTo>
                <a:lnTo>
                  <a:pt x="69" y="612"/>
                </a:lnTo>
                <a:lnTo>
                  <a:pt x="111" y="796"/>
                </a:lnTo>
                <a:lnTo>
                  <a:pt x="163" y="969"/>
                </a:lnTo>
                <a:lnTo>
                  <a:pt x="223" y="1133"/>
                </a:lnTo>
                <a:lnTo>
                  <a:pt x="292" y="1287"/>
                </a:lnTo>
                <a:lnTo>
                  <a:pt x="369" y="1432"/>
                </a:lnTo>
                <a:lnTo>
                  <a:pt x="454" y="1568"/>
                </a:lnTo>
                <a:lnTo>
                  <a:pt x="547" y="1695"/>
                </a:lnTo>
                <a:lnTo>
                  <a:pt x="646" y="1813"/>
                </a:lnTo>
                <a:lnTo>
                  <a:pt x="753" y="1924"/>
                </a:lnTo>
                <a:lnTo>
                  <a:pt x="867" y="2027"/>
                </a:lnTo>
                <a:lnTo>
                  <a:pt x="987" y="2121"/>
                </a:lnTo>
                <a:lnTo>
                  <a:pt x="1113" y="2210"/>
                </a:lnTo>
                <a:lnTo>
                  <a:pt x="1245" y="2289"/>
                </a:lnTo>
                <a:lnTo>
                  <a:pt x="1382" y="2363"/>
                </a:lnTo>
                <a:lnTo>
                  <a:pt x="1523" y="2429"/>
                </a:lnTo>
                <a:lnTo>
                  <a:pt x="1670" y="2490"/>
                </a:lnTo>
                <a:lnTo>
                  <a:pt x="1821" y="2545"/>
                </a:lnTo>
                <a:lnTo>
                  <a:pt x="1975" y="2593"/>
                </a:lnTo>
                <a:lnTo>
                  <a:pt x="2134" y="2636"/>
                </a:lnTo>
                <a:lnTo>
                  <a:pt x="2297" y="2673"/>
                </a:lnTo>
                <a:lnTo>
                  <a:pt x="2462" y="2707"/>
                </a:lnTo>
                <a:lnTo>
                  <a:pt x="2630" y="2734"/>
                </a:lnTo>
                <a:lnTo>
                  <a:pt x="2800" y="2757"/>
                </a:lnTo>
                <a:lnTo>
                  <a:pt x="2973" y="2776"/>
                </a:lnTo>
                <a:lnTo>
                  <a:pt x="3148" y="2792"/>
                </a:lnTo>
                <a:lnTo>
                  <a:pt x="3323" y="2803"/>
                </a:lnTo>
                <a:lnTo>
                  <a:pt x="3500" y="2810"/>
                </a:lnTo>
                <a:lnTo>
                  <a:pt x="3678" y="2815"/>
                </a:lnTo>
                <a:lnTo>
                  <a:pt x="3857" y="2816"/>
                </a:lnTo>
              </a:path>
            </a:pathLst>
          </a:custGeom>
          <a:noFill/>
          <a:ln w="25400">
            <a:solidFill>
              <a:srgbClr val="339966"/>
            </a:solidFill>
            <a:prstDash val="solid"/>
            <a:round/>
            <a:headEnd/>
            <a:tailEnd/>
          </a:ln>
        </p:spPr>
        <p:txBody>
          <a:bodyPr/>
          <a:lstStyle/>
          <a:p>
            <a:endParaRPr lang="en-SG">
              <a:latin typeface="Helvetica" pitchFamily="34" charset="0"/>
              <a:cs typeface="Helvetica" pitchFamily="34" charset="0"/>
            </a:endParaRPr>
          </a:p>
        </p:txBody>
      </p:sp>
      <p:sp>
        <p:nvSpPr>
          <p:cNvPr id="625698" name="Text Box 34"/>
          <p:cNvSpPr txBox="1">
            <a:spLocks noChangeArrowheads="1"/>
          </p:cNvSpPr>
          <p:nvPr/>
        </p:nvSpPr>
        <p:spPr bwMode="auto">
          <a:xfrm>
            <a:off x="8426799" y="6083301"/>
            <a:ext cx="1721945" cy="400110"/>
          </a:xfrm>
          <a:prstGeom prst="rect">
            <a:avLst/>
          </a:prstGeom>
          <a:noFill/>
          <a:ln w="12700">
            <a:noFill/>
            <a:miter lim="800000"/>
            <a:headEnd type="none" w="sm" len="sm"/>
            <a:tailEnd type="none" w="sm" len="sm"/>
          </a:ln>
          <a:effectLst/>
        </p:spPr>
        <p:txBody>
          <a:bodyPr wrap="none">
            <a:spAutoFit/>
          </a:bodyPr>
          <a:lstStyle/>
          <a:p>
            <a:pPr algn="ctr">
              <a:lnSpc>
                <a:spcPct val="100000"/>
              </a:lnSpc>
            </a:pPr>
            <a:r>
              <a:rPr lang="en-US" sz="1000">
                <a:solidFill>
                  <a:srgbClr val="000000"/>
                </a:solidFill>
                <a:latin typeface="Helvetica" pitchFamily="34" charset="0"/>
                <a:cs typeface="Helvetica" pitchFamily="34" charset="0"/>
              </a:rPr>
              <a:t>Note: hypothetical example</a:t>
            </a:r>
          </a:p>
          <a:p>
            <a:pPr algn="ctr">
              <a:lnSpc>
                <a:spcPct val="100000"/>
              </a:lnSpc>
            </a:pPr>
            <a:endParaRPr lang="en-US" sz="1000">
              <a:solidFill>
                <a:srgbClr val="000000"/>
              </a:solidFill>
              <a:latin typeface="Helvetica" pitchFamily="34" charset="0"/>
              <a:cs typeface="Helvetica" pitchFamily="34" charset="0"/>
            </a:endParaRP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1508F9-AF41-4E93-6FEE-FE9D05B4C823}"/>
              </a:ext>
            </a:extLst>
          </p:cNvPr>
          <p:cNvSpPr>
            <a:spLocks noGrp="1"/>
          </p:cNvSpPr>
          <p:nvPr>
            <p:ph type="title"/>
          </p:nvPr>
        </p:nvSpPr>
        <p:spPr/>
        <p:txBody>
          <a:bodyPr>
            <a:normAutofit/>
          </a:bodyPr>
          <a:lstStyle/>
          <a:p>
            <a:r>
              <a:rPr lang="en-US" sz="4000" b="1" dirty="0">
                <a:latin typeface="Calibri" pitchFamily="34" charset="0"/>
                <a:ea typeface="MS PGothic" pitchFamily="34" charset="-128"/>
              </a:rPr>
              <a:t>Sequencing and allocation of capacity </a:t>
            </a:r>
            <a:endParaRPr lang="en-GB" sz="4000" b="1" dirty="0">
              <a:latin typeface="Calibri" pitchFamily="34" charset="0"/>
              <a:ea typeface="MS PGothic" pitchFamily="34" charset="-128"/>
            </a:endParaRPr>
          </a:p>
        </p:txBody>
      </p:sp>
      <p:sp>
        <p:nvSpPr>
          <p:cNvPr id="3" name="Zástupný obsah 2">
            <a:extLst>
              <a:ext uri="{FF2B5EF4-FFF2-40B4-BE49-F238E27FC236}">
                <a16:creationId xmlns:a16="http://schemas.microsoft.com/office/drawing/2014/main" id="{82F50259-7613-053D-9B74-0A2755286B30}"/>
              </a:ext>
            </a:extLst>
          </p:cNvPr>
          <p:cNvSpPr>
            <a:spLocks noGrp="1"/>
          </p:cNvSpPr>
          <p:nvPr>
            <p:ph idx="1"/>
          </p:nvPr>
        </p:nvSpPr>
        <p:spPr>
          <a:xfrm>
            <a:off x="838200" y="1825625"/>
            <a:ext cx="8305800" cy="4351338"/>
          </a:xfrm>
        </p:spPr>
        <p:txBody>
          <a:bodyPr>
            <a:normAutofit/>
          </a:bodyPr>
          <a:lstStyle/>
          <a:p>
            <a:pPr marL="0" indent="0">
              <a:buNone/>
            </a:pPr>
            <a:r>
              <a:rPr lang="cs-CZ" sz="2000" dirty="0">
                <a:solidFill>
                  <a:srgbClr val="013C7D"/>
                </a:solidFill>
                <a:latin typeface="Helvetica" pitchFamily="34" charset="0"/>
                <a:cs typeface="Helvetica" pitchFamily="34" charset="0"/>
              </a:rPr>
              <a:t>Most </a:t>
            </a:r>
            <a:r>
              <a:rPr lang="en-US" sz="2000" dirty="0">
                <a:solidFill>
                  <a:srgbClr val="013C7D"/>
                </a:solidFill>
                <a:latin typeface="Helvetica" pitchFamily="34" charset="0"/>
                <a:cs typeface="Helvetica" pitchFamily="34" charset="0"/>
              </a:rPr>
              <a:t>organizations have rules or policies for allocation of capacity, either informal or formal. It is impossible to satisfy all possible customer demands and remain a viable organization. To deal with this issue, sequencing rules are created to manage the prioritization of allocation:</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FIFO –consumer service usually</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LIFO –</a:t>
            </a:r>
            <a:r>
              <a:rPr lang="cs-CZ" sz="2000" dirty="0">
                <a:solidFill>
                  <a:srgbClr val="013C7D"/>
                </a:solidFill>
                <a:latin typeface="Helvetica" pitchFamily="34" charset="0"/>
                <a:cs typeface="Helvetica" pitchFamily="34" charset="0"/>
              </a:rPr>
              <a:t> </a:t>
            </a:r>
            <a:r>
              <a:rPr lang="en-US" sz="2000" dirty="0">
                <a:solidFill>
                  <a:srgbClr val="013C7D"/>
                </a:solidFill>
                <a:latin typeface="Helvetica" pitchFamily="34" charset="0"/>
                <a:cs typeface="Helvetica" pitchFamily="34" charset="0"/>
              </a:rPr>
              <a:t>unusual (driving out parcels e.g.)</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Most valuable customer first</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Most critical first –emergency services e.g.</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Least work content first</a:t>
            </a:r>
            <a:r>
              <a:rPr lang="cs-CZ" sz="2000" dirty="0">
                <a:solidFill>
                  <a:srgbClr val="013C7D"/>
                </a:solidFill>
                <a:latin typeface="Helvetica" pitchFamily="34" charset="0"/>
                <a:cs typeface="Helvetica" pitchFamily="34" charset="0"/>
              </a:rPr>
              <a:t> (</a:t>
            </a:r>
            <a:r>
              <a:rPr lang="en-US" sz="2000" dirty="0">
                <a:solidFill>
                  <a:srgbClr val="013C7D"/>
                </a:solidFill>
                <a:latin typeface="Helvetica" pitchFamily="34" charset="0"/>
                <a:cs typeface="Helvetica" pitchFamily="34" charset="0"/>
              </a:rPr>
              <a:t>When demand &gt;&gt; supply, this approach makes it possible to satisfy many customers quickly</a:t>
            </a:r>
            <a:endParaRPr lang="cs-CZ" sz="2000" dirty="0">
              <a:solidFill>
                <a:srgbClr val="013C7D"/>
              </a:solidFill>
              <a:latin typeface="Helvetica" pitchFamily="34" charset="0"/>
              <a:cs typeface="Helvetica" pitchFamily="34" charset="0"/>
            </a:endParaRPr>
          </a:p>
          <a:p>
            <a:r>
              <a:rPr lang="en-US" sz="2000" dirty="0">
                <a:solidFill>
                  <a:srgbClr val="013C7D"/>
                </a:solidFill>
                <a:latin typeface="Helvetica" pitchFamily="34" charset="0"/>
                <a:cs typeface="Helvetica" pitchFamily="34" charset="0"/>
              </a:rPr>
              <a:t>Most work content </a:t>
            </a:r>
            <a:r>
              <a:rPr lang="en-US" sz="2000" dirty="0" err="1">
                <a:solidFill>
                  <a:srgbClr val="013C7D"/>
                </a:solidFill>
                <a:latin typeface="Helvetica" pitchFamily="34" charset="0"/>
                <a:cs typeface="Helvetica" pitchFamily="34" charset="0"/>
              </a:rPr>
              <a:t>firsto</a:t>
            </a:r>
            <a:r>
              <a:rPr lang="cs-CZ" sz="2000" dirty="0">
                <a:solidFill>
                  <a:srgbClr val="013C7D"/>
                </a:solidFill>
                <a:latin typeface="Helvetica" pitchFamily="34" charset="0"/>
                <a:cs typeface="Helvetica" pitchFamily="34" charset="0"/>
              </a:rPr>
              <a:t> (</a:t>
            </a:r>
            <a:r>
              <a:rPr lang="en-US" sz="2000" dirty="0">
                <a:solidFill>
                  <a:srgbClr val="013C7D"/>
                </a:solidFill>
                <a:latin typeface="Helvetica" pitchFamily="34" charset="0"/>
                <a:cs typeface="Helvetica" pitchFamily="34" charset="0"/>
              </a:rPr>
              <a:t>Using this rule alone usually </a:t>
            </a:r>
            <a:r>
              <a:rPr lang="cs-CZ" sz="2000" dirty="0">
                <a:solidFill>
                  <a:srgbClr val="013C7D"/>
                </a:solidFill>
                <a:latin typeface="Helvetica" pitchFamily="34" charset="0"/>
                <a:cs typeface="Helvetica" pitchFamily="34" charset="0"/>
              </a:rPr>
              <a:t>- </a:t>
            </a:r>
            <a:r>
              <a:rPr lang="en-US" sz="2000" dirty="0">
                <a:solidFill>
                  <a:srgbClr val="013C7D"/>
                </a:solidFill>
                <a:latin typeface="Helvetica" pitchFamily="34" charset="0"/>
                <a:cs typeface="Helvetica" pitchFamily="34" charset="0"/>
              </a:rPr>
              <a:t>poor performance</a:t>
            </a:r>
            <a:r>
              <a:rPr lang="cs-CZ" sz="2000" dirty="0">
                <a:solidFill>
                  <a:srgbClr val="013C7D"/>
                </a:solidFill>
                <a:latin typeface="Helvetica" pitchFamily="34" charset="0"/>
                <a:cs typeface="Helvetica" pitchFamily="34" charset="0"/>
              </a:rPr>
              <a:t>)</a:t>
            </a:r>
            <a:endParaRPr lang="en-GB" sz="2000" dirty="0">
              <a:solidFill>
                <a:srgbClr val="013C7D"/>
              </a:solidFill>
              <a:latin typeface="Helvetica" pitchFamily="34" charset="0"/>
              <a:cs typeface="Helvetica" pitchFamily="34" charset="0"/>
            </a:endParaRPr>
          </a:p>
        </p:txBody>
      </p:sp>
      <p:pic>
        <p:nvPicPr>
          <p:cNvPr id="5" name="Obrázek 4">
            <a:extLst>
              <a:ext uri="{FF2B5EF4-FFF2-40B4-BE49-F238E27FC236}">
                <a16:creationId xmlns:a16="http://schemas.microsoft.com/office/drawing/2014/main" id="{6D9A0CB6-CEE6-7C0A-8726-9A7C01F899B3}"/>
              </a:ext>
            </a:extLst>
          </p:cNvPr>
          <p:cNvPicPr>
            <a:picLocks noChangeAspect="1"/>
          </p:cNvPicPr>
          <p:nvPr/>
        </p:nvPicPr>
        <p:blipFill>
          <a:blip r:embed="rId2"/>
          <a:stretch>
            <a:fillRect/>
          </a:stretch>
        </p:blipFill>
        <p:spPr>
          <a:xfrm>
            <a:off x="9144000" y="1103889"/>
            <a:ext cx="2925409" cy="5728926"/>
          </a:xfrm>
          <a:prstGeom prst="rect">
            <a:avLst/>
          </a:prstGeom>
        </p:spPr>
      </p:pic>
      <p:sp>
        <p:nvSpPr>
          <p:cNvPr id="6" name="Obdélník 5">
            <a:extLst>
              <a:ext uri="{FF2B5EF4-FFF2-40B4-BE49-F238E27FC236}">
                <a16:creationId xmlns:a16="http://schemas.microsoft.com/office/drawing/2014/main" id="{7C4EAC88-EE8E-749A-AA91-BA902588F083}"/>
              </a:ext>
            </a:extLst>
          </p:cNvPr>
          <p:cNvSpPr/>
          <p:nvPr/>
        </p:nvSpPr>
        <p:spPr>
          <a:xfrm>
            <a:off x="665018" y="3023755"/>
            <a:ext cx="8156864" cy="3288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261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AA95F-C790-4C8D-1797-7C958C03524F}"/>
              </a:ext>
            </a:extLst>
          </p:cNvPr>
          <p:cNvSpPr>
            <a:spLocks noGrp="1"/>
          </p:cNvSpPr>
          <p:nvPr>
            <p:ph type="title"/>
          </p:nvPr>
        </p:nvSpPr>
        <p:spPr/>
        <p:txBody>
          <a:bodyPr/>
          <a:lstStyle/>
          <a:p>
            <a:r>
              <a:rPr lang="en-GB" dirty="0"/>
              <a:t>Queue management</a:t>
            </a:r>
            <a:r>
              <a:rPr lang="cs-CZ" dirty="0"/>
              <a:t> – </a:t>
            </a:r>
            <a:r>
              <a:rPr lang="cs-CZ" dirty="0" err="1"/>
              <a:t>perceptions</a:t>
            </a:r>
            <a:br>
              <a:rPr lang="cs-CZ" dirty="0"/>
            </a:br>
            <a:r>
              <a:rPr lang="cs-CZ" sz="3600" i="1" dirty="0" err="1"/>
              <a:t>Good</a:t>
            </a:r>
            <a:r>
              <a:rPr lang="cs-CZ" sz="3600" i="1" dirty="0"/>
              <a:t> /</a:t>
            </a:r>
            <a:r>
              <a:rPr lang="cs-CZ" sz="3600" i="1" dirty="0" err="1"/>
              <a:t>bad</a:t>
            </a:r>
            <a:r>
              <a:rPr lang="cs-CZ" sz="3600" i="1" dirty="0"/>
              <a:t> </a:t>
            </a:r>
            <a:r>
              <a:rPr lang="cs-CZ" sz="3600" i="1" dirty="0" err="1"/>
              <a:t>real</a:t>
            </a:r>
            <a:r>
              <a:rPr lang="cs-CZ" sz="3600" i="1" dirty="0"/>
              <a:t> </a:t>
            </a:r>
            <a:r>
              <a:rPr lang="cs-CZ" sz="3600" i="1" dirty="0" err="1"/>
              <a:t>life</a:t>
            </a:r>
            <a:r>
              <a:rPr lang="cs-CZ" sz="3600" i="1" dirty="0"/>
              <a:t> </a:t>
            </a:r>
            <a:r>
              <a:rPr lang="cs-CZ" sz="3600" i="1" dirty="0" err="1"/>
              <a:t>examples</a:t>
            </a:r>
            <a:r>
              <a:rPr lang="cs-CZ" sz="3600" i="1" dirty="0"/>
              <a:t>, </a:t>
            </a:r>
            <a:r>
              <a:rPr lang="cs-CZ" sz="3600" i="1" dirty="0" err="1"/>
              <a:t>experience</a:t>
            </a:r>
            <a:r>
              <a:rPr lang="cs-CZ" sz="3600" i="1" dirty="0"/>
              <a:t>?</a:t>
            </a:r>
            <a:endParaRPr lang="en-GB" i="1" dirty="0"/>
          </a:p>
        </p:txBody>
      </p:sp>
      <p:sp>
        <p:nvSpPr>
          <p:cNvPr id="3" name="Zástupný obsah 2">
            <a:extLst>
              <a:ext uri="{FF2B5EF4-FFF2-40B4-BE49-F238E27FC236}">
                <a16:creationId xmlns:a16="http://schemas.microsoft.com/office/drawing/2014/main" id="{C7DCA8FF-91E7-F9E8-6DC2-5ADAF7B44EB9}"/>
              </a:ext>
            </a:extLst>
          </p:cNvPr>
          <p:cNvSpPr>
            <a:spLocks noGrp="1"/>
          </p:cNvSpPr>
          <p:nvPr>
            <p:ph idx="1"/>
          </p:nvPr>
        </p:nvSpPr>
        <p:spPr/>
        <p:txBody>
          <a:bodyPr>
            <a:normAutofit fontScale="92500" lnSpcReduction="20000"/>
          </a:bodyPr>
          <a:lstStyle/>
          <a:p>
            <a:pPr marL="0" indent="0">
              <a:buNone/>
            </a:pPr>
            <a:r>
              <a:rPr lang="en-US" dirty="0"/>
              <a:t>1.Unoccupied time feels longer than occupied time</a:t>
            </a:r>
            <a:endParaRPr lang="cs-CZ" dirty="0"/>
          </a:p>
          <a:p>
            <a:pPr marL="0" indent="0">
              <a:buNone/>
            </a:pPr>
            <a:r>
              <a:rPr lang="en-US" dirty="0"/>
              <a:t>2.Pre-process waits feel longer than in-process waits</a:t>
            </a:r>
            <a:endParaRPr lang="cs-CZ" dirty="0"/>
          </a:p>
          <a:p>
            <a:pPr marL="0" indent="0">
              <a:buNone/>
            </a:pPr>
            <a:r>
              <a:rPr lang="en-US" dirty="0"/>
              <a:t>3.Anxiety makes the wait feel longer</a:t>
            </a:r>
            <a:endParaRPr lang="cs-CZ" dirty="0"/>
          </a:p>
          <a:p>
            <a:pPr marL="0" indent="0">
              <a:buNone/>
            </a:pPr>
            <a:r>
              <a:rPr lang="en-US" dirty="0"/>
              <a:t>4.Uncertain waits are longer than known, finite waits</a:t>
            </a:r>
            <a:endParaRPr lang="cs-CZ" dirty="0"/>
          </a:p>
          <a:p>
            <a:pPr marL="0" indent="0">
              <a:buNone/>
            </a:pPr>
            <a:r>
              <a:rPr lang="en-US" dirty="0"/>
              <a:t>5.Unexplained waits seem longer than explained</a:t>
            </a:r>
            <a:endParaRPr lang="cs-CZ" dirty="0"/>
          </a:p>
          <a:p>
            <a:pPr marL="0" indent="0">
              <a:buNone/>
            </a:pPr>
            <a:r>
              <a:rPr lang="en-US" dirty="0"/>
              <a:t>6.Unfair waits are longer than equitable waits</a:t>
            </a:r>
            <a:endParaRPr lang="cs-CZ" dirty="0"/>
          </a:p>
          <a:p>
            <a:pPr marL="0" indent="0">
              <a:buNone/>
            </a:pPr>
            <a:r>
              <a:rPr lang="en-US" dirty="0"/>
              <a:t>7.The more valuable the service, the longer will the customer wait</a:t>
            </a:r>
            <a:endParaRPr lang="cs-CZ" dirty="0"/>
          </a:p>
          <a:p>
            <a:pPr marL="0" indent="0">
              <a:buNone/>
            </a:pPr>
            <a:r>
              <a:rPr lang="en-US" dirty="0"/>
              <a:t>8.Solo waiting feels longer than group waiting</a:t>
            </a:r>
            <a:endParaRPr lang="cs-CZ" dirty="0"/>
          </a:p>
          <a:p>
            <a:pPr marL="0" indent="0">
              <a:buNone/>
            </a:pPr>
            <a:r>
              <a:rPr lang="en-US" dirty="0"/>
              <a:t>9.Uncomfortable waits feel longer than comfortable waits</a:t>
            </a:r>
            <a:endParaRPr lang="cs-CZ" dirty="0"/>
          </a:p>
          <a:p>
            <a:pPr marL="0" indent="0">
              <a:buNone/>
            </a:pPr>
            <a:r>
              <a:rPr lang="en-US" dirty="0"/>
              <a:t>10.New/infrequent users feel they wait longer than frequent user</a:t>
            </a:r>
            <a:endParaRPr lang="en-GB" dirty="0"/>
          </a:p>
        </p:txBody>
      </p:sp>
    </p:spTree>
    <p:extLst>
      <p:ext uri="{BB962C8B-B14F-4D97-AF65-F5344CB8AC3E}">
        <p14:creationId xmlns:p14="http://schemas.microsoft.com/office/powerpoint/2010/main" val="215614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US" dirty="0">
                <a:solidFill>
                  <a:schemeClr val="tx1"/>
                </a:solidFill>
              </a:rPr>
              <a:t>Managing Waiting Lines</a:t>
            </a:r>
          </a:p>
        </p:txBody>
      </p:sp>
      <p:sp>
        <p:nvSpPr>
          <p:cNvPr id="626691" name="Rectangle 3"/>
          <p:cNvSpPr>
            <a:spLocks noGrp="1" noChangeArrowheads="1"/>
          </p:cNvSpPr>
          <p:nvPr>
            <p:ph type="body" idx="10"/>
          </p:nvPr>
        </p:nvSpPr>
        <p:spPr>
          <a:xfrm>
            <a:off x="616529" y="1676401"/>
            <a:ext cx="5333999" cy="4800600"/>
          </a:xfrm>
        </p:spPr>
        <p:txBody>
          <a:bodyPr/>
          <a:lstStyle/>
          <a:p>
            <a:pPr>
              <a:spcBef>
                <a:spcPts val="1800"/>
              </a:spcBef>
            </a:pPr>
            <a:r>
              <a:rPr lang="en-US" sz="2000" dirty="0"/>
              <a:t>Rethink design of queuing system</a:t>
            </a:r>
          </a:p>
          <a:p>
            <a:pPr>
              <a:spcBef>
                <a:spcPts val="1800"/>
              </a:spcBef>
            </a:pPr>
            <a:r>
              <a:rPr lang="en-US" sz="2000" dirty="0"/>
              <a:t>Install a reservations system</a:t>
            </a:r>
          </a:p>
          <a:p>
            <a:pPr>
              <a:spcBef>
                <a:spcPts val="1800"/>
              </a:spcBef>
            </a:pPr>
            <a:r>
              <a:rPr lang="en-US" sz="2000" dirty="0"/>
              <a:t>Tailoring the queuing system to different market segments</a:t>
            </a:r>
          </a:p>
          <a:p>
            <a:pPr>
              <a:spcBef>
                <a:spcPts val="1800"/>
              </a:spcBef>
            </a:pPr>
            <a:r>
              <a:rPr lang="en-US" sz="2000" dirty="0"/>
              <a:t>Manage customer behavior and perceptions of wait</a:t>
            </a:r>
          </a:p>
          <a:p>
            <a:pPr>
              <a:spcBef>
                <a:spcPts val="1800"/>
              </a:spcBef>
            </a:pPr>
            <a:r>
              <a:rPr lang="en-US" sz="2000" dirty="0"/>
              <a:t>Redesign processes to shorten transaction time</a:t>
            </a:r>
          </a:p>
        </p:txBody>
      </p:sp>
      <p:pic>
        <p:nvPicPr>
          <p:cNvPr id="4" name="Picture 148" descr="PPTD0"/>
          <p:cNvPicPr>
            <a:picLocks noChangeAspect="1" noChangeArrowheads="1"/>
          </p:cNvPicPr>
          <p:nvPr/>
        </p:nvPicPr>
        <p:blipFill>
          <a:blip r:embed="rId3" cstate="print"/>
          <a:srcRect/>
          <a:stretch>
            <a:fillRect/>
          </a:stretch>
        </p:blipFill>
        <p:spPr bwMode="auto">
          <a:xfrm>
            <a:off x="6754297" y="332510"/>
            <a:ext cx="5106845" cy="6144492"/>
          </a:xfrm>
          <a:prstGeom prst="rect">
            <a:avLst/>
          </a:prstGeom>
          <a:noFill/>
          <a:ln w="12700">
            <a:noFill/>
            <a:miter lim="800000"/>
            <a:headEnd/>
            <a:tailEnd/>
          </a:ln>
        </p:spPr>
      </p:pic>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91" y="228600"/>
            <a:ext cx="8490436" cy="838200"/>
          </a:xfrm>
        </p:spPr>
        <p:txBody>
          <a:bodyPr>
            <a:normAutofit fontScale="90000"/>
          </a:bodyPr>
          <a:lstStyle/>
          <a:p>
            <a:r>
              <a:rPr lang="en-US" dirty="0">
                <a:solidFill>
                  <a:schemeClr val="tx1"/>
                </a:solidFill>
              </a:rPr>
              <a:t>Queuing Systems </a:t>
            </a:r>
            <a:r>
              <a:rPr dirty="0">
                <a:solidFill>
                  <a:schemeClr val="tx1"/>
                </a:solidFill>
              </a:rPr>
              <a:t>c</a:t>
            </a:r>
            <a:r>
              <a:rPr lang="en-US" dirty="0">
                <a:solidFill>
                  <a:schemeClr val="tx1"/>
                </a:solidFill>
              </a:rPr>
              <a:t>an </a:t>
            </a:r>
            <a:r>
              <a:rPr dirty="0">
                <a:solidFill>
                  <a:schemeClr val="tx1"/>
                </a:solidFill>
              </a:rPr>
              <a:t>b</a:t>
            </a:r>
            <a:r>
              <a:rPr lang="en-US" dirty="0" err="1">
                <a:solidFill>
                  <a:schemeClr val="tx1"/>
                </a:solidFill>
              </a:rPr>
              <a:t>e</a:t>
            </a:r>
            <a:r>
              <a:rPr lang="en-US" dirty="0">
                <a:solidFill>
                  <a:schemeClr val="tx1"/>
                </a:solidFill>
              </a:rPr>
              <a:t> Tailored to Market Segments</a:t>
            </a:r>
            <a:endParaRPr lang="en-SG" dirty="0">
              <a:solidFill>
                <a:schemeClr val="tx1"/>
              </a:solidFill>
            </a:endParaRPr>
          </a:p>
        </p:txBody>
      </p:sp>
      <p:sp>
        <p:nvSpPr>
          <p:cNvPr id="3" name="Text Placeholder 2"/>
          <p:cNvSpPr>
            <a:spLocks noGrp="1"/>
          </p:cNvSpPr>
          <p:nvPr>
            <p:ph type="body" sz="quarter" idx="10"/>
          </p:nvPr>
        </p:nvSpPr>
        <p:spPr/>
        <p:txBody>
          <a:bodyPr/>
          <a:lstStyle/>
          <a:p>
            <a:r>
              <a:rPr lang="en-US" dirty="0"/>
              <a:t>Urgency of job</a:t>
            </a:r>
          </a:p>
          <a:p>
            <a:pPr lvl="1"/>
            <a:r>
              <a:rPr lang="en-US" dirty="0"/>
              <a:t>Emergencies vs. non-emergencies</a:t>
            </a:r>
          </a:p>
          <a:p>
            <a:r>
              <a:rPr lang="en-US" dirty="0"/>
              <a:t>Duration of service transaction</a:t>
            </a:r>
          </a:p>
          <a:p>
            <a:pPr lvl="1"/>
            <a:r>
              <a:rPr lang="en-US" dirty="0"/>
              <a:t>Number of items to transact</a:t>
            </a:r>
          </a:p>
          <a:p>
            <a:pPr lvl="1"/>
            <a:r>
              <a:rPr lang="en-US" dirty="0"/>
              <a:t>Complexity of task</a:t>
            </a:r>
          </a:p>
          <a:p>
            <a:r>
              <a:rPr lang="en-US" dirty="0"/>
              <a:t>Payment of premium price</a:t>
            </a:r>
          </a:p>
          <a:p>
            <a:r>
              <a:rPr lang="en-US" dirty="0"/>
              <a:t>Importance of customer</a:t>
            </a:r>
          </a:p>
          <a:p>
            <a:pPr lvl="1"/>
            <a:r>
              <a:rPr lang="en-US" dirty="0"/>
              <a:t>Frequent users/high volume purchasers vs. others</a:t>
            </a:r>
          </a:p>
          <a:p>
            <a:endParaRPr lang="en-SG" dirty="0"/>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F1A832-4C7F-DB39-1933-F6C4EB91DBC8}"/>
              </a:ext>
            </a:extLst>
          </p:cNvPr>
          <p:cNvSpPr>
            <a:spLocks noGrp="1"/>
          </p:cNvSpPr>
          <p:nvPr>
            <p:ph type="title"/>
          </p:nvPr>
        </p:nvSpPr>
        <p:spPr/>
        <p:txBody>
          <a:bodyPr/>
          <a:lstStyle/>
          <a:p>
            <a:r>
              <a:rPr lang="en-US" dirty="0"/>
              <a:t>Improving resource utilization</a:t>
            </a:r>
            <a:endParaRPr lang="en-GB" dirty="0"/>
          </a:p>
        </p:txBody>
      </p:sp>
      <p:sp>
        <p:nvSpPr>
          <p:cNvPr id="3" name="Zástupný obsah 2">
            <a:extLst>
              <a:ext uri="{FF2B5EF4-FFF2-40B4-BE49-F238E27FC236}">
                <a16:creationId xmlns:a16="http://schemas.microsoft.com/office/drawing/2014/main" id="{16A391A5-AF01-E383-6AE8-63EF5D84889E}"/>
              </a:ext>
            </a:extLst>
          </p:cNvPr>
          <p:cNvSpPr>
            <a:spLocks noGrp="1"/>
          </p:cNvSpPr>
          <p:nvPr>
            <p:ph idx="1"/>
          </p:nvPr>
        </p:nvSpPr>
        <p:spPr/>
        <p:txBody>
          <a:bodyPr/>
          <a:lstStyle/>
          <a:p>
            <a:pPr marL="0" indent="0">
              <a:buNone/>
            </a:pPr>
            <a:r>
              <a:rPr lang="en-US" dirty="0"/>
              <a:t>Yield</a:t>
            </a:r>
            <a:r>
              <a:rPr lang="cs-CZ" dirty="0"/>
              <a:t>/</a:t>
            </a:r>
            <a:r>
              <a:rPr lang="cs-CZ" dirty="0" err="1"/>
              <a:t>Revenue</a:t>
            </a:r>
            <a:r>
              <a:rPr lang="en-US" dirty="0"/>
              <a:t> management</a:t>
            </a:r>
            <a:endParaRPr lang="cs-CZ" dirty="0"/>
          </a:p>
          <a:p>
            <a:pPr marL="0" indent="0">
              <a:buNone/>
            </a:pPr>
            <a:r>
              <a:rPr lang="en-US" dirty="0"/>
              <a:t>Building flexibility</a:t>
            </a:r>
            <a:endParaRPr lang="cs-CZ" dirty="0"/>
          </a:p>
          <a:p>
            <a:pPr marL="0" indent="0">
              <a:buNone/>
            </a:pPr>
            <a:r>
              <a:rPr lang="en-US" dirty="0"/>
              <a:t>Reducing capacity leakage</a:t>
            </a:r>
            <a:endParaRPr lang="cs-CZ" dirty="0"/>
          </a:p>
          <a:p>
            <a:pPr marL="0" indent="0">
              <a:buNone/>
            </a:pPr>
            <a:r>
              <a:rPr lang="en-US" dirty="0"/>
              <a:t>Getting organizational support for resource utilization</a:t>
            </a:r>
            <a:r>
              <a:rPr lang="cs-CZ" dirty="0"/>
              <a:t> (</a:t>
            </a:r>
            <a:r>
              <a:rPr lang="en-US" dirty="0"/>
              <a:t>Many issues need to be resolved by the organization as a whole</a:t>
            </a:r>
            <a:r>
              <a:rPr lang="cs-CZ" dirty="0"/>
              <a:t>)</a:t>
            </a:r>
            <a:endParaRPr lang="en-GB" dirty="0"/>
          </a:p>
        </p:txBody>
      </p:sp>
    </p:spTree>
    <p:extLst>
      <p:ext uri="{BB962C8B-B14F-4D97-AF65-F5344CB8AC3E}">
        <p14:creationId xmlns:p14="http://schemas.microsoft.com/office/powerpoint/2010/main" val="119738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0F30B-96F0-1A82-8CD7-D5C7FB036FC7}"/>
              </a:ext>
            </a:extLst>
          </p:cNvPr>
          <p:cNvSpPr>
            <a:spLocks noGrp="1"/>
          </p:cNvSpPr>
          <p:nvPr>
            <p:ph type="title"/>
          </p:nvPr>
        </p:nvSpPr>
        <p:spPr/>
        <p:txBody>
          <a:bodyPr/>
          <a:lstStyle/>
          <a:p>
            <a:r>
              <a:rPr lang="en-GB" dirty="0"/>
              <a:t>Building flexibility</a:t>
            </a:r>
          </a:p>
        </p:txBody>
      </p:sp>
      <p:sp>
        <p:nvSpPr>
          <p:cNvPr id="3" name="Zástupný obsah 2">
            <a:extLst>
              <a:ext uri="{FF2B5EF4-FFF2-40B4-BE49-F238E27FC236}">
                <a16:creationId xmlns:a16="http://schemas.microsoft.com/office/drawing/2014/main" id="{829A19A4-104B-64F0-E9A0-7005C825DD20}"/>
              </a:ext>
            </a:extLst>
          </p:cNvPr>
          <p:cNvSpPr>
            <a:spLocks noGrp="1"/>
          </p:cNvSpPr>
          <p:nvPr>
            <p:ph sz="half" idx="1"/>
          </p:nvPr>
        </p:nvSpPr>
        <p:spPr/>
        <p:txBody>
          <a:bodyPr>
            <a:normAutofit fontScale="77500" lnSpcReduction="20000"/>
          </a:bodyPr>
          <a:lstStyle/>
          <a:p>
            <a:pPr marL="0" indent="0">
              <a:buNone/>
            </a:pPr>
            <a:r>
              <a:rPr lang="en-US" dirty="0"/>
              <a:t>New product flexibility</a:t>
            </a:r>
            <a:endParaRPr lang="cs-CZ" dirty="0"/>
          </a:p>
          <a:p>
            <a:pPr marL="0" indent="0">
              <a:buNone/>
            </a:pPr>
            <a:r>
              <a:rPr lang="en-US" dirty="0"/>
              <a:t>Product mix flexibility</a:t>
            </a:r>
            <a:endParaRPr lang="cs-CZ" dirty="0"/>
          </a:p>
          <a:p>
            <a:pPr marL="0" indent="0">
              <a:buNone/>
            </a:pPr>
            <a:r>
              <a:rPr lang="en-US" dirty="0"/>
              <a:t>Delivery flexibility</a:t>
            </a:r>
            <a:endParaRPr lang="cs-CZ" dirty="0"/>
          </a:p>
          <a:p>
            <a:pPr marL="0" indent="0">
              <a:buNone/>
            </a:pPr>
            <a:r>
              <a:rPr lang="en-US" dirty="0"/>
              <a:t>Volume flexibility</a:t>
            </a:r>
            <a:endParaRPr lang="cs-CZ" dirty="0"/>
          </a:p>
          <a:p>
            <a:pPr marL="0" indent="0">
              <a:buNone/>
            </a:pPr>
            <a:endParaRPr lang="cs-CZ" dirty="0"/>
          </a:p>
          <a:p>
            <a:pPr marL="0" indent="0">
              <a:buNone/>
            </a:pPr>
            <a:r>
              <a:rPr lang="cs-CZ" dirty="0" err="1"/>
              <a:t>Things</a:t>
            </a:r>
            <a:r>
              <a:rPr lang="cs-CZ" dirty="0"/>
              <a:t> to</a:t>
            </a:r>
            <a:r>
              <a:rPr lang="en-US" dirty="0"/>
              <a:t> consider</a:t>
            </a:r>
            <a:endParaRPr lang="cs-CZ" dirty="0"/>
          </a:p>
          <a:p>
            <a:r>
              <a:rPr lang="en-US" dirty="0"/>
              <a:t>Range –how much flexibility is required</a:t>
            </a:r>
            <a:endParaRPr lang="cs-CZ" dirty="0"/>
          </a:p>
          <a:p>
            <a:r>
              <a:rPr lang="en-US" dirty="0"/>
              <a:t>Response –how quickly must the change be made</a:t>
            </a:r>
            <a:endParaRPr lang="cs-CZ" dirty="0"/>
          </a:p>
          <a:p>
            <a:r>
              <a:rPr lang="en-US" dirty="0"/>
              <a:t>Effectiveness across the range –most processes have an optimum range</a:t>
            </a:r>
            <a:endParaRPr lang="cs-CZ" dirty="0"/>
          </a:p>
          <a:p>
            <a:r>
              <a:rPr lang="en-US" dirty="0"/>
              <a:t>Cost of providing the flexibility</a:t>
            </a:r>
            <a:endParaRPr lang="cs-CZ" dirty="0"/>
          </a:p>
          <a:p>
            <a:pPr marL="0" indent="0">
              <a:buNone/>
            </a:pPr>
            <a:endParaRPr lang="en-GB" dirty="0"/>
          </a:p>
        </p:txBody>
      </p:sp>
      <p:sp>
        <p:nvSpPr>
          <p:cNvPr id="4" name="Zástupný obsah 3">
            <a:extLst>
              <a:ext uri="{FF2B5EF4-FFF2-40B4-BE49-F238E27FC236}">
                <a16:creationId xmlns:a16="http://schemas.microsoft.com/office/drawing/2014/main" id="{139C179A-C4D1-6768-140C-C6189DD92DFA}"/>
              </a:ext>
            </a:extLst>
          </p:cNvPr>
          <p:cNvSpPr>
            <a:spLocks noGrp="1"/>
          </p:cNvSpPr>
          <p:nvPr>
            <p:ph sz="half" idx="2"/>
          </p:nvPr>
        </p:nvSpPr>
        <p:spPr/>
        <p:txBody>
          <a:bodyPr>
            <a:normAutofit fontScale="77500" lnSpcReduction="20000"/>
          </a:bodyPr>
          <a:lstStyle/>
          <a:p>
            <a:pPr marL="0" indent="0">
              <a:buNone/>
            </a:pPr>
            <a:r>
              <a:rPr lang="en-US" dirty="0"/>
              <a:t>Approaches to building flexibility:</a:t>
            </a:r>
            <a:endParaRPr lang="cs-CZ" dirty="0"/>
          </a:p>
          <a:p>
            <a:pPr marL="0" indent="0">
              <a:buNone/>
            </a:pPr>
            <a:r>
              <a:rPr lang="en-US" dirty="0"/>
              <a:t>Flexible employee contracts</a:t>
            </a:r>
            <a:endParaRPr lang="cs-CZ" dirty="0"/>
          </a:p>
          <a:p>
            <a:pPr marL="0" indent="0">
              <a:buNone/>
            </a:pPr>
            <a:r>
              <a:rPr lang="en-US" dirty="0"/>
              <a:t>Overtime</a:t>
            </a:r>
            <a:endParaRPr lang="cs-CZ" dirty="0"/>
          </a:p>
          <a:p>
            <a:pPr marL="0" indent="0">
              <a:buNone/>
            </a:pPr>
            <a:r>
              <a:rPr lang="en-US" dirty="0"/>
              <a:t>Short-term outsourcing</a:t>
            </a:r>
            <a:endParaRPr lang="cs-CZ" dirty="0"/>
          </a:p>
          <a:p>
            <a:pPr marL="457200" lvl="1" indent="0">
              <a:buNone/>
            </a:pPr>
            <a:r>
              <a:rPr lang="en-US" dirty="0"/>
              <a:t>Menu-driven service (standardization)</a:t>
            </a:r>
            <a:endParaRPr lang="cs-CZ" dirty="0"/>
          </a:p>
          <a:p>
            <a:pPr marL="457200" lvl="1" indent="0">
              <a:buNone/>
            </a:pPr>
            <a:r>
              <a:rPr lang="en-US" dirty="0"/>
              <a:t>Creation of runner </a:t>
            </a:r>
            <a:r>
              <a:rPr lang="en-US" dirty="0" err="1"/>
              <a:t>activitie</a:t>
            </a:r>
            <a:r>
              <a:rPr lang="cs-CZ" dirty="0"/>
              <a:t> </a:t>
            </a:r>
            <a:r>
              <a:rPr lang="en-US" dirty="0" err="1"/>
              <a:t>so“Dell</a:t>
            </a:r>
            <a:r>
              <a:rPr lang="en-US" dirty="0"/>
              <a:t>” approach</a:t>
            </a:r>
            <a:endParaRPr lang="cs-CZ" dirty="0"/>
          </a:p>
          <a:p>
            <a:pPr marL="0" indent="0">
              <a:buNone/>
            </a:pPr>
            <a:r>
              <a:rPr lang="en-US" dirty="0"/>
              <a:t>Teamwork</a:t>
            </a:r>
            <a:r>
              <a:rPr lang="cs-CZ" dirty="0"/>
              <a:t>/ </a:t>
            </a:r>
            <a:r>
              <a:rPr lang="en-US" dirty="0"/>
              <a:t>Multi-functional teams</a:t>
            </a:r>
            <a:endParaRPr lang="en-GB" dirty="0"/>
          </a:p>
        </p:txBody>
      </p:sp>
    </p:spTree>
    <p:extLst>
      <p:ext uri="{BB962C8B-B14F-4D97-AF65-F5344CB8AC3E}">
        <p14:creationId xmlns:p14="http://schemas.microsoft.com/office/powerpoint/2010/main" val="155071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7059D2-66B1-5A23-78DF-F3419C071CF6}"/>
              </a:ext>
            </a:extLst>
          </p:cNvPr>
          <p:cNvSpPr>
            <a:spLocks noGrp="1"/>
          </p:cNvSpPr>
          <p:nvPr>
            <p:ph type="title"/>
          </p:nvPr>
        </p:nvSpPr>
        <p:spPr/>
        <p:txBody>
          <a:bodyPr/>
          <a:lstStyle/>
          <a:p>
            <a:r>
              <a:rPr lang="en-GB" dirty="0"/>
              <a:t>Reducing capacity leakage</a:t>
            </a:r>
            <a:r>
              <a:rPr lang="cs-CZ" dirty="0"/>
              <a:t> - </a:t>
            </a:r>
            <a:r>
              <a:rPr lang="cs-CZ" dirty="0" err="1"/>
              <a:t>reasons</a:t>
            </a:r>
            <a:endParaRPr lang="en-GB" dirty="0"/>
          </a:p>
        </p:txBody>
      </p:sp>
      <p:sp>
        <p:nvSpPr>
          <p:cNvPr id="3" name="Zástupný obsah 2">
            <a:extLst>
              <a:ext uri="{FF2B5EF4-FFF2-40B4-BE49-F238E27FC236}">
                <a16:creationId xmlns:a16="http://schemas.microsoft.com/office/drawing/2014/main" id="{F3BD8DDE-1C59-611B-276C-EC34C5A3F2C1}"/>
              </a:ext>
            </a:extLst>
          </p:cNvPr>
          <p:cNvSpPr>
            <a:spLocks noGrp="1"/>
          </p:cNvSpPr>
          <p:nvPr>
            <p:ph idx="1"/>
          </p:nvPr>
        </p:nvSpPr>
        <p:spPr/>
        <p:txBody>
          <a:bodyPr>
            <a:normAutofit fontScale="85000" lnSpcReduction="20000"/>
          </a:bodyPr>
          <a:lstStyle/>
          <a:p>
            <a:pPr marL="0" indent="0">
              <a:buNone/>
            </a:pPr>
            <a:r>
              <a:rPr lang="en-US" dirty="0"/>
              <a:t>Absenteeism</a:t>
            </a:r>
            <a:endParaRPr lang="cs-CZ" dirty="0"/>
          </a:p>
          <a:p>
            <a:pPr marL="457200" lvl="1" indent="0">
              <a:buNone/>
            </a:pPr>
            <a:r>
              <a:rPr lang="en-US" dirty="0"/>
              <a:t>Due to overload?</a:t>
            </a:r>
            <a:endParaRPr lang="cs-CZ" dirty="0"/>
          </a:p>
          <a:p>
            <a:pPr marL="0" indent="0">
              <a:buNone/>
            </a:pPr>
            <a:r>
              <a:rPr lang="en-US" dirty="0"/>
              <a:t>Labor underperformance</a:t>
            </a:r>
            <a:endParaRPr lang="cs-CZ" dirty="0"/>
          </a:p>
          <a:p>
            <a:pPr marL="457200" lvl="1" indent="0">
              <a:buNone/>
            </a:pPr>
            <a:r>
              <a:rPr lang="en-US" dirty="0"/>
              <a:t>Insufficient training?</a:t>
            </a:r>
            <a:endParaRPr lang="cs-CZ" dirty="0"/>
          </a:p>
          <a:p>
            <a:pPr marL="457200" lvl="1" indent="0">
              <a:buNone/>
            </a:pPr>
            <a:r>
              <a:rPr lang="en-US" dirty="0"/>
              <a:t>Employee “churn” –employees leaving just when they are becoming effective</a:t>
            </a:r>
            <a:endParaRPr lang="cs-CZ" dirty="0"/>
          </a:p>
          <a:p>
            <a:pPr marL="0" indent="0">
              <a:buNone/>
            </a:pPr>
            <a:r>
              <a:rPr lang="en-US" dirty="0"/>
              <a:t>Scheduling losses</a:t>
            </a:r>
            <a:r>
              <a:rPr lang="cs-CZ" dirty="0"/>
              <a:t> - </a:t>
            </a:r>
            <a:r>
              <a:rPr lang="en-US" dirty="0"/>
              <a:t>Overutilization/underutilization from time to time because:</a:t>
            </a:r>
            <a:endParaRPr lang="cs-CZ" dirty="0"/>
          </a:p>
          <a:p>
            <a:pPr marL="457200" lvl="1" indent="0">
              <a:buNone/>
            </a:pPr>
            <a:r>
              <a:rPr lang="en-US" dirty="0"/>
              <a:t>Demand profiles not fully understood</a:t>
            </a:r>
            <a:endParaRPr lang="cs-CZ" dirty="0"/>
          </a:p>
          <a:p>
            <a:pPr marL="457200" lvl="1" indent="0">
              <a:buNone/>
            </a:pPr>
            <a:r>
              <a:rPr lang="en-US" dirty="0"/>
              <a:t>Demand profiles too volatile</a:t>
            </a:r>
            <a:endParaRPr lang="cs-CZ" dirty="0"/>
          </a:p>
          <a:p>
            <a:pPr marL="457200" lvl="1" indent="0">
              <a:buNone/>
            </a:pPr>
            <a:r>
              <a:rPr lang="en-US" dirty="0"/>
              <a:t>Staff preferences for work patterns do not fit with the business needs</a:t>
            </a:r>
            <a:endParaRPr lang="cs-CZ" dirty="0"/>
          </a:p>
          <a:p>
            <a:pPr marL="0" indent="0">
              <a:buNone/>
            </a:pPr>
            <a:r>
              <a:rPr lang="en-US" dirty="0"/>
              <a:t>Cost of complexity</a:t>
            </a:r>
            <a:endParaRPr lang="cs-CZ" dirty="0"/>
          </a:p>
          <a:p>
            <a:pPr marL="457200" lvl="1" indent="0">
              <a:buNone/>
            </a:pPr>
            <a:r>
              <a:rPr lang="en-US" dirty="0"/>
              <a:t>The more “unusual” tasks, the more inefficiencies and rework</a:t>
            </a:r>
            <a:endParaRPr lang="cs-CZ" dirty="0"/>
          </a:p>
          <a:p>
            <a:pPr marL="0" indent="0">
              <a:buNone/>
            </a:pPr>
            <a:r>
              <a:rPr lang="en-US" dirty="0"/>
              <a:t>Quality failures</a:t>
            </a:r>
            <a:endParaRPr lang="cs-CZ" dirty="0"/>
          </a:p>
          <a:p>
            <a:pPr marL="457200" lvl="1" indent="0">
              <a:buNone/>
            </a:pPr>
            <a:r>
              <a:rPr lang="en-US" dirty="0"/>
              <a:t>Having to deal with poor quality is loss of resources</a:t>
            </a:r>
            <a:endParaRPr lang="en-GB" dirty="0"/>
          </a:p>
        </p:txBody>
      </p:sp>
    </p:spTree>
    <p:extLst>
      <p:ext uri="{BB962C8B-B14F-4D97-AF65-F5344CB8AC3E}">
        <p14:creationId xmlns:p14="http://schemas.microsoft.com/office/powerpoint/2010/main" val="199727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54852-9CC3-33AD-3A75-D61CD16AADD3}"/>
              </a:ext>
            </a:extLst>
          </p:cNvPr>
          <p:cNvSpPr>
            <a:spLocks noGrp="1"/>
          </p:cNvSpPr>
          <p:nvPr>
            <p:ph type="title"/>
          </p:nvPr>
        </p:nvSpPr>
        <p:spPr/>
        <p:txBody>
          <a:bodyPr/>
          <a:lstStyle/>
          <a:p>
            <a:r>
              <a:rPr lang="cs-CZ" dirty="0"/>
              <a:t>T</a:t>
            </a:r>
            <a:r>
              <a:rPr lang="en-US" dirty="0"/>
              <a:t>he coping zone </a:t>
            </a:r>
            <a:endParaRPr lang="en-GB" dirty="0"/>
          </a:p>
        </p:txBody>
      </p:sp>
      <p:sp>
        <p:nvSpPr>
          <p:cNvPr id="3" name="Zástupný obsah 2">
            <a:extLst>
              <a:ext uri="{FF2B5EF4-FFF2-40B4-BE49-F238E27FC236}">
                <a16:creationId xmlns:a16="http://schemas.microsoft.com/office/drawing/2014/main" id="{3C5FCEA0-6017-5671-B2ED-E13C168704FF}"/>
              </a:ext>
            </a:extLst>
          </p:cNvPr>
          <p:cNvSpPr>
            <a:spLocks noGrp="1"/>
          </p:cNvSpPr>
          <p:nvPr>
            <p:ph idx="1"/>
          </p:nvPr>
        </p:nvSpPr>
        <p:spPr>
          <a:xfrm>
            <a:off x="838200" y="1825625"/>
            <a:ext cx="7225145" cy="4351338"/>
          </a:xfrm>
        </p:spPr>
        <p:txBody>
          <a:bodyPr>
            <a:normAutofit fontScale="70000" lnSpcReduction="20000"/>
          </a:bodyPr>
          <a:lstStyle/>
          <a:p>
            <a:pPr marL="0" indent="0">
              <a:buNone/>
            </a:pPr>
            <a:r>
              <a:rPr lang="cs-CZ" dirty="0" err="1"/>
              <a:t>The</a:t>
            </a:r>
            <a:r>
              <a:rPr lang="cs-CZ" dirty="0"/>
              <a:t> </a:t>
            </a:r>
            <a:r>
              <a:rPr lang="en-US" dirty="0"/>
              <a:t>coping zone is a point where managers find it difficult to cope with increasing demand. At these levels of resource utilization, things get too busy:</a:t>
            </a:r>
            <a:endParaRPr lang="cs-CZ" dirty="0"/>
          </a:p>
          <a:p>
            <a:r>
              <a:rPr lang="en-US" dirty="0"/>
              <a:t>Staff gets stressed</a:t>
            </a:r>
            <a:endParaRPr lang="cs-CZ" dirty="0"/>
          </a:p>
          <a:p>
            <a:r>
              <a:rPr lang="en-US" dirty="0"/>
              <a:t>Everything becomes a problem</a:t>
            </a:r>
            <a:endParaRPr lang="cs-CZ" dirty="0"/>
          </a:p>
          <a:p>
            <a:r>
              <a:rPr lang="en-US" dirty="0"/>
              <a:t>Perceived quality (customer satisfaction) declines</a:t>
            </a:r>
            <a:r>
              <a:rPr lang="cs-CZ" dirty="0"/>
              <a:t> </a:t>
            </a:r>
          </a:p>
          <a:p>
            <a:pPr marL="0" indent="0">
              <a:buNone/>
            </a:pPr>
            <a:endParaRPr lang="cs-CZ" dirty="0"/>
          </a:p>
          <a:p>
            <a:pPr marL="0" indent="0">
              <a:buNone/>
            </a:pPr>
            <a:r>
              <a:rPr lang="en-US" dirty="0"/>
              <a:t>This breakpoint is usually reached before 100% utilization</a:t>
            </a:r>
            <a:r>
              <a:rPr lang="cs-CZ" dirty="0"/>
              <a:t>:</a:t>
            </a:r>
          </a:p>
          <a:p>
            <a:pPr marL="0" indent="0">
              <a:buNone/>
            </a:pPr>
            <a:r>
              <a:rPr lang="en-US" dirty="0"/>
              <a:t>1.It is not possible to run a resource to 100% (at least not human)</a:t>
            </a:r>
            <a:endParaRPr lang="cs-CZ" dirty="0"/>
          </a:p>
          <a:p>
            <a:pPr marL="0" indent="0">
              <a:buNone/>
            </a:pPr>
            <a:r>
              <a:rPr lang="en-US" dirty="0"/>
              <a:t>2.Several resources may be involved</a:t>
            </a:r>
            <a:endParaRPr lang="cs-CZ" dirty="0"/>
          </a:p>
          <a:p>
            <a:pPr marL="0" indent="0">
              <a:buNone/>
            </a:pPr>
            <a:endParaRPr lang="cs-CZ" dirty="0"/>
          </a:p>
          <a:p>
            <a:pPr marL="0" indent="0">
              <a:buNone/>
            </a:pPr>
            <a:r>
              <a:rPr lang="en-US" dirty="0"/>
              <a:t>Also, too low levels of utilization affect staff and customer satisfaction.</a:t>
            </a:r>
            <a:endParaRPr lang="en-GB" dirty="0"/>
          </a:p>
        </p:txBody>
      </p:sp>
      <p:pic>
        <p:nvPicPr>
          <p:cNvPr id="4" name="Obrázek 3">
            <a:extLst>
              <a:ext uri="{FF2B5EF4-FFF2-40B4-BE49-F238E27FC236}">
                <a16:creationId xmlns:a16="http://schemas.microsoft.com/office/drawing/2014/main" id="{DCEDCE96-23BB-BF3E-232B-691EF4C4DC73}"/>
              </a:ext>
            </a:extLst>
          </p:cNvPr>
          <p:cNvPicPr>
            <a:picLocks noChangeAspect="1"/>
          </p:cNvPicPr>
          <p:nvPr/>
        </p:nvPicPr>
        <p:blipFill>
          <a:blip r:embed="rId2"/>
          <a:stretch>
            <a:fillRect/>
          </a:stretch>
        </p:blipFill>
        <p:spPr>
          <a:xfrm>
            <a:off x="7408511" y="2348346"/>
            <a:ext cx="4268648" cy="3133204"/>
          </a:xfrm>
          <a:prstGeom prst="rect">
            <a:avLst/>
          </a:prstGeom>
        </p:spPr>
      </p:pic>
    </p:spTree>
    <p:extLst>
      <p:ext uri="{BB962C8B-B14F-4D97-AF65-F5344CB8AC3E}">
        <p14:creationId xmlns:p14="http://schemas.microsoft.com/office/powerpoint/2010/main" val="270652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8F8FD576-31DA-B86A-205C-B56A005ED771}"/>
              </a:ext>
            </a:extLst>
          </p:cNvPr>
          <p:cNvSpPr>
            <a:spLocks noGrp="1" noChangeArrowheads="1"/>
          </p:cNvSpPr>
          <p:nvPr>
            <p:ph type="title"/>
          </p:nvPr>
        </p:nvSpPr>
        <p:spPr/>
        <p:txBody>
          <a:bodyPr/>
          <a:lstStyle/>
          <a:p>
            <a:r>
              <a:rPr lang="en-US" altLang="cs-CZ" sz="4000">
                <a:latin typeface="Arial" panose="020B0604020202020204" pitchFamily="34" charset="0"/>
                <a:cs typeface="Arial" panose="020B0604020202020204" pitchFamily="34" charset="0"/>
              </a:rPr>
              <a:t>Revenue Management</a:t>
            </a:r>
          </a:p>
        </p:txBody>
      </p:sp>
      <p:sp>
        <p:nvSpPr>
          <p:cNvPr id="113666" name="Content Placeholder 1">
            <a:extLst>
              <a:ext uri="{FF2B5EF4-FFF2-40B4-BE49-F238E27FC236}">
                <a16:creationId xmlns:a16="http://schemas.microsoft.com/office/drawing/2014/main" id="{864D58AA-9081-5ADD-B7CA-8D2F6D6609CE}"/>
              </a:ext>
            </a:extLst>
          </p:cNvPr>
          <p:cNvSpPr>
            <a:spLocks noGrp="1"/>
          </p:cNvSpPr>
          <p:nvPr>
            <p:ph idx="1"/>
          </p:nvPr>
        </p:nvSpPr>
        <p:spPr/>
        <p:txBody>
          <a:bodyPr/>
          <a:lstStyle/>
          <a:p>
            <a:r>
              <a:rPr lang="en-US" altLang="cs-CZ" dirty="0">
                <a:latin typeface="Arial" panose="020B0604020202020204" pitchFamily="34" charset="0"/>
                <a:cs typeface="Arial" panose="020B0604020202020204" pitchFamily="34" charset="0"/>
              </a:rPr>
              <a:t>Allocating resources to customers at prices that will maximize revenue</a:t>
            </a:r>
          </a:p>
          <a:p>
            <a:pPr marL="971550" lvl="1" indent="-514350">
              <a:buFont typeface="Arial" panose="020B0604020202020204" pitchFamily="34" charset="0"/>
              <a:buAutoNum type="arabicPeriod"/>
            </a:pPr>
            <a:r>
              <a:rPr lang="en-US" altLang="cs-CZ" dirty="0">
                <a:latin typeface="Arial" panose="020B0604020202020204" pitchFamily="34" charset="0"/>
                <a:cs typeface="Arial" panose="020B0604020202020204" pitchFamily="34" charset="0"/>
              </a:rPr>
              <a:t>Service or product can be sold in advance of consumption</a:t>
            </a:r>
          </a:p>
          <a:p>
            <a:pPr marL="971550" lvl="1" indent="-514350">
              <a:buFont typeface="Arial" panose="020B0604020202020204" pitchFamily="34" charset="0"/>
              <a:buAutoNum type="arabicPeriod"/>
            </a:pPr>
            <a:r>
              <a:rPr lang="en-US" altLang="cs-CZ" dirty="0">
                <a:latin typeface="Arial" panose="020B0604020202020204" pitchFamily="34" charset="0"/>
                <a:cs typeface="Arial" panose="020B0604020202020204" pitchFamily="34" charset="0"/>
              </a:rPr>
              <a:t>Demand fluctuates</a:t>
            </a:r>
          </a:p>
          <a:p>
            <a:pPr marL="971550" lvl="1" indent="-514350">
              <a:buFont typeface="Arial" panose="020B0604020202020204" pitchFamily="34" charset="0"/>
              <a:buAutoNum type="arabicPeriod"/>
            </a:pPr>
            <a:r>
              <a:rPr lang="en-US" altLang="cs-CZ" dirty="0">
                <a:latin typeface="Arial" panose="020B0604020202020204" pitchFamily="34" charset="0"/>
                <a:cs typeface="Arial" panose="020B0604020202020204" pitchFamily="34" charset="0"/>
              </a:rPr>
              <a:t>Capacity is relatively fixed</a:t>
            </a:r>
          </a:p>
          <a:p>
            <a:pPr marL="971550" lvl="1" indent="-514350">
              <a:buFont typeface="Arial" panose="020B0604020202020204" pitchFamily="34" charset="0"/>
              <a:buAutoNum type="arabicPeriod"/>
            </a:pPr>
            <a:r>
              <a:rPr lang="en-US" altLang="cs-CZ" dirty="0">
                <a:latin typeface="Arial" panose="020B0604020202020204" pitchFamily="34" charset="0"/>
                <a:cs typeface="Arial" panose="020B0604020202020204" pitchFamily="34" charset="0"/>
              </a:rPr>
              <a:t>Demand can be </a:t>
            </a:r>
            <a:r>
              <a:rPr lang="cs-CZ" altLang="cs-CZ" dirty="0" err="1">
                <a:latin typeface="Arial" panose="020B0604020202020204" pitchFamily="34" charset="0"/>
                <a:cs typeface="Arial" panose="020B0604020202020204" pitchFamily="34" charset="0"/>
              </a:rPr>
              <a:t>fairly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clearly</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segmented</a:t>
            </a:r>
            <a:endParaRPr lang="cs-CZ" altLang="cs-CZ" dirty="0">
              <a:latin typeface="Arial" panose="020B0604020202020204" pitchFamily="34" charset="0"/>
              <a:cs typeface="Arial" panose="020B0604020202020204" pitchFamily="34" charset="0"/>
            </a:endParaRPr>
          </a:p>
          <a:p>
            <a:pPr marL="971550" lvl="1" indent="-514350">
              <a:buFont typeface="Arial" panose="020B0604020202020204" pitchFamily="34" charset="0"/>
              <a:buAutoNum type="arabicPeriod"/>
            </a:pPr>
            <a:r>
              <a:rPr lang="cs-CZ"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service cannot be stored in any way</a:t>
            </a:r>
          </a:p>
          <a:p>
            <a:pPr marL="971550" lvl="1" indent="-514350">
              <a:buFont typeface="Arial" panose="020B0604020202020204" pitchFamily="34" charset="0"/>
              <a:buAutoNum type="arabicPeriod"/>
            </a:pPr>
            <a:r>
              <a:rPr lang="en-US" altLang="cs-CZ" dirty="0">
                <a:latin typeface="Arial" panose="020B0604020202020204" pitchFamily="34" charset="0"/>
                <a:cs typeface="Arial" panose="020B0604020202020204" pitchFamily="34" charset="0"/>
              </a:rPr>
              <a:t>Variable costs are low and fixed costs are high</a:t>
            </a:r>
            <a:r>
              <a:rPr lang="cs-CZ" altLang="cs-CZ" dirty="0">
                <a:latin typeface="Arial" panose="020B0604020202020204" pitchFamily="34" charset="0"/>
                <a:cs typeface="Arial" panose="020B0604020202020204" pitchFamily="34" charset="0"/>
              </a:rPr>
              <a:t>/ t</a:t>
            </a:r>
            <a:r>
              <a:rPr lang="en-US" altLang="cs-CZ" dirty="0">
                <a:latin typeface="Arial" panose="020B0604020202020204" pitchFamily="34" charset="0"/>
                <a:cs typeface="Arial" panose="020B0604020202020204" pitchFamily="34" charset="0"/>
              </a:rPr>
              <a:t>he marginal cost of making a sale is relatively low.</a:t>
            </a:r>
          </a:p>
          <a:p>
            <a:pPr marL="971550" lvl="1" indent="-514350">
              <a:buFont typeface="Arial" panose="020B0604020202020204" pitchFamily="34" charset="0"/>
              <a:buAutoNum type="arabicPeriod"/>
            </a:pPr>
            <a:endParaRPr lang="en-US" altLang="cs-CZ" dirty="0">
              <a:latin typeface="Arial" panose="020B0604020202020204" pitchFamily="34" charset="0"/>
              <a:cs typeface="Arial" panose="020B0604020202020204" pitchFamily="34" charset="0"/>
            </a:endParaRPr>
          </a:p>
        </p:txBody>
      </p:sp>
    </p:spTree>
  </p:cSld>
  <p:clrMapOvr>
    <a:masterClrMapping/>
  </p:clrMapOvr>
  <p:transition>
    <p:pull dir="lu"/>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9266" name="Group 2">
            <a:extLst>
              <a:ext uri="{FF2B5EF4-FFF2-40B4-BE49-F238E27FC236}">
                <a16:creationId xmlns:a16="http://schemas.microsoft.com/office/drawing/2014/main" id="{E293A3AC-82DC-67EA-936E-0282FFDB3ED1}"/>
              </a:ext>
            </a:extLst>
          </p:cNvPr>
          <p:cNvGrpSpPr>
            <a:grpSpLocks/>
          </p:cNvGrpSpPr>
          <p:nvPr/>
        </p:nvGrpSpPr>
        <p:grpSpPr bwMode="auto">
          <a:xfrm>
            <a:off x="4375151" y="1314450"/>
            <a:ext cx="1273175" cy="971550"/>
            <a:chOff x="1660" y="972"/>
            <a:chExt cx="802" cy="612"/>
          </a:xfrm>
        </p:grpSpPr>
        <p:sp>
          <p:nvSpPr>
            <p:cNvPr id="115745" name="Rectangle 3">
              <a:extLst>
                <a:ext uri="{FF2B5EF4-FFF2-40B4-BE49-F238E27FC236}">
                  <a16:creationId xmlns:a16="http://schemas.microsoft.com/office/drawing/2014/main" id="{2E82A7E8-D443-EC85-AFBE-4DCBD978CFEF}"/>
                </a:ext>
              </a:extLst>
            </p:cNvPr>
            <p:cNvSpPr>
              <a:spLocks noChangeArrowheads="1"/>
            </p:cNvSpPr>
            <p:nvPr/>
          </p:nvSpPr>
          <p:spPr bwMode="auto">
            <a:xfrm>
              <a:off x="1730" y="972"/>
              <a:ext cx="73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Demand Curve</a:t>
              </a:r>
            </a:p>
          </p:txBody>
        </p:sp>
        <p:sp>
          <p:nvSpPr>
            <p:cNvPr id="115746" name="Line 4">
              <a:extLst>
                <a:ext uri="{FF2B5EF4-FFF2-40B4-BE49-F238E27FC236}">
                  <a16:creationId xmlns:a16="http://schemas.microsoft.com/office/drawing/2014/main" id="{C1F4CB02-E13C-9FCD-32F9-4BFCFC73B8B1}"/>
                </a:ext>
              </a:extLst>
            </p:cNvPr>
            <p:cNvSpPr>
              <a:spLocks noChangeShapeType="1"/>
            </p:cNvSpPr>
            <p:nvPr/>
          </p:nvSpPr>
          <p:spPr bwMode="auto">
            <a:xfrm flipH="1">
              <a:off x="1660" y="1264"/>
              <a:ext cx="232" cy="32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115714" name="Rectangle 5">
            <a:extLst>
              <a:ext uri="{FF2B5EF4-FFF2-40B4-BE49-F238E27FC236}">
                <a16:creationId xmlns:a16="http://schemas.microsoft.com/office/drawing/2014/main" id="{702BCD90-94AA-DA75-DC0E-7D26812A710C}"/>
              </a:ext>
            </a:extLst>
          </p:cNvPr>
          <p:cNvSpPr>
            <a:spLocks noGrp="1" noChangeArrowheads="1"/>
          </p:cNvSpPr>
          <p:nvPr>
            <p:ph type="title"/>
          </p:nvPr>
        </p:nvSpPr>
        <p:spPr>
          <a:xfrm>
            <a:off x="2209800" y="330200"/>
            <a:ext cx="7772400" cy="863600"/>
          </a:xfrm>
        </p:spPr>
        <p:txBody>
          <a:bodyPr/>
          <a:lstStyle/>
          <a:p>
            <a:r>
              <a:rPr lang="en-US" altLang="cs-CZ" sz="4000">
                <a:latin typeface="Arial" panose="020B0604020202020204" pitchFamily="34" charset="0"/>
                <a:cs typeface="Arial" panose="020B0604020202020204" pitchFamily="34" charset="0"/>
              </a:rPr>
              <a:t>Revenue Management Example</a:t>
            </a:r>
          </a:p>
        </p:txBody>
      </p:sp>
      <p:sp>
        <p:nvSpPr>
          <p:cNvPr id="139270" name="Rectangle 6">
            <a:extLst>
              <a:ext uri="{FF2B5EF4-FFF2-40B4-BE49-F238E27FC236}">
                <a16:creationId xmlns:a16="http://schemas.microsoft.com/office/drawing/2014/main" id="{A27F15FD-C818-0F97-FE13-ED76302CD4C6}"/>
              </a:ext>
            </a:extLst>
          </p:cNvPr>
          <p:cNvSpPr>
            <a:spLocks noChangeArrowheads="1"/>
          </p:cNvSpPr>
          <p:nvPr/>
        </p:nvSpPr>
        <p:spPr bwMode="auto">
          <a:xfrm>
            <a:off x="9040813" y="124936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Figure </a:t>
            </a:r>
            <a:r>
              <a:rPr lang="en-US" altLang="cs-CZ" sz="1600">
                <a:solidFill>
                  <a:schemeClr val="tx2"/>
                </a:solidFill>
              </a:rPr>
              <a:t>13.5</a:t>
            </a:r>
          </a:p>
        </p:txBody>
      </p:sp>
      <p:grpSp>
        <p:nvGrpSpPr>
          <p:cNvPr id="139271" name="Group 7">
            <a:extLst>
              <a:ext uri="{FF2B5EF4-FFF2-40B4-BE49-F238E27FC236}">
                <a16:creationId xmlns:a16="http://schemas.microsoft.com/office/drawing/2014/main" id="{B814569F-14F7-BB09-AC46-53A6F84266C8}"/>
              </a:ext>
            </a:extLst>
          </p:cNvPr>
          <p:cNvGrpSpPr>
            <a:grpSpLocks/>
          </p:cNvGrpSpPr>
          <p:nvPr/>
        </p:nvGrpSpPr>
        <p:grpSpPr bwMode="auto">
          <a:xfrm>
            <a:off x="4124326" y="3835400"/>
            <a:ext cx="2606675" cy="1866900"/>
            <a:chOff x="1638" y="2984"/>
            <a:chExt cx="1490" cy="728"/>
          </a:xfrm>
        </p:grpSpPr>
        <p:sp>
          <p:nvSpPr>
            <p:cNvPr id="115743" name="Rectangle 8">
              <a:extLst>
                <a:ext uri="{FF2B5EF4-FFF2-40B4-BE49-F238E27FC236}">
                  <a16:creationId xmlns:a16="http://schemas.microsoft.com/office/drawing/2014/main" id="{1A6D44E9-C330-1B17-73AE-23D4F0E0AE49}"/>
                </a:ext>
              </a:extLst>
            </p:cNvPr>
            <p:cNvSpPr>
              <a:spLocks noChangeArrowheads="1"/>
            </p:cNvSpPr>
            <p:nvPr/>
          </p:nvSpPr>
          <p:spPr bwMode="auto">
            <a:xfrm>
              <a:off x="1638" y="2984"/>
              <a:ext cx="1489" cy="7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s-CZ" altLang="cs-CZ"/>
            </a:p>
          </p:txBody>
        </p:sp>
        <p:sp>
          <p:nvSpPr>
            <p:cNvPr id="115744" name="Freeform 9">
              <a:extLst>
                <a:ext uri="{FF2B5EF4-FFF2-40B4-BE49-F238E27FC236}">
                  <a16:creationId xmlns:a16="http://schemas.microsoft.com/office/drawing/2014/main" id="{8A73ED22-B610-BD56-F3BA-FCB8007CF0A2}"/>
                </a:ext>
              </a:extLst>
            </p:cNvPr>
            <p:cNvSpPr>
              <a:spLocks/>
            </p:cNvSpPr>
            <p:nvPr/>
          </p:nvSpPr>
          <p:spPr bwMode="auto">
            <a:xfrm>
              <a:off x="1651" y="2985"/>
              <a:ext cx="1477" cy="726"/>
            </a:xfrm>
            <a:custGeom>
              <a:avLst/>
              <a:gdLst>
                <a:gd name="T0" fmla="*/ 0 w 1072"/>
                <a:gd name="T1" fmla="*/ 0 h 704"/>
                <a:gd name="T2" fmla="*/ 1477 w 1072"/>
                <a:gd name="T3" fmla="*/ 0 h 704"/>
                <a:gd name="T4" fmla="*/ 1477 w 1072"/>
                <a:gd name="T5" fmla="*/ 726 h 704"/>
                <a:gd name="T6" fmla="*/ 0 60000 65536"/>
                <a:gd name="T7" fmla="*/ 0 60000 65536"/>
                <a:gd name="T8" fmla="*/ 0 60000 65536"/>
                <a:gd name="T9" fmla="*/ 0 w 1072"/>
                <a:gd name="T10" fmla="*/ 0 h 704"/>
                <a:gd name="T11" fmla="*/ 1072 w 1072"/>
                <a:gd name="T12" fmla="*/ 704 h 704"/>
              </a:gdLst>
              <a:ahLst/>
              <a:cxnLst>
                <a:cxn ang="T6">
                  <a:pos x="T0" y="T1"/>
                </a:cxn>
                <a:cxn ang="T7">
                  <a:pos x="T2" y="T3"/>
                </a:cxn>
                <a:cxn ang="T8">
                  <a:pos x="T4" y="T5"/>
                </a:cxn>
              </a:cxnLst>
              <a:rect l="T9" t="T10" r="T11" b="T12"/>
              <a:pathLst>
                <a:path w="1072" h="704">
                  <a:moveTo>
                    <a:pt x="0" y="0"/>
                  </a:moveTo>
                  <a:lnTo>
                    <a:pt x="1072" y="0"/>
                  </a:lnTo>
                  <a:lnTo>
                    <a:pt x="1072" y="70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39274" name="Group 10">
            <a:extLst>
              <a:ext uri="{FF2B5EF4-FFF2-40B4-BE49-F238E27FC236}">
                <a16:creationId xmlns:a16="http://schemas.microsoft.com/office/drawing/2014/main" id="{96895E24-1943-49B9-BA05-939841D1D37B}"/>
              </a:ext>
            </a:extLst>
          </p:cNvPr>
          <p:cNvGrpSpPr>
            <a:grpSpLocks/>
          </p:cNvGrpSpPr>
          <p:nvPr/>
        </p:nvGrpSpPr>
        <p:grpSpPr bwMode="auto">
          <a:xfrm>
            <a:off x="4098926" y="2178050"/>
            <a:ext cx="5534025" cy="3536950"/>
            <a:chOff x="1622" y="1492"/>
            <a:chExt cx="3486" cy="2228"/>
          </a:xfrm>
        </p:grpSpPr>
        <p:sp>
          <p:nvSpPr>
            <p:cNvPr id="139275" name="Freeform 11">
              <a:extLst>
                <a:ext uri="{FF2B5EF4-FFF2-40B4-BE49-F238E27FC236}">
                  <a16:creationId xmlns:a16="http://schemas.microsoft.com/office/drawing/2014/main" id="{54C2EB09-B21E-DF3E-19A8-31383560A4C0}"/>
                </a:ext>
              </a:extLst>
            </p:cNvPr>
            <p:cNvSpPr>
              <a:spLocks/>
            </p:cNvSpPr>
            <p:nvPr/>
          </p:nvSpPr>
          <p:spPr bwMode="auto">
            <a:xfrm>
              <a:off x="1648" y="1492"/>
              <a:ext cx="3460" cy="2228"/>
            </a:xfrm>
            <a:custGeom>
              <a:avLst/>
              <a:gdLst>
                <a:gd name="T0" fmla="*/ 0 w 3460"/>
                <a:gd name="T1" fmla="*/ 0 h 2228"/>
                <a:gd name="T2" fmla="*/ 0 w 3460"/>
                <a:gd name="T3" fmla="*/ 1048 h 2228"/>
                <a:gd name="T4" fmla="*/ 1632 w 3460"/>
                <a:gd name="T5" fmla="*/ 1048 h 2228"/>
                <a:gd name="T6" fmla="*/ 1632 w 3460"/>
                <a:gd name="T7" fmla="*/ 2228 h 2228"/>
                <a:gd name="T8" fmla="*/ 3460 w 3460"/>
                <a:gd name="T9" fmla="*/ 2228 h 2228"/>
                <a:gd name="T10" fmla="*/ 0 w 3460"/>
                <a:gd name="T11" fmla="*/ 0 h 2228"/>
              </a:gdLst>
              <a:ahLst/>
              <a:cxnLst>
                <a:cxn ang="0">
                  <a:pos x="T0" y="T1"/>
                </a:cxn>
                <a:cxn ang="0">
                  <a:pos x="T2" y="T3"/>
                </a:cxn>
                <a:cxn ang="0">
                  <a:pos x="T4" y="T5"/>
                </a:cxn>
                <a:cxn ang="0">
                  <a:pos x="T6" y="T7"/>
                </a:cxn>
                <a:cxn ang="0">
                  <a:pos x="T8" y="T9"/>
                </a:cxn>
                <a:cxn ang="0">
                  <a:pos x="T10" y="T11"/>
                </a:cxn>
              </a:cxnLst>
              <a:rect l="0" t="0" r="r" b="b"/>
              <a:pathLst>
                <a:path w="3460" h="2228">
                  <a:moveTo>
                    <a:pt x="0" y="0"/>
                  </a:moveTo>
                  <a:lnTo>
                    <a:pt x="0" y="1048"/>
                  </a:lnTo>
                  <a:lnTo>
                    <a:pt x="1632" y="1048"/>
                  </a:lnTo>
                  <a:lnTo>
                    <a:pt x="1632" y="2228"/>
                  </a:lnTo>
                  <a:lnTo>
                    <a:pt x="3460" y="2228"/>
                  </a:lnTo>
                  <a:lnTo>
                    <a:pt x="0" y="0"/>
                  </a:lnTo>
                  <a:close/>
                </a:path>
              </a:pathLst>
            </a:custGeom>
            <a:solidFill>
              <a:schemeClr val="accent3"/>
            </a:solidFill>
            <a:ln>
              <a:noFill/>
            </a:ln>
            <a:effectLst/>
            <a:extLst>
              <a:ext uri="{91240B29-F687-4f45-9708-019B960494DF}"/>
              <a:ext uri="{AF507438-7753-43e0-B8FC-AC1667EBCBE1}"/>
            </a:extLst>
          </p:spPr>
          <p:txBody>
            <a:bodyPr wrap="none" anchor="ctr"/>
            <a:lstStyle/>
            <a:p>
              <a:pPr>
                <a:defRPr/>
              </a:pPr>
              <a:endParaRPr lang="en-US" dirty="0"/>
            </a:p>
          </p:txBody>
        </p:sp>
        <p:sp>
          <p:nvSpPr>
            <p:cNvPr id="115741" name="Rectangle 12">
              <a:extLst>
                <a:ext uri="{FF2B5EF4-FFF2-40B4-BE49-F238E27FC236}">
                  <a16:creationId xmlns:a16="http://schemas.microsoft.com/office/drawing/2014/main" id="{97B3D104-BA34-9646-4303-F3BD883EE7E1}"/>
                </a:ext>
              </a:extLst>
            </p:cNvPr>
            <p:cNvSpPr>
              <a:spLocks noChangeArrowheads="1"/>
            </p:cNvSpPr>
            <p:nvPr/>
          </p:nvSpPr>
          <p:spPr bwMode="auto">
            <a:xfrm>
              <a:off x="1622" y="2129"/>
              <a:ext cx="122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Passed-up contribution</a:t>
              </a:r>
            </a:p>
          </p:txBody>
        </p:sp>
        <p:sp>
          <p:nvSpPr>
            <p:cNvPr id="115742" name="Rectangle 13">
              <a:extLst>
                <a:ext uri="{FF2B5EF4-FFF2-40B4-BE49-F238E27FC236}">
                  <a16:creationId xmlns:a16="http://schemas.microsoft.com/office/drawing/2014/main" id="{AA89D8D6-0A90-F80E-B631-8816C0A5EF36}"/>
                </a:ext>
              </a:extLst>
            </p:cNvPr>
            <p:cNvSpPr>
              <a:spLocks noChangeArrowheads="1"/>
            </p:cNvSpPr>
            <p:nvPr/>
          </p:nvSpPr>
          <p:spPr bwMode="auto">
            <a:xfrm>
              <a:off x="3426" y="3284"/>
              <a:ext cx="93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Money left on the table</a:t>
              </a:r>
            </a:p>
          </p:txBody>
        </p:sp>
      </p:grpSp>
      <p:sp>
        <p:nvSpPr>
          <p:cNvPr id="139278" name="Line 14">
            <a:extLst>
              <a:ext uri="{FF2B5EF4-FFF2-40B4-BE49-F238E27FC236}">
                <a16:creationId xmlns:a16="http://schemas.microsoft.com/office/drawing/2014/main" id="{1F7A34FF-C443-CE7B-398C-6BBB24765BCD}"/>
              </a:ext>
            </a:extLst>
          </p:cNvPr>
          <p:cNvSpPr>
            <a:spLocks noChangeShapeType="1"/>
          </p:cNvSpPr>
          <p:nvPr/>
        </p:nvSpPr>
        <p:spPr bwMode="auto">
          <a:xfrm>
            <a:off x="3752851" y="1933576"/>
            <a:ext cx="5872163" cy="3756025"/>
          </a:xfrm>
          <a:prstGeom prst="line">
            <a:avLst/>
          </a:prstGeom>
          <a:noFill/>
          <a:ln w="76200">
            <a:solidFill>
              <a:srgbClr val="25589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39279" name="Group 15">
            <a:extLst>
              <a:ext uri="{FF2B5EF4-FFF2-40B4-BE49-F238E27FC236}">
                <a16:creationId xmlns:a16="http://schemas.microsoft.com/office/drawing/2014/main" id="{62E4D5BE-B845-60B3-A5E9-0383C28C2361}"/>
              </a:ext>
            </a:extLst>
          </p:cNvPr>
          <p:cNvGrpSpPr>
            <a:grpSpLocks/>
          </p:cNvGrpSpPr>
          <p:nvPr/>
        </p:nvGrpSpPr>
        <p:grpSpPr bwMode="auto">
          <a:xfrm>
            <a:off x="5194301" y="1881188"/>
            <a:ext cx="4168775" cy="1230312"/>
            <a:chOff x="2568" y="1385"/>
            <a:chExt cx="2626" cy="775"/>
          </a:xfrm>
        </p:grpSpPr>
        <p:sp>
          <p:nvSpPr>
            <p:cNvPr id="115738" name="Rectangle 16">
              <a:extLst>
                <a:ext uri="{FF2B5EF4-FFF2-40B4-BE49-F238E27FC236}">
                  <a16:creationId xmlns:a16="http://schemas.microsoft.com/office/drawing/2014/main" id="{0E27FC19-FB67-7A6E-406C-91BC0251B3E1}"/>
                </a:ext>
              </a:extLst>
            </p:cNvPr>
            <p:cNvSpPr>
              <a:spLocks noChangeArrowheads="1"/>
            </p:cNvSpPr>
            <p:nvPr/>
          </p:nvSpPr>
          <p:spPr bwMode="auto">
            <a:xfrm>
              <a:off x="2878" y="1385"/>
              <a:ext cx="2316"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a:t>Potential customers exist who are willing to pay more than the $15 variable cost of the room, but not $150</a:t>
              </a:r>
            </a:p>
          </p:txBody>
        </p:sp>
        <p:sp>
          <p:nvSpPr>
            <p:cNvPr id="115739" name="Line 17">
              <a:extLst>
                <a:ext uri="{FF2B5EF4-FFF2-40B4-BE49-F238E27FC236}">
                  <a16:creationId xmlns:a16="http://schemas.microsoft.com/office/drawing/2014/main" id="{89AAD8B3-2641-CFF0-6677-EC760F1324FB}"/>
                </a:ext>
              </a:extLst>
            </p:cNvPr>
            <p:cNvSpPr>
              <a:spLocks noChangeShapeType="1"/>
            </p:cNvSpPr>
            <p:nvPr/>
          </p:nvSpPr>
          <p:spPr bwMode="auto">
            <a:xfrm flipH="1">
              <a:off x="2568" y="1816"/>
              <a:ext cx="312" cy="344"/>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39282" name="Group 18">
            <a:extLst>
              <a:ext uri="{FF2B5EF4-FFF2-40B4-BE49-F238E27FC236}">
                <a16:creationId xmlns:a16="http://schemas.microsoft.com/office/drawing/2014/main" id="{AD91F619-0E0C-E248-B617-FA5F1808F2CE}"/>
              </a:ext>
            </a:extLst>
          </p:cNvPr>
          <p:cNvGrpSpPr>
            <a:grpSpLocks/>
          </p:cNvGrpSpPr>
          <p:nvPr/>
        </p:nvGrpSpPr>
        <p:grpSpPr bwMode="auto">
          <a:xfrm>
            <a:off x="7273925" y="3214688"/>
            <a:ext cx="3219450" cy="1230312"/>
            <a:chOff x="3542" y="2033"/>
            <a:chExt cx="2028" cy="775"/>
          </a:xfrm>
        </p:grpSpPr>
        <p:sp>
          <p:nvSpPr>
            <p:cNvPr id="115736" name="Rectangle 19">
              <a:extLst>
                <a:ext uri="{FF2B5EF4-FFF2-40B4-BE49-F238E27FC236}">
                  <a16:creationId xmlns:a16="http://schemas.microsoft.com/office/drawing/2014/main" id="{2370614B-295A-A2AB-BC17-5CB6287B023E}"/>
                </a:ext>
              </a:extLst>
            </p:cNvPr>
            <p:cNvSpPr>
              <a:spLocks noChangeArrowheads="1"/>
            </p:cNvSpPr>
            <p:nvPr/>
          </p:nvSpPr>
          <p:spPr bwMode="auto">
            <a:xfrm>
              <a:off x="3542" y="2033"/>
              <a:ext cx="2028"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a:t>Some customers who paid $150 were actually willing to pay more for the room</a:t>
              </a:r>
            </a:p>
          </p:txBody>
        </p:sp>
        <p:sp>
          <p:nvSpPr>
            <p:cNvPr id="115737" name="Line 20">
              <a:extLst>
                <a:ext uri="{FF2B5EF4-FFF2-40B4-BE49-F238E27FC236}">
                  <a16:creationId xmlns:a16="http://schemas.microsoft.com/office/drawing/2014/main" id="{E7ADD631-11C0-7457-EC1D-A0AD51F68841}"/>
                </a:ext>
              </a:extLst>
            </p:cNvPr>
            <p:cNvSpPr>
              <a:spLocks noChangeShapeType="1"/>
            </p:cNvSpPr>
            <p:nvPr/>
          </p:nvSpPr>
          <p:spPr bwMode="auto">
            <a:xfrm flipH="1">
              <a:off x="3552" y="2504"/>
              <a:ext cx="136" cy="304"/>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39285" name="Group 21">
            <a:extLst>
              <a:ext uri="{FF2B5EF4-FFF2-40B4-BE49-F238E27FC236}">
                <a16:creationId xmlns:a16="http://schemas.microsoft.com/office/drawing/2014/main" id="{E0855E31-E21A-C0C2-0B0C-358F7EA6268D}"/>
              </a:ext>
            </a:extLst>
          </p:cNvPr>
          <p:cNvGrpSpPr>
            <a:grpSpLocks/>
          </p:cNvGrpSpPr>
          <p:nvPr/>
        </p:nvGrpSpPr>
        <p:grpSpPr bwMode="auto">
          <a:xfrm>
            <a:off x="1651000" y="3706814"/>
            <a:ext cx="3657600" cy="1825625"/>
            <a:chOff x="80" y="2455"/>
            <a:chExt cx="2304" cy="1150"/>
          </a:xfrm>
        </p:grpSpPr>
        <p:sp>
          <p:nvSpPr>
            <p:cNvPr id="115734" name="Rectangle 22">
              <a:extLst>
                <a:ext uri="{FF2B5EF4-FFF2-40B4-BE49-F238E27FC236}">
                  <a16:creationId xmlns:a16="http://schemas.microsoft.com/office/drawing/2014/main" id="{3FF437FF-B811-46A0-212E-B7AFAA1DC7F8}"/>
                </a:ext>
              </a:extLst>
            </p:cNvPr>
            <p:cNvSpPr>
              <a:spLocks noChangeArrowheads="1"/>
            </p:cNvSpPr>
            <p:nvPr/>
          </p:nvSpPr>
          <p:spPr bwMode="auto">
            <a:xfrm>
              <a:off x="80" y="2455"/>
              <a:ext cx="1356"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482600" algn="r"/>
                </a:tabLst>
                <a:defRPr>
                  <a:solidFill>
                    <a:schemeClr val="tx1"/>
                  </a:solidFill>
                  <a:latin typeface="Arial" panose="020B0604020202020204" pitchFamily="34" charset="0"/>
                  <a:cs typeface="Arial" panose="020B0604020202020204" pitchFamily="34" charset="0"/>
                </a:defRPr>
              </a:lvl1pPr>
              <a:lvl2pPr marL="742950" indent="-285750">
                <a:tabLst>
                  <a:tab pos="482600" algn="r"/>
                </a:tabLst>
                <a:defRPr>
                  <a:solidFill>
                    <a:schemeClr val="tx1"/>
                  </a:solidFill>
                  <a:latin typeface="Arial" panose="020B0604020202020204" pitchFamily="34" charset="0"/>
                  <a:cs typeface="Arial" panose="020B0604020202020204" pitchFamily="34" charset="0"/>
                </a:defRPr>
              </a:lvl2pPr>
              <a:lvl3pPr marL="1143000" indent="-228600">
                <a:tabLst>
                  <a:tab pos="482600" algn="r"/>
                </a:tabLst>
                <a:defRPr>
                  <a:solidFill>
                    <a:schemeClr val="tx1"/>
                  </a:solidFill>
                  <a:latin typeface="Arial" panose="020B0604020202020204" pitchFamily="34" charset="0"/>
                  <a:cs typeface="Arial" panose="020B0604020202020204" pitchFamily="34" charset="0"/>
                </a:defRPr>
              </a:lvl3pPr>
              <a:lvl4pPr marL="1600200" indent="-228600">
                <a:tabLst>
                  <a:tab pos="482600" algn="r"/>
                </a:tabLst>
                <a:defRPr>
                  <a:solidFill>
                    <a:schemeClr val="tx1"/>
                  </a:solidFill>
                  <a:latin typeface="Arial" panose="020B0604020202020204" pitchFamily="34" charset="0"/>
                  <a:cs typeface="Arial" panose="020B0604020202020204" pitchFamily="34" charset="0"/>
                </a:defRPr>
              </a:lvl4pPr>
              <a:lvl5pPr marL="2057400" indent="-228600">
                <a:tabLst>
                  <a:tab pos="482600" algn="r"/>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482600" algn="r"/>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482600" algn="r"/>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482600" algn="r"/>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482600" algn="r"/>
                </a:tabLst>
                <a:defRPr>
                  <a:solidFill>
                    <a:schemeClr val="tx1"/>
                  </a:solidFill>
                  <a:latin typeface="Arial" panose="020B0604020202020204" pitchFamily="34" charset="0"/>
                  <a:cs typeface="Arial" panose="020B0604020202020204" pitchFamily="34" charset="0"/>
                </a:defRPr>
              </a:lvl9pPr>
            </a:lstStyle>
            <a:p>
              <a:pPr>
                <a:lnSpc>
                  <a:spcPct val="90000"/>
                </a:lnSpc>
              </a:pPr>
              <a:r>
                <a:rPr lang="en-US" altLang="cs-CZ"/>
                <a:t>Total	</a:t>
              </a:r>
            </a:p>
            <a:p>
              <a:pPr>
                <a:lnSpc>
                  <a:spcPct val="90000"/>
                </a:lnSpc>
              </a:pPr>
              <a:r>
                <a:rPr lang="en-US" altLang="cs-CZ"/>
                <a:t>$ contribution</a:t>
              </a:r>
            </a:p>
            <a:p>
              <a:pPr>
                <a:lnSpc>
                  <a:spcPct val="90000"/>
                </a:lnSpc>
              </a:pPr>
              <a:r>
                <a:rPr lang="en-US" altLang="cs-CZ"/>
                <a:t>	 =	(Price) x (50</a:t>
              </a:r>
            </a:p>
            <a:p>
              <a:pPr>
                <a:lnSpc>
                  <a:spcPct val="90000"/>
                </a:lnSpc>
              </a:pPr>
              <a:r>
                <a:rPr lang="en-US" altLang="cs-CZ"/>
                <a:t>		rooms)</a:t>
              </a:r>
            </a:p>
            <a:p>
              <a:pPr>
                <a:lnSpc>
                  <a:spcPct val="90000"/>
                </a:lnSpc>
              </a:pPr>
              <a:r>
                <a:rPr lang="en-US" altLang="cs-CZ"/>
                <a:t>	=	($150 - $15)</a:t>
              </a:r>
            </a:p>
            <a:p>
              <a:pPr>
                <a:lnSpc>
                  <a:spcPct val="90000"/>
                </a:lnSpc>
              </a:pPr>
              <a:r>
                <a:rPr lang="en-US" altLang="cs-CZ"/>
                <a:t>		x (50)</a:t>
              </a:r>
            </a:p>
            <a:p>
              <a:pPr>
                <a:lnSpc>
                  <a:spcPct val="90000"/>
                </a:lnSpc>
              </a:pPr>
              <a:r>
                <a:rPr lang="en-US" altLang="cs-CZ"/>
                <a:t>	=	$6,750</a:t>
              </a:r>
            </a:p>
          </p:txBody>
        </p:sp>
        <p:sp>
          <p:nvSpPr>
            <p:cNvPr id="115735" name="Line 23">
              <a:extLst>
                <a:ext uri="{FF2B5EF4-FFF2-40B4-BE49-F238E27FC236}">
                  <a16:creationId xmlns:a16="http://schemas.microsoft.com/office/drawing/2014/main" id="{02624298-1C7E-99FD-570B-3F0B42FC0E7D}"/>
                </a:ext>
              </a:extLst>
            </p:cNvPr>
            <p:cNvSpPr>
              <a:spLocks noChangeShapeType="1"/>
            </p:cNvSpPr>
            <p:nvPr/>
          </p:nvSpPr>
          <p:spPr bwMode="auto">
            <a:xfrm>
              <a:off x="1184" y="3032"/>
              <a:ext cx="1200"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39288" name="Group 24">
            <a:extLst>
              <a:ext uri="{FF2B5EF4-FFF2-40B4-BE49-F238E27FC236}">
                <a16:creationId xmlns:a16="http://schemas.microsoft.com/office/drawing/2014/main" id="{922F808C-EACC-615C-F824-8F5CD983762E}"/>
              </a:ext>
            </a:extLst>
          </p:cNvPr>
          <p:cNvGrpSpPr>
            <a:grpSpLocks/>
          </p:cNvGrpSpPr>
          <p:nvPr/>
        </p:nvGrpSpPr>
        <p:grpSpPr bwMode="auto">
          <a:xfrm>
            <a:off x="1781175" y="1319213"/>
            <a:ext cx="8637588" cy="5245100"/>
            <a:chOff x="162" y="951"/>
            <a:chExt cx="5441" cy="3304"/>
          </a:xfrm>
        </p:grpSpPr>
        <p:sp>
          <p:nvSpPr>
            <p:cNvPr id="115724" name="Rectangle 25">
              <a:extLst>
                <a:ext uri="{FF2B5EF4-FFF2-40B4-BE49-F238E27FC236}">
                  <a16:creationId xmlns:a16="http://schemas.microsoft.com/office/drawing/2014/main" id="{43AD210D-E60E-32CE-10E6-2E03FCC79D2B}"/>
                </a:ext>
              </a:extLst>
            </p:cNvPr>
            <p:cNvSpPr>
              <a:spLocks noChangeArrowheads="1"/>
            </p:cNvSpPr>
            <p:nvPr/>
          </p:nvSpPr>
          <p:spPr bwMode="auto">
            <a:xfrm>
              <a:off x="5131" y="3735"/>
              <a:ext cx="4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b="1"/>
                <a:t>Price</a:t>
              </a:r>
            </a:p>
          </p:txBody>
        </p:sp>
        <p:grpSp>
          <p:nvGrpSpPr>
            <p:cNvPr id="115725" name="Group 26">
              <a:extLst>
                <a:ext uri="{FF2B5EF4-FFF2-40B4-BE49-F238E27FC236}">
                  <a16:creationId xmlns:a16="http://schemas.microsoft.com/office/drawing/2014/main" id="{89B29F2C-88A0-D433-2EC3-757BBB0909C8}"/>
                </a:ext>
              </a:extLst>
            </p:cNvPr>
            <p:cNvGrpSpPr>
              <a:grpSpLocks/>
            </p:cNvGrpSpPr>
            <p:nvPr/>
          </p:nvGrpSpPr>
          <p:grpSpPr bwMode="auto">
            <a:xfrm>
              <a:off x="162" y="951"/>
              <a:ext cx="5376" cy="3304"/>
              <a:chOff x="162" y="951"/>
              <a:chExt cx="5376" cy="3304"/>
            </a:xfrm>
          </p:grpSpPr>
          <p:sp>
            <p:nvSpPr>
              <p:cNvPr id="115726" name="Line 27">
                <a:extLst>
                  <a:ext uri="{FF2B5EF4-FFF2-40B4-BE49-F238E27FC236}">
                    <a16:creationId xmlns:a16="http://schemas.microsoft.com/office/drawing/2014/main" id="{92B859F5-30B7-F510-DA49-EB709D2BE75F}"/>
                  </a:ext>
                </a:extLst>
              </p:cNvPr>
              <p:cNvSpPr>
                <a:spLocks noChangeShapeType="1"/>
              </p:cNvSpPr>
              <p:nvPr/>
            </p:nvSpPr>
            <p:spPr bwMode="auto">
              <a:xfrm>
                <a:off x="1395" y="2540"/>
                <a:ext cx="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5727" name="Rectangle 28">
                <a:extLst>
                  <a:ext uri="{FF2B5EF4-FFF2-40B4-BE49-F238E27FC236}">
                    <a16:creationId xmlns:a16="http://schemas.microsoft.com/office/drawing/2014/main" id="{D53DA2EC-7D3B-8975-3B2B-3AD329AC486E}"/>
                  </a:ext>
                </a:extLst>
              </p:cNvPr>
              <p:cNvSpPr>
                <a:spLocks noChangeArrowheads="1"/>
              </p:cNvSpPr>
              <p:nvPr/>
            </p:nvSpPr>
            <p:spPr bwMode="auto">
              <a:xfrm>
                <a:off x="162" y="951"/>
                <a:ext cx="12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b="1"/>
                  <a:t>Room sales</a:t>
                </a:r>
              </a:p>
            </p:txBody>
          </p:sp>
          <p:sp>
            <p:nvSpPr>
              <p:cNvPr id="115728" name="Rectangle 29">
                <a:extLst>
                  <a:ext uri="{FF2B5EF4-FFF2-40B4-BE49-F238E27FC236}">
                    <a16:creationId xmlns:a16="http://schemas.microsoft.com/office/drawing/2014/main" id="{8D519185-BB28-F01F-D83C-CAE70980BA71}"/>
                  </a:ext>
                </a:extLst>
              </p:cNvPr>
              <p:cNvSpPr>
                <a:spLocks noChangeArrowheads="1"/>
              </p:cNvSpPr>
              <p:nvPr/>
            </p:nvSpPr>
            <p:spPr bwMode="auto">
              <a:xfrm>
                <a:off x="1050" y="1397"/>
                <a:ext cx="3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100</a:t>
                </a:r>
              </a:p>
            </p:txBody>
          </p:sp>
          <p:sp>
            <p:nvSpPr>
              <p:cNvPr id="115729" name="Rectangle 30">
                <a:extLst>
                  <a:ext uri="{FF2B5EF4-FFF2-40B4-BE49-F238E27FC236}">
                    <a16:creationId xmlns:a16="http://schemas.microsoft.com/office/drawing/2014/main" id="{F95804AE-177B-18FD-436F-1BDCFF578A76}"/>
                  </a:ext>
                </a:extLst>
              </p:cNvPr>
              <p:cNvSpPr>
                <a:spLocks noChangeArrowheads="1"/>
              </p:cNvSpPr>
              <p:nvPr/>
            </p:nvSpPr>
            <p:spPr bwMode="auto">
              <a:xfrm>
                <a:off x="1077" y="245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50</a:t>
                </a:r>
              </a:p>
            </p:txBody>
          </p:sp>
          <p:sp>
            <p:nvSpPr>
              <p:cNvPr id="115730" name="Rectangle 31">
                <a:extLst>
                  <a:ext uri="{FF2B5EF4-FFF2-40B4-BE49-F238E27FC236}">
                    <a16:creationId xmlns:a16="http://schemas.microsoft.com/office/drawing/2014/main" id="{5BDA2FE6-4EE9-3E49-090B-AFA1A6EF5217}"/>
                  </a:ext>
                </a:extLst>
              </p:cNvPr>
              <p:cNvSpPr>
                <a:spLocks noChangeArrowheads="1"/>
              </p:cNvSpPr>
              <p:nvPr/>
            </p:nvSpPr>
            <p:spPr bwMode="auto">
              <a:xfrm>
                <a:off x="2690" y="3748"/>
                <a:ext cx="108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$150</a:t>
                </a:r>
              </a:p>
              <a:p>
                <a:pPr algn="ctr">
                  <a:lnSpc>
                    <a:spcPct val="85000"/>
                  </a:lnSpc>
                </a:pPr>
                <a:r>
                  <a:rPr lang="en-US" altLang="cs-CZ"/>
                  <a:t>Price charged  for room</a:t>
                </a:r>
              </a:p>
            </p:txBody>
          </p:sp>
          <p:sp>
            <p:nvSpPr>
              <p:cNvPr id="115731" name="Rectangle 32">
                <a:extLst>
                  <a:ext uri="{FF2B5EF4-FFF2-40B4-BE49-F238E27FC236}">
                    <a16:creationId xmlns:a16="http://schemas.microsoft.com/office/drawing/2014/main" id="{D958D65C-349D-7E4D-2AAE-4F22ED859EE5}"/>
                  </a:ext>
                </a:extLst>
              </p:cNvPr>
              <p:cNvSpPr>
                <a:spLocks noChangeArrowheads="1"/>
              </p:cNvSpPr>
              <p:nvPr/>
            </p:nvSpPr>
            <p:spPr bwMode="auto">
              <a:xfrm>
                <a:off x="1159" y="3748"/>
                <a:ext cx="954"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$15</a:t>
                </a:r>
              </a:p>
              <a:p>
                <a:pPr algn="ctr">
                  <a:lnSpc>
                    <a:spcPct val="85000"/>
                  </a:lnSpc>
                </a:pPr>
                <a:r>
                  <a:rPr lang="en-US" altLang="cs-CZ"/>
                  <a:t>Variable cost</a:t>
                </a:r>
              </a:p>
              <a:p>
                <a:pPr algn="ctr">
                  <a:lnSpc>
                    <a:spcPct val="85000"/>
                  </a:lnSpc>
                </a:pPr>
                <a:r>
                  <a:rPr lang="en-US" altLang="cs-CZ"/>
                  <a:t>of room</a:t>
                </a:r>
              </a:p>
            </p:txBody>
          </p:sp>
          <p:sp>
            <p:nvSpPr>
              <p:cNvPr id="115732" name="Line 33">
                <a:extLst>
                  <a:ext uri="{FF2B5EF4-FFF2-40B4-BE49-F238E27FC236}">
                    <a16:creationId xmlns:a16="http://schemas.microsoft.com/office/drawing/2014/main" id="{D67370E0-771A-FEFF-37EB-2FA4C2F28921}"/>
                  </a:ext>
                </a:extLst>
              </p:cNvPr>
              <p:cNvSpPr>
                <a:spLocks noChangeShapeType="1"/>
              </p:cNvSpPr>
              <p:nvPr/>
            </p:nvSpPr>
            <p:spPr bwMode="auto">
              <a:xfrm>
                <a:off x="3280" y="3592"/>
                <a:ext cx="0" cy="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5733" name="Freeform 34">
                <a:extLst>
                  <a:ext uri="{FF2B5EF4-FFF2-40B4-BE49-F238E27FC236}">
                    <a16:creationId xmlns:a16="http://schemas.microsoft.com/office/drawing/2014/main" id="{FC9A4079-B309-9FE2-DFBF-4784EEB089B0}"/>
                  </a:ext>
                </a:extLst>
              </p:cNvPr>
              <p:cNvSpPr>
                <a:spLocks/>
              </p:cNvSpPr>
              <p:nvPr/>
            </p:nvSpPr>
            <p:spPr bwMode="auto">
              <a:xfrm>
                <a:off x="1385" y="1013"/>
                <a:ext cx="4153" cy="2706"/>
              </a:xfrm>
              <a:custGeom>
                <a:avLst/>
                <a:gdLst>
                  <a:gd name="T0" fmla="*/ 20 w 3368"/>
                  <a:gd name="T1" fmla="*/ 0 h 1912"/>
                  <a:gd name="T2" fmla="*/ 0 w 3368"/>
                  <a:gd name="T3" fmla="*/ 2706 h 1912"/>
                  <a:gd name="T4" fmla="*/ 4153 w 3368"/>
                  <a:gd name="T5" fmla="*/ 2706 h 1912"/>
                  <a:gd name="T6" fmla="*/ 0 60000 65536"/>
                  <a:gd name="T7" fmla="*/ 0 60000 65536"/>
                  <a:gd name="T8" fmla="*/ 0 60000 65536"/>
                  <a:gd name="T9" fmla="*/ 0 w 3368"/>
                  <a:gd name="T10" fmla="*/ 0 h 1912"/>
                  <a:gd name="T11" fmla="*/ 3368 w 3368"/>
                  <a:gd name="T12" fmla="*/ 1912 h 1912"/>
                </a:gdLst>
                <a:ahLst/>
                <a:cxnLst>
                  <a:cxn ang="T6">
                    <a:pos x="T0" y="T1"/>
                  </a:cxn>
                  <a:cxn ang="T7">
                    <a:pos x="T2" y="T3"/>
                  </a:cxn>
                  <a:cxn ang="T8">
                    <a:pos x="T4" y="T5"/>
                  </a:cxn>
                </a:cxnLst>
                <a:rect l="T9" t="T10" r="T11" b="T12"/>
                <a:pathLst>
                  <a:path w="3368" h="1912">
                    <a:moveTo>
                      <a:pt x="16" y="0"/>
                    </a:moveTo>
                    <a:cubicBezTo>
                      <a:pt x="10" y="637"/>
                      <a:pt x="5" y="1274"/>
                      <a:pt x="0" y="1912"/>
                    </a:cubicBezTo>
                    <a:lnTo>
                      <a:pt x="3368" y="1912"/>
                    </a:lnTo>
                  </a:path>
                </a:pathLst>
              </a:custGeom>
              <a:noFill/>
              <a:ln w="38100" cmpd="sng">
                <a:solidFill>
                  <a:schemeClr val="tx1"/>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39299" name="Freeform 35">
            <a:extLst>
              <a:ext uri="{FF2B5EF4-FFF2-40B4-BE49-F238E27FC236}">
                <a16:creationId xmlns:a16="http://schemas.microsoft.com/office/drawing/2014/main" id="{0B5126CE-1E69-928E-7BFD-0BBAC712FFD3}"/>
              </a:ext>
            </a:extLst>
          </p:cNvPr>
          <p:cNvSpPr>
            <a:spLocks/>
          </p:cNvSpPr>
          <p:nvPr/>
        </p:nvSpPr>
        <p:spPr bwMode="auto">
          <a:xfrm>
            <a:off x="3803650" y="2184400"/>
            <a:ext cx="330200" cy="3551238"/>
          </a:xfrm>
          <a:custGeom>
            <a:avLst/>
            <a:gdLst>
              <a:gd name="T0" fmla="*/ 0 w 368"/>
              <a:gd name="T1" fmla="*/ 0 h 1336"/>
              <a:gd name="T2" fmla="*/ 330200 w 368"/>
              <a:gd name="T3" fmla="*/ 0 h 1336"/>
              <a:gd name="T4" fmla="*/ 330200 w 368"/>
              <a:gd name="T5" fmla="*/ 3551238 h 1336"/>
              <a:gd name="T6" fmla="*/ 0 60000 65536"/>
              <a:gd name="T7" fmla="*/ 0 60000 65536"/>
              <a:gd name="T8" fmla="*/ 0 60000 65536"/>
              <a:gd name="T9" fmla="*/ 0 w 368"/>
              <a:gd name="T10" fmla="*/ 0 h 1336"/>
              <a:gd name="T11" fmla="*/ 368 w 368"/>
              <a:gd name="T12" fmla="*/ 1336 h 1336"/>
            </a:gdLst>
            <a:ahLst/>
            <a:cxnLst>
              <a:cxn ang="T6">
                <a:pos x="T0" y="T1"/>
              </a:cxn>
              <a:cxn ang="T7">
                <a:pos x="T2" y="T3"/>
              </a:cxn>
              <a:cxn ang="T8">
                <a:pos x="T4" y="T5"/>
              </a:cxn>
            </a:cxnLst>
            <a:rect l="T9" t="T10" r="T11" b="T12"/>
            <a:pathLst>
              <a:path w="368" h="1336">
                <a:moveTo>
                  <a:pt x="0" y="0"/>
                </a:moveTo>
                <a:lnTo>
                  <a:pt x="368" y="0"/>
                </a:lnTo>
                <a:lnTo>
                  <a:pt x="368" y="1336"/>
                </a:lnTo>
              </a:path>
            </a:pathLst>
          </a:custGeom>
          <a:noFill/>
          <a:ln w="571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39288"/>
                                        </p:tgtEl>
                                        <p:attrNameLst>
                                          <p:attrName>style.visibility</p:attrName>
                                        </p:attrNameLst>
                                      </p:cBhvr>
                                      <p:to>
                                        <p:strVal val="visible"/>
                                      </p:to>
                                    </p:set>
                                    <p:animEffect transition="in" filter="strips(upRight)">
                                      <p:cBhvr>
                                        <p:cTn id="7" dur="1000"/>
                                        <p:tgtEl>
                                          <p:spTgt spid="139288"/>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39278"/>
                                        </p:tgtEl>
                                        <p:attrNameLst>
                                          <p:attrName>style.visibility</p:attrName>
                                        </p:attrNameLst>
                                      </p:cBhvr>
                                      <p:to>
                                        <p:strVal val="visible"/>
                                      </p:to>
                                    </p:set>
                                    <p:animEffect transition="in" filter="wipe(left)">
                                      <p:cBhvr>
                                        <p:cTn id="11" dur="1000"/>
                                        <p:tgtEl>
                                          <p:spTgt spid="139278"/>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39266"/>
                                        </p:tgtEl>
                                        <p:attrNameLst>
                                          <p:attrName>style.visibility</p:attrName>
                                        </p:attrNameLst>
                                      </p:cBhvr>
                                      <p:to>
                                        <p:strVal val="visible"/>
                                      </p:to>
                                    </p:set>
                                    <p:animEffect transition="in" filter="wipe(up)">
                                      <p:cBhvr>
                                        <p:cTn id="15" dur="1000"/>
                                        <p:tgtEl>
                                          <p:spTgt spid="139266"/>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39299"/>
                                        </p:tgtEl>
                                        <p:attrNameLst>
                                          <p:attrName>style.visibility</p:attrName>
                                        </p:attrNameLst>
                                      </p:cBhvr>
                                      <p:to>
                                        <p:strVal val="visible"/>
                                      </p:to>
                                    </p:set>
                                    <p:animEffect transition="in" filter="wipe(left)">
                                      <p:cBhvr>
                                        <p:cTn id="19" dur="1000"/>
                                        <p:tgtEl>
                                          <p:spTgt spid="1392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39271"/>
                                        </p:tgtEl>
                                        <p:attrNameLst>
                                          <p:attrName>style.visibility</p:attrName>
                                        </p:attrNameLst>
                                      </p:cBhvr>
                                      <p:to>
                                        <p:strVal val="visible"/>
                                      </p:to>
                                    </p:set>
                                    <p:animEffect transition="in" filter="wipe(left)">
                                      <p:cBhvr>
                                        <p:cTn id="24" dur="1000"/>
                                        <p:tgtEl>
                                          <p:spTgt spid="139271"/>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9285"/>
                                        </p:tgtEl>
                                        <p:attrNameLst>
                                          <p:attrName>style.visibility</p:attrName>
                                        </p:attrNameLst>
                                      </p:cBhvr>
                                      <p:to>
                                        <p:strVal val="visible"/>
                                      </p:to>
                                    </p:set>
                                    <p:animEffect transition="in" filter="wipe(left)">
                                      <p:cBhvr>
                                        <p:cTn id="28" dur="1000"/>
                                        <p:tgtEl>
                                          <p:spTgt spid="139285"/>
                                        </p:tgtEl>
                                      </p:cBhvr>
                                    </p:animEffect>
                                  </p:childTnLst>
                                </p:cTn>
                              </p:par>
                            </p:childTnLst>
                          </p:cTn>
                        </p:par>
                        <p:par>
                          <p:cTn id="29" fill="hold" nodeType="afterGroup">
                            <p:stCondLst>
                              <p:cond delay="2000"/>
                            </p:stCondLst>
                            <p:childTnLst>
                              <p:par>
                                <p:cTn id="30" presetID="22" presetClass="entr" presetSubtype="8" fill="hold" nodeType="afterEffect">
                                  <p:stCondLst>
                                    <p:cond delay="2000"/>
                                  </p:stCondLst>
                                  <p:childTnLst>
                                    <p:set>
                                      <p:cBhvr>
                                        <p:cTn id="31" dur="1" fill="hold">
                                          <p:stCondLst>
                                            <p:cond delay="0"/>
                                          </p:stCondLst>
                                        </p:cTn>
                                        <p:tgtEl>
                                          <p:spTgt spid="139274"/>
                                        </p:tgtEl>
                                        <p:attrNameLst>
                                          <p:attrName>style.visibility</p:attrName>
                                        </p:attrNameLst>
                                      </p:cBhvr>
                                      <p:to>
                                        <p:strVal val="visible"/>
                                      </p:to>
                                    </p:set>
                                    <p:animEffect transition="in" filter="wipe(left)">
                                      <p:cBhvr>
                                        <p:cTn id="32" dur="1000"/>
                                        <p:tgtEl>
                                          <p:spTgt spid="139274"/>
                                        </p:tgtEl>
                                      </p:cBhvr>
                                    </p:animEffect>
                                  </p:childTnLst>
                                </p:cTn>
                              </p:par>
                            </p:childTnLst>
                          </p:cTn>
                        </p:par>
                        <p:par>
                          <p:cTn id="33" fill="hold" nodeType="afterGroup">
                            <p:stCondLst>
                              <p:cond delay="5000"/>
                            </p:stCondLst>
                            <p:childTnLst>
                              <p:par>
                                <p:cTn id="34" presetID="22" presetClass="entr" presetSubtype="2" fill="hold" nodeType="afterEffect">
                                  <p:stCondLst>
                                    <p:cond delay="1000"/>
                                  </p:stCondLst>
                                  <p:childTnLst>
                                    <p:set>
                                      <p:cBhvr>
                                        <p:cTn id="35" dur="1" fill="hold">
                                          <p:stCondLst>
                                            <p:cond delay="0"/>
                                          </p:stCondLst>
                                        </p:cTn>
                                        <p:tgtEl>
                                          <p:spTgt spid="139279"/>
                                        </p:tgtEl>
                                        <p:attrNameLst>
                                          <p:attrName>style.visibility</p:attrName>
                                        </p:attrNameLst>
                                      </p:cBhvr>
                                      <p:to>
                                        <p:strVal val="visible"/>
                                      </p:to>
                                    </p:set>
                                    <p:animEffect transition="in" filter="wipe(right)">
                                      <p:cBhvr>
                                        <p:cTn id="36" dur="1000"/>
                                        <p:tgtEl>
                                          <p:spTgt spid="139279"/>
                                        </p:tgtEl>
                                      </p:cBhvr>
                                    </p:animEffect>
                                  </p:childTnLst>
                                </p:cTn>
                              </p:par>
                            </p:childTnLst>
                          </p:cTn>
                        </p:par>
                        <p:par>
                          <p:cTn id="37" fill="hold" nodeType="afterGroup">
                            <p:stCondLst>
                              <p:cond delay="7000"/>
                            </p:stCondLst>
                            <p:childTnLst>
                              <p:par>
                                <p:cTn id="38" presetID="22" presetClass="entr" presetSubtype="2" fill="hold" nodeType="afterEffect">
                                  <p:stCondLst>
                                    <p:cond delay="1000"/>
                                  </p:stCondLst>
                                  <p:childTnLst>
                                    <p:set>
                                      <p:cBhvr>
                                        <p:cTn id="39" dur="1" fill="hold">
                                          <p:stCondLst>
                                            <p:cond delay="0"/>
                                          </p:stCondLst>
                                        </p:cTn>
                                        <p:tgtEl>
                                          <p:spTgt spid="139282"/>
                                        </p:tgtEl>
                                        <p:attrNameLst>
                                          <p:attrName>style.visibility</p:attrName>
                                        </p:attrNameLst>
                                      </p:cBhvr>
                                      <p:to>
                                        <p:strVal val="visible"/>
                                      </p:to>
                                    </p:set>
                                    <p:animEffect transition="in" filter="wipe(right)">
                                      <p:cBhvr>
                                        <p:cTn id="40" dur="1000"/>
                                        <p:tgtEl>
                                          <p:spTgt spid="139282"/>
                                        </p:tgtEl>
                                      </p:cBhvr>
                                    </p:animEffect>
                                  </p:childTnLst>
                                </p:cTn>
                              </p:par>
                            </p:childTnLst>
                          </p:cTn>
                        </p:par>
                        <p:par>
                          <p:cTn id="41" fill="hold" nodeType="afterGroup">
                            <p:stCondLst>
                              <p:cond delay="9000"/>
                            </p:stCondLst>
                            <p:childTnLst>
                              <p:par>
                                <p:cTn id="42" presetID="22" presetClass="entr" presetSubtype="8" fill="hold" nodeType="afterEffect">
                                  <p:stCondLst>
                                    <p:cond delay="0"/>
                                  </p:stCondLst>
                                  <p:childTnLst>
                                    <p:set>
                                      <p:cBhvr>
                                        <p:cTn id="43" dur="1" fill="hold">
                                          <p:stCondLst>
                                            <p:cond delay="0"/>
                                          </p:stCondLst>
                                        </p:cTn>
                                        <p:tgtEl>
                                          <p:spTgt spid="139270"/>
                                        </p:tgtEl>
                                        <p:attrNameLst>
                                          <p:attrName>style.visibility</p:attrName>
                                        </p:attrNameLst>
                                      </p:cBhvr>
                                      <p:to>
                                        <p:strVal val="visible"/>
                                      </p:to>
                                    </p:set>
                                    <p:animEffect transition="in" filter="wipe(left)">
                                      <p:cBhvr>
                                        <p:cTn id="44" dur="10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Line 2">
            <a:extLst>
              <a:ext uri="{FF2B5EF4-FFF2-40B4-BE49-F238E27FC236}">
                <a16:creationId xmlns:a16="http://schemas.microsoft.com/office/drawing/2014/main" id="{EAA3C6AA-4E24-9C74-862B-B27F28277039}"/>
              </a:ext>
            </a:extLst>
          </p:cNvPr>
          <p:cNvSpPr>
            <a:spLocks noChangeShapeType="1"/>
          </p:cNvSpPr>
          <p:nvPr/>
        </p:nvSpPr>
        <p:spPr bwMode="auto">
          <a:xfrm>
            <a:off x="3752851" y="1933576"/>
            <a:ext cx="5872163" cy="3756025"/>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1315" name="Rectangle 3">
            <a:extLst>
              <a:ext uri="{FF2B5EF4-FFF2-40B4-BE49-F238E27FC236}">
                <a16:creationId xmlns:a16="http://schemas.microsoft.com/office/drawing/2014/main" id="{463B320F-87C5-DD20-9A91-C52C06347616}"/>
              </a:ext>
            </a:extLst>
          </p:cNvPr>
          <p:cNvSpPr>
            <a:spLocks noChangeArrowheads="1"/>
          </p:cNvSpPr>
          <p:nvPr/>
        </p:nvSpPr>
        <p:spPr bwMode="auto">
          <a:xfrm>
            <a:off x="4835525" y="1792289"/>
            <a:ext cx="53149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sz="1600"/>
              <a:t>Total $ contribution =</a:t>
            </a:r>
            <a:br>
              <a:rPr lang="en-US" altLang="cs-CZ" sz="1600"/>
            </a:br>
            <a:r>
              <a:rPr lang="en-US" altLang="cs-CZ" sz="1600"/>
              <a:t>(1st price) x 30 rooms + (2nd price) x 30 rooms =</a:t>
            </a:r>
            <a:br>
              <a:rPr lang="en-US" altLang="cs-CZ" sz="1600"/>
            </a:br>
            <a:r>
              <a:rPr lang="en-US" altLang="cs-CZ" sz="1600"/>
              <a:t>($100 - $15) x 30 + ($200 - $15) x 30 =</a:t>
            </a:r>
          </a:p>
          <a:p>
            <a:pPr algn="ctr">
              <a:lnSpc>
                <a:spcPct val="85000"/>
              </a:lnSpc>
            </a:pPr>
            <a:r>
              <a:rPr lang="en-US" altLang="cs-CZ" sz="1600"/>
              <a:t>$2,550 + $5,550 = $8,100</a:t>
            </a:r>
          </a:p>
        </p:txBody>
      </p:sp>
      <p:grpSp>
        <p:nvGrpSpPr>
          <p:cNvPr id="141316" name="Group 4">
            <a:extLst>
              <a:ext uri="{FF2B5EF4-FFF2-40B4-BE49-F238E27FC236}">
                <a16:creationId xmlns:a16="http://schemas.microsoft.com/office/drawing/2014/main" id="{DBD1FB39-62A3-125E-7D01-ECD66A5B566F}"/>
              </a:ext>
            </a:extLst>
          </p:cNvPr>
          <p:cNvGrpSpPr>
            <a:grpSpLocks/>
          </p:cNvGrpSpPr>
          <p:nvPr/>
        </p:nvGrpSpPr>
        <p:grpSpPr bwMode="auto">
          <a:xfrm>
            <a:off x="4375151" y="1314450"/>
            <a:ext cx="1273175" cy="971550"/>
            <a:chOff x="1660" y="972"/>
            <a:chExt cx="802" cy="612"/>
          </a:xfrm>
        </p:grpSpPr>
        <p:sp>
          <p:nvSpPr>
            <p:cNvPr id="117787" name="Rectangle 5">
              <a:extLst>
                <a:ext uri="{FF2B5EF4-FFF2-40B4-BE49-F238E27FC236}">
                  <a16:creationId xmlns:a16="http://schemas.microsoft.com/office/drawing/2014/main" id="{978CB42E-2A3A-A254-1941-629C0733ED52}"/>
                </a:ext>
              </a:extLst>
            </p:cNvPr>
            <p:cNvSpPr>
              <a:spLocks noChangeArrowheads="1"/>
            </p:cNvSpPr>
            <p:nvPr/>
          </p:nvSpPr>
          <p:spPr bwMode="auto">
            <a:xfrm>
              <a:off x="1730" y="972"/>
              <a:ext cx="73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Demand Curve</a:t>
              </a:r>
            </a:p>
          </p:txBody>
        </p:sp>
        <p:sp>
          <p:nvSpPr>
            <p:cNvPr id="117788" name="Line 6">
              <a:extLst>
                <a:ext uri="{FF2B5EF4-FFF2-40B4-BE49-F238E27FC236}">
                  <a16:creationId xmlns:a16="http://schemas.microsoft.com/office/drawing/2014/main" id="{7B40ED14-F8F0-3727-AF5F-F77B0A1B4744}"/>
                </a:ext>
              </a:extLst>
            </p:cNvPr>
            <p:cNvSpPr>
              <a:spLocks noChangeShapeType="1"/>
            </p:cNvSpPr>
            <p:nvPr/>
          </p:nvSpPr>
          <p:spPr bwMode="auto">
            <a:xfrm flipH="1">
              <a:off x="1660" y="1264"/>
              <a:ext cx="232" cy="32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117764" name="Rectangle 7">
            <a:extLst>
              <a:ext uri="{FF2B5EF4-FFF2-40B4-BE49-F238E27FC236}">
                <a16:creationId xmlns:a16="http://schemas.microsoft.com/office/drawing/2014/main" id="{4D16AE90-5939-3404-DB61-8F5E82B9A18C}"/>
              </a:ext>
            </a:extLst>
          </p:cNvPr>
          <p:cNvSpPr>
            <a:spLocks noGrp="1" noChangeArrowheads="1"/>
          </p:cNvSpPr>
          <p:nvPr>
            <p:ph type="title"/>
          </p:nvPr>
        </p:nvSpPr>
        <p:spPr>
          <a:xfrm>
            <a:off x="2209800" y="330200"/>
            <a:ext cx="7772400" cy="863600"/>
          </a:xfrm>
        </p:spPr>
        <p:txBody>
          <a:bodyPr/>
          <a:lstStyle/>
          <a:p>
            <a:r>
              <a:rPr lang="en-US" altLang="cs-CZ" sz="4000">
                <a:latin typeface="Arial" panose="020B0604020202020204" pitchFamily="34" charset="0"/>
                <a:cs typeface="Arial" panose="020B0604020202020204" pitchFamily="34" charset="0"/>
              </a:rPr>
              <a:t>Revenue Management Example</a:t>
            </a:r>
          </a:p>
        </p:txBody>
      </p:sp>
      <p:sp>
        <p:nvSpPr>
          <p:cNvPr id="141320" name="Rectangle 8">
            <a:extLst>
              <a:ext uri="{FF2B5EF4-FFF2-40B4-BE49-F238E27FC236}">
                <a16:creationId xmlns:a16="http://schemas.microsoft.com/office/drawing/2014/main" id="{1F1BB737-08FD-B461-B829-67B3D83487F1}"/>
              </a:ext>
            </a:extLst>
          </p:cNvPr>
          <p:cNvSpPr>
            <a:spLocks noChangeArrowheads="1"/>
          </p:cNvSpPr>
          <p:nvPr/>
        </p:nvSpPr>
        <p:spPr bwMode="auto">
          <a:xfrm>
            <a:off x="9140825" y="124936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Figure </a:t>
            </a:r>
            <a:r>
              <a:rPr lang="en-US" altLang="cs-CZ" sz="1600">
                <a:solidFill>
                  <a:srgbClr val="255898"/>
                </a:solidFill>
              </a:rPr>
              <a:t>13.6</a:t>
            </a:r>
          </a:p>
        </p:txBody>
      </p:sp>
      <p:grpSp>
        <p:nvGrpSpPr>
          <p:cNvPr id="141321" name="Group 9">
            <a:extLst>
              <a:ext uri="{FF2B5EF4-FFF2-40B4-BE49-F238E27FC236}">
                <a16:creationId xmlns:a16="http://schemas.microsoft.com/office/drawing/2014/main" id="{7355126D-7C2D-B980-F33E-073778D86551}"/>
              </a:ext>
            </a:extLst>
          </p:cNvPr>
          <p:cNvGrpSpPr>
            <a:grpSpLocks/>
          </p:cNvGrpSpPr>
          <p:nvPr/>
        </p:nvGrpSpPr>
        <p:grpSpPr bwMode="auto">
          <a:xfrm>
            <a:off x="4132263" y="3351214"/>
            <a:ext cx="1814512" cy="1195387"/>
            <a:chOff x="1643" y="2231"/>
            <a:chExt cx="1143" cy="753"/>
          </a:xfrm>
        </p:grpSpPr>
        <p:sp>
          <p:nvSpPr>
            <p:cNvPr id="141322" name="Rectangle 10">
              <a:extLst>
                <a:ext uri="{FF2B5EF4-FFF2-40B4-BE49-F238E27FC236}">
                  <a16:creationId xmlns:a16="http://schemas.microsoft.com/office/drawing/2014/main" id="{301F7BA9-38C9-EBFB-4D4A-7A5CF17B24A3}"/>
                </a:ext>
              </a:extLst>
            </p:cNvPr>
            <p:cNvSpPr>
              <a:spLocks noChangeArrowheads="1"/>
            </p:cNvSpPr>
            <p:nvPr/>
          </p:nvSpPr>
          <p:spPr bwMode="auto">
            <a:xfrm>
              <a:off x="1643" y="2240"/>
              <a:ext cx="1143" cy="744"/>
            </a:xfrm>
            <a:prstGeom prst="rect">
              <a:avLst/>
            </a:prstGeom>
            <a:solidFill>
              <a:schemeClr val="accent3">
                <a:lumMod val="50000"/>
              </a:schemeClr>
            </a:solidFill>
            <a:ln>
              <a:noFill/>
            </a:ln>
            <a:effectLst/>
            <a:extLst>
              <a:ext uri="{91240B29-F687-4f45-9708-019B960494DF}"/>
              <a:ext uri="{AF507438-7753-43e0-B8FC-AC1667EBCBE1}"/>
            </a:extLst>
          </p:spPr>
          <p:txBody>
            <a:bodyPr wrap="none" anchor="ctr"/>
            <a:lstStyle/>
            <a:p>
              <a:pPr>
                <a:defRPr/>
              </a:pPr>
              <a:endParaRPr lang="en-US" dirty="0"/>
            </a:p>
          </p:txBody>
        </p:sp>
        <p:sp>
          <p:nvSpPr>
            <p:cNvPr id="117786" name="Freeform 11">
              <a:extLst>
                <a:ext uri="{FF2B5EF4-FFF2-40B4-BE49-F238E27FC236}">
                  <a16:creationId xmlns:a16="http://schemas.microsoft.com/office/drawing/2014/main" id="{17B907E6-753A-C14D-EA86-4C438FC5CE7E}"/>
                </a:ext>
              </a:extLst>
            </p:cNvPr>
            <p:cNvSpPr>
              <a:spLocks/>
            </p:cNvSpPr>
            <p:nvPr/>
          </p:nvSpPr>
          <p:spPr bwMode="auto">
            <a:xfrm>
              <a:off x="1643" y="2231"/>
              <a:ext cx="1140" cy="746"/>
            </a:xfrm>
            <a:custGeom>
              <a:avLst/>
              <a:gdLst>
                <a:gd name="T0" fmla="*/ 0 w 1002"/>
                <a:gd name="T1" fmla="*/ 0 h 605"/>
                <a:gd name="T2" fmla="*/ 1140 w 1002"/>
                <a:gd name="T3" fmla="*/ 0 h 605"/>
                <a:gd name="T4" fmla="*/ 1140 w 1002"/>
                <a:gd name="T5" fmla="*/ 746 h 605"/>
                <a:gd name="T6" fmla="*/ 0 60000 65536"/>
                <a:gd name="T7" fmla="*/ 0 60000 65536"/>
                <a:gd name="T8" fmla="*/ 0 60000 65536"/>
                <a:gd name="T9" fmla="*/ 0 w 1002"/>
                <a:gd name="T10" fmla="*/ 0 h 605"/>
                <a:gd name="T11" fmla="*/ 1002 w 1002"/>
                <a:gd name="T12" fmla="*/ 605 h 605"/>
              </a:gdLst>
              <a:ahLst/>
              <a:cxnLst>
                <a:cxn ang="T6">
                  <a:pos x="T0" y="T1"/>
                </a:cxn>
                <a:cxn ang="T7">
                  <a:pos x="T2" y="T3"/>
                </a:cxn>
                <a:cxn ang="T8">
                  <a:pos x="T4" y="T5"/>
                </a:cxn>
              </a:cxnLst>
              <a:rect l="T9" t="T10" r="T11" b="T12"/>
              <a:pathLst>
                <a:path w="1002" h="605">
                  <a:moveTo>
                    <a:pt x="0" y="0"/>
                  </a:moveTo>
                  <a:lnTo>
                    <a:pt x="1002" y="0"/>
                  </a:lnTo>
                  <a:lnTo>
                    <a:pt x="1002" y="605"/>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41324" name="Group 12">
            <a:extLst>
              <a:ext uri="{FF2B5EF4-FFF2-40B4-BE49-F238E27FC236}">
                <a16:creationId xmlns:a16="http://schemas.microsoft.com/office/drawing/2014/main" id="{01C28F7F-7C64-DBC6-CF56-29E10103A2CF}"/>
              </a:ext>
            </a:extLst>
          </p:cNvPr>
          <p:cNvGrpSpPr>
            <a:grpSpLocks/>
          </p:cNvGrpSpPr>
          <p:nvPr/>
        </p:nvGrpSpPr>
        <p:grpSpPr bwMode="auto">
          <a:xfrm>
            <a:off x="4124325" y="4546600"/>
            <a:ext cx="3714750" cy="1155700"/>
            <a:chOff x="1638" y="2984"/>
            <a:chExt cx="1490" cy="728"/>
          </a:xfrm>
          <a:solidFill>
            <a:schemeClr val="accent3">
              <a:lumMod val="50000"/>
            </a:schemeClr>
          </a:solidFill>
        </p:grpSpPr>
        <p:sp>
          <p:nvSpPr>
            <p:cNvPr id="141325" name="Rectangle 13">
              <a:extLst>
                <a:ext uri="{FF2B5EF4-FFF2-40B4-BE49-F238E27FC236}">
                  <a16:creationId xmlns:a16="http://schemas.microsoft.com/office/drawing/2014/main" id="{625E9171-FDFD-A2FD-368F-921D56055235}"/>
                </a:ext>
              </a:extLst>
            </p:cNvPr>
            <p:cNvSpPr>
              <a:spLocks noChangeArrowheads="1"/>
            </p:cNvSpPr>
            <p:nvPr/>
          </p:nvSpPr>
          <p:spPr bwMode="auto">
            <a:xfrm>
              <a:off x="1638" y="2984"/>
              <a:ext cx="1489" cy="728"/>
            </a:xfrm>
            <a:prstGeom prst="rect">
              <a:avLst/>
            </a:prstGeom>
            <a:grpFill/>
            <a:ln>
              <a:noFill/>
            </a:ln>
            <a:effectLst/>
            <a:extLst>
              <a:ext uri="{91240B29-F687-4f45-9708-019B960494DF}"/>
              <a:ext uri="{AF507438-7753-43e0-B8FC-AC1667EBCBE1}"/>
            </a:extLst>
          </p:spPr>
          <p:txBody>
            <a:bodyPr wrap="none" anchor="ctr"/>
            <a:lstStyle/>
            <a:p>
              <a:pPr>
                <a:defRPr/>
              </a:pPr>
              <a:endParaRPr lang="en-US" dirty="0"/>
            </a:p>
          </p:txBody>
        </p:sp>
        <p:sp>
          <p:nvSpPr>
            <p:cNvPr id="141326" name="Freeform 14">
              <a:extLst>
                <a:ext uri="{FF2B5EF4-FFF2-40B4-BE49-F238E27FC236}">
                  <a16:creationId xmlns:a16="http://schemas.microsoft.com/office/drawing/2014/main" id="{3A3B57E9-6974-B3F5-405A-71B2F26D97C8}"/>
                </a:ext>
              </a:extLst>
            </p:cNvPr>
            <p:cNvSpPr>
              <a:spLocks/>
            </p:cNvSpPr>
            <p:nvPr/>
          </p:nvSpPr>
          <p:spPr bwMode="auto">
            <a:xfrm>
              <a:off x="1651" y="2985"/>
              <a:ext cx="1477" cy="726"/>
            </a:xfrm>
            <a:custGeom>
              <a:avLst/>
              <a:gdLst>
                <a:gd name="T0" fmla="*/ 0 w 1072"/>
                <a:gd name="T1" fmla="*/ 0 h 704"/>
                <a:gd name="T2" fmla="*/ 1072 w 1072"/>
                <a:gd name="T3" fmla="*/ 0 h 704"/>
                <a:gd name="T4" fmla="*/ 1072 w 1072"/>
                <a:gd name="T5" fmla="*/ 704 h 704"/>
              </a:gdLst>
              <a:ahLst/>
              <a:cxnLst>
                <a:cxn ang="0">
                  <a:pos x="T0" y="T1"/>
                </a:cxn>
                <a:cxn ang="0">
                  <a:pos x="T2" y="T3"/>
                </a:cxn>
                <a:cxn ang="0">
                  <a:pos x="T4" y="T5"/>
                </a:cxn>
              </a:cxnLst>
              <a:rect l="0" t="0" r="r" b="b"/>
              <a:pathLst>
                <a:path w="1072" h="704">
                  <a:moveTo>
                    <a:pt x="0" y="0"/>
                  </a:moveTo>
                  <a:lnTo>
                    <a:pt x="1072" y="0"/>
                  </a:lnTo>
                  <a:lnTo>
                    <a:pt x="1072" y="704"/>
                  </a:lnTo>
                </a:path>
              </a:pathLst>
            </a:custGeom>
            <a:grpFill/>
            <a:ln w="28575" cmpd="sng">
              <a:solidFill>
                <a:schemeClr val="tx1"/>
              </a:solidFill>
              <a:round/>
              <a:headEnd/>
              <a:tailEnd/>
            </a:ln>
            <a:effectLst/>
            <a:extLst>
              <a:ext uri="{AF507438-7753-43e0-B8FC-AC1667EBCBE1}"/>
            </a:extLst>
          </p:spPr>
          <p:txBody>
            <a:bodyPr wrap="none" anchor="ctr"/>
            <a:lstStyle/>
            <a:p>
              <a:pPr>
                <a:defRPr/>
              </a:pPr>
              <a:endParaRPr lang="en-US" dirty="0"/>
            </a:p>
          </p:txBody>
        </p:sp>
      </p:grpSp>
      <p:sp>
        <p:nvSpPr>
          <p:cNvPr id="141327" name="Freeform 15">
            <a:extLst>
              <a:ext uri="{FF2B5EF4-FFF2-40B4-BE49-F238E27FC236}">
                <a16:creationId xmlns:a16="http://schemas.microsoft.com/office/drawing/2014/main" id="{FF3747B5-E46A-81DE-C018-227DCF1ABD49}"/>
              </a:ext>
            </a:extLst>
          </p:cNvPr>
          <p:cNvSpPr>
            <a:spLocks/>
          </p:cNvSpPr>
          <p:nvPr/>
        </p:nvSpPr>
        <p:spPr bwMode="auto">
          <a:xfrm>
            <a:off x="3803650" y="2184400"/>
            <a:ext cx="330200" cy="3551238"/>
          </a:xfrm>
          <a:custGeom>
            <a:avLst/>
            <a:gdLst>
              <a:gd name="T0" fmla="*/ 0 w 368"/>
              <a:gd name="T1" fmla="*/ 0 h 1336"/>
              <a:gd name="T2" fmla="*/ 330200 w 368"/>
              <a:gd name="T3" fmla="*/ 0 h 1336"/>
              <a:gd name="T4" fmla="*/ 330200 w 368"/>
              <a:gd name="T5" fmla="*/ 3551238 h 1336"/>
              <a:gd name="T6" fmla="*/ 0 60000 65536"/>
              <a:gd name="T7" fmla="*/ 0 60000 65536"/>
              <a:gd name="T8" fmla="*/ 0 60000 65536"/>
              <a:gd name="T9" fmla="*/ 0 w 368"/>
              <a:gd name="T10" fmla="*/ 0 h 1336"/>
              <a:gd name="T11" fmla="*/ 368 w 368"/>
              <a:gd name="T12" fmla="*/ 1336 h 1336"/>
            </a:gdLst>
            <a:ahLst/>
            <a:cxnLst>
              <a:cxn ang="T6">
                <a:pos x="T0" y="T1"/>
              </a:cxn>
              <a:cxn ang="T7">
                <a:pos x="T2" y="T3"/>
              </a:cxn>
              <a:cxn ang="T8">
                <a:pos x="T4" y="T5"/>
              </a:cxn>
            </a:cxnLst>
            <a:rect l="T9" t="T10" r="T11" b="T12"/>
            <a:pathLst>
              <a:path w="368" h="1336">
                <a:moveTo>
                  <a:pt x="0" y="0"/>
                </a:moveTo>
                <a:lnTo>
                  <a:pt x="368" y="0"/>
                </a:lnTo>
                <a:lnTo>
                  <a:pt x="368" y="1336"/>
                </a:lnTo>
              </a:path>
            </a:pathLst>
          </a:custGeom>
          <a:noFill/>
          <a:ln w="571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141328" name="Group 16">
            <a:extLst>
              <a:ext uri="{FF2B5EF4-FFF2-40B4-BE49-F238E27FC236}">
                <a16:creationId xmlns:a16="http://schemas.microsoft.com/office/drawing/2014/main" id="{275714E4-8E0D-C0A3-D51A-403E774D1DB2}"/>
              </a:ext>
            </a:extLst>
          </p:cNvPr>
          <p:cNvGrpSpPr>
            <a:grpSpLocks/>
          </p:cNvGrpSpPr>
          <p:nvPr/>
        </p:nvGrpSpPr>
        <p:grpSpPr bwMode="auto">
          <a:xfrm>
            <a:off x="1781175" y="1319213"/>
            <a:ext cx="8637588" cy="5245100"/>
            <a:chOff x="162" y="951"/>
            <a:chExt cx="5441" cy="3304"/>
          </a:xfrm>
        </p:grpSpPr>
        <p:grpSp>
          <p:nvGrpSpPr>
            <p:cNvPr id="117770" name="Group 17">
              <a:extLst>
                <a:ext uri="{FF2B5EF4-FFF2-40B4-BE49-F238E27FC236}">
                  <a16:creationId xmlns:a16="http://schemas.microsoft.com/office/drawing/2014/main" id="{51AFF05E-E62F-81F2-7E7A-FDE9294CF1F3}"/>
                </a:ext>
              </a:extLst>
            </p:cNvPr>
            <p:cNvGrpSpPr>
              <a:grpSpLocks/>
            </p:cNvGrpSpPr>
            <p:nvPr/>
          </p:nvGrpSpPr>
          <p:grpSpPr bwMode="auto">
            <a:xfrm>
              <a:off x="162" y="951"/>
              <a:ext cx="5441" cy="3304"/>
              <a:chOff x="162" y="951"/>
              <a:chExt cx="5441" cy="3304"/>
            </a:xfrm>
          </p:grpSpPr>
          <p:sp>
            <p:nvSpPr>
              <p:cNvPr id="117772" name="Line 18">
                <a:extLst>
                  <a:ext uri="{FF2B5EF4-FFF2-40B4-BE49-F238E27FC236}">
                    <a16:creationId xmlns:a16="http://schemas.microsoft.com/office/drawing/2014/main" id="{FD1FC1FC-40CE-CD06-7E5A-7A446F7B2A77}"/>
                  </a:ext>
                </a:extLst>
              </p:cNvPr>
              <p:cNvSpPr>
                <a:spLocks noChangeShapeType="1"/>
              </p:cNvSpPr>
              <p:nvPr/>
            </p:nvSpPr>
            <p:spPr bwMode="auto">
              <a:xfrm>
                <a:off x="1395" y="2228"/>
                <a:ext cx="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73" name="Line 19">
                <a:extLst>
                  <a:ext uri="{FF2B5EF4-FFF2-40B4-BE49-F238E27FC236}">
                    <a16:creationId xmlns:a16="http://schemas.microsoft.com/office/drawing/2014/main" id="{FC22BA93-D654-23D9-3F3A-3C24C8ADACB3}"/>
                  </a:ext>
                </a:extLst>
              </p:cNvPr>
              <p:cNvSpPr>
                <a:spLocks noChangeShapeType="1"/>
              </p:cNvSpPr>
              <p:nvPr/>
            </p:nvSpPr>
            <p:spPr bwMode="auto">
              <a:xfrm>
                <a:off x="1393" y="2979"/>
                <a:ext cx="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7774" name="Group 20">
                <a:extLst>
                  <a:ext uri="{FF2B5EF4-FFF2-40B4-BE49-F238E27FC236}">
                    <a16:creationId xmlns:a16="http://schemas.microsoft.com/office/drawing/2014/main" id="{7BEC5BB8-418F-6FD3-6B84-4A4D2FF934FC}"/>
                  </a:ext>
                </a:extLst>
              </p:cNvPr>
              <p:cNvGrpSpPr>
                <a:grpSpLocks/>
              </p:cNvGrpSpPr>
              <p:nvPr/>
            </p:nvGrpSpPr>
            <p:grpSpPr bwMode="auto">
              <a:xfrm>
                <a:off x="162" y="951"/>
                <a:ext cx="5441" cy="3304"/>
                <a:chOff x="162" y="951"/>
                <a:chExt cx="5441" cy="3304"/>
              </a:xfrm>
            </p:grpSpPr>
            <p:sp>
              <p:nvSpPr>
                <p:cNvPr id="117775" name="Rectangle 21">
                  <a:extLst>
                    <a:ext uri="{FF2B5EF4-FFF2-40B4-BE49-F238E27FC236}">
                      <a16:creationId xmlns:a16="http://schemas.microsoft.com/office/drawing/2014/main" id="{41269549-8602-2E30-81A7-D7C0E1D5B062}"/>
                    </a:ext>
                  </a:extLst>
                </p:cNvPr>
                <p:cNvSpPr>
                  <a:spLocks noChangeArrowheads="1"/>
                </p:cNvSpPr>
                <p:nvPr/>
              </p:nvSpPr>
              <p:spPr bwMode="auto">
                <a:xfrm>
                  <a:off x="5131" y="3735"/>
                  <a:ext cx="4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b="1"/>
                    <a:t>Price</a:t>
                  </a:r>
                </a:p>
              </p:txBody>
            </p:sp>
            <p:sp>
              <p:nvSpPr>
                <p:cNvPr id="117776" name="Rectangle 22">
                  <a:extLst>
                    <a:ext uri="{FF2B5EF4-FFF2-40B4-BE49-F238E27FC236}">
                      <a16:creationId xmlns:a16="http://schemas.microsoft.com/office/drawing/2014/main" id="{225AD91D-E482-F036-F0F6-CA9E0CE4270B}"/>
                    </a:ext>
                  </a:extLst>
                </p:cNvPr>
                <p:cNvSpPr>
                  <a:spLocks noChangeArrowheads="1"/>
                </p:cNvSpPr>
                <p:nvPr/>
              </p:nvSpPr>
              <p:spPr bwMode="auto">
                <a:xfrm>
                  <a:off x="162" y="951"/>
                  <a:ext cx="12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b="1"/>
                    <a:t>Room sales</a:t>
                  </a:r>
                </a:p>
              </p:txBody>
            </p:sp>
            <p:sp>
              <p:nvSpPr>
                <p:cNvPr id="117777" name="Rectangle 23">
                  <a:extLst>
                    <a:ext uri="{FF2B5EF4-FFF2-40B4-BE49-F238E27FC236}">
                      <a16:creationId xmlns:a16="http://schemas.microsoft.com/office/drawing/2014/main" id="{DE7F68F0-3684-A1D9-B4A8-B805F3E28834}"/>
                    </a:ext>
                  </a:extLst>
                </p:cNvPr>
                <p:cNvSpPr>
                  <a:spLocks noChangeArrowheads="1"/>
                </p:cNvSpPr>
                <p:nvPr/>
              </p:nvSpPr>
              <p:spPr bwMode="auto">
                <a:xfrm>
                  <a:off x="1050" y="1397"/>
                  <a:ext cx="3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100</a:t>
                  </a:r>
                </a:p>
              </p:txBody>
            </p:sp>
            <p:sp>
              <p:nvSpPr>
                <p:cNvPr id="117778" name="Rectangle 24">
                  <a:extLst>
                    <a:ext uri="{FF2B5EF4-FFF2-40B4-BE49-F238E27FC236}">
                      <a16:creationId xmlns:a16="http://schemas.microsoft.com/office/drawing/2014/main" id="{11111D1B-A3FF-CEEC-7678-872C5F35A9CD}"/>
                    </a:ext>
                  </a:extLst>
                </p:cNvPr>
                <p:cNvSpPr>
                  <a:spLocks noChangeArrowheads="1"/>
                </p:cNvSpPr>
                <p:nvPr/>
              </p:nvSpPr>
              <p:spPr bwMode="auto">
                <a:xfrm>
                  <a:off x="1077" y="214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60</a:t>
                  </a:r>
                </a:p>
              </p:txBody>
            </p:sp>
            <p:sp>
              <p:nvSpPr>
                <p:cNvPr id="117779" name="Rectangle 25">
                  <a:extLst>
                    <a:ext uri="{FF2B5EF4-FFF2-40B4-BE49-F238E27FC236}">
                      <a16:creationId xmlns:a16="http://schemas.microsoft.com/office/drawing/2014/main" id="{2BBEFBD4-2BED-AC98-65A4-6B67D0FEA749}"/>
                    </a:ext>
                  </a:extLst>
                </p:cNvPr>
                <p:cNvSpPr>
                  <a:spLocks noChangeArrowheads="1"/>
                </p:cNvSpPr>
                <p:nvPr/>
              </p:nvSpPr>
              <p:spPr bwMode="auto">
                <a:xfrm>
                  <a:off x="1067" y="288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600"/>
                    <a:t>30</a:t>
                  </a:r>
                </a:p>
              </p:txBody>
            </p:sp>
            <p:sp>
              <p:nvSpPr>
                <p:cNvPr id="117780" name="Rectangle 26">
                  <a:extLst>
                    <a:ext uri="{FF2B5EF4-FFF2-40B4-BE49-F238E27FC236}">
                      <a16:creationId xmlns:a16="http://schemas.microsoft.com/office/drawing/2014/main" id="{8495C7E0-B048-A4D6-704E-243A744A99F9}"/>
                    </a:ext>
                  </a:extLst>
                </p:cNvPr>
                <p:cNvSpPr>
                  <a:spLocks noChangeArrowheads="1"/>
                </p:cNvSpPr>
                <p:nvPr/>
              </p:nvSpPr>
              <p:spPr bwMode="auto">
                <a:xfrm>
                  <a:off x="2186" y="3748"/>
                  <a:ext cx="108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$100</a:t>
                  </a:r>
                </a:p>
                <a:p>
                  <a:pPr algn="ctr">
                    <a:lnSpc>
                      <a:spcPct val="85000"/>
                    </a:lnSpc>
                  </a:pPr>
                  <a:r>
                    <a:rPr lang="en-US" altLang="cs-CZ"/>
                    <a:t>Price 1</a:t>
                  </a:r>
                </a:p>
                <a:p>
                  <a:pPr algn="ctr">
                    <a:lnSpc>
                      <a:spcPct val="85000"/>
                    </a:lnSpc>
                  </a:pPr>
                  <a:r>
                    <a:rPr lang="en-US" altLang="cs-CZ"/>
                    <a:t>for room</a:t>
                  </a:r>
                </a:p>
              </p:txBody>
            </p:sp>
            <p:sp>
              <p:nvSpPr>
                <p:cNvPr id="117781" name="Rectangle 27">
                  <a:extLst>
                    <a:ext uri="{FF2B5EF4-FFF2-40B4-BE49-F238E27FC236}">
                      <a16:creationId xmlns:a16="http://schemas.microsoft.com/office/drawing/2014/main" id="{A5A5F9DB-01DF-14D5-308C-7A1BDD7047CD}"/>
                    </a:ext>
                  </a:extLst>
                </p:cNvPr>
                <p:cNvSpPr>
                  <a:spLocks noChangeArrowheads="1"/>
                </p:cNvSpPr>
                <p:nvPr/>
              </p:nvSpPr>
              <p:spPr bwMode="auto">
                <a:xfrm>
                  <a:off x="3413" y="3748"/>
                  <a:ext cx="108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$200</a:t>
                  </a:r>
                </a:p>
                <a:p>
                  <a:pPr algn="ctr">
                    <a:lnSpc>
                      <a:spcPct val="85000"/>
                    </a:lnSpc>
                  </a:pPr>
                  <a:r>
                    <a:rPr lang="en-US" altLang="cs-CZ"/>
                    <a:t>Price 2</a:t>
                  </a:r>
                </a:p>
                <a:p>
                  <a:pPr algn="ctr">
                    <a:lnSpc>
                      <a:spcPct val="85000"/>
                    </a:lnSpc>
                  </a:pPr>
                  <a:r>
                    <a:rPr lang="en-US" altLang="cs-CZ"/>
                    <a:t>for room</a:t>
                  </a:r>
                </a:p>
              </p:txBody>
            </p:sp>
            <p:sp>
              <p:nvSpPr>
                <p:cNvPr id="117782" name="Rectangle 28">
                  <a:extLst>
                    <a:ext uri="{FF2B5EF4-FFF2-40B4-BE49-F238E27FC236}">
                      <a16:creationId xmlns:a16="http://schemas.microsoft.com/office/drawing/2014/main" id="{14C5ABD5-ED46-1ECF-9EF2-502EE6063E69}"/>
                    </a:ext>
                  </a:extLst>
                </p:cNvPr>
                <p:cNvSpPr>
                  <a:spLocks noChangeArrowheads="1"/>
                </p:cNvSpPr>
                <p:nvPr/>
              </p:nvSpPr>
              <p:spPr bwMode="auto">
                <a:xfrm>
                  <a:off x="1159" y="3748"/>
                  <a:ext cx="954"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cs-CZ"/>
                    <a:t>$15</a:t>
                  </a:r>
                </a:p>
                <a:p>
                  <a:pPr algn="ctr">
                    <a:lnSpc>
                      <a:spcPct val="85000"/>
                    </a:lnSpc>
                  </a:pPr>
                  <a:r>
                    <a:rPr lang="en-US" altLang="cs-CZ"/>
                    <a:t>Variable cost</a:t>
                  </a:r>
                </a:p>
                <a:p>
                  <a:pPr algn="ctr">
                    <a:lnSpc>
                      <a:spcPct val="85000"/>
                    </a:lnSpc>
                  </a:pPr>
                  <a:r>
                    <a:rPr lang="en-US" altLang="cs-CZ"/>
                    <a:t>of room</a:t>
                  </a:r>
                </a:p>
              </p:txBody>
            </p:sp>
            <p:sp>
              <p:nvSpPr>
                <p:cNvPr id="117783" name="Line 29">
                  <a:extLst>
                    <a:ext uri="{FF2B5EF4-FFF2-40B4-BE49-F238E27FC236}">
                      <a16:creationId xmlns:a16="http://schemas.microsoft.com/office/drawing/2014/main" id="{8D885C8B-8B33-E3AD-BD2F-782E81520302}"/>
                    </a:ext>
                  </a:extLst>
                </p:cNvPr>
                <p:cNvSpPr>
                  <a:spLocks noChangeShapeType="1"/>
                </p:cNvSpPr>
                <p:nvPr/>
              </p:nvSpPr>
              <p:spPr bwMode="auto">
                <a:xfrm>
                  <a:off x="2776" y="3592"/>
                  <a:ext cx="0" cy="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7784" name="Freeform 30">
                  <a:extLst>
                    <a:ext uri="{FF2B5EF4-FFF2-40B4-BE49-F238E27FC236}">
                      <a16:creationId xmlns:a16="http://schemas.microsoft.com/office/drawing/2014/main" id="{FE246A21-22CB-4A81-5738-29207B8B095A}"/>
                    </a:ext>
                  </a:extLst>
                </p:cNvPr>
                <p:cNvSpPr>
                  <a:spLocks/>
                </p:cNvSpPr>
                <p:nvPr/>
              </p:nvSpPr>
              <p:spPr bwMode="auto">
                <a:xfrm>
                  <a:off x="1385" y="1013"/>
                  <a:ext cx="4153" cy="2706"/>
                </a:xfrm>
                <a:custGeom>
                  <a:avLst/>
                  <a:gdLst>
                    <a:gd name="T0" fmla="*/ 20 w 3368"/>
                    <a:gd name="T1" fmla="*/ 0 h 1912"/>
                    <a:gd name="T2" fmla="*/ 0 w 3368"/>
                    <a:gd name="T3" fmla="*/ 2706 h 1912"/>
                    <a:gd name="T4" fmla="*/ 4153 w 3368"/>
                    <a:gd name="T5" fmla="*/ 2706 h 1912"/>
                    <a:gd name="T6" fmla="*/ 0 60000 65536"/>
                    <a:gd name="T7" fmla="*/ 0 60000 65536"/>
                    <a:gd name="T8" fmla="*/ 0 60000 65536"/>
                    <a:gd name="T9" fmla="*/ 0 w 3368"/>
                    <a:gd name="T10" fmla="*/ 0 h 1912"/>
                    <a:gd name="T11" fmla="*/ 3368 w 3368"/>
                    <a:gd name="T12" fmla="*/ 1912 h 1912"/>
                  </a:gdLst>
                  <a:ahLst/>
                  <a:cxnLst>
                    <a:cxn ang="T6">
                      <a:pos x="T0" y="T1"/>
                    </a:cxn>
                    <a:cxn ang="T7">
                      <a:pos x="T2" y="T3"/>
                    </a:cxn>
                    <a:cxn ang="T8">
                      <a:pos x="T4" y="T5"/>
                    </a:cxn>
                  </a:cxnLst>
                  <a:rect l="T9" t="T10" r="T11" b="T12"/>
                  <a:pathLst>
                    <a:path w="3368" h="1912">
                      <a:moveTo>
                        <a:pt x="16" y="0"/>
                      </a:moveTo>
                      <a:cubicBezTo>
                        <a:pt x="10" y="637"/>
                        <a:pt x="5" y="1274"/>
                        <a:pt x="0" y="1912"/>
                      </a:cubicBezTo>
                      <a:lnTo>
                        <a:pt x="3368" y="1912"/>
                      </a:lnTo>
                    </a:path>
                  </a:pathLst>
                </a:custGeom>
                <a:noFill/>
                <a:ln w="38100" cmpd="sng">
                  <a:solidFill>
                    <a:schemeClr val="tx1"/>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117771" name="Line 31">
              <a:extLst>
                <a:ext uri="{FF2B5EF4-FFF2-40B4-BE49-F238E27FC236}">
                  <a16:creationId xmlns:a16="http://schemas.microsoft.com/office/drawing/2014/main" id="{1FE5350C-8CE3-CDA0-8A2C-B1D3B6CB93F8}"/>
                </a:ext>
              </a:extLst>
            </p:cNvPr>
            <p:cNvSpPr>
              <a:spLocks noChangeShapeType="1"/>
            </p:cNvSpPr>
            <p:nvPr/>
          </p:nvSpPr>
          <p:spPr bwMode="auto">
            <a:xfrm>
              <a:off x="3976" y="3592"/>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41328"/>
                                        </p:tgtEl>
                                        <p:attrNameLst>
                                          <p:attrName>style.visibility</p:attrName>
                                        </p:attrNameLst>
                                      </p:cBhvr>
                                      <p:to>
                                        <p:strVal val="visible"/>
                                      </p:to>
                                    </p:set>
                                    <p:animEffect transition="in" filter="strips(upRight)">
                                      <p:cBhvr>
                                        <p:cTn id="7" dur="1000"/>
                                        <p:tgtEl>
                                          <p:spTgt spid="141328"/>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41314"/>
                                        </p:tgtEl>
                                        <p:attrNameLst>
                                          <p:attrName>style.visibility</p:attrName>
                                        </p:attrNameLst>
                                      </p:cBhvr>
                                      <p:to>
                                        <p:strVal val="visible"/>
                                      </p:to>
                                    </p:set>
                                    <p:animEffect transition="in" filter="wipe(left)">
                                      <p:cBhvr>
                                        <p:cTn id="11" dur="1000"/>
                                        <p:tgtEl>
                                          <p:spTgt spid="141314"/>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41316"/>
                                        </p:tgtEl>
                                        <p:attrNameLst>
                                          <p:attrName>style.visibility</p:attrName>
                                        </p:attrNameLst>
                                      </p:cBhvr>
                                      <p:to>
                                        <p:strVal val="visible"/>
                                      </p:to>
                                    </p:set>
                                    <p:animEffect transition="in" filter="wipe(up)">
                                      <p:cBhvr>
                                        <p:cTn id="15" dur="1000"/>
                                        <p:tgtEl>
                                          <p:spTgt spid="141316"/>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41327"/>
                                        </p:tgtEl>
                                        <p:attrNameLst>
                                          <p:attrName>style.visibility</p:attrName>
                                        </p:attrNameLst>
                                      </p:cBhvr>
                                      <p:to>
                                        <p:strVal val="visible"/>
                                      </p:to>
                                    </p:set>
                                    <p:animEffect transition="in" filter="wipe(left)">
                                      <p:cBhvr>
                                        <p:cTn id="19" dur="1000"/>
                                        <p:tgtEl>
                                          <p:spTgt spid="141327"/>
                                        </p:tgtEl>
                                      </p:cBhvr>
                                    </p:animEffect>
                                  </p:childTnLst>
                                </p:cTn>
                              </p:par>
                            </p:childTnLst>
                          </p:cTn>
                        </p:par>
                        <p:par>
                          <p:cTn id="20" fill="hold" nodeType="afterGroup">
                            <p:stCondLst>
                              <p:cond delay="8000"/>
                            </p:stCondLst>
                            <p:childTnLst>
                              <p:par>
                                <p:cTn id="21" presetID="22" presetClass="entr" presetSubtype="8" fill="hold" nodeType="afterEffect">
                                  <p:stCondLst>
                                    <p:cond delay="0"/>
                                  </p:stCondLst>
                                  <p:childTnLst>
                                    <p:set>
                                      <p:cBhvr>
                                        <p:cTn id="22" dur="1" fill="hold">
                                          <p:stCondLst>
                                            <p:cond delay="0"/>
                                          </p:stCondLst>
                                        </p:cTn>
                                        <p:tgtEl>
                                          <p:spTgt spid="141324"/>
                                        </p:tgtEl>
                                        <p:attrNameLst>
                                          <p:attrName>style.visibility</p:attrName>
                                        </p:attrNameLst>
                                      </p:cBhvr>
                                      <p:to>
                                        <p:strVal val="visible"/>
                                      </p:to>
                                    </p:set>
                                    <p:animEffect transition="in" filter="wipe(left)">
                                      <p:cBhvr>
                                        <p:cTn id="23" dur="1000"/>
                                        <p:tgtEl>
                                          <p:spTgt spid="141324"/>
                                        </p:tgtEl>
                                      </p:cBhvr>
                                    </p:animEffect>
                                  </p:childTnLst>
                                </p:cTn>
                              </p:par>
                            </p:childTnLst>
                          </p:cTn>
                        </p:par>
                        <p:par>
                          <p:cTn id="24" fill="hold" nodeType="afterGroup">
                            <p:stCondLst>
                              <p:cond delay="9000"/>
                            </p:stCondLst>
                            <p:childTnLst>
                              <p:par>
                                <p:cTn id="25" presetID="22" presetClass="entr" presetSubtype="8" fill="hold" nodeType="afterEffect">
                                  <p:stCondLst>
                                    <p:cond delay="0"/>
                                  </p:stCondLst>
                                  <p:childTnLst>
                                    <p:set>
                                      <p:cBhvr>
                                        <p:cTn id="26" dur="1" fill="hold">
                                          <p:stCondLst>
                                            <p:cond delay="0"/>
                                          </p:stCondLst>
                                        </p:cTn>
                                        <p:tgtEl>
                                          <p:spTgt spid="141321"/>
                                        </p:tgtEl>
                                        <p:attrNameLst>
                                          <p:attrName>style.visibility</p:attrName>
                                        </p:attrNameLst>
                                      </p:cBhvr>
                                      <p:to>
                                        <p:strVal val="visible"/>
                                      </p:to>
                                    </p:set>
                                    <p:animEffect transition="in" filter="wipe(left)">
                                      <p:cBhvr>
                                        <p:cTn id="27" dur="1000"/>
                                        <p:tgtEl>
                                          <p:spTgt spid="141321"/>
                                        </p:tgtEl>
                                      </p:cBhvr>
                                    </p:animEffect>
                                  </p:childTnLst>
                                </p:cTn>
                              </p:par>
                            </p:childTnLst>
                          </p:cTn>
                        </p:par>
                        <p:par>
                          <p:cTn id="28" fill="hold" nodeType="afterGroup">
                            <p:stCondLst>
                              <p:cond delay="10000"/>
                            </p:stCondLst>
                            <p:childTnLst>
                              <p:par>
                                <p:cTn id="29" presetID="22" presetClass="entr" presetSubtype="8" fill="hold" nodeType="afterEffect">
                                  <p:stCondLst>
                                    <p:cond delay="0"/>
                                  </p:stCondLst>
                                  <p:childTnLst>
                                    <p:set>
                                      <p:cBhvr>
                                        <p:cTn id="30" dur="1" fill="hold">
                                          <p:stCondLst>
                                            <p:cond delay="0"/>
                                          </p:stCondLst>
                                        </p:cTn>
                                        <p:tgtEl>
                                          <p:spTgt spid="141315"/>
                                        </p:tgtEl>
                                        <p:attrNameLst>
                                          <p:attrName>style.visibility</p:attrName>
                                        </p:attrNameLst>
                                      </p:cBhvr>
                                      <p:to>
                                        <p:strVal val="visible"/>
                                      </p:to>
                                    </p:set>
                                    <p:animEffect transition="in" filter="wipe(left)">
                                      <p:cBhvr>
                                        <p:cTn id="31" dur="1000"/>
                                        <p:tgtEl>
                                          <p:spTgt spid="141315"/>
                                        </p:tgtEl>
                                      </p:cBhvr>
                                    </p:animEffect>
                                  </p:childTnLst>
                                </p:cTn>
                              </p:par>
                            </p:childTnLst>
                          </p:cTn>
                        </p:par>
                        <p:par>
                          <p:cTn id="32" fill="hold" nodeType="afterGroup">
                            <p:stCondLst>
                              <p:cond delay="11000"/>
                            </p:stCondLst>
                            <p:childTnLst>
                              <p:par>
                                <p:cTn id="33" presetID="22" presetClass="entr" presetSubtype="8" fill="hold" nodeType="afterEffect">
                                  <p:stCondLst>
                                    <p:cond delay="0"/>
                                  </p:stCondLst>
                                  <p:childTnLst>
                                    <p:set>
                                      <p:cBhvr>
                                        <p:cTn id="34" dur="1" fill="hold">
                                          <p:stCondLst>
                                            <p:cond delay="0"/>
                                          </p:stCondLst>
                                        </p:cTn>
                                        <p:tgtEl>
                                          <p:spTgt spid="141320"/>
                                        </p:tgtEl>
                                        <p:attrNameLst>
                                          <p:attrName>style.visibility</p:attrName>
                                        </p:attrNameLst>
                                      </p:cBhvr>
                                      <p:to>
                                        <p:strVal val="visible"/>
                                      </p:to>
                                    </p:set>
                                    <p:animEffect transition="in" filter="wipe(left)">
                                      <p:cBhvr>
                                        <p:cTn id="35" dur="10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2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E0EBC9F3-C96E-C36F-726B-E11A3BD59B76}"/>
              </a:ext>
            </a:extLst>
          </p:cNvPr>
          <p:cNvSpPr>
            <a:spLocks noGrp="1" noChangeArrowheads="1"/>
          </p:cNvSpPr>
          <p:nvPr>
            <p:ph type="title"/>
          </p:nvPr>
        </p:nvSpPr>
        <p:spPr>
          <a:extLst>
            <a:ext uri="{909E8E84-426E-40dd-AFC4-6F175D3DCCD1}"/>
          </a:extLst>
        </p:spPr>
        <p:txBody>
          <a:bodyPr rtlCol="0">
            <a:normAutofit/>
          </a:bodyPr>
          <a:lstStyle/>
          <a:p>
            <a:pPr>
              <a:defRPr/>
            </a:pPr>
            <a:r>
              <a:rPr lang="en-US" sz="4000" dirty="0"/>
              <a:t>Revenue Management Approaches</a:t>
            </a:r>
          </a:p>
        </p:txBody>
      </p:sp>
      <p:sp>
        <p:nvSpPr>
          <p:cNvPr id="119810" name="Content Placeholder 1">
            <a:extLst>
              <a:ext uri="{FF2B5EF4-FFF2-40B4-BE49-F238E27FC236}">
                <a16:creationId xmlns:a16="http://schemas.microsoft.com/office/drawing/2014/main" id="{F9A00CA8-7FDC-9D29-30A8-BF78F0BB8FE5}"/>
              </a:ext>
            </a:extLst>
          </p:cNvPr>
          <p:cNvSpPr>
            <a:spLocks noGrp="1"/>
          </p:cNvSpPr>
          <p:nvPr>
            <p:ph idx="1"/>
          </p:nvPr>
        </p:nvSpPr>
        <p:spPr/>
        <p:txBody>
          <a:bodyPr>
            <a:normAutofit fontScale="92500" lnSpcReduction="10000"/>
          </a:bodyPr>
          <a:lstStyle/>
          <a:p>
            <a:r>
              <a:rPr lang="en-US" altLang="cs-CZ" dirty="0">
                <a:latin typeface="Arial" panose="020B0604020202020204" pitchFamily="34" charset="0"/>
                <a:cs typeface="Arial" panose="020B0604020202020204" pitchFamily="34" charset="0"/>
              </a:rPr>
              <a:t>Airlines, hotels, rental cars, etc.</a:t>
            </a:r>
          </a:p>
          <a:p>
            <a:pPr marL="812800" lvl="1" indent="-355600"/>
            <a:r>
              <a:rPr lang="en-US" altLang="cs-CZ" dirty="0">
                <a:latin typeface="Arial" panose="020B0604020202020204" pitchFamily="34" charset="0"/>
                <a:cs typeface="Arial" panose="020B0604020202020204" pitchFamily="34" charset="0"/>
              </a:rPr>
              <a:t>Tend to have predictable duration of service and use variable pricing to control availability and revenue</a:t>
            </a:r>
          </a:p>
          <a:p>
            <a:r>
              <a:rPr lang="en-US" altLang="cs-CZ" dirty="0">
                <a:latin typeface="Arial" panose="020B0604020202020204" pitchFamily="34" charset="0"/>
                <a:cs typeface="Arial" panose="020B0604020202020204" pitchFamily="34" charset="0"/>
              </a:rPr>
              <a:t> Movies, stadiums, performing arts centers</a:t>
            </a:r>
          </a:p>
          <a:p>
            <a:pPr marL="812800" lvl="1" indent="-355600"/>
            <a:r>
              <a:rPr lang="en-US" altLang="cs-CZ" dirty="0">
                <a:latin typeface="Arial" panose="020B0604020202020204" pitchFamily="34" charset="0"/>
                <a:cs typeface="Arial" panose="020B0604020202020204" pitchFamily="34" charset="0"/>
              </a:rPr>
              <a:t>Tend to have predicable duration and fixed prices but use seating locations and times to manage revenue</a:t>
            </a:r>
            <a:endParaRPr lang="cs-CZ" altLang="cs-CZ" dirty="0">
              <a:latin typeface="Arial" panose="020B0604020202020204" pitchFamily="34" charset="0"/>
              <a:cs typeface="Arial" panose="020B0604020202020204" pitchFamily="34" charset="0"/>
            </a:endParaRPr>
          </a:p>
          <a:p>
            <a:r>
              <a:rPr lang="en-US" altLang="cs-CZ" dirty="0">
                <a:latin typeface="Arial" panose="020B0604020202020204" pitchFamily="34" charset="0"/>
                <a:cs typeface="Arial" panose="020B0604020202020204" pitchFamily="34" charset="0"/>
              </a:rPr>
              <a:t>Restaurants, golf courses, ISPs</a:t>
            </a:r>
          </a:p>
          <a:p>
            <a:pPr marL="812800" lvl="1" indent="-355600"/>
            <a:r>
              <a:rPr lang="en-US" altLang="cs-CZ" dirty="0">
                <a:latin typeface="Arial" panose="020B0604020202020204" pitchFamily="34" charset="0"/>
                <a:cs typeface="Arial" panose="020B0604020202020204" pitchFamily="34" charset="0"/>
              </a:rPr>
              <a:t>Generally have unpredictable duration of customer use and fixed prices, may use “off-peak” rates to shift demand and manage revenue</a:t>
            </a:r>
          </a:p>
          <a:p>
            <a:r>
              <a:rPr lang="en-US" altLang="cs-CZ" dirty="0">
                <a:latin typeface="Arial" panose="020B0604020202020204" pitchFamily="34" charset="0"/>
                <a:cs typeface="Arial" panose="020B0604020202020204" pitchFamily="34" charset="0"/>
              </a:rPr>
              <a:t>Health care businesses, etc.</a:t>
            </a:r>
          </a:p>
          <a:p>
            <a:pPr marL="812800" lvl="1" indent="-355600"/>
            <a:r>
              <a:rPr lang="en-US" altLang="cs-CZ" dirty="0">
                <a:latin typeface="Arial" panose="020B0604020202020204" pitchFamily="34" charset="0"/>
                <a:cs typeface="Arial" panose="020B0604020202020204" pitchFamily="34" charset="0"/>
              </a:rPr>
              <a:t>Tend to have unpredictable duration of service and variable pricing, often attempt to control duration of service </a:t>
            </a:r>
          </a:p>
          <a:p>
            <a:pPr marL="812800" lvl="1" indent="-355600"/>
            <a:endParaRPr lang="en-US" altLang="cs-CZ" dirty="0">
              <a:latin typeface="Arial" panose="020B0604020202020204" pitchFamily="34" charset="0"/>
              <a:cs typeface="Arial" panose="020B0604020202020204" pitchFamily="34" charset="0"/>
            </a:endParaRPr>
          </a:p>
        </p:txBody>
      </p:sp>
    </p:spTree>
  </p:cSld>
  <p:clrMapOvr>
    <a:masterClrMapping/>
  </p:clrMapOvr>
  <p:transition>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2BB3327D-BA59-4FA2-631E-82396620FFB3}"/>
              </a:ext>
            </a:extLst>
          </p:cNvPr>
          <p:cNvSpPr>
            <a:spLocks noGrp="1" noChangeArrowheads="1"/>
          </p:cNvSpPr>
          <p:nvPr>
            <p:ph type="title"/>
          </p:nvPr>
        </p:nvSpPr>
        <p:spPr>
          <a:xfrm>
            <a:off x="1981200" y="477838"/>
            <a:ext cx="8229600" cy="1477962"/>
          </a:xfrm>
        </p:spPr>
        <p:txBody>
          <a:bodyPr/>
          <a:lstStyle/>
          <a:p>
            <a:r>
              <a:rPr lang="en-US" altLang="cs-CZ">
                <a:latin typeface="Arial" panose="020B0604020202020204" pitchFamily="34" charset="0"/>
                <a:cs typeface="Arial" panose="020B0604020202020204" pitchFamily="34" charset="0"/>
              </a:rPr>
              <a:t>Making Revenue Management Work</a:t>
            </a:r>
          </a:p>
        </p:txBody>
      </p:sp>
      <p:sp>
        <p:nvSpPr>
          <p:cNvPr id="123906" name="Content Placeholder 1">
            <a:extLst>
              <a:ext uri="{FF2B5EF4-FFF2-40B4-BE49-F238E27FC236}">
                <a16:creationId xmlns:a16="http://schemas.microsoft.com/office/drawing/2014/main" id="{19159B96-1326-E89A-1FF7-6FAC0CED1181}"/>
              </a:ext>
            </a:extLst>
          </p:cNvPr>
          <p:cNvSpPr>
            <a:spLocks noGrp="1"/>
          </p:cNvSpPr>
          <p:nvPr>
            <p:ph idx="1"/>
          </p:nvPr>
        </p:nvSpPr>
        <p:spPr>
          <a:xfrm>
            <a:off x="2286000" y="2146300"/>
            <a:ext cx="7620000" cy="3606800"/>
          </a:xfrm>
        </p:spPr>
        <p:txBody>
          <a:bodyPr/>
          <a:lstStyle/>
          <a:p>
            <a:pPr marL="514350" indent="-514350">
              <a:buFont typeface="Arial" panose="020B0604020202020204" pitchFamily="34" charset="0"/>
              <a:buAutoNum type="arabicPeriod"/>
            </a:pPr>
            <a:r>
              <a:rPr lang="en-US" altLang="cs-CZ">
                <a:latin typeface="Arial" panose="020B0604020202020204" pitchFamily="34" charset="0"/>
                <a:cs typeface="Arial" panose="020B0604020202020204" pitchFamily="34" charset="0"/>
              </a:rPr>
              <a:t>Multiple pricing structures must be feasible and appear logical to the customer</a:t>
            </a:r>
          </a:p>
          <a:p>
            <a:pPr marL="514350" indent="-514350">
              <a:buFont typeface="Arial" panose="020B0604020202020204" pitchFamily="34" charset="0"/>
              <a:buAutoNum type="arabicPeriod"/>
            </a:pPr>
            <a:r>
              <a:rPr lang="en-US" altLang="cs-CZ">
                <a:latin typeface="Arial" panose="020B0604020202020204" pitchFamily="34" charset="0"/>
                <a:cs typeface="Arial" panose="020B0604020202020204" pitchFamily="34" charset="0"/>
              </a:rPr>
              <a:t>Forecasts of the use and duration of use</a:t>
            </a:r>
          </a:p>
          <a:p>
            <a:pPr marL="514350" indent="-514350">
              <a:buFont typeface="Arial" panose="020B0604020202020204" pitchFamily="34" charset="0"/>
              <a:buAutoNum type="arabicPeriod"/>
            </a:pPr>
            <a:r>
              <a:rPr lang="en-US" altLang="cs-CZ">
                <a:latin typeface="Arial" panose="020B0604020202020204" pitchFamily="34" charset="0"/>
                <a:cs typeface="Arial" panose="020B0604020202020204" pitchFamily="34" charset="0"/>
              </a:rPr>
              <a:t>Changes in demand</a:t>
            </a:r>
          </a:p>
        </p:txBody>
      </p:sp>
    </p:spTree>
  </p:cSld>
  <p:clrMapOvr>
    <a:masterClrMapping/>
  </p:clrMapOvr>
  <p:transition>
    <p:pull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B2B9B-5EC9-750B-D9D3-1E6D52AF12CB}"/>
              </a:ext>
            </a:extLst>
          </p:cNvPr>
          <p:cNvSpPr>
            <a:spLocks noGrp="1"/>
          </p:cNvSpPr>
          <p:nvPr>
            <p:ph type="title"/>
          </p:nvPr>
        </p:nvSpPr>
        <p:spPr>
          <a:xfrm>
            <a:off x="838200" y="365125"/>
            <a:ext cx="7732059" cy="1325563"/>
          </a:xfrm>
        </p:spPr>
        <p:txBody>
          <a:bodyPr>
            <a:normAutofit/>
          </a:bodyPr>
          <a:lstStyle/>
          <a:p>
            <a:r>
              <a:rPr lang="en-GB" sz="4000" dirty="0"/>
              <a:t>Difficulties in the assessment</a:t>
            </a:r>
            <a:br>
              <a:rPr lang="cs-CZ" sz="4000" dirty="0"/>
            </a:br>
            <a:r>
              <a:rPr lang="en-GB" sz="4000" dirty="0"/>
              <a:t> of service capacity</a:t>
            </a:r>
          </a:p>
        </p:txBody>
      </p:sp>
      <p:sp>
        <p:nvSpPr>
          <p:cNvPr id="3" name="Zástupný obsah 2">
            <a:extLst>
              <a:ext uri="{FF2B5EF4-FFF2-40B4-BE49-F238E27FC236}">
                <a16:creationId xmlns:a16="http://schemas.microsoft.com/office/drawing/2014/main" id="{E5024CBC-269B-5D15-3587-993EB49E27B4}"/>
              </a:ext>
            </a:extLst>
          </p:cNvPr>
          <p:cNvSpPr>
            <a:spLocks noGrp="1"/>
          </p:cNvSpPr>
          <p:nvPr>
            <p:ph idx="1"/>
          </p:nvPr>
        </p:nvSpPr>
        <p:spPr>
          <a:xfrm>
            <a:off x="430306" y="1825625"/>
            <a:ext cx="10923494" cy="4351338"/>
          </a:xfrm>
        </p:spPr>
        <p:txBody>
          <a:bodyPr/>
          <a:lstStyle/>
          <a:p>
            <a:pPr marL="514350" indent="-514350">
              <a:buFont typeface="+mj-lt"/>
              <a:buAutoNum type="alphaLcParenR"/>
            </a:pPr>
            <a:r>
              <a:rPr lang="cs-CZ" dirty="0"/>
              <a:t>s</a:t>
            </a:r>
            <a:r>
              <a:rPr lang="en-GB" dirty="0" err="1"/>
              <a:t>ervice</a:t>
            </a:r>
            <a:r>
              <a:rPr lang="en-GB" dirty="0"/>
              <a:t> mix</a:t>
            </a:r>
            <a:endParaRPr lang="cs-CZ" dirty="0"/>
          </a:p>
          <a:p>
            <a:pPr marL="514350" indent="-514350">
              <a:buFont typeface="+mj-lt"/>
              <a:buAutoNum type="alphaLcParenR"/>
            </a:pPr>
            <a:r>
              <a:rPr lang="en-GB" dirty="0"/>
              <a:t>the impact of location</a:t>
            </a:r>
            <a:endParaRPr lang="cs-CZ" dirty="0"/>
          </a:p>
          <a:p>
            <a:pPr marL="514350" indent="-514350">
              <a:buFont typeface="+mj-lt"/>
              <a:buAutoNum type="alphaLcParenR"/>
            </a:pPr>
            <a:r>
              <a:rPr lang="en-GB" dirty="0"/>
              <a:t>the extent of intangibility in the service</a:t>
            </a:r>
            <a:endParaRPr lang="cs-CZ" dirty="0"/>
          </a:p>
          <a:p>
            <a:pPr marL="514350" indent="-514350">
              <a:buFont typeface="+mj-lt"/>
              <a:buAutoNum type="alphaLcParenR"/>
            </a:pPr>
            <a:r>
              <a:rPr lang="en-GB" dirty="0"/>
              <a:t>The</a:t>
            </a:r>
            <a:r>
              <a:rPr lang="cs-CZ" dirty="0"/>
              <a:t> </a:t>
            </a:r>
            <a:r>
              <a:rPr lang="cs-CZ" dirty="0" err="1"/>
              <a:t>ea</a:t>
            </a:r>
            <a:r>
              <a:rPr lang="en-GB" dirty="0"/>
              <a:t>se of identification of resource constraints</a:t>
            </a:r>
            <a:endParaRPr lang="cs-CZ" dirty="0"/>
          </a:p>
          <a:p>
            <a:endParaRPr lang="en-GB" dirty="0"/>
          </a:p>
        </p:txBody>
      </p:sp>
      <p:sp>
        <p:nvSpPr>
          <p:cNvPr id="5" name="Obdélník 4">
            <a:extLst>
              <a:ext uri="{FF2B5EF4-FFF2-40B4-BE49-F238E27FC236}">
                <a16:creationId xmlns:a16="http://schemas.microsoft.com/office/drawing/2014/main" id="{02EACB17-76CB-82E3-BC40-22551EB7B393}"/>
              </a:ext>
            </a:extLst>
          </p:cNvPr>
          <p:cNvSpPr/>
          <p:nvPr/>
        </p:nvSpPr>
        <p:spPr>
          <a:xfrm>
            <a:off x="5133848" y="4317813"/>
            <a:ext cx="2118599" cy="1323439"/>
          </a:xfrm>
          <a:prstGeom prst="rect">
            <a:avLst/>
          </a:prstGeom>
          <a:noFill/>
        </p:spPr>
        <p:txBody>
          <a:bodyPr wrap="square" lIns="91440" tIns="45720" rIns="91440" bIns="45720">
            <a:spAutoFit/>
          </a:bodyPr>
          <a:lstStyle/>
          <a:p>
            <a:pPr algn="ctr"/>
            <a:r>
              <a:rPr lang="cs-CZ" sz="80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pic>
        <p:nvPicPr>
          <p:cNvPr id="8" name="Obrázek 7">
            <a:extLst>
              <a:ext uri="{FF2B5EF4-FFF2-40B4-BE49-F238E27FC236}">
                <a16:creationId xmlns:a16="http://schemas.microsoft.com/office/drawing/2014/main" id="{888F63E4-767B-B8A5-6C96-031A5F554A69}"/>
              </a:ext>
            </a:extLst>
          </p:cNvPr>
          <p:cNvPicPr>
            <a:picLocks noChangeAspect="1"/>
          </p:cNvPicPr>
          <p:nvPr/>
        </p:nvPicPr>
        <p:blipFill>
          <a:blip r:embed="rId2"/>
          <a:stretch>
            <a:fillRect/>
          </a:stretch>
        </p:blipFill>
        <p:spPr>
          <a:xfrm>
            <a:off x="8613912" y="0"/>
            <a:ext cx="3578088" cy="6858000"/>
          </a:xfrm>
          <a:prstGeom prst="rect">
            <a:avLst/>
          </a:prstGeom>
        </p:spPr>
      </p:pic>
      <p:sp>
        <p:nvSpPr>
          <p:cNvPr id="10" name="TextovéPole 9">
            <a:extLst>
              <a:ext uri="{FF2B5EF4-FFF2-40B4-BE49-F238E27FC236}">
                <a16:creationId xmlns:a16="http://schemas.microsoft.com/office/drawing/2014/main" id="{6C0AC229-98EF-72C4-B896-427BCD641938}"/>
              </a:ext>
            </a:extLst>
          </p:cNvPr>
          <p:cNvSpPr txBox="1"/>
          <p:nvPr/>
        </p:nvSpPr>
        <p:spPr>
          <a:xfrm>
            <a:off x="652959" y="6228776"/>
            <a:ext cx="6096000" cy="369332"/>
          </a:xfrm>
          <a:prstGeom prst="rect">
            <a:avLst/>
          </a:prstGeom>
          <a:noFill/>
        </p:spPr>
        <p:txBody>
          <a:bodyPr wrap="square">
            <a:spAutoFit/>
          </a:bodyPr>
          <a:lstStyle/>
          <a:p>
            <a:r>
              <a:rPr lang="en-GB" dirty="0"/>
              <a:t>(Johnston et al., p.28</a:t>
            </a:r>
            <a:r>
              <a:rPr lang="cs-CZ" dirty="0"/>
              <a:t>7</a:t>
            </a:r>
            <a:r>
              <a:rPr lang="en-GB" dirty="0"/>
              <a:t>)</a:t>
            </a:r>
          </a:p>
        </p:txBody>
      </p:sp>
    </p:spTree>
    <p:extLst>
      <p:ext uri="{BB962C8B-B14F-4D97-AF65-F5344CB8AC3E}">
        <p14:creationId xmlns:p14="http://schemas.microsoft.com/office/powerpoint/2010/main" val="231947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B2B9B-5EC9-750B-D9D3-1E6D52AF12CB}"/>
              </a:ext>
            </a:extLst>
          </p:cNvPr>
          <p:cNvSpPr>
            <a:spLocks noGrp="1"/>
          </p:cNvSpPr>
          <p:nvPr>
            <p:ph type="title"/>
          </p:nvPr>
        </p:nvSpPr>
        <p:spPr>
          <a:xfrm>
            <a:off x="838200" y="365125"/>
            <a:ext cx="7732059" cy="1325563"/>
          </a:xfrm>
        </p:spPr>
        <p:txBody>
          <a:bodyPr>
            <a:normAutofit/>
          </a:bodyPr>
          <a:lstStyle/>
          <a:p>
            <a:r>
              <a:rPr lang="en-GB" sz="4000" dirty="0"/>
              <a:t>Difficulties in the assessment</a:t>
            </a:r>
            <a:br>
              <a:rPr lang="cs-CZ" sz="4000" dirty="0"/>
            </a:br>
            <a:r>
              <a:rPr lang="en-GB" sz="4000" dirty="0"/>
              <a:t> of service capacity</a:t>
            </a:r>
          </a:p>
        </p:txBody>
      </p:sp>
      <p:sp>
        <p:nvSpPr>
          <p:cNvPr id="3" name="Zástupný obsah 2">
            <a:extLst>
              <a:ext uri="{FF2B5EF4-FFF2-40B4-BE49-F238E27FC236}">
                <a16:creationId xmlns:a16="http://schemas.microsoft.com/office/drawing/2014/main" id="{E5024CBC-269B-5D15-3587-993EB49E27B4}"/>
              </a:ext>
            </a:extLst>
          </p:cNvPr>
          <p:cNvSpPr>
            <a:spLocks noGrp="1"/>
          </p:cNvSpPr>
          <p:nvPr>
            <p:ph idx="1"/>
          </p:nvPr>
        </p:nvSpPr>
        <p:spPr>
          <a:xfrm>
            <a:off x="430306" y="1825625"/>
            <a:ext cx="10923494" cy="4351338"/>
          </a:xfrm>
        </p:spPr>
        <p:txBody>
          <a:bodyPr/>
          <a:lstStyle/>
          <a:p>
            <a:pPr marL="514350" indent="-514350">
              <a:buFont typeface="+mj-lt"/>
              <a:buAutoNum type="alphaLcParenR"/>
            </a:pPr>
            <a:r>
              <a:rPr lang="cs-CZ" dirty="0"/>
              <a:t>s</a:t>
            </a:r>
            <a:r>
              <a:rPr lang="en-GB" dirty="0" err="1"/>
              <a:t>ervice</a:t>
            </a:r>
            <a:r>
              <a:rPr lang="en-GB" dirty="0"/>
              <a:t> mix</a:t>
            </a:r>
            <a:r>
              <a:rPr lang="cs-CZ" dirty="0"/>
              <a:t> </a:t>
            </a:r>
            <a:r>
              <a:rPr lang="cs-CZ" i="1" dirty="0"/>
              <a:t>(</a:t>
            </a:r>
            <a:r>
              <a:rPr lang="cs-CZ" i="1" dirty="0" err="1"/>
              <a:t>if</a:t>
            </a:r>
            <a:r>
              <a:rPr lang="cs-CZ" i="1" dirty="0"/>
              <a:t> mix </a:t>
            </a:r>
            <a:r>
              <a:rPr lang="cs-CZ" i="1" dirty="0" err="1"/>
              <a:t>contains</a:t>
            </a:r>
            <a:r>
              <a:rPr lang="cs-CZ" i="1" dirty="0"/>
              <a:t> </a:t>
            </a:r>
            <a:r>
              <a:rPr lang="en-GB" i="1" dirty="0"/>
              <a:t>fluctuate in volumes of repeaters and strangers</a:t>
            </a:r>
            <a:r>
              <a:rPr lang="cs-CZ" i="1" dirty="0"/>
              <a:t>, </a:t>
            </a:r>
            <a:r>
              <a:rPr lang="en-GB" i="1" dirty="0"/>
              <a:t>routine versus complex call</a:t>
            </a:r>
            <a:r>
              <a:rPr lang="cs-CZ" i="1" dirty="0"/>
              <a:t>s</a:t>
            </a:r>
            <a:r>
              <a:rPr lang="en-GB" i="1" dirty="0"/>
              <a:t> in the </a:t>
            </a:r>
            <a:r>
              <a:rPr lang="cs-CZ" i="1" dirty="0"/>
              <a:t>call</a:t>
            </a:r>
            <a:r>
              <a:rPr lang="en-GB" i="1" dirty="0"/>
              <a:t> centre</a:t>
            </a:r>
            <a:r>
              <a:rPr lang="cs-CZ" i="1" dirty="0"/>
              <a:t>) </a:t>
            </a:r>
          </a:p>
          <a:p>
            <a:pPr marL="514350" indent="-514350">
              <a:buFont typeface="+mj-lt"/>
              <a:buAutoNum type="alphaLcParenR"/>
            </a:pPr>
            <a:r>
              <a:rPr lang="en-GB" dirty="0"/>
              <a:t>the impact of location</a:t>
            </a:r>
            <a:r>
              <a:rPr lang="cs-CZ" dirty="0"/>
              <a:t> </a:t>
            </a:r>
            <a:r>
              <a:rPr lang="cs-CZ" i="1" dirty="0"/>
              <a:t>(a </a:t>
            </a:r>
            <a:r>
              <a:rPr lang="en-GB" i="1" dirty="0"/>
              <a:t>service engineer operating in the city and in countryside</a:t>
            </a:r>
            <a:r>
              <a:rPr lang="cs-CZ" i="1" dirty="0"/>
              <a:t>)</a:t>
            </a:r>
          </a:p>
          <a:p>
            <a:pPr marL="514350" indent="-514350">
              <a:buFont typeface="+mj-lt"/>
              <a:buAutoNum type="alphaLcParenR"/>
            </a:pPr>
            <a:r>
              <a:rPr lang="en-GB" dirty="0"/>
              <a:t>the extent of intangibility in the service</a:t>
            </a:r>
            <a:r>
              <a:rPr lang="cs-CZ" dirty="0"/>
              <a:t> </a:t>
            </a:r>
            <a:r>
              <a:rPr lang="cs-CZ" i="1" dirty="0"/>
              <a:t>(</a:t>
            </a:r>
            <a:r>
              <a:rPr lang="en-GB" i="1" dirty="0"/>
              <a:t>knowledge workers differ in their abilities</a:t>
            </a:r>
            <a:r>
              <a:rPr lang="cs-CZ" i="1" dirty="0"/>
              <a:t>.</a:t>
            </a:r>
            <a:r>
              <a:rPr lang="en-GB" i="1" dirty="0"/>
              <a:t> so managers cannot easily assess the</a:t>
            </a:r>
            <a:r>
              <a:rPr lang="cs-CZ" i="1" dirty="0" err="1"/>
              <a:t>ir</a:t>
            </a:r>
            <a:r>
              <a:rPr lang="en-GB" i="1" dirty="0"/>
              <a:t> capacity</a:t>
            </a:r>
            <a:r>
              <a:rPr lang="cs-CZ" i="1" dirty="0"/>
              <a:t>)</a:t>
            </a:r>
          </a:p>
          <a:p>
            <a:pPr marL="514350" indent="-514350">
              <a:buFont typeface="+mj-lt"/>
              <a:buAutoNum type="alphaLcParenR"/>
            </a:pPr>
            <a:r>
              <a:rPr lang="en-GB" dirty="0"/>
              <a:t>The</a:t>
            </a:r>
            <a:r>
              <a:rPr lang="cs-CZ" dirty="0"/>
              <a:t> </a:t>
            </a:r>
            <a:r>
              <a:rPr lang="cs-CZ" dirty="0" err="1"/>
              <a:t>ea</a:t>
            </a:r>
            <a:r>
              <a:rPr lang="en-GB" dirty="0"/>
              <a:t>se of identification of resource constraints</a:t>
            </a:r>
            <a:r>
              <a:rPr lang="cs-CZ" dirty="0"/>
              <a:t> (</a:t>
            </a:r>
            <a:r>
              <a:rPr lang="en-GB" dirty="0"/>
              <a:t>in complex task</a:t>
            </a:r>
            <a:r>
              <a:rPr lang="cs-CZ" dirty="0"/>
              <a:t>s,</a:t>
            </a:r>
            <a:r>
              <a:rPr lang="en-GB" dirty="0"/>
              <a:t> the identification of key resource constraint may not be seen from the beginning</a:t>
            </a:r>
            <a:r>
              <a:rPr lang="cs-CZ" dirty="0"/>
              <a:t>)</a:t>
            </a:r>
          </a:p>
          <a:p>
            <a:endParaRPr lang="en-GB" dirty="0"/>
          </a:p>
        </p:txBody>
      </p:sp>
      <p:sp>
        <p:nvSpPr>
          <p:cNvPr id="10" name="TextovéPole 9">
            <a:extLst>
              <a:ext uri="{FF2B5EF4-FFF2-40B4-BE49-F238E27FC236}">
                <a16:creationId xmlns:a16="http://schemas.microsoft.com/office/drawing/2014/main" id="{6C0AC229-98EF-72C4-B896-427BCD641938}"/>
              </a:ext>
            </a:extLst>
          </p:cNvPr>
          <p:cNvSpPr txBox="1"/>
          <p:nvPr/>
        </p:nvSpPr>
        <p:spPr>
          <a:xfrm>
            <a:off x="652959" y="6228776"/>
            <a:ext cx="6096000" cy="369332"/>
          </a:xfrm>
          <a:prstGeom prst="rect">
            <a:avLst/>
          </a:prstGeom>
          <a:noFill/>
        </p:spPr>
        <p:txBody>
          <a:bodyPr wrap="square">
            <a:spAutoFit/>
          </a:bodyPr>
          <a:lstStyle/>
          <a:p>
            <a:r>
              <a:rPr lang="en-GB" dirty="0"/>
              <a:t>(Johnston et al., p.28</a:t>
            </a:r>
            <a:r>
              <a:rPr lang="cs-CZ" dirty="0"/>
              <a:t>7</a:t>
            </a:r>
            <a:r>
              <a:rPr lang="en-GB" dirty="0"/>
              <a:t>)</a:t>
            </a:r>
          </a:p>
        </p:txBody>
      </p:sp>
    </p:spTree>
    <p:extLst>
      <p:ext uri="{BB962C8B-B14F-4D97-AF65-F5344CB8AC3E}">
        <p14:creationId xmlns:p14="http://schemas.microsoft.com/office/powerpoint/2010/main" val="313677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924800" y="1510553"/>
            <a:ext cx="4191000" cy="4343400"/>
          </a:xfrm>
          <a:prstGeom prst="rect">
            <a:avLst/>
          </a:prstGeom>
          <a:solidFill>
            <a:srgbClr val="FFFFCC"/>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SG">
              <a:solidFill>
                <a:schemeClr val="tx1"/>
              </a:solidFill>
              <a:latin typeface="Arial" charset="0"/>
            </a:endParaRPr>
          </a:p>
        </p:txBody>
      </p:sp>
      <p:sp>
        <p:nvSpPr>
          <p:cNvPr id="9" name="Rectangle 8"/>
          <p:cNvSpPr/>
          <p:nvPr/>
        </p:nvSpPr>
        <p:spPr bwMode="auto">
          <a:xfrm>
            <a:off x="3694113" y="1510553"/>
            <a:ext cx="3384209" cy="4343400"/>
          </a:xfrm>
          <a:prstGeom prst="rect">
            <a:avLst/>
          </a:prstGeom>
          <a:solidFill>
            <a:srgbClr val="FFFFCC"/>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lnSpc>
                <a:spcPct val="140000"/>
              </a:lnSpc>
              <a:spcBef>
                <a:spcPct val="0"/>
              </a:spcBef>
              <a:spcAft>
                <a:spcPct val="0"/>
              </a:spcAft>
            </a:pPr>
            <a:endParaRPr lang="en-SG" sz="1200">
              <a:solidFill>
                <a:schemeClr val="tx1"/>
              </a:solidFill>
              <a:latin typeface="Arial" charset="0"/>
            </a:endParaRPr>
          </a:p>
        </p:txBody>
      </p:sp>
      <p:sp>
        <p:nvSpPr>
          <p:cNvPr id="5" name="Text Placeholder 4"/>
          <p:cNvSpPr>
            <a:spLocks noGrp="1"/>
          </p:cNvSpPr>
          <p:nvPr>
            <p:ph type="body" idx="1"/>
          </p:nvPr>
        </p:nvSpPr>
        <p:spPr>
          <a:xfrm>
            <a:off x="3810000" y="1662953"/>
            <a:ext cx="3124200" cy="838200"/>
          </a:xfrm>
        </p:spPr>
        <p:txBody>
          <a:bodyPr/>
          <a:lstStyle/>
          <a:p>
            <a:pPr algn="ctr">
              <a:spcBef>
                <a:spcPts val="0"/>
              </a:spcBef>
            </a:pPr>
            <a:r>
              <a:rPr lang="en-US" dirty="0"/>
              <a:t>Predictable Cycles of Demand Levels</a:t>
            </a:r>
          </a:p>
        </p:txBody>
      </p:sp>
      <p:sp>
        <p:nvSpPr>
          <p:cNvPr id="6" name="Content Placeholder 5"/>
          <p:cNvSpPr>
            <a:spLocks noGrp="1"/>
          </p:cNvSpPr>
          <p:nvPr>
            <p:ph sz="half" idx="2"/>
          </p:nvPr>
        </p:nvSpPr>
        <p:spPr>
          <a:xfrm>
            <a:off x="3657600" y="2805953"/>
            <a:ext cx="3429000" cy="3078163"/>
          </a:xfrm>
        </p:spPr>
        <p:txBody>
          <a:bodyPr/>
          <a:lstStyle/>
          <a:p>
            <a:pPr lvl="1">
              <a:spcBef>
                <a:spcPct val="40000"/>
              </a:spcBef>
            </a:pPr>
            <a:r>
              <a:rPr lang="en-US" dirty="0"/>
              <a:t>day</a:t>
            </a:r>
          </a:p>
          <a:p>
            <a:pPr lvl="1"/>
            <a:r>
              <a:rPr lang="en-US" dirty="0"/>
              <a:t>week</a:t>
            </a:r>
          </a:p>
          <a:p>
            <a:pPr lvl="1"/>
            <a:r>
              <a:rPr lang="en-US" dirty="0"/>
              <a:t>month </a:t>
            </a:r>
          </a:p>
          <a:p>
            <a:pPr lvl="1"/>
            <a:r>
              <a:rPr lang="en-US" dirty="0"/>
              <a:t>year</a:t>
            </a:r>
          </a:p>
          <a:p>
            <a:pPr lvl="1"/>
            <a:r>
              <a:rPr lang="en-US" dirty="0"/>
              <a:t>other</a:t>
            </a:r>
          </a:p>
          <a:p>
            <a:pPr>
              <a:buNone/>
            </a:pPr>
            <a:endParaRPr lang="en-SG" dirty="0"/>
          </a:p>
        </p:txBody>
      </p:sp>
      <p:sp>
        <p:nvSpPr>
          <p:cNvPr id="7" name="Text Placeholder 6"/>
          <p:cNvSpPr>
            <a:spLocks noGrp="1"/>
          </p:cNvSpPr>
          <p:nvPr>
            <p:ph type="body" sz="quarter" idx="3"/>
          </p:nvPr>
        </p:nvSpPr>
        <p:spPr>
          <a:xfrm>
            <a:off x="8229601" y="1586753"/>
            <a:ext cx="3581400" cy="914400"/>
          </a:xfrm>
          <a:noFill/>
          <a:ln w="12700">
            <a:noFill/>
            <a:miter lim="800000"/>
            <a:headEnd/>
            <a:tailEnd/>
          </a:ln>
        </p:spPr>
        <p:txBody>
          <a:bodyPr vert="horz" wrap="square" lIns="86163" tIns="42325" rIns="86163" bIns="42325" numCol="1" rtlCol="0" anchor="b" anchorCtr="0" compatLnSpc="1">
            <a:prstTxWarp prst="textNoShape">
              <a:avLst/>
            </a:prstTxWarp>
            <a:normAutofit/>
          </a:bodyPr>
          <a:lstStyle/>
          <a:p>
            <a:pPr algn="ctr">
              <a:spcBef>
                <a:spcPts val="0"/>
              </a:spcBef>
            </a:pPr>
            <a:r>
              <a:rPr lang="en-US" dirty="0"/>
              <a:t>Underlying Causes of </a:t>
            </a:r>
          </a:p>
          <a:p>
            <a:pPr algn="ctr">
              <a:spcBef>
                <a:spcPts val="0"/>
              </a:spcBef>
            </a:pPr>
            <a:r>
              <a:rPr lang="en-US" dirty="0"/>
              <a:t>Cyclical Variations</a:t>
            </a:r>
          </a:p>
        </p:txBody>
      </p:sp>
      <p:sp>
        <p:nvSpPr>
          <p:cNvPr id="8" name="Content Placeholder 7"/>
          <p:cNvSpPr>
            <a:spLocks noGrp="1"/>
          </p:cNvSpPr>
          <p:nvPr>
            <p:ph sz="quarter" idx="4"/>
          </p:nvPr>
        </p:nvSpPr>
        <p:spPr>
          <a:xfrm>
            <a:off x="8382002" y="2653553"/>
            <a:ext cx="3733799" cy="3078162"/>
          </a:xfrm>
        </p:spPr>
        <p:txBody>
          <a:bodyPr/>
          <a:lstStyle/>
          <a:p>
            <a:pPr marL="512763" lvl="1">
              <a:spcBef>
                <a:spcPct val="0"/>
              </a:spcBef>
            </a:pPr>
            <a:r>
              <a:rPr lang="en-US" sz="1800" dirty="0"/>
              <a:t>employment</a:t>
            </a:r>
          </a:p>
          <a:p>
            <a:pPr marL="512763" lvl="1">
              <a:spcBef>
                <a:spcPct val="20000"/>
              </a:spcBef>
            </a:pPr>
            <a:r>
              <a:rPr lang="en-US" sz="1800" dirty="0"/>
              <a:t>billing or tax payments/refunds</a:t>
            </a:r>
          </a:p>
          <a:p>
            <a:pPr marL="512763" lvl="1">
              <a:spcBef>
                <a:spcPct val="20000"/>
              </a:spcBef>
            </a:pPr>
            <a:r>
              <a:rPr lang="en-US" sz="1800" dirty="0"/>
              <a:t>pay days</a:t>
            </a:r>
          </a:p>
          <a:p>
            <a:pPr marL="512763" lvl="1">
              <a:spcBef>
                <a:spcPct val="20000"/>
              </a:spcBef>
            </a:pPr>
            <a:r>
              <a:rPr lang="en-US" sz="1800" dirty="0"/>
              <a:t>school hours/holidays</a:t>
            </a:r>
          </a:p>
          <a:p>
            <a:pPr marL="512763" lvl="1">
              <a:spcBef>
                <a:spcPct val="20000"/>
              </a:spcBef>
            </a:pPr>
            <a:r>
              <a:rPr lang="en-US" sz="1800" dirty="0"/>
              <a:t>seasonal climate changes</a:t>
            </a:r>
          </a:p>
          <a:p>
            <a:pPr marL="512763" lvl="1">
              <a:spcBef>
                <a:spcPct val="20000"/>
              </a:spcBef>
            </a:pPr>
            <a:r>
              <a:rPr lang="en-US" sz="1800" dirty="0"/>
              <a:t>public/religious holidays</a:t>
            </a:r>
          </a:p>
          <a:p>
            <a:pPr marL="512763" lvl="1">
              <a:spcBef>
                <a:spcPct val="20000"/>
              </a:spcBef>
            </a:pPr>
            <a:r>
              <a:rPr lang="en-US" sz="1800" dirty="0"/>
              <a:t>natural cycles </a:t>
            </a:r>
          </a:p>
          <a:p>
            <a:pPr marL="512763" lvl="1">
              <a:spcBef>
                <a:spcPct val="0"/>
              </a:spcBef>
              <a:buNone/>
            </a:pPr>
            <a:r>
              <a:rPr lang="en-US" sz="1800" dirty="0"/>
              <a:t>   (e.g.</a:t>
            </a:r>
            <a:r>
              <a:rPr sz="1800" dirty="0"/>
              <a:t>,</a:t>
            </a:r>
            <a:r>
              <a:rPr lang="en-US" sz="1800" dirty="0"/>
              <a:t> coastal tides)</a:t>
            </a:r>
            <a:endParaRPr lang="en-SG" sz="1800" dirty="0"/>
          </a:p>
        </p:txBody>
      </p:sp>
      <p:sp>
        <p:nvSpPr>
          <p:cNvPr id="4" name="Title 3"/>
          <p:cNvSpPr>
            <a:spLocks noGrp="1"/>
          </p:cNvSpPr>
          <p:nvPr>
            <p:ph type="title"/>
          </p:nvPr>
        </p:nvSpPr>
        <p:spPr>
          <a:xfrm>
            <a:off x="1014597" y="295836"/>
            <a:ext cx="9702710" cy="838200"/>
          </a:xfrm>
        </p:spPr>
        <p:txBody>
          <a:bodyPr>
            <a:normAutofit fontScale="90000"/>
          </a:bodyPr>
          <a:lstStyle/>
          <a:p>
            <a:r>
              <a:rPr lang="en-US" dirty="0">
                <a:solidFill>
                  <a:schemeClr val="tx1"/>
                </a:solidFill>
              </a:rPr>
              <a:t>Predictable Demand Patterns and</a:t>
            </a:r>
            <a:r>
              <a:rPr lang="cs-CZ" dirty="0">
                <a:solidFill>
                  <a:schemeClr val="tx1"/>
                </a:solidFill>
              </a:rPr>
              <a:t> </a:t>
            </a:r>
            <a:r>
              <a:rPr lang="en-US" dirty="0">
                <a:solidFill>
                  <a:schemeClr val="tx1"/>
                </a:solidFill>
              </a:rPr>
              <a:t>Their Underlying Causes</a:t>
            </a:r>
            <a:endParaRPr lang="en-SG" dirty="0">
              <a:solidFill>
                <a:schemeClr val="tx1"/>
              </a:solidFill>
            </a:endParaRPr>
          </a:p>
        </p:txBody>
      </p:sp>
      <p:sp>
        <p:nvSpPr>
          <p:cNvPr id="12" name="Right Arrow 11"/>
          <p:cNvSpPr/>
          <p:nvPr/>
        </p:nvSpPr>
        <p:spPr bwMode="auto">
          <a:xfrm rot="10800000">
            <a:off x="6705600" y="3567952"/>
            <a:ext cx="1219200" cy="457200"/>
          </a:xfrm>
          <a:prstGeom prst="rightArrow">
            <a:avLst>
              <a:gd name="adj1" fmla="val 66000"/>
              <a:gd name="adj2" fmla="val 50000"/>
            </a:avLst>
          </a:prstGeom>
          <a:solidFill>
            <a:srgbClr val="CCFF99"/>
          </a:solidFill>
          <a:ln w="12700"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140000"/>
              </a:lnSpc>
              <a:spcBef>
                <a:spcPct val="0"/>
              </a:spcBef>
              <a:spcAft>
                <a:spcPct val="0"/>
              </a:spcAft>
            </a:pPr>
            <a:endParaRPr lang="en-GB" sz="1200">
              <a:latin typeface="Arial" charset="0"/>
            </a:endParaRPr>
          </a:p>
        </p:txBody>
      </p:sp>
      <p:pic>
        <p:nvPicPr>
          <p:cNvPr id="3" name="Obrázek 2">
            <a:extLst>
              <a:ext uri="{FF2B5EF4-FFF2-40B4-BE49-F238E27FC236}">
                <a16:creationId xmlns:a16="http://schemas.microsoft.com/office/drawing/2014/main" id="{4E5820A1-1640-C1D2-A966-C467DC0C8D1C}"/>
              </a:ext>
            </a:extLst>
          </p:cNvPr>
          <p:cNvPicPr>
            <a:picLocks noChangeAspect="1"/>
          </p:cNvPicPr>
          <p:nvPr/>
        </p:nvPicPr>
        <p:blipFill>
          <a:blip r:embed="rId2"/>
          <a:stretch>
            <a:fillRect/>
          </a:stretch>
        </p:blipFill>
        <p:spPr>
          <a:xfrm>
            <a:off x="54899" y="2394367"/>
            <a:ext cx="3594423" cy="2347169"/>
          </a:xfrm>
          <a:prstGeom prst="rect">
            <a:avLst/>
          </a:prstGeom>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normAutofit/>
          </a:bodyPr>
          <a:lstStyle/>
          <a:p>
            <a:r>
              <a:rPr lang="en-US" dirty="0">
                <a:solidFill>
                  <a:schemeClr val="tx1"/>
                </a:solidFill>
              </a:rPr>
              <a:t>From Excess Demand to Excess Capacity </a:t>
            </a:r>
          </a:p>
        </p:txBody>
      </p:sp>
      <p:graphicFrame>
        <p:nvGraphicFramePr>
          <p:cNvPr id="5" name="Diagram 4"/>
          <p:cNvGraphicFramePr/>
          <p:nvPr/>
        </p:nvGraphicFramePr>
        <p:xfrm>
          <a:off x="1600200" y="1524000"/>
          <a:ext cx="9220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1309636" y="228600"/>
            <a:ext cx="7014501" cy="838200"/>
          </a:xfrm>
        </p:spPr>
        <p:txBody>
          <a:bodyPr>
            <a:normAutofit fontScale="90000"/>
          </a:bodyPr>
          <a:lstStyle/>
          <a:p>
            <a:r>
              <a:rPr lang="en-US" dirty="0">
                <a:solidFill>
                  <a:schemeClr val="tx1"/>
                </a:solidFill>
              </a:rPr>
              <a:t>Variations in Demand Relative to Capacity </a:t>
            </a:r>
            <a:endParaRPr lang="en-US" sz="2000" dirty="0">
              <a:solidFill>
                <a:schemeClr val="tx1"/>
              </a:solidFill>
            </a:endParaRPr>
          </a:p>
        </p:txBody>
      </p:sp>
      <p:grpSp>
        <p:nvGrpSpPr>
          <p:cNvPr id="26" name="Group 25"/>
          <p:cNvGrpSpPr/>
          <p:nvPr/>
        </p:nvGrpSpPr>
        <p:grpSpPr>
          <a:xfrm>
            <a:off x="1715132" y="1752601"/>
            <a:ext cx="8648068" cy="4555313"/>
            <a:chOff x="448434" y="1752600"/>
            <a:chExt cx="8648068" cy="4555313"/>
          </a:xfrm>
        </p:grpSpPr>
        <p:sp>
          <p:nvSpPr>
            <p:cNvPr id="619523" name="Rectangle 3"/>
            <p:cNvSpPr>
              <a:spLocks noChangeArrowheads="1"/>
            </p:cNvSpPr>
            <p:nvPr/>
          </p:nvSpPr>
          <p:spPr bwMode="auto">
            <a:xfrm>
              <a:off x="2532441" y="5541963"/>
              <a:ext cx="4951413" cy="0"/>
            </a:xfrm>
            <a:prstGeom prst="rect">
              <a:avLst/>
            </a:prstGeom>
            <a:solidFill>
              <a:srgbClr val="D8D8D8"/>
            </a:solidFill>
            <a:ln w="9525">
              <a:noFill/>
              <a:miter lim="800000"/>
              <a:headEnd/>
              <a:tailEnd/>
            </a:ln>
          </p:spPr>
          <p:txBody>
            <a:bodyPr/>
            <a:lstStyle/>
            <a:p>
              <a:endParaRPr lang="en-SG" b="1">
                <a:latin typeface="Helvetica" pitchFamily="34" charset="0"/>
                <a:cs typeface="Helvetica" pitchFamily="34" charset="0"/>
              </a:endParaRPr>
            </a:p>
          </p:txBody>
        </p:sp>
        <p:sp>
          <p:nvSpPr>
            <p:cNvPr id="619524" name="Freeform 4"/>
            <p:cNvSpPr>
              <a:spLocks/>
            </p:cNvSpPr>
            <p:nvPr/>
          </p:nvSpPr>
          <p:spPr bwMode="auto">
            <a:xfrm>
              <a:off x="3135895" y="3124200"/>
              <a:ext cx="5960607" cy="2774950"/>
            </a:xfrm>
            <a:custGeom>
              <a:avLst/>
              <a:gdLst/>
              <a:ahLst/>
              <a:cxnLst>
                <a:cxn ang="0">
                  <a:pos x="7552" y="3806"/>
                </a:cxn>
                <a:cxn ang="0">
                  <a:pos x="7552" y="0"/>
                </a:cxn>
                <a:cxn ang="0">
                  <a:pos x="0" y="0"/>
                </a:cxn>
                <a:cxn ang="0">
                  <a:pos x="0" y="3806"/>
                </a:cxn>
                <a:cxn ang="0">
                  <a:pos x="7552" y="3806"/>
                </a:cxn>
                <a:cxn ang="0">
                  <a:pos x="7552" y="3806"/>
                </a:cxn>
              </a:cxnLst>
              <a:rect l="0" t="0" r="r" b="b"/>
              <a:pathLst>
                <a:path w="7552" h="3806">
                  <a:moveTo>
                    <a:pt x="7552" y="3806"/>
                  </a:moveTo>
                  <a:lnTo>
                    <a:pt x="7552" y="0"/>
                  </a:lnTo>
                  <a:lnTo>
                    <a:pt x="0" y="0"/>
                  </a:lnTo>
                  <a:lnTo>
                    <a:pt x="0" y="3806"/>
                  </a:lnTo>
                  <a:lnTo>
                    <a:pt x="7552" y="3806"/>
                  </a:lnTo>
                  <a:lnTo>
                    <a:pt x="7552" y="3806"/>
                  </a:lnTo>
                </a:path>
              </a:pathLst>
            </a:custGeom>
            <a:solidFill>
              <a:srgbClr val="DDDDDD"/>
            </a:solidFill>
            <a:ln w="8001">
              <a:solidFill>
                <a:srgbClr val="000000"/>
              </a:solidFill>
              <a:prstDash val="solid"/>
              <a:round/>
              <a:headEnd/>
              <a:tailEnd/>
            </a:ln>
          </p:spPr>
          <p:txBody>
            <a:bodyPr/>
            <a:lstStyle/>
            <a:p>
              <a:endParaRPr lang="en-SG" b="1">
                <a:latin typeface="Helvetica" pitchFamily="34" charset="0"/>
                <a:cs typeface="Helvetica" pitchFamily="34" charset="0"/>
              </a:endParaRPr>
            </a:p>
          </p:txBody>
        </p:sp>
        <p:sp>
          <p:nvSpPr>
            <p:cNvPr id="619525" name="Rectangle 5"/>
            <p:cNvSpPr>
              <a:spLocks noChangeArrowheads="1"/>
            </p:cNvSpPr>
            <p:nvPr/>
          </p:nvSpPr>
          <p:spPr bwMode="auto">
            <a:xfrm>
              <a:off x="4981702" y="1752600"/>
              <a:ext cx="2654574" cy="307777"/>
            </a:xfrm>
            <a:prstGeom prst="rect">
              <a:avLst/>
            </a:prstGeom>
            <a:noFill/>
            <a:ln w="9525">
              <a:noFill/>
              <a:miter lim="800000"/>
              <a:headEnd/>
              <a:tailEnd/>
            </a:ln>
          </p:spPr>
          <p:txBody>
            <a:bodyPr wrap="none" lIns="0" tIns="0" rIns="0" bIns="0">
              <a:spAutoFit/>
            </a:bodyPr>
            <a:lstStyle/>
            <a:p>
              <a:pPr>
                <a:lnSpc>
                  <a:spcPct val="100000"/>
                </a:lnSpc>
              </a:pPr>
              <a:r>
                <a:rPr lang="en-US" sz="2000" b="1" dirty="0">
                  <a:solidFill>
                    <a:srgbClr val="373096"/>
                  </a:solidFill>
                  <a:latin typeface="Helvetica" pitchFamily="34" charset="0"/>
                  <a:cs typeface="Helvetica" pitchFamily="34" charset="0"/>
                </a:rPr>
                <a:t>VOLUME DEMANDED</a:t>
              </a:r>
            </a:p>
          </p:txBody>
        </p:sp>
        <p:sp>
          <p:nvSpPr>
            <p:cNvPr id="619526" name="Rectangle 6"/>
            <p:cNvSpPr>
              <a:spLocks noChangeArrowheads="1"/>
            </p:cNvSpPr>
            <p:nvPr/>
          </p:nvSpPr>
          <p:spPr bwMode="auto">
            <a:xfrm>
              <a:off x="3777625" y="6030914"/>
              <a:ext cx="1577355" cy="276999"/>
            </a:xfrm>
            <a:prstGeom prst="rect">
              <a:avLst/>
            </a:prstGeom>
            <a:noFill/>
            <a:ln w="9525">
              <a:noFill/>
              <a:miter lim="800000"/>
              <a:headEnd/>
              <a:tailEnd/>
            </a:ln>
          </p:spPr>
          <p:txBody>
            <a:bodyPr wrap="none" lIns="0" tIns="0" rIns="0" bIns="0">
              <a:spAutoFit/>
            </a:bodyPr>
            <a:lstStyle/>
            <a:p>
              <a:pPr>
                <a:lnSpc>
                  <a:spcPct val="100000"/>
                </a:lnSpc>
              </a:pPr>
              <a:r>
                <a:rPr lang="en-US" b="1">
                  <a:solidFill>
                    <a:srgbClr val="3C383E"/>
                  </a:solidFill>
                  <a:latin typeface="Helvetica" pitchFamily="34" charset="0"/>
                  <a:cs typeface="Helvetica" pitchFamily="34" charset="0"/>
                </a:rPr>
                <a:t>TIME CYCLE 1</a:t>
              </a:r>
            </a:p>
          </p:txBody>
        </p:sp>
        <p:sp>
          <p:nvSpPr>
            <p:cNvPr id="619527" name="Rectangle 7"/>
            <p:cNvSpPr>
              <a:spLocks noChangeArrowheads="1"/>
            </p:cNvSpPr>
            <p:nvPr/>
          </p:nvSpPr>
          <p:spPr bwMode="auto">
            <a:xfrm>
              <a:off x="7032148" y="6029325"/>
              <a:ext cx="1577355" cy="276999"/>
            </a:xfrm>
            <a:prstGeom prst="rect">
              <a:avLst/>
            </a:prstGeom>
            <a:noFill/>
            <a:ln w="9525">
              <a:noFill/>
              <a:miter lim="800000"/>
              <a:headEnd/>
              <a:tailEnd/>
            </a:ln>
          </p:spPr>
          <p:txBody>
            <a:bodyPr wrap="none" lIns="0" tIns="0" rIns="0" bIns="0">
              <a:spAutoFit/>
            </a:bodyPr>
            <a:lstStyle/>
            <a:p>
              <a:pPr>
                <a:lnSpc>
                  <a:spcPct val="100000"/>
                </a:lnSpc>
              </a:pPr>
              <a:r>
                <a:rPr lang="en-US" b="1">
                  <a:solidFill>
                    <a:srgbClr val="3C383E"/>
                  </a:solidFill>
                  <a:latin typeface="Helvetica" pitchFamily="34" charset="0"/>
                  <a:cs typeface="Helvetica" pitchFamily="34" charset="0"/>
                </a:rPr>
                <a:t>TIME CYCLE 2</a:t>
              </a:r>
            </a:p>
          </p:txBody>
        </p:sp>
        <p:sp>
          <p:nvSpPr>
            <p:cNvPr id="619528" name="Rectangle 8"/>
            <p:cNvSpPr>
              <a:spLocks noChangeArrowheads="1"/>
            </p:cNvSpPr>
            <p:nvPr/>
          </p:nvSpPr>
          <p:spPr bwMode="auto">
            <a:xfrm>
              <a:off x="562103" y="3154365"/>
              <a:ext cx="2375198" cy="276999"/>
            </a:xfrm>
            <a:prstGeom prst="rect">
              <a:avLst/>
            </a:prstGeom>
            <a:noFill/>
            <a:ln w="9525">
              <a:noFill/>
              <a:miter lim="800000"/>
              <a:headEnd/>
              <a:tailEnd/>
            </a:ln>
          </p:spPr>
          <p:txBody>
            <a:bodyPr wrap="square" lIns="0" tIns="0" rIns="0" bIns="0">
              <a:spAutoFit/>
            </a:bodyPr>
            <a:lstStyle/>
            <a:p>
              <a:pPr>
                <a:lnSpc>
                  <a:spcPct val="100000"/>
                </a:lnSpc>
              </a:pPr>
              <a:r>
                <a:rPr lang="en-US" b="1" dirty="0">
                  <a:solidFill>
                    <a:srgbClr val="E67106"/>
                  </a:solidFill>
                  <a:latin typeface="Helvetica" pitchFamily="34" charset="0"/>
                  <a:cs typeface="Helvetica" pitchFamily="34" charset="0"/>
                </a:rPr>
                <a:t>Maximum Available </a:t>
              </a:r>
            </a:p>
          </p:txBody>
        </p:sp>
        <p:sp>
          <p:nvSpPr>
            <p:cNvPr id="619529" name="Rectangle 9"/>
            <p:cNvSpPr>
              <a:spLocks noChangeArrowheads="1"/>
            </p:cNvSpPr>
            <p:nvPr/>
          </p:nvSpPr>
          <p:spPr bwMode="auto">
            <a:xfrm>
              <a:off x="1247902" y="3382965"/>
              <a:ext cx="1069149" cy="276999"/>
            </a:xfrm>
            <a:prstGeom prst="rect">
              <a:avLst/>
            </a:prstGeom>
            <a:noFill/>
            <a:ln w="9525">
              <a:noFill/>
              <a:miter lim="800000"/>
              <a:headEnd/>
              <a:tailEnd/>
            </a:ln>
          </p:spPr>
          <p:txBody>
            <a:bodyPr wrap="square" lIns="0" tIns="0" rIns="0" bIns="0">
              <a:spAutoFit/>
            </a:bodyPr>
            <a:lstStyle/>
            <a:p>
              <a:pPr>
                <a:lnSpc>
                  <a:spcPct val="100000"/>
                </a:lnSpc>
              </a:pPr>
              <a:r>
                <a:rPr lang="en-US" b="1" dirty="0">
                  <a:solidFill>
                    <a:srgbClr val="E67106"/>
                  </a:solidFill>
                  <a:latin typeface="Helvetica" pitchFamily="34" charset="0"/>
                  <a:cs typeface="Helvetica" pitchFamily="34" charset="0"/>
                </a:rPr>
                <a:t>Capacity</a:t>
              </a:r>
            </a:p>
          </p:txBody>
        </p:sp>
        <p:sp>
          <p:nvSpPr>
            <p:cNvPr id="619530" name="Rectangle 10"/>
            <p:cNvSpPr>
              <a:spLocks noChangeArrowheads="1"/>
            </p:cNvSpPr>
            <p:nvPr/>
          </p:nvSpPr>
          <p:spPr bwMode="auto">
            <a:xfrm>
              <a:off x="790702" y="3733800"/>
              <a:ext cx="2103140" cy="276999"/>
            </a:xfrm>
            <a:prstGeom prst="rect">
              <a:avLst/>
            </a:prstGeom>
            <a:noFill/>
            <a:ln w="9525">
              <a:noFill/>
              <a:miter lim="800000"/>
              <a:headEnd/>
              <a:tailEnd/>
            </a:ln>
          </p:spPr>
          <p:txBody>
            <a:bodyPr wrap="none" lIns="0" tIns="0" rIns="0" bIns="0">
              <a:spAutoFit/>
            </a:bodyPr>
            <a:lstStyle/>
            <a:p>
              <a:pPr>
                <a:lnSpc>
                  <a:spcPct val="100000"/>
                </a:lnSpc>
              </a:pPr>
              <a:r>
                <a:rPr lang="en-US" b="1" dirty="0">
                  <a:solidFill>
                    <a:srgbClr val="007200"/>
                  </a:solidFill>
                  <a:latin typeface="Helvetica" pitchFamily="34" charset="0"/>
                  <a:cs typeface="Helvetica" pitchFamily="34" charset="0"/>
                </a:rPr>
                <a:t>Optimum Capacity </a:t>
              </a:r>
              <a:endParaRPr lang="en-US" b="1" dirty="0">
                <a:solidFill>
                  <a:schemeClr val="tx2"/>
                </a:solidFill>
                <a:latin typeface="Helvetica" pitchFamily="34" charset="0"/>
                <a:cs typeface="Helvetica" pitchFamily="34" charset="0"/>
              </a:endParaRPr>
            </a:p>
          </p:txBody>
        </p:sp>
        <p:sp>
          <p:nvSpPr>
            <p:cNvPr id="619531" name="Rectangle 11"/>
            <p:cNvSpPr>
              <a:spLocks noChangeArrowheads="1"/>
            </p:cNvSpPr>
            <p:nvPr/>
          </p:nvSpPr>
          <p:spPr bwMode="auto">
            <a:xfrm>
              <a:off x="720119" y="3965061"/>
              <a:ext cx="2558230" cy="276999"/>
            </a:xfrm>
            <a:prstGeom prst="rect">
              <a:avLst/>
            </a:prstGeom>
            <a:noFill/>
            <a:ln w="9525">
              <a:noFill/>
              <a:miter lim="800000"/>
              <a:headEnd/>
              <a:tailEnd/>
            </a:ln>
          </p:spPr>
          <p:txBody>
            <a:bodyPr lIns="0" tIns="0" rIns="0" bIns="0">
              <a:spAutoFit/>
            </a:bodyPr>
            <a:lstStyle/>
            <a:p>
              <a:pPr>
                <a:lnSpc>
                  <a:spcPct val="100000"/>
                </a:lnSpc>
              </a:pPr>
              <a:r>
                <a:rPr lang="en-US" b="1" i="1" dirty="0">
                  <a:solidFill>
                    <a:srgbClr val="007200"/>
                  </a:solidFill>
                  <a:latin typeface="Helvetica" pitchFamily="34" charset="0"/>
                  <a:cs typeface="Helvetica" pitchFamily="34" charset="0"/>
                </a:rPr>
                <a:t>(Demand ≈ Supply) </a:t>
              </a:r>
            </a:p>
          </p:txBody>
        </p:sp>
        <p:sp>
          <p:nvSpPr>
            <p:cNvPr id="619532" name="Rectangle 12"/>
            <p:cNvSpPr>
              <a:spLocks noChangeArrowheads="1"/>
            </p:cNvSpPr>
            <p:nvPr/>
          </p:nvSpPr>
          <p:spPr bwMode="auto">
            <a:xfrm>
              <a:off x="1320717" y="5294314"/>
              <a:ext cx="1692772" cy="276999"/>
            </a:xfrm>
            <a:prstGeom prst="rect">
              <a:avLst/>
            </a:prstGeom>
            <a:noFill/>
            <a:ln w="9525">
              <a:noFill/>
              <a:miter lim="800000"/>
              <a:headEnd/>
              <a:tailEnd/>
            </a:ln>
          </p:spPr>
          <p:txBody>
            <a:bodyPr wrap="none" lIns="0" tIns="0" rIns="0" bIns="0">
              <a:spAutoFit/>
            </a:bodyPr>
            <a:lstStyle/>
            <a:p>
              <a:pPr>
                <a:lnSpc>
                  <a:spcPct val="100000"/>
                </a:lnSpc>
              </a:pPr>
              <a:r>
                <a:rPr lang="en-US" b="1">
                  <a:solidFill>
                    <a:srgbClr val="323498"/>
                  </a:solidFill>
                  <a:latin typeface="Helvetica" pitchFamily="34" charset="0"/>
                  <a:cs typeface="Helvetica" pitchFamily="34" charset="0"/>
                </a:rPr>
                <a:t>Low Utilization</a:t>
              </a:r>
              <a:r>
                <a:rPr lang="en-US" b="1">
                  <a:solidFill>
                    <a:schemeClr val="tx2"/>
                  </a:solidFill>
                  <a:latin typeface="Helvetica" pitchFamily="34" charset="0"/>
                  <a:cs typeface="Helvetica" pitchFamily="34" charset="0"/>
                </a:rPr>
                <a:t> </a:t>
              </a:r>
            </a:p>
          </p:txBody>
        </p:sp>
        <p:sp>
          <p:nvSpPr>
            <p:cNvPr id="619533" name="Rectangle 13"/>
            <p:cNvSpPr>
              <a:spLocks noChangeArrowheads="1"/>
            </p:cNvSpPr>
            <p:nvPr/>
          </p:nvSpPr>
          <p:spPr bwMode="auto">
            <a:xfrm>
              <a:off x="448434" y="5509593"/>
              <a:ext cx="2805800" cy="274637"/>
            </a:xfrm>
            <a:prstGeom prst="rect">
              <a:avLst/>
            </a:prstGeom>
            <a:noFill/>
            <a:ln w="9525">
              <a:noFill/>
              <a:miter lim="800000"/>
              <a:headEnd/>
              <a:tailEnd/>
            </a:ln>
          </p:spPr>
          <p:txBody>
            <a:bodyPr lIns="0" tIns="0" rIns="0" bIns="0">
              <a:spAutoFit/>
            </a:bodyPr>
            <a:lstStyle/>
            <a:p>
              <a:pPr>
                <a:lnSpc>
                  <a:spcPct val="100000"/>
                </a:lnSpc>
              </a:pPr>
              <a:r>
                <a:rPr lang="en-US" b="1" i="1" dirty="0">
                  <a:solidFill>
                    <a:srgbClr val="323498"/>
                  </a:solidFill>
                  <a:latin typeface="Helvetica" pitchFamily="34" charset="0"/>
                  <a:cs typeface="Helvetica" pitchFamily="34" charset="0"/>
                </a:rPr>
                <a:t>(may send bad signals)</a:t>
              </a:r>
            </a:p>
          </p:txBody>
        </p:sp>
        <p:sp>
          <p:nvSpPr>
            <p:cNvPr id="619534" name="Freeform 14"/>
            <p:cNvSpPr>
              <a:spLocks noEditPoints="1"/>
            </p:cNvSpPr>
            <p:nvPr/>
          </p:nvSpPr>
          <p:spPr bwMode="auto">
            <a:xfrm>
              <a:off x="4041936" y="2244725"/>
              <a:ext cx="4363432" cy="915988"/>
            </a:xfrm>
            <a:custGeom>
              <a:avLst/>
              <a:gdLst/>
              <a:ahLst/>
              <a:cxnLst>
                <a:cxn ang="0">
                  <a:pos x="4245" y="1147"/>
                </a:cxn>
                <a:cxn ang="0">
                  <a:pos x="4338" y="826"/>
                </a:cxn>
                <a:cxn ang="0">
                  <a:pos x="4416" y="600"/>
                </a:cxn>
                <a:cxn ang="0">
                  <a:pos x="4460" y="498"/>
                </a:cxn>
                <a:cxn ang="0">
                  <a:pos x="4507" y="428"/>
                </a:cxn>
                <a:cxn ang="0">
                  <a:pos x="4566" y="379"/>
                </a:cxn>
                <a:cxn ang="0">
                  <a:pos x="4632" y="351"/>
                </a:cxn>
                <a:cxn ang="0">
                  <a:pos x="4703" y="343"/>
                </a:cxn>
                <a:cxn ang="0">
                  <a:pos x="4776" y="351"/>
                </a:cxn>
                <a:cxn ang="0">
                  <a:pos x="4846" y="376"/>
                </a:cxn>
                <a:cxn ang="0">
                  <a:pos x="4913" y="414"/>
                </a:cxn>
                <a:cxn ang="0">
                  <a:pos x="4972" y="465"/>
                </a:cxn>
                <a:cxn ang="0">
                  <a:pos x="5020" y="526"/>
                </a:cxn>
                <a:cxn ang="0">
                  <a:pos x="5055" y="597"/>
                </a:cxn>
                <a:cxn ang="0">
                  <a:pos x="5073" y="662"/>
                </a:cxn>
                <a:cxn ang="0">
                  <a:pos x="5090" y="710"/>
                </a:cxn>
                <a:cxn ang="0">
                  <a:pos x="5148" y="817"/>
                </a:cxn>
                <a:cxn ang="0">
                  <a:pos x="5233" y="935"/>
                </a:cxn>
                <a:cxn ang="0">
                  <a:pos x="5335" y="1058"/>
                </a:cxn>
                <a:cxn ang="0">
                  <a:pos x="5449" y="1179"/>
                </a:cxn>
                <a:cxn ang="0">
                  <a:pos x="1511" y="1257"/>
                </a:cxn>
                <a:cxn ang="0">
                  <a:pos x="63" y="1059"/>
                </a:cxn>
                <a:cxn ang="0">
                  <a:pos x="138" y="807"/>
                </a:cxn>
                <a:cxn ang="0">
                  <a:pos x="172" y="673"/>
                </a:cxn>
                <a:cxn ang="0">
                  <a:pos x="190" y="565"/>
                </a:cxn>
                <a:cxn ang="0">
                  <a:pos x="193" y="496"/>
                </a:cxn>
                <a:cxn ang="0">
                  <a:pos x="205" y="433"/>
                </a:cxn>
                <a:cxn ang="0">
                  <a:pos x="228" y="366"/>
                </a:cxn>
                <a:cxn ang="0">
                  <a:pos x="263" y="300"/>
                </a:cxn>
                <a:cxn ang="0">
                  <a:pos x="306" y="233"/>
                </a:cxn>
                <a:cxn ang="0">
                  <a:pos x="360" y="172"/>
                </a:cxn>
                <a:cxn ang="0">
                  <a:pos x="425" y="116"/>
                </a:cxn>
                <a:cxn ang="0">
                  <a:pos x="499" y="69"/>
                </a:cxn>
                <a:cxn ang="0">
                  <a:pos x="584" y="32"/>
                </a:cxn>
                <a:cxn ang="0">
                  <a:pos x="678" y="8"/>
                </a:cxn>
                <a:cxn ang="0">
                  <a:pos x="782" y="0"/>
                </a:cxn>
                <a:cxn ang="0">
                  <a:pos x="888" y="19"/>
                </a:cxn>
                <a:cxn ang="0">
                  <a:pos x="988" y="73"/>
                </a:cxn>
                <a:cxn ang="0">
                  <a:pos x="1079" y="154"/>
                </a:cxn>
                <a:cxn ang="0">
                  <a:pos x="1164" y="255"/>
                </a:cxn>
                <a:cxn ang="0">
                  <a:pos x="1240" y="370"/>
                </a:cxn>
                <a:cxn ang="0">
                  <a:pos x="1306" y="493"/>
                </a:cxn>
                <a:cxn ang="0">
                  <a:pos x="1361" y="616"/>
                </a:cxn>
                <a:cxn ang="0">
                  <a:pos x="1406" y="732"/>
                </a:cxn>
                <a:cxn ang="0">
                  <a:pos x="1439" y="836"/>
                </a:cxn>
                <a:cxn ang="0">
                  <a:pos x="1459" y="920"/>
                </a:cxn>
                <a:cxn ang="0">
                  <a:pos x="1468" y="982"/>
                </a:cxn>
                <a:cxn ang="0">
                  <a:pos x="1481" y="1073"/>
                </a:cxn>
                <a:cxn ang="0">
                  <a:pos x="1502" y="1206"/>
                </a:cxn>
              </a:cxnLst>
              <a:rect l="0" t="0" r="r" b="b"/>
              <a:pathLst>
                <a:path w="5526" h="1257">
                  <a:moveTo>
                    <a:pt x="5526" y="1257"/>
                  </a:moveTo>
                  <a:lnTo>
                    <a:pt x="4214" y="1257"/>
                  </a:lnTo>
                  <a:lnTo>
                    <a:pt x="4245" y="1147"/>
                  </a:lnTo>
                  <a:lnTo>
                    <a:pt x="4276" y="1037"/>
                  </a:lnTo>
                  <a:lnTo>
                    <a:pt x="4306" y="929"/>
                  </a:lnTo>
                  <a:lnTo>
                    <a:pt x="4338" y="826"/>
                  </a:lnTo>
                  <a:lnTo>
                    <a:pt x="4369" y="729"/>
                  </a:lnTo>
                  <a:lnTo>
                    <a:pt x="4400" y="641"/>
                  </a:lnTo>
                  <a:lnTo>
                    <a:pt x="4416" y="600"/>
                  </a:lnTo>
                  <a:lnTo>
                    <a:pt x="4430" y="563"/>
                  </a:lnTo>
                  <a:lnTo>
                    <a:pt x="4446" y="529"/>
                  </a:lnTo>
                  <a:lnTo>
                    <a:pt x="4460" y="498"/>
                  </a:lnTo>
                  <a:lnTo>
                    <a:pt x="4474" y="473"/>
                  </a:lnTo>
                  <a:lnTo>
                    <a:pt x="4491" y="449"/>
                  </a:lnTo>
                  <a:lnTo>
                    <a:pt x="4507" y="428"/>
                  </a:lnTo>
                  <a:lnTo>
                    <a:pt x="4526" y="409"/>
                  </a:lnTo>
                  <a:lnTo>
                    <a:pt x="4546" y="392"/>
                  </a:lnTo>
                  <a:lnTo>
                    <a:pt x="4566" y="379"/>
                  </a:lnTo>
                  <a:lnTo>
                    <a:pt x="4588" y="367"/>
                  </a:lnTo>
                  <a:lnTo>
                    <a:pt x="4610" y="358"/>
                  </a:lnTo>
                  <a:lnTo>
                    <a:pt x="4632" y="351"/>
                  </a:lnTo>
                  <a:lnTo>
                    <a:pt x="4655" y="346"/>
                  </a:lnTo>
                  <a:lnTo>
                    <a:pt x="4680" y="344"/>
                  </a:lnTo>
                  <a:lnTo>
                    <a:pt x="4703" y="343"/>
                  </a:lnTo>
                  <a:lnTo>
                    <a:pt x="4727" y="344"/>
                  </a:lnTo>
                  <a:lnTo>
                    <a:pt x="4751" y="347"/>
                  </a:lnTo>
                  <a:lnTo>
                    <a:pt x="4776" y="351"/>
                  </a:lnTo>
                  <a:lnTo>
                    <a:pt x="4799" y="358"/>
                  </a:lnTo>
                  <a:lnTo>
                    <a:pt x="4823" y="366"/>
                  </a:lnTo>
                  <a:lnTo>
                    <a:pt x="4846" y="376"/>
                  </a:lnTo>
                  <a:lnTo>
                    <a:pt x="4870" y="387"/>
                  </a:lnTo>
                  <a:lnTo>
                    <a:pt x="4892" y="400"/>
                  </a:lnTo>
                  <a:lnTo>
                    <a:pt x="4913" y="414"/>
                  </a:lnTo>
                  <a:lnTo>
                    <a:pt x="4934" y="430"/>
                  </a:lnTo>
                  <a:lnTo>
                    <a:pt x="4953" y="446"/>
                  </a:lnTo>
                  <a:lnTo>
                    <a:pt x="4972" y="465"/>
                  </a:lnTo>
                  <a:lnTo>
                    <a:pt x="4989" y="484"/>
                  </a:lnTo>
                  <a:lnTo>
                    <a:pt x="5005" y="505"/>
                  </a:lnTo>
                  <a:lnTo>
                    <a:pt x="5020" y="526"/>
                  </a:lnTo>
                  <a:lnTo>
                    <a:pt x="5034" y="549"/>
                  </a:lnTo>
                  <a:lnTo>
                    <a:pt x="5045" y="572"/>
                  </a:lnTo>
                  <a:lnTo>
                    <a:pt x="5055" y="597"/>
                  </a:lnTo>
                  <a:lnTo>
                    <a:pt x="5064" y="621"/>
                  </a:lnTo>
                  <a:lnTo>
                    <a:pt x="5069" y="646"/>
                  </a:lnTo>
                  <a:lnTo>
                    <a:pt x="5073" y="662"/>
                  </a:lnTo>
                  <a:lnTo>
                    <a:pt x="5078" y="677"/>
                  </a:lnTo>
                  <a:lnTo>
                    <a:pt x="5084" y="694"/>
                  </a:lnTo>
                  <a:lnTo>
                    <a:pt x="5090" y="710"/>
                  </a:lnTo>
                  <a:lnTo>
                    <a:pt x="5106" y="745"/>
                  </a:lnTo>
                  <a:lnTo>
                    <a:pt x="5126" y="781"/>
                  </a:lnTo>
                  <a:lnTo>
                    <a:pt x="5148" y="817"/>
                  </a:lnTo>
                  <a:lnTo>
                    <a:pt x="5174" y="856"/>
                  </a:lnTo>
                  <a:lnTo>
                    <a:pt x="5202" y="896"/>
                  </a:lnTo>
                  <a:lnTo>
                    <a:pt x="5233" y="935"/>
                  </a:lnTo>
                  <a:lnTo>
                    <a:pt x="5266" y="976"/>
                  </a:lnTo>
                  <a:lnTo>
                    <a:pt x="5300" y="1017"/>
                  </a:lnTo>
                  <a:lnTo>
                    <a:pt x="5335" y="1058"/>
                  </a:lnTo>
                  <a:lnTo>
                    <a:pt x="5373" y="1099"/>
                  </a:lnTo>
                  <a:lnTo>
                    <a:pt x="5410" y="1139"/>
                  </a:lnTo>
                  <a:lnTo>
                    <a:pt x="5449" y="1179"/>
                  </a:lnTo>
                  <a:lnTo>
                    <a:pt x="5488" y="1218"/>
                  </a:lnTo>
                  <a:lnTo>
                    <a:pt x="5526" y="1257"/>
                  </a:lnTo>
                  <a:close/>
                  <a:moveTo>
                    <a:pt x="1511" y="1257"/>
                  </a:moveTo>
                  <a:lnTo>
                    <a:pt x="0" y="1257"/>
                  </a:lnTo>
                  <a:lnTo>
                    <a:pt x="31" y="1160"/>
                  </a:lnTo>
                  <a:lnTo>
                    <a:pt x="63" y="1059"/>
                  </a:lnTo>
                  <a:lnTo>
                    <a:pt x="94" y="956"/>
                  </a:lnTo>
                  <a:lnTo>
                    <a:pt x="125" y="856"/>
                  </a:lnTo>
                  <a:lnTo>
                    <a:pt x="138" y="807"/>
                  </a:lnTo>
                  <a:lnTo>
                    <a:pt x="151" y="760"/>
                  </a:lnTo>
                  <a:lnTo>
                    <a:pt x="162" y="715"/>
                  </a:lnTo>
                  <a:lnTo>
                    <a:pt x="172" y="673"/>
                  </a:lnTo>
                  <a:lnTo>
                    <a:pt x="180" y="633"/>
                  </a:lnTo>
                  <a:lnTo>
                    <a:pt x="185" y="597"/>
                  </a:lnTo>
                  <a:lnTo>
                    <a:pt x="190" y="565"/>
                  </a:lnTo>
                  <a:lnTo>
                    <a:pt x="191" y="536"/>
                  </a:lnTo>
                  <a:lnTo>
                    <a:pt x="192" y="516"/>
                  </a:lnTo>
                  <a:lnTo>
                    <a:pt x="193" y="496"/>
                  </a:lnTo>
                  <a:lnTo>
                    <a:pt x="196" y="475"/>
                  </a:lnTo>
                  <a:lnTo>
                    <a:pt x="201" y="454"/>
                  </a:lnTo>
                  <a:lnTo>
                    <a:pt x="205" y="433"/>
                  </a:lnTo>
                  <a:lnTo>
                    <a:pt x="212" y="411"/>
                  </a:lnTo>
                  <a:lnTo>
                    <a:pt x="219" y="389"/>
                  </a:lnTo>
                  <a:lnTo>
                    <a:pt x="228" y="366"/>
                  </a:lnTo>
                  <a:lnTo>
                    <a:pt x="238" y="344"/>
                  </a:lnTo>
                  <a:lnTo>
                    <a:pt x="249" y="322"/>
                  </a:lnTo>
                  <a:lnTo>
                    <a:pt x="263" y="300"/>
                  </a:lnTo>
                  <a:lnTo>
                    <a:pt x="276" y="276"/>
                  </a:lnTo>
                  <a:lnTo>
                    <a:pt x="290" y="255"/>
                  </a:lnTo>
                  <a:lnTo>
                    <a:pt x="306" y="233"/>
                  </a:lnTo>
                  <a:lnTo>
                    <a:pt x="323" y="212"/>
                  </a:lnTo>
                  <a:lnTo>
                    <a:pt x="341" y="191"/>
                  </a:lnTo>
                  <a:lnTo>
                    <a:pt x="360" y="172"/>
                  </a:lnTo>
                  <a:lnTo>
                    <a:pt x="381" y="153"/>
                  </a:lnTo>
                  <a:lnTo>
                    <a:pt x="402" y="134"/>
                  </a:lnTo>
                  <a:lnTo>
                    <a:pt x="425" y="116"/>
                  </a:lnTo>
                  <a:lnTo>
                    <a:pt x="448" y="99"/>
                  </a:lnTo>
                  <a:lnTo>
                    <a:pt x="473" y="83"/>
                  </a:lnTo>
                  <a:lnTo>
                    <a:pt x="499" y="69"/>
                  </a:lnTo>
                  <a:lnTo>
                    <a:pt x="526" y="55"/>
                  </a:lnTo>
                  <a:lnTo>
                    <a:pt x="554" y="42"/>
                  </a:lnTo>
                  <a:lnTo>
                    <a:pt x="584" y="32"/>
                  </a:lnTo>
                  <a:lnTo>
                    <a:pt x="614" y="23"/>
                  </a:lnTo>
                  <a:lnTo>
                    <a:pt x="646" y="15"/>
                  </a:lnTo>
                  <a:lnTo>
                    <a:pt x="678" y="8"/>
                  </a:lnTo>
                  <a:lnTo>
                    <a:pt x="712" y="4"/>
                  </a:lnTo>
                  <a:lnTo>
                    <a:pt x="746" y="0"/>
                  </a:lnTo>
                  <a:lnTo>
                    <a:pt x="782" y="0"/>
                  </a:lnTo>
                  <a:lnTo>
                    <a:pt x="818" y="3"/>
                  </a:lnTo>
                  <a:lnTo>
                    <a:pt x="853" y="8"/>
                  </a:lnTo>
                  <a:lnTo>
                    <a:pt x="888" y="19"/>
                  </a:lnTo>
                  <a:lnTo>
                    <a:pt x="923" y="34"/>
                  </a:lnTo>
                  <a:lnTo>
                    <a:pt x="956" y="51"/>
                  </a:lnTo>
                  <a:lnTo>
                    <a:pt x="988" y="73"/>
                  </a:lnTo>
                  <a:lnTo>
                    <a:pt x="1020" y="96"/>
                  </a:lnTo>
                  <a:lnTo>
                    <a:pt x="1050" y="124"/>
                  </a:lnTo>
                  <a:lnTo>
                    <a:pt x="1079" y="154"/>
                  </a:lnTo>
                  <a:lnTo>
                    <a:pt x="1109" y="186"/>
                  </a:lnTo>
                  <a:lnTo>
                    <a:pt x="1137" y="219"/>
                  </a:lnTo>
                  <a:lnTo>
                    <a:pt x="1164" y="255"/>
                  </a:lnTo>
                  <a:lnTo>
                    <a:pt x="1190" y="293"/>
                  </a:lnTo>
                  <a:lnTo>
                    <a:pt x="1215" y="332"/>
                  </a:lnTo>
                  <a:lnTo>
                    <a:pt x="1240" y="370"/>
                  </a:lnTo>
                  <a:lnTo>
                    <a:pt x="1263" y="411"/>
                  </a:lnTo>
                  <a:lnTo>
                    <a:pt x="1285" y="452"/>
                  </a:lnTo>
                  <a:lnTo>
                    <a:pt x="1306" y="493"/>
                  </a:lnTo>
                  <a:lnTo>
                    <a:pt x="1326" y="535"/>
                  </a:lnTo>
                  <a:lnTo>
                    <a:pt x="1343" y="576"/>
                  </a:lnTo>
                  <a:lnTo>
                    <a:pt x="1361" y="616"/>
                  </a:lnTo>
                  <a:lnTo>
                    <a:pt x="1378" y="656"/>
                  </a:lnTo>
                  <a:lnTo>
                    <a:pt x="1392" y="695"/>
                  </a:lnTo>
                  <a:lnTo>
                    <a:pt x="1406" y="732"/>
                  </a:lnTo>
                  <a:lnTo>
                    <a:pt x="1418" y="769"/>
                  </a:lnTo>
                  <a:lnTo>
                    <a:pt x="1429" y="803"/>
                  </a:lnTo>
                  <a:lnTo>
                    <a:pt x="1439" y="836"/>
                  </a:lnTo>
                  <a:lnTo>
                    <a:pt x="1447" y="867"/>
                  </a:lnTo>
                  <a:lnTo>
                    <a:pt x="1454" y="895"/>
                  </a:lnTo>
                  <a:lnTo>
                    <a:pt x="1459" y="920"/>
                  </a:lnTo>
                  <a:lnTo>
                    <a:pt x="1464" y="942"/>
                  </a:lnTo>
                  <a:lnTo>
                    <a:pt x="1466" y="961"/>
                  </a:lnTo>
                  <a:lnTo>
                    <a:pt x="1468" y="982"/>
                  </a:lnTo>
                  <a:lnTo>
                    <a:pt x="1471" y="1007"/>
                  </a:lnTo>
                  <a:lnTo>
                    <a:pt x="1476" y="1038"/>
                  </a:lnTo>
                  <a:lnTo>
                    <a:pt x="1481" y="1073"/>
                  </a:lnTo>
                  <a:lnTo>
                    <a:pt x="1488" y="1114"/>
                  </a:lnTo>
                  <a:lnTo>
                    <a:pt x="1495" y="1157"/>
                  </a:lnTo>
                  <a:lnTo>
                    <a:pt x="1502" y="1206"/>
                  </a:lnTo>
                  <a:lnTo>
                    <a:pt x="1511" y="1257"/>
                  </a:lnTo>
                  <a:close/>
                </a:path>
              </a:pathLst>
            </a:custGeom>
            <a:solidFill>
              <a:srgbClr val="CC0000"/>
            </a:solidFill>
            <a:ln w="9525">
              <a:noFill/>
              <a:round/>
              <a:headEnd/>
              <a:tailEnd/>
            </a:ln>
          </p:spPr>
          <p:txBody>
            <a:bodyPr/>
            <a:lstStyle/>
            <a:p>
              <a:endParaRPr lang="en-SG" b="1">
                <a:latin typeface="Helvetica" pitchFamily="34" charset="0"/>
                <a:cs typeface="Helvetica" pitchFamily="34" charset="0"/>
              </a:endParaRPr>
            </a:p>
          </p:txBody>
        </p:sp>
        <p:sp>
          <p:nvSpPr>
            <p:cNvPr id="619535" name="Freeform 15"/>
            <p:cNvSpPr>
              <a:spLocks noEditPoints="1"/>
            </p:cNvSpPr>
            <p:nvPr/>
          </p:nvSpPr>
          <p:spPr bwMode="auto">
            <a:xfrm>
              <a:off x="3938781" y="3160713"/>
              <a:ext cx="5138809" cy="596900"/>
            </a:xfrm>
            <a:custGeom>
              <a:avLst/>
              <a:gdLst/>
              <a:ahLst/>
              <a:cxnLst>
                <a:cxn ang="0">
                  <a:pos x="6514" y="819"/>
                </a:cxn>
                <a:cxn ang="0">
                  <a:pos x="4083" y="781"/>
                </a:cxn>
                <a:cxn ang="0">
                  <a:pos x="4112" y="712"/>
                </a:cxn>
                <a:cxn ang="0">
                  <a:pos x="4136" y="652"/>
                </a:cxn>
                <a:cxn ang="0">
                  <a:pos x="4158" y="607"/>
                </a:cxn>
                <a:cxn ang="0">
                  <a:pos x="4174" y="577"/>
                </a:cxn>
                <a:cxn ang="0">
                  <a:pos x="4190" y="536"/>
                </a:cxn>
                <a:cxn ang="0">
                  <a:pos x="4219" y="449"/>
                </a:cxn>
                <a:cxn ang="0">
                  <a:pos x="4265" y="291"/>
                </a:cxn>
                <a:cxn ang="0">
                  <a:pos x="4318" y="101"/>
                </a:cxn>
                <a:cxn ang="0">
                  <a:pos x="5658" y="0"/>
                </a:cxn>
                <a:cxn ang="0">
                  <a:pos x="5772" y="107"/>
                </a:cxn>
                <a:cxn ang="0">
                  <a:pos x="5874" y="198"/>
                </a:cxn>
                <a:cxn ang="0">
                  <a:pos x="5958" y="269"/>
                </a:cxn>
                <a:cxn ang="0">
                  <a:pos x="6015" y="313"/>
                </a:cxn>
                <a:cxn ang="0">
                  <a:pos x="6065" y="347"/>
                </a:cxn>
                <a:cxn ang="0">
                  <a:pos x="6129" y="386"/>
                </a:cxn>
                <a:cxn ang="0">
                  <a:pos x="6277" y="471"/>
                </a:cxn>
                <a:cxn ang="0">
                  <a:pos x="6418" y="548"/>
                </a:cxn>
                <a:cxn ang="0">
                  <a:pos x="6514" y="599"/>
                </a:cxn>
                <a:cxn ang="0">
                  <a:pos x="0" y="819"/>
                </a:cxn>
                <a:cxn ang="0">
                  <a:pos x="32" y="713"/>
                </a:cxn>
                <a:cxn ang="0">
                  <a:pos x="53" y="618"/>
                </a:cxn>
                <a:cxn ang="0">
                  <a:pos x="64" y="533"/>
                </a:cxn>
                <a:cxn ang="0">
                  <a:pos x="69" y="459"/>
                </a:cxn>
                <a:cxn ang="0">
                  <a:pos x="64" y="341"/>
                </a:cxn>
                <a:cxn ang="0">
                  <a:pos x="63" y="296"/>
                </a:cxn>
                <a:cxn ang="0">
                  <a:pos x="64" y="258"/>
                </a:cxn>
                <a:cxn ang="0">
                  <a:pos x="72" y="212"/>
                </a:cxn>
                <a:cxn ang="0">
                  <a:pos x="88" y="151"/>
                </a:cxn>
                <a:cxn ang="0">
                  <a:pos x="107" y="80"/>
                </a:cxn>
                <a:cxn ang="0">
                  <a:pos x="132" y="0"/>
                </a:cxn>
                <a:cxn ang="0">
                  <a:pos x="1659" y="89"/>
                </a:cxn>
                <a:cxn ang="0">
                  <a:pos x="1694" y="287"/>
                </a:cxn>
                <a:cxn ang="0">
                  <a:pos x="1731" y="499"/>
                </a:cxn>
                <a:cxn ang="0">
                  <a:pos x="1771" y="714"/>
                </a:cxn>
              </a:cxnLst>
              <a:rect l="0" t="0" r="r" b="b"/>
              <a:pathLst>
                <a:path w="6514" h="819">
                  <a:moveTo>
                    <a:pt x="6514" y="599"/>
                  </a:moveTo>
                  <a:lnTo>
                    <a:pt x="6514" y="819"/>
                  </a:lnTo>
                  <a:lnTo>
                    <a:pt x="4068" y="819"/>
                  </a:lnTo>
                  <a:lnTo>
                    <a:pt x="4083" y="781"/>
                  </a:lnTo>
                  <a:lnTo>
                    <a:pt x="4097" y="745"/>
                  </a:lnTo>
                  <a:lnTo>
                    <a:pt x="4112" y="712"/>
                  </a:lnTo>
                  <a:lnTo>
                    <a:pt x="4124" y="681"/>
                  </a:lnTo>
                  <a:lnTo>
                    <a:pt x="4136" y="652"/>
                  </a:lnTo>
                  <a:lnTo>
                    <a:pt x="4148" y="628"/>
                  </a:lnTo>
                  <a:lnTo>
                    <a:pt x="4158" y="607"/>
                  </a:lnTo>
                  <a:lnTo>
                    <a:pt x="4167" y="590"/>
                  </a:lnTo>
                  <a:lnTo>
                    <a:pt x="4174" y="577"/>
                  </a:lnTo>
                  <a:lnTo>
                    <a:pt x="4181" y="558"/>
                  </a:lnTo>
                  <a:lnTo>
                    <a:pt x="4190" y="536"/>
                  </a:lnTo>
                  <a:lnTo>
                    <a:pt x="4199" y="511"/>
                  </a:lnTo>
                  <a:lnTo>
                    <a:pt x="4219" y="449"/>
                  </a:lnTo>
                  <a:lnTo>
                    <a:pt x="4241" y="375"/>
                  </a:lnTo>
                  <a:lnTo>
                    <a:pt x="4265" y="291"/>
                  </a:lnTo>
                  <a:lnTo>
                    <a:pt x="4291" y="200"/>
                  </a:lnTo>
                  <a:lnTo>
                    <a:pt x="4318" y="101"/>
                  </a:lnTo>
                  <a:lnTo>
                    <a:pt x="4346" y="0"/>
                  </a:lnTo>
                  <a:lnTo>
                    <a:pt x="5658" y="0"/>
                  </a:lnTo>
                  <a:lnTo>
                    <a:pt x="5716" y="55"/>
                  </a:lnTo>
                  <a:lnTo>
                    <a:pt x="5772" y="107"/>
                  </a:lnTo>
                  <a:lnTo>
                    <a:pt x="5824" y="154"/>
                  </a:lnTo>
                  <a:lnTo>
                    <a:pt x="5874" y="198"/>
                  </a:lnTo>
                  <a:lnTo>
                    <a:pt x="5918" y="237"/>
                  </a:lnTo>
                  <a:lnTo>
                    <a:pt x="5958" y="269"/>
                  </a:lnTo>
                  <a:lnTo>
                    <a:pt x="5990" y="294"/>
                  </a:lnTo>
                  <a:lnTo>
                    <a:pt x="6015" y="313"/>
                  </a:lnTo>
                  <a:lnTo>
                    <a:pt x="6038" y="330"/>
                  </a:lnTo>
                  <a:lnTo>
                    <a:pt x="6065" y="347"/>
                  </a:lnTo>
                  <a:lnTo>
                    <a:pt x="6096" y="366"/>
                  </a:lnTo>
                  <a:lnTo>
                    <a:pt x="6129" y="386"/>
                  </a:lnTo>
                  <a:lnTo>
                    <a:pt x="6202" y="428"/>
                  </a:lnTo>
                  <a:lnTo>
                    <a:pt x="6277" y="471"/>
                  </a:lnTo>
                  <a:lnTo>
                    <a:pt x="6351" y="512"/>
                  </a:lnTo>
                  <a:lnTo>
                    <a:pt x="6418" y="548"/>
                  </a:lnTo>
                  <a:lnTo>
                    <a:pt x="6474" y="578"/>
                  </a:lnTo>
                  <a:lnTo>
                    <a:pt x="6514" y="599"/>
                  </a:lnTo>
                  <a:close/>
                  <a:moveTo>
                    <a:pt x="1791" y="819"/>
                  </a:moveTo>
                  <a:lnTo>
                    <a:pt x="0" y="819"/>
                  </a:lnTo>
                  <a:lnTo>
                    <a:pt x="18" y="765"/>
                  </a:lnTo>
                  <a:lnTo>
                    <a:pt x="32" y="713"/>
                  </a:lnTo>
                  <a:lnTo>
                    <a:pt x="45" y="664"/>
                  </a:lnTo>
                  <a:lnTo>
                    <a:pt x="53" y="618"/>
                  </a:lnTo>
                  <a:lnTo>
                    <a:pt x="60" y="574"/>
                  </a:lnTo>
                  <a:lnTo>
                    <a:pt x="64" y="533"/>
                  </a:lnTo>
                  <a:lnTo>
                    <a:pt x="67" y="495"/>
                  </a:lnTo>
                  <a:lnTo>
                    <a:pt x="69" y="459"/>
                  </a:lnTo>
                  <a:lnTo>
                    <a:pt x="68" y="395"/>
                  </a:lnTo>
                  <a:lnTo>
                    <a:pt x="64" y="341"/>
                  </a:lnTo>
                  <a:lnTo>
                    <a:pt x="63" y="317"/>
                  </a:lnTo>
                  <a:lnTo>
                    <a:pt x="63" y="296"/>
                  </a:lnTo>
                  <a:lnTo>
                    <a:pt x="63" y="276"/>
                  </a:lnTo>
                  <a:lnTo>
                    <a:pt x="64" y="258"/>
                  </a:lnTo>
                  <a:lnTo>
                    <a:pt x="68" y="237"/>
                  </a:lnTo>
                  <a:lnTo>
                    <a:pt x="72" y="212"/>
                  </a:lnTo>
                  <a:lnTo>
                    <a:pt x="79" y="183"/>
                  </a:lnTo>
                  <a:lnTo>
                    <a:pt x="88" y="151"/>
                  </a:lnTo>
                  <a:lnTo>
                    <a:pt x="96" y="117"/>
                  </a:lnTo>
                  <a:lnTo>
                    <a:pt x="107" y="80"/>
                  </a:lnTo>
                  <a:lnTo>
                    <a:pt x="120" y="41"/>
                  </a:lnTo>
                  <a:lnTo>
                    <a:pt x="132" y="0"/>
                  </a:lnTo>
                  <a:lnTo>
                    <a:pt x="1643" y="0"/>
                  </a:lnTo>
                  <a:lnTo>
                    <a:pt x="1659" y="89"/>
                  </a:lnTo>
                  <a:lnTo>
                    <a:pt x="1675" y="185"/>
                  </a:lnTo>
                  <a:lnTo>
                    <a:pt x="1694" y="287"/>
                  </a:lnTo>
                  <a:lnTo>
                    <a:pt x="1713" y="392"/>
                  </a:lnTo>
                  <a:lnTo>
                    <a:pt x="1731" y="499"/>
                  </a:lnTo>
                  <a:lnTo>
                    <a:pt x="1751" y="607"/>
                  </a:lnTo>
                  <a:lnTo>
                    <a:pt x="1771" y="714"/>
                  </a:lnTo>
                  <a:lnTo>
                    <a:pt x="1791" y="819"/>
                  </a:lnTo>
                  <a:close/>
                </a:path>
              </a:pathLst>
            </a:custGeom>
            <a:solidFill>
              <a:schemeClr val="accent2"/>
            </a:solidFill>
            <a:ln w="9525">
              <a:noFill/>
              <a:round/>
              <a:headEnd/>
              <a:tailEnd/>
            </a:ln>
          </p:spPr>
          <p:txBody>
            <a:bodyPr/>
            <a:lstStyle/>
            <a:p>
              <a:endParaRPr lang="en-SG" b="1">
                <a:latin typeface="Helvetica" pitchFamily="34" charset="0"/>
                <a:cs typeface="Helvetica" pitchFamily="34" charset="0"/>
              </a:endParaRPr>
            </a:p>
          </p:txBody>
        </p:sp>
        <p:sp>
          <p:nvSpPr>
            <p:cNvPr id="619536" name="Freeform 16"/>
            <p:cNvSpPr>
              <a:spLocks noEditPoints="1"/>
            </p:cNvSpPr>
            <p:nvPr/>
          </p:nvSpPr>
          <p:spPr bwMode="auto">
            <a:xfrm>
              <a:off x="3687771" y="3757613"/>
              <a:ext cx="5389818" cy="404812"/>
            </a:xfrm>
            <a:custGeom>
              <a:avLst/>
              <a:gdLst/>
              <a:ahLst/>
              <a:cxnLst>
                <a:cxn ang="0">
                  <a:pos x="6829" y="0"/>
                </a:cxn>
                <a:cxn ang="0">
                  <a:pos x="6829" y="556"/>
                </a:cxn>
                <a:cxn ang="0">
                  <a:pos x="4177" y="556"/>
                </a:cxn>
                <a:cxn ang="0">
                  <a:pos x="4192" y="516"/>
                </a:cxn>
                <a:cxn ang="0">
                  <a:pos x="4211" y="461"/>
                </a:cxn>
                <a:cxn ang="0">
                  <a:pos x="4235" y="396"/>
                </a:cxn>
                <a:cxn ang="0">
                  <a:pos x="4262" y="322"/>
                </a:cxn>
                <a:cxn ang="0">
                  <a:pos x="4291" y="243"/>
                </a:cxn>
                <a:cxn ang="0">
                  <a:pos x="4322" y="160"/>
                </a:cxn>
                <a:cxn ang="0">
                  <a:pos x="4353" y="78"/>
                </a:cxn>
                <a:cxn ang="0">
                  <a:pos x="4383" y="0"/>
                </a:cxn>
                <a:cxn ang="0">
                  <a:pos x="6829" y="0"/>
                </a:cxn>
                <a:cxn ang="0">
                  <a:pos x="2220" y="556"/>
                </a:cxn>
                <a:cxn ang="0">
                  <a:pos x="0" y="556"/>
                </a:cxn>
                <a:cxn ang="0">
                  <a:pos x="29" y="515"/>
                </a:cxn>
                <a:cxn ang="0">
                  <a:pos x="58" y="476"/>
                </a:cxn>
                <a:cxn ang="0">
                  <a:pos x="86" y="436"/>
                </a:cxn>
                <a:cxn ang="0">
                  <a:pos x="111" y="397"/>
                </a:cxn>
                <a:cxn ang="0">
                  <a:pos x="135" y="360"/>
                </a:cxn>
                <a:cxn ang="0">
                  <a:pos x="158" y="323"/>
                </a:cxn>
                <a:cxn ang="0">
                  <a:pos x="180" y="288"/>
                </a:cxn>
                <a:cxn ang="0">
                  <a:pos x="199" y="253"/>
                </a:cxn>
                <a:cxn ang="0">
                  <a:pos x="217" y="218"/>
                </a:cxn>
                <a:cxn ang="0">
                  <a:pos x="235" y="184"/>
                </a:cxn>
                <a:cxn ang="0">
                  <a:pos x="251" y="152"/>
                </a:cxn>
                <a:cxn ang="0">
                  <a:pos x="266" y="120"/>
                </a:cxn>
                <a:cxn ang="0">
                  <a:pos x="280" y="89"/>
                </a:cxn>
                <a:cxn ang="0">
                  <a:pos x="292" y="58"/>
                </a:cxn>
                <a:cxn ang="0">
                  <a:pos x="304" y="29"/>
                </a:cxn>
                <a:cxn ang="0">
                  <a:pos x="315" y="0"/>
                </a:cxn>
                <a:cxn ang="0">
                  <a:pos x="2106" y="0"/>
                </a:cxn>
                <a:cxn ang="0">
                  <a:pos x="2122" y="78"/>
                </a:cxn>
                <a:cxn ang="0">
                  <a:pos x="2136" y="154"/>
                </a:cxn>
                <a:cxn ang="0">
                  <a:pos x="2150" y="227"/>
                </a:cxn>
                <a:cxn ang="0">
                  <a:pos x="2163" y="295"/>
                </a:cxn>
                <a:cxn ang="0">
                  <a:pos x="2177" y="359"/>
                </a:cxn>
                <a:cxn ang="0">
                  <a:pos x="2188" y="416"/>
                </a:cxn>
                <a:cxn ang="0">
                  <a:pos x="2199" y="467"/>
                </a:cxn>
                <a:cxn ang="0">
                  <a:pos x="2209" y="511"/>
                </a:cxn>
                <a:cxn ang="0">
                  <a:pos x="2210" y="516"/>
                </a:cxn>
                <a:cxn ang="0">
                  <a:pos x="2211" y="522"/>
                </a:cxn>
                <a:cxn ang="0">
                  <a:pos x="2212" y="528"/>
                </a:cxn>
                <a:cxn ang="0">
                  <a:pos x="2214" y="533"/>
                </a:cxn>
                <a:cxn ang="0">
                  <a:pos x="2215" y="539"/>
                </a:cxn>
                <a:cxn ang="0">
                  <a:pos x="2216" y="544"/>
                </a:cxn>
                <a:cxn ang="0">
                  <a:pos x="2219" y="551"/>
                </a:cxn>
                <a:cxn ang="0">
                  <a:pos x="2220" y="556"/>
                </a:cxn>
              </a:cxnLst>
              <a:rect l="0" t="0" r="r" b="b"/>
              <a:pathLst>
                <a:path w="6829" h="556">
                  <a:moveTo>
                    <a:pt x="6829" y="0"/>
                  </a:moveTo>
                  <a:lnTo>
                    <a:pt x="6829" y="556"/>
                  </a:lnTo>
                  <a:lnTo>
                    <a:pt x="4177" y="556"/>
                  </a:lnTo>
                  <a:lnTo>
                    <a:pt x="4192" y="516"/>
                  </a:lnTo>
                  <a:lnTo>
                    <a:pt x="4211" y="461"/>
                  </a:lnTo>
                  <a:lnTo>
                    <a:pt x="4235" y="396"/>
                  </a:lnTo>
                  <a:lnTo>
                    <a:pt x="4262" y="322"/>
                  </a:lnTo>
                  <a:lnTo>
                    <a:pt x="4291" y="243"/>
                  </a:lnTo>
                  <a:lnTo>
                    <a:pt x="4322" y="160"/>
                  </a:lnTo>
                  <a:lnTo>
                    <a:pt x="4353" y="78"/>
                  </a:lnTo>
                  <a:lnTo>
                    <a:pt x="4383" y="0"/>
                  </a:lnTo>
                  <a:lnTo>
                    <a:pt x="6829" y="0"/>
                  </a:lnTo>
                  <a:close/>
                  <a:moveTo>
                    <a:pt x="2220" y="556"/>
                  </a:moveTo>
                  <a:lnTo>
                    <a:pt x="0" y="556"/>
                  </a:lnTo>
                  <a:lnTo>
                    <a:pt x="29" y="515"/>
                  </a:lnTo>
                  <a:lnTo>
                    <a:pt x="58" y="476"/>
                  </a:lnTo>
                  <a:lnTo>
                    <a:pt x="86" y="436"/>
                  </a:lnTo>
                  <a:lnTo>
                    <a:pt x="111" y="397"/>
                  </a:lnTo>
                  <a:lnTo>
                    <a:pt x="135" y="360"/>
                  </a:lnTo>
                  <a:lnTo>
                    <a:pt x="158" y="323"/>
                  </a:lnTo>
                  <a:lnTo>
                    <a:pt x="180" y="288"/>
                  </a:lnTo>
                  <a:lnTo>
                    <a:pt x="199" y="253"/>
                  </a:lnTo>
                  <a:lnTo>
                    <a:pt x="217" y="218"/>
                  </a:lnTo>
                  <a:lnTo>
                    <a:pt x="235" y="184"/>
                  </a:lnTo>
                  <a:lnTo>
                    <a:pt x="251" y="152"/>
                  </a:lnTo>
                  <a:lnTo>
                    <a:pt x="266" y="120"/>
                  </a:lnTo>
                  <a:lnTo>
                    <a:pt x="280" y="89"/>
                  </a:lnTo>
                  <a:lnTo>
                    <a:pt x="292" y="58"/>
                  </a:lnTo>
                  <a:lnTo>
                    <a:pt x="304" y="29"/>
                  </a:lnTo>
                  <a:lnTo>
                    <a:pt x="315" y="0"/>
                  </a:lnTo>
                  <a:lnTo>
                    <a:pt x="2106" y="0"/>
                  </a:lnTo>
                  <a:lnTo>
                    <a:pt x="2122" y="78"/>
                  </a:lnTo>
                  <a:lnTo>
                    <a:pt x="2136" y="154"/>
                  </a:lnTo>
                  <a:lnTo>
                    <a:pt x="2150" y="227"/>
                  </a:lnTo>
                  <a:lnTo>
                    <a:pt x="2163" y="295"/>
                  </a:lnTo>
                  <a:lnTo>
                    <a:pt x="2177" y="359"/>
                  </a:lnTo>
                  <a:lnTo>
                    <a:pt x="2188" y="416"/>
                  </a:lnTo>
                  <a:lnTo>
                    <a:pt x="2199" y="467"/>
                  </a:lnTo>
                  <a:lnTo>
                    <a:pt x="2209" y="511"/>
                  </a:lnTo>
                  <a:lnTo>
                    <a:pt x="2210" y="516"/>
                  </a:lnTo>
                  <a:lnTo>
                    <a:pt x="2211" y="522"/>
                  </a:lnTo>
                  <a:lnTo>
                    <a:pt x="2212" y="528"/>
                  </a:lnTo>
                  <a:lnTo>
                    <a:pt x="2214" y="533"/>
                  </a:lnTo>
                  <a:lnTo>
                    <a:pt x="2215" y="539"/>
                  </a:lnTo>
                  <a:lnTo>
                    <a:pt x="2216" y="544"/>
                  </a:lnTo>
                  <a:lnTo>
                    <a:pt x="2219" y="551"/>
                  </a:lnTo>
                  <a:lnTo>
                    <a:pt x="2220" y="556"/>
                  </a:lnTo>
                  <a:close/>
                </a:path>
              </a:pathLst>
            </a:custGeom>
            <a:solidFill>
              <a:srgbClr val="009900"/>
            </a:solidFill>
            <a:ln w="9525">
              <a:noFill/>
              <a:round/>
              <a:headEnd/>
              <a:tailEnd/>
            </a:ln>
          </p:spPr>
          <p:txBody>
            <a:bodyPr/>
            <a:lstStyle/>
            <a:p>
              <a:endParaRPr lang="en-SG" b="1">
                <a:latin typeface="Helvetica" pitchFamily="34" charset="0"/>
                <a:cs typeface="Helvetica" pitchFamily="34" charset="0"/>
              </a:endParaRPr>
            </a:p>
          </p:txBody>
        </p:sp>
        <p:sp>
          <p:nvSpPr>
            <p:cNvPr id="619537" name="Freeform 17"/>
            <p:cNvSpPr>
              <a:spLocks/>
            </p:cNvSpPr>
            <p:nvPr/>
          </p:nvSpPr>
          <p:spPr bwMode="auto">
            <a:xfrm>
              <a:off x="3113545" y="4162425"/>
              <a:ext cx="5964045" cy="1784350"/>
            </a:xfrm>
            <a:custGeom>
              <a:avLst/>
              <a:gdLst/>
              <a:ahLst/>
              <a:cxnLst>
                <a:cxn ang="0">
                  <a:pos x="7559" y="2448"/>
                </a:cxn>
                <a:cxn ang="0">
                  <a:pos x="0" y="712"/>
                </a:cxn>
                <a:cxn ang="0">
                  <a:pos x="7" y="717"/>
                </a:cxn>
                <a:cxn ang="0">
                  <a:pos x="18" y="717"/>
                </a:cxn>
                <a:cxn ang="0">
                  <a:pos x="35" y="712"/>
                </a:cxn>
                <a:cxn ang="0">
                  <a:pos x="61" y="699"/>
                </a:cxn>
                <a:cxn ang="0">
                  <a:pos x="97" y="676"/>
                </a:cxn>
                <a:cxn ang="0">
                  <a:pos x="143" y="638"/>
                </a:cxn>
                <a:cxn ang="0">
                  <a:pos x="203" y="583"/>
                </a:cxn>
                <a:cxn ang="0">
                  <a:pos x="363" y="424"/>
                </a:cxn>
                <a:cxn ang="0">
                  <a:pos x="503" y="274"/>
                </a:cxn>
                <a:cxn ang="0">
                  <a:pos x="625" y="133"/>
                </a:cxn>
                <a:cxn ang="0">
                  <a:pos x="730" y="0"/>
                </a:cxn>
                <a:cxn ang="0">
                  <a:pos x="2961" y="37"/>
                </a:cxn>
                <a:cxn ang="0">
                  <a:pos x="2987" y="115"/>
                </a:cxn>
                <a:cxn ang="0">
                  <a:pos x="3022" y="203"/>
                </a:cxn>
                <a:cxn ang="0">
                  <a:pos x="3062" y="297"/>
                </a:cxn>
                <a:cxn ang="0">
                  <a:pos x="3109" y="397"/>
                </a:cxn>
                <a:cxn ang="0">
                  <a:pos x="3162" y="499"/>
                </a:cxn>
                <a:cxn ang="0">
                  <a:pos x="3220" y="602"/>
                </a:cxn>
                <a:cxn ang="0">
                  <a:pos x="3282" y="702"/>
                </a:cxn>
                <a:cxn ang="0">
                  <a:pos x="3349" y="801"/>
                </a:cxn>
                <a:cxn ang="0">
                  <a:pos x="3420" y="893"/>
                </a:cxn>
                <a:cxn ang="0">
                  <a:pos x="3494" y="979"/>
                </a:cxn>
                <a:cxn ang="0">
                  <a:pos x="3570" y="1056"/>
                </a:cxn>
                <a:cxn ang="0">
                  <a:pos x="3650" y="1121"/>
                </a:cxn>
                <a:cxn ang="0">
                  <a:pos x="3730" y="1172"/>
                </a:cxn>
                <a:cxn ang="0">
                  <a:pos x="3812" y="1208"/>
                </a:cxn>
                <a:cxn ang="0">
                  <a:pos x="3895" y="1228"/>
                </a:cxn>
                <a:cxn ang="0">
                  <a:pos x="3980" y="1227"/>
                </a:cxn>
                <a:cxn ang="0">
                  <a:pos x="4067" y="1200"/>
                </a:cxn>
                <a:cxn ang="0">
                  <a:pos x="4154" y="1152"/>
                </a:cxn>
                <a:cxn ang="0">
                  <a:pos x="4239" y="1083"/>
                </a:cxn>
                <a:cxn ang="0">
                  <a:pos x="4323" y="998"/>
                </a:cxn>
                <a:cxn ang="0">
                  <a:pos x="4404" y="902"/>
                </a:cxn>
                <a:cxn ang="0">
                  <a:pos x="4482" y="796"/>
                </a:cxn>
                <a:cxn ang="0">
                  <a:pos x="4555" y="686"/>
                </a:cxn>
                <a:cxn ang="0">
                  <a:pos x="4623" y="573"/>
                </a:cxn>
                <a:cxn ang="0">
                  <a:pos x="4686" y="463"/>
                </a:cxn>
                <a:cxn ang="0">
                  <a:pos x="4768" y="307"/>
                </a:cxn>
                <a:cxn ang="0">
                  <a:pos x="4875" y="81"/>
                </a:cxn>
                <a:cxn ang="0">
                  <a:pos x="4897" y="29"/>
                </a:cxn>
                <a:cxn ang="0">
                  <a:pos x="4899" y="25"/>
                </a:cxn>
                <a:cxn ang="0">
                  <a:pos x="4902" y="18"/>
                </a:cxn>
                <a:cxn ang="0">
                  <a:pos x="4905" y="7"/>
                </a:cxn>
                <a:cxn ang="0">
                  <a:pos x="7559" y="0"/>
                </a:cxn>
              </a:cxnLst>
              <a:rect l="0" t="0" r="r" b="b"/>
              <a:pathLst>
                <a:path w="7559" h="2448">
                  <a:moveTo>
                    <a:pt x="7559" y="0"/>
                  </a:moveTo>
                  <a:lnTo>
                    <a:pt x="7559" y="2448"/>
                  </a:lnTo>
                  <a:lnTo>
                    <a:pt x="0" y="2448"/>
                  </a:lnTo>
                  <a:lnTo>
                    <a:pt x="0" y="712"/>
                  </a:lnTo>
                  <a:lnTo>
                    <a:pt x="2" y="714"/>
                  </a:lnTo>
                  <a:lnTo>
                    <a:pt x="7" y="717"/>
                  </a:lnTo>
                  <a:lnTo>
                    <a:pt x="12" y="717"/>
                  </a:lnTo>
                  <a:lnTo>
                    <a:pt x="18" y="717"/>
                  </a:lnTo>
                  <a:lnTo>
                    <a:pt x="25" y="716"/>
                  </a:lnTo>
                  <a:lnTo>
                    <a:pt x="35" y="712"/>
                  </a:lnTo>
                  <a:lnTo>
                    <a:pt x="47" y="707"/>
                  </a:lnTo>
                  <a:lnTo>
                    <a:pt x="61" y="699"/>
                  </a:lnTo>
                  <a:lnTo>
                    <a:pt x="77" y="689"/>
                  </a:lnTo>
                  <a:lnTo>
                    <a:pt x="97" y="676"/>
                  </a:lnTo>
                  <a:lnTo>
                    <a:pt x="119" y="658"/>
                  </a:lnTo>
                  <a:lnTo>
                    <a:pt x="143" y="638"/>
                  </a:lnTo>
                  <a:lnTo>
                    <a:pt x="172" y="613"/>
                  </a:lnTo>
                  <a:lnTo>
                    <a:pt x="203" y="583"/>
                  </a:lnTo>
                  <a:lnTo>
                    <a:pt x="286" y="503"/>
                  </a:lnTo>
                  <a:lnTo>
                    <a:pt x="363" y="424"/>
                  </a:lnTo>
                  <a:lnTo>
                    <a:pt x="436" y="348"/>
                  </a:lnTo>
                  <a:lnTo>
                    <a:pt x="503" y="274"/>
                  </a:lnTo>
                  <a:lnTo>
                    <a:pt x="566" y="202"/>
                  </a:lnTo>
                  <a:lnTo>
                    <a:pt x="625" y="133"/>
                  </a:lnTo>
                  <a:lnTo>
                    <a:pt x="680" y="65"/>
                  </a:lnTo>
                  <a:lnTo>
                    <a:pt x="730" y="0"/>
                  </a:lnTo>
                  <a:lnTo>
                    <a:pt x="2950" y="0"/>
                  </a:lnTo>
                  <a:lnTo>
                    <a:pt x="2961" y="37"/>
                  </a:lnTo>
                  <a:lnTo>
                    <a:pt x="2973" y="74"/>
                  </a:lnTo>
                  <a:lnTo>
                    <a:pt x="2987" y="115"/>
                  </a:lnTo>
                  <a:lnTo>
                    <a:pt x="3004" y="158"/>
                  </a:lnTo>
                  <a:lnTo>
                    <a:pt x="3022" y="203"/>
                  </a:lnTo>
                  <a:lnTo>
                    <a:pt x="3041" y="250"/>
                  </a:lnTo>
                  <a:lnTo>
                    <a:pt x="3062" y="297"/>
                  </a:lnTo>
                  <a:lnTo>
                    <a:pt x="3084" y="347"/>
                  </a:lnTo>
                  <a:lnTo>
                    <a:pt x="3109" y="397"/>
                  </a:lnTo>
                  <a:lnTo>
                    <a:pt x="3135" y="447"/>
                  </a:lnTo>
                  <a:lnTo>
                    <a:pt x="3162" y="499"/>
                  </a:lnTo>
                  <a:lnTo>
                    <a:pt x="3190" y="550"/>
                  </a:lnTo>
                  <a:lnTo>
                    <a:pt x="3220" y="602"/>
                  </a:lnTo>
                  <a:lnTo>
                    <a:pt x="3250" y="653"/>
                  </a:lnTo>
                  <a:lnTo>
                    <a:pt x="3282" y="702"/>
                  </a:lnTo>
                  <a:lnTo>
                    <a:pt x="3315" y="752"/>
                  </a:lnTo>
                  <a:lnTo>
                    <a:pt x="3349" y="801"/>
                  </a:lnTo>
                  <a:lnTo>
                    <a:pt x="3385" y="848"/>
                  </a:lnTo>
                  <a:lnTo>
                    <a:pt x="3420" y="893"/>
                  </a:lnTo>
                  <a:lnTo>
                    <a:pt x="3457" y="937"/>
                  </a:lnTo>
                  <a:lnTo>
                    <a:pt x="3494" y="979"/>
                  </a:lnTo>
                  <a:lnTo>
                    <a:pt x="3532" y="1018"/>
                  </a:lnTo>
                  <a:lnTo>
                    <a:pt x="3570" y="1056"/>
                  </a:lnTo>
                  <a:lnTo>
                    <a:pt x="3610" y="1090"/>
                  </a:lnTo>
                  <a:lnTo>
                    <a:pt x="3650" y="1121"/>
                  </a:lnTo>
                  <a:lnTo>
                    <a:pt x="3689" y="1148"/>
                  </a:lnTo>
                  <a:lnTo>
                    <a:pt x="3730" y="1172"/>
                  </a:lnTo>
                  <a:lnTo>
                    <a:pt x="3771" y="1192"/>
                  </a:lnTo>
                  <a:lnTo>
                    <a:pt x="3812" y="1208"/>
                  </a:lnTo>
                  <a:lnTo>
                    <a:pt x="3854" y="1220"/>
                  </a:lnTo>
                  <a:lnTo>
                    <a:pt x="3895" y="1228"/>
                  </a:lnTo>
                  <a:lnTo>
                    <a:pt x="3937" y="1230"/>
                  </a:lnTo>
                  <a:lnTo>
                    <a:pt x="3980" y="1227"/>
                  </a:lnTo>
                  <a:lnTo>
                    <a:pt x="4024" y="1217"/>
                  </a:lnTo>
                  <a:lnTo>
                    <a:pt x="4067" y="1200"/>
                  </a:lnTo>
                  <a:lnTo>
                    <a:pt x="4110" y="1178"/>
                  </a:lnTo>
                  <a:lnTo>
                    <a:pt x="4154" y="1152"/>
                  </a:lnTo>
                  <a:lnTo>
                    <a:pt x="4196" y="1120"/>
                  </a:lnTo>
                  <a:lnTo>
                    <a:pt x="4239" y="1083"/>
                  </a:lnTo>
                  <a:lnTo>
                    <a:pt x="4281" y="1042"/>
                  </a:lnTo>
                  <a:lnTo>
                    <a:pt x="4323" y="998"/>
                  </a:lnTo>
                  <a:lnTo>
                    <a:pt x="4364" y="952"/>
                  </a:lnTo>
                  <a:lnTo>
                    <a:pt x="4404" y="902"/>
                  </a:lnTo>
                  <a:lnTo>
                    <a:pt x="4443" y="850"/>
                  </a:lnTo>
                  <a:lnTo>
                    <a:pt x="4482" y="796"/>
                  </a:lnTo>
                  <a:lnTo>
                    <a:pt x="4520" y="742"/>
                  </a:lnTo>
                  <a:lnTo>
                    <a:pt x="4555" y="686"/>
                  </a:lnTo>
                  <a:lnTo>
                    <a:pt x="4590" y="629"/>
                  </a:lnTo>
                  <a:lnTo>
                    <a:pt x="4623" y="573"/>
                  </a:lnTo>
                  <a:lnTo>
                    <a:pt x="4655" y="518"/>
                  </a:lnTo>
                  <a:lnTo>
                    <a:pt x="4686" y="463"/>
                  </a:lnTo>
                  <a:lnTo>
                    <a:pt x="4715" y="409"/>
                  </a:lnTo>
                  <a:lnTo>
                    <a:pt x="4768" y="307"/>
                  </a:lnTo>
                  <a:lnTo>
                    <a:pt x="4812" y="217"/>
                  </a:lnTo>
                  <a:lnTo>
                    <a:pt x="4875" y="81"/>
                  </a:lnTo>
                  <a:lnTo>
                    <a:pt x="4897" y="29"/>
                  </a:lnTo>
                  <a:lnTo>
                    <a:pt x="4897" y="29"/>
                  </a:lnTo>
                  <a:lnTo>
                    <a:pt x="4898" y="27"/>
                  </a:lnTo>
                  <a:lnTo>
                    <a:pt x="4899" y="25"/>
                  </a:lnTo>
                  <a:lnTo>
                    <a:pt x="4901" y="21"/>
                  </a:lnTo>
                  <a:lnTo>
                    <a:pt x="4902" y="18"/>
                  </a:lnTo>
                  <a:lnTo>
                    <a:pt x="4903" y="12"/>
                  </a:lnTo>
                  <a:lnTo>
                    <a:pt x="4905" y="7"/>
                  </a:lnTo>
                  <a:lnTo>
                    <a:pt x="4907" y="0"/>
                  </a:lnTo>
                  <a:lnTo>
                    <a:pt x="7559" y="0"/>
                  </a:lnTo>
                  <a:close/>
                </a:path>
              </a:pathLst>
            </a:custGeom>
            <a:solidFill>
              <a:srgbClr val="333399"/>
            </a:solidFill>
            <a:ln w="9525">
              <a:noFill/>
              <a:round/>
              <a:headEnd/>
              <a:tailEnd/>
            </a:ln>
          </p:spPr>
          <p:txBody>
            <a:bodyPr/>
            <a:lstStyle/>
            <a:p>
              <a:endParaRPr lang="en-SG" b="1">
                <a:latin typeface="Helvetica" pitchFamily="34" charset="0"/>
                <a:cs typeface="Helvetica" pitchFamily="34" charset="0"/>
              </a:endParaRPr>
            </a:p>
          </p:txBody>
        </p:sp>
        <p:sp>
          <p:nvSpPr>
            <p:cNvPr id="619538" name="Rectangle 18"/>
            <p:cNvSpPr>
              <a:spLocks noChangeArrowheads="1"/>
            </p:cNvSpPr>
            <p:nvPr/>
          </p:nvSpPr>
          <p:spPr bwMode="auto">
            <a:xfrm>
              <a:off x="5095830" y="2095770"/>
              <a:ext cx="3309538" cy="304800"/>
            </a:xfrm>
            <a:prstGeom prst="rect">
              <a:avLst/>
            </a:prstGeom>
            <a:noFill/>
            <a:ln w="9525">
              <a:noFill/>
              <a:miter lim="800000"/>
              <a:headEnd/>
              <a:tailEnd/>
            </a:ln>
          </p:spPr>
          <p:txBody>
            <a:bodyPr lIns="0" tIns="0" rIns="0" bIns="0">
              <a:spAutoFit/>
            </a:bodyPr>
            <a:lstStyle/>
            <a:p>
              <a:pPr>
                <a:lnSpc>
                  <a:spcPct val="100000"/>
                </a:lnSpc>
              </a:pPr>
              <a:r>
                <a:rPr lang="en-US" b="1" dirty="0">
                  <a:latin typeface="Helvetica" pitchFamily="34" charset="0"/>
                  <a:cs typeface="Helvetica" pitchFamily="34" charset="0"/>
                </a:rPr>
                <a:t>Demand &gt; Capacity</a:t>
              </a:r>
              <a:r>
                <a:rPr lang="en-US" sz="2000" b="1" dirty="0">
                  <a:latin typeface="Helvetica" pitchFamily="34" charset="0"/>
                  <a:cs typeface="Helvetica" pitchFamily="34" charset="0"/>
                </a:rPr>
                <a:t> </a:t>
              </a:r>
            </a:p>
          </p:txBody>
        </p:sp>
        <p:sp>
          <p:nvSpPr>
            <p:cNvPr id="619539" name="Rectangle 19"/>
            <p:cNvSpPr>
              <a:spLocks noChangeArrowheads="1"/>
            </p:cNvSpPr>
            <p:nvPr/>
          </p:nvSpPr>
          <p:spPr bwMode="auto">
            <a:xfrm>
              <a:off x="5342977" y="2362200"/>
              <a:ext cx="1885132" cy="276999"/>
            </a:xfrm>
            <a:prstGeom prst="rect">
              <a:avLst/>
            </a:prstGeom>
            <a:noFill/>
            <a:ln w="9525">
              <a:noFill/>
              <a:miter lim="800000"/>
              <a:headEnd/>
              <a:tailEnd/>
            </a:ln>
          </p:spPr>
          <p:txBody>
            <a:bodyPr wrap="none" lIns="0" tIns="0" rIns="0" bIns="0">
              <a:spAutoFit/>
            </a:bodyPr>
            <a:lstStyle/>
            <a:p>
              <a:pPr>
                <a:lnSpc>
                  <a:spcPct val="100000"/>
                </a:lnSpc>
              </a:pPr>
              <a:r>
                <a:rPr lang="en-US" b="1" i="1" dirty="0">
                  <a:latin typeface="Helvetica" pitchFamily="34" charset="0"/>
                  <a:cs typeface="Helvetica" pitchFamily="34" charset="0"/>
                </a:rPr>
                <a:t>(business is lost)</a:t>
              </a:r>
            </a:p>
          </p:txBody>
        </p:sp>
        <p:sp>
          <p:nvSpPr>
            <p:cNvPr id="619540" name="Rectangle 20"/>
            <p:cNvSpPr>
              <a:spLocks noChangeArrowheads="1"/>
            </p:cNvSpPr>
            <p:nvPr/>
          </p:nvSpPr>
          <p:spPr bwMode="auto">
            <a:xfrm>
              <a:off x="5751353" y="3124200"/>
              <a:ext cx="1109641" cy="276999"/>
            </a:xfrm>
            <a:prstGeom prst="rect">
              <a:avLst/>
            </a:prstGeom>
            <a:noFill/>
            <a:ln w="9525">
              <a:noFill/>
              <a:miter lim="800000"/>
              <a:headEnd/>
              <a:tailEnd/>
            </a:ln>
          </p:spPr>
          <p:txBody>
            <a:bodyPr wrap="none" lIns="0" tIns="0" rIns="0" bIns="0">
              <a:spAutoFit/>
            </a:bodyPr>
            <a:lstStyle/>
            <a:p>
              <a:pPr>
                <a:lnSpc>
                  <a:spcPct val="100000"/>
                </a:lnSpc>
              </a:pPr>
              <a:r>
                <a:rPr lang="en-US" b="1" dirty="0">
                  <a:solidFill>
                    <a:srgbClr val="3C383E"/>
                  </a:solidFill>
                  <a:latin typeface="Helvetica" pitchFamily="34" charset="0"/>
                  <a:cs typeface="Helvetica" pitchFamily="34" charset="0"/>
                </a:rPr>
                <a:t>Demand &gt;</a:t>
              </a:r>
            </a:p>
          </p:txBody>
        </p:sp>
        <p:sp>
          <p:nvSpPr>
            <p:cNvPr id="619541" name="Rectangle 21"/>
            <p:cNvSpPr>
              <a:spLocks noChangeArrowheads="1"/>
            </p:cNvSpPr>
            <p:nvPr/>
          </p:nvSpPr>
          <p:spPr bwMode="auto">
            <a:xfrm>
              <a:off x="5256972" y="3306764"/>
              <a:ext cx="2026196" cy="276999"/>
            </a:xfrm>
            <a:prstGeom prst="rect">
              <a:avLst/>
            </a:prstGeom>
            <a:noFill/>
            <a:ln w="9525">
              <a:noFill/>
              <a:miter lim="800000"/>
              <a:headEnd/>
              <a:tailEnd/>
            </a:ln>
          </p:spPr>
          <p:txBody>
            <a:bodyPr wrap="none" lIns="0" tIns="0" rIns="0" bIns="0">
              <a:spAutoFit/>
            </a:bodyPr>
            <a:lstStyle/>
            <a:p>
              <a:pPr>
                <a:lnSpc>
                  <a:spcPct val="100000"/>
                </a:lnSpc>
              </a:pPr>
              <a:r>
                <a:rPr lang="en-US" b="1">
                  <a:solidFill>
                    <a:srgbClr val="3C383E"/>
                  </a:solidFill>
                  <a:latin typeface="Helvetica" pitchFamily="34" charset="0"/>
                  <a:cs typeface="Helvetica" pitchFamily="34" charset="0"/>
                </a:rPr>
                <a:t>optimum capacity </a:t>
              </a:r>
            </a:p>
          </p:txBody>
        </p:sp>
        <p:sp>
          <p:nvSpPr>
            <p:cNvPr id="619542" name="Rectangle 22"/>
            <p:cNvSpPr>
              <a:spLocks noChangeArrowheads="1"/>
            </p:cNvSpPr>
            <p:nvPr/>
          </p:nvSpPr>
          <p:spPr bwMode="auto">
            <a:xfrm>
              <a:off x="5306370" y="3505200"/>
              <a:ext cx="1885132" cy="276999"/>
            </a:xfrm>
            <a:prstGeom prst="rect">
              <a:avLst/>
            </a:prstGeom>
            <a:noFill/>
            <a:ln w="9525">
              <a:noFill/>
              <a:miter lim="800000"/>
              <a:headEnd/>
              <a:tailEnd/>
            </a:ln>
          </p:spPr>
          <p:txBody>
            <a:bodyPr wrap="none" lIns="0" tIns="0" rIns="0" bIns="0">
              <a:spAutoFit/>
            </a:bodyPr>
            <a:lstStyle/>
            <a:p>
              <a:pPr>
                <a:lnSpc>
                  <a:spcPct val="100000"/>
                </a:lnSpc>
              </a:pPr>
              <a:r>
                <a:rPr lang="en-US" b="1" i="1" dirty="0">
                  <a:solidFill>
                    <a:srgbClr val="3C383E"/>
                  </a:solidFill>
                  <a:latin typeface="Helvetica" pitchFamily="34" charset="0"/>
                  <a:cs typeface="Helvetica" pitchFamily="34" charset="0"/>
                </a:rPr>
                <a:t>(quality declines)</a:t>
              </a:r>
            </a:p>
          </p:txBody>
        </p:sp>
        <p:sp>
          <p:nvSpPr>
            <p:cNvPr id="619543" name="Rectangle 23"/>
            <p:cNvSpPr>
              <a:spLocks noChangeArrowheads="1"/>
            </p:cNvSpPr>
            <p:nvPr/>
          </p:nvSpPr>
          <p:spPr bwMode="auto">
            <a:xfrm>
              <a:off x="5243684" y="5029200"/>
              <a:ext cx="2265959" cy="304800"/>
            </a:xfrm>
            <a:prstGeom prst="rect">
              <a:avLst/>
            </a:prstGeom>
            <a:noFill/>
            <a:ln w="9525">
              <a:noFill/>
              <a:miter lim="800000"/>
              <a:headEnd/>
              <a:tailEnd/>
            </a:ln>
          </p:spPr>
          <p:txBody>
            <a:bodyPr lIns="0" tIns="0" rIns="0" bIns="0">
              <a:spAutoFit/>
            </a:bodyPr>
            <a:lstStyle/>
            <a:p>
              <a:pPr>
                <a:lnSpc>
                  <a:spcPct val="100000"/>
                </a:lnSpc>
              </a:pPr>
              <a:r>
                <a:rPr lang="en-US" sz="2000" b="1">
                  <a:solidFill>
                    <a:schemeClr val="bg1"/>
                  </a:solidFill>
                  <a:latin typeface="Helvetica" pitchFamily="34" charset="0"/>
                  <a:cs typeface="Helvetica" pitchFamily="34" charset="0"/>
                </a:rPr>
                <a:t>Excess capacity </a:t>
              </a:r>
            </a:p>
          </p:txBody>
        </p:sp>
        <p:sp>
          <p:nvSpPr>
            <p:cNvPr id="619544" name="Rectangle 24"/>
            <p:cNvSpPr>
              <a:spLocks noChangeArrowheads="1"/>
            </p:cNvSpPr>
            <p:nvPr/>
          </p:nvSpPr>
          <p:spPr bwMode="auto">
            <a:xfrm>
              <a:off x="5154284" y="5256405"/>
              <a:ext cx="2666541" cy="274638"/>
            </a:xfrm>
            <a:prstGeom prst="rect">
              <a:avLst/>
            </a:prstGeom>
            <a:noFill/>
            <a:ln w="9525">
              <a:noFill/>
              <a:miter lim="800000"/>
              <a:headEnd/>
              <a:tailEnd/>
            </a:ln>
          </p:spPr>
          <p:txBody>
            <a:bodyPr lIns="0" tIns="0" rIns="0" bIns="0">
              <a:spAutoFit/>
            </a:bodyPr>
            <a:lstStyle/>
            <a:p>
              <a:pPr>
                <a:lnSpc>
                  <a:spcPct val="100000"/>
                </a:lnSpc>
              </a:pPr>
              <a:r>
                <a:rPr lang="en-US" b="1" i="1" dirty="0">
                  <a:solidFill>
                    <a:schemeClr val="bg1"/>
                  </a:solidFill>
                  <a:latin typeface="Helvetica" pitchFamily="34" charset="0"/>
                  <a:cs typeface="Helvetica" pitchFamily="34" charset="0"/>
                </a:rPr>
                <a:t>(wasted resources)</a:t>
              </a:r>
            </a:p>
          </p:txBody>
        </p:sp>
        <p:sp>
          <p:nvSpPr>
            <p:cNvPr id="619545" name="Text Box 25"/>
            <p:cNvSpPr txBox="1">
              <a:spLocks noChangeArrowheads="1"/>
            </p:cNvSpPr>
            <p:nvPr/>
          </p:nvSpPr>
          <p:spPr bwMode="auto">
            <a:xfrm>
              <a:off x="475583" y="2589213"/>
              <a:ext cx="2601119" cy="369332"/>
            </a:xfrm>
            <a:prstGeom prst="rect">
              <a:avLst/>
            </a:prstGeom>
            <a:noFill/>
            <a:ln w="12700">
              <a:noFill/>
              <a:miter lim="800000"/>
              <a:headEnd type="none" w="sm" len="sm"/>
              <a:tailEnd type="none" w="sm" len="sm"/>
            </a:ln>
            <a:effectLst/>
          </p:spPr>
          <p:txBody>
            <a:bodyPr wrap="square">
              <a:spAutoFit/>
            </a:bodyPr>
            <a:lstStyle/>
            <a:p>
              <a:pPr algn="ctr">
                <a:lnSpc>
                  <a:spcPct val="100000"/>
                </a:lnSpc>
              </a:pPr>
              <a:r>
                <a:rPr lang="en-US" b="1" dirty="0">
                  <a:solidFill>
                    <a:srgbClr val="3C383E"/>
                  </a:solidFill>
                  <a:latin typeface="Helvetica" pitchFamily="34" charset="0"/>
                  <a:cs typeface="Helvetica" pitchFamily="34" charset="0"/>
                </a:rPr>
                <a:t>CAPACITY UTILIZED</a:t>
              </a:r>
            </a:p>
          </p:txBody>
        </p:sp>
      </p:grpSp>
      <p:cxnSp>
        <p:nvCxnSpPr>
          <p:cNvPr id="3" name="Přímá spojnice se šipkou 2">
            <a:extLst>
              <a:ext uri="{FF2B5EF4-FFF2-40B4-BE49-F238E27FC236}">
                <a16:creationId xmlns:a16="http://schemas.microsoft.com/office/drawing/2014/main" id="{9679F17E-534C-BCBD-D16C-C44777F3EF5A}"/>
              </a:ext>
            </a:extLst>
          </p:cNvPr>
          <p:cNvCxnSpPr>
            <a:endCxn id="619524" idx="3"/>
          </p:cNvCxnSpPr>
          <p:nvPr/>
        </p:nvCxnSpPr>
        <p:spPr>
          <a:xfrm flipV="1">
            <a:off x="3890682" y="3128007"/>
            <a:ext cx="511911" cy="300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558AB36F-169F-E10B-A54C-56862F6F22E3}"/>
              </a:ext>
            </a:extLst>
          </p:cNvPr>
          <p:cNvCxnSpPr/>
          <p:nvPr/>
        </p:nvCxnSpPr>
        <p:spPr>
          <a:xfrm>
            <a:off x="8902974" y="2060378"/>
            <a:ext cx="184549" cy="4403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1259EF1D-77C9-9CE9-D791-A1D32D7B0B2B}"/>
              </a:ext>
            </a:extLst>
          </p:cNvPr>
          <p:cNvCxnSpPr/>
          <p:nvPr/>
        </p:nvCxnSpPr>
        <p:spPr>
          <a:xfrm flipV="1">
            <a:off x="6804212" y="4511676"/>
            <a:ext cx="493059" cy="5175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1524000" y="-1"/>
            <a:ext cx="9144000" cy="836713"/>
          </a:xfrm>
          <a:prstGeom prst="rect">
            <a:avLst/>
          </a:prstGeom>
          <a:solidFill>
            <a:srgbClr val="0070C0"/>
          </a:solidFill>
          <a:ln>
            <a:noFill/>
          </a:ln>
        </p:spPr>
        <p:txBody>
          <a:bodyPr lIns="0" tIns="0" rIns="39686" bIns="0"/>
          <a:lstStyle/>
          <a:p>
            <a:pPr marL="39688" algn="ctr" defTabSz="642938"/>
            <a:r>
              <a:rPr lang="en-US" sz="4000" dirty="0">
                <a:solidFill>
                  <a:schemeClr val="bg1"/>
                </a:solidFill>
                <a:sym typeface="Helvetica Neue Light" charset="0"/>
              </a:rPr>
              <a:t>Purpose of capacity planning &amp; control</a:t>
            </a:r>
          </a:p>
        </p:txBody>
      </p:sp>
      <p:pic>
        <p:nvPicPr>
          <p:cNvPr id="22531" name="Obrázek 22530">
            <a:extLst>
              <a:ext uri="{FF2B5EF4-FFF2-40B4-BE49-F238E27FC236}">
                <a16:creationId xmlns:a16="http://schemas.microsoft.com/office/drawing/2014/main" id="{53819F35-6422-52BA-A948-2BDEE0009020}"/>
              </a:ext>
            </a:extLst>
          </p:cNvPr>
          <p:cNvPicPr>
            <a:picLocks noChangeAspect="1"/>
          </p:cNvPicPr>
          <p:nvPr/>
        </p:nvPicPr>
        <p:blipFill>
          <a:blip r:embed="rId3"/>
          <a:stretch>
            <a:fillRect/>
          </a:stretch>
        </p:blipFill>
        <p:spPr>
          <a:xfrm>
            <a:off x="-299804" y="1407136"/>
            <a:ext cx="5407070" cy="3530833"/>
          </a:xfrm>
          <a:prstGeom prst="rect">
            <a:avLst/>
          </a:prstGeom>
        </p:spPr>
      </p:pic>
      <p:grpSp>
        <p:nvGrpSpPr>
          <p:cNvPr id="22534" name="Group 1">
            <a:extLst>
              <a:ext uri="{FF2B5EF4-FFF2-40B4-BE49-F238E27FC236}">
                <a16:creationId xmlns:a16="http://schemas.microsoft.com/office/drawing/2014/main" id="{C6199289-5CC7-272F-420E-BA2ACCADFC98}"/>
              </a:ext>
            </a:extLst>
          </p:cNvPr>
          <p:cNvGrpSpPr>
            <a:grpSpLocks/>
          </p:cNvGrpSpPr>
          <p:nvPr/>
        </p:nvGrpSpPr>
        <p:grpSpPr bwMode="auto">
          <a:xfrm>
            <a:off x="4126191" y="1409112"/>
            <a:ext cx="7950200" cy="5013325"/>
            <a:chOff x="952500" y="1162050"/>
            <a:chExt cx="7950200" cy="5013127"/>
          </a:xfrm>
        </p:grpSpPr>
        <p:sp>
          <p:nvSpPr>
            <p:cNvPr id="22538" name="Freeform 5">
              <a:extLst>
                <a:ext uri="{FF2B5EF4-FFF2-40B4-BE49-F238E27FC236}">
                  <a16:creationId xmlns:a16="http://schemas.microsoft.com/office/drawing/2014/main" id="{D4B72890-E18C-0B05-3474-A343ADD7B16B}"/>
                </a:ext>
              </a:extLst>
            </p:cNvPr>
            <p:cNvSpPr>
              <a:spLocks/>
            </p:cNvSpPr>
            <p:nvPr/>
          </p:nvSpPr>
          <p:spPr bwMode="auto">
            <a:xfrm>
              <a:off x="3543300" y="1168400"/>
              <a:ext cx="5359400" cy="1552514"/>
            </a:xfrm>
            <a:custGeom>
              <a:avLst/>
              <a:gdLst>
                <a:gd name="T0" fmla="*/ 2888 w 3372"/>
                <a:gd name="T1" fmla="*/ 1048 h 1048"/>
                <a:gd name="T2" fmla="*/ 0 w 3372"/>
                <a:gd name="T3" fmla="*/ 1048 h 1048"/>
                <a:gd name="T4" fmla="*/ 0 w 3372"/>
                <a:gd name="T5" fmla="*/ 4 h 1048"/>
                <a:gd name="T6" fmla="*/ 3372 w 3372"/>
                <a:gd name="T7" fmla="*/ 0 h 1048"/>
                <a:gd name="T8" fmla="*/ 2888 w 3372"/>
                <a:gd name="T9" fmla="*/ 1048 h 1048"/>
              </a:gdLst>
              <a:ahLst/>
              <a:cxnLst>
                <a:cxn ang="0">
                  <a:pos x="T0" y="T1"/>
                </a:cxn>
                <a:cxn ang="0">
                  <a:pos x="T2" y="T3"/>
                </a:cxn>
                <a:cxn ang="0">
                  <a:pos x="T4" y="T5"/>
                </a:cxn>
                <a:cxn ang="0">
                  <a:pos x="T6" y="T7"/>
                </a:cxn>
                <a:cxn ang="0">
                  <a:pos x="T8" y="T9"/>
                </a:cxn>
              </a:cxnLst>
              <a:rect l="0" t="0" r="r" b="b"/>
              <a:pathLst>
                <a:path w="3372" h="1048">
                  <a:moveTo>
                    <a:pt x="2888" y="1048"/>
                  </a:moveTo>
                  <a:lnTo>
                    <a:pt x="0" y="1048"/>
                  </a:lnTo>
                  <a:lnTo>
                    <a:pt x="0" y="4"/>
                  </a:lnTo>
                  <a:lnTo>
                    <a:pt x="3372" y="0"/>
                  </a:lnTo>
                  <a:lnTo>
                    <a:pt x="2888" y="1048"/>
                  </a:lnTo>
                  <a:close/>
                </a:path>
              </a:pathLst>
            </a:custGeom>
            <a:solidFill>
              <a:schemeClr val="accent2">
                <a:lumMod val="75000"/>
              </a:schemeClr>
            </a:solidFill>
            <a:ln>
              <a:noFill/>
            </a:ln>
            <a:effectLst/>
          </p:spPr>
          <p:txBody>
            <a:bodyPr wrap="none" anchor="ctr"/>
            <a:lstStyle/>
            <a:p>
              <a:pPr>
                <a:defRPr/>
              </a:pPr>
              <a:endParaRPr lang="en-US" dirty="0">
                <a:solidFill>
                  <a:schemeClr val="bg1"/>
                </a:solidFill>
              </a:endParaRPr>
            </a:p>
          </p:txBody>
        </p:sp>
        <p:sp>
          <p:nvSpPr>
            <p:cNvPr id="22539" name="Freeform 6">
              <a:extLst>
                <a:ext uri="{FF2B5EF4-FFF2-40B4-BE49-F238E27FC236}">
                  <a16:creationId xmlns:a16="http://schemas.microsoft.com/office/drawing/2014/main" id="{D7684AE8-7D6C-FFD3-DC95-41E56DEEE018}"/>
                </a:ext>
              </a:extLst>
            </p:cNvPr>
            <p:cNvSpPr>
              <a:spLocks/>
            </p:cNvSpPr>
            <p:nvPr/>
          </p:nvSpPr>
          <p:spPr bwMode="auto">
            <a:xfrm>
              <a:off x="3549650" y="2724088"/>
              <a:ext cx="4584700" cy="1384245"/>
            </a:xfrm>
            <a:custGeom>
              <a:avLst/>
              <a:gdLst>
                <a:gd name="T0" fmla="*/ 2432 w 2888"/>
                <a:gd name="T1" fmla="*/ 984 h 988"/>
                <a:gd name="T2" fmla="*/ 0 w 2888"/>
                <a:gd name="T3" fmla="*/ 988 h 988"/>
                <a:gd name="T4" fmla="*/ 0 w 2888"/>
                <a:gd name="T5" fmla="*/ 0 h 988"/>
                <a:gd name="T6" fmla="*/ 2888 w 2888"/>
                <a:gd name="T7" fmla="*/ 0 h 988"/>
                <a:gd name="T8" fmla="*/ 2432 w 2888"/>
                <a:gd name="T9" fmla="*/ 984 h 988"/>
                <a:gd name="connsiteX0" fmla="*/ 8573 w 10000"/>
                <a:gd name="connsiteY0" fmla="*/ 10052 h 10052"/>
                <a:gd name="connsiteX1" fmla="*/ 0 w 10000"/>
                <a:gd name="connsiteY1" fmla="*/ 10000 h 10052"/>
                <a:gd name="connsiteX2" fmla="*/ 0 w 10000"/>
                <a:gd name="connsiteY2" fmla="*/ 0 h 10052"/>
                <a:gd name="connsiteX3" fmla="*/ 10000 w 10000"/>
                <a:gd name="connsiteY3" fmla="*/ 0 h 10052"/>
                <a:gd name="connsiteX4" fmla="*/ 8573 w 10000"/>
                <a:gd name="connsiteY4" fmla="*/ 10052 h 10052"/>
                <a:gd name="connsiteX0" fmla="*/ 8559 w 10000"/>
                <a:gd name="connsiteY0" fmla="*/ 9914 h 10000"/>
                <a:gd name="connsiteX1" fmla="*/ 0 w 10000"/>
                <a:gd name="connsiteY1" fmla="*/ 10000 h 10000"/>
                <a:gd name="connsiteX2" fmla="*/ 0 w 10000"/>
                <a:gd name="connsiteY2" fmla="*/ 0 h 10000"/>
                <a:gd name="connsiteX3" fmla="*/ 10000 w 10000"/>
                <a:gd name="connsiteY3" fmla="*/ 0 h 10000"/>
                <a:gd name="connsiteX4" fmla="*/ 8559 w 10000"/>
                <a:gd name="connsiteY4" fmla="*/ 9914 h 10000"/>
                <a:gd name="connsiteX0" fmla="*/ 8517 w 10000"/>
                <a:gd name="connsiteY0" fmla="*/ 10052 h 10052"/>
                <a:gd name="connsiteX1" fmla="*/ 0 w 10000"/>
                <a:gd name="connsiteY1" fmla="*/ 10000 h 10052"/>
                <a:gd name="connsiteX2" fmla="*/ 0 w 10000"/>
                <a:gd name="connsiteY2" fmla="*/ 0 h 10052"/>
                <a:gd name="connsiteX3" fmla="*/ 10000 w 10000"/>
                <a:gd name="connsiteY3" fmla="*/ 0 h 10052"/>
                <a:gd name="connsiteX4" fmla="*/ 8517 w 10000"/>
                <a:gd name="connsiteY4" fmla="*/ 10052 h 10052"/>
                <a:gd name="connsiteX0" fmla="*/ 8559 w 10000"/>
                <a:gd name="connsiteY0" fmla="*/ 10006 h 10006"/>
                <a:gd name="connsiteX1" fmla="*/ 0 w 10000"/>
                <a:gd name="connsiteY1" fmla="*/ 10000 h 10006"/>
                <a:gd name="connsiteX2" fmla="*/ 0 w 10000"/>
                <a:gd name="connsiteY2" fmla="*/ 0 h 10006"/>
                <a:gd name="connsiteX3" fmla="*/ 10000 w 10000"/>
                <a:gd name="connsiteY3" fmla="*/ 0 h 10006"/>
                <a:gd name="connsiteX4" fmla="*/ 8559 w 10000"/>
                <a:gd name="connsiteY4" fmla="*/ 10006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559" y="10006"/>
                  </a:moveTo>
                  <a:lnTo>
                    <a:pt x="0" y="10000"/>
                  </a:lnTo>
                  <a:lnTo>
                    <a:pt x="0" y="0"/>
                  </a:lnTo>
                  <a:lnTo>
                    <a:pt x="10000" y="0"/>
                  </a:lnTo>
                  <a:lnTo>
                    <a:pt x="8559" y="10006"/>
                  </a:lnTo>
                  <a:close/>
                </a:path>
              </a:pathLst>
            </a:custGeom>
            <a:solidFill>
              <a:schemeClr val="accent3">
                <a:lumMod val="50000"/>
              </a:schemeClr>
            </a:solidFill>
            <a:ln>
              <a:noFill/>
            </a:ln>
            <a:effectLst/>
          </p:spPr>
          <p:txBody>
            <a:bodyPr wrap="none" anchor="ctr"/>
            <a:lstStyle/>
            <a:p>
              <a:pPr>
                <a:defRPr/>
              </a:pPr>
              <a:endParaRPr lang="en-US" dirty="0">
                <a:solidFill>
                  <a:schemeClr val="bg1"/>
                </a:solidFill>
              </a:endParaRPr>
            </a:p>
          </p:txBody>
        </p:sp>
        <p:sp>
          <p:nvSpPr>
            <p:cNvPr id="22540" name="Freeform 7">
              <a:extLst>
                <a:ext uri="{FF2B5EF4-FFF2-40B4-BE49-F238E27FC236}">
                  <a16:creationId xmlns:a16="http://schemas.microsoft.com/office/drawing/2014/main" id="{6CDFEBC3-66D6-A8DC-8F08-2B3EDE96D2E9}"/>
                </a:ext>
              </a:extLst>
            </p:cNvPr>
            <p:cNvSpPr>
              <a:spLocks/>
            </p:cNvSpPr>
            <p:nvPr/>
          </p:nvSpPr>
          <p:spPr bwMode="auto">
            <a:xfrm>
              <a:off x="3549650" y="4095634"/>
              <a:ext cx="3949700" cy="1763643"/>
            </a:xfrm>
            <a:custGeom>
              <a:avLst/>
              <a:gdLst>
                <a:gd name="T0" fmla="*/ 1928 w 2424"/>
                <a:gd name="T1" fmla="*/ 1108 h 1108"/>
                <a:gd name="T2" fmla="*/ 0 w 2424"/>
                <a:gd name="T3" fmla="*/ 1108 h 1108"/>
                <a:gd name="T4" fmla="*/ 0 w 2424"/>
                <a:gd name="T5" fmla="*/ 0 h 1108"/>
                <a:gd name="T6" fmla="*/ 2424 w 2424"/>
                <a:gd name="T7" fmla="*/ 0 h 1108"/>
                <a:gd name="T8" fmla="*/ 1928 w 2424"/>
                <a:gd name="T9" fmla="*/ 1108 h 1108"/>
                <a:gd name="connsiteX0" fmla="*/ 7954 w 10264"/>
                <a:gd name="connsiteY0" fmla="*/ 10036 h 10036"/>
                <a:gd name="connsiteX1" fmla="*/ 0 w 10264"/>
                <a:gd name="connsiteY1" fmla="*/ 10036 h 10036"/>
                <a:gd name="connsiteX2" fmla="*/ 0 w 10264"/>
                <a:gd name="connsiteY2" fmla="*/ 36 h 10036"/>
                <a:gd name="connsiteX3" fmla="*/ 10264 w 10264"/>
                <a:gd name="connsiteY3" fmla="*/ 0 h 10036"/>
                <a:gd name="connsiteX4" fmla="*/ 7954 w 10264"/>
                <a:gd name="connsiteY4" fmla="*/ 10036 h 1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4" h="10036">
                  <a:moveTo>
                    <a:pt x="7954" y="10036"/>
                  </a:moveTo>
                  <a:lnTo>
                    <a:pt x="0" y="10036"/>
                  </a:lnTo>
                  <a:lnTo>
                    <a:pt x="0" y="36"/>
                  </a:lnTo>
                  <a:lnTo>
                    <a:pt x="10264" y="0"/>
                  </a:lnTo>
                  <a:lnTo>
                    <a:pt x="7954" y="10036"/>
                  </a:lnTo>
                  <a:close/>
                </a:path>
              </a:pathLst>
            </a:custGeom>
            <a:solidFill>
              <a:schemeClr val="accent3">
                <a:lumMod val="75000"/>
              </a:schemeClr>
            </a:solidFill>
            <a:ln>
              <a:noFill/>
            </a:ln>
            <a:effectLst/>
          </p:spPr>
          <p:txBody>
            <a:bodyPr wrap="none" anchor="ctr"/>
            <a:lstStyle/>
            <a:p>
              <a:pPr>
                <a:defRPr/>
              </a:pPr>
              <a:endParaRPr lang="en-US" dirty="0">
                <a:solidFill>
                  <a:schemeClr val="bg1"/>
                </a:solidFill>
              </a:endParaRPr>
            </a:p>
          </p:txBody>
        </p:sp>
        <p:sp>
          <p:nvSpPr>
            <p:cNvPr id="22541" name="Freeform 8">
              <a:extLst>
                <a:ext uri="{FF2B5EF4-FFF2-40B4-BE49-F238E27FC236}">
                  <a16:creationId xmlns:a16="http://schemas.microsoft.com/office/drawing/2014/main" id="{7E7FD3D2-91B1-3A0F-0ABB-DDD5BB3542BB}"/>
                </a:ext>
              </a:extLst>
            </p:cNvPr>
            <p:cNvSpPr>
              <a:spLocks/>
            </p:cNvSpPr>
            <p:nvPr/>
          </p:nvSpPr>
          <p:spPr bwMode="auto">
            <a:xfrm>
              <a:off x="2330450" y="1162050"/>
              <a:ext cx="1206500" cy="1847850"/>
            </a:xfrm>
            <a:custGeom>
              <a:avLst/>
              <a:gdLst>
                <a:gd name="T0" fmla="*/ 0 w 760"/>
                <a:gd name="T1" fmla="*/ 1847850 h 1268"/>
                <a:gd name="T2" fmla="*/ 1206500 w 760"/>
                <a:gd name="T3" fmla="*/ 1847850 h 1268"/>
                <a:gd name="T4" fmla="*/ 1206500 w 760"/>
                <a:gd name="T5" fmla="*/ 0 h 1268"/>
                <a:gd name="T6" fmla="*/ 927100 w 760"/>
                <a:gd name="T7" fmla="*/ 0 h 1268"/>
                <a:gd name="T8" fmla="*/ 0 w 760"/>
                <a:gd name="T9" fmla="*/ 1847850 h 1268"/>
                <a:gd name="T10" fmla="*/ 0 60000 65536"/>
                <a:gd name="T11" fmla="*/ 0 60000 65536"/>
                <a:gd name="T12" fmla="*/ 0 60000 65536"/>
                <a:gd name="T13" fmla="*/ 0 60000 65536"/>
                <a:gd name="T14" fmla="*/ 0 60000 65536"/>
                <a:gd name="T15" fmla="*/ 0 w 760"/>
                <a:gd name="T16" fmla="*/ 0 h 1268"/>
                <a:gd name="T17" fmla="*/ 760 w 760"/>
                <a:gd name="T18" fmla="*/ 1268 h 1268"/>
              </a:gdLst>
              <a:ahLst/>
              <a:cxnLst>
                <a:cxn ang="T10">
                  <a:pos x="T0" y="T1"/>
                </a:cxn>
                <a:cxn ang="T11">
                  <a:pos x="T2" y="T3"/>
                </a:cxn>
                <a:cxn ang="T12">
                  <a:pos x="T4" y="T5"/>
                </a:cxn>
                <a:cxn ang="T13">
                  <a:pos x="T6" y="T7"/>
                </a:cxn>
                <a:cxn ang="T14">
                  <a:pos x="T8" y="T9"/>
                </a:cxn>
              </a:cxnLst>
              <a:rect l="T15" t="T16" r="T17" b="T18"/>
              <a:pathLst>
                <a:path w="760" h="1268">
                  <a:moveTo>
                    <a:pt x="0" y="1268"/>
                  </a:moveTo>
                  <a:lnTo>
                    <a:pt x="760" y="1268"/>
                  </a:lnTo>
                  <a:lnTo>
                    <a:pt x="760" y="0"/>
                  </a:lnTo>
                  <a:lnTo>
                    <a:pt x="584" y="0"/>
                  </a:lnTo>
                  <a:lnTo>
                    <a:pt x="0" y="1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solidFill>
                  <a:schemeClr val="bg1"/>
                </a:solidFill>
              </a:endParaRPr>
            </a:p>
          </p:txBody>
        </p:sp>
        <p:sp>
          <p:nvSpPr>
            <p:cNvPr id="22542" name="Freeform 9">
              <a:extLst>
                <a:ext uri="{FF2B5EF4-FFF2-40B4-BE49-F238E27FC236}">
                  <a16:creationId xmlns:a16="http://schemas.microsoft.com/office/drawing/2014/main" id="{A2B307B2-07AA-CE7A-9A0F-43EF53D1C880}"/>
                </a:ext>
              </a:extLst>
            </p:cNvPr>
            <p:cNvSpPr>
              <a:spLocks/>
            </p:cNvSpPr>
            <p:nvPr/>
          </p:nvSpPr>
          <p:spPr bwMode="auto">
            <a:xfrm>
              <a:off x="1587500" y="3035226"/>
              <a:ext cx="1955800" cy="1542989"/>
            </a:xfrm>
            <a:custGeom>
              <a:avLst/>
              <a:gdLst>
                <a:gd name="T0" fmla="*/ 0 w 1260"/>
                <a:gd name="T1" fmla="*/ 1084 h 1084"/>
                <a:gd name="T2" fmla="*/ 947 w 1260"/>
                <a:gd name="T3" fmla="*/ 1084 h 1084"/>
                <a:gd name="T4" fmla="*/ 1260 w 1260"/>
                <a:gd name="T5" fmla="*/ 1084 h 1084"/>
                <a:gd name="T6" fmla="*/ 1260 w 1260"/>
                <a:gd name="T7" fmla="*/ 0 h 1084"/>
                <a:gd name="T8" fmla="*/ 492 w 1260"/>
                <a:gd name="T9" fmla="*/ 0 h 1084"/>
                <a:gd name="T10" fmla="*/ 0 w 1260"/>
                <a:gd name="T11" fmla="*/ 1084 h 1084"/>
                <a:gd name="connsiteX0" fmla="*/ 0 w 9778"/>
                <a:gd name="connsiteY0" fmla="*/ 10041 h 10041"/>
                <a:gd name="connsiteX1" fmla="*/ 7294 w 9778"/>
                <a:gd name="connsiteY1" fmla="*/ 10000 h 10041"/>
                <a:gd name="connsiteX2" fmla="*/ 9778 w 9778"/>
                <a:gd name="connsiteY2" fmla="*/ 10000 h 10041"/>
                <a:gd name="connsiteX3" fmla="*/ 9778 w 9778"/>
                <a:gd name="connsiteY3" fmla="*/ 0 h 10041"/>
                <a:gd name="connsiteX4" fmla="*/ 3683 w 9778"/>
                <a:gd name="connsiteY4" fmla="*/ 0 h 10041"/>
                <a:gd name="connsiteX5" fmla="*/ 0 w 9778"/>
                <a:gd name="connsiteY5" fmla="*/ 10041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 h="10041">
                  <a:moveTo>
                    <a:pt x="0" y="10041"/>
                  </a:moveTo>
                  <a:lnTo>
                    <a:pt x="7294" y="10000"/>
                  </a:lnTo>
                  <a:lnTo>
                    <a:pt x="9778" y="10000"/>
                  </a:lnTo>
                  <a:lnTo>
                    <a:pt x="9778" y="0"/>
                  </a:lnTo>
                  <a:lnTo>
                    <a:pt x="3683" y="0"/>
                  </a:lnTo>
                  <a:lnTo>
                    <a:pt x="0" y="10041"/>
                  </a:lnTo>
                  <a:close/>
                </a:path>
              </a:pathLst>
            </a:custGeom>
            <a:solidFill>
              <a:schemeClr val="accent4">
                <a:lumMod val="75000"/>
              </a:schemeClr>
            </a:solidFill>
            <a:ln>
              <a:noFill/>
            </a:ln>
            <a:effectLst/>
          </p:spPr>
          <p:txBody>
            <a:bodyPr wrap="none" anchor="ctr"/>
            <a:lstStyle/>
            <a:p>
              <a:pPr>
                <a:defRPr/>
              </a:pPr>
              <a:endParaRPr lang="en-US" dirty="0">
                <a:solidFill>
                  <a:schemeClr val="bg1"/>
                </a:solidFill>
              </a:endParaRPr>
            </a:p>
          </p:txBody>
        </p:sp>
        <p:sp>
          <p:nvSpPr>
            <p:cNvPr id="22543" name="Freeform 10">
              <a:extLst>
                <a:ext uri="{FF2B5EF4-FFF2-40B4-BE49-F238E27FC236}">
                  <a16:creationId xmlns:a16="http://schemas.microsoft.com/office/drawing/2014/main" id="{22DB9103-BD31-A389-8985-A9E7653BDF01}"/>
                </a:ext>
              </a:extLst>
            </p:cNvPr>
            <p:cNvSpPr>
              <a:spLocks/>
            </p:cNvSpPr>
            <p:nvPr/>
          </p:nvSpPr>
          <p:spPr bwMode="auto">
            <a:xfrm>
              <a:off x="958850" y="4578215"/>
              <a:ext cx="2603500" cy="1279474"/>
            </a:xfrm>
            <a:custGeom>
              <a:avLst/>
              <a:gdLst>
                <a:gd name="T0" fmla="*/ 360 w 1632"/>
                <a:gd name="T1" fmla="*/ 0 h 784"/>
                <a:gd name="T2" fmla="*/ 1632 w 1632"/>
                <a:gd name="T3" fmla="*/ 0 h 784"/>
                <a:gd name="T4" fmla="*/ 1632 w 1632"/>
                <a:gd name="T5" fmla="*/ 784 h 784"/>
                <a:gd name="T6" fmla="*/ 0 w 1632"/>
                <a:gd name="T7" fmla="*/ 784 h 784"/>
                <a:gd name="T8" fmla="*/ 360 w 1632"/>
                <a:gd name="T9" fmla="*/ 0 h 784"/>
                <a:gd name="connsiteX0" fmla="*/ 2476 w 10000"/>
                <a:gd name="connsiteY0" fmla="*/ 0 h 10119"/>
                <a:gd name="connsiteX1" fmla="*/ 10000 w 10000"/>
                <a:gd name="connsiteY1" fmla="*/ 119 h 10119"/>
                <a:gd name="connsiteX2" fmla="*/ 10000 w 10000"/>
                <a:gd name="connsiteY2" fmla="*/ 10119 h 10119"/>
                <a:gd name="connsiteX3" fmla="*/ 0 w 10000"/>
                <a:gd name="connsiteY3" fmla="*/ 10119 h 10119"/>
                <a:gd name="connsiteX4" fmla="*/ 2476 w 10000"/>
                <a:gd name="connsiteY4" fmla="*/ 0 h 10119"/>
                <a:gd name="connsiteX0" fmla="*/ 2427 w 9951"/>
                <a:gd name="connsiteY0" fmla="*/ 0 h 12029"/>
                <a:gd name="connsiteX1" fmla="*/ 9951 w 9951"/>
                <a:gd name="connsiteY1" fmla="*/ 119 h 12029"/>
                <a:gd name="connsiteX2" fmla="*/ 9951 w 9951"/>
                <a:gd name="connsiteY2" fmla="*/ 10119 h 12029"/>
                <a:gd name="connsiteX3" fmla="*/ 0 w 9951"/>
                <a:gd name="connsiteY3" fmla="*/ 12029 h 12029"/>
                <a:gd name="connsiteX4" fmla="*/ 2427 w 9951"/>
                <a:gd name="connsiteY4" fmla="*/ 0 h 12029"/>
                <a:gd name="connsiteX0" fmla="*/ 2439 w 10099"/>
                <a:gd name="connsiteY0" fmla="*/ 0 h 10000"/>
                <a:gd name="connsiteX1" fmla="*/ 10000 w 10099"/>
                <a:gd name="connsiteY1" fmla="*/ 99 h 10000"/>
                <a:gd name="connsiteX2" fmla="*/ 10099 w 10099"/>
                <a:gd name="connsiteY2" fmla="*/ 10000 h 10000"/>
                <a:gd name="connsiteX3" fmla="*/ 0 w 10099"/>
                <a:gd name="connsiteY3" fmla="*/ 10000 h 10000"/>
                <a:gd name="connsiteX4" fmla="*/ 2439 w 1009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9" h="10000">
                  <a:moveTo>
                    <a:pt x="2439" y="0"/>
                  </a:moveTo>
                  <a:lnTo>
                    <a:pt x="10000" y="99"/>
                  </a:lnTo>
                  <a:cubicBezTo>
                    <a:pt x="10033" y="3399"/>
                    <a:pt x="10066" y="6700"/>
                    <a:pt x="10099" y="10000"/>
                  </a:cubicBezTo>
                  <a:lnTo>
                    <a:pt x="0" y="10000"/>
                  </a:lnTo>
                  <a:lnTo>
                    <a:pt x="2439" y="0"/>
                  </a:lnTo>
                  <a:close/>
                </a:path>
              </a:pathLst>
            </a:custGeom>
            <a:solidFill>
              <a:schemeClr val="accent3"/>
            </a:solidFill>
            <a:ln>
              <a:noFill/>
            </a:ln>
            <a:effectLst/>
          </p:spPr>
          <p:txBody>
            <a:bodyPr wrap="none" anchor="ctr"/>
            <a:lstStyle/>
            <a:p>
              <a:pPr>
                <a:defRPr/>
              </a:pPr>
              <a:endParaRPr lang="en-US" dirty="0">
                <a:solidFill>
                  <a:schemeClr val="bg1"/>
                </a:solidFill>
              </a:endParaRPr>
            </a:p>
          </p:txBody>
        </p:sp>
        <p:sp>
          <p:nvSpPr>
            <p:cNvPr id="22544" name="Rectangle 11">
              <a:extLst>
                <a:ext uri="{FF2B5EF4-FFF2-40B4-BE49-F238E27FC236}">
                  <a16:creationId xmlns:a16="http://schemas.microsoft.com/office/drawing/2014/main" id="{857EA5C8-A165-34AA-D63D-916324AFBE64}"/>
                </a:ext>
              </a:extLst>
            </p:cNvPr>
            <p:cNvSpPr>
              <a:spLocks noChangeArrowheads="1"/>
            </p:cNvSpPr>
            <p:nvPr/>
          </p:nvSpPr>
          <p:spPr bwMode="auto">
            <a:xfrm>
              <a:off x="3870325" y="1236663"/>
              <a:ext cx="3933825" cy="137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dirty="0">
                  <a:solidFill>
                    <a:schemeClr val="bg1"/>
                  </a:solidFill>
                </a:rPr>
                <a:t>Long-range plans (over one year)</a:t>
              </a:r>
            </a:p>
            <a:p>
              <a:pPr>
                <a:lnSpc>
                  <a:spcPct val="85000"/>
                </a:lnSpc>
              </a:pPr>
              <a:r>
                <a:rPr lang="en-US" altLang="cs-CZ" sz="1400" dirty="0">
                  <a:solidFill>
                    <a:schemeClr val="bg1"/>
                  </a:solidFill>
                </a:rPr>
                <a:t>Capacity decisions critical to long range plans</a:t>
              </a:r>
            </a:p>
            <a:p>
              <a:pPr>
                <a:lnSpc>
                  <a:spcPct val="85000"/>
                </a:lnSpc>
              </a:pPr>
              <a:r>
                <a:rPr lang="en-US" altLang="cs-CZ" sz="1400" b="1" dirty="0">
                  <a:solidFill>
                    <a:schemeClr val="bg1"/>
                  </a:solidFill>
                </a:rPr>
                <a:t>Issues:</a:t>
              </a:r>
            </a:p>
            <a:p>
              <a:pPr>
                <a:lnSpc>
                  <a:spcPct val="85000"/>
                </a:lnSpc>
              </a:pPr>
              <a:r>
                <a:rPr lang="en-US" altLang="cs-CZ" sz="1400" dirty="0">
                  <a:solidFill>
                    <a:schemeClr val="bg1"/>
                  </a:solidFill>
                </a:rPr>
                <a:t>Research and Development</a:t>
              </a:r>
            </a:p>
            <a:p>
              <a:pPr>
                <a:lnSpc>
                  <a:spcPct val="85000"/>
                </a:lnSpc>
              </a:pPr>
              <a:r>
                <a:rPr lang="en-US" altLang="cs-CZ" sz="1400" dirty="0">
                  <a:solidFill>
                    <a:schemeClr val="bg1"/>
                  </a:solidFill>
                </a:rPr>
                <a:t>New product plans</a:t>
              </a:r>
            </a:p>
            <a:p>
              <a:pPr>
                <a:lnSpc>
                  <a:spcPct val="85000"/>
                </a:lnSpc>
              </a:pPr>
              <a:r>
                <a:rPr lang="en-US" altLang="cs-CZ" sz="1400" dirty="0">
                  <a:solidFill>
                    <a:schemeClr val="bg1"/>
                  </a:solidFill>
                </a:rPr>
                <a:t>Capital investments</a:t>
              </a:r>
            </a:p>
            <a:p>
              <a:pPr>
                <a:lnSpc>
                  <a:spcPct val="85000"/>
                </a:lnSpc>
              </a:pPr>
              <a:r>
                <a:rPr lang="en-US" altLang="cs-CZ" sz="1400" dirty="0">
                  <a:solidFill>
                    <a:schemeClr val="bg1"/>
                  </a:solidFill>
                </a:rPr>
                <a:t>Facility location/expansion</a:t>
              </a:r>
            </a:p>
          </p:txBody>
        </p:sp>
        <p:sp>
          <p:nvSpPr>
            <p:cNvPr id="22545" name="Rectangle 12">
              <a:extLst>
                <a:ext uri="{FF2B5EF4-FFF2-40B4-BE49-F238E27FC236}">
                  <a16:creationId xmlns:a16="http://schemas.microsoft.com/office/drawing/2014/main" id="{DA9AEF33-F67E-9044-6028-6ECCDAD82A75}"/>
                </a:ext>
              </a:extLst>
            </p:cNvPr>
            <p:cNvSpPr>
              <a:spLocks noChangeArrowheads="1"/>
            </p:cNvSpPr>
            <p:nvPr/>
          </p:nvSpPr>
          <p:spPr bwMode="auto">
            <a:xfrm>
              <a:off x="3870325" y="2730500"/>
              <a:ext cx="3933825" cy="137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dirty="0">
                  <a:solidFill>
                    <a:schemeClr val="bg1"/>
                  </a:solidFill>
                </a:rPr>
                <a:t>Intermediate-range plans (3 to 18 months)</a:t>
              </a:r>
            </a:p>
            <a:p>
              <a:pPr>
                <a:lnSpc>
                  <a:spcPct val="85000"/>
                </a:lnSpc>
              </a:pPr>
              <a:r>
                <a:rPr lang="en-US" altLang="cs-CZ" sz="1400" b="1" dirty="0">
                  <a:solidFill>
                    <a:schemeClr val="bg1"/>
                  </a:solidFill>
                </a:rPr>
                <a:t>Issues:</a:t>
              </a:r>
            </a:p>
            <a:p>
              <a:pPr>
                <a:lnSpc>
                  <a:spcPct val="85000"/>
                </a:lnSpc>
              </a:pPr>
              <a:r>
                <a:rPr lang="en-US" altLang="cs-CZ" sz="1400" dirty="0">
                  <a:solidFill>
                    <a:schemeClr val="bg1"/>
                  </a:solidFill>
                </a:rPr>
                <a:t>Sales and operations planning</a:t>
              </a:r>
            </a:p>
            <a:p>
              <a:pPr>
                <a:lnSpc>
                  <a:spcPct val="85000"/>
                </a:lnSpc>
              </a:pPr>
              <a:r>
                <a:rPr lang="en-US" altLang="cs-CZ" sz="1400" dirty="0">
                  <a:solidFill>
                    <a:schemeClr val="bg1"/>
                  </a:solidFill>
                </a:rPr>
                <a:t>Production planning and budgeting</a:t>
              </a:r>
            </a:p>
            <a:p>
              <a:pPr>
                <a:lnSpc>
                  <a:spcPct val="85000"/>
                </a:lnSpc>
              </a:pPr>
              <a:r>
                <a:rPr lang="en-US" altLang="cs-CZ" sz="1400" dirty="0">
                  <a:solidFill>
                    <a:schemeClr val="bg1"/>
                  </a:solidFill>
                </a:rPr>
                <a:t>Setting employment, inventory, </a:t>
              </a:r>
            </a:p>
            <a:p>
              <a:pPr>
                <a:lnSpc>
                  <a:spcPct val="85000"/>
                </a:lnSpc>
              </a:pPr>
              <a:r>
                <a:rPr lang="en-US" altLang="cs-CZ" sz="1400" dirty="0">
                  <a:solidFill>
                    <a:schemeClr val="bg1"/>
                  </a:solidFill>
                </a:rPr>
                <a:t>   subcontracting levels</a:t>
              </a:r>
            </a:p>
            <a:p>
              <a:pPr>
                <a:lnSpc>
                  <a:spcPct val="85000"/>
                </a:lnSpc>
              </a:pPr>
              <a:r>
                <a:rPr lang="en-US" altLang="cs-CZ" sz="1400" dirty="0">
                  <a:solidFill>
                    <a:schemeClr val="bg1"/>
                  </a:solidFill>
                </a:rPr>
                <a:t>Analyzing operating plans</a:t>
              </a:r>
            </a:p>
          </p:txBody>
        </p:sp>
        <p:sp>
          <p:nvSpPr>
            <p:cNvPr id="22546" name="Rectangle 13">
              <a:extLst>
                <a:ext uri="{FF2B5EF4-FFF2-40B4-BE49-F238E27FC236}">
                  <a16:creationId xmlns:a16="http://schemas.microsoft.com/office/drawing/2014/main" id="{8E2CD372-6149-ADA8-33EB-C7BD8DEE5EAB}"/>
                </a:ext>
              </a:extLst>
            </p:cNvPr>
            <p:cNvSpPr>
              <a:spLocks noChangeArrowheads="1"/>
            </p:cNvSpPr>
            <p:nvPr/>
          </p:nvSpPr>
          <p:spPr bwMode="auto">
            <a:xfrm>
              <a:off x="3870325" y="4113213"/>
              <a:ext cx="3197225" cy="17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a:solidFill>
                    <a:schemeClr val="bg1"/>
                  </a:solidFill>
                </a:rPr>
                <a:t>Short-range plans (up to 3 months)</a:t>
              </a:r>
            </a:p>
            <a:p>
              <a:pPr>
                <a:lnSpc>
                  <a:spcPct val="85000"/>
                </a:lnSpc>
              </a:pPr>
              <a:r>
                <a:rPr lang="en-US" altLang="cs-CZ" sz="1400">
                  <a:solidFill>
                    <a:schemeClr val="bg1"/>
                  </a:solidFill>
                </a:rPr>
                <a:t>Scheduling techniques</a:t>
              </a:r>
            </a:p>
            <a:p>
              <a:pPr>
                <a:lnSpc>
                  <a:spcPct val="85000"/>
                </a:lnSpc>
              </a:pPr>
              <a:r>
                <a:rPr lang="en-US" altLang="cs-CZ" sz="1400" b="1">
                  <a:solidFill>
                    <a:schemeClr val="bg1"/>
                  </a:solidFill>
                </a:rPr>
                <a:t>Issues:</a:t>
              </a:r>
            </a:p>
            <a:p>
              <a:pPr>
                <a:lnSpc>
                  <a:spcPct val="85000"/>
                </a:lnSpc>
              </a:pPr>
              <a:r>
                <a:rPr lang="en-US" altLang="cs-CZ" sz="1400">
                  <a:solidFill>
                    <a:schemeClr val="bg1"/>
                  </a:solidFill>
                </a:rPr>
                <a:t>Job assignments</a:t>
              </a:r>
            </a:p>
            <a:p>
              <a:pPr>
                <a:lnSpc>
                  <a:spcPct val="85000"/>
                </a:lnSpc>
              </a:pPr>
              <a:r>
                <a:rPr lang="en-US" altLang="cs-CZ" sz="1400">
                  <a:solidFill>
                    <a:schemeClr val="bg1"/>
                  </a:solidFill>
                </a:rPr>
                <a:t>Ordering</a:t>
              </a:r>
            </a:p>
            <a:p>
              <a:pPr>
                <a:lnSpc>
                  <a:spcPct val="85000"/>
                </a:lnSpc>
              </a:pPr>
              <a:r>
                <a:rPr lang="en-US" altLang="cs-CZ" sz="1400">
                  <a:solidFill>
                    <a:schemeClr val="bg1"/>
                  </a:solidFill>
                </a:rPr>
                <a:t>Job scheduling</a:t>
              </a:r>
            </a:p>
            <a:p>
              <a:pPr>
                <a:lnSpc>
                  <a:spcPct val="85000"/>
                </a:lnSpc>
              </a:pPr>
              <a:r>
                <a:rPr lang="en-US" altLang="cs-CZ" sz="1400">
                  <a:solidFill>
                    <a:schemeClr val="bg1"/>
                  </a:solidFill>
                </a:rPr>
                <a:t>Dispatching</a:t>
              </a:r>
            </a:p>
            <a:p>
              <a:pPr>
                <a:lnSpc>
                  <a:spcPct val="85000"/>
                </a:lnSpc>
              </a:pPr>
              <a:r>
                <a:rPr lang="en-US" altLang="cs-CZ" sz="1400">
                  <a:solidFill>
                    <a:schemeClr val="bg1"/>
                  </a:solidFill>
                </a:rPr>
                <a:t>Overtime</a:t>
              </a:r>
            </a:p>
            <a:p>
              <a:pPr>
                <a:lnSpc>
                  <a:spcPct val="85000"/>
                </a:lnSpc>
              </a:pPr>
              <a:r>
                <a:rPr lang="en-US" altLang="cs-CZ" sz="1400">
                  <a:solidFill>
                    <a:schemeClr val="bg1"/>
                  </a:solidFill>
                </a:rPr>
                <a:t>Part-time help</a:t>
              </a:r>
            </a:p>
          </p:txBody>
        </p:sp>
        <p:sp>
          <p:nvSpPr>
            <p:cNvPr id="22547" name="Rectangle 14">
              <a:extLst>
                <a:ext uri="{FF2B5EF4-FFF2-40B4-BE49-F238E27FC236}">
                  <a16:creationId xmlns:a16="http://schemas.microsoft.com/office/drawing/2014/main" id="{F154A6CD-4F63-47EC-A46F-BAE892FE57F3}"/>
                </a:ext>
              </a:extLst>
            </p:cNvPr>
            <p:cNvSpPr>
              <a:spLocks noChangeArrowheads="1"/>
            </p:cNvSpPr>
            <p:nvPr/>
          </p:nvSpPr>
          <p:spPr bwMode="auto">
            <a:xfrm>
              <a:off x="2486025" y="2530475"/>
              <a:ext cx="11826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dirty="0">
                  <a:solidFill>
                    <a:schemeClr val="bg1"/>
                  </a:solidFill>
                </a:rPr>
                <a:t>Top executives</a:t>
              </a:r>
            </a:p>
          </p:txBody>
        </p:sp>
        <p:sp>
          <p:nvSpPr>
            <p:cNvPr id="22548" name="Rectangle 15">
              <a:extLst>
                <a:ext uri="{FF2B5EF4-FFF2-40B4-BE49-F238E27FC236}">
                  <a16:creationId xmlns:a16="http://schemas.microsoft.com/office/drawing/2014/main" id="{7DA22499-FAC4-A6C0-6478-82928EDC8D1A}"/>
                </a:ext>
              </a:extLst>
            </p:cNvPr>
            <p:cNvSpPr>
              <a:spLocks noChangeArrowheads="1"/>
            </p:cNvSpPr>
            <p:nvPr/>
          </p:nvSpPr>
          <p:spPr bwMode="auto">
            <a:xfrm>
              <a:off x="2057399" y="3509963"/>
              <a:ext cx="1509713"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a:solidFill>
                    <a:schemeClr val="bg1"/>
                  </a:solidFill>
                </a:rPr>
                <a:t>Operations managers with sales and operations planning team</a:t>
              </a:r>
            </a:p>
          </p:txBody>
        </p:sp>
        <p:sp>
          <p:nvSpPr>
            <p:cNvPr id="22549" name="Rectangle 16">
              <a:extLst>
                <a:ext uri="{FF2B5EF4-FFF2-40B4-BE49-F238E27FC236}">
                  <a16:creationId xmlns:a16="http://schemas.microsoft.com/office/drawing/2014/main" id="{8CBB64B6-17F4-3380-9B29-FA2B928C18E6}"/>
                </a:ext>
              </a:extLst>
            </p:cNvPr>
            <p:cNvSpPr>
              <a:spLocks noChangeArrowheads="1"/>
            </p:cNvSpPr>
            <p:nvPr/>
          </p:nvSpPr>
          <p:spPr bwMode="auto">
            <a:xfrm>
              <a:off x="1692275" y="4811713"/>
              <a:ext cx="127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cs-CZ" sz="1400" b="1">
                  <a:solidFill>
                    <a:schemeClr val="bg1"/>
                  </a:solidFill>
                </a:rPr>
                <a:t>Operations managers, supervisors, foremen</a:t>
              </a:r>
            </a:p>
          </p:txBody>
        </p:sp>
        <p:sp>
          <p:nvSpPr>
            <p:cNvPr id="22550" name="Rectangle 17">
              <a:extLst>
                <a:ext uri="{FF2B5EF4-FFF2-40B4-BE49-F238E27FC236}">
                  <a16:creationId xmlns:a16="http://schemas.microsoft.com/office/drawing/2014/main" id="{43934411-4FAF-7C5C-8258-4955B7FF614D}"/>
                </a:ext>
              </a:extLst>
            </p:cNvPr>
            <p:cNvSpPr>
              <a:spLocks noChangeArrowheads="1"/>
            </p:cNvSpPr>
            <p:nvPr/>
          </p:nvSpPr>
          <p:spPr bwMode="auto">
            <a:xfrm>
              <a:off x="1685925" y="5867400"/>
              <a:ext cx="1411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400" b="1">
                  <a:solidFill>
                    <a:schemeClr val="bg1"/>
                  </a:solidFill>
                </a:rPr>
                <a:t>Responsibility</a:t>
              </a:r>
            </a:p>
          </p:txBody>
        </p:sp>
        <p:sp>
          <p:nvSpPr>
            <p:cNvPr id="22551" name="Rectangle 18">
              <a:extLst>
                <a:ext uri="{FF2B5EF4-FFF2-40B4-BE49-F238E27FC236}">
                  <a16:creationId xmlns:a16="http://schemas.microsoft.com/office/drawing/2014/main" id="{770CB381-5826-2B02-59F9-02FC2E0AB6E9}"/>
                </a:ext>
              </a:extLst>
            </p:cNvPr>
            <p:cNvSpPr>
              <a:spLocks noChangeArrowheads="1"/>
            </p:cNvSpPr>
            <p:nvPr/>
          </p:nvSpPr>
          <p:spPr bwMode="auto">
            <a:xfrm>
              <a:off x="3697288" y="5867400"/>
              <a:ext cx="3037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400" b="1">
                  <a:solidFill>
                    <a:schemeClr val="bg1"/>
                  </a:solidFill>
                </a:rPr>
                <a:t>Planning tasks and time horizons</a:t>
              </a:r>
            </a:p>
          </p:txBody>
        </p:sp>
        <p:sp>
          <p:nvSpPr>
            <p:cNvPr id="22552" name="AutoShape 19">
              <a:extLst>
                <a:ext uri="{FF2B5EF4-FFF2-40B4-BE49-F238E27FC236}">
                  <a16:creationId xmlns:a16="http://schemas.microsoft.com/office/drawing/2014/main" id="{8384E64D-DFF7-CF5E-CD68-7E717E1E619C}"/>
                </a:ext>
              </a:extLst>
            </p:cNvPr>
            <p:cNvSpPr>
              <a:spLocks noChangeArrowheads="1"/>
            </p:cNvSpPr>
            <p:nvPr/>
          </p:nvSpPr>
          <p:spPr bwMode="auto">
            <a:xfrm>
              <a:off x="952500" y="1168400"/>
              <a:ext cx="7950200" cy="4690675"/>
            </a:xfrm>
            <a:prstGeom prst="parallelogram">
              <a:avLst>
                <a:gd name="adj" fmla="val 48744"/>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s-CZ" altLang="cs-CZ">
                <a:solidFill>
                  <a:schemeClr val="bg1"/>
                </a:solidFill>
              </a:endParaRPr>
            </a:p>
          </p:txBody>
        </p:sp>
        <p:sp>
          <p:nvSpPr>
            <p:cNvPr id="22553" name="Line 20">
              <a:extLst>
                <a:ext uri="{FF2B5EF4-FFF2-40B4-BE49-F238E27FC236}">
                  <a16:creationId xmlns:a16="http://schemas.microsoft.com/office/drawing/2014/main" id="{0206C053-3C40-C810-B290-69D6EE5ACC29}"/>
                </a:ext>
              </a:extLst>
            </p:cNvPr>
            <p:cNvSpPr>
              <a:spLocks noChangeShapeType="1"/>
            </p:cNvSpPr>
            <p:nvPr/>
          </p:nvSpPr>
          <p:spPr bwMode="auto">
            <a:xfrm>
              <a:off x="3544888" y="1168400"/>
              <a:ext cx="0" cy="46894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chemeClr val="bg1"/>
                </a:solidFill>
              </a:endParaRPr>
            </a:p>
          </p:txBody>
        </p:sp>
        <p:sp>
          <p:nvSpPr>
            <p:cNvPr id="22554" name="Line 21">
              <a:extLst>
                <a:ext uri="{FF2B5EF4-FFF2-40B4-BE49-F238E27FC236}">
                  <a16:creationId xmlns:a16="http://schemas.microsoft.com/office/drawing/2014/main" id="{F3D0ECC4-9360-DE4A-1B67-E7F0A97E2284}"/>
                </a:ext>
              </a:extLst>
            </p:cNvPr>
            <p:cNvSpPr>
              <a:spLocks noChangeShapeType="1"/>
            </p:cNvSpPr>
            <p:nvPr/>
          </p:nvSpPr>
          <p:spPr bwMode="auto">
            <a:xfrm>
              <a:off x="3536950" y="2717800"/>
              <a:ext cx="4648200" cy="6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chemeClr val="bg1"/>
                </a:solidFill>
              </a:endParaRPr>
            </a:p>
          </p:txBody>
        </p:sp>
        <p:sp>
          <p:nvSpPr>
            <p:cNvPr id="22555" name="Line 22">
              <a:extLst>
                <a:ext uri="{FF2B5EF4-FFF2-40B4-BE49-F238E27FC236}">
                  <a16:creationId xmlns:a16="http://schemas.microsoft.com/office/drawing/2014/main" id="{E9FBA851-6EDC-8D97-B456-484EC2F1031B}"/>
                </a:ext>
              </a:extLst>
            </p:cNvPr>
            <p:cNvSpPr>
              <a:spLocks noChangeShapeType="1"/>
            </p:cNvSpPr>
            <p:nvPr/>
          </p:nvSpPr>
          <p:spPr bwMode="auto">
            <a:xfrm>
              <a:off x="3536950" y="4107693"/>
              <a:ext cx="3924290" cy="55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chemeClr val="bg1"/>
                </a:solidFill>
              </a:endParaRPr>
            </a:p>
          </p:txBody>
        </p:sp>
        <p:sp>
          <p:nvSpPr>
            <p:cNvPr id="22556" name="Line 23">
              <a:extLst>
                <a:ext uri="{FF2B5EF4-FFF2-40B4-BE49-F238E27FC236}">
                  <a16:creationId xmlns:a16="http://schemas.microsoft.com/office/drawing/2014/main" id="{E276BE98-7170-8EF6-5D73-7C287906868C}"/>
                </a:ext>
              </a:extLst>
            </p:cNvPr>
            <p:cNvSpPr>
              <a:spLocks noChangeShapeType="1"/>
            </p:cNvSpPr>
            <p:nvPr/>
          </p:nvSpPr>
          <p:spPr bwMode="auto">
            <a:xfrm>
              <a:off x="2330450" y="3022600"/>
              <a:ext cx="1212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chemeClr val="bg1"/>
                </a:solidFill>
              </a:endParaRPr>
            </a:p>
          </p:txBody>
        </p:sp>
        <p:sp>
          <p:nvSpPr>
            <p:cNvPr id="22557" name="Line 24">
              <a:extLst>
                <a:ext uri="{FF2B5EF4-FFF2-40B4-BE49-F238E27FC236}">
                  <a16:creationId xmlns:a16="http://schemas.microsoft.com/office/drawing/2014/main" id="{11AA437D-7E92-E182-931D-483CE6CF299A}"/>
                </a:ext>
              </a:extLst>
            </p:cNvPr>
            <p:cNvSpPr>
              <a:spLocks noChangeShapeType="1"/>
            </p:cNvSpPr>
            <p:nvPr/>
          </p:nvSpPr>
          <p:spPr bwMode="auto">
            <a:xfrm flipV="1">
              <a:off x="1587456" y="4578349"/>
              <a:ext cx="1955843" cy="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chemeClr val="bg1"/>
                </a:solidFill>
              </a:endParaRPr>
            </a:p>
          </p:txBody>
        </p:sp>
      </p:grpSp>
      <p:cxnSp>
        <p:nvCxnSpPr>
          <p:cNvPr id="22559" name="Přímá spojnice se šipkou 22558">
            <a:extLst>
              <a:ext uri="{FF2B5EF4-FFF2-40B4-BE49-F238E27FC236}">
                <a16:creationId xmlns:a16="http://schemas.microsoft.com/office/drawing/2014/main" id="{DFC8FC17-C90A-65C9-91E6-8891467B29D2}"/>
              </a:ext>
            </a:extLst>
          </p:cNvPr>
          <p:cNvCxnSpPr/>
          <p:nvPr/>
        </p:nvCxnSpPr>
        <p:spPr>
          <a:xfrm>
            <a:off x="3157979" y="1715678"/>
            <a:ext cx="3886037" cy="113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560" name="Přímá spojnice se šipkou 22559">
            <a:extLst>
              <a:ext uri="{FF2B5EF4-FFF2-40B4-BE49-F238E27FC236}">
                <a16:creationId xmlns:a16="http://schemas.microsoft.com/office/drawing/2014/main" id="{74AAEBB9-09AA-A1F4-D0B3-C26278C78FF8}"/>
              </a:ext>
            </a:extLst>
          </p:cNvPr>
          <p:cNvCxnSpPr>
            <a:cxnSpLocks/>
          </p:cNvCxnSpPr>
          <p:nvPr/>
        </p:nvCxnSpPr>
        <p:spPr>
          <a:xfrm>
            <a:off x="3310379" y="1868078"/>
            <a:ext cx="3733637" cy="809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562" name="Přímá spojnice se šipkou 22561">
            <a:extLst>
              <a:ext uri="{FF2B5EF4-FFF2-40B4-BE49-F238E27FC236}">
                <a16:creationId xmlns:a16="http://schemas.microsoft.com/office/drawing/2014/main" id="{04B73DB1-489F-F071-B808-69EF404D19FF}"/>
              </a:ext>
            </a:extLst>
          </p:cNvPr>
          <p:cNvCxnSpPr>
            <a:cxnSpLocks/>
          </p:cNvCxnSpPr>
          <p:nvPr/>
        </p:nvCxnSpPr>
        <p:spPr>
          <a:xfrm>
            <a:off x="3462779" y="2020478"/>
            <a:ext cx="3581237" cy="1469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564" name="Přímá spojnice se šipkou 22563">
            <a:extLst>
              <a:ext uri="{FF2B5EF4-FFF2-40B4-BE49-F238E27FC236}">
                <a16:creationId xmlns:a16="http://schemas.microsoft.com/office/drawing/2014/main" id="{993F573F-7873-0F31-D4FB-C5EF119B78DC}"/>
              </a:ext>
            </a:extLst>
          </p:cNvPr>
          <p:cNvCxnSpPr>
            <a:cxnSpLocks/>
          </p:cNvCxnSpPr>
          <p:nvPr/>
        </p:nvCxnSpPr>
        <p:spPr>
          <a:xfrm>
            <a:off x="3615179" y="2172878"/>
            <a:ext cx="3378037" cy="2303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2534"/>
                                        </p:tgtEl>
                                        <p:attrNameLst>
                                          <p:attrName>style.visibility</p:attrName>
                                        </p:attrNameLst>
                                      </p:cBhvr>
                                      <p:to>
                                        <p:strVal val="visible"/>
                                      </p:to>
                                    </p:set>
                                    <p:animEffect transition="in" filter="strips(downRight)">
                                      <p:cBhvr>
                                        <p:cTn id="7"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416</TotalTime>
  <Words>2505</Words>
  <Application>Microsoft Office PowerPoint</Application>
  <PresentationFormat>Širokoúhlá obrazovka</PresentationFormat>
  <Paragraphs>394</Paragraphs>
  <Slides>34</Slides>
  <Notes>16</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34</vt:i4>
      </vt:variant>
    </vt:vector>
  </HeadingPairs>
  <TitlesOfParts>
    <vt:vector size="47" baseType="lpstr">
      <vt:lpstr>Aptos</vt:lpstr>
      <vt:lpstr>Aptos Display</vt:lpstr>
      <vt:lpstr>Arial</vt:lpstr>
      <vt:lpstr>Calibri</vt:lpstr>
      <vt:lpstr>Carlito_5h_8</vt:lpstr>
      <vt:lpstr>Carlito-Bold_5m_8</vt:lpstr>
      <vt:lpstr>Helvetica</vt:lpstr>
      <vt:lpstr>Helvetica Neue Light</vt:lpstr>
      <vt:lpstr>OpenSymbol_57_5</vt:lpstr>
      <vt:lpstr>Times</vt:lpstr>
      <vt:lpstr>Webdings</vt:lpstr>
      <vt:lpstr>Wingdings</vt:lpstr>
      <vt:lpstr>Motiv Office</vt:lpstr>
      <vt:lpstr>Capacity planning and its planning</vt:lpstr>
      <vt:lpstr>What is service capacity?</vt:lpstr>
      <vt:lpstr>The coping zone </vt:lpstr>
      <vt:lpstr>Difficulties in the assessment  of service capacity</vt:lpstr>
      <vt:lpstr>Difficulties in the assessment  of service capacity</vt:lpstr>
      <vt:lpstr>Predictable Demand Patterns and Their Underlying Causes</vt:lpstr>
      <vt:lpstr>From Excess Demand to Excess Capacity </vt:lpstr>
      <vt:lpstr>Variations in Demand Relative to Capacity </vt:lpstr>
      <vt:lpstr>Prezentace aplikace PowerPoint</vt:lpstr>
      <vt:lpstr>Prezentace aplikace PowerPoint</vt:lpstr>
      <vt:lpstr>Aggregate Planning</vt:lpstr>
      <vt:lpstr>Aggregate Planning in Services</vt:lpstr>
      <vt:lpstr>Level Production vs. Chase Demand vs. Demand management</vt:lpstr>
      <vt:lpstr>Prezentace aplikace PowerPoint</vt:lpstr>
      <vt:lpstr>Level Strategy</vt:lpstr>
      <vt:lpstr>Level strategy example (Johnston et al., p.291)</vt:lpstr>
      <vt:lpstr>Base level of capacity should reflect the relative importance of the operations’ performance objectives </vt:lpstr>
      <vt:lpstr>Prezentace aplikace PowerPoint</vt:lpstr>
      <vt:lpstr>Chase strategy – example (Johnston et al., p.293) </vt:lpstr>
      <vt:lpstr>Prezentace aplikace PowerPoint</vt:lpstr>
      <vt:lpstr>Managing Demand</vt:lpstr>
      <vt:lpstr>Prezentace aplikace PowerPoint</vt:lpstr>
      <vt:lpstr>Sequencing and allocation of capacity </vt:lpstr>
      <vt:lpstr>Queue management – perceptions Good /bad real life examples, experience?</vt:lpstr>
      <vt:lpstr>Managing Waiting Lines</vt:lpstr>
      <vt:lpstr>Queuing Systems can be Tailored to Market Segments</vt:lpstr>
      <vt:lpstr>Improving resource utilization</vt:lpstr>
      <vt:lpstr>Building flexibility</vt:lpstr>
      <vt:lpstr>Reducing capacity leakage - reasons</vt:lpstr>
      <vt:lpstr>Revenue Management</vt:lpstr>
      <vt:lpstr>Revenue Management Example</vt:lpstr>
      <vt:lpstr>Revenue Management Example</vt:lpstr>
      <vt:lpstr>Revenue Management Approaches</vt:lpstr>
      <vt:lpstr>Making Revenue Management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Radoslav Škapa</dc:creator>
  <cp:lastModifiedBy>Radoslav Škapa</cp:lastModifiedBy>
  <cp:revision>1</cp:revision>
  <dcterms:created xsi:type="dcterms:W3CDTF">2024-03-04T19:12:18Z</dcterms:created>
  <dcterms:modified xsi:type="dcterms:W3CDTF">2024-04-08T20:29:35Z</dcterms:modified>
</cp:coreProperties>
</file>