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88" r:id="rId4"/>
    <p:sldId id="366" r:id="rId5"/>
    <p:sldId id="332" r:id="rId6"/>
    <p:sldId id="292" r:id="rId7"/>
    <p:sldId id="368" r:id="rId8"/>
    <p:sldId id="369" r:id="rId9"/>
    <p:sldId id="365" r:id="rId10"/>
    <p:sldId id="339" r:id="rId11"/>
    <p:sldId id="340" r:id="rId12"/>
    <p:sldId id="342" r:id="rId13"/>
    <p:sldId id="343" r:id="rId14"/>
    <p:sldId id="341" r:id="rId15"/>
    <p:sldId id="367" r:id="rId16"/>
    <p:sldId id="262" r:id="rId17"/>
    <p:sldId id="259" r:id="rId18"/>
    <p:sldId id="260" r:id="rId19"/>
    <p:sldId id="263" r:id="rId20"/>
    <p:sldId id="334" r:id="rId21"/>
    <p:sldId id="371" r:id="rId22"/>
    <p:sldId id="33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CC35F-44BC-43B5-BB42-179D3BBF7DBE}" v="20" dt="2024-04-29T20:25:30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lav Skapa" userId="a243ab9d156783a8" providerId="LiveId" clId="{310CC35F-44BC-43B5-BB42-179D3BBF7DBE}"/>
    <pc:docChg chg="undo custSel addSld delSld modSld sldOrd">
      <pc:chgData name="Radoslav Skapa" userId="a243ab9d156783a8" providerId="LiveId" clId="{310CC35F-44BC-43B5-BB42-179D3BBF7DBE}" dt="2024-05-02T07:45:50.065" v="393" actId="47"/>
      <pc:docMkLst>
        <pc:docMk/>
      </pc:docMkLst>
      <pc:sldChg chg="modSp mod">
        <pc:chgData name="Radoslav Skapa" userId="a243ab9d156783a8" providerId="LiveId" clId="{310CC35F-44BC-43B5-BB42-179D3BBF7DBE}" dt="2024-04-29T17:44:58.241" v="25"/>
        <pc:sldMkLst>
          <pc:docMk/>
          <pc:sldMk cId="816661387" sldId="256"/>
        </pc:sldMkLst>
        <pc:spChg chg="mod">
          <ac:chgData name="Radoslav Skapa" userId="a243ab9d156783a8" providerId="LiveId" clId="{310CC35F-44BC-43B5-BB42-179D3BBF7DBE}" dt="2024-04-29T17:44:58.241" v="25"/>
          <ac:spMkLst>
            <pc:docMk/>
            <pc:sldMk cId="816661387" sldId="256"/>
            <ac:spMk id="2" creationId="{6231E741-665B-B8D3-A0F1-A617CBFBF600}"/>
          </ac:spMkLst>
        </pc:spChg>
      </pc:sldChg>
      <pc:sldChg chg="add">
        <pc:chgData name="Radoslav Skapa" userId="a243ab9d156783a8" providerId="LiveId" clId="{310CC35F-44BC-43B5-BB42-179D3BBF7DBE}" dt="2024-04-29T17:19:28.563" v="13"/>
        <pc:sldMkLst>
          <pc:docMk/>
          <pc:sldMk cId="0" sldId="259"/>
        </pc:sldMkLst>
      </pc:sldChg>
      <pc:sldChg chg="modSp add mod">
        <pc:chgData name="Radoslav Skapa" userId="a243ab9d156783a8" providerId="LiveId" clId="{310CC35F-44BC-43B5-BB42-179D3BBF7DBE}" dt="2024-04-29T17:19:28.689" v="14" actId="27636"/>
        <pc:sldMkLst>
          <pc:docMk/>
          <pc:sldMk cId="0" sldId="260"/>
        </pc:sldMkLst>
        <pc:spChg chg="mod">
          <ac:chgData name="Radoslav Skapa" userId="a243ab9d156783a8" providerId="LiveId" clId="{310CC35F-44BC-43B5-BB42-179D3BBF7DBE}" dt="2024-04-29T17:19:28.689" v="14" actId="27636"/>
          <ac:spMkLst>
            <pc:docMk/>
            <pc:sldMk cId="0" sldId="260"/>
            <ac:spMk id="6147" creationId="{5FF8C2E2-F891-2758-52B6-E599760E86CD}"/>
          </ac:spMkLst>
        </pc:spChg>
      </pc:sldChg>
      <pc:sldChg chg="add del">
        <pc:chgData name="Radoslav Skapa" userId="a243ab9d156783a8" providerId="LiveId" clId="{310CC35F-44BC-43B5-BB42-179D3BBF7DBE}" dt="2024-05-02T07:44:04.120" v="386" actId="47"/>
        <pc:sldMkLst>
          <pc:docMk/>
          <pc:sldMk cId="0" sldId="261"/>
        </pc:sldMkLst>
      </pc:sldChg>
      <pc:sldChg chg="add ord">
        <pc:chgData name="Radoslav Skapa" userId="a243ab9d156783a8" providerId="LiveId" clId="{310CC35F-44BC-43B5-BB42-179D3BBF7DBE}" dt="2024-05-02T07:44:00.665" v="385"/>
        <pc:sldMkLst>
          <pc:docMk/>
          <pc:sldMk cId="0" sldId="262"/>
        </pc:sldMkLst>
      </pc:sldChg>
      <pc:sldChg chg="modSp add mod">
        <pc:chgData name="Radoslav Skapa" userId="a243ab9d156783a8" providerId="LiveId" clId="{310CC35F-44BC-43B5-BB42-179D3BBF7DBE}" dt="2024-04-29T20:33:38.279" v="382" actId="5793"/>
        <pc:sldMkLst>
          <pc:docMk/>
          <pc:sldMk cId="0" sldId="263"/>
        </pc:sldMkLst>
        <pc:spChg chg="mod">
          <ac:chgData name="Radoslav Skapa" userId="a243ab9d156783a8" providerId="LiveId" clId="{310CC35F-44BC-43B5-BB42-179D3BBF7DBE}" dt="2024-04-29T20:33:38.279" v="382" actId="5793"/>
          <ac:spMkLst>
            <pc:docMk/>
            <pc:sldMk cId="0" sldId="263"/>
            <ac:spMk id="9219" creationId="{CA2264D0-0512-829A-4FC1-D7FD27E71FD3}"/>
          </ac:spMkLst>
        </pc:spChg>
      </pc:sldChg>
      <pc:sldChg chg="add del">
        <pc:chgData name="Radoslav Skapa" userId="a243ab9d156783a8" providerId="LiveId" clId="{310CC35F-44BC-43B5-BB42-179D3BBF7DBE}" dt="2024-05-02T07:45:50.065" v="393" actId="47"/>
        <pc:sldMkLst>
          <pc:docMk/>
          <pc:sldMk cId="0" sldId="270"/>
        </pc:sldMkLst>
      </pc:sldChg>
      <pc:sldChg chg="modSp mod">
        <pc:chgData name="Radoslav Skapa" userId="a243ab9d156783a8" providerId="LiveId" clId="{310CC35F-44BC-43B5-BB42-179D3BBF7DBE}" dt="2024-04-29T17:46:02.981" v="45" actId="14100"/>
        <pc:sldMkLst>
          <pc:docMk/>
          <pc:sldMk cId="0" sldId="274"/>
        </pc:sldMkLst>
        <pc:spChg chg="mod">
          <ac:chgData name="Radoslav Skapa" userId="a243ab9d156783a8" providerId="LiveId" clId="{310CC35F-44BC-43B5-BB42-179D3BBF7DBE}" dt="2024-04-29T17:45:58.809" v="44" actId="1076"/>
          <ac:spMkLst>
            <pc:docMk/>
            <pc:sldMk cId="0" sldId="274"/>
            <ac:spMk id="108547" creationId="{00000000-0000-0000-0000-000000000000}"/>
          </ac:spMkLst>
        </pc:spChg>
        <pc:spChg chg="mod">
          <ac:chgData name="Radoslav Skapa" userId="a243ab9d156783a8" providerId="LiveId" clId="{310CC35F-44BC-43B5-BB42-179D3BBF7DBE}" dt="2024-04-29T17:45:49.247" v="43" actId="20577"/>
          <ac:spMkLst>
            <pc:docMk/>
            <pc:sldMk cId="0" sldId="274"/>
            <ac:spMk id="108548" creationId="{00000000-0000-0000-0000-000000000000}"/>
          </ac:spMkLst>
        </pc:spChg>
        <pc:picChg chg="mod">
          <ac:chgData name="Radoslav Skapa" userId="a243ab9d156783a8" providerId="LiveId" clId="{310CC35F-44BC-43B5-BB42-179D3BBF7DBE}" dt="2024-04-29T17:46:02.981" v="45" actId="14100"/>
          <ac:picMkLst>
            <pc:docMk/>
            <pc:sldMk cId="0" sldId="274"/>
            <ac:picMk id="108550" creationId="{00000000-0000-0000-0000-000000000000}"/>
          </ac:picMkLst>
        </pc:picChg>
      </pc:sldChg>
      <pc:sldChg chg="modSp add mod ord">
        <pc:chgData name="Radoslav Skapa" userId="a243ab9d156783a8" providerId="LiveId" clId="{310CC35F-44BC-43B5-BB42-179D3BBF7DBE}" dt="2024-04-29T20:32:12.472" v="371"/>
        <pc:sldMkLst>
          <pc:docMk/>
          <pc:sldMk cId="0" sldId="288"/>
        </pc:sldMkLst>
        <pc:spChg chg="mod">
          <ac:chgData name="Radoslav Skapa" userId="a243ab9d156783a8" providerId="LiveId" clId="{310CC35F-44BC-43B5-BB42-179D3BBF7DBE}" dt="2024-04-29T17:22:52.713" v="20" actId="6549"/>
          <ac:spMkLst>
            <pc:docMk/>
            <pc:sldMk cId="0" sldId="288"/>
            <ac:spMk id="8194" creationId="{D2EA12F7-D11E-6802-61EB-11FEEA07FB9D}"/>
          </ac:spMkLst>
        </pc:spChg>
        <pc:spChg chg="mod">
          <ac:chgData name="Radoslav Skapa" userId="a243ab9d156783a8" providerId="LiveId" clId="{310CC35F-44BC-43B5-BB42-179D3BBF7DBE}" dt="2024-04-29T18:00:23.349" v="196" actId="14100"/>
          <ac:spMkLst>
            <pc:docMk/>
            <pc:sldMk cId="0" sldId="288"/>
            <ac:spMk id="8195" creationId="{64E7A8AC-8BD1-687C-064E-43E3C3D336DE}"/>
          </ac:spMkLst>
        </pc:spChg>
      </pc:sldChg>
      <pc:sldChg chg="add ord">
        <pc:chgData name="Radoslav Skapa" userId="a243ab9d156783a8" providerId="LiveId" clId="{310CC35F-44BC-43B5-BB42-179D3BBF7DBE}" dt="2024-04-29T20:32:12.472" v="371"/>
        <pc:sldMkLst>
          <pc:docMk/>
          <pc:sldMk cId="0" sldId="292"/>
        </pc:sldMkLst>
      </pc:sldChg>
      <pc:sldChg chg="delSp add del mod delAnim">
        <pc:chgData name="Radoslav Skapa" userId="a243ab9d156783a8" providerId="LiveId" clId="{310CC35F-44BC-43B5-BB42-179D3BBF7DBE}" dt="2024-05-02T07:45:50.065" v="393" actId="47"/>
        <pc:sldMkLst>
          <pc:docMk/>
          <pc:sldMk cId="4255634933" sldId="301"/>
        </pc:sldMkLst>
        <pc:picChg chg="del">
          <ac:chgData name="Radoslav Skapa" userId="a243ab9d156783a8" providerId="LiveId" clId="{310CC35F-44BC-43B5-BB42-179D3BBF7DBE}" dt="2024-05-02T07:44:44.039" v="388" actId="478"/>
          <ac:picMkLst>
            <pc:docMk/>
            <pc:sldMk cId="4255634933" sldId="301"/>
            <ac:picMk id="3" creationId="{00000000-0000-0000-0000-000000000000}"/>
          </ac:picMkLst>
        </pc:picChg>
      </pc:sldChg>
      <pc:sldChg chg="delSp add del mod delAnim">
        <pc:chgData name="Radoslav Skapa" userId="a243ab9d156783a8" providerId="LiveId" clId="{310CC35F-44BC-43B5-BB42-179D3BBF7DBE}" dt="2024-05-02T07:45:50.065" v="393" actId="47"/>
        <pc:sldMkLst>
          <pc:docMk/>
          <pc:sldMk cId="1160249376" sldId="302"/>
        </pc:sldMkLst>
        <pc:picChg chg="del">
          <ac:chgData name="Radoslav Skapa" userId="a243ab9d156783a8" providerId="LiveId" clId="{310CC35F-44BC-43B5-BB42-179D3BBF7DBE}" dt="2024-05-02T07:44:51.528" v="389" actId="478"/>
          <ac:picMkLst>
            <pc:docMk/>
            <pc:sldMk cId="1160249376" sldId="302"/>
            <ac:picMk id="3" creationId="{00000000-0000-0000-0000-000000000000}"/>
          </ac:picMkLst>
        </pc:picChg>
      </pc:sldChg>
      <pc:sldChg chg="delSp add del mod delAnim">
        <pc:chgData name="Radoslav Skapa" userId="a243ab9d156783a8" providerId="LiveId" clId="{310CC35F-44BC-43B5-BB42-179D3BBF7DBE}" dt="2024-05-02T07:45:50.065" v="393" actId="47"/>
        <pc:sldMkLst>
          <pc:docMk/>
          <pc:sldMk cId="3711491988" sldId="303"/>
        </pc:sldMkLst>
        <pc:picChg chg="del">
          <ac:chgData name="Radoslav Skapa" userId="a243ab9d156783a8" providerId="LiveId" clId="{310CC35F-44BC-43B5-BB42-179D3BBF7DBE}" dt="2024-05-02T07:44:54.613" v="390" actId="478"/>
          <ac:picMkLst>
            <pc:docMk/>
            <pc:sldMk cId="3711491988" sldId="303"/>
            <ac:picMk id="3" creationId="{00000000-0000-0000-0000-000000000000}"/>
          </ac:picMkLst>
        </pc:picChg>
      </pc:sldChg>
      <pc:sldChg chg="delSp add del mod delAnim">
        <pc:chgData name="Radoslav Skapa" userId="a243ab9d156783a8" providerId="LiveId" clId="{310CC35F-44BC-43B5-BB42-179D3BBF7DBE}" dt="2024-05-02T07:45:50.065" v="393" actId="47"/>
        <pc:sldMkLst>
          <pc:docMk/>
          <pc:sldMk cId="1463706282" sldId="304"/>
        </pc:sldMkLst>
        <pc:picChg chg="del">
          <ac:chgData name="Radoslav Skapa" userId="a243ab9d156783a8" providerId="LiveId" clId="{310CC35F-44BC-43B5-BB42-179D3BBF7DBE}" dt="2024-05-02T07:44:57.507" v="391" actId="478"/>
          <ac:picMkLst>
            <pc:docMk/>
            <pc:sldMk cId="1463706282" sldId="304"/>
            <ac:picMk id="3" creationId="{00000000-0000-0000-0000-000000000000}"/>
          </ac:picMkLst>
        </pc:picChg>
      </pc:sldChg>
      <pc:sldChg chg="delSp add del mod delAnim">
        <pc:chgData name="Radoslav Skapa" userId="a243ab9d156783a8" providerId="LiveId" clId="{310CC35F-44BC-43B5-BB42-179D3BBF7DBE}" dt="2024-05-02T07:45:50.065" v="393" actId="47"/>
        <pc:sldMkLst>
          <pc:docMk/>
          <pc:sldMk cId="2109322280" sldId="305"/>
        </pc:sldMkLst>
        <pc:picChg chg="del">
          <ac:chgData name="Radoslav Skapa" userId="a243ab9d156783a8" providerId="LiveId" clId="{310CC35F-44BC-43B5-BB42-179D3BBF7DBE}" dt="2024-05-02T07:45:00.421" v="392" actId="478"/>
          <ac:picMkLst>
            <pc:docMk/>
            <pc:sldMk cId="2109322280" sldId="305"/>
            <ac:picMk id="3" creationId="{00000000-0000-0000-0000-000000000000}"/>
          </ac:picMkLst>
        </pc:picChg>
      </pc:sldChg>
      <pc:sldChg chg="modSp add mod ord">
        <pc:chgData name="Radoslav Skapa" userId="a243ab9d156783a8" providerId="LiveId" clId="{310CC35F-44BC-43B5-BB42-179D3BBF7DBE}" dt="2024-04-29T20:32:12.472" v="371"/>
        <pc:sldMkLst>
          <pc:docMk/>
          <pc:sldMk cId="0" sldId="332"/>
        </pc:sldMkLst>
        <pc:spChg chg="mod">
          <ac:chgData name="Radoslav Skapa" userId="a243ab9d156783a8" providerId="LiveId" clId="{310CC35F-44BC-43B5-BB42-179D3BBF7DBE}" dt="2024-04-29T17:12:42.474" v="10" actId="27636"/>
          <ac:spMkLst>
            <pc:docMk/>
            <pc:sldMk cId="0" sldId="332"/>
            <ac:spMk id="9219" creationId="{0F305E1F-5E74-6082-0A77-83A0299B94C8}"/>
          </ac:spMkLst>
        </pc:spChg>
      </pc:sldChg>
      <pc:sldChg chg="modSp add mod">
        <pc:chgData name="Radoslav Skapa" userId="a243ab9d156783a8" providerId="LiveId" clId="{310CC35F-44BC-43B5-BB42-179D3BBF7DBE}" dt="2024-04-29T17:19:41.545" v="19" actId="27636"/>
        <pc:sldMkLst>
          <pc:docMk/>
          <pc:sldMk cId="0" sldId="334"/>
        </pc:sldMkLst>
        <pc:spChg chg="mod">
          <ac:chgData name="Radoslav Skapa" userId="a243ab9d156783a8" providerId="LiveId" clId="{310CC35F-44BC-43B5-BB42-179D3BBF7DBE}" dt="2024-04-29T17:19:41.545" v="19" actId="27636"/>
          <ac:spMkLst>
            <pc:docMk/>
            <pc:sldMk cId="0" sldId="334"/>
            <ac:spMk id="17410" creationId="{6EE24C44-C49E-FF8A-8277-EBA9C6E15F0F}"/>
          </ac:spMkLst>
        </pc:spChg>
      </pc:sldChg>
      <pc:sldChg chg="add">
        <pc:chgData name="Radoslav Skapa" userId="a243ab9d156783a8" providerId="LiveId" clId="{310CC35F-44BC-43B5-BB42-179D3BBF7DBE}" dt="2024-04-29T20:25:30.915" v="369"/>
        <pc:sldMkLst>
          <pc:docMk/>
          <pc:sldMk cId="0" sldId="336"/>
        </pc:sldMkLst>
      </pc:sldChg>
      <pc:sldChg chg="addSp delSp modSp add mod ord">
        <pc:chgData name="Radoslav Skapa" userId="a243ab9d156783a8" providerId="LiveId" clId="{310CC35F-44BC-43B5-BB42-179D3BBF7DBE}" dt="2024-04-29T17:56:52.776" v="175"/>
        <pc:sldMkLst>
          <pc:docMk/>
          <pc:sldMk cId="195489145" sldId="339"/>
        </pc:sldMkLst>
        <pc:spChg chg="add del">
          <ac:chgData name="Radoslav Skapa" userId="a243ab9d156783a8" providerId="LiveId" clId="{310CC35F-44BC-43B5-BB42-179D3BBF7DBE}" dt="2024-04-29T17:56:26.952" v="173" actId="22"/>
          <ac:spMkLst>
            <pc:docMk/>
            <pc:sldMk cId="195489145" sldId="339"/>
            <ac:spMk id="3" creationId="{B405000A-F128-9792-6DA1-7E86D8A078DB}"/>
          </ac:spMkLst>
        </pc:spChg>
        <pc:spChg chg="mod">
          <ac:chgData name="Radoslav Skapa" userId="a243ab9d156783a8" providerId="LiveId" clId="{310CC35F-44BC-43B5-BB42-179D3BBF7DBE}" dt="2024-04-29T17:46:43.491" v="83" actId="14100"/>
          <ac:spMkLst>
            <pc:docMk/>
            <pc:sldMk cId="195489145" sldId="339"/>
            <ac:spMk id="182275" creationId="{00000000-0000-0000-0000-000000000000}"/>
          </ac:spMkLst>
        </pc:spChg>
        <pc:spChg chg="mod">
          <ac:chgData name="Radoslav Skapa" userId="a243ab9d156783a8" providerId="LiveId" clId="{310CC35F-44BC-43B5-BB42-179D3BBF7DBE}" dt="2024-04-29T17:56:12.385" v="171" actId="207"/>
          <ac:spMkLst>
            <pc:docMk/>
            <pc:sldMk cId="195489145" sldId="339"/>
            <ac:spMk id="182276" creationId="{00000000-0000-0000-0000-000000000000}"/>
          </ac:spMkLst>
        </pc:spChg>
      </pc:sldChg>
      <pc:sldChg chg="addSp modSp add mod ord">
        <pc:chgData name="Radoslav Skapa" userId="a243ab9d156783a8" providerId="LiveId" clId="{310CC35F-44BC-43B5-BB42-179D3BBF7DBE}" dt="2024-04-29T17:56:57.933" v="177"/>
        <pc:sldMkLst>
          <pc:docMk/>
          <pc:sldMk cId="3237131449" sldId="340"/>
        </pc:sldMkLst>
        <pc:spChg chg="mod">
          <ac:chgData name="Radoslav Skapa" userId="a243ab9d156783a8" providerId="LiveId" clId="{310CC35F-44BC-43B5-BB42-179D3BBF7DBE}" dt="2024-04-29T17:55:10.799" v="167" actId="14100"/>
          <ac:spMkLst>
            <pc:docMk/>
            <pc:sldMk cId="3237131449" sldId="340"/>
            <ac:spMk id="183298" creationId="{00000000-0000-0000-0000-000000000000}"/>
          </ac:spMkLst>
        </pc:spChg>
        <pc:spChg chg="mod">
          <ac:chgData name="Radoslav Skapa" userId="a243ab9d156783a8" providerId="LiveId" clId="{310CC35F-44BC-43B5-BB42-179D3BBF7DBE}" dt="2024-04-29T17:55:13.146" v="168" actId="1076"/>
          <ac:spMkLst>
            <pc:docMk/>
            <pc:sldMk cId="3237131449" sldId="340"/>
            <ac:spMk id="183299" creationId="{00000000-0000-0000-0000-000000000000}"/>
          </ac:spMkLst>
        </pc:spChg>
        <pc:picChg chg="add mod">
          <ac:chgData name="Radoslav Skapa" userId="a243ab9d156783a8" providerId="LiveId" clId="{310CC35F-44BC-43B5-BB42-179D3BBF7DBE}" dt="2024-04-29T17:55:19.504" v="170" actId="1076"/>
          <ac:picMkLst>
            <pc:docMk/>
            <pc:sldMk cId="3237131449" sldId="340"/>
            <ac:picMk id="3" creationId="{475F4C2E-DBAD-AF4F-FF3D-E62ED885CD87}"/>
          </ac:picMkLst>
        </pc:picChg>
        <pc:picChg chg="mod">
          <ac:chgData name="Radoslav Skapa" userId="a243ab9d156783a8" providerId="LiveId" clId="{310CC35F-44BC-43B5-BB42-179D3BBF7DBE}" dt="2024-04-29T17:55:16.216" v="169" actId="1076"/>
          <ac:picMkLst>
            <pc:docMk/>
            <pc:sldMk cId="3237131449" sldId="340"/>
            <ac:picMk id="183300" creationId="{00000000-0000-0000-0000-000000000000}"/>
          </ac:picMkLst>
        </pc:picChg>
      </pc:sldChg>
      <pc:sldChg chg="add">
        <pc:chgData name="Radoslav Skapa" userId="a243ab9d156783a8" providerId="LiveId" clId="{310CC35F-44BC-43B5-BB42-179D3BBF7DBE}" dt="2024-04-29T17:22:57.266" v="21"/>
        <pc:sldMkLst>
          <pc:docMk/>
          <pc:sldMk cId="2792019210" sldId="341"/>
        </pc:sldMkLst>
      </pc:sldChg>
      <pc:sldChg chg="add ord">
        <pc:chgData name="Radoslav Skapa" userId="a243ab9d156783a8" providerId="LiveId" clId="{310CC35F-44BC-43B5-BB42-179D3BBF7DBE}" dt="2024-04-29T17:56:59.426" v="179"/>
        <pc:sldMkLst>
          <pc:docMk/>
          <pc:sldMk cId="4000992210" sldId="342"/>
        </pc:sldMkLst>
      </pc:sldChg>
      <pc:sldChg chg="add">
        <pc:chgData name="Radoslav Skapa" userId="a243ab9d156783a8" providerId="LiveId" clId="{310CC35F-44BC-43B5-BB42-179D3BBF7DBE}" dt="2024-04-29T17:22:57.266" v="21"/>
        <pc:sldMkLst>
          <pc:docMk/>
          <pc:sldMk cId="984673180" sldId="343"/>
        </pc:sldMkLst>
      </pc:sldChg>
      <pc:sldChg chg="modSp add mod ord modNotes">
        <pc:chgData name="Radoslav Skapa" userId="a243ab9d156783a8" providerId="LiveId" clId="{310CC35F-44BC-43B5-BB42-179D3BBF7DBE}" dt="2024-04-29T17:57:03.064" v="181"/>
        <pc:sldMkLst>
          <pc:docMk/>
          <pc:sldMk cId="0" sldId="365"/>
        </pc:sldMkLst>
        <pc:spChg chg="mod">
          <ac:chgData name="Radoslav Skapa" userId="a243ab9d156783a8" providerId="LiveId" clId="{310CC35F-44BC-43B5-BB42-179D3BBF7DBE}" dt="2024-04-29T17:09:09.388" v="7" actId="207"/>
          <ac:spMkLst>
            <pc:docMk/>
            <pc:sldMk cId="0" sldId="365"/>
            <ac:spMk id="12291" creationId="{4F63F464-F159-B109-A0C7-6B2304D82FEF}"/>
          </ac:spMkLst>
        </pc:spChg>
        <pc:spChg chg="mod">
          <ac:chgData name="Radoslav Skapa" userId="a243ab9d156783a8" providerId="LiveId" clId="{310CC35F-44BC-43B5-BB42-179D3BBF7DBE}" dt="2024-04-29T17:52:17.272" v="152" actId="20577"/>
          <ac:spMkLst>
            <pc:docMk/>
            <pc:sldMk cId="0" sldId="365"/>
            <ac:spMk id="12292" creationId="{67A57B8F-C018-4E7F-7BE7-3126B24A3E63}"/>
          </ac:spMkLst>
        </pc:spChg>
      </pc:sldChg>
      <pc:sldChg chg="addSp modSp new mod ord">
        <pc:chgData name="Radoslav Skapa" userId="a243ab9d156783a8" providerId="LiveId" clId="{310CC35F-44BC-43B5-BB42-179D3BBF7DBE}" dt="2024-04-29T20:32:27.490" v="373"/>
        <pc:sldMkLst>
          <pc:docMk/>
          <pc:sldMk cId="1703146271" sldId="366"/>
        </pc:sldMkLst>
        <pc:spChg chg="mod">
          <ac:chgData name="Radoslav Skapa" userId="a243ab9d156783a8" providerId="LiveId" clId="{310CC35F-44BC-43B5-BB42-179D3BBF7DBE}" dt="2024-04-29T17:53:38.577" v="156" actId="404"/>
          <ac:spMkLst>
            <pc:docMk/>
            <pc:sldMk cId="1703146271" sldId="366"/>
            <ac:spMk id="2" creationId="{7870FC07-49ED-F3E6-E732-56AD35F57D76}"/>
          </ac:spMkLst>
        </pc:spChg>
        <pc:spChg chg="mod">
          <ac:chgData name="Radoslav Skapa" userId="a243ab9d156783a8" providerId="LiveId" clId="{310CC35F-44BC-43B5-BB42-179D3BBF7DBE}" dt="2024-04-29T17:53:42.727" v="157" actId="122"/>
          <ac:spMkLst>
            <pc:docMk/>
            <pc:sldMk cId="1703146271" sldId="366"/>
            <ac:spMk id="3" creationId="{FF106A20-5149-612B-21BC-DAC2DB4AAAB9}"/>
          </ac:spMkLst>
        </pc:spChg>
        <pc:spChg chg="add">
          <ac:chgData name="Radoslav Skapa" userId="a243ab9d156783a8" providerId="LiveId" clId="{310CC35F-44BC-43B5-BB42-179D3BBF7DBE}" dt="2024-04-29T17:52:54.750" v="155" actId="11529"/>
          <ac:spMkLst>
            <pc:docMk/>
            <pc:sldMk cId="1703146271" sldId="366"/>
            <ac:spMk id="6" creationId="{098D6FBE-52C3-1973-1CCB-7CC524F91BBE}"/>
          </ac:spMkLst>
        </pc:spChg>
        <pc:picChg chg="add mod">
          <ac:chgData name="Radoslav Skapa" userId="a243ab9d156783a8" providerId="LiveId" clId="{310CC35F-44BC-43B5-BB42-179D3BBF7DBE}" dt="2024-04-29T17:52:00.442" v="139" actId="1076"/>
          <ac:picMkLst>
            <pc:docMk/>
            <pc:sldMk cId="1703146271" sldId="366"/>
            <ac:picMk id="5" creationId="{264D6BFE-025A-669A-9D41-4711A1D4E029}"/>
          </ac:picMkLst>
        </pc:picChg>
      </pc:sldChg>
      <pc:sldChg chg="delSp modSp add del mod modNotes">
        <pc:chgData name="Radoslav Skapa" userId="a243ab9d156783a8" providerId="LiveId" clId="{310CC35F-44BC-43B5-BB42-179D3BBF7DBE}" dt="2024-05-02T07:43:16.124" v="383" actId="478"/>
        <pc:sldMkLst>
          <pc:docMk/>
          <pc:sldMk cId="1703146271" sldId="366"/>
        </pc:sldMkLst>
        <pc:spChg chg="del">
          <ac:chgData name="Radoslav Skapa" userId="a243ab9d156783a8" providerId="LiveId" clId="{310CC35F-44BC-43B5-BB42-179D3BBF7DBE}" dt="2024-05-02T07:43:16.124" v="383" actId="478"/>
          <ac:spMkLst>
            <pc:docMk/>
            <pc:sldMk cId="1703146271" sldId="366"/>
            <ac:spMk id="6" creationId="{098D6FBE-52C3-1973-1CCB-7CC524F91BBE}"/>
          </ac:spMkLst>
        </pc:spChg>
        <pc:spChg chg="mod">
          <ac:chgData name="Radoslav Skapa" userId="a243ab9d156783a8" providerId="LiveId" clId="{310CC35F-44BC-43B5-BB42-179D3BBF7DBE}" dt="2024-04-29T17:08:59.029" v="4" actId="27636"/>
          <ac:spMkLst>
            <pc:docMk/>
            <pc:sldMk cId="1703146271" sldId="366"/>
            <ac:spMk id="12291" creationId="{4F63F464-F159-B109-A0C7-6B2304D82FEF}"/>
          </ac:spMkLst>
        </pc:spChg>
      </pc:sldChg>
      <pc:sldChg chg="addSp delSp modSp new mod modClrScheme chgLayout">
        <pc:chgData name="Radoslav Skapa" userId="a243ab9d156783a8" providerId="LiveId" clId="{310CC35F-44BC-43B5-BB42-179D3BBF7DBE}" dt="2024-04-29T17:59:24.769" v="195" actId="1076"/>
        <pc:sldMkLst>
          <pc:docMk/>
          <pc:sldMk cId="2994846096" sldId="367"/>
        </pc:sldMkLst>
        <pc:spChg chg="add del mod">
          <ac:chgData name="Radoslav Skapa" userId="a243ab9d156783a8" providerId="LiveId" clId="{310CC35F-44BC-43B5-BB42-179D3BBF7DBE}" dt="2024-04-29T17:58:44.223" v="186" actId="478"/>
          <ac:spMkLst>
            <pc:docMk/>
            <pc:sldMk cId="2994846096" sldId="367"/>
            <ac:spMk id="2" creationId="{E685F13D-B58E-499C-64FF-9BC26F00B919}"/>
          </ac:spMkLst>
        </pc:spChg>
        <pc:spChg chg="add mod">
          <ac:chgData name="Radoslav Skapa" userId="a243ab9d156783a8" providerId="LiveId" clId="{310CC35F-44BC-43B5-BB42-179D3BBF7DBE}" dt="2024-04-29T17:59:24.769" v="195" actId="1076"/>
          <ac:spMkLst>
            <pc:docMk/>
            <pc:sldMk cId="2994846096" sldId="367"/>
            <ac:spMk id="5" creationId="{57EE3655-5F3A-186D-4086-3659E1F3E3DA}"/>
          </ac:spMkLst>
        </pc:spChg>
        <pc:picChg chg="add mod">
          <ac:chgData name="Radoslav Skapa" userId="a243ab9d156783a8" providerId="LiveId" clId="{310CC35F-44BC-43B5-BB42-179D3BBF7DBE}" dt="2024-04-29T17:58:41.256" v="185" actId="1076"/>
          <ac:picMkLst>
            <pc:docMk/>
            <pc:sldMk cId="2994846096" sldId="367"/>
            <ac:picMk id="4" creationId="{D4A7809C-A5F8-0AEA-3640-90B3C0AC3378}"/>
          </ac:picMkLst>
        </pc:picChg>
      </pc:sldChg>
      <pc:sldChg chg="modSp new mod">
        <pc:chgData name="Radoslav Skapa" userId="a243ab9d156783a8" providerId="LiveId" clId="{310CC35F-44BC-43B5-BB42-179D3BBF7DBE}" dt="2024-04-29T18:03:37.701" v="256"/>
        <pc:sldMkLst>
          <pc:docMk/>
          <pc:sldMk cId="3637663435" sldId="368"/>
        </pc:sldMkLst>
        <pc:spChg chg="mod">
          <ac:chgData name="Radoslav Skapa" userId="a243ab9d156783a8" providerId="LiveId" clId="{310CC35F-44BC-43B5-BB42-179D3BBF7DBE}" dt="2024-04-29T18:01:09.717" v="198"/>
          <ac:spMkLst>
            <pc:docMk/>
            <pc:sldMk cId="3637663435" sldId="368"/>
            <ac:spMk id="2" creationId="{196F2200-81C8-3A11-F4B7-7A04EB939CB0}"/>
          </ac:spMkLst>
        </pc:spChg>
        <pc:spChg chg="mod">
          <ac:chgData name="Radoslav Skapa" userId="a243ab9d156783a8" providerId="LiveId" clId="{310CC35F-44BC-43B5-BB42-179D3BBF7DBE}" dt="2024-04-29T18:03:37.701" v="256"/>
          <ac:spMkLst>
            <pc:docMk/>
            <pc:sldMk cId="3637663435" sldId="368"/>
            <ac:spMk id="3" creationId="{DA7D1509-5A65-6EDF-9916-28E3D248E996}"/>
          </ac:spMkLst>
        </pc:spChg>
      </pc:sldChg>
      <pc:sldChg chg="addSp modSp new mod">
        <pc:chgData name="Radoslav Skapa" userId="a243ab9d156783a8" providerId="LiveId" clId="{310CC35F-44BC-43B5-BB42-179D3BBF7DBE}" dt="2024-04-29T18:06:21.682" v="306" actId="6549"/>
        <pc:sldMkLst>
          <pc:docMk/>
          <pc:sldMk cId="446826044" sldId="369"/>
        </pc:sldMkLst>
        <pc:spChg chg="mod">
          <ac:chgData name="Radoslav Skapa" userId="a243ab9d156783a8" providerId="LiveId" clId="{310CC35F-44BC-43B5-BB42-179D3BBF7DBE}" dt="2024-04-29T18:04:34.775" v="258"/>
          <ac:spMkLst>
            <pc:docMk/>
            <pc:sldMk cId="446826044" sldId="369"/>
            <ac:spMk id="2" creationId="{94CACE61-705B-1FC8-BF53-606980DF31A5}"/>
          </ac:spMkLst>
        </pc:spChg>
        <pc:spChg chg="mod">
          <ac:chgData name="Radoslav Skapa" userId="a243ab9d156783a8" providerId="LiveId" clId="{310CC35F-44BC-43B5-BB42-179D3BBF7DBE}" dt="2024-04-29T18:06:21.682" v="306" actId="6549"/>
          <ac:spMkLst>
            <pc:docMk/>
            <pc:sldMk cId="446826044" sldId="369"/>
            <ac:spMk id="3" creationId="{7AE4840A-FAB2-DABD-0848-314100E33751}"/>
          </ac:spMkLst>
        </pc:spChg>
        <pc:picChg chg="add mod">
          <ac:chgData name="Radoslav Skapa" userId="a243ab9d156783a8" providerId="LiveId" clId="{310CC35F-44BC-43B5-BB42-179D3BBF7DBE}" dt="2024-04-29T18:06:10.628" v="305" actId="1076"/>
          <ac:picMkLst>
            <pc:docMk/>
            <pc:sldMk cId="446826044" sldId="369"/>
            <ac:picMk id="5" creationId="{CF948B79-E25C-962F-91CB-4D8BA8B038F6}"/>
          </ac:picMkLst>
        </pc:picChg>
      </pc:sldChg>
      <pc:sldChg chg="modSp new del mod">
        <pc:chgData name="Radoslav Skapa" userId="a243ab9d156783a8" providerId="LiveId" clId="{310CC35F-44BC-43B5-BB42-179D3BBF7DBE}" dt="2024-05-02T07:44:21.473" v="387" actId="47"/>
        <pc:sldMkLst>
          <pc:docMk/>
          <pc:sldMk cId="1215936344" sldId="370"/>
        </pc:sldMkLst>
        <pc:spChg chg="mod">
          <ac:chgData name="Radoslav Skapa" userId="a243ab9d156783a8" providerId="LiveId" clId="{310CC35F-44BC-43B5-BB42-179D3BBF7DBE}" dt="2024-04-29T18:07:58.488" v="327" actId="20577"/>
          <ac:spMkLst>
            <pc:docMk/>
            <pc:sldMk cId="1215936344" sldId="370"/>
            <ac:spMk id="2" creationId="{2BBABD29-68A4-B458-0772-DFEADA3A1081}"/>
          </ac:spMkLst>
        </pc:spChg>
      </pc:sldChg>
      <pc:sldChg chg="addSp delSp modSp new mod">
        <pc:chgData name="Radoslav Skapa" userId="a243ab9d156783a8" providerId="LiveId" clId="{310CC35F-44BC-43B5-BB42-179D3BBF7DBE}" dt="2024-04-29T20:20:44.904" v="368" actId="478"/>
        <pc:sldMkLst>
          <pc:docMk/>
          <pc:sldMk cId="2267681187" sldId="371"/>
        </pc:sldMkLst>
        <pc:spChg chg="mod">
          <ac:chgData name="Radoslav Skapa" userId="a243ab9d156783a8" providerId="LiveId" clId="{310CC35F-44BC-43B5-BB42-179D3BBF7DBE}" dt="2024-04-29T20:20:36.766" v="366" actId="404"/>
          <ac:spMkLst>
            <pc:docMk/>
            <pc:sldMk cId="2267681187" sldId="371"/>
            <ac:spMk id="2" creationId="{9CFCA028-3617-2271-4318-137DB0E74864}"/>
          </ac:spMkLst>
        </pc:spChg>
        <pc:spChg chg="del mod">
          <ac:chgData name="Radoslav Skapa" userId="a243ab9d156783a8" providerId="LiveId" clId="{310CC35F-44BC-43B5-BB42-179D3BBF7DBE}" dt="2024-04-29T20:20:41.218" v="367" actId="478"/>
          <ac:spMkLst>
            <pc:docMk/>
            <pc:sldMk cId="2267681187" sldId="371"/>
            <ac:spMk id="3" creationId="{B044B671-F120-F8D7-FB6C-7A2E8A4D748A}"/>
          </ac:spMkLst>
        </pc:spChg>
        <pc:spChg chg="add del mod">
          <ac:chgData name="Radoslav Skapa" userId="a243ab9d156783a8" providerId="LiveId" clId="{310CC35F-44BC-43B5-BB42-179D3BBF7DBE}" dt="2024-04-29T20:20:44.904" v="368" actId="478"/>
          <ac:spMkLst>
            <pc:docMk/>
            <pc:sldMk cId="2267681187" sldId="371"/>
            <ac:spMk id="7" creationId="{BC20C798-2049-454A-70A1-8F68D82B5BF8}"/>
          </ac:spMkLst>
        </pc:spChg>
        <pc:picChg chg="add mod">
          <ac:chgData name="Radoslav Skapa" userId="a243ab9d156783a8" providerId="LiveId" clId="{310CC35F-44BC-43B5-BB42-179D3BBF7DBE}" dt="2024-04-29T20:20:19.106" v="364" actId="1076"/>
          <ac:picMkLst>
            <pc:docMk/>
            <pc:sldMk cId="2267681187" sldId="371"/>
            <ac:picMk id="5" creationId="{0BFA56E7-B326-E9A7-59EC-6A25F166FDD9}"/>
          </ac:picMkLst>
        </pc:picChg>
      </pc:sldChg>
      <pc:sldChg chg="add del">
        <pc:chgData name="Radoslav Skapa" userId="a243ab9d156783a8" providerId="LiveId" clId="{310CC35F-44BC-43B5-BB42-179D3BBF7DBE}" dt="2024-05-02T07:45:50.065" v="393" actId="47"/>
        <pc:sldMkLst>
          <pc:docMk/>
          <pc:sldMk cId="3478280501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6114-4C50-4F82-AA5C-B63F9FF687B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EEA5-9BDB-4532-9B6A-DEF6282D2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7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B1C31D5A-4CC3-5AE8-6BE3-8F76878DBD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589B1CB-C822-B02F-6231-EC16F88D5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728B5095-53FD-9FE6-3C34-4B609DD5E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B6974F-7A1D-43B1-98D7-ED8DDDC4E8BE}" type="slidenum">
              <a:rPr lang="en-GB" altLang="cs-CZ"/>
              <a:pPr eaLnBrk="1" hangingPunct="1"/>
              <a:t>9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8F9D8CD4-EA19-585C-149A-49165CB32E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7A57223-C367-446D-A2AD-5327F8346F92}" type="slidenum">
              <a:rPr lang="en-US" altLang="cs-CZ" sz="1200"/>
              <a:pPr algn="r"/>
              <a:t>22</a:t>
            </a:fld>
            <a:endParaRPr lang="en-US" altLang="cs-CZ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B7B3F584-EA9E-A74B-18E8-0A3575E1F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F2A4D208-23E5-63D2-BE51-248F8C7CF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z="900">
              <a:latin typeface="Arial" panose="020B0604020202020204" pitchFamily="34" charset="0"/>
            </a:endParaRPr>
          </a:p>
          <a:p>
            <a:pPr eaLnBrk="1" hangingPunct="1"/>
            <a:endParaRPr lang="en-US" altLang="cs-CZ" sz="900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 sz="900">
                <a:latin typeface="Arial" panose="020B0604020202020204" pitchFamily="34" charset="0"/>
              </a:rPr>
              <a:t>Add diagrams Diagrams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CBFEB-0778-559E-1BF4-B3E1511CB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A25EA6-E52B-64FE-B7CA-96F174AFE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82375C-6AF8-FFEC-6CF3-B7A10ED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C4EAC-AFD9-F6D3-B818-30EE3E7F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78A29-80B5-5E8A-5591-8C31CAE5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72DFC-50A1-E012-6ED1-439E3A0A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852D4B-AB76-6BD9-5554-C7C68B332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49F498-AA7E-0D3B-A361-6FC46F39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B90167-5ABF-834E-7A40-2504ACC4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3D8DB-FBB5-8242-FF45-2AE12491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0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581FBA-EEE9-0F3D-5889-95856F7F8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A282C5-77FE-375B-A84F-46599F976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D72DE4-15EE-9B82-1538-1E15CAE7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5D7A6-B84F-1515-B933-BB992A47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51FEBB-EE7C-6898-7B82-BBB108E0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9500" y="2214564"/>
            <a:ext cx="10610851" cy="1863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9500" y="4230688"/>
            <a:ext cx="10610851" cy="18653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117600" y="6376988"/>
            <a:ext cx="717338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2006 John Wiley &amp; Sons, Inc.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3F05E76-D4E9-456C-B4E4-0B310FCE5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9500" y="2214563"/>
            <a:ext cx="5202767" cy="38814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6485467" y="2214563"/>
            <a:ext cx="5204884" cy="3881437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117600" y="6376988"/>
            <a:ext cx="717338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2009 John Wiley &amp; Sons, Inc.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3AE21E3-EE58-4A0A-AD39-B67FD0531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9500" y="2214564"/>
            <a:ext cx="5202767" cy="1863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485467" y="2214564"/>
            <a:ext cx="5204884" cy="1863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79500" y="4230688"/>
            <a:ext cx="10610851" cy="18653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1117600" y="6376988"/>
            <a:ext cx="717338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2006 John Wiley &amp; Sons, Inc.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2647C21-E894-4EC0-8A55-3ECB82872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650C4-35A4-928E-CFFF-FD594B16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D706F-AB61-F840-9C6B-42A3BBB3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44EB58-D88B-7370-AB93-9CFFE25C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45802-C25E-8F2B-C592-941CE37E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B739E-D5B3-CF8E-A692-CB88E7B2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7F53D-26E8-18B6-03CB-57A9831B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B0A36A-0762-465D-2F60-31D1CEC3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8A7FBD-EF9F-D8AB-6198-FF5A1CA6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614A73-5DD6-4F6C-BE5B-51961E2B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DB2A2-5611-E041-7448-881CC5A4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9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353A0-2151-0584-8808-21278E7A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0D34E-17F7-0AF0-015A-F4823296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C2F9CF-08D4-2323-6C8B-A8B5A2DF1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2B872C-4334-B160-2329-F9528A3B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5485E0-BDF7-F3C3-9E25-179DAE5E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8614BC-B864-EA62-4750-63246349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8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C09C4-EA77-5C86-C2AA-5CFD28A1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CF5A09-60A2-31F0-7C79-8E0833A1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67AD8C-38A1-6206-3D64-72BF4338C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C11628-FB20-6787-903D-841E93DE7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BEE12F-839A-F756-86FB-9B2DE359B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E1E4449-C0B3-F21B-641D-CA2762E0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6CACC1-EE07-E4B6-9EC0-B10BB9E3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DEAB12-AA96-2301-92A1-E95AA6F6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2F636-A72A-B5E8-F021-73F0E3B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8AD35E-CF2F-C973-ED5D-6FEF9900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D4122D-A54F-D813-AB68-DFB9BCF2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7D29D7-20EF-1527-5351-4E88E492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2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6AA295-360F-C864-A3EF-5D35A05F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A983DA-DECF-2906-8B8F-FCB77A0A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F2CDE6-9211-5A49-F3B2-FDAB8DF1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28467-ECAB-EB65-1D36-DD9A0545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5E63E-A066-73EA-7846-A3A1B655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59500B-AFBC-2BA1-E0DE-7627657E5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F2689-12B3-D3B0-7AA9-53B5BCF4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507E5A-B510-A11D-98F1-25F6B738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44CC68-56FA-AF3C-B3E6-6F389A52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2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D9B91-F19F-0361-2D84-00E4987E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C5B9C2-9D9E-B035-BFFD-4F9C567C5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1F2FBF-73C9-B7BE-1356-A0BABA627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058827-42FF-4B16-64DB-84DCBD6A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649029-8198-C31E-DDF7-75B457D6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4F02EB-7B9A-802A-ADF8-D7BC109F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0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652932-C0EF-F456-5B61-37655A47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C8CF51-FEAB-853E-8D3F-886FE737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362D8-E113-ADE0-7C62-AB35F51BE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D0622-9104-4359-9B80-A7E3D0DB2BC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CA2892-5EF5-8A08-2252-9F99FE3BC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1BE2E2-934A-6D27-B31A-C5B172087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66853-6418-456B-8B29-487B464C1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8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1E741-665B-B8D3-A0F1-A617CBFBF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Measuring, controlling </a:t>
            </a:r>
            <a:br>
              <a:rPr lang="en-GB" dirty="0"/>
            </a:br>
            <a:r>
              <a:rPr lang="en-GB" dirty="0"/>
              <a:t>and managing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0F992C-0B7C-5FEA-1685-680964142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6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2006 John Wiley &amp; Sons, Inc.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E34965BA-EA7D-41CF-83A9-069FF67D0AEF}" type="slidenum">
              <a:rPr lang="en-US"/>
              <a:pPr/>
              <a:t>10</a:t>
            </a:fld>
            <a:endParaRPr lang="en-US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33601"/>
            <a:ext cx="7381875" cy="42529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40080" y="838200"/>
            <a:ext cx="1073912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cs-CZ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Link to </a:t>
            </a:r>
            <a:r>
              <a:rPr lang="cs-CZ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the</a:t>
            </a:r>
            <a:r>
              <a:rPr lang="cs-CZ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cs-CZ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strategy</a:t>
            </a:r>
            <a:r>
              <a:rPr lang="cs-CZ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-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Policy Deployment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6553201" y="5181601"/>
            <a:ext cx="3121025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Helvetica" charset="0"/>
              </a:rPr>
              <a:t>Translating corporate strategy into measurable objectives</a:t>
            </a:r>
          </a:p>
        </p:txBody>
      </p:sp>
    </p:spTree>
    <p:extLst>
      <p:ext uri="{BB962C8B-B14F-4D97-AF65-F5344CB8AC3E}">
        <p14:creationId xmlns:p14="http://schemas.microsoft.com/office/powerpoint/2010/main" val="19548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2006 John Wiley &amp; Sons, Inc.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752E7320-E254-4D70-A704-21F8BC41580C}" type="slidenum">
              <a:rPr lang="en-US"/>
              <a:pPr/>
              <a:t>11</a:t>
            </a:fld>
            <a:endParaRPr lang="en-US"/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079" y="365125"/>
            <a:ext cx="6705600" cy="6392863"/>
          </a:xfrm>
          <a:noFill/>
          <a:ln w="25400" cap="flat" algn="ctr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240" y="212725"/>
            <a:ext cx="2560320" cy="1752600"/>
          </a:xfrm>
        </p:spPr>
        <p:txBody>
          <a:bodyPr/>
          <a:lstStyle/>
          <a:p>
            <a:r>
              <a:rPr lang="en-US" sz="2800" dirty="0"/>
              <a:t>Key Performance Indicators</a:t>
            </a:r>
            <a:endParaRPr lang="en-US" sz="2800" b="1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62304" y="5197475"/>
            <a:ext cx="1981200" cy="1447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i="1" dirty="0"/>
              <a:t>Source: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dirty="0"/>
              <a:t>Robert Kaplan and David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dirty="0"/>
              <a:t>Norton, </a:t>
            </a:r>
            <a:r>
              <a:rPr lang="en-US" sz="1200" i="1" dirty="0"/>
              <a:t>Strategy Maps: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i="1" dirty="0"/>
              <a:t>Converting Intangible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i="1" dirty="0"/>
              <a:t>Assets into Tangible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i="1" dirty="0"/>
              <a:t>Outcomes </a:t>
            </a:r>
            <a:r>
              <a:rPr lang="en-US" sz="1200" dirty="0"/>
              <a:t>(Boston: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dirty="0"/>
              <a:t>Harvard Business School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dirty="0"/>
              <a:t>Press, 2004), Figure 3-2,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dirty="0"/>
              <a:t>p. 67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5F4C2E-DBAD-AF4F-FF3D-E62ED885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01359" y="2705100"/>
            <a:ext cx="548147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2009 John Wiley &amp; Sons, Inc.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4EED32E0-8CFA-4FAD-8BD8-3531C5BD9B96}" type="slidenum">
              <a:rPr lang="en-US"/>
              <a:pPr/>
              <a:t>12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Scorecard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Balanced scorecard</a:t>
            </a:r>
          </a:p>
          <a:p>
            <a:pPr lvl="1"/>
            <a:r>
              <a:rPr lang="en-US"/>
              <a:t>measuring more than financial performance</a:t>
            </a:r>
          </a:p>
          <a:p>
            <a:pPr lvl="2"/>
            <a:r>
              <a:rPr lang="en-US"/>
              <a:t>finances</a:t>
            </a:r>
          </a:p>
          <a:p>
            <a:pPr lvl="2"/>
            <a:r>
              <a:rPr lang="en-US"/>
              <a:t>customers</a:t>
            </a:r>
          </a:p>
          <a:p>
            <a:pPr lvl="2"/>
            <a:r>
              <a:rPr lang="en-US"/>
              <a:t>processes</a:t>
            </a:r>
          </a:p>
          <a:p>
            <a:pPr lvl="2"/>
            <a:r>
              <a:rPr lang="en-US"/>
              <a:t>learning and growing</a:t>
            </a:r>
          </a:p>
          <a:p>
            <a:r>
              <a:rPr lang="en-US"/>
              <a:t>Key performance indicators</a:t>
            </a:r>
          </a:p>
          <a:p>
            <a:pPr lvl="1"/>
            <a:r>
              <a:rPr lang="en-US"/>
              <a:t>a set of measures that help managers evaluate performance in critical areas</a:t>
            </a:r>
          </a:p>
        </p:txBody>
      </p:sp>
    </p:spTree>
    <p:extLst>
      <p:ext uri="{BB962C8B-B14F-4D97-AF65-F5344CB8AC3E}">
        <p14:creationId xmlns:p14="http://schemas.microsoft.com/office/powerpoint/2010/main" val="40009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2009 John Wiley &amp; Sons, Inc.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32F7B774-DC99-4FA8-A02A-DD15EFF113D6}" type="slidenum">
              <a:rPr lang="en-US"/>
              <a:pPr/>
              <a:t>13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Scorecard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52600"/>
            <a:ext cx="3276600" cy="38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/>
              <a:t>Balanced</a:t>
            </a:r>
            <a:r>
              <a:rPr lang="en-US" sz="1600"/>
              <a:t> </a:t>
            </a:r>
            <a:r>
              <a:rPr lang="en-US" sz="1600" b="1"/>
              <a:t>Scorecard Worksheet</a:t>
            </a:r>
          </a:p>
        </p:txBody>
      </p:sp>
      <p:pic>
        <p:nvPicPr>
          <p:cNvPr id="174085" name="Picture 5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057400"/>
            <a:ext cx="8001000" cy="449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6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2006 John Wiley &amp; Sons, Inc.</a:t>
            </a: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AE9B8E05-5C23-49F1-84DD-317DA5A56099}" type="slidenum">
              <a:rPr lang="en-US"/>
              <a:pPr/>
              <a:t>14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5638800" cy="1066800"/>
          </a:xfrm>
        </p:spPr>
        <p:txBody>
          <a:bodyPr/>
          <a:lstStyle/>
          <a:p>
            <a:r>
              <a:rPr lang="en-US"/>
              <a:t>Balanced Scorecard</a:t>
            </a:r>
          </a:p>
        </p:txBody>
      </p:sp>
      <p:grpSp>
        <p:nvGrpSpPr>
          <p:cNvPr id="184323" name="Group 3"/>
          <p:cNvGrpSpPr>
            <a:grpSpLocks/>
          </p:cNvGrpSpPr>
          <p:nvPr/>
        </p:nvGrpSpPr>
        <p:grpSpPr bwMode="auto">
          <a:xfrm>
            <a:off x="1981200" y="2133600"/>
            <a:ext cx="4114800" cy="3581400"/>
            <a:chOff x="288" y="1296"/>
            <a:chExt cx="2592" cy="2256"/>
          </a:xfrm>
        </p:grpSpPr>
        <p:pic>
          <p:nvPicPr>
            <p:cNvPr id="1843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96"/>
              <a:ext cx="2592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Radar Chart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84338" name="Group 18"/>
          <p:cNvGrpSpPr>
            <a:grpSpLocks/>
          </p:cNvGrpSpPr>
          <p:nvPr/>
        </p:nvGrpSpPr>
        <p:grpSpPr bwMode="auto">
          <a:xfrm>
            <a:off x="6172200" y="2590801"/>
            <a:ext cx="3905250" cy="2982913"/>
            <a:chOff x="2944" y="1634"/>
            <a:chExt cx="2460" cy="1879"/>
          </a:xfrm>
        </p:grpSpPr>
        <p:pic>
          <p:nvPicPr>
            <p:cNvPr id="1843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634"/>
              <a:ext cx="2460" cy="1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4328" name="Rectangle 8"/>
            <p:cNvSpPr>
              <a:spLocks noChangeArrowheads="1"/>
            </p:cNvSpPr>
            <p:nvPr/>
          </p:nvSpPr>
          <p:spPr bwMode="auto">
            <a:xfrm>
              <a:off x="3072" y="3360"/>
              <a:ext cx="219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Dashboard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0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A7809C-A5F8-0AEA-3640-90B3C0AC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82" y="0"/>
            <a:ext cx="9254276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EE3655-5F3A-186D-4086-3659E1F3E3DA}"/>
              </a:ext>
            </a:extLst>
          </p:cNvPr>
          <p:cNvSpPr txBox="1"/>
          <p:nvPr/>
        </p:nvSpPr>
        <p:spPr>
          <a:xfrm rot="16200000">
            <a:off x="-968494" y="2977293"/>
            <a:ext cx="441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strategic linkage models</a:t>
            </a:r>
          </a:p>
        </p:txBody>
      </p:sp>
    </p:spTree>
    <p:extLst>
      <p:ext uri="{BB962C8B-B14F-4D97-AF65-F5344CB8AC3E}">
        <p14:creationId xmlns:p14="http://schemas.microsoft.com/office/powerpoint/2010/main" val="299484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6FC030-7A2A-4C1C-601E-E7BF893D4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7772400" cy="1143000"/>
          </a:xfrm>
        </p:spPr>
        <p:txBody>
          <a:bodyPr/>
          <a:lstStyle/>
          <a:p>
            <a:r>
              <a:rPr lang="en-US" altLang="cs-CZ" sz="3200"/>
              <a:t>Supply Chain Operations Reference Model (SCOR):Basic Management Processes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FA313CD-20C2-D05B-6416-B6E80C6BA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cs-CZ" sz="2000"/>
              <a:t>Plan-Source-Make-Deliver-Return</a:t>
            </a:r>
          </a:p>
          <a:p>
            <a:pPr algn="ctr">
              <a:buFontTx/>
              <a:buNone/>
            </a:pPr>
            <a:endParaRPr lang="en-US" altLang="cs-CZ" sz="2000"/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50298639-63DD-D140-01B2-E56DCBB3D0D1}"/>
              </a:ext>
            </a:extLst>
          </p:cNvPr>
          <p:cNvSpPr>
            <a:spLocks/>
          </p:cNvSpPr>
          <p:nvPr/>
        </p:nvSpPr>
        <p:spPr bwMode="auto">
          <a:xfrm>
            <a:off x="2133601" y="2971800"/>
            <a:ext cx="7788275" cy="812800"/>
          </a:xfrm>
          <a:custGeom>
            <a:avLst/>
            <a:gdLst>
              <a:gd name="T0" fmla="*/ 8 w 4905"/>
              <a:gd name="T1" fmla="*/ 543 h 632"/>
              <a:gd name="T2" fmla="*/ 567 w 4905"/>
              <a:gd name="T3" fmla="*/ 452 h 632"/>
              <a:gd name="T4" fmla="*/ 1066 w 4905"/>
              <a:gd name="T5" fmla="*/ 426 h 632"/>
              <a:gd name="T6" fmla="*/ 1530 w 4905"/>
              <a:gd name="T7" fmla="*/ 387 h 632"/>
              <a:gd name="T8" fmla="*/ 1899 w 4905"/>
              <a:gd name="T9" fmla="*/ 335 h 632"/>
              <a:gd name="T10" fmla="*/ 2193 w 4905"/>
              <a:gd name="T11" fmla="*/ 266 h 632"/>
              <a:gd name="T12" fmla="*/ 2342 w 4905"/>
              <a:gd name="T13" fmla="*/ 201 h 632"/>
              <a:gd name="T14" fmla="*/ 2390 w 4905"/>
              <a:gd name="T15" fmla="*/ 148 h 632"/>
              <a:gd name="T16" fmla="*/ 2404 w 4905"/>
              <a:gd name="T17" fmla="*/ 70 h 632"/>
              <a:gd name="T18" fmla="*/ 2342 w 4905"/>
              <a:gd name="T19" fmla="*/ 70 h 632"/>
              <a:gd name="T20" fmla="*/ 2453 w 4905"/>
              <a:gd name="T21" fmla="*/ 0 h 632"/>
              <a:gd name="T22" fmla="*/ 2562 w 4905"/>
              <a:gd name="T23" fmla="*/ 69 h 632"/>
              <a:gd name="T24" fmla="*/ 2494 w 4905"/>
              <a:gd name="T25" fmla="*/ 69 h 632"/>
              <a:gd name="T26" fmla="*/ 2513 w 4905"/>
              <a:gd name="T27" fmla="*/ 148 h 632"/>
              <a:gd name="T28" fmla="*/ 2602 w 4905"/>
              <a:gd name="T29" fmla="*/ 218 h 632"/>
              <a:gd name="T30" fmla="*/ 2814 w 4905"/>
              <a:gd name="T31" fmla="*/ 296 h 632"/>
              <a:gd name="T32" fmla="*/ 2985 w 4905"/>
              <a:gd name="T33" fmla="*/ 331 h 632"/>
              <a:gd name="T34" fmla="*/ 3285 w 4905"/>
              <a:gd name="T35" fmla="*/ 379 h 632"/>
              <a:gd name="T36" fmla="*/ 3600 w 4905"/>
              <a:gd name="T37" fmla="*/ 409 h 632"/>
              <a:gd name="T38" fmla="*/ 4084 w 4905"/>
              <a:gd name="T39" fmla="*/ 444 h 632"/>
              <a:gd name="T40" fmla="*/ 4570 w 4905"/>
              <a:gd name="T41" fmla="*/ 461 h 632"/>
              <a:gd name="T42" fmla="*/ 4904 w 4905"/>
              <a:gd name="T43" fmla="*/ 527 h 632"/>
              <a:gd name="T44" fmla="*/ 4884 w 4905"/>
              <a:gd name="T45" fmla="*/ 631 h 632"/>
              <a:gd name="T46" fmla="*/ 0 w 4905"/>
              <a:gd name="T47" fmla="*/ 631 h 632"/>
              <a:gd name="T48" fmla="*/ 8 w 4905"/>
              <a:gd name="T49" fmla="*/ 543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05" h="632">
                <a:moveTo>
                  <a:pt x="8" y="543"/>
                </a:moveTo>
                <a:lnTo>
                  <a:pt x="567" y="452"/>
                </a:lnTo>
                <a:lnTo>
                  <a:pt x="1066" y="426"/>
                </a:lnTo>
                <a:lnTo>
                  <a:pt x="1530" y="387"/>
                </a:lnTo>
                <a:lnTo>
                  <a:pt x="1899" y="335"/>
                </a:lnTo>
                <a:lnTo>
                  <a:pt x="2193" y="266"/>
                </a:lnTo>
                <a:lnTo>
                  <a:pt x="2342" y="201"/>
                </a:lnTo>
                <a:lnTo>
                  <a:pt x="2390" y="148"/>
                </a:lnTo>
                <a:lnTo>
                  <a:pt x="2404" y="70"/>
                </a:lnTo>
                <a:lnTo>
                  <a:pt x="2342" y="70"/>
                </a:lnTo>
                <a:lnTo>
                  <a:pt x="2453" y="0"/>
                </a:lnTo>
                <a:lnTo>
                  <a:pt x="2562" y="69"/>
                </a:lnTo>
                <a:lnTo>
                  <a:pt x="2494" y="69"/>
                </a:lnTo>
                <a:lnTo>
                  <a:pt x="2513" y="148"/>
                </a:lnTo>
                <a:lnTo>
                  <a:pt x="2602" y="218"/>
                </a:lnTo>
                <a:lnTo>
                  <a:pt x="2814" y="296"/>
                </a:lnTo>
                <a:lnTo>
                  <a:pt x="2985" y="331"/>
                </a:lnTo>
                <a:lnTo>
                  <a:pt x="3285" y="379"/>
                </a:lnTo>
                <a:lnTo>
                  <a:pt x="3600" y="409"/>
                </a:lnTo>
                <a:lnTo>
                  <a:pt x="4084" y="444"/>
                </a:lnTo>
                <a:lnTo>
                  <a:pt x="4570" y="461"/>
                </a:lnTo>
                <a:lnTo>
                  <a:pt x="4904" y="527"/>
                </a:lnTo>
                <a:lnTo>
                  <a:pt x="4884" y="631"/>
                </a:lnTo>
                <a:lnTo>
                  <a:pt x="0" y="631"/>
                </a:lnTo>
                <a:lnTo>
                  <a:pt x="8" y="543"/>
                </a:lnTo>
              </a:path>
            </a:pathLst>
          </a:custGeom>
          <a:gradFill rotWithShape="0">
            <a:gsLst>
              <a:gs pos="0">
                <a:srgbClr val="FFFFFF">
                  <a:gamma/>
                  <a:shade val="0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AD966C34-349C-F5D5-F32A-E312E50BF9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02750" y="3001964"/>
            <a:ext cx="0" cy="1417637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4F8BC9C8-F216-9634-1F86-03193859F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8175" y="2962275"/>
            <a:ext cx="0" cy="1417638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CE71DFE7-31B9-A9D5-ED5F-379F18AC0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4925" y="3001964"/>
            <a:ext cx="0" cy="1417637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BA079BD8-3653-CF33-B5C2-9AF41A6B7C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0025" y="2947989"/>
            <a:ext cx="0" cy="1417637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D0DC7F1D-A543-23F2-F768-F10A94EEE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2400"/>
            <a:ext cx="1143000" cy="50045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93" tIns="34447" rIns="68893" bIns="34447">
            <a:spAutoFit/>
          </a:bodyPr>
          <a:lstStyle>
            <a:lvl1pPr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8138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7627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1282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52550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097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669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241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813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  <a:t>Supplier’s</a:t>
            </a:r>
            <a:b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  <a:t>Supplier</a:t>
            </a:r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D4E103A3-D668-5D72-11FC-29D9BBA32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4" y="3797301"/>
            <a:ext cx="28575" cy="23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41BA3B76-5DFB-6CDB-853B-7D802CAA5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726" y="3775075"/>
            <a:ext cx="42863" cy="3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01B43EE0-5A3A-0BD3-3FCD-E6BE5B97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3656013"/>
            <a:ext cx="4873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Make</a:t>
            </a:r>
          </a:p>
        </p:txBody>
      </p:sp>
      <p:sp>
        <p:nvSpPr>
          <p:cNvPr id="8210" name="Oval 18">
            <a:extLst>
              <a:ext uri="{FF2B5EF4-FFF2-40B4-BE49-F238E27FC236}">
                <a16:creationId xmlns:a16="http://schemas.microsoft.com/office/drawing/2014/main" id="{BDE83567-74DD-B125-0A6E-1B23B9FE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4" y="3478213"/>
            <a:ext cx="1228725" cy="41751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6A43DCF8-BF51-9CF1-EF1F-E9BB0D7B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9" y="3575050"/>
            <a:ext cx="814387" cy="2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447" tIns="17223" rIns="34447" bIns="17223">
            <a:spAutoFit/>
          </a:bodyPr>
          <a:lstStyle>
            <a:lvl1pPr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9863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38138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08000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76275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334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5906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478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050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2"/>
                </a:solidFill>
                <a:latin typeface="Arial" panose="020B0604020202020204" pitchFamily="34" charset="0"/>
              </a:rPr>
              <a:t>Deliver</a:t>
            </a:r>
          </a:p>
        </p:txBody>
      </p:sp>
      <p:sp>
        <p:nvSpPr>
          <p:cNvPr id="8212" name="Oval 20">
            <a:extLst>
              <a:ext uri="{FF2B5EF4-FFF2-40B4-BE49-F238E27FC236}">
                <a16:creationId xmlns:a16="http://schemas.microsoft.com/office/drawing/2014/main" id="{3E25A9B8-6188-8976-68D7-5C231EE1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6" y="3625850"/>
            <a:ext cx="728663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Oval 21">
            <a:extLst>
              <a:ext uri="{FF2B5EF4-FFF2-40B4-BE49-F238E27FC236}">
                <a16:creationId xmlns:a16="http://schemas.microsoft.com/office/drawing/2014/main" id="{614841B6-55AC-7648-CBE8-CD013808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3478213"/>
            <a:ext cx="1231900" cy="41751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4621E3FC-9E2D-8B28-2748-854032A6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4" y="3575050"/>
            <a:ext cx="809625" cy="2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447" tIns="17223" rIns="34447" bIns="17223">
            <a:spAutoFit/>
          </a:bodyPr>
          <a:lstStyle>
            <a:lvl1pPr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9863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38138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08000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76275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334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5906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478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050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2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8215" name="Oval 23">
            <a:extLst>
              <a:ext uri="{FF2B5EF4-FFF2-40B4-BE49-F238E27FC236}">
                <a16:creationId xmlns:a16="http://schemas.microsoft.com/office/drawing/2014/main" id="{A6A7DF2F-4B80-68C4-26D9-3DDF1BD2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4" y="3478213"/>
            <a:ext cx="1235075" cy="41751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Rectangle 24">
            <a:extLst>
              <a:ext uri="{FF2B5EF4-FFF2-40B4-BE49-F238E27FC236}">
                <a16:creationId xmlns:a16="http://schemas.microsoft.com/office/drawing/2014/main" id="{89F55E11-9776-A32B-2A48-E79A377DA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4" y="3575050"/>
            <a:ext cx="814387" cy="2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447" tIns="17223" rIns="34447" bIns="17223">
            <a:spAutoFit/>
          </a:bodyPr>
          <a:lstStyle>
            <a:lvl1pPr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9863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38138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08000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76275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334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5906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478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050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2"/>
                </a:solidFill>
                <a:latin typeface="Arial" panose="020B0604020202020204" pitchFamily="34" charset="0"/>
              </a:rPr>
              <a:t>Make</a:t>
            </a:r>
          </a:p>
        </p:txBody>
      </p:sp>
      <p:sp>
        <p:nvSpPr>
          <p:cNvPr id="8217" name="Oval 25">
            <a:extLst>
              <a:ext uri="{FF2B5EF4-FFF2-40B4-BE49-F238E27FC236}">
                <a16:creationId xmlns:a16="http://schemas.microsoft.com/office/drawing/2014/main" id="{E7E6D090-AC2A-3A56-74F8-347435A7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6" y="3625850"/>
            <a:ext cx="728663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2EAB591D-96B1-6289-7ABF-6559E519C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1" y="3644901"/>
            <a:ext cx="4857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Deliver</a:t>
            </a:r>
          </a:p>
        </p:txBody>
      </p:sp>
      <p:sp>
        <p:nvSpPr>
          <p:cNvPr id="8219" name="Oval 27">
            <a:extLst>
              <a:ext uri="{FF2B5EF4-FFF2-40B4-BE49-F238E27FC236}">
                <a16:creationId xmlns:a16="http://schemas.microsoft.com/office/drawing/2014/main" id="{D96B24C2-E798-8A72-F25C-0C14D5C0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3" y="3625850"/>
            <a:ext cx="730250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20" name="Oval 28">
            <a:extLst>
              <a:ext uri="{FF2B5EF4-FFF2-40B4-BE49-F238E27FC236}">
                <a16:creationId xmlns:a16="http://schemas.microsoft.com/office/drawing/2014/main" id="{195FB71B-B4CD-FD86-BC99-85E649BC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3625850"/>
            <a:ext cx="730250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21" name="Rectangle 29">
            <a:extLst>
              <a:ext uri="{FF2B5EF4-FFF2-40B4-BE49-F238E27FC236}">
                <a16:creationId xmlns:a16="http://schemas.microsoft.com/office/drawing/2014/main" id="{5448EA59-B3AA-E3B4-8BB3-DCF53D9EA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4" y="3644901"/>
            <a:ext cx="4857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Make</a:t>
            </a:r>
          </a:p>
        </p:txBody>
      </p:sp>
      <p:sp>
        <p:nvSpPr>
          <p:cNvPr id="8222" name="Rectangle 30">
            <a:extLst>
              <a:ext uri="{FF2B5EF4-FFF2-40B4-BE49-F238E27FC236}">
                <a16:creationId xmlns:a16="http://schemas.microsoft.com/office/drawing/2014/main" id="{CEFB653B-98C2-F250-3BE3-E0FD1A24B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4" y="3644901"/>
            <a:ext cx="4857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8223" name="Oval 31">
            <a:extLst>
              <a:ext uri="{FF2B5EF4-FFF2-40B4-BE49-F238E27FC236}">
                <a16:creationId xmlns:a16="http://schemas.microsoft.com/office/drawing/2014/main" id="{9937B33E-671B-A038-FE92-1E691FE0A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075" y="3625850"/>
            <a:ext cx="725488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24" name="Oval 32">
            <a:extLst>
              <a:ext uri="{FF2B5EF4-FFF2-40B4-BE49-F238E27FC236}">
                <a16:creationId xmlns:a16="http://schemas.microsoft.com/office/drawing/2014/main" id="{95B57FB3-6FEC-E515-E050-3DA6DA38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6" y="3625850"/>
            <a:ext cx="727075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25" name="Rectangle 33">
            <a:extLst>
              <a:ext uri="{FF2B5EF4-FFF2-40B4-BE49-F238E27FC236}">
                <a16:creationId xmlns:a16="http://schemas.microsoft.com/office/drawing/2014/main" id="{CA6EC82B-391B-A3E1-3E30-0DA016C18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9" y="3656013"/>
            <a:ext cx="48577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Deliver</a:t>
            </a:r>
          </a:p>
        </p:txBody>
      </p:sp>
      <p:sp>
        <p:nvSpPr>
          <p:cNvPr id="8226" name="Rectangle 34">
            <a:extLst>
              <a:ext uri="{FF2B5EF4-FFF2-40B4-BE49-F238E27FC236}">
                <a16:creationId xmlns:a16="http://schemas.microsoft.com/office/drawing/2014/main" id="{BB8CD8C3-0484-796D-831C-7848984D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1" y="3644901"/>
            <a:ext cx="4857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8227" name="Oval 35">
            <a:extLst>
              <a:ext uri="{FF2B5EF4-FFF2-40B4-BE49-F238E27FC236}">
                <a16:creationId xmlns:a16="http://schemas.microsoft.com/office/drawing/2014/main" id="{F5EA7F1E-37A2-B91E-D6CA-AA24E41B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3625850"/>
            <a:ext cx="728662" cy="420638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/>
          <a:p>
            <a:endParaRPr lang="en-GB"/>
          </a:p>
        </p:txBody>
      </p:sp>
      <p:sp>
        <p:nvSpPr>
          <p:cNvPr id="8228" name="Rectangle 36">
            <a:extLst>
              <a:ext uri="{FF2B5EF4-FFF2-40B4-BE49-F238E27FC236}">
                <a16:creationId xmlns:a16="http://schemas.microsoft.com/office/drawing/2014/main" id="{AB6EF6CE-07E7-6D17-1F9B-035F2605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3656013"/>
            <a:ext cx="48895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Deliver</a:t>
            </a:r>
          </a:p>
        </p:txBody>
      </p:sp>
      <p:sp>
        <p:nvSpPr>
          <p:cNvPr id="8232" name="Oval 40">
            <a:extLst>
              <a:ext uri="{FF2B5EF4-FFF2-40B4-BE49-F238E27FC236}">
                <a16:creationId xmlns:a16="http://schemas.microsoft.com/office/drawing/2014/main" id="{81064ADB-B057-C415-B497-D675A528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1" y="3625850"/>
            <a:ext cx="727075" cy="241300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33" name="Rectangle 41">
            <a:extLst>
              <a:ext uri="{FF2B5EF4-FFF2-40B4-BE49-F238E27FC236}">
                <a16:creationId xmlns:a16="http://schemas.microsoft.com/office/drawing/2014/main" id="{209E856D-39D0-2A8F-CC90-28AA9D56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6" y="3659188"/>
            <a:ext cx="48577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8236" name="Rectangle 44">
            <a:extLst>
              <a:ext uri="{FF2B5EF4-FFF2-40B4-BE49-F238E27FC236}">
                <a16:creationId xmlns:a16="http://schemas.microsoft.com/office/drawing/2014/main" id="{A118C197-029A-CDBA-6AC2-B7B6BBD6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038600"/>
            <a:ext cx="1219200" cy="50045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93" tIns="34447" rIns="68893" bIns="34447">
            <a:spAutoFit/>
          </a:bodyPr>
          <a:lstStyle>
            <a:lvl1pPr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8138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7627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1282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52550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097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669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241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813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  <a:t>Customer’s Customer</a:t>
            </a:r>
          </a:p>
        </p:txBody>
      </p:sp>
      <p:sp>
        <p:nvSpPr>
          <p:cNvPr id="8237" name="Rectangle 45">
            <a:extLst>
              <a:ext uri="{FF2B5EF4-FFF2-40B4-BE49-F238E27FC236}">
                <a16:creationId xmlns:a16="http://schemas.microsoft.com/office/drawing/2014/main" id="{EA40CE18-5F7E-6345-223A-3ED2DFCF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590801"/>
            <a:ext cx="1360488" cy="2825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93" tIns="34447" rIns="68893" bIns="34447">
            <a:spAutoFit/>
          </a:bodyPr>
          <a:lstStyle>
            <a:lvl1pPr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8138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7627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1282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52550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097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669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241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813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8239" name="Rectangle 47">
            <a:extLst>
              <a:ext uri="{FF2B5EF4-FFF2-40B4-BE49-F238E27FC236}">
                <a16:creationId xmlns:a16="http://schemas.microsoft.com/office/drawing/2014/main" id="{2C9E926F-2A30-81A4-1A7E-C71D406E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343400"/>
            <a:ext cx="1360488" cy="71589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93" tIns="34447" rIns="68893" bIns="34447">
            <a:spAutoFit/>
          </a:bodyPr>
          <a:lstStyle>
            <a:lvl1pPr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8138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7627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1282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52550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097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669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241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813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  <a:t>Supplier (Internal or External)</a:t>
            </a:r>
          </a:p>
        </p:txBody>
      </p:sp>
      <p:sp>
        <p:nvSpPr>
          <p:cNvPr id="8241" name="Text Box 49">
            <a:extLst>
              <a:ext uri="{FF2B5EF4-FFF2-40B4-BE49-F238E27FC236}">
                <a16:creationId xmlns:a16="http://schemas.microsoft.com/office/drawing/2014/main" id="{22CAB438-D953-6B9A-605A-D708E4A8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648200"/>
            <a:ext cx="2514600" cy="36933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US" altLang="cs-CZ">
                <a:solidFill>
                  <a:srgbClr val="FFFFFF"/>
                </a:solidFill>
              </a:rPr>
              <a:t>Your Company </a:t>
            </a:r>
            <a:endParaRPr lang="en-US" altLang="cs-CZ" sz="2400">
              <a:latin typeface="Times New Roman" panose="02020603050405020304" pitchFamily="18" charset="0"/>
            </a:endParaRPr>
          </a:p>
        </p:txBody>
      </p:sp>
      <p:sp>
        <p:nvSpPr>
          <p:cNvPr id="8293" name="Rectangle 101">
            <a:extLst>
              <a:ext uri="{FF2B5EF4-FFF2-40B4-BE49-F238E27FC236}">
                <a16:creationId xmlns:a16="http://schemas.microsoft.com/office/drawing/2014/main" id="{923A8653-DD7F-62BA-7451-C063B10BE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1360488" cy="71589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93" tIns="34447" rIns="68893" bIns="34447">
            <a:spAutoFit/>
          </a:bodyPr>
          <a:lstStyle>
            <a:lvl1pPr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8138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7627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12825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52550" defTabSz="508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097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669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241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81350" defTabSz="508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rgbClr val="FFFFFF"/>
                </a:solidFill>
                <a:latin typeface="Arial" panose="020B0604020202020204" pitchFamily="34" charset="0"/>
              </a:rPr>
              <a:t>Customer (Internal or External)</a:t>
            </a:r>
          </a:p>
        </p:txBody>
      </p:sp>
      <p:sp>
        <p:nvSpPr>
          <p:cNvPr id="8298" name="Oval 106">
            <a:extLst>
              <a:ext uri="{FF2B5EF4-FFF2-40B4-BE49-F238E27FC236}">
                <a16:creationId xmlns:a16="http://schemas.microsoft.com/office/drawing/2014/main" id="{405A233C-D563-9A07-E5DC-7AD36A65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3810001"/>
            <a:ext cx="1235075" cy="4175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9" name="Rectangle 107">
            <a:extLst>
              <a:ext uri="{FF2B5EF4-FFF2-40B4-BE49-F238E27FC236}">
                <a16:creationId xmlns:a16="http://schemas.microsoft.com/office/drawing/2014/main" id="{1F5F0F89-166F-39A7-AC69-3EF20806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906838"/>
            <a:ext cx="814388" cy="2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447" tIns="17223" rIns="34447" bIns="17223">
            <a:spAutoFit/>
          </a:bodyPr>
          <a:lstStyle>
            <a:lvl1pPr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9863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38138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08000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76275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334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5906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478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050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2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8302" name="Line 110">
            <a:extLst>
              <a:ext uri="{FF2B5EF4-FFF2-40B4-BE49-F238E27FC236}">
                <a16:creationId xmlns:a16="http://schemas.microsoft.com/office/drawing/2014/main" id="{429878A1-39F4-0AFC-36C8-32D8EEBE7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1" y="3986213"/>
            <a:ext cx="28575" cy="238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3" name="Line 111">
            <a:extLst>
              <a:ext uri="{FF2B5EF4-FFF2-40B4-BE49-F238E27FC236}">
                <a16:creationId xmlns:a16="http://schemas.microsoft.com/office/drawing/2014/main" id="{CF6517F8-DF5D-841E-321E-2E0B70FC59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3513" y="3963988"/>
            <a:ext cx="42862" cy="3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4" name="Oval 112">
            <a:extLst>
              <a:ext uri="{FF2B5EF4-FFF2-40B4-BE49-F238E27FC236}">
                <a16:creationId xmlns:a16="http://schemas.microsoft.com/office/drawing/2014/main" id="{5A3E927D-96FE-DBF4-9BBB-B1430B637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6" y="3814763"/>
            <a:ext cx="728663" cy="420638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/>
          <a:p>
            <a:endParaRPr lang="en-GB"/>
          </a:p>
        </p:txBody>
      </p:sp>
      <p:sp>
        <p:nvSpPr>
          <p:cNvPr id="8305" name="Rectangle 113">
            <a:extLst>
              <a:ext uri="{FF2B5EF4-FFF2-40B4-BE49-F238E27FC236}">
                <a16:creationId xmlns:a16="http://schemas.microsoft.com/office/drawing/2014/main" id="{5A4FC8BF-CBDA-C1B5-7E09-E5F87083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44926"/>
            <a:ext cx="4889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8306" name="Line 114">
            <a:extLst>
              <a:ext uri="{FF2B5EF4-FFF2-40B4-BE49-F238E27FC236}">
                <a16:creationId xmlns:a16="http://schemas.microsoft.com/office/drawing/2014/main" id="{0F18FFFB-73AE-B786-B6E8-B35C71A5D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1" y="3981451"/>
            <a:ext cx="28575" cy="23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7" name="Line 115">
            <a:extLst>
              <a:ext uri="{FF2B5EF4-FFF2-40B4-BE49-F238E27FC236}">
                <a16:creationId xmlns:a16="http://schemas.microsoft.com/office/drawing/2014/main" id="{C5F99153-B2B0-3A20-735D-56AE2D0E9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0313" y="3959225"/>
            <a:ext cx="42862" cy="3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8" name="Oval 116">
            <a:extLst>
              <a:ext uri="{FF2B5EF4-FFF2-40B4-BE49-F238E27FC236}">
                <a16:creationId xmlns:a16="http://schemas.microsoft.com/office/drawing/2014/main" id="{DB724024-6FC8-DDB3-5FC5-EF1ED309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176" y="3810000"/>
            <a:ext cx="728663" cy="420638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/>
          <a:p>
            <a:endParaRPr lang="en-GB"/>
          </a:p>
        </p:txBody>
      </p:sp>
      <p:sp>
        <p:nvSpPr>
          <p:cNvPr id="8309" name="Rectangle 117">
            <a:extLst>
              <a:ext uri="{FF2B5EF4-FFF2-40B4-BE49-F238E27FC236}">
                <a16:creationId xmlns:a16="http://schemas.microsoft.com/office/drawing/2014/main" id="{A081E101-1FA4-DE44-1F78-ED9DD227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840163"/>
            <a:ext cx="48895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8310" name="Line 118">
            <a:extLst>
              <a:ext uri="{FF2B5EF4-FFF2-40B4-BE49-F238E27FC236}">
                <a16:creationId xmlns:a16="http://schemas.microsoft.com/office/drawing/2014/main" id="{721A4550-04B0-24B5-9691-07F50AA55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226" y="4027488"/>
            <a:ext cx="28575" cy="238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11" name="Line 119">
            <a:extLst>
              <a:ext uri="{FF2B5EF4-FFF2-40B4-BE49-F238E27FC236}">
                <a16:creationId xmlns:a16="http://schemas.microsoft.com/office/drawing/2014/main" id="{6A4532C6-7558-3B06-EC77-024AF0598D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4338" y="4005263"/>
            <a:ext cx="42862" cy="3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12" name="Oval 120">
            <a:extLst>
              <a:ext uri="{FF2B5EF4-FFF2-40B4-BE49-F238E27FC236}">
                <a16:creationId xmlns:a16="http://schemas.microsoft.com/office/drawing/2014/main" id="{DF3BD263-6F4A-66CE-1356-D92185DE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3810000"/>
            <a:ext cx="728663" cy="420638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/>
          <a:p>
            <a:endParaRPr lang="en-GB"/>
          </a:p>
        </p:txBody>
      </p:sp>
      <p:sp>
        <p:nvSpPr>
          <p:cNvPr id="8313" name="Rectangle 121">
            <a:extLst>
              <a:ext uri="{FF2B5EF4-FFF2-40B4-BE49-F238E27FC236}">
                <a16:creationId xmlns:a16="http://schemas.microsoft.com/office/drawing/2014/main" id="{01A65BDA-9D17-90A1-094A-AAAA2BE7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3886201"/>
            <a:ext cx="4889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8314" name="Line 122">
            <a:extLst>
              <a:ext uri="{FF2B5EF4-FFF2-40B4-BE49-F238E27FC236}">
                <a16:creationId xmlns:a16="http://schemas.microsoft.com/office/drawing/2014/main" id="{DBBE13F2-90C2-E8D5-5168-436E728F7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014" y="3832226"/>
            <a:ext cx="28575" cy="23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15" name="Line 123">
            <a:extLst>
              <a:ext uri="{FF2B5EF4-FFF2-40B4-BE49-F238E27FC236}">
                <a16:creationId xmlns:a16="http://schemas.microsoft.com/office/drawing/2014/main" id="{64EE4558-7B17-43F1-EC45-5AE9DBCE92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5126" y="3810000"/>
            <a:ext cx="42863" cy="3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18" name="Oval 126">
            <a:extLst>
              <a:ext uri="{FF2B5EF4-FFF2-40B4-BE49-F238E27FC236}">
                <a16:creationId xmlns:a16="http://schemas.microsoft.com/office/drawing/2014/main" id="{8927B186-D8A7-97B4-BADB-96E979DF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1" y="3810001"/>
            <a:ext cx="1235075" cy="4175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19" name="Rectangle 127">
            <a:extLst>
              <a:ext uri="{FF2B5EF4-FFF2-40B4-BE49-F238E27FC236}">
                <a16:creationId xmlns:a16="http://schemas.microsoft.com/office/drawing/2014/main" id="{1A545729-6599-55B1-8B73-D4F16C64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906838"/>
            <a:ext cx="814388" cy="2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447" tIns="17223" rIns="34447" bIns="17223">
            <a:spAutoFit/>
          </a:bodyPr>
          <a:lstStyle>
            <a:lvl1pPr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9863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38138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08000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676275" defTabSz="127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334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5906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478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05075" defTabSz="127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2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8320" name="Line 128">
            <a:extLst>
              <a:ext uri="{FF2B5EF4-FFF2-40B4-BE49-F238E27FC236}">
                <a16:creationId xmlns:a16="http://schemas.microsoft.com/office/drawing/2014/main" id="{5D5B2DAB-682E-EAE8-B5BF-06D5FFB28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3981451"/>
            <a:ext cx="28575" cy="23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21" name="Line 129">
            <a:extLst>
              <a:ext uri="{FF2B5EF4-FFF2-40B4-BE49-F238E27FC236}">
                <a16:creationId xmlns:a16="http://schemas.microsoft.com/office/drawing/2014/main" id="{4D90B33C-D4BF-7064-DF26-7C6BA2591F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7338" y="3959225"/>
            <a:ext cx="42862" cy="31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22" name="Oval 130">
            <a:extLst>
              <a:ext uri="{FF2B5EF4-FFF2-40B4-BE49-F238E27FC236}">
                <a16:creationId xmlns:a16="http://schemas.microsoft.com/office/drawing/2014/main" id="{559B4C74-95D1-AA66-2E97-5E7AD96D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3810000"/>
            <a:ext cx="728663" cy="420638"/>
          </a:xfrm>
          <a:prstGeom prst="ellips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/>
          <a:p>
            <a:endParaRPr lang="en-GB"/>
          </a:p>
        </p:txBody>
      </p:sp>
      <p:sp>
        <p:nvSpPr>
          <p:cNvPr id="8323" name="Rectangle 131">
            <a:extLst>
              <a:ext uri="{FF2B5EF4-FFF2-40B4-BE49-F238E27FC236}">
                <a16:creationId xmlns:a16="http://schemas.microsoft.com/office/drawing/2014/main" id="{32A203F5-0DAA-2D91-E7E4-D2FA8A10B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3840163"/>
            <a:ext cx="48895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355" tIns="10960" rIns="20355" bIns="10960">
            <a:spAutoFit/>
          </a:bodyPr>
          <a:lstStyle>
            <a:lvl1pPr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713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5425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8138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0850" defTabSz="460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080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652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24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79650" defTabSz="460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800">
                <a:solidFill>
                  <a:schemeClr val="bg2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8325" name="Text Box 133">
            <a:extLst>
              <a:ext uri="{FF2B5EF4-FFF2-40B4-BE49-F238E27FC236}">
                <a16:creationId xmlns:a16="http://schemas.microsoft.com/office/drawing/2014/main" id="{272BA07D-95D5-A16A-605F-F1943874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1"/>
            <a:ext cx="8610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cs-CZ" sz="1600">
                <a:latin typeface="Tahoma" panose="020B0604030504040204" pitchFamily="34" charset="0"/>
              </a:rPr>
              <a:t>Plan-Source-Make-Deliver-Return provide the organizational structure of the SCOR-model</a:t>
            </a:r>
          </a:p>
          <a:p>
            <a:pPr>
              <a:spcBef>
                <a:spcPct val="50000"/>
              </a:spcBef>
            </a:pPr>
            <a:endParaRPr lang="en-US" altLang="cs-CZ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A1C8F8-DE55-D0DA-BEFA-11EDCAE20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7772400" cy="1143000"/>
          </a:xfrm>
        </p:spPr>
        <p:txBody>
          <a:bodyPr/>
          <a:lstStyle/>
          <a:p>
            <a:r>
              <a:rPr lang="en-US" altLang="cs-CZ" sz="3200"/>
              <a:t>Supply Chain Operations Reference Model (SCOR)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9C321C-C571-9B81-03BB-32B2FA82F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772400" cy="4114800"/>
          </a:xfrm>
        </p:spPr>
        <p:txBody>
          <a:bodyPr/>
          <a:lstStyle/>
          <a:p>
            <a:pPr algn="just"/>
            <a:r>
              <a:rPr lang="en-US" altLang="cs-CZ" sz="2000"/>
              <a:t>SCOR:</a:t>
            </a:r>
          </a:p>
          <a:p>
            <a:pPr lvl="1" algn="just"/>
            <a:r>
              <a:rPr lang="en-US" altLang="cs-CZ" sz="1800"/>
              <a:t>Integrates Business Process Reengineering, Benchmarking, and Process Measurement into a cross-functional framework.</a:t>
            </a:r>
          </a:p>
          <a:p>
            <a:pPr lvl="1" algn="just"/>
            <a:endParaRPr lang="en-US" altLang="cs-CZ" sz="1800"/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5714EB8E-BED9-297D-0A15-CA15F7976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35664"/>
            <a:ext cx="1622898" cy="32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14" tIns="43841" rIns="90814" bIns="43841">
            <a:spAutoFit/>
          </a:bodyPr>
          <a:lstStyle/>
          <a:p>
            <a:pPr>
              <a:lnSpc>
                <a:spcPts val="1775"/>
              </a:lnSpc>
              <a:spcBef>
                <a:spcPts val="1188"/>
              </a:spcBef>
              <a:spcAft>
                <a:spcPts val="400"/>
              </a:spcAft>
            </a:pPr>
            <a:r>
              <a:rPr lang="en-US" altLang="cs-CZ"/>
              <a:t>Benchmarking</a:t>
            </a:r>
          </a:p>
        </p:txBody>
      </p:sp>
      <p:sp>
        <p:nvSpPr>
          <p:cNvPr id="1067" name="Rectangle 43">
            <a:extLst>
              <a:ext uri="{FF2B5EF4-FFF2-40B4-BE49-F238E27FC236}">
                <a16:creationId xmlns:a16="http://schemas.microsoft.com/office/drawing/2014/main" id="{BE67AD60-4677-5859-0FD7-C4D821EB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81" y="5935664"/>
            <a:ext cx="1655729" cy="4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14" tIns="43841" rIns="90814" bIns="43841">
            <a:spAutoFit/>
          </a:bodyPr>
          <a:lstStyle/>
          <a:p>
            <a:pPr algn="ctr">
              <a:lnSpc>
                <a:spcPts val="1375"/>
              </a:lnSpc>
              <a:spcBef>
                <a:spcPts val="1188"/>
              </a:spcBef>
              <a:spcAft>
                <a:spcPts val="400"/>
              </a:spcAft>
            </a:pPr>
            <a:r>
              <a:rPr lang="en-US" altLang="cs-CZ"/>
              <a:t>Best Practices </a:t>
            </a:r>
            <a:br>
              <a:rPr lang="en-US" altLang="cs-CZ"/>
            </a:br>
            <a:r>
              <a:rPr lang="en-US" altLang="cs-CZ"/>
              <a:t>Analysis</a:t>
            </a:r>
          </a:p>
        </p:txBody>
      </p:sp>
      <p:sp>
        <p:nvSpPr>
          <p:cNvPr id="1069" name="Rectangle 45">
            <a:extLst>
              <a:ext uri="{FF2B5EF4-FFF2-40B4-BE49-F238E27FC236}">
                <a16:creationId xmlns:a16="http://schemas.microsoft.com/office/drawing/2014/main" id="{922A8C31-38B5-00D9-4734-5127D716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47" y="5935664"/>
            <a:ext cx="2090720" cy="4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14" tIns="43841" rIns="90814" bIns="43841">
            <a:spAutoFit/>
          </a:bodyPr>
          <a:lstStyle/>
          <a:p>
            <a:pPr algn="ctr">
              <a:lnSpc>
                <a:spcPts val="1375"/>
              </a:lnSpc>
              <a:spcBef>
                <a:spcPts val="1188"/>
              </a:spcBef>
              <a:spcAft>
                <a:spcPts val="400"/>
              </a:spcAft>
            </a:pPr>
            <a:r>
              <a:rPr lang="en-US" altLang="cs-CZ"/>
              <a:t>Process Reference </a:t>
            </a:r>
            <a:br>
              <a:rPr lang="en-US" altLang="cs-CZ"/>
            </a:br>
            <a:r>
              <a:rPr lang="en-US" altLang="cs-CZ"/>
              <a:t>Model</a:t>
            </a:r>
          </a:p>
        </p:txBody>
      </p:sp>
      <p:sp>
        <p:nvSpPr>
          <p:cNvPr id="1078" name="Rectangle 54">
            <a:extLst>
              <a:ext uri="{FF2B5EF4-FFF2-40B4-BE49-F238E27FC236}">
                <a16:creationId xmlns:a16="http://schemas.microsoft.com/office/drawing/2014/main" id="{C768DA1D-98C0-4BE9-7E0F-BFEBC627E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658" y="5935664"/>
            <a:ext cx="1982998" cy="4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14" tIns="43841" rIns="90814" bIns="43841">
            <a:spAutoFit/>
          </a:bodyPr>
          <a:lstStyle/>
          <a:p>
            <a:pPr algn="ctr">
              <a:lnSpc>
                <a:spcPts val="1375"/>
              </a:lnSpc>
              <a:spcBef>
                <a:spcPts val="1188"/>
              </a:spcBef>
              <a:spcAft>
                <a:spcPts val="400"/>
              </a:spcAft>
            </a:pPr>
            <a:r>
              <a:rPr lang="en-US" altLang="cs-CZ"/>
              <a:t>Business Process </a:t>
            </a:r>
            <a:br>
              <a:rPr lang="en-US" altLang="cs-CZ"/>
            </a:br>
            <a:r>
              <a:rPr lang="en-US" altLang="cs-CZ"/>
              <a:t>Reengineering</a:t>
            </a:r>
          </a:p>
        </p:txBody>
      </p:sp>
      <p:sp>
        <p:nvSpPr>
          <p:cNvPr id="1089" name="Rectangle 65">
            <a:extLst>
              <a:ext uri="{FF2B5EF4-FFF2-40B4-BE49-F238E27FC236}">
                <a16:creationId xmlns:a16="http://schemas.microsoft.com/office/drawing/2014/main" id="{0FA933FC-B986-DF62-5003-6C2001BC7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667000"/>
            <a:ext cx="1816100" cy="318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814" tIns="43841" rIns="90814" bIns="43841"/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cs-CZ" sz="1400">
                <a:latin typeface="Arial" panose="020B0604020202020204" pitchFamily="34" charset="0"/>
              </a:rPr>
              <a:t>Quantify the operational performance of similar companies and establish internal targets based on “best-in-class” results</a:t>
            </a:r>
          </a:p>
        </p:txBody>
      </p:sp>
      <p:sp>
        <p:nvSpPr>
          <p:cNvPr id="1090" name="Rectangle 66">
            <a:extLst>
              <a:ext uri="{FF2B5EF4-FFF2-40B4-BE49-F238E27FC236}">
                <a16:creationId xmlns:a16="http://schemas.microsoft.com/office/drawing/2014/main" id="{52D3390C-7CB3-E70C-2BD5-8B4790BE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0" y="2667000"/>
            <a:ext cx="1816100" cy="318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814" tIns="43841" rIns="90814" bIns="43841"/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cs-CZ" sz="1400">
                <a:latin typeface="Arial" panose="020B0604020202020204" pitchFamily="34" charset="0"/>
              </a:rPr>
              <a:t>Characterize the management practices  and software solutions that result in “best-in-class” performance</a:t>
            </a:r>
          </a:p>
        </p:txBody>
      </p:sp>
      <p:sp>
        <p:nvSpPr>
          <p:cNvPr id="1091" name="Rectangle 67">
            <a:extLst>
              <a:ext uri="{FF2B5EF4-FFF2-40B4-BE49-F238E27FC236}">
                <a16:creationId xmlns:a16="http://schemas.microsoft.com/office/drawing/2014/main" id="{C7353D68-DA48-3FFF-13CC-754E1B61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2667000"/>
            <a:ext cx="2425700" cy="318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814" tIns="43841" rIns="90814" bIns="43841"/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</p:txBody>
      </p:sp>
      <p:grpSp>
        <p:nvGrpSpPr>
          <p:cNvPr id="1092" name="Group 68">
            <a:extLst>
              <a:ext uri="{FF2B5EF4-FFF2-40B4-BE49-F238E27FC236}">
                <a16:creationId xmlns:a16="http://schemas.microsoft.com/office/drawing/2014/main" id="{BA618135-75A9-FA8E-AC34-82B1DFB57837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878264"/>
            <a:ext cx="2425700" cy="376237"/>
            <a:chOff x="2548" y="2597"/>
            <a:chExt cx="1528" cy="136"/>
          </a:xfrm>
        </p:grpSpPr>
        <p:sp>
          <p:nvSpPr>
            <p:cNvPr id="1093" name="AutoShape 69">
              <a:extLst>
                <a:ext uri="{FF2B5EF4-FFF2-40B4-BE49-F238E27FC236}">
                  <a16:creationId xmlns:a16="http://schemas.microsoft.com/office/drawing/2014/main" id="{AE3EC3B9-5292-CCDA-DEE2-BE4378C33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597"/>
              <a:ext cx="232" cy="136"/>
            </a:xfrm>
            <a:prstGeom prst="rightArrow">
              <a:avLst>
                <a:gd name="adj1" fmla="val 50000"/>
                <a:gd name="adj2" fmla="val 85334"/>
              </a:avLst>
            </a:prstGeom>
            <a:solidFill>
              <a:schemeClr val="hlink"/>
            </a:solidFill>
            <a:ln w="12700" algn="ctr">
              <a:miter lim="800000"/>
              <a:headEnd/>
              <a:tailEnd/>
            </a:ln>
            <a:effectLst/>
            <a:scene3d>
              <a:camera prst="legacyObliqueBottomLeft">
                <a:rot lat="600000" lon="9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1094" name="AutoShape 70">
              <a:extLst>
                <a:ext uri="{FF2B5EF4-FFF2-40B4-BE49-F238E27FC236}">
                  <a16:creationId xmlns:a16="http://schemas.microsoft.com/office/drawing/2014/main" id="{32FACF4F-88F3-386F-0F5C-305E8CD6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597"/>
              <a:ext cx="232" cy="136"/>
            </a:xfrm>
            <a:prstGeom prst="rightArrow">
              <a:avLst>
                <a:gd name="adj1" fmla="val 50000"/>
                <a:gd name="adj2" fmla="val 85334"/>
              </a:avLst>
            </a:prstGeom>
            <a:solidFill>
              <a:schemeClr val="hlink"/>
            </a:solidFill>
            <a:ln w="12700" algn="ctr">
              <a:miter lim="800000"/>
              <a:headEnd/>
              <a:tailEnd/>
            </a:ln>
            <a:effectLst/>
            <a:scene3d>
              <a:camera prst="legacyObliqueBottomLeft">
                <a:rot lat="600000" lon="9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</p:grpSp>
      <p:sp>
        <p:nvSpPr>
          <p:cNvPr id="1095" name="Rectangle 71">
            <a:extLst>
              <a:ext uri="{FF2B5EF4-FFF2-40B4-BE49-F238E27FC236}">
                <a16:creationId xmlns:a16="http://schemas.microsoft.com/office/drawing/2014/main" id="{4BC84BF1-4B2B-83C3-CF06-9D4F5B54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667000"/>
            <a:ext cx="1816100" cy="318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814" tIns="43841" rIns="90814" bIns="43841"/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cs-CZ" sz="1400">
                <a:latin typeface="Arial" panose="020B0604020202020204" pitchFamily="34" charset="0"/>
              </a:rPr>
              <a:t>Capture the “as-is” state of a process and derive the desired “to-be” future state</a:t>
            </a:r>
          </a:p>
        </p:txBody>
      </p:sp>
      <p:grpSp>
        <p:nvGrpSpPr>
          <p:cNvPr id="1096" name="Group 72">
            <a:extLst>
              <a:ext uri="{FF2B5EF4-FFF2-40B4-BE49-F238E27FC236}">
                <a16:creationId xmlns:a16="http://schemas.microsoft.com/office/drawing/2014/main" id="{06E9FA86-AD75-BCEA-E840-F92CDA82E521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040064"/>
            <a:ext cx="4483100" cy="376237"/>
            <a:chOff x="1252" y="2069"/>
            <a:chExt cx="2824" cy="136"/>
          </a:xfrm>
        </p:grpSpPr>
        <p:sp>
          <p:nvSpPr>
            <p:cNvPr id="1097" name="AutoShape 73">
              <a:extLst>
                <a:ext uri="{FF2B5EF4-FFF2-40B4-BE49-F238E27FC236}">
                  <a16:creationId xmlns:a16="http://schemas.microsoft.com/office/drawing/2014/main" id="{1C32A0B4-E1E6-2580-27D2-C525C0577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069"/>
              <a:ext cx="232" cy="136"/>
            </a:xfrm>
            <a:prstGeom prst="rightArrow">
              <a:avLst>
                <a:gd name="adj1" fmla="val 50000"/>
                <a:gd name="adj2" fmla="val 85334"/>
              </a:avLst>
            </a:prstGeom>
            <a:solidFill>
              <a:schemeClr val="hlink"/>
            </a:solidFill>
            <a:ln w="12700" algn="ctr">
              <a:miter lim="800000"/>
              <a:headEnd/>
              <a:tailEnd/>
            </a:ln>
            <a:effectLst/>
            <a:scene3d>
              <a:camera prst="legacyObliqueBottomLeft">
                <a:rot lat="600000" lon="9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1098" name="AutoShape 74">
              <a:extLst>
                <a:ext uri="{FF2B5EF4-FFF2-40B4-BE49-F238E27FC236}">
                  <a16:creationId xmlns:a16="http://schemas.microsoft.com/office/drawing/2014/main" id="{EF73C97A-DA26-BA95-F251-178679B5F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2069"/>
              <a:ext cx="232" cy="136"/>
            </a:xfrm>
            <a:prstGeom prst="rightArrow">
              <a:avLst>
                <a:gd name="adj1" fmla="val 50000"/>
                <a:gd name="adj2" fmla="val 85334"/>
              </a:avLst>
            </a:prstGeom>
            <a:solidFill>
              <a:schemeClr val="hlink"/>
            </a:solidFill>
            <a:ln w="12700" algn="ctr">
              <a:miter lim="800000"/>
              <a:headEnd/>
              <a:tailEnd/>
            </a:ln>
            <a:effectLst/>
            <a:scene3d>
              <a:camera prst="legacyObliqueBottomLeft">
                <a:rot lat="600000" lon="9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</p:grpSp>
      <p:sp>
        <p:nvSpPr>
          <p:cNvPr id="1099" name="AutoShape 75">
            <a:extLst>
              <a:ext uri="{FF2B5EF4-FFF2-40B4-BE49-F238E27FC236}">
                <a16:creationId xmlns:a16="http://schemas.microsoft.com/office/drawing/2014/main" id="{C8AFD2CE-4BC6-8273-11A7-CF9F9ADC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16464"/>
            <a:ext cx="368300" cy="376237"/>
          </a:xfrm>
          <a:prstGeom prst="rightArrow">
            <a:avLst>
              <a:gd name="adj1" fmla="val 50000"/>
              <a:gd name="adj2" fmla="val 50023"/>
            </a:avLst>
          </a:prstGeom>
          <a:solidFill>
            <a:schemeClr val="hlink"/>
          </a:solidFill>
          <a:ln w="12700">
            <a:miter lim="800000"/>
            <a:headEnd/>
            <a:tailEnd/>
          </a:ln>
          <a:effectLst/>
          <a:scene3d>
            <a:camera prst="legacyObliqueBottomLeft">
              <a:rot lat="600000" lon="9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1100" name="Rectangle 76">
            <a:extLst>
              <a:ext uri="{FF2B5EF4-FFF2-40B4-BE49-F238E27FC236}">
                <a16:creationId xmlns:a16="http://schemas.microsoft.com/office/drawing/2014/main" id="{E549AC47-8096-331B-217E-50080AF7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736851"/>
            <a:ext cx="2279650" cy="8366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4" tIns="43841" rIns="90814" bIns="43841"/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cs-CZ" sz="1400">
                <a:latin typeface="Arial" panose="020B0604020202020204" pitchFamily="34" charset="0"/>
              </a:rPr>
              <a:t>Capture the “as-is” state of a process and derive the desired “to-be” future state</a:t>
            </a:r>
          </a:p>
          <a:p>
            <a:pPr>
              <a:lnSpc>
                <a:spcPts val="1188"/>
              </a:lnSpc>
              <a:spcBef>
                <a:spcPts val="400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101" name="Rectangle 77">
            <a:extLst>
              <a:ext uri="{FF2B5EF4-FFF2-40B4-BE49-F238E27FC236}">
                <a16:creationId xmlns:a16="http://schemas.microsoft.com/office/drawing/2014/main" id="{2139B46A-70B0-E904-615C-AD1E2D46B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714" y="3683000"/>
            <a:ext cx="2370137" cy="12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14" tIns="45407" rIns="90814" bIns="45407">
            <a:spAutoFit/>
          </a:bodyPr>
          <a:lstStyle>
            <a:lvl1pPr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085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170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255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0340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1188"/>
              </a:spcBef>
              <a:spcAft>
                <a:spcPts val="400"/>
              </a:spcAft>
            </a:pPr>
            <a:r>
              <a:rPr lang="en-US" altLang="cs-CZ" sz="1400">
                <a:latin typeface="Arial" panose="020B0604020202020204" pitchFamily="34" charset="0"/>
              </a:rPr>
              <a:t>Quantify the operational performance of similar companies and establish internal targets based on “best-in-class” results</a:t>
            </a:r>
          </a:p>
          <a:p>
            <a:pPr>
              <a:lnSpc>
                <a:spcPts val="1188"/>
              </a:lnSpc>
              <a:spcBef>
                <a:spcPts val="1188"/>
              </a:spcBef>
              <a:spcAft>
                <a:spcPts val="400"/>
              </a:spcAft>
            </a:pP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102" name="Rectangle 78">
            <a:extLst>
              <a:ext uri="{FF2B5EF4-FFF2-40B4-BE49-F238E27FC236}">
                <a16:creationId xmlns:a16="http://schemas.microsoft.com/office/drawing/2014/main" id="{3ED2527F-7EE0-0103-EF27-A11E3E78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713" y="4652964"/>
            <a:ext cx="2044700" cy="86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14" tIns="45407" rIns="90814" bIns="45407">
            <a:spAutoFit/>
          </a:bodyPr>
          <a:lstStyle>
            <a:lvl1pPr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085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170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255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03400" defTabSz="9017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188"/>
              </a:lnSpc>
              <a:spcBef>
                <a:spcPts val="1188"/>
              </a:spcBef>
              <a:spcAft>
                <a:spcPts val="400"/>
              </a:spcAft>
            </a:pPr>
            <a:r>
              <a:rPr lang="en-US" altLang="cs-CZ" sz="1400">
                <a:latin typeface="Arial" panose="020B0604020202020204" pitchFamily="34" charset="0"/>
              </a:rPr>
              <a:t>Characterize the management practices  and software solutions that result in “best-in-class” performance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C93A7A2-A111-9951-59A3-3F8C7DA61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r>
              <a:rPr lang="en-US" altLang="cs-CZ" sz="3200"/>
              <a:t>Supply Chain Operations Reference Model (SCOR)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FF8C2E2-F891-2758-52B6-E599760E8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cs-CZ" sz="2000">
                <a:cs typeface="Times New Roman" panose="02020603050405020304" pitchFamily="18" charset="0"/>
              </a:rPr>
              <a:t>The Primary Use of SCOR: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To describe, measure and evaluate supply chain configurations.</a:t>
            </a:r>
          </a:p>
          <a:p>
            <a:pPr algn="just">
              <a:lnSpc>
                <a:spcPct val="90000"/>
              </a:lnSpc>
            </a:pPr>
            <a:r>
              <a:rPr lang="en-US" altLang="cs-CZ" sz="2000">
                <a:cs typeface="Times New Roman" panose="02020603050405020304" pitchFamily="18" charset="0"/>
              </a:rPr>
              <a:t>SCOR contains: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Standard descriptions of management processes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A framework of relationships among the standard processes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Standard metrics to measure process performance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Management practices that produce best-in-class performance</a:t>
            </a:r>
          </a:p>
          <a:p>
            <a:pPr algn="just">
              <a:lnSpc>
                <a:spcPct val="90000"/>
              </a:lnSpc>
            </a:pPr>
            <a:r>
              <a:rPr lang="en-US" altLang="cs-CZ" sz="2000">
                <a:cs typeface="Times New Roman" panose="02020603050405020304" pitchFamily="18" charset="0"/>
              </a:rPr>
              <a:t>Enables the companies to: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Evaluate and compare their performances with other companies effectively 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Identify and pursue specific competitive advantages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>
                <a:cs typeface="Times New Roman" panose="02020603050405020304" pitchFamily="18" charset="0"/>
              </a:rPr>
              <a:t>Identify software tools best suited to their specific process requirements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cs-CZ" sz="1800"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cs-CZ" sz="1800">
              <a:cs typeface="Times New Roman" panose="02020603050405020304" pitchFamily="18" charset="0"/>
            </a:endParaRPr>
          </a:p>
          <a:p>
            <a:pPr lvl="2" algn="just">
              <a:lnSpc>
                <a:spcPct val="90000"/>
              </a:lnSpc>
            </a:pPr>
            <a:endParaRPr lang="en-US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181A3C-F27E-6602-5453-A51EA05E9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7772400" cy="685800"/>
          </a:xfrm>
        </p:spPr>
        <p:txBody>
          <a:bodyPr/>
          <a:lstStyle/>
          <a:p>
            <a:r>
              <a:rPr lang="en-US" altLang="cs-CZ" sz="2800"/>
              <a:t>	Scopes of Basic Management Processes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A2264D0-0512-829A-4FC1-D7FD27E71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143000"/>
            <a:ext cx="10115550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cs-CZ" sz="1800" i="1" dirty="0"/>
              <a:t>Plan</a:t>
            </a:r>
            <a:r>
              <a:rPr lang="en-US" altLang="cs-CZ" sz="1800" dirty="0"/>
              <a:t> (Processes that balance aggregate demand and supply to develop a course of action which best meets sourcing, production and delivery requirements)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 dirty="0"/>
              <a:t>Balance resources with requirements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 dirty="0"/>
              <a:t>Establish/communicate plans for the whole supply chain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cs-CZ" sz="1800" i="1" dirty="0"/>
              <a:t>Source</a:t>
            </a:r>
            <a:r>
              <a:rPr lang="en-US" altLang="cs-CZ" sz="1800" dirty="0"/>
              <a:t> (Processes that procure goods and services to meet planned or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cs-CZ" sz="1800" dirty="0"/>
              <a:t>	actual demand)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 dirty="0"/>
              <a:t>Schedule deliveries (receive, verify, transfer)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cs-CZ" sz="1800" i="1" dirty="0"/>
              <a:t>Make </a:t>
            </a:r>
            <a:r>
              <a:rPr lang="en-US" altLang="cs-CZ" sz="1800" dirty="0"/>
              <a:t>(Processes that transform product to a finished state to meet planned or actual demand)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 dirty="0"/>
              <a:t>Schedule production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cs-CZ" sz="1800" i="1" dirty="0"/>
              <a:t>Deliver</a:t>
            </a:r>
            <a:r>
              <a:rPr lang="en-US" altLang="cs-CZ" sz="1800" dirty="0"/>
              <a:t>  (Processes that provide finished goods and services to meet planned or actual demand, typically including order management, transportation management, and distribution management)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 dirty="0"/>
              <a:t>Warehouse management from receiving and picking product to load and ship product.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cs-CZ" sz="1800" i="1" dirty="0"/>
              <a:t>Return </a:t>
            </a:r>
            <a:r>
              <a:rPr lang="en-US" altLang="cs-CZ" sz="1800" dirty="0"/>
              <a:t>(Processes associated with returning or receiving returned products) </a:t>
            </a:r>
          </a:p>
          <a:p>
            <a:pPr lvl="1" algn="just">
              <a:lnSpc>
                <a:spcPct val="90000"/>
              </a:lnSpc>
            </a:pPr>
            <a:r>
              <a:rPr lang="en-US" altLang="cs-CZ" sz="1800" dirty="0"/>
              <a:t>Manage Return business rules</a:t>
            </a:r>
          </a:p>
          <a:p>
            <a:pPr algn="just">
              <a:lnSpc>
                <a:spcPct val="90000"/>
              </a:lnSpc>
            </a:pPr>
            <a:endParaRPr lang="en-US" altLang="cs-CZ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854960" y="5919786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b="1" dirty="0">
                <a:latin typeface="Arial" charset="0"/>
              </a:rPr>
              <a:t>Measures of Productivity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685801"/>
            <a:ext cx="5867400" cy="868363"/>
          </a:xfrm>
        </p:spPr>
        <p:txBody>
          <a:bodyPr>
            <a:normAutofit/>
          </a:bodyPr>
          <a:lstStyle/>
          <a:p>
            <a:r>
              <a:rPr lang="cs-CZ" dirty="0" err="1"/>
              <a:t>Revision</a:t>
            </a:r>
            <a:r>
              <a:rPr lang="cs-CZ" dirty="0"/>
              <a:t>: p</a:t>
            </a:r>
            <a:r>
              <a:rPr lang="en-US" dirty="0" err="1"/>
              <a:t>roductivity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85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612425"/>
            <a:ext cx="9702800" cy="42491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>
            <a:extLst>
              <a:ext uri="{FF2B5EF4-FFF2-40B4-BE49-F238E27FC236}">
                <a16:creationId xmlns:a16="http://schemas.microsoft.com/office/drawing/2014/main" id="{6EE24C44-C49E-FF8A-8277-EBA9C6E1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altLang="cs-CZ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  <a:t>SCOR Model: Process D1.3 Metrics</a:t>
            </a:r>
          </a:p>
        </p:txBody>
      </p:sp>
      <p:sp>
        <p:nvSpPr>
          <p:cNvPr id="17411" name="Content Placeholder 10">
            <a:extLst>
              <a:ext uri="{FF2B5EF4-FFF2-40B4-BE49-F238E27FC236}">
                <a16:creationId xmlns:a16="http://schemas.microsoft.com/office/drawing/2014/main" id="{C41040AE-A86F-E8D3-4EF5-07074D6A351A}"/>
              </a:ext>
            </a:extLst>
          </p:cNvPr>
          <p:cNvSpPr txBox="1">
            <a:spLocks/>
          </p:cNvSpPr>
          <p:nvPr/>
        </p:nvSpPr>
        <p:spPr bwMode="auto">
          <a:xfrm>
            <a:off x="2362200" y="61722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33"/>
              </a:buClr>
              <a:buSzPct val="97000"/>
              <a:buFont typeface="Lucida Grande" pitchFamily="-112" charset="0"/>
              <a:buNone/>
            </a:pPr>
            <a:r>
              <a:rPr lang="en-US" altLang="cs-CZ" sz="1400"/>
              <a:t>Source: Adapted from Supply Chain Council 2011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2ED8B1BD-624C-C595-2F6A-175F6D3D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400176"/>
            <a:ext cx="82677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CA028-3617-2271-4318-137DB0E7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 Costs and </a:t>
            </a:r>
            <a:r>
              <a:rPr lang="en-US" sz="4000" dirty="0" err="1"/>
              <a:t>Beneﬁ</a:t>
            </a:r>
            <a:r>
              <a:rPr lang="en-US" sz="4000" dirty="0"/>
              <a:t> </a:t>
            </a:r>
            <a:r>
              <a:rPr lang="en-US" sz="4000" dirty="0" err="1"/>
              <a:t>ts</a:t>
            </a:r>
            <a:r>
              <a:rPr lang="en-US" sz="4000" dirty="0"/>
              <a:t> of Quality Initiatives</a:t>
            </a:r>
            <a:endParaRPr lang="en-GB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FA56E7-B326-E9A7-59EC-6A25F166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02" y="1318531"/>
            <a:ext cx="5877745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F6B4768A-6B3C-C07C-9B85-9766A6B01D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28814" y="1"/>
            <a:ext cx="8129587" cy="1008063"/>
          </a:xfrm>
        </p:spPr>
        <p:txBody>
          <a:bodyPr/>
          <a:lstStyle/>
          <a:p>
            <a:pPr>
              <a:defRPr/>
            </a:pPr>
            <a:r>
              <a:rPr lang="en-US" dirty="0"/>
              <a:t>Tools for Root Cause Analysis</a:t>
            </a:r>
          </a:p>
        </p:txBody>
      </p:sp>
      <p:sp>
        <p:nvSpPr>
          <p:cNvPr id="12291" name="Text Placeholder 4">
            <a:extLst>
              <a:ext uri="{FF2B5EF4-FFF2-40B4-BE49-F238E27FC236}">
                <a16:creationId xmlns:a16="http://schemas.microsoft.com/office/drawing/2014/main" id="{463691EF-63A5-8767-4ED9-6A7B9134D5D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155825" y="1449389"/>
            <a:ext cx="7366000" cy="47513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/>
              <a:t> </a:t>
            </a: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125ADF87-FEE3-6E72-57FD-594C39D2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82296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D2EA12F7-D11E-6802-61EB-11FEEA07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  <a:t>Dimensions of Performance Metrics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64E7A8AC-8BD1-687C-064E-43E3C3D3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0" y="1524001"/>
            <a:ext cx="9453880" cy="2284413"/>
          </a:xfrm>
        </p:spPr>
        <p:txBody>
          <a:bodyPr>
            <a:normAutofit fontScale="92500" lnSpcReduction="20000"/>
          </a:bodyPr>
          <a:lstStyle/>
          <a:p>
            <a:r>
              <a:rPr lang="en-US" altLang="cs-CZ" dirty="0">
                <a:ea typeface="ＭＳ Ｐゴシック" panose="020B0600070205080204" pitchFamily="34" charset="-128"/>
              </a:rPr>
              <a:t>Measures</a:t>
            </a:r>
          </a:p>
          <a:p>
            <a:pPr lvl="1"/>
            <a:r>
              <a:rPr lang="en-US" altLang="cs-CZ" dirty="0">
                <a:ea typeface="ＭＳ Ｐゴシック" panose="020B0600070205080204" pitchFamily="34" charset="-128"/>
              </a:rPr>
              <a:t>Require no calculations and are </a:t>
            </a:r>
            <a:r>
              <a:rPr lang="en-US" altLang="cs-CZ" dirty="0" err="1">
                <a:ea typeface="ＭＳ Ｐゴシック" panose="020B0600070205080204" pitchFamily="34" charset="-128"/>
              </a:rPr>
              <a:t>uni</a:t>
            </a:r>
            <a:r>
              <a:rPr lang="en-US" altLang="cs-CZ" dirty="0">
                <a:ea typeface="ＭＳ Ｐゴシック" panose="020B0600070205080204" pitchFamily="34" charset="-128"/>
              </a:rPr>
              <a:t>-dimensional</a:t>
            </a:r>
          </a:p>
          <a:p>
            <a:r>
              <a:rPr lang="en-US" altLang="cs-CZ" dirty="0">
                <a:ea typeface="ＭＳ Ｐゴシック" panose="020B0600070205080204" pitchFamily="34" charset="-128"/>
              </a:rPr>
              <a:t>Metric</a:t>
            </a:r>
          </a:p>
          <a:p>
            <a:pPr lvl="1"/>
            <a:r>
              <a:rPr lang="en-US" altLang="cs-CZ" dirty="0">
                <a:ea typeface="ＭＳ Ｐゴシック" panose="020B0600070205080204" pitchFamily="34" charset="-128"/>
              </a:rPr>
              <a:t>Requires calculation and often contains several measures</a:t>
            </a:r>
          </a:p>
          <a:p>
            <a:r>
              <a:rPr lang="en-US" altLang="cs-CZ" dirty="0">
                <a:ea typeface="ＭＳ Ｐゴシック" panose="020B0600070205080204" pitchFamily="34" charset="-128"/>
              </a:rPr>
              <a:t>Index</a:t>
            </a:r>
          </a:p>
          <a:p>
            <a:pPr lvl="1"/>
            <a:r>
              <a:rPr lang="en-US" altLang="cs-CZ" dirty="0">
                <a:ea typeface="ＭＳ Ｐゴシック" panose="020B0600070205080204" pitchFamily="34" charset="-128"/>
              </a:rPr>
              <a:t>Combines two or more metrics into a single value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0FC07-49ED-F3E6-E732-56AD35F5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Purpose of measuring and managing performance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06A20-5149-612B-21BC-DAC2DB4A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/>
              <a:t>Control</a:t>
            </a:r>
            <a:r>
              <a:rPr lang="cs-CZ" dirty="0"/>
              <a:t>, </a:t>
            </a:r>
            <a:r>
              <a:rPr lang="cs-CZ" dirty="0" err="1"/>
              <a:t>Improvement</a:t>
            </a:r>
            <a:r>
              <a:rPr lang="cs-CZ" dirty="0"/>
              <a:t>, </a:t>
            </a:r>
            <a:r>
              <a:rPr lang="cs-CZ" dirty="0" err="1"/>
              <a:t>Communication</a:t>
            </a:r>
            <a:r>
              <a:rPr lang="cs-CZ" dirty="0"/>
              <a:t>, </a:t>
            </a:r>
            <a:r>
              <a:rPr lang="cs-CZ" dirty="0" err="1"/>
              <a:t>Motivation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4D6BFE-025A-669A-9D41-4711A1D4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376"/>
            <a:ext cx="12192000" cy="42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4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>
            <a:extLst>
              <a:ext uri="{FF2B5EF4-FFF2-40B4-BE49-F238E27FC236}">
                <a16:creationId xmlns:a16="http://schemas.microsoft.com/office/drawing/2014/main" id="{A0C2DBCB-9774-4CFA-3FA4-F1069089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1219200"/>
          </a:xfrm>
        </p:spPr>
        <p:txBody>
          <a:bodyPr/>
          <a:lstStyle/>
          <a:p>
            <a:r>
              <a:rPr lang="en-US" altLang="cs-CZ" sz="280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  <a:t>Figure 5.1 </a:t>
            </a:r>
            <a:br>
              <a:rPr lang="en-US" altLang="cs-CZ"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</a:br>
            <a:r>
              <a:rPr lang="en-US" altLang="cs-CZ"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  <a:t>Characteristics of a Good Measure</a:t>
            </a:r>
          </a:p>
        </p:txBody>
      </p:sp>
      <p:sp>
        <p:nvSpPr>
          <p:cNvPr id="9219" name="Content Placeholder 10">
            <a:extLst>
              <a:ext uri="{FF2B5EF4-FFF2-40B4-BE49-F238E27FC236}">
                <a16:creationId xmlns:a16="http://schemas.microsoft.com/office/drawing/2014/main" id="{0F305E1F-5E74-6082-0A77-83A0299B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6096000"/>
            <a:ext cx="8229600" cy="381000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en-US" altLang="cs-CZ" sz="1400">
                <a:ea typeface="ＭＳ Ｐゴシック" panose="020B0600070205080204" pitchFamily="34" charset="-128"/>
              </a:rPr>
              <a:t>Source: Koebler, Durtsche, Manrodt, &amp; Ledyard, Keeping score: </a:t>
            </a:r>
            <a:r>
              <a:rPr lang="en-US" altLang="cs-CZ" sz="1400" i="1">
                <a:ea typeface="ＭＳ Ｐゴシック" panose="020B0600070205080204" pitchFamily="34" charset="-128"/>
              </a:rPr>
              <a:t>Measuring the business value of logistics in the supply chain </a:t>
            </a:r>
            <a:r>
              <a:rPr lang="en-US" altLang="cs-CZ" sz="1400">
                <a:ea typeface="ＭＳ Ｐゴシック" panose="020B0600070205080204" pitchFamily="34" charset="-128"/>
              </a:rPr>
              <a:t>(Univ. Tennesee Council of Logistics Management, 1999) p8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27B3981E-0EED-7884-B2B2-BB3C6C5C5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16038"/>
            <a:ext cx="69342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8">
            <a:extLst>
              <a:ext uri="{FF2B5EF4-FFF2-40B4-BE49-F238E27FC236}">
                <a16:creationId xmlns:a16="http://schemas.microsoft.com/office/drawing/2014/main" id="{EB3235A4-8C72-5CB8-E03F-9273E9B4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1219200"/>
          </a:xfrm>
        </p:spPr>
        <p:txBody>
          <a:bodyPr/>
          <a:lstStyle/>
          <a:p>
            <a:r>
              <a:rPr lang="en-US" altLang="cs-CZ" sz="280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  <a:t>Figure 5.2</a:t>
            </a:r>
            <a:br>
              <a:rPr lang="en-US" altLang="cs-CZ"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</a:br>
            <a:r>
              <a:rPr lang="en-US" altLang="cs-CZ">
                <a:latin typeface="Arial Narrow" panose="020B0606020202030204" pitchFamily="34" charset="0"/>
                <a:ea typeface="ＭＳ Ｐゴシック" panose="020B0600070205080204" pitchFamily="34" charset="-128"/>
                <a:cs typeface="Arial Narrow" panose="020B0606020202030204" pitchFamily="34" charset="0"/>
              </a:rPr>
              <a:t>Distribution Center Metrics</a:t>
            </a:r>
          </a:p>
        </p:txBody>
      </p:sp>
      <p:sp>
        <p:nvSpPr>
          <p:cNvPr id="10243" name="Content Placeholder 10">
            <a:extLst>
              <a:ext uri="{FF2B5EF4-FFF2-40B4-BE49-F238E27FC236}">
                <a16:creationId xmlns:a16="http://schemas.microsoft.com/office/drawing/2014/main" id="{D664DD95-4B32-03F2-A512-EE609FE1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6172200"/>
            <a:ext cx="8229600" cy="381000"/>
          </a:xfrm>
        </p:spPr>
        <p:txBody>
          <a:bodyPr/>
          <a:lstStyle/>
          <a:p>
            <a:pPr marL="0">
              <a:buNone/>
            </a:pPr>
            <a:r>
              <a:rPr lang="en-US" altLang="cs-CZ" sz="1400">
                <a:ea typeface="ＭＳ Ｐゴシック" panose="020B0600070205080204" pitchFamily="34" charset="-128"/>
              </a:rPr>
              <a:t>Source: 2010 Metrics Report, </a:t>
            </a:r>
            <a:r>
              <a:rPr lang="en-US" altLang="cs-CZ" sz="1400" i="1">
                <a:ea typeface="ＭＳ Ｐゴシック" panose="020B0600070205080204" pitchFamily="34" charset="-128"/>
              </a:rPr>
              <a:t>WERC</a:t>
            </a:r>
            <a:r>
              <a:rPr lang="en-US" altLang="cs-CZ" sz="1400">
                <a:ea typeface="ＭＳ Ｐゴシック" panose="020B0600070205080204" pitchFamily="34" charset="-128"/>
              </a:rPr>
              <a:t>, (May 26, 2010).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DAF6DBAF-537C-BB2C-9EC8-91CDE83D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6" y="1322388"/>
            <a:ext cx="7407275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F2200-81C8-3A11-F4B7-7A04EB93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Problems in the use of the data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D1509-5A65-6EDF-9916-28E3D248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Resource hunger</a:t>
            </a:r>
            <a:endParaRPr lang="cs-CZ" dirty="0"/>
          </a:p>
          <a:p>
            <a:r>
              <a:rPr lang="en-GB" dirty="0"/>
              <a:t> Lack of impact</a:t>
            </a:r>
            <a:endParaRPr lang="cs-CZ" dirty="0"/>
          </a:p>
          <a:p>
            <a:r>
              <a:rPr lang="en-GB" dirty="0"/>
              <a:t> </a:t>
            </a:r>
            <a:r>
              <a:rPr lang="cs-CZ" dirty="0"/>
              <a:t>(</a:t>
            </a:r>
            <a:r>
              <a:rPr lang="cs-CZ" dirty="0" err="1"/>
              <a:t>Customer</a:t>
            </a:r>
            <a:r>
              <a:rPr lang="cs-CZ" dirty="0"/>
              <a:t>) </a:t>
            </a:r>
            <a:r>
              <a:rPr lang="en-GB" dirty="0"/>
              <a:t>Satisfaction versus success</a:t>
            </a:r>
            <a:endParaRPr lang="cs-CZ" dirty="0"/>
          </a:p>
          <a:p>
            <a:r>
              <a:rPr lang="en-GB" dirty="0"/>
              <a:t>Openness to manipulation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?</a:t>
            </a:r>
          </a:p>
          <a:p>
            <a:r>
              <a:rPr lang="en-US" dirty="0"/>
              <a:t> The rational approach</a:t>
            </a:r>
            <a:r>
              <a:rPr lang="cs-CZ" dirty="0"/>
              <a:t> - </a:t>
            </a:r>
            <a:r>
              <a:rPr lang="en-US" i="1" dirty="0"/>
              <a:t>a weighted average</a:t>
            </a:r>
            <a:r>
              <a:rPr lang="cs-CZ" dirty="0"/>
              <a:t>?</a:t>
            </a:r>
          </a:p>
          <a:p>
            <a:r>
              <a:rPr lang="en-GB" dirty="0"/>
              <a:t> The incident approach</a:t>
            </a:r>
          </a:p>
        </p:txBody>
      </p:sp>
    </p:spTree>
    <p:extLst>
      <p:ext uri="{BB962C8B-B14F-4D97-AF65-F5344CB8AC3E}">
        <p14:creationId xmlns:p14="http://schemas.microsoft.com/office/powerpoint/2010/main" val="363766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ACE61-705B-1FC8-BF53-606980DF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Performance reporting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4840A-FAB2-DABD-0848-314100E3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7" y="1690688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 the purpose/objective  </a:t>
            </a:r>
          </a:p>
          <a:p>
            <a:r>
              <a:rPr lang="en-US" sz="2400" dirty="0"/>
              <a:t> the person responsible  </a:t>
            </a:r>
          </a:p>
          <a:p>
            <a:r>
              <a:rPr lang="en-US" sz="2400" dirty="0"/>
              <a:t> trends over time  </a:t>
            </a:r>
          </a:p>
          <a:p>
            <a:r>
              <a:rPr lang="en-US" sz="2400" dirty="0"/>
              <a:t> performance against target  </a:t>
            </a:r>
          </a:p>
          <a:p>
            <a:r>
              <a:rPr lang="en-US" sz="2400" dirty="0"/>
              <a:t> supporting data and analysis</a:t>
            </a:r>
            <a:endParaRPr lang="cs-CZ" sz="2400" dirty="0"/>
          </a:p>
          <a:p>
            <a:r>
              <a:rPr lang="en-US" sz="2400" dirty="0"/>
              <a:t> identiﬁcation of causes/problems  </a:t>
            </a:r>
          </a:p>
          <a:p>
            <a:r>
              <a:rPr lang="en-US" sz="2400" dirty="0"/>
              <a:t> action to be taken, by whom and by when  </a:t>
            </a:r>
          </a:p>
          <a:p>
            <a:r>
              <a:rPr lang="en-US" sz="2400" dirty="0"/>
              <a:t> an assessment of action taken</a:t>
            </a: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948B79-E25C-962F-91CB-4D8BA8B0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07" y="1808897"/>
            <a:ext cx="6530693" cy="50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2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7B7922D1-A3C2-7248-6FDE-3ED4D8DA3A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99161D-8734-4DF7-B724-4581D8C240AF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12291" name="Titre 1">
            <a:extLst>
              <a:ext uri="{FF2B5EF4-FFF2-40B4-BE49-F238E27FC236}">
                <a16:creationId xmlns:a16="http://schemas.microsoft.com/office/drawing/2014/main" id="{4F63F464-F159-B109-A0C7-6B2304D82F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Performance measurement is certainly NOT about profit alone</a:t>
            </a:r>
          </a:p>
        </p:txBody>
      </p:sp>
      <p:sp>
        <p:nvSpPr>
          <p:cNvPr id="12292" name="Espace réservé du contenu 2">
            <a:extLst>
              <a:ext uri="{FF2B5EF4-FFF2-40B4-BE49-F238E27FC236}">
                <a16:creationId xmlns:a16="http://schemas.microsoft.com/office/drawing/2014/main" id="{67A57B8F-C018-4E7F-7BE7-3126B24A3E6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625600"/>
            <a:ext cx="987044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99272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By early 1980s, Johnson and Kaplan highlighted the shortfalls of financial performance measures to reflect changes in the competitive environment and strategies of or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anisations</a:t>
            </a: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272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The 1990s saw  a “performance measurement  revolution” (Eccles, 1991; Neely, 1999) and a proliferation of frameworks that integrate wider criteria:</a:t>
            </a:r>
          </a:p>
          <a:p>
            <a:pPr>
              <a:buFont typeface="Arial" panose="020B0604020202020204" pitchFamily="34" charset="0"/>
              <a:buNone/>
            </a:pP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Balanced Scorecard (Kaplan and Norton, 1992)</a:t>
            </a: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Performance Measurement Matrix (Keegan et al, 1989)</a:t>
            </a: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SMART Pyramid (Lynch and Cross, 1991)</a:t>
            </a: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Baldrige Criteria for Performance Excellence</a:t>
            </a: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Performance Prism (Kennerley and Neely, 2000)</a:t>
            </a: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European Foundation for Quality Management (EFQM) Excellence Model</a:t>
            </a:r>
          </a:p>
          <a:p>
            <a:pPr lvl="1">
              <a:buClr>
                <a:srgbClr val="777777"/>
              </a:buClr>
              <a:buSzPct val="150000"/>
              <a:buFontTx/>
              <a:buChar char="•"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Six Sigma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920</Words>
  <Application>Microsoft Office PowerPoint</Application>
  <PresentationFormat>Širokoúhlá obrazovka</PresentationFormat>
  <Paragraphs>170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ＭＳ Ｐゴシック</vt:lpstr>
      <vt:lpstr>Aptos</vt:lpstr>
      <vt:lpstr>Aptos Display</vt:lpstr>
      <vt:lpstr>Arial</vt:lpstr>
      <vt:lpstr>Arial Narrow</vt:lpstr>
      <vt:lpstr>Helvetica</vt:lpstr>
      <vt:lpstr>Lucida Grande</vt:lpstr>
      <vt:lpstr>Tahoma</vt:lpstr>
      <vt:lpstr>Times New Roman</vt:lpstr>
      <vt:lpstr>Wingdings</vt:lpstr>
      <vt:lpstr>Motiv Office</vt:lpstr>
      <vt:lpstr> Measuring, controlling  and managing</vt:lpstr>
      <vt:lpstr>Revision: productivity </vt:lpstr>
      <vt:lpstr>Dimensions of Performance Metrics</vt:lpstr>
      <vt:lpstr>Purpose of measuring and managing performance</vt:lpstr>
      <vt:lpstr>Figure 5.1  Characteristics of a Good Measure</vt:lpstr>
      <vt:lpstr>Figure 5.2 Distribution Center Metrics</vt:lpstr>
      <vt:lpstr> Problems in the use of the data </vt:lpstr>
      <vt:lpstr> Performance reporting</vt:lpstr>
      <vt:lpstr>Performance measurement is certainly NOT about profit alone</vt:lpstr>
      <vt:lpstr>Prezentace aplikace PowerPoint</vt:lpstr>
      <vt:lpstr>Key Performance Indicators</vt:lpstr>
      <vt:lpstr>Balanced Scorecard</vt:lpstr>
      <vt:lpstr>Balanced Scorecard</vt:lpstr>
      <vt:lpstr>Balanced Scorecard</vt:lpstr>
      <vt:lpstr>Prezentace aplikace PowerPoint</vt:lpstr>
      <vt:lpstr>Supply Chain Operations Reference Model (SCOR):Basic Management Processes</vt:lpstr>
      <vt:lpstr>Supply Chain Operations Reference Model (SCOR)</vt:lpstr>
      <vt:lpstr>Supply Chain Operations Reference Model (SCOR)</vt:lpstr>
      <vt:lpstr> Scopes of Basic Management Processes</vt:lpstr>
      <vt:lpstr>SCOR Model: Process D1.3 Metrics</vt:lpstr>
      <vt:lpstr>Assess Costs and Beneﬁ ts of Quality Initiatives</vt:lpstr>
      <vt:lpstr>Tools for Root Cause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Radoslav Škapa</dc:creator>
  <cp:lastModifiedBy>Radoslav Škapa</cp:lastModifiedBy>
  <cp:revision>1</cp:revision>
  <dcterms:created xsi:type="dcterms:W3CDTF">2024-04-29T16:53:56Z</dcterms:created>
  <dcterms:modified xsi:type="dcterms:W3CDTF">2024-05-02T07:45:52Z</dcterms:modified>
</cp:coreProperties>
</file>