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4"/>
  </p:sldMasterIdLst>
  <p:notesMasterIdLst>
    <p:notesMasterId r:id="rId24"/>
  </p:notesMasterIdLst>
  <p:handoutMasterIdLst>
    <p:handoutMasterId r:id="rId25"/>
  </p:handoutMasterIdLst>
  <p:sldIdLst>
    <p:sldId id="258" r:id="rId5"/>
    <p:sldId id="277" r:id="rId6"/>
    <p:sldId id="276" r:id="rId7"/>
    <p:sldId id="279" r:id="rId8"/>
    <p:sldId id="278" r:id="rId9"/>
    <p:sldId id="280" r:id="rId10"/>
    <p:sldId id="268" r:id="rId11"/>
    <p:sldId id="269" r:id="rId12"/>
    <p:sldId id="270" r:id="rId13"/>
    <p:sldId id="273" r:id="rId14"/>
    <p:sldId id="271" r:id="rId15"/>
    <p:sldId id="272" r:id="rId16"/>
    <p:sldId id="257" r:id="rId17"/>
    <p:sldId id="274" r:id="rId18"/>
    <p:sldId id="262" r:id="rId19"/>
    <p:sldId id="263" r:id="rId20"/>
    <p:sldId id="265" r:id="rId21"/>
    <p:sldId id="261" r:id="rId22"/>
    <p:sldId id="275" r:id="rId2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321" userDrawn="1">
          <p15:clr>
            <a:srgbClr val="A4A3A4"/>
          </p15:clr>
        </p15:guide>
        <p15:guide id="7" pos="5418" userDrawn="1">
          <p15:clr>
            <a:srgbClr val="A4A3A4"/>
          </p15:clr>
        </p15:guide>
        <p15:guide id="8" pos="682" userDrawn="1">
          <p15:clr>
            <a:srgbClr val="A4A3A4"/>
          </p15:clr>
        </p15:guide>
        <p15:guide id="9" pos="2766" userDrawn="1">
          <p15:clr>
            <a:srgbClr val="A4A3A4"/>
          </p15:clr>
        </p15:guide>
        <p15:guide id="10" pos="29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34" autoAdjust="0"/>
    <p:restoredTop sz="96270" autoAdjust="0"/>
  </p:normalViewPr>
  <p:slideViewPr>
    <p:cSldViewPr snapToGrid="0">
      <p:cViewPr varScale="1">
        <p:scale>
          <a:sx n="125" d="100"/>
          <a:sy n="125" d="100"/>
        </p:scale>
        <p:origin x="1694" y="77"/>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Guzi" userId="9c94691f-eac0-47a5-9145-7861125b65f7" providerId="ADAL" clId="{D3DDDD94-B3C4-40ED-8098-B18A773F0C4C}"/>
    <pc:docChg chg="undo custSel addSld delSld modSld sldOrd">
      <pc:chgData name="Martin Guzi" userId="9c94691f-eac0-47a5-9145-7861125b65f7" providerId="ADAL" clId="{D3DDDD94-B3C4-40ED-8098-B18A773F0C4C}" dt="2022-03-01T23:01:12.379" v="682" actId="20577"/>
      <pc:docMkLst>
        <pc:docMk/>
      </pc:docMkLst>
      <pc:sldChg chg="modSp mod">
        <pc:chgData name="Martin Guzi" userId="9c94691f-eac0-47a5-9145-7861125b65f7" providerId="ADAL" clId="{D3DDDD94-B3C4-40ED-8098-B18A773F0C4C}" dt="2022-03-01T22:08:19.535" v="324" actId="20577"/>
        <pc:sldMkLst>
          <pc:docMk/>
          <pc:sldMk cId="2948859766" sldId="257"/>
        </pc:sldMkLst>
        <pc:spChg chg="mod">
          <ac:chgData name="Martin Guzi" userId="9c94691f-eac0-47a5-9145-7861125b65f7" providerId="ADAL" clId="{D3DDDD94-B3C4-40ED-8098-B18A773F0C4C}" dt="2022-03-01T21:32:59.401" v="58"/>
          <ac:spMkLst>
            <pc:docMk/>
            <pc:sldMk cId="2948859766" sldId="257"/>
            <ac:spMk id="4" creationId="{98EF180E-B16D-4FA9-94E5-90AE7F1351E7}"/>
          </ac:spMkLst>
        </pc:spChg>
        <pc:spChg chg="mod">
          <ac:chgData name="Martin Guzi" userId="9c94691f-eac0-47a5-9145-7861125b65f7" providerId="ADAL" clId="{D3DDDD94-B3C4-40ED-8098-B18A773F0C4C}" dt="2022-03-01T22:08:19.535" v="324" actId="20577"/>
          <ac:spMkLst>
            <pc:docMk/>
            <pc:sldMk cId="2948859766" sldId="257"/>
            <ac:spMk id="5" creationId="{A2E384C5-3BF1-4CD0-826F-89B1BE3F81E8}"/>
          </ac:spMkLst>
        </pc:spChg>
      </pc:sldChg>
      <pc:sldChg chg="modSp mod">
        <pc:chgData name="Martin Guzi" userId="9c94691f-eac0-47a5-9145-7861125b65f7" providerId="ADAL" clId="{D3DDDD94-B3C4-40ED-8098-B18A773F0C4C}" dt="2022-03-01T21:33:05.506" v="63" actId="20577"/>
        <pc:sldMkLst>
          <pc:docMk/>
          <pc:sldMk cId="0" sldId="258"/>
        </pc:sldMkLst>
        <pc:spChg chg="mod">
          <ac:chgData name="Martin Guzi" userId="9c94691f-eac0-47a5-9145-7861125b65f7" providerId="ADAL" clId="{D3DDDD94-B3C4-40ED-8098-B18A773F0C4C}" dt="2022-03-01T21:33:05.506" v="63" actId="20577"/>
          <ac:spMkLst>
            <pc:docMk/>
            <pc:sldMk cId="0" sldId="258"/>
            <ac:spMk id="2" creationId="{00000000-0000-0000-0000-000000000000}"/>
          </ac:spMkLst>
        </pc:spChg>
      </pc:sldChg>
      <pc:sldChg chg="modSp del mod">
        <pc:chgData name="Martin Guzi" userId="9c94691f-eac0-47a5-9145-7861125b65f7" providerId="ADAL" clId="{D3DDDD94-B3C4-40ED-8098-B18A773F0C4C}" dt="2022-03-01T22:34:28.006" v="456" actId="47"/>
        <pc:sldMkLst>
          <pc:docMk/>
          <pc:sldMk cId="264981311" sldId="259"/>
        </pc:sldMkLst>
        <pc:spChg chg="mod">
          <ac:chgData name="Martin Guzi" userId="9c94691f-eac0-47a5-9145-7861125b65f7" providerId="ADAL" clId="{D3DDDD94-B3C4-40ED-8098-B18A773F0C4C}" dt="2022-03-01T21:33:32.775" v="66" actId="20577"/>
          <ac:spMkLst>
            <pc:docMk/>
            <pc:sldMk cId="264981311" sldId="259"/>
            <ac:spMk id="4" creationId="{7A6ADBF9-6D78-4B43-8AA6-424D3349E333}"/>
          </ac:spMkLst>
        </pc:spChg>
      </pc:sldChg>
      <pc:sldChg chg="modSp del mod">
        <pc:chgData name="Martin Guzi" userId="9c94691f-eac0-47a5-9145-7861125b65f7" providerId="ADAL" clId="{D3DDDD94-B3C4-40ED-8098-B18A773F0C4C}" dt="2022-03-01T22:46:28.127" v="502" actId="47"/>
        <pc:sldMkLst>
          <pc:docMk/>
          <pc:sldMk cId="3357633850" sldId="260"/>
        </pc:sldMkLst>
        <pc:spChg chg="mod">
          <ac:chgData name="Martin Guzi" userId="9c94691f-eac0-47a5-9145-7861125b65f7" providerId="ADAL" clId="{D3DDDD94-B3C4-40ED-8098-B18A773F0C4C}" dt="2022-03-01T22:46:09.956" v="480" actId="21"/>
          <ac:spMkLst>
            <pc:docMk/>
            <pc:sldMk cId="3357633850" sldId="260"/>
            <ac:spMk id="5" creationId="{DE8EE7B5-2057-4F78-907D-92213E380482}"/>
          </ac:spMkLst>
        </pc:spChg>
      </pc:sldChg>
      <pc:sldChg chg="modSp mod">
        <pc:chgData name="Martin Guzi" userId="9c94691f-eac0-47a5-9145-7861125b65f7" providerId="ADAL" clId="{D3DDDD94-B3C4-40ED-8098-B18A773F0C4C}" dt="2022-03-01T22:54:55.067" v="617" actId="5793"/>
        <pc:sldMkLst>
          <pc:docMk/>
          <pc:sldMk cId="2720339703" sldId="261"/>
        </pc:sldMkLst>
        <pc:spChg chg="mod">
          <ac:chgData name="Martin Guzi" userId="9c94691f-eac0-47a5-9145-7861125b65f7" providerId="ADAL" clId="{D3DDDD94-B3C4-40ED-8098-B18A773F0C4C}" dt="2022-03-01T22:46:25.090" v="501" actId="20577"/>
          <ac:spMkLst>
            <pc:docMk/>
            <pc:sldMk cId="2720339703" sldId="261"/>
            <ac:spMk id="4" creationId="{B6CEBAA9-E9EE-42D1-B3A5-EA6D08A38349}"/>
          </ac:spMkLst>
        </pc:spChg>
        <pc:spChg chg="mod">
          <ac:chgData name="Martin Guzi" userId="9c94691f-eac0-47a5-9145-7861125b65f7" providerId="ADAL" clId="{D3DDDD94-B3C4-40ED-8098-B18A773F0C4C}" dt="2022-03-01T22:54:55.067" v="617" actId="5793"/>
          <ac:spMkLst>
            <pc:docMk/>
            <pc:sldMk cId="2720339703" sldId="261"/>
            <ac:spMk id="5" creationId="{487D6086-BF9B-4E76-ACC4-3F02ACE01C7A}"/>
          </ac:spMkLst>
        </pc:spChg>
      </pc:sldChg>
      <pc:sldChg chg="addSp delSp modSp new mod modAnim">
        <pc:chgData name="Martin Guzi" userId="9c94691f-eac0-47a5-9145-7861125b65f7" providerId="ADAL" clId="{D3DDDD94-B3C4-40ED-8098-B18A773F0C4C}" dt="2022-03-01T22:53:37.673" v="609" actId="6549"/>
        <pc:sldMkLst>
          <pc:docMk/>
          <pc:sldMk cId="1574596090" sldId="262"/>
        </pc:sldMkLst>
        <pc:spChg chg="mod">
          <ac:chgData name="Martin Guzi" userId="9c94691f-eac0-47a5-9145-7861125b65f7" providerId="ADAL" clId="{D3DDDD94-B3C4-40ED-8098-B18A773F0C4C}" dt="2022-03-01T22:52:16.376" v="590"/>
          <ac:spMkLst>
            <pc:docMk/>
            <pc:sldMk cId="1574596090" sldId="262"/>
            <ac:spMk id="2" creationId="{AA1D3C49-E5AF-425D-894C-3AD77029331F}"/>
          </ac:spMkLst>
        </pc:spChg>
        <pc:spChg chg="mod">
          <ac:chgData name="Martin Guzi" userId="9c94691f-eac0-47a5-9145-7861125b65f7" providerId="ADAL" clId="{D3DDDD94-B3C4-40ED-8098-B18A773F0C4C}" dt="2022-03-01T22:52:16.376" v="590"/>
          <ac:spMkLst>
            <pc:docMk/>
            <pc:sldMk cId="1574596090" sldId="262"/>
            <ac:spMk id="3" creationId="{AE12FEEF-5445-48E8-AD35-79D787A26C4D}"/>
          </ac:spMkLst>
        </pc:spChg>
        <pc:spChg chg="mod">
          <ac:chgData name="Martin Guzi" userId="9c94691f-eac0-47a5-9145-7861125b65f7" providerId="ADAL" clId="{D3DDDD94-B3C4-40ED-8098-B18A773F0C4C}" dt="2022-03-01T22:52:16.376" v="590"/>
          <ac:spMkLst>
            <pc:docMk/>
            <pc:sldMk cId="1574596090" sldId="262"/>
            <ac:spMk id="4" creationId="{087E7775-ECD6-472C-B66E-615282BCB7AD}"/>
          </ac:spMkLst>
        </pc:spChg>
        <pc:spChg chg="mod">
          <ac:chgData name="Martin Guzi" userId="9c94691f-eac0-47a5-9145-7861125b65f7" providerId="ADAL" clId="{D3DDDD94-B3C4-40ED-8098-B18A773F0C4C}" dt="2022-03-01T22:53:32.401" v="604" actId="20577"/>
          <ac:spMkLst>
            <pc:docMk/>
            <pc:sldMk cId="1574596090" sldId="262"/>
            <ac:spMk id="5" creationId="{41DB191A-F62F-4EF7-A3B7-87BBAC9BAF31}"/>
          </ac:spMkLst>
        </pc:spChg>
        <pc:spChg chg="add del mod">
          <ac:chgData name="Martin Guzi" userId="9c94691f-eac0-47a5-9145-7861125b65f7" providerId="ADAL" clId="{D3DDDD94-B3C4-40ED-8098-B18A773F0C4C}" dt="2022-03-01T22:52:16.376" v="590"/>
          <ac:spMkLst>
            <pc:docMk/>
            <pc:sldMk cId="1574596090" sldId="262"/>
            <ac:spMk id="11" creationId="{CE2D6108-5444-425E-83BF-DEA89B43C6DC}"/>
          </ac:spMkLst>
        </pc:spChg>
        <pc:spChg chg="add del mod">
          <ac:chgData name="Martin Guzi" userId="9c94691f-eac0-47a5-9145-7861125b65f7" providerId="ADAL" clId="{D3DDDD94-B3C4-40ED-8098-B18A773F0C4C}" dt="2022-03-01T22:52:16.376" v="590"/>
          <ac:spMkLst>
            <pc:docMk/>
            <pc:sldMk cId="1574596090" sldId="262"/>
            <ac:spMk id="12" creationId="{0829853F-70D0-4811-BD42-F5F201396A32}"/>
          </ac:spMkLst>
        </pc:spChg>
        <pc:spChg chg="add del mod">
          <ac:chgData name="Martin Guzi" userId="9c94691f-eac0-47a5-9145-7861125b65f7" providerId="ADAL" clId="{D3DDDD94-B3C4-40ED-8098-B18A773F0C4C}" dt="2022-03-01T22:52:16.376" v="590"/>
          <ac:spMkLst>
            <pc:docMk/>
            <pc:sldMk cId="1574596090" sldId="262"/>
            <ac:spMk id="13" creationId="{2327B814-E427-4C0E-BDC7-1C958C32A021}"/>
          </ac:spMkLst>
        </pc:spChg>
        <pc:spChg chg="add del mod">
          <ac:chgData name="Martin Guzi" userId="9c94691f-eac0-47a5-9145-7861125b65f7" providerId="ADAL" clId="{D3DDDD94-B3C4-40ED-8098-B18A773F0C4C}" dt="2022-03-01T22:52:16.376" v="590"/>
          <ac:spMkLst>
            <pc:docMk/>
            <pc:sldMk cId="1574596090" sldId="262"/>
            <ac:spMk id="14" creationId="{53EDACA4-D65D-4AF2-B4C5-A770A4F6BEA7}"/>
          </ac:spMkLst>
        </pc:spChg>
        <pc:inkChg chg="add del">
          <ac:chgData name="Martin Guzi" userId="9c94691f-eac0-47a5-9145-7861125b65f7" providerId="ADAL" clId="{D3DDDD94-B3C4-40ED-8098-B18A773F0C4C}" dt="2022-03-01T22:51:49.067" v="580" actId="9405"/>
          <ac:inkMkLst>
            <pc:docMk/>
            <pc:sldMk cId="1574596090" sldId="262"/>
            <ac:inkMk id="6" creationId="{3F8C9EFB-AA68-4072-B1E8-2011FCF5CD65}"/>
          </ac:inkMkLst>
        </pc:inkChg>
        <pc:inkChg chg="add del">
          <ac:chgData name="Martin Guzi" userId="9c94691f-eac0-47a5-9145-7861125b65f7" providerId="ADAL" clId="{D3DDDD94-B3C4-40ED-8098-B18A773F0C4C}" dt="2022-03-01T22:52:04.738" v="588" actId="9405"/>
          <ac:inkMkLst>
            <pc:docMk/>
            <pc:sldMk cId="1574596090" sldId="262"/>
            <ac:inkMk id="7" creationId="{E8CDEB73-B5F9-4810-868E-B873E9DF9F4E}"/>
          </ac:inkMkLst>
        </pc:inkChg>
        <pc:inkChg chg="add del">
          <ac:chgData name="Martin Guzi" userId="9c94691f-eac0-47a5-9145-7861125b65f7" providerId="ADAL" clId="{D3DDDD94-B3C4-40ED-8098-B18A773F0C4C}" dt="2022-03-01T22:52:04.235" v="587" actId="9405"/>
          <ac:inkMkLst>
            <pc:docMk/>
            <pc:sldMk cId="1574596090" sldId="262"/>
            <ac:inkMk id="8" creationId="{70F6A2CE-F0EB-4BEA-8EDC-940F6BA8B84C}"/>
          </ac:inkMkLst>
        </pc:inkChg>
        <pc:inkChg chg="add del">
          <ac:chgData name="Martin Guzi" userId="9c94691f-eac0-47a5-9145-7861125b65f7" providerId="ADAL" clId="{D3DDDD94-B3C4-40ED-8098-B18A773F0C4C}" dt="2022-03-01T22:52:03.812" v="586" actId="9405"/>
          <ac:inkMkLst>
            <pc:docMk/>
            <pc:sldMk cId="1574596090" sldId="262"/>
            <ac:inkMk id="9" creationId="{ACF625C9-E2AE-4E38-A511-5D553753B460}"/>
          </ac:inkMkLst>
        </pc:inkChg>
        <pc:inkChg chg="add del">
          <ac:chgData name="Martin Guzi" userId="9c94691f-eac0-47a5-9145-7861125b65f7" providerId="ADAL" clId="{D3DDDD94-B3C4-40ED-8098-B18A773F0C4C}" dt="2022-03-01T22:52:03.027" v="585" actId="9405"/>
          <ac:inkMkLst>
            <pc:docMk/>
            <pc:sldMk cId="1574596090" sldId="262"/>
            <ac:inkMk id="10" creationId="{2FBE3424-C97F-4563-AC04-EF007CEE75FC}"/>
          </ac:inkMkLst>
        </pc:inkChg>
      </pc:sldChg>
      <pc:sldChg chg="modSp new add del mod">
        <pc:chgData name="Martin Guzi" userId="9c94691f-eac0-47a5-9145-7861125b65f7" providerId="ADAL" clId="{D3DDDD94-B3C4-40ED-8098-B18A773F0C4C}" dt="2022-03-01T22:33:43.869" v="454" actId="47"/>
        <pc:sldMkLst>
          <pc:docMk/>
          <pc:sldMk cId="902161974" sldId="263"/>
        </pc:sldMkLst>
        <pc:spChg chg="mod">
          <ac:chgData name="Martin Guzi" userId="9c94691f-eac0-47a5-9145-7861125b65f7" providerId="ADAL" clId="{D3DDDD94-B3C4-40ED-8098-B18A773F0C4C}" dt="2022-03-01T21:52:51.786" v="168"/>
          <ac:spMkLst>
            <pc:docMk/>
            <pc:sldMk cId="902161974" sldId="263"/>
            <ac:spMk id="4" creationId="{A274211C-9285-4623-8563-5467B321BE28}"/>
          </ac:spMkLst>
        </pc:spChg>
        <pc:spChg chg="mod">
          <ac:chgData name="Martin Guzi" userId="9c94691f-eac0-47a5-9145-7861125b65f7" providerId="ADAL" clId="{D3DDDD94-B3C4-40ED-8098-B18A773F0C4C}" dt="2022-03-01T22:33:24.324" v="452" actId="5793"/>
          <ac:spMkLst>
            <pc:docMk/>
            <pc:sldMk cId="902161974" sldId="263"/>
            <ac:spMk id="5" creationId="{BE13E427-20ED-4DE0-9E7D-D6C066C915D4}"/>
          </ac:spMkLst>
        </pc:spChg>
      </pc:sldChg>
      <pc:sldChg chg="modSp new add del mod">
        <pc:chgData name="Martin Guzi" userId="9c94691f-eac0-47a5-9145-7861125b65f7" providerId="ADAL" clId="{D3DDDD94-B3C4-40ED-8098-B18A773F0C4C}" dt="2022-03-01T22:34:00.451" v="455" actId="47"/>
        <pc:sldMkLst>
          <pc:docMk/>
          <pc:sldMk cId="87503034" sldId="264"/>
        </pc:sldMkLst>
        <pc:spChg chg="mod">
          <ac:chgData name="Martin Guzi" userId="9c94691f-eac0-47a5-9145-7861125b65f7" providerId="ADAL" clId="{D3DDDD94-B3C4-40ED-8098-B18A773F0C4C}" dt="2022-03-01T22:02:34.558" v="291" actId="20577"/>
          <ac:spMkLst>
            <pc:docMk/>
            <pc:sldMk cId="87503034" sldId="264"/>
            <ac:spMk id="4" creationId="{2F07A941-0D28-4AF5-A148-AECC231B51F3}"/>
          </ac:spMkLst>
        </pc:spChg>
        <pc:spChg chg="mod">
          <ac:chgData name="Martin Guzi" userId="9c94691f-eac0-47a5-9145-7861125b65f7" providerId="ADAL" clId="{D3DDDD94-B3C4-40ED-8098-B18A773F0C4C}" dt="2022-03-01T22:02:17.056" v="281" actId="20577"/>
          <ac:spMkLst>
            <pc:docMk/>
            <pc:sldMk cId="87503034" sldId="264"/>
            <ac:spMk id="5" creationId="{572FE840-4FD5-4FA9-9BB9-28D996AA6200}"/>
          </ac:spMkLst>
        </pc:spChg>
      </pc:sldChg>
      <pc:sldChg chg="modSp new mod modAnim">
        <pc:chgData name="Martin Guzi" userId="9c94691f-eac0-47a5-9145-7861125b65f7" providerId="ADAL" clId="{D3DDDD94-B3C4-40ED-8098-B18A773F0C4C}" dt="2022-03-01T22:45:30.783" v="479" actId="207"/>
        <pc:sldMkLst>
          <pc:docMk/>
          <pc:sldMk cId="1684723977" sldId="265"/>
        </pc:sldMkLst>
        <pc:spChg chg="mod">
          <ac:chgData name="Martin Guzi" userId="9c94691f-eac0-47a5-9145-7861125b65f7" providerId="ADAL" clId="{D3DDDD94-B3C4-40ED-8098-B18A773F0C4C}" dt="2022-03-01T22:01:28.782" v="276" actId="1076"/>
          <ac:spMkLst>
            <pc:docMk/>
            <pc:sldMk cId="1684723977" sldId="265"/>
            <ac:spMk id="4" creationId="{3315E1CD-6842-4539-9D12-3F468FF08926}"/>
          </ac:spMkLst>
        </pc:spChg>
        <pc:spChg chg="mod">
          <ac:chgData name="Martin Guzi" userId="9c94691f-eac0-47a5-9145-7861125b65f7" providerId="ADAL" clId="{D3DDDD94-B3C4-40ED-8098-B18A773F0C4C}" dt="2022-03-01T22:45:30.783" v="479" actId="207"/>
          <ac:spMkLst>
            <pc:docMk/>
            <pc:sldMk cId="1684723977" sldId="265"/>
            <ac:spMk id="5" creationId="{38BB174C-F57C-40D6-9B3C-81DF051E31D1}"/>
          </ac:spMkLst>
        </pc:spChg>
      </pc:sldChg>
      <pc:sldChg chg="new del">
        <pc:chgData name="Martin Guzi" userId="9c94691f-eac0-47a5-9145-7861125b65f7" providerId="ADAL" clId="{D3DDDD94-B3C4-40ED-8098-B18A773F0C4C}" dt="2022-03-01T22:02:39.334" v="293" actId="47"/>
        <pc:sldMkLst>
          <pc:docMk/>
          <pc:sldMk cId="545940517" sldId="266"/>
        </pc:sldMkLst>
      </pc:sldChg>
      <pc:sldChg chg="modSp add del mod">
        <pc:chgData name="Martin Guzi" userId="9c94691f-eac0-47a5-9145-7861125b65f7" providerId="ADAL" clId="{D3DDDD94-B3C4-40ED-8098-B18A773F0C4C}" dt="2022-03-01T22:34:00.451" v="455" actId="47"/>
        <pc:sldMkLst>
          <pc:docMk/>
          <pc:sldMk cId="4088327813" sldId="267"/>
        </pc:sldMkLst>
        <pc:spChg chg="mod">
          <ac:chgData name="Martin Guzi" userId="9c94691f-eac0-47a5-9145-7861125b65f7" providerId="ADAL" clId="{D3DDDD94-B3C4-40ED-8098-B18A773F0C4C}" dt="2022-03-01T22:02:42.127" v="295" actId="20577"/>
          <ac:spMkLst>
            <pc:docMk/>
            <pc:sldMk cId="4088327813" sldId="267"/>
            <ac:spMk id="4" creationId="{2F07A941-0D28-4AF5-A148-AECC231B51F3}"/>
          </ac:spMkLst>
        </pc:spChg>
        <pc:spChg chg="mod">
          <ac:chgData name="Martin Guzi" userId="9c94691f-eac0-47a5-9145-7861125b65f7" providerId="ADAL" clId="{D3DDDD94-B3C4-40ED-8098-B18A773F0C4C}" dt="2022-03-01T22:03:05.562" v="298" actId="6549"/>
          <ac:spMkLst>
            <pc:docMk/>
            <pc:sldMk cId="4088327813" sldId="267"/>
            <ac:spMk id="5" creationId="{572FE840-4FD5-4FA9-9BB9-28D996AA6200}"/>
          </ac:spMkLst>
        </pc:spChg>
      </pc:sldChg>
      <pc:sldChg chg="modSp new mod">
        <pc:chgData name="Martin Guzi" userId="9c94691f-eac0-47a5-9145-7861125b65f7" providerId="ADAL" clId="{D3DDDD94-B3C4-40ED-8098-B18A773F0C4C}" dt="2022-03-01T22:06:20.549" v="310" actId="5793"/>
        <pc:sldMkLst>
          <pc:docMk/>
          <pc:sldMk cId="3901395852" sldId="268"/>
        </pc:sldMkLst>
        <pc:spChg chg="mod">
          <ac:chgData name="Martin Guzi" userId="9c94691f-eac0-47a5-9145-7861125b65f7" providerId="ADAL" clId="{D3DDDD94-B3C4-40ED-8098-B18A773F0C4C}" dt="2022-03-01T22:05:51.343" v="302"/>
          <ac:spMkLst>
            <pc:docMk/>
            <pc:sldMk cId="3901395852" sldId="268"/>
            <ac:spMk id="4" creationId="{13DF0F8E-03F7-4144-AFA9-86021ABFCE04}"/>
          </ac:spMkLst>
        </pc:spChg>
        <pc:spChg chg="mod">
          <ac:chgData name="Martin Guzi" userId="9c94691f-eac0-47a5-9145-7861125b65f7" providerId="ADAL" clId="{D3DDDD94-B3C4-40ED-8098-B18A773F0C4C}" dt="2022-03-01T22:06:20.549" v="310" actId="5793"/>
          <ac:spMkLst>
            <pc:docMk/>
            <pc:sldMk cId="3901395852" sldId="268"/>
            <ac:spMk id="5" creationId="{14451B80-AED2-4643-B594-9FF639DE2397}"/>
          </ac:spMkLst>
        </pc:spChg>
      </pc:sldChg>
      <pc:sldChg chg="modSp new mod">
        <pc:chgData name="Martin Guzi" userId="9c94691f-eac0-47a5-9145-7861125b65f7" providerId="ADAL" clId="{D3DDDD94-B3C4-40ED-8098-B18A773F0C4C}" dt="2022-03-01T22:43:57.076" v="463" actId="20577"/>
        <pc:sldMkLst>
          <pc:docMk/>
          <pc:sldMk cId="3612579610" sldId="269"/>
        </pc:sldMkLst>
        <pc:spChg chg="mod">
          <ac:chgData name="Martin Guzi" userId="9c94691f-eac0-47a5-9145-7861125b65f7" providerId="ADAL" clId="{D3DDDD94-B3C4-40ED-8098-B18A773F0C4C}" dt="2022-03-01T22:43:57.076" v="463" actId="20577"/>
          <ac:spMkLst>
            <pc:docMk/>
            <pc:sldMk cId="3612579610" sldId="269"/>
            <ac:spMk id="4" creationId="{B37D8989-6917-4DF7-A0A1-A9B1735E26A5}"/>
          </ac:spMkLst>
        </pc:spChg>
        <pc:spChg chg="mod">
          <ac:chgData name="Martin Guzi" userId="9c94691f-eac0-47a5-9145-7861125b65f7" providerId="ADAL" clId="{D3DDDD94-B3C4-40ED-8098-B18A773F0C4C}" dt="2022-03-01T22:26:51.280" v="375" actId="6549"/>
          <ac:spMkLst>
            <pc:docMk/>
            <pc:sldMk cId="3612579610" sldId="269"/>
            <ac:spMk id="5" creationId="{6135E6E5-17B0-4F1F-B34B-0B1ED7072321}"/>
          </ac:spMkLst>
        </pc:spChg>
      </pc:sldChg>
      <pc:sldChg chg="modSp add mod">
        <pc:chgData name="Martin Guzi" userId="9c94691f-eac0-47a5-9145-7861125b65f7" providerId="ADAL" clId="{D3DDDD94-B3C4-40ED-8098-B18A773F0C4C}" dt="2022-03-01T22:44:00.461" v="464" actId="20577"/>
        <pc:sldMkLst>
          <pc:docMk/>
          <pc:sldMk cId="2840387807" sldId="270"/>
        </pc:sldMkLst>
        <pc:spChg chg="mod">
          <ac:chgData name="Martin Guzi" userId="9c94691f-eac0-47a5-9145-7861125b65f7" providerId="ADAL" clId="{D3DDDD94-B3C4-40ED-8098-B18A773F0C4C}" dt="2022-03-01T22:44:00.461" v="464" actId="20577"/>
          <ac:spMkLst>
            <pc:docMk/>
            <pc:sldMk cId="2840387807" sldId="270"/>
            <ac:spMk id="4" creationId="{B37D8989-6917-4DF7-A0A1-A9B1735E26A5}"/>
          </ac:spMkLst>
        </pc:spChg>
        <pc:spChg chg="mod">
          <ac:chgData name="Martin Guzi" userId="9c94691f-eac0-47a5-9145-7861125b65f7" providerId="ADAL" clId="{D3DDDD94-B3C4-40ED-8098-B18A773F0C4C}" dt="2022-03-01T22:27:26.335" v="385" actId="20577"/>
          <ac:spMkLst>
            <pc:docMk/>
            <pc:sldMk cId="2840387807" sldId="270"/>
            <ac:spMk id="5" creationId="{6135E6E5-17B0-4F1F-B34B-0B1ED7072321}"/>
          </ac:spMkLst>
        </pc:spChg>
      </pc:sldChg>
      <pc:sldChg chg="modSp new mod">
        <pc:chgData name="Martin Guzi" userId="9c94691f-eac0-47a5-9145-7861125b65f7" providerId="ADAL" clId="{D3DDDD94-B3C4-40ED-8098-B18A773F0C4C}" dt="2022-03-01T22:44:08.815" v="469" actId="20577"/>
        <pc:sldMkLst>
          <pc:docMk/>
          <pc:sldMk cId="4091678227" sldId="271"/>
        </pc:sldMkLst>
        <pc:spChg chg="mod">
          <ac:chgData name="Martin Guzi" userId="9c94691f-eac0-47a5-9145-7861125b65f7" providerId="ADAL" clId="{D3DDDD94-B3C4-40ED-8098-B18A773F0C4C}" dt="2022-03-01T22:44:08.815" v="469" actId="20577"/>
          <ac:spMkLst>
            <pc:docMk/>
            <pc:sldMk cId="4091678227" sldId="271"/>
            <ac:spMk id="4" creationId="{D766C657-46B6-498E-B892-BAFBEC93285A}"/>
          </ac:spMkLst>
        </pc:spChg>
        <pc:spChg chg="mod">
          <ac:chgData name="Martin Guzi" userId="9c94691f-eac0-47a5-9145-7861125b65f7" providerId="ADAL" clId="{D3DDDD94-B3C4-40ED-8098-B18A773F0C4C}" dt="2022-03-01T22:29:49.807" v="402" actId="20577"/>
          <ac:spMkLst>
            <pc:docMk/>
            <pc:sldMk cId="4091678227" sldId="271"/>
            <ac:spMk id="5" creationId="{84F80D6A-57A6-4F0A-B655-ED67251AB4C0}"/>
          </ac:spMkLst>
        </pc:spChg>
      </pc:sldChg>
      <pc:sldChg chg="modSp new mod">
        <pc:chgData name="Martin Guzi" userId="9c94691f-eac0-47a5-9145-7861125b65f7" providerId="ADAL" clId="{D3DDDD94-B3C4-40ED-8098-B18A773F0C4C}" dt="2022-03-01T22:30:20.170" v="407" actId="12"/>
        <pc:sldMkLst>
          <pc:docMk/>
          <pc:sldMk cId="1419809530" sldId="272"/>
        </pc:sldMkLst>
        <pc:spChg chg="mod">
          <ac:chgData name="Martin Guzi" userId="9c94691f-eac0-47a5-9145-7861125b65f7" providerId="ADAL" clId="{D3DDDD94-B3C4-40ED-8098-B18A773F0C4C}" dt="2022-03-01T22:30:17.023" v="406"/>
          <ac:spMkLst>
            <pc:docMk/>
            <pc:sldMk cId="1419809530" sldId="272"/>
            <ac:spMk id="4" creationId="{ABAA7416-4DE4-41DC-8247-6B21B64FCF03}"/>
          </ac:spMkLst>
        </pc:spChg>
        <pc:spChg chg="mod">
          <ac:chgData name="Martin Guzi" userId="9c94691f-eac0-47a5-9145-7861125b65f7" providerId="ADAL" clId="{D3DDDD94-B3C4-40ED-8098-B18A773F0C4C}" dt="2022-03-01T22:30:20.170" v="407" actId="12"/>
          <ac:spMkLst>
            <pc:docMk/>
            <pc:sldMk cId="1419809530" sldId="272"/>
            <ac:spMk id="5" creationId="{FD11727B-B1AD-409B-A6BA-B4076AF5E1D9}"/>
          </ac:spMkLst>
        </pc:spChg>
      </pc:sldChg>
      <pc:sldChg chg="addSp delSp modSp new mod ord">
        <pc:chgData name="Martin Guzi" userId="9c94691f-eac0-47a5-9145-7861125b65f7" providerId="ADAL" clId="{D3DDDD94-B3C4-40ED-8098-B18A773F0C4C}" dt="2022-03-01T22:44:04.524" v="466" actId="20577"/>
        <pc:sldMkLst>
          <pc:docMk/>
          <pc:sldMk cId="3530662620" sldId="273"/>
        </pc:sldMkLst>
        <pc:spChg chg="mod">
          <ac:chgData name="Martin Guzi" userId="9c94691f-eac0-47a5-9145-7861125b65f7" providerId="ADAL" clId="{D3DDDD94-B3C4-40ED-8098-B18A773F0C4C}" dt="2022-03-01T22:44:04.524" v="466" actId="20577"/>
          <ac:spMkLst>
            <pc:docMk/>
            <pc:sldMk cId="3530662620" sldId="273"/>
            <ac:spMk id="4" creationId="{9EAE4828-3964-48F7-AE5A-C46CE1C70F5C}"/>
          </ac:spMkLst>
        </pc:spChg>
        <pc:spChg chg="mod">
          <ac:chgData name="Martin Guzi" userId="9c94691f-eac0-47a5-9145-7861125b65f7" providerId="ADAL" clId="{D3DDDD94-B3C4-40ED-8098-B18A773F0C4C}" dt="2022-03-01T22:31:38.522" v="450" actId="20577"/>
          <ac:spMkLst>
            <pc:docMk/>
            <pc:sldMk cId="3530662620" sldId="273"/>
            <ac:spMk id="5" creationId="{E60C0CBF-FEEF-4156-8800-0801445A56EC}"/>
          </ac:spMkLst>
        </pc:spChg>
        <pc:spChg chg="add del">
          <ac:chgData name="Martin Guzi" userId="9c94691f-eac0-47a5-9145-7861125b65f7" providerId="ADAL" clId="{D3DDDD94-B3C4-40ED-8098-B18A773F0C4C}" dt="2022-03-01T22:31:06.077" v="422"/>
          <ac:spMkLst>
            <pc:docMk/>
            <pc:sldMk cId="3530662620" sldId="273"/>
            <ac:spMk id="6" creationId="{29763A31-782D-451E-B7C5-8B4124759693}"/>
          </ac:spMkLst>
        </pc:spChg>
        <pc:spChg chg="add del">
          <ac:chgData name="Martin Guzi" userId="9c94691f-eac0-47a5-9145-7861125b65f7" providerId="ADAL" clId="{D3DDDD94-B3C4-40ED-8098-B18A773F0C4C}" dt="2022-03-01T22:31:06.077" v="422"/>
          <ac:spMkLst>
            <pc:docMk/>
            <pc:sldMk cId="3530662620" sldId="273"/>
            <ac:spMk id="7" creationId="{46D8694B-5AF4-4B1D-9A69-6D620C59BD23}"/>
          </ac:spMkLst>
        </pc:spChg>
        <pc:spChg chg="add del mod">
          <ac:chgData name="Martin Guzi" userId="9c94691f-eac0-47a5-9145-7861125b65f7" providerId="ADAL" clId="{D3DDDD94-B3C4-40ED-8098-B18A773F0C4C}" dt="2022-03-01T22:31:10.659" v="426"/>
          <ac:spMkLst>
            <pc:docMk/>
            <pc:sldMk cId="3530662620" sldId="273"/>
            <ac:spMk id="8" creationId="{89017DAC-01C5-499D-98CC-373239C5FA10}"/>
          </ac:spMkLst>
        </pc:spChg>
        <pc:spChg chg="add del mod">
          <ac:chgData name="Martin Guzi" userId="9c94691f-eac0-47a5-9145-7861125b65f7" providerId="ADAL" clId="{D3DDDD94-B3C4-40ED-8098-B18A773F0C4C}" dt="2022-03-01T22:31:10.659" v="426"/>
          <ac:spMkLst>
            <pc:docMk/>
            <pc:sldMk cId="3530662620" sldId="273"/>
            <ac:spMk id="9" creationId="{23D9DAA8-4D6D-4F19-B8C6-FBDBC8B3F70B}"/>
          </ac:spMkLst>
        </pc:spChg>
        <pc:picChg chg="add mod">
          <ac:chgData name="Martin Guzi" userId="9c94691f-eac0-47a5-9145-7861125b65f7" providerId="ADAL" clId="{D3DDDD94-B3C4-40ED-8098-B18A773F0C4C}" dt="2022-03-01T22:31:26.586" v="430" actId="1076"/>
          <ac:picMkLst>
            <pc:docMk/>
            <pc:sldMk cId="3530662620" sldId="273"/>
            <ac:picMk id="12" creationId="{08D2E75A-452E-491E-B48E-DB1FC16D8A93}"/>
          </ac:picMkLst>
        </pc:picChg>
        <pc:picChg chg="add del">
          <ac:chgData name="Martin Guzi" userId="9c94691f-eac0-47a5-9145-7861125b65f7" providerId="ADAL" clId="{D3DDDD94-B3C4-40ED-8098-B18A773F0C4C}" dt="2022-03-01T22:31:06.077" v="422"/>
          <ac:picMkLst>
            <pc:docMk/>
            <pc:sldMk cId="3530662620" sldId="273"/>
            <ac:picMk id="1025" creationId="{EBEEDBB2-B238-4E6C-BD9C-9081F75BE957}"/>
          </ac:picMkLst>
        </pc:picChg>
        <pc:picChg chg="add del mod">
          <ac:chgData name="Martin Guzi" userId="9c94691f-eac0-47a5-9145-7861125b65f7" providerId="ADAL" clId="{D3DDDD94-B3C4-40ED-8098-B18A773F0C4C}" dt="2022-03-01T22:31:10.659" v="426"/>
          <ac:picMkLst>
            <pc:docMk/>
            <pc:sldMk cId="3530662620" sldId="273"/>
            <ac:picMk id="1028" creationId="{BEC97014-0985-48EE-83BF-EF9F97FF2859}"/>
          </ac:picMkLst>
        </pc:picChg>
      </pc:sldChg>
      <pc:sldChg chg="addSp delSp modSp new mod">
        <pc:chgData name="Martin Guzi" userId="9c94691f-eac0-47a5-9145-7861125b65f7" providerId="ADAL" clId="{D3DDDD94-B3C4-40ED-8098-B18A773F0C4C}" dt="2022-03-01T22:51:32.836" v="578" actId="9405"/>
        <pc:sldMkLst>
          <pc:docMk/>
          <pc:sldMk cId="2189654241" sldId="274"/>
        </pc:sldMkLst>
        <pc:spChg chg="mod">
          <ac:chgData name="Martin Guzi" userId="9c94691f-eac0-47a5-9145-7861125b65f7" providerId="ADAL" clId="{D3DDDD94-B3C4-40ED-8098-B18A773F0C4C}" dt="2022-03-01T22:50:48.355" v="566"/>
          <ac:spMkLst>
            <pc:docMk/>
            <pc:sldMk cId="2189654241" sldId="274"/>
            <ac:spMk id="4" creationId="{05DBC7EF-56E0-4B97-B687-EE46B9436308}"/>
          </ac:spMkLst>
        </pc:spChg>
        <pc:spChg chg="mod">
          <ac:chgData name="Martin Guzi" userId="9c94691f-eac0-47a5-9145-7861125b65f7" providerId="ADAL" clId="{D3DDDD94-B3C4-40ED-8098-B18A773F0C4C}" dt="2022-03-01T22:50:52.617" v="570" actId="20577"/>
          <ac:spMkLst>
            <pc:docMk/>
            <pc:sldMk cId="2189654241" sldId="274"/>
            <ac:spMk id="5" creationId="{C384A66A-FCFE-4CF9-9EE7-AA1494D5A56C}"/>
          </ac:spMkLst>
        </pc:spChg>
        <pc:picChg chg="add mod">
          <ac:chgData name="Martin Guzi" userId="9c94691f-eac0-47a5-9145-7861125b65f7" providerId="ADAL" clId="{D3DDDD94-B3C4-40ED-8098-B18A773F0C4C}" dt="2022-03-01T22:49:31.710" v="554" actId="1076"/>
          <ac:picMkLst>
            <pc:docMk/>
            <pc:sldMk cId="2189654241" sldId="274"/>
            <ac:picMk id="7" creationId="{4B8C4104-952D-4A6A-80D2-5250D520B3DD}"/>
          </ac:picMkLst>
        </pc:picChg>
        <pc:picChg chg="add mod">
          <ac:chgData name="Martin Guzi" userId="9c94691f-eac0-47a5-9145-7861125b65f7" providerId="ADAL" clId="{D3DDDD94-B3C4-40ED-8098-B18A773F0C4C}" dt="2022-03-01T22:50:22.733" v="558" actId="1076"/>
          <ac:picMkLst>
            <pc:docMk/>
            <pc:sldMk cId="2189654241" sldId="274"/>
            <ac:picMk id="9" creationId="{02AF6FBB-D8AE-4AA6-A4E4-5792DC7A003A}"/>
          </ac:picMkLst>
        </pc:picChg>
        <pc:inkChg chg="add del">
          <ac:chgData name="Martin Guzi" userId="9c94691f-eac0-47a5-9145-7861125b65f7" providerId="ADAL" clId="{D3DDDD94-B3C4-40ED-8098-B18A773F0C4C}" dt="2022-03-01T22:50:29.792" v="560" actId="9405"/>
          <ac:inkMkLst>
            <pc:docMk/>
            <pc:sldMk cId="2189654241" sldId="274"/>
            <ac:inkMk id="10" creationId="{3701657C-06C6-47CD-B655-6A024B6B0F10}"/>
          </ac:inkMkLst>
        </pc:inkChg>
        <pc:inkChg chg="add del">
          <ac:chgData name="Martin Guzi" userId="9c94691f-eac0-47a5-9145-7861125b65f7" providerId="ADAL" clId="{D3DDDD94-B3C4-40ED-8098-B18A773F0C4C}" dt="2022-03-01T22:50:32.621" v="562" actId="9405"/>
          <ac:inkMkLst>
            <pc:docMk/>
            <pc:sldMk cId="2189654241" sldId="274"/>
            <ac:inkMk id="11" creationId="{21A34376-C0FA-41F2-8BE6-91E5EE76EBEA}"/>
          </ac:inkMkLst>
        </pc:inkChg>
        <pc:inkChg chg="add">
          <ac:chgData name="Martin Guzi" userId="9c94691f-eac0-47a5-9145-7861125b65f7" providerId="ADAL" clId="{D3DDDD94-B3C4-40ED-8098-B18A773F0C4C}" dt="2022-03-01T22:50:35.057" v="563" actId="9405"/>
          <ac:inkMkLst>
            <pc:docMk/>
            <pc:sldMk cId="2189654241" sldId="274"/>
            <ac:inkMk id="12" creationId="{9CD86024-F77A-42AA-B7F3-5C88A78127F3}"/>
          </ac:inkMkLst>
        </pc:inkChg>
        <pc:inkChg chg="add del">
          <ac:chgData name="Martin Guzi" userId="9c94691f-eac0-47a5-9145-7861125b65f7" providerId="ADAL" clId="{D3DDDD94-B3C4-40ED-8098-B18A773F0C4C}" dt="2022-03-01T22:50:40.234" v="565" actId="9405"/>
          <ac:inkMkLst>
            <pc:docMk/>
            <pc:sldMk cId="2189654241" sldId="274"/>
            <ac:inkMk id="13" creationId="{053C2891-D122-4047-A164-FD2028E11FBE}"/>
          </ac:inkMkLst>
        </pc:inkChg>
        <pc:inkChg chg="add del">
          <ac:chgData name="Martin Guzi" userId="9c94691f-eac0-47a5-9145-7861125b65f7" providerId="ADAL" clId="{D3DDDD94-B3C4-40ED-8098-B18A773F0C4C}" dt="2022-03-01T22:51:19.476" v="574" actId="9405"/>
          <ac:inkMkLst>
            <pc:docMk/>
            <pc:sldMk cId="2189654241" sldId="274"/>
            <ac:inkMk id="14" creationId="{22A397C0-3E39-434D-8B01-24055B66C9AB}"/>
          </ac:inkMkLst>
        </pc:inkChg>
        <pc:inkChg chg="add del">
          <ac:chgData name="Martin Guzi" userId="9c94691f-eac0-47a5-9145-7861125b65f7" providerId="ADAL" clId="{D3DDDD94-B3C4-40ED-8098-B18A773F0C4C}" dt="2022-03-01T22:51:19.020" v="573" actId="9405"/>
          <ac:inkMkLst>
            <pc:docMk/>
            <pc:sldMk cId="2189654241" sldId="274"/>
            <ac:inkMk id="15" creationId="{3365EC3D-8118-45F9-8A55-317557E5D802}"/>
          </ac:inkMkLst>
        </pc:inkChg>
        <pc:inkChg chg="add del">
          <ac:chgData name="Martin Guzi" userId="9c94691f-eac0-47a5-9145-7861125b65f7" providerId="ADAL" clId="{D3DDDD94-B3C4-40ED-8098-B18A773F0C4C}" dt="2022-03-01T22:51:24.378" v="576" actId="9405"/>
          <ac:inkMkLst>
            <pc:docMk/>
            <pc:sldMk cId="2189654241" sldId="274"/>
            <ac:inkMk id="16" creationId="{3881843C-AC02-43D8-9661-1F35F7AB38E0}"/>
          </ac:inkMkLst>
        </pc:inkChg>
        <pc:inkChg chg="add">
          <ac:chgData name="Martin Guzi" userId="9c94691f-eac0-47a5-9145-7861125b65f7" providerId="ADAL" clId="{D3DDDD94-B3C4-40ED-8098-B18A773F0C4C}" dt="2022-03-01T22:51:28.384" v="577" actId="9405"/>
          <ac:inkMkLst>
            <pc:docMk/>
            <pc:sldMk cId="2189654241" sldId="274"/>
            <ac:inkMk id="17" creationId="{2A56BB44-FB69-4CD8-A293-59F706C63172}"/>
          </ac:inkMkLst>
        </pc:inkChg>
        <pc:inkChg chg="add">
          <ac:chgData name="Martin Guzi" userId="9c94691f-eac0-47a5-9145-7861125b65f7" providerId="ADAL" clId="{D3DDDD94-B3C4-40ED-8098-B18A773F0C4C}" dt="2022-03-01T22:51:32.836" v="578" actId="9405"/>
          <ac:inkMkLst>
            <pc:docMk/>
            <pc:sldMk cId="2189654241" sldId="274"/>
            <ac:inkMk id="18" creationId="{67A24FB4-ECD7-4ACB-89F0-44BA4ACEAB13}"/>
          </ac:inkMkLst>
        </pc:inkChg>
      </pc:sldChg>
      <pc:sldChg chg="modSp new mod">
        <pc:chgData name="Martin Guzi" userId="9c94691f-eac0-47a5-9145-7861125b65f7" providerId="ADAL" clId="{D3DDDD94-B3C4-40ED-8098-B18A773F0C4C}" dt="2022-03-01T23:01:12.379" v="682" actId="20577"/>
        <pc:sldMkLst>
          <pc:docMk/>
          <pc:sldMk cId="1075310332" sldId="275"/>
        </pc:sldMkLst>
        <pc:spChg chg="mod">
          <ac:chgData name="Martin Guzi" userId="9c94691f-eac0-47a5-9145-7861125b65f7" providerId="ADAL" clId="{D3DDDD94-B3C4-40ED-8098-B18A773F0C4C}" dt="2022-03-01T22:55:09.884" v="628" actId="20577"/>
          <ac:spMkLst>
            <pc:docMk/>
            <pc:sldMk cId="1075310332" sldId="275"/>
            <ac:spMk id="4" creationId="{B6201D7A-A36E-467D-9B28-401E02E896B0}"/>
          </ac:spMkLst>
        </pc:spChg>
        <pc:spChg chg="mod">
          <ac:chgData name="Martin Guzi" userId="9c94691f-eac0-47a5-9145-7861125b65f7" providerId="ADAL" clId="{D3DDDD94-B3C4-40ED-8098-B18A773F0C4C}" dt="2022-03-01T23:01:12.379" v="682" actId="20577"/>
          <ac:spMkLst>
            <pc:docMk/>
            <pc:sldMk cId="1075310332" sldId="275"/>
            <ac:spMk id="5" creationId="{1EC06690-D28F-4F0E-B225-7D238628463E}"/>
          </ac:spMkLst>
        </pc:spChg>
      </pc:sldChg>
    </pc:docChg>
  </pc:docChgLst>
  <pc:docChgLst>
    <pc:chgData name="Martin Guzi" userId="9c94691f-eac0-47a5-9145-7861125b65f7" providerId="ADAL" clId="{3DA5C8F4-E15A-4C0E-B3B8-96E5A4777229}"/>
    <pc:docChg chg="modSld">
      <pc:chgData name="Martin Guzi" userId="9c94691f-eac0-47a5-9145-7861125b65f7" providerId="ADAL" clId="{3DA5C8F4-E15A-4C0E-B3B8-96E5A4777229}" dt="2022-03-02T07:55:00.261" v="0" actId="20577"/>
      <pc:docMkLst>
        <pc:docMk/>
      </pc:docMkLst>
      <pc:sldChg chg="modSp">
        <pc:chgData name="Martin Guzi" userId="9c94691f-eac0-47a5-9145-7861125b65f7" providerId="ADAL" clId="{3DA5C8F4-E15A-4C0E-B3B8-96E5A4777229}" dt="2022-03-02T07:55:00.261" v="0" actId="20577"/>
        <pc:sldMkLst>
          <pc:docMk/>
          <pc:sldMk cId="3612579610" sldId="269"/>
        </pc:sldMkLst>
        <pc:spChg chg="mod">
          <ac:chgData name="Martin Guzi" userId="9c94691f-eac0-47a5-9145-7861125b65f7" providerId="ADAL" clId="{3DA5C8F4-E15A-4C0E-B3B8-96E5A4777229}" dt="2022-03-02T07:55:00.261" v="0" actId="20577"/>
          <ac:spMkLst>
            <pc:docMk/>
            <pc:sldMk cId="3612579610" sldId="269"/>
            <ac:spMk id="5" creationId="{6135E6E5-17B0-4F1F-B34B-0B1ED7072321}"/>
          </ac:spMkLst>
        </pc:spChg>
      </pc:sldChg>
    </pc:docChg>
  </pc:docChgLst>
  <pc:docChgLst>
    <pc:chgData name="Martin Guzi" userId="9c94691f-eac0-47a5-9145-7861125b65f7" providerId="ADAL" clId="{0181B672-DFA2-4993-B62A-9FC845F427F9}"/>
    <pc:docChg chg="custSel modSld">
      <pc:chgData name="Martin Guzi" userId="9c94691f-eac0-47a5-9145-7861125b65f7" providerId="ADAL" clId="{0181B672-DFA2-4993-B62A-9FC845F427F9}" dt="2023-10-02T11:57:59.629" v="59" actId="20577"/>
      <pc:docMkLst>
        <pc:docMk/>
      </pc:docMkLst>
      <pc:sldChg chg="modSp mod">
        <pc:chgData name="Martin Guzi" userId="9c94691f-eac0-47a5-9145-7861125b65f7" providerId="ADAL" clId="{0181B672-DFA2-4993-B62A-9FC845F427F9}" dt="2023-10-02T11:57:59.629" v="59" actId="20577"/>
        <pc:sldMkLst>
          <pc:docMk/>
          <pc:sldMk cId="1075310332" sldId="275"/>
        </pc:sldMkLst>
        <pc:spChg chg="mod">
          <ac:chgData name="Martin Guzi" userId="9c94691f-eac0-47a5-9145-7861125b65f7" providerId="ADAL" clId="{0181B672-DFA2-4993-B62A-9FC845F427F9}" dt="2023-10-02T11:57:59.629" v="59" actId="20577"/>
          <ac:spMkLst>
            <pc:docMk/>
            <pc:sldMk cId="1075310332" sldId="275"/>
            <ac:spMk id="5" creationId="{1EC06690-D28F-4F0E-B225-7D238628463E}"/>
          </ac:spMkLst>
        </pc:spChg>
      </pc:sldChg>
      <pc:sldChg chg="modSp mod">
        <pc:chgData name="Martin Guzi" userId="9c94691f-eac0-47a5-9145-7861125b65f7" providerId="ADAL" clId="{0181B672-DFA2-4993-B62A-9FC845F427F9}" dt="2023-10-02T11:52:02.409" v="0" actId="1038"/>
        <pc:sldMkLst>
          <pc:docMk/>
          <pc:sldMk cId="3446377558" sldId="276"/>
        </pc:sldMkLst>
        <pc:picChg chg="mod">
          <ac:chgData name="Martin Guzi" userId="9c94691f-eac0-47a5-9145-7861125b65f7" providerId="ADAL" clId="{0181B672-DFA2-4993-B62A-9FC845F427F9}" dt="2023-10-02T11:52:02.409" v="0" actId="1038"/>
          <ac:picMkLst>
            <pc:docMk/>
            <pc:sldMk cId="3446377558" sldId="276"/>
            <ac:picMk id="12" creationId="{3FD2ADAA-5F0D-4339-953C-12D4AC60F26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01T22:50:35.057"/>
    </inkml:context>
    <inkml:brush xml:id="br0">
      <inkml:brushProperty name="width" value="0.05" units="cm"/>
      <inkml:brushProperty name="height" value="0.05" units="cm"/>
      <inkml:brushProperty name="color" value="#E71224"/>
    </inkml:brush>
  </inkml:definitions>
  <inkml:trace contextRef="#ctx0" brushRef="#br0">894 24 24575,'-115'19'0,"-20"-20"0,-61 3 0,133 7 0,42-5 0,-1-1 0,-27 1 0,40-5 0,0 1 0,0 0 0,0 1 0,-1 0 0,1 0 0,0 1 0,1 0 0,-1 1 0,0-1 0,0 2 0,1-1 0,0 1 0,-15 10 0,8-4 0,1 1 0,0 0 0,-14 15 0,23-20 0,0 0 0,0 0 0,1 0 0,0 0 0,0 1 0,1-1 0,-1 1 0,2 0 0,-1 0 0,-1 9 0,-9 35 0,4 0 0,1 0 0,-1 87 0,8-97 0,1-22 0,0-1 0,1 1 0,3 20 0,-3-33 0,1 0 0,0 0 0,0 0 0,0 0 0,1 0 0,0 0 0,0 0 0,0-1 0,1 0 0,0 0 0,0 0 0,9 9 0,23 20 0,2-1 0,1-2 0,1-2 0,87 48 0,-74-52 0,-10-3 0,1-2 0,1-3 0,62 17 0,15 2 0,-82-23 0,0-1 0,49 7 0,1-5 0,-30-4 0,120 4 0,-85-12 0,81-5 0,-168 2 0,1-1 0,0-1 0,0 0 0,-1 0 0,1-1 0,-1 0 0,0 0 0,0-1 0,-1 0 0,1 0 0,-1-1 0,8-8 0,28-19 0,-22 19 0,-1-2 0,0 0 0,-2-2 0,1 0 0,-2-1 0,26-36 0,10-39 0,-38 69 0,-1-2 0,-1 1 0,15-45 0,-25 63 0,-1 0 0,0 0 0,0 1 0,0-2 0,-1 1 0,-1 0 0,1 0 0,-1 0 0,0 0 0,-1 0 0,0 0 0,0 0 0,-1 0 0,0 0 0,-1 0 0,-3-9 0,-2 2 0,0 1 0,-1 1 0,0 0 0,-1 0 0,-1 1 0,0 0 0,-14-12 0,-4 0 0,-1 1 0,-1 1 0,-55-28 0,57 34 0,-73-49 0,69 42 0,-1 2 0,-1 1 0,-55-23 0,38 18 0,-13-4 0,33 20 0,-53-13 0,60 18 0,-13-2 0,-73-3 0,104 10-136,1-2-1,-1 1 1,0-1-1,1 0 1,-1 0-1,0 0 1,1-1-1,0 0 0,-9-4 1,2-2-6690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01T22:51:28.384"/>
    </inkml:context>
    <inkml:brush xml:id="br0">
      <inkml:brushProperty name="width" value="0.05" units="cm"/>
      <inkml:brushProperty name="height" value="0.05" units="cm"/>
      <inkml:brushProperty name="color" value="#E71224"/>
    </inkml:brush>
  </inkml:definitions>
  <inkml:trace contextRef="#ctx0" brushRef="#br0">2855 20 24575,'-621'0'0,"525"10"0,70-5 0,-46 1 0,-122 13 0,-39 1 0,194-19 0,-45 9 0,14-2 0,4 0 0,34-3 0,-45 1 0,7 3 0,4 1 0,25-7 0,1 3 0,-66 16 0,-2 1 0,42-14 0,-56 12 0,-124 58 0,8 12 0,229-86 0,0-1 0,0 1 0,0 1 0,1 0 0,-1 0 0,2 0 0,-1 1 0,1 0 0,0 1 0,0 0 0,1 0 0,0 0 0,0 1 0,1-1 0,0 2 0,1-1 0,0 0 0,0 1 0,1 0 0,1-1 0,-1 1 0,1 0 0,1 1 0,0-1 0,1 0 0,0 0 0,0 1 0,1-1 0,0 0 0,1 0 0,5 19 0,-5-24 0,1 1 0,-1-1 0,1 0 0,0-1 0,0 1 0,1 0 0,-1-1 0,1 0 0,0 0 0,0 0 0,1 0 0,4 2 0,62 34 0,-41-25 0,139 67 0,-153-74 0,1 0 0,0-2 0,29 8 0,21 8 0,-33-11 0,1-1 0,-1-1 0,54 5 0,36 8 0,-103-17 0,1-2 0,27 1 0,25 3 0,139 24 0,-167-25 0,0-1 0,81-3 0,23 1 0,5 17 0,-89-12 0,-36-3 0,49 1 0,115 13 0,-100-21 0,103 4 0,-125 7 0,-37-4 0,51 1 0,40 3 0,1 1 0,3212-14 0,-1715 7 0,-1558-3 0,36 1 0,139-17 0,-188 12 0,0 1 0,61 6 0,71-4 0,-121-8 0,-43 5 0,0 1 0,28-1 0,66-5 0,-76 4 0,40 0 0,-47 5 0,-1-3 0,46-8 0,59-9 0,-112 17 0,1-1 0,-1-1 0,0-1 0,0-1 0,-1-1 0,42-21 0,-58 25 0,25-14 0,47-36 0,-72 48 0,-1-1 0,0 0 0,0 0 0,0-1 0,-1 0 0,0 0 0,-1 0 0,1 0 0,4-15 0,12-21 0,27-46 0,20-34 0,-64 114 0,1 0 0,-1 0 0,-1-1 0,0 1 0,0-1 0,-1 0 0,-1 0 0,0 0 0,0-14 0,-2 22 0,1 1 0,-1-1 0,0 0 0,-1 0 0,1 1 0,0-1 0,-1 1 0,0-1 0,1 1 0,-1 0 0,0 0 0,0 0 0,0 0 0,-1 0 0,1 0 0,0 0 0,-1 1 0,-4-3 0,-56-25 0,40 19 0,-208-84 0,194 79 0,-1 1 0,0 2 0,0 1 0,-71-9 0,26 4 0,-67-9 0,42 7 0,74 11 0,-1 1 0,-60-1 0,-69-3 0,-2 0 0,-21 1 0,3 0 0,-1986 10 0,1105-2 0,915-19 0,76 20 0,35 1 0,0-2 0,-66-10 0,55 4 0,-1 3 0,0 1 0,-62 6 0,10 0 0,-11-13 0,77 5 0,-45 0 0,42 6 0,-3 0 0,-1-2 0,-81-11 0,84 6 0,1 3 0,-1 1 0,-59 5 0,46-1 0,-57-4 0,48-7 0,41 4 0,-1 2 0,-24 0 0,-264 4-1365,295-1-5461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en-GB" noProof="0" dirty="0"/>
              <a:t>Click here to insert title</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pic>
        <p:nvPicPr>
          <p:cNvPr id="6" name="Grafický objekt 5">
            <a:extLst>
              <a:ext uri="{FF2B5EF4-FFF2-40B4-BE49-F238E27FC236}">
                <a16:creationId xmlns:a16="http://schemas.microsoft.com/office/drawing/2014/main" id="{601D3E6C-8A25-405E-A952-4F92A22C63D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9" cy="1061399"/>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marL="0" marR="0" indent="0" algn="l" defTabSz="914400" rtl="0" eaLnBrk="1" fontAlgn="base" latinLnBrk="0" hangingPunct="1">
              <a:lnSpc>
                <a:spcPts val="1350"/>
              </a:lnSpc>
              <a:spcBef>
                <a:spcPts val="0"/>
              </a:spcBef>
              <a:spcAft>
                <a:spcPct val="0"/>
              </a:spcAft>
              <a:buClr>
                <a:schemeClr val="tx2"/>
              </a:buClr>
              <a:buSzPct val="100000"/>
              <a:buFontTx/>
              <a:buNone/>
              <a:tabLst/>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en-GB" noProof="0" dirty="0"/>
              <a:t>Click here to insert text</a:t>
            </a:r>
          </a:p>
        </p:txBody>
      </p:sp>
      <p:pic>
        <p:nvPicPr>
          <p:cNvPr id="14" name="Grafický objekt 2">
            <a:extLst>
              <a:ext uri="{FF2B5EF4-FFF2-40B4-BE49-F238E27FC236}">
                <a16:creationId xmlns:a16="http://schemas.microsoft.com/office/drawing/2014/main" id="{B22E4AE8-DF2B-3346-9F87-8BD13BBD649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7" name="Grafický objekt 2">
            <a:extLst>
              <a:ext uri="{FF2B5EF4-FFF2-40B4-BE49-F238E27FC236}">
                <a16:creationId xmlns:a16="http://schemas.microsoft.com/office/drawing/2014/main" id="{0AC8EFF1-D7FA-BD4D-8005-3F6A87ED6E7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en-GB" noProof="0" dirty="0"/>
              <a:t>Click here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en-GB" noProof="0" dirty="0"/>
              <a:t>Define footer – presentation title / department</a:t>
            </a:r>
          </a:p>
        </p:txBody>
      </p:sp>
      <p:pic>
        <p:nvPicPr>
          <p:cNvPr id="13" name="Grafický objekt 5">
            <a:extLst>
              <a:ext uri="{FF2B5EF4-FFF2-40B4-BE49-F238E27FC236}">
                <a16:creationId xmlns:a16="http://schemas.microsoft.com/office/drawing/2014/main" id="{69FA61EA-679D-B543-9A9A-0BED254083A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9" cy="1061399"/>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pic>
        <p:nvPicPr>
          <p:cNvPr id="9" name="Grafický objekt 5">
            <a:extLst>
              <a:ext uri="{FF2B5EF4-FFF2-40B4-BE49-F238E27FC236}">
                <a16:creationId xmlns:a16="http://schemas.microsoft.com/office/drawing/2014/main" id="{EC623FFD-EDA9-BF4C-9493-7330893C5D2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8" cy="1061399"/>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B9006E"/>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en-GB" noProof="0" dirty="0"/>
              <a:t>Click here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en-GB" noProof="0" dirty="0"/>
              <a:t>Define footer – presentation title / department</a:t>
            </a:r>
          </a:p>
        </p:txBody>
      </p:sp>
      <p:pic>
        <p:nvPicPr>
          <p:cNvPr id="11" name="Grafický objekt 5">
            <a:extLst>
              <a:ext uri="{FF2B5EF4-FFF2-40B4-BE49-F238E27FC236}">
                <a16:creationId xmlns:a16="http://schemas.microsoft.com/office/drawing/2014/main" id="{561A3275-8CC7-B44F-8BFB-02731D80F6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8" cy="1061399"/>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B9006E"/>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en-GB" noProof="0" dirty="0"/>
              <a:t>Click here to insert image</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pic>
        <p:nvPicPr>
          <p:cNvPr id="5" name="Grafický objekt 2">
            <a:extLst>
              <a:ext uri="{FF2B5EF4-FFF2-40B4-BE49-F238E27FC236}">
                <a16:creationId xmlns:a16="http://schemas.microsoft.com/office/drawing/2014/main" id="{4397D438-0A7B-5A41-8932-CCBA698B0C1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85600" cy="600239"/>
          </a:xfrm>
          <a:prstGeom prst="rect">
            <a:avLst/>
          </a:prstGeom>
        </p:spPr>
      </p:pic>
    </p:spTree>
    <p:extLst>
      <p:ext uri="{BB962C8B-B14F-4D97-AF65-F5344CB8AC3E}">
        <p14:creationId xmlns:p14="http://schemas.microsoft.com/office/powerpoint/2010/main" val="1964211764"/>
      </p:ext>
    </p:extLst>
  </p:cSld>
  <p:clrMapOvr>
    <a:masterClrMapping/>
  </p:clrMapOvr>
  <p:extLst>
    <p:ext uri="{DCECCB84-F9BA-43D5-87BE-67443E8EF086}">
      <p15:sldGuideLst xmlns:p15="http://schemas.microsoft.com/office/powerpoint/2012/main">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4" name="Obrázek 5">
            <a:extLst>
              <a:ext uri="{FF2B5EF4-FFF2-40B4-BE49-F238E27FC236}">
                <a16:creationId xmlns:a16="http://schemas.microsoft.com/office/drawing/2014/main" id="{E4B3D8F6-6DC4-8342-B35E-2D6CEE4ECB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482200" y="2012580"/>
            <a:ext cx="4179600" cy="283283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5ECF17BA-4CC0-425F-84EE-ED5FF94C78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882626" y="2731338"/>
            <a:ext cx="5378748" cy="139532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Grafický objekt 2">
            <a:extLst>
              <a:ext uri="{FF2B5EF4-FFF2-40B4-BE49-F238E27FC236}">
                <a16:creationId xmlns:a16="http://schemas.microsoft.com/office/drawing/2014/main" id="{B1A8C7E8-B354-9C49-A9F5-DCDF85E3C2C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Grafický objekt 2">
            <a:extLst>
              <a:ext uri="{FF2B5EF4-FFF2-40B4-BE49-F238E27FC236}">
                <a16:creationId xmlns:a16="http://schemas.microsoft.com/office/drawing/2014/main" id="{CF89619C-4865-4846-8B6C-FA429C382E8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Grafický objekt 2">
            <a:extLst>
              <a:ext uri="{FF2B5EF4-FFF2-40B4-BE49-F238E27FC236}">
                <a16:creationId xmlns:a16="http://schemas.microsoft.com/office/drawing/2014/main" id="{6079916D-A611-7842-9E25-44BBC3AC9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Grafický objekt 2">
            <a:extLst>
              <a:ext uri="{FF2B5EF4-FFF2-40B4-BE49-F238E27FC236}">
                <a16:creationId xmlns:a16="http://schemas.microsoft.com/office/drawing/2014/main" id="{D0B540A0-9A44-9744-B5A2-82868303AEA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en-GB" noProof="0" dirty="0"/>
              <a:t>Click here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pic>
        <p:nvPicPr>
          <p:cNvPr id="9" name="Grafický objekt 2">
            <a:extLst>
              <a:ext uri="{FF2B5EF4-FFF2-40B4-BE49-F238E27FC236}">
                <a16:creationId xmlns:a16="http://schemas.microsoft.com/office/drawing/2014/main" id="{3ADAE73E-D711-E54F-83B3-02E9FED84E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17" name="Grafický objekt 2">
            <a:extLst>
              <a:ext uri="{FF2B5EF4-FFF2-40B4-BE49-F238E27FC236}">
                <a16:creationId xmlns:a16="http://schemas.microsoft.com/office/drawing/2014/main" id="{04D04082-0EA8-E547-8617-0C8CA1141F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p:txBody>
      </p:sp>
      <p:pic>
        <p:nvPicPr>
          <p:cNvPr id="6" name="Grafický objekt 2">
            <a:extLst>
              <a:ext uri="{FF2B5EF4-FFF2-40B4-BE49-F238E27FC236}">
                <a16:creationId xmlns:a16="http://schemas.microsoft.com/office/drawing/2014/main" id="{D96A438F-F8EF-AC4F-8CCA-C90ACD7589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7" name="Grafický objekt 2">
            <a:extLst>
              <a:ext uri="{FF2B5EF4-FFF2-40B4-BE49-F238E27FC236}">
                <a16:creationId xmlns:a16="http://schemas.microsoft.com/office/drawing/2014/main" id="{3C346B07-7E84-F44D-8487-EA7264B173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en-GB" noProof="0" dirty="0"/>
              <a:t>Click here to insert heading</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2.emf"/><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customXml" Target="../ink/ink2.xml"/><Relationship Id="rId5" Type="http://schemas.openxmlformats.org/officeDocument/2006/relationships/image" Target="../media/image11.emf"/><Relationship Id="rId4" Type="http://schemas.openxmlformats.org/officeDocument/2006/relationships/customXml" Target="../ink/ink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iscovery.muni.cz/" TargetMode="External"/><Relationship Id="rId2" Type="http://schemas.openxmlformats.org/officeDocument/2006/relationships/hyperlink" Target="https://scholar.google.com/" TargetMode="External"/><Relationship Id="rId1" Type="http://schemas.openxmlformats.org/officeDocument/2006/relationships/slideLayout" Target="../slideLayouts/slideLayout2.xml"/><Relationship Id="rId5" Type="http://schemas.openxmlformats.org/officeDocument/2006/relationships/hyperlink" Target="https://www.aeaweb.org/journals/JEL" TargetMode="External"/><Relationship Id="rId4" Type="http://schemas.openxmlformats.org/officeDocument/2006/relationships/hyperlink" Target="https://www.sciencedirect.com/journal/economics-letter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20000"/>
              </a:lnSpc>
            </a:pPr>
            <a:r>
              <a:rPr lang="en-US" dirty="0"/>
              <a:t>Summarizing</a:t>
            </a:r>
            <a:br>
              <a:rPr lang="en-US" dirty="0"/>
            </a:br>
            <a:r>
              <a:rPr lang="en-US" dirty="0"/>
              <a:t>Annotated Bibliography assignment</a:t>
            </a:r>
            <a:br>
              <a:rPr lang="en-US" dirty="0"/>
            </a:br>
            <a:br>
              <a:rPr lang="en-US" dirty="0"/>
            </a:br>
            <a:endParaRPr lang="en-US" dirty="0"/>
          </a:p>
        </p:txBody>
      </p:sp>
      <p:sp>
        <p:nvSpPr>
          <p:cNvPr id="7" name="Subtitle 6">
            <a:extLst>
              <a:ext uri="{FF2B5EF4-FFF2-40B4-BE49-F238E27FC236}">
                <a16:creationId xmlns:a16="http://schemas.microsoft.com/office/drawing/2014/main" id="{1B1BA9A2-C48E-4CD8-92BF-D27BE433F2B3}"/>
              </a:ext>
            </a:extLst>
          </p:cNvPr>
          <p:cNvSpPr>
            <a:spLocks noGrp="1"/>
          </p:cNvSpPr>
          <p:nvPr>
            <p:ph type="subTitle" idx="1"/>
          </p:nvPr>
        </p:nvSpPr>
        <p:spPr>
          <a:xfrm>
            <a:off x="298877" y="4288790"/>
            <a:ext cx="8521200" cy="698497"/>
          </a:xfrm>
        </p:spPr>
        <p:txBody>
          <a:bodyPr/>
          <a:lstStyle/>
          <a:p>
            <a:r>
              <a:rPr lang="en-US" dirty="0"/>
              <a:t>Academic writing</a:t>
            </a:r>
          </a:p>
          <a:p>
            <a:r>
              <a:rPr lang="en-US" dirty="0"/>
              <a:t>Seminar 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86B78A0-4F88-4D68-A712-ED9998F9711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38AF7D30-0DAA-4FA1-91F3-F754B15B7841}"/>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le 3">
            <a:extLst>
              <a:ext uri="{FF2B5EF4-FFF2-40B4-BE49-F238E27FC236}">
                <a16:creationId xmlns:a16="http://schemas.microsoft.com/office/drawing/2014/main" id="{9EAE4828-3964-48F7-AE5A-C46CE1C70F5C}"/>
              </a:ext>
            </a:extLst>
          </p:cNvPr>
          <p:cNvSpPr>
            <a:spLocks noGrp="1"/>
          </p:cNvSpPr>
          <p:nvPr>
            <p:ph type="title"/>
          </p:nvPr>
        </p:nvSpPr>
        <p:spPr/>
        <p:txBody>
          <a:bodyPr/>
          <a:lstStyle/>
          <a:p>
            <a:r>
              <a:rPr lang="en-US" dirty="0"/>
              <a:t>Task 4</a:t>
            </a:r>
          </a:p>
        </p:txBody>
      </p:sp>
      <p:sp>
        <p:nvSpPr>
          <p:cNvPr id="5" name="Content Placeholder 4">
            <a:extLst>
              <a:ext uri="{FF2B5EF4-FFF2-40B4-BE49-F238E27FC236}">
                <a16:creationId xmlns:a16="http://schemas.microsoft.com/office/drawing/2014/main" id="{E60C0CBF-FEEF-4156-8800-0801445A56EC}"/>
              </a:ext>
            </a:extLst>
          </p:cNvPr>
          <p:cNvSpPr>
            <a:spLocks noGrp="1"/>
          </p:cNvSpPr>
          <p:nvPr>
            <p:ph idx="1"/>
          </p:nvPr>
        </p:nvSpPr>
        <p:spPr>
          <a:xfrm>
            <a:off x="540000" y="1171576"/>
            <a:ext cx="8064900" cy="4939092"/>
          </a:xfrm>
        </p:spPr>
        <p:txBody>
          <a:bodyPr/>
          <a:lstStyle/>
          <a:p>
            <a:pPr marL="54000" indent="0">
              <a:buNone/>
            </a:pPr>
            <a:r>
              <a:rPr lang="en-GB" sz="1800" i="1" dirty="0">
                <a:solidFill>
                  <a:srgbClr val="000000"/>
                </a:solidFill>
                <a:effectLst/>
                <a:latin typeface="Times New Roman" panose="02020603050405020304" pitchFamily="18" charset="0"/>
                <a:ea typeface="Times" panose="02020603050405020304" pitchFamily="18" charset="0"/>
              </a:rPr>
              <a:t>Summarise the following text in about 50 words.</a:t>
            </a: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effectLst/>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effectLst/>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effectLst/>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effectLst/>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effectLst/>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r>
              <a:rPr lang="en-GB" sz="1800" i="1" dirty="0">
                <a:solidFill>
                  <a:srgbClr val="000000"/>
                </a:solidFill>
                <a:latin typeface="Times New Roman" panose="02020603050405020304" pitchFamily="18" charset="0"/>
                <a:ea typeface="Times" panose="02020603050405020304" pitchFamily="18" charset="0"/>
              </a:rPr>
              <a:t>Exchange </a:t>
            </a:r>
            <a:endParaRPr lang="en-US" sz="1800" dirty="0">
              <a:solidFill>
                <a:srgbClr val="000000"/>
              </a:solidFill>
              <a:effectLst/>
              <a:latin typeface="Times New Roman" panose="02020603050405020304" pitchFamily="18" charset="0"/>
              <a:ea typeface="Times" panose="02020603050405020304" pitchFamily="18" charset="0"/>
            </a:endParaRPr>
          </a:p>
          <a:p>
            <a:endParaRPr lang="en-US" dirty="0"/>
          </a:p>
        </p:txBody>
      </p:sp>
      <p:pic>
        <p:nvPicPr>
          <p:cNvPr id="12" name="Picture 11" descr="Text&#10;&#10;Description automatically generated">
            <a:extLst>
              <a:ext uri="{FF2B5EF4-FFF2-40B4-BE49-F238E27FC236}">
                <a16:creationId xmlns:a16="http://schemas.microsoft.com/office/drawing/2014/main" id="{08D2E75A-452E-491E-B48E-DB1FC16D8A9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9371" y="1489951"/>
            <a:ext cx="7075356" cy="4113280"/>
          </a:xfrm>
          <a:prstGeom prst="rect">
            <a:avLst/>
          </a:prstGeom>
          <a:noFill/>
          <a:ln>
            <a:noFill/>
          </a:ln>
        </p:spPr>
      </p:pic>
      <p:sp>
        <p:nvSpPr>
          <p:cNvPr id="7" name="TextBox 6">
            <a:extLst>
              <a:ext uri="{FF2B5EF4-FFF2-40B4-BE49-F238E27FC236}">
                <a16:creationId xmlns:a16="http://schemas.microsoft.com/office/drawing/2014/main" id="{3090AD88-F317-4B3C-BABA-3CAD03511196}"/>
              </a:ext>
            </a:extLst>
          </p:cNvPr>
          <p:cNvSpPr txBox="1"/>
          <p:nvPr/>
        </p:nvSpPr>
        <p:spPr>
          <a:xfrm>
            <a:off x="157397" y="6228000"/>
            <a:ext cx="4572000" cy="369332"/>
          </a:xfrm>
          <a:prstGeom prst="rect">
            <a:avLst/>
          </a:prstGeom>
          <a:solidFill>
            <a:schemeClr val="bg1"/>
          </a:solidFill>
        </p:spPr>
        <p:txBody>
          <a:bodyPr wrap="square">
            <a:spAutoFit/>
          </a:bodyPr>
          <a:lstStyle/>
          <a:p>
            <a:r>
              <a:rPr lang="en-US" sz="1800" dirty="0"/>
              <a:t>Reference book Unit 1.6</a:t>
            </a:r>
          </a:p>
        </p:txBody>
      </p:sp>
    </p:spTree>
    <p:extLst>
      <p:ext uri="{BB962C8B-B14F-4D97-AF65-F5344CB8AC3E}">
        <p14:creationId xmlns:p14="http://schemas.microsoft.com/office/powerpoint/2010/main" val="3530662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0E15589-04A1-4E3F-A651-111ABFA317F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04EEA453-D43F-479D-B2F7-0E71E82D8144}"/>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le 3">
            <a:extLst>
              <a:ext uri="{FF2B5EF4-FFF2-40B4-BE49-F238E27FC236}">
                <a16:creationId xmlns:a16="http://schemas.microsoft.com/office/drawing/2014/main" id="{D766C657-46B6-498E-B892-BAFBEC93285A}"/>
              </a:ext>
            </a:extLst>
          </p:cNvPr>
          <p:cNvSpPr>
            <a:spLocks noGrp="1"/>
          </p:cNvSpPr>
          <p:nvPr>
            <p:ph type="title"/>
          </p:nvPr>
        </p:nvSpPr>
        <p:spPr/>
        <p:txBody>
          <a:bodyPr/>
          <a:lstStyle/>
          <a:p>
            <a:r>
              <a:rPr lang="en-US" sz="3200" b="1" i="0" u="none" strike="noStrike" baseline="0" dirty="0">
                <a:solidFill>
                  <a:srgbClr val="0000DD"/>
                </a:solidFill>
                <a:latin typeface="Arial-BoldMT"/>
              </a:rPr>
              <a:t>Task 4</a:t>
            </a:r>
            <a:br>
              <a:rPr lang="en-US" sz="3200" b="1" i="0" u="none" strike="noStrike" baseline="0" dirty="0">
                <a:solidFill>
                  <a:srgbClr val="0000DD"/>
                </a:solidFill>
                <a:latin typeface="Arial-BoldMT"/>
              </a:rPr>
            </a:br>
            <a:endParaRPr lang="en-US" dirty="0"/>
          </a:p>
        </p:txBody>
      </p:sp>
      <p:sp>
        <p:nvSpPr>
          <p:cNvPr id="5" name="Content Placeholder 4">
            <a:extLst>
              <a:ext uri="{FF2B5EF4-FFF2-40B4-BE49-F238E27FC236}">
                <a16:creationId xmlns:a16="http://schemas.microsoft.com/office/drawing/2014/main" id="{84F80D6A-57A6-4F0A-B655-ED67251AB4C0}"/>
              </a:ext>
            </a:extLst>
          </p:cNvPr>
          <p:cNvSpPr>
            <a:spLocks noGrp="1"/>
          </p:cNvSpPr>
          <p:nvPr>
            <p:ph idx="1"/>
          </p:nvPr>
        </p:nvSpPr>
        <p:spPr/>
        <p:txBody>
          <a:bodyPr/>
          <a:lstStyle/>
          <a:p>
            <a:pPr marL="54000" indent="0" algn="l">
              <a:lnSpc>
                <a:spcPct val="120000"/>
              </a:lnSpc>
              <a:buNone/>
            </a:pPr>
            <a:r>
              <a:rPr lang="en-US" sz="2400" b="0" i="0" u="none" strike="noStrike" baseline="0" dirty="0">
                <a:solidFill>
                  <a:srgbClr val="000000"/>
                </a:solidFill>
                <a:latin typeface="+mj-lt"/>
              </a:rPr>
              <a:t>How many questions can you answer YES to?</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Have the main ideas been included?</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Is all the content relevant?</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Is the summary accurate?</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Is the summary approx. 50 words?</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Is the summary well-</a:t>
            </a:r>
            <a:r>
              <a:rPr lang="en-US" sz="2400" b="0" i="0" u="none" strike="noStrike" baseline="0" dirty="0" err="1">
                <a:solidFill>
                  <a:srgbClr val="000000"/>
                </a:solidFill>
                <a:latin typeface="+mj-lt"/>
              </a:rPr>
              <a:t>organised</a:t>
            </a:r>
            <a:r>
              <a:rPr lang="en-US" sz="2400" b="0" i="0" u="none" strike="noStrike" baseline="0" dirty="0">
                <a:solidFill>
                  <a:srgbClr val="000000"/>
                </a:solidFill>
                <a:latin typeface="+mj-lt"/>
              </a:rPr>
              <a:t>?</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Have they used their own words?</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Is it easy to understand?</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Have they cited the source?</a:t>
            </a:r>
            <a:endParaRPr lang="en-US" sz="2800" dirty="0">
              <a:latin typeface="+mj-lt"/>
            </a:endParaRPr>
          </a:p>
        </p:txBody>
      </p:sp>
    </p:spTree>
    <p:extLst>
      <p:ext uri="{BB962C8B-B14F-4D97-AF65-F5344CB8AC3E}">
        <p14:creationId xmlns:p14="http://schemas.microsoft.com/office/powerpoint/2010/main" val="4091678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C324785-FD48-47DA-B153-E120943B0665}"/>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83459AC8-2C4C-4F10-A2AA-5B8EA7BE84D9}"/>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Title 3">
            <a:extLst>
              <a:ext uri="{FF2B5EF4-FFF2-40B4-BE49-F238E27FC236}">
                <a16:creationId xmlns:a16="http://schemas.microsoft.com/office/drawing/2014/main" id="{ABAA7416-4DE4-41DC-8247-6B21B64FCF03}"/>
              </a:ext>
            </a:extLst>
          </p:cNvPr>
          <p:cNvSpPr>
            <a:spLocks noGrp="1"/>
          </p:cNvSpPr>
          <p:nvPr>
            <p:ph type="title"/>
          </p:nvPr>
        </p:nvSpPr>
        <p:spPr/>
        <p:txBody>
          <a:bodyPr/>
          <a:lstStyle/>
          <a:p>
            <a:r>
              <a:rPr lang="en-US" sz="3200" b="1" i="0" u="none" strike="noStrike" baseline="0" dirty="0">
                <a:solidFill>
                  <a:srgbClr val="0000DD"/>
                </a:solidFill>
                <a:latin typeface="Arial-BoldMT"/>
              </a:rPr>
              <a:t>Model summary</a:t>
            </a:r>
            <a:br>
              <a:rPr lang="en-US" sz="3200" b="1" i="0" u="none" strike="noStrike" baseline="0" dirty="0">
                <a:solidFill>
                  <a:srgbClr val="0000DD"/>
                </a:solidFill>
                <a:latin typeface="Arial-BoldMT"/>
              </a:rPr>
            </a:br>
            <a:endParaRPr lang="en-US" dirty="0"/>
          </a:p>
        </p:txBody>
      </p:sp>
      <p:sp>
        <p:nvSpPr>
          <p:cNvPr id="5" name="Content Placeholder 4">
            <a:extLst>
              <a:ext uri="{FF2B5EF4-FFF2-40B4-BE49-F238E27FC236}">
                <a16:creationId xmlns:a16="http://schemas.microsoft.com/office/drawing/2014/main" id="{FD11727B-B1AD-409B-A6BA-B4076AF5E1D9}"/>
              </a:ext>
            </a:extLst>
          </p:cNvPr>
          <p:cNvSpPr>
            <a:spLocks noGrp="1"/>
          </p:cNvSpPr>
          <p:nvPr>
            <p:ph idx="1"/>
          </p:nvPr>
        </p:nvSpPr>
        <p:spPr/>
        <p:txBody>
          <a:bodyPr/>
          <a:lstStyle/>
          <a:p>
            <a:pPr marL="54000" indent="0" algn="l">
              <a:buNone/>
            </a:pPr>
            <a:r>
              <a:rPr lang="en-US" sz="1800" b="0" i="0" u="none" strike="noStrike" baseline="0" dirty="0">
                <a:solidFill>
                  <a:srgbClr val="000000"/>
                </a:solidFill>
                <a:latin typeface="ArialMT"/>
              </a:rPr>
              <a:t>The </a:t>
            </a:r>
            <a:r>
              <a:rPr lang="en-US" sz="1800" b="0" i="0" u="none" strike="noStrike" baseline="0" dirty="0" err="1">
                <a:solidFill>
                  <a:srgbClr val="000000"/>
                </a:solidFill>
                <a:latin typeface="ArialMT"/>
              </a:rPr>
              <a:t>washlet</a:t>
            </a:r>
            <a:r>
              <a:rPr lang="en-US" sz="1800" b="0" i="0" u="none" strike="noStrike" baseline="0" dirty="0">
                <a:solidFill>
                  <a:srgbClr val="000000"/>
                </a:solidFill>
                <a:latin typeface="ArialMT"/>
              </a:rPr>
              <a:t> is an expensive luxury lavatory that is popular in</a:t>
            </a:r>
          </a:p>
          <a:p>
            <a:pPr marL="54000" indent="0" algn="l">
              <a:buNone/>
            </a:pPr>
            <a:r>
              <a:rPr lang="en-US" sz="1800" b="0" i="0" u="none" strike="noStrike" baseline="0" dirty="0">
                <a:solidFill>
                  <a:srgbClr val="000000"/>
                </a:solidFill>
                <a:latin typeface="ArialMT"/>
              </a:rPr>
              <a:t>crowded Japanese homes, with a range of special features. Its</a:t>
            </a:r>
          </a:p>
          <a:p>
            <a:pPr marL="54000" indent="0" algn="l">
              <a:buNone/>
            </a:pPr>
            <a:r>
              <a:rPr lang="en-US" sz="1800" b="0" i="0" u="none" strike="noStrike" baseline="0" dirty="0">
                <a:solidFill>
                  <a:srgbClr val="000000"/>
                </a:solidFill>
                <a:latin typeface="ArialMT"/>
              </a:rPr>
              <a:t>maker, the Toto company, is hoping to expand sales in the West, but</a:t>
            </a:r>
          </a:p>
          <a:p>
            <a:pPr marL="54000" indent="0" algn="l">
              <a:buNone/>
            </a:pPr>
            <a:r>
              <a:rPr lang="en-US" sz="1800" b="0" i="0" u="none" strike="noStrike" baseline="0" dirty="0">
                <a:solidFill>
                  <a:srgbClr val="000000"/>
                </a:solidFill>
                <a:latin typeface="ArialMT"/>
              </a:rPr>
              <a:t>different regulations about toilet design and electrical fittings make</a:t>
            </a:r>
          </a:p>
          <a:p>
            <a:pPr marL="54000" indent="0" algn="l">
              <a:buNone/>
            </a:pPr>
            <a:r>
              <a:rPr lang="en-US" sz="1800" b="0" i="0" u="none" strike="noStrike" baseline="0" dirty="0">
                <a:solidFill>
                  <a:srgbClr val="000000"/>
                </a:solidFill>
                <a:latin typeface="ArialMT"/>
              </a:rPr>
              <a:t>this a challenging goal.</a:t>
            </a:r>
            <a:endParaRPr lang="en-US" dirty="0"/>
          </a:p>
        </p:txBody>
      </p:sp>
    </p:spTree>
    <p:extLst>
      <p:ext uri="{BB962C8B-B14F-4D97-AF65-F5344CB8AC3E}">
        <p14:creationId xmlns:p14="http://schemas.microsoft.com/office/powerpoint/2010/main" val="1419809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6406EAE-5E9E-4030-B0FB-1E82F879647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F7877FB6-8622-436B-B304-6CF39E9E3A96}"/>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Title 3">
            <a:extLst>
              <a:ext uri="{FF2B5EF4-FFF2-40B4-BE49-F238E27FC236}">
                <a16:creationId xmlns:a16="http://schemas.microsoft.com/office/drawing/2014/main" id="{98EF180E-B16D-4FA9-94E5-90AE7F1351E7}"/>
              </a:ext>
            </a:extLst>
          </p:cNvPr>
          <p:cNvSpPr>
            <a:spLocks noGrp="1"/>
          </p:cNvSpPr>
          <p:nvPr>
            <p:ph type="title"/>
          </p:nvPr>
        </p:nvSpPr>
        <p:spPr/>
        <p:txBody>
          <a:bodyPr/>
          <a:lstStyle/>
          <a:p>
            <a:r>
              <a:rPr lang="en-US" b="1" dirty="0">
                <a:latin typeface="Times New Roman" pitchFamily="18" charset="0"/>
                <a:cs typeface="Times New Roman" pitchFamily="18" charset="0"/>
              </a:rPr>
              <a:t>The following information will need to be included in the annotated bibliography: </a:t>
            </a:r>
          </a:p>
        </p:txBody>
      </p:sp>
      <p:sp>
        <p:nvSpPr>
          <p:cNvPr id="5" name="Content Placeholder 4">
            <a:extLst>
              <a:ext uri="{FF2B5EF4-FFF2-40B4-BE49-F238E27FC236}">
                <a16:creationId xmlns:a16="http://schemas.microsoft.com/office/drawing/2014/main" id="{A2E384C5-3BF1-4CD0-826F-89B1BE3F81E8}"/>
              </a:ext>
            </a:extLst>
          </p:cNvPr>
          <p:cNvSpPr>
            <a:spLocks noGrp="1"/>
          </p:cNvSpPr>
          <p:nvPr>
            <p:ph idx="1"/>
          </p:nvPr>
        </p:nvSpPr>
        <p:spPr/>
        <p:txBody>
          <a:bodyPr/>
          <a:lstStyle/>
          <a:p>
            <a:pPr marL="511200" indent="-457200">
              <a:lnSpc>
                <a:spcPct val="130000"/>
              </a:lnSpc>
              <a:buAutoNum type="arabicPeriod"/>
            </a:pPr>
            <a:r>
              <a:rPr lang="en-US" dirty="0"/>
              <a:t>A complete reference for the paper (including web reference)</a:t>
            </a:r>
          </a:p>
          <a:p>
            <a:pPr marL="511200" indent="-457200">
              <a:lnSpc>
                <a:spcPct val="130000"/>
              </a:lnSpc>
              <a:buAutoNum type="arabicPeriod"/>
            </a:pPr>
            <a:r>
              <a:rPr lang="en-US" dirty="0"/>
              <a:t>Summary – what is it about? </a:t>
            </a:r>
          </a:p>
          <a:p>
            <a:pPr lvl="1">
              <a:lnSpc>
                <a:spcPct val="130000"/>
              </a:lnSpc>
            </a:pPr>
            <a:r>
              <a:rPr lang="en-US" sz="1600" dirty="0"/>
              <a:t>What is the author’s purpose, aim or research question?</a:t>
            </a:r>
          </a:p>
          <a:p>
            <a:pPr lvl="1">
              <a:lnSpc>
                <a:spcPct val="130000"/>
              </a:lnSpc>
            </a:pPr>
            <a:r>
              <a:rPr lang="en-US" sz="1600" dirty="0"/>
              <a:t>What is the main argument, finding or conclusion  </a:t>
            </a:r>
          </a:p>
          <a:p>
            <a:pPr marL="511200" indent="-457200">
              <a:lnSpc>
                <a:spcPct val="130000"/>
              </a:lnSpc>
              <a:buFont typeface="+mj-lt"/>
              <a:buAutoNum type="arabicPeriod"/>
            </a:pPr>
            <a:r>
              <a:rPr lang="en-US" dirty="0"/>
              <a:t>Evaluation – what do you think about the text? </a:t>
            </a:r>
          </a:p>
          <a:p>
            <a:pPr lvl="1">
              <a:lnSpc>
                <a:spcPct val="130000"/>
              </a:lnSpc>
            </a:pPr>
            <a:r>
              <a:rPr lang="en-US" sz="1600" dirty="0"/>
              <a:t>Who is it written for? (e.g. the general public, health professionals, academic staff?) </a:t>
            </a:r>
          </a:p>
          <a:p>
            <a:pPr lvl="1">
              <a:lnSpc>
                <a:spcPct val="130000"/>
              </a:lnSpc>
            </a:pPr>
            <a:r>
              <a:rPr lang="en-US" sz="1600" dirty="0"/>
              <a:t>What do you think are the main strengths? </a:t>
            </a:r>
          </a:p>
          <a:p>
            <a:pPr lvl="1">
              <a:lnSpc>
                <a:spcPct val="130000"/>
              </a:lnSpc>
            </a:pPr>
            <a:r>
              <a:rPr lang="en-US" sz="1600" dirty="0"/>
              <a:t>Are there any weaknesses or flaws with the research? </a:t>
            </a:r>
          </a:p>
          <a:p>
            <a:pPr marL="511200" indent="-457200">
              <a:lnSpc>
                <a:spcPct val="130000"/>
              </a:lnSpc>
              <a:buFont typeface="+mj-lt"/>
              <a:buAutoNum type="arabicPeriod"/>
            </a:pPr>
            <a:r>
              <a:rPr lang="en-US" dirty="0"/>
              <a:t>Reflection – how might you use it? </a:t>
            </a:r>
          </a:p>
          <a:p>
            <a:pPr lvl="1">
              <a:lnSpc>
                <a:spcPct val="130000"/>
              </a:lnSpc>
            </a:pPr>
            <a:r>
              <a:rPr lang="en-US" sz="1600" dirty="0"/>
              <a:t>Has the text helped you understand something more in depth? </a:t>
            </a:r>
          </a:p>
          <a:p>
            <a:pPr lvl="1">
              <a:lnSpc>
                <a:spcPct val="130000"/>
              </a:lnSpc>
            </a:pPr>
            <a:r>
              <a:rPr lang="en-US" sz="1600" dirty="0"/>
              <a:t>How useful is the research? </a:t>
            </a:r>
          </a:p>
          <a:p>
            <a:pPr lvl="1">
              <a:lnSpc>
                <a:spcPct val="130000"/>
              </a:lnSpc>
            </a:pPr>
            <a:r>
              <a:rPr lang="en-US" sz="1600" dirty="0"/>
              <a:t>How might you refer to it?</a:t>
            </a:r>
            <a:endParaRPr lang="en-US" sz="1600" dirty="0">
              <a:latin typeface="Times New Roman" pitchFamily="18" charset="0"/>
              <a:cs typeface="Times New Roman" pitchFamily="18" charset="0"/>
            </a:endParaRPr>
          </a:p>
          <a:p>
            <a:pPr>
              <a:lnSpc>
                <a:spcPct val="130000"/>
              </a:lnSpc>
            </a:pPr>
            <a:endParaRPr lang="en-US" dirty="0"/>
          </a:p>
        </p:txBody>
      </p:sp>
    </p:spTree>
    <p:extLst>
      <p:ext uri="{BB962C8B-B14F-4D97-AF65-F5344CB8AC3E}">
        <p14:creationId xmlns:p14="http://schemas.microsoft.com/office/powerpoint/2010/main" val="2948859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8A3E1187-CE0B-006B-FCCC-392F8C2D0F03}"/>
              </a:ext>
            </a:extLst>
          </p:cNvPr>
          <p:cNvPicPr>
            <a:picLocks noChangeAspect="1"/>
          </p:cNvPicPr>
          <p:nvPr/>
        </p:nvPicPr>
        <p:blipFill>
          <a:blip r:embed="rId2"/>
          <a:stretch>
            <a:fillRect/>
          </a:stretch>
        </p:blipFill>
        <p:spPr>
          <a:xfrm>
            <a:off x="2563462" y="3545505"/>
            <a:ext cx="4409852" cy="2962551"/>
          </a:xfrm>
          <a:prstGeom prst="rect">
            <a:avLst/>
          </a:prstGeom>
        </p:spPr>
      </p:pic>
      <p:pic>
        <p:nvPicPr>
          <p:cNvPr id="8" name="Picture 7">
            <a:extLst>
              <a:ext uri="{FF2B5EF4-FFF2-40B4-BE49-F238E27FC236}">
                <a16:creationId xmlns:a16="http://schemas.microsoft.com/office/drawing/2014/main" id="{4220463A-0118-9F5E-8CE7-B330109093C5}"/>
              </a:ext>
            </a:extLst>
          </p:cNvPr>
          <p:cNvPicPr>
            <a:picLocks noChangeAspect="1"/>
          </p:cNvPicPr>
          <p:nvPr/>
        </p:nvPicPr>
        <p:blipFill>
          <a:blip r:embed="rId3"/>
          <a:stretch>
            <a:fillRect/>
          </a:stretch>
        </p:blipFill>
        <p:spPr>
          <a:xfrm>
            <a:off x="476101" y="2235207"/>
            <a:ext cx="7116168" cy="1200318"/>
          </a:xfrm>
          <a:prstGeom prst="rect">
            <a:avLst/>
          </a:prstGeom>
        </p:spPr>
      </p:pic>
      <p:sp>
        <p:nvSpPr>
          <p:cNvPr id="2" name="Footer Placeholder 1">
            <a:extLst>
              <a:ext uri="{FF2B5EF4-FFF2-40B4-BE49-F238E27FC236}">
                <a16:creationId xmlns:a16="http://schemas.microsoft.com/office/drawing/2014/main" id="{49A59C80-5719-442C-B9CF-047643E484E9}"/>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31598BA4-A543-4151-9786-26C42B54EB6C}"/>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Title 3">
            <a:extLst>
              <a:ext uri="{FF2B5EF4-FFF2-40B4-BE49-F238E27FC236}">
                <a16:creationId xmlns:a16="http://schemas.microsoft.com/office/drawing/2014/main" id="{05DBC7EF-56E0-4B97-B687-EE46B9436308}"/>
              </a:ext>
            </a:extLst>
          </p:cNvPr>
          <p:cNvSpPr>
            <a:spLocks noGrp="1"/>
          </p:cNvSpPr>
          <p:nvPr>
            <p:ph type="title"/>
          </p:nvPr>
        </p:nvSpPr>
        <p:spPr>
          <a:xfrm>
            <a:off x="540000" y="720000"/>
            <a:ext cx="8604000" cy="451576"/>
          </a:xfrm>
        </p:spPr>
        <p:txBody>
          <a:bodyPr/>
          <a:lstStyle/>
          <a:p>
            <a:r>
              <a:rPr lang="en-US" sz="2800" dirty="0"/>
              <a:t>Include a complete paper reference in APA style</a:t>
            </a:r>
          </a:p>
        </p:txBody>
      </p:sp>
      <p:sp>
        <p:nvSpPr>
          <p:cNvPr id="5" name="Content Placeholder 4">
            <a:extLst>
              <a:ext uri="{FF2B5EF4-FFF2-40B4-BE49-F238E27FC236}">
                <a16:creationId xmlns:a16="http://schemas.microsoft.com/office/drawing/2014/main" id="{C384A66A-FCFE-4CF9-9EE7-AA1494D5A56C}"/>
              </a:ext>
            </a:extLst>
          </p:cNvPr>
          <p:cNvSpPr>
            <a:spLocks noGrp="1"/>
          </p:cNvSpPr>
          <p:nvPr>
            <p:ph idx="1"/>
          </p:nvPr>
        </p:nvSpPr>
        <p:spPr/>
        <p:txBody>
          <a:bodyPr/>
          <a:lstStyle/>
          <a:p>
            <a:pPr marL="54000" indent="0">
              <a:buNone/>
            </a:pPr>
            <a:r>
              <a:rPr lang="en-US" dirty="0"/>
              <a:t>Search paper on https://scholar.google.com/</a:t>
            </a:r>
          </a:p>
        </p:txBody>
      </p:sp>
      <mc:AlternateContent xmlns:mc="http://schemas.openxmlformats.org/markup-compatibility/2006" xmlns:p14="http://schemas.microsoft.com/office/powerpoint/2010/main">
        <mc:Choice Requires="p14">
          <p:contentPart p14:bwMode="auto" r:id="rId4">
            <p14:nvContentPartPr>
              <p14:cNvPr id="12" name="Ink 11">
                <a:extLst>
                  <a:ext uri="{FF2B5EF4-FFF2-40B4-BE49-F238E27FC236}">
                    <a16:creationId xmlns:a16="http://schemas.microsoft.com/office/drawing/2014/main" id="{9CD86024-F77A-42AA-B7F3-5C88A78127F3}"/>
                  </a:ext>
                </a:extLst>
              </p14:cNvPr>
              <p14:cNvContentPartPr/>
              <p14:nvPr/>
            </p14:nvContentPartPr>
            <p14:xfrm>
              <a:off x="1197851" y="3117465"/>
              <a:ext cx="707760" cy="428040"/>
            </p14:xfrm>
          </p:contentPart>
        </mc:Choice>
        <mc:Fallback xmlns="">
          <p:pic>
            <p:nvPicPr>
              <p:cNvPr id="12" name="Ink 11">
                <a:extLst>
                  <a:ext uri="{FF2B5EF4-FFF2-40B4-BE49-F238E27FC236}">
                    <a16:creationId xmlns:a16="http://schemas.microsoft.com/office/drawing/2014/main" id="{9CD86024-F77A-42AA-B7F3-5C88A78127F3}"/>
                  </a:ext>
                </a:extLst>
              </p:cNvPr>
              <p:cNvPicPr/>
              <p:nvPr/>
            </p:nvPicPr>
            <p:blipFill>
              <a:blip r:embed="rId5"/>
              <a:stretch>
                <a:fillRect/>
              </a:stretch>
            </p:blipFill>
            <p:spPr>
              <a:xfrm>
                <a:off x="1188851" y="3108465"/>
                <a:ext cx="725400" cy="4456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7" name="Ink 16">
                <a:extLst>
                  <a:ext uri="{FF2B5EF4-FFF2-40B4-BE49-F238E27FC236}">
                    <a16:creationId xmlns:a16="http://schemas.microsoft.com/office/drawing/2014/main" id="{2A56BB44-FB69-4CD8-A293-59F706C63172}"/>
                  </a:ext>
                </a:extLst>
              </p14:cNvPr>
              <p14:cNvContentPartPr/>
              <p14:nvPr/>
            </p14:nvContentPartPr>
            <p14:xfrm>
              <a:off x="3034594" y="4487947"/>
              <a:ext cx="3531600" cy="419760"/>
            </p14:xfrm>
          </p:contentPart>
        </mc:Choice>
        <mc:Fallback xmlns="">
          <p:pic>
            <p:nvPicPr>
              <p:cNvPr id="17" name="Ink 16">
                <a:extLst>
                  <a:ext uri="{FF2B5EF4-FFF2-40B4-BE49-F238E27FC236}">
                    <a16:creationId xmlns:a16="http://schemas.microsoft.com/office/drawing/2014/main" id="{2A56BB44-FB69-4CD8-A293-59F706C63172}"/>
                  </a:ext>
                </a:extLst>
              </p:cNvPr>
              <p:cNvPicPr/>
              <p:nvPr/>
            </p:nvPicPr>
            <p:blipFill>
              <a:blip r:embed="rId7"/>
              <a:stretch>
                <a:fillRect/>
              </a:stretch>
            </p:blipFill>
            <p:spPr>
              <a:xfrm>
                <a:off x="3025593" y="4478947"/>
                <a:ext cx="3549242" cy="437400"/>
              </a:xfrm>
              <a:prstGeom prst="rect">
                <a:avLst/>
              </a:prstGeom>
            </p:spPr>
          </p:pic>
        </mc:Fallback>
      </mc:AlternateContent>
    </p:spTree>
    <p:extLst>
      <p:ext uri="{BB962C8B-B14F-4D97-AF65-F5344CB8AC3E}">
        <p14:creationId xmlns:p14="http://schemas.microsoft.com/office/powerpoint/2010/main" val="2189654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A1D3C49-E5AF-425D-894C-3AD77029331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E12FEEF-5445-48E8-AD35-79D787A26C4D}"/>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Title 3">
            <a:extLst>
              <a:ext uri="{FF2B5EF4-FFF2-40B4-BE49-F238E27FC236}">
                <a16:creationId xmlns:a16="http://schemas.microsoft.com/office/drawing/2014/main" id="{087E7775-ECD6-472C-B66E-615282BCB7AD}"/>
              </a:ext>
            </a:extLst>
          </p:cNvPr>
          <p:cNvSpPr>
            <a:spLocks noGrp="1"/>
          </p:cNvSpPr>
          <p:nvPr>
            <p:ph type="title"/>
          </p:nvPr>
        </p:nvSpPr>
        <p:spPr>
          <a:xfrm>
            <a:off x="539550" y="152212"/>
            <a:ext cx="8064900" cy="451576"/>
          </a:xfrm>
        </p:spPr>
        <p:txBody>
          <a:bodyPr/>
          <a:lstStyle/>
          <a:p>
            <a:r>
              <a:rPr lang="en-US" dirty="0"/>
              <a:t>Sample reference + annotation:</a:t>
            </a:r>
          </a:p>
        </p:txBody>
      </p:sp>
      <p:sp>
        <p:nvSpPr>
          <p:cNvPr id="5" name="Content Placeholder 4">
            <a:extLst>
              <a:ext uri="{FF2B5EF4-FFF2-40B4-BE49-F238E27FC236}">
                <a16:creationId xmlns:a16="http://schemas.microsoft.com/office/drawing/2014/main" id="{41DB191A-F62F-4EF7-A3B7-87BBAC9BAF31}"/>
              </a:ext>
            </a:extLst>
          </p:cNvPr>
          <p:cNvSpPr>
            <a:spLocks noGrp="1"/>
          </p:cNvSpPr>
          <p:nvPr>
            <p:ph idx="1"/>
          </p:nvPr>
        </p:nvSpPr>
        <p:spPr>
          <a:xfrm>
            <a:off x="499500" y="689548"/>
            <a:ext cx="8064900" cy="5243582"/>
          </a:xfrm>
        </p:spPr>
        <p:txBody>
          <a:bodyPr/>
          <a:lstStyle/>
          <a:p>
            <a:pPr marL="54000" indent="0">
              <a:buNone/>
            </a:pPr>
            <a:r>
              <a:rPr lang="en-US" sz="1400" dirty="0" err="1"/>
              <a:t>Mbanyele</a:t>
            </a:r>
            <a:r>
              <a:rPr lang="en-US" sz="1400" dirty="0"/>
              <a:t>, W., Huang, H., Li, Y., </a:t>
            </a:r>
            <a:r>
              <a:rPr lang="en-US" sz="1400" dirty="0" err="1"/>
              <a:t>Muchenje</a:t>
            </a:r>
            <a:r>
              <a:rPr lang="en-US" sz="1400" dirty="0"/>
              <a:t>, L. T., &amp; Wang, F. (2022). Corporate social responsibility and green innovation: Evidence from mandatory CSR disclosure laws. Economics Letters, 212, 110322.</a:t>
            </a:r>
          </a:p>
          <a:p>
            <a:pPr marL="54000" indent="0">
              <a:buNone/>
            </a:pPr>
            <a:endParaRPr lang="en-US" sz="1400" dirty="0"/>
          </a:p>
          <a:p>
            <a:pPr marL="54000" indent="0">
              <a:buNone/>
            </a:pPr>
            <a:r>
              <a:rPr lang="en-US" sz="1400" dirty="0"/>
              <a:t>In their article, </a:t>
            </a:r>
            <a:r>
              <a:rPr lang="en-US" sz="1400" dirty="0" err="1"/>
              <a:t>Mbanyele</a:t>
            </a:r>
            <a:r>
              <a:rPr lang="en-US" sz="1400" dirty="0"/>
              <a:t> et al. (2022) examine the impact of Corporate Social Responsibility (CSR) performance on green innovation using CSR disclosure laws from different countries. Overall, the results of the study demonstrate that corporate engagement in CSR activities increases social welfare through the production of sustainable technologies. Furthermore, the results show that the impact of CSR disclosure laws is more significant for companies with weaker corporate governance and for companies that had lower CSR disclosure standards prior to CSR disclosure laws. A strength of this study is that it circumvents problems in measuring CSR activities by using laws on mandatory CSR reporting in different countries. The study is valuable because it provides consistent evidence that the quality and quantity of green patents by companies are increasing in countries that have enforced mandatory CSR disclosure laws. Moreover, the study provides evidence of the positive side of regulatory change, which is important for future research.</a:t>
            </a:r>
          </a:p>
        </p:txBody>
      </p:sp>
    </p:spTree>
    <p:extLst>
      <p:ext uri="{BB962C8B-B14F-4D97-AF65-F5344CB8AC3E}">
        <p14:creationId xmlns:p14="http://schemas.microsoft.com/office/powerpoint/2010/main" val="1574596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5CC22B2-F18B-4AD9-90E1-515D6F7C19FA}"/>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DCBBD067-E094-4026-9D33-6C0C76CFFCFB}"/>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Title 3">
            <a:extLst>
              <a:ext uri="{FF2B5EF4-FFF2-40B4-BE49-F238E27FC236}">
                <a16:creationId xmlns:a16="http://schemas.microsoft.com/office/drawing/2014/main" id="{A274211C-9285-4623-8563-5467B321BE28}"/>
              </a:ext>
            </a:extLst>
          </p:cNvPr>
          <p:cNvSpPr>
            <a:spLocks noGrp="1"/>
          </p:cNvSpPr>
          <p:nvPr>
            <p:ph type="title"/>
          </p:nvPr>
        </p:nvSpPr>
        <p:spPr/>
        <p:txBody>
          <a:bodyPr/>
          <a:lstStyle/>
          <a:p>
            <a:r>
              <a:rPr lang="en-US" dirty="0"/>
              <a:t>Summarizing the argument of a source</a:t>
            </a:r>
          </a:p>
        </p:txBody>
      </p:sp>
      <p:sp>
        <p:nvSpPr>
          <p:cNvPr id="5" name="Content Placeholder 4">
            <a:extLst>
              <a:ext uri="{FF2B5EF4-FFF2-40B4-BE49-F238E27FC236}">
                <a16:creationId xmlns:a16="http://schemas.microsoft.com/office/drawing/2014/main" id="{BE13E427-20ED-4DE0-9E7D-D6C066C915D4}"/>
              </a:ext>
            </a:extLst>
          </p:cNvPr>
          <p:cNvSpPr>
            <a:spLocks noGrp="1"/>
          </p:cNvSpPr>
          <p:nvPr>
            <p:ph idx="1"/>
          </p:nvPr>
        </p:nvSpPr>
        <p:spPr/>
        <p:txBody>
          <a:bodyPr/>
          <a:lstStyle/>
          <a:p>
            <a:r>
              <a:rPr lang="en-US" dirty="0"/>
              <a:t>An annotation briefly restates the main argument of a source. An annotation of an academic source, for example, typically identifies its thesis (or research question, or hypothesis), its major methods of investigation, and its main conclusions. Keep in mind that identifying the argument of a source is a different task than describing or listing its contents. </a:t>
            </a:r>
          </a:p>
          <a:p>
            <a:endParaRPr lang="en-US" dirty="0"/>
          </a:p>
          <a:p>
            <a:pPr marL="54000" indent="0">
              <a:buNone/>
            </a:pPr>
            <a:endParaRPr lang="en-US" dirty="0"/>
          </a:p>
          <a:p>
            <a:endParaRPr lang="en-US" dirty="0"/>
          </a:p>
        </p:txBody>
      </p:sp>
    </p:spTree>
    <p:extLst>
      <p:ext uri="{BB962C8B-B14F-4D97-AF65-F5344CB8AC3E}">
        <p14:creationId xmlns:p14="http://schemas.microsoft.com/office/powerpoint/2010/main" val="902161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FF4929E-B798-4A4D-959B-A276AAF9E7E5}"/>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929C6A96-AE79-43DE-B14A-9C163133C78D}"/>
              </a:ext>
            </a:extLst>
          </p:cNvPr>
          <p:cNvSpPr>
            <a:spLocks noGrp="1"/>
          </p:cNvSpPr>
          <p:nvPr>
            <p:ph type="sldNum" sz="quarter" idx="11"/>
          </p:nvPr>
        </p:nvSpPr>
        <p:spPr/>
        <p:txBody>
          <a:bodyPr/>
          <a:lstStyle/>
          <a:p>
            <a:fld id="{0970407D-EE58-4A0B-824B-1D3AE42DD9CF}" type="slidenum">
              <a:rPr lang="en-GB" altLang="cs-CZ" noProof="0" smtClean="0"/>
              <a:pPr/>
              <a:t>17</a:t>
            </a:fld>
            <a:endParaRPr lang="en-GB" altLang="cs-CZ" noProof="0" dirty="0"/>
          </a:p>
        </p:txBody>
      </p:sp>
      <p:sp>
        <p:nvSpPr>
          <p:cNvPr id="4" name="Title 3">
            <a:extLst>
              <a:ext uri="{FF2B5EF4-FFF2-40B4-BE49-F238E27FC236}">
                <a16:creationId xmlns:a16="http://schemas.microsoft.com/office/drawing/2014/main" id="{3315E1CD-6842-4539-9D12-3F468FF08926}"/>
              </a:ext>
            </a:extLst>
          </p:cNvPr>
          <p:cNvSpPr>
            <a:spLocks noGrp="1"/>
          </p:cNvSpPr>
          <p:nvPr>
            <p:ph type="title"/>
          </p:nvPr>
        </p:nvSpPr>
        <p:spPr>
          <a:xfrm>
            <a:off x="540000" y="152212"/>
            <a:ext cx="8064900" cy="451576"/>
          </a:xfrm>
        </p:spPr>
        <p:txBody>
          <a:bodyPr/>
          <a:lstStyle/>
          <a:p>
            <a:r>
              <a:rPr lang="en-US" dirty="0"/>
              <a:t>The following reading strategies can help you to identify the argument of a source</a:t>
            </a:r>
          </a:p>
        </p:txBody>
      </p:sp>
      <p:sp>
        <p:nvSpPr>
          <p:cNvPr id="5" name="Content Placeholder 4">
            <a:extLst>
              <a:ext uri="{FF2B5EF4-FFF2-40B4-BE49-F238E27FC236}">
                <a16:creationId xmlns:a16="http://schemas.microsoft.com/office/drawing/2014/main" id="{38BB174C-F57C-40D6-9B3C-81DF051E31D1}"/>
              </a:ext>
            </a:extLst>
          </p:cNvPr>
          <p:cNvSpPr>
            <a:spLocks noGrp="1"/>
          </p:cNvSpPr>
          <p:nvPr>
            <p:ph idx="1"/>
          </p:nvPr>
        </p:nvSpPr>
        <p:spPr>
          <a:xfrm>
            <a:off x="540000" y="1221527"/>
            <a:ext cx="7773362" cy="4610473"/>
          </a:xfrm>
        </p:spPr>
        <p:txBody>
          <a:bodyPr/>
          <a:lstStyle/>
          <a:p>
            <a:r>
              <a:rPr lang="en-US" sz="2000" dirty="0"/>
              <a:t>Identify the author’s thesis (central claim or purpose) or research question. Both the </a:t>
            </a:r>
            <a:r>
              <a:rPr lang="en-US" sz="2000" dirty="0">
                <a:solidFill>
                  <a:schemeClr val="accent1"/>
                </a:solidFill>
              </a:rPr>
              <a:t>introduction</a:t>
            </a:r>
            <a:r>
              <a:rPr lang="en-US" sz="2000" dirty="0"/>
              <a:t> and the </a:t>
            </a:r>
            <a:r>
              <a:rPr lang="en-US" sz="2000" dirty="0">
                <a:solidFill>
                  <a:schemeClr val="accent1"/>
                </a:solidFill>
              </a:rPr>
              <a:t>conclusion</a:t>
            </a:r>
            <a:r>
              <a:rPr lang="en-US" sz="2000" dirty="0"/>
              <a:t> can help you with this task. </a:t>
            </a:r>
          </a:p>
          <a:p>
            <a:r>
              <a:rPr lang="en-US" sz="2000" dirty="0"/>
              <a:t>Look for </a:t>
            </a:r>
            <a:r>
              <a:rPr lang="en-US" sz="2000" dirty="0">
                <a:solidFill>
                  <a:schemeClr val="accent1"/>
                </a:solidFill>
              </a:rPr>
              <a:t>repetition</a:t>
            </a:r>
            <a:r>
              <a:rPr lang="en-US" sz="2000" dirty="0"/>
              <a:t> of key terms or ideas, especially those occurring in the thesis. Follow them through the text and examine what the author does with them. </a:t>
            </a:r>
          </a:p>
          <a:p>
            <a:r>
              <a:rPr lang="en-US" sz="2000" dirty="0"/>
              <a:t>Notice whether and how a </a:t>
            </a:r>
            <a:r>
              <a:rPr lang="en-US" sz="2000" dirty="0">
                <a:solidFill>
                  <a:schemeClr val="accent1"/>
                </a:solidFill>
              </a:rPr>
              <a:t>theory</a:t>
            </a:r>
            <a:r>
              <a:rPr lang="en-US" sz="2000" dirty="0"/>
              <a:t> is used to interpret evidence. Identify the </a:t>
            </a:r>
            <a:r>
              <a:rPr lang="en-US" sz="2000" dirty="0">
                <a:solidFill>
                  <a:schemeClr val="accent1"/>
                </a:solidFill>
              </a:rPr>
              <a:t>method</a:t>
            </a:r>
            <a:r>
              <a:rPr lang="en-US" sz="2000" dirty="0"/>
              <a:t> used to investigate the problem/s addressed in the text. </a:t>
            </a:r>
          </a:p>
          <a:p>
            <a:r>
              <a:rPr lang="en-US" sz="2000" dirty="0"/>
              <a:t>Notice how the text is laid out and organized. What are the main sections? What is </a:t>
            </a:r>
            <a:r>
              <a:rPr lang="en-US" sz="2000" dirty="0">
                <a:solidFill>
                  <a:schemeClr val="accent1"/>
                </a:solidFill>
              </a:rPr>
              <a:t>emphasized</a:t>
            </a:r>
            <a:r>
              <a:rPr lang="en-US" sz="2000" dirty="0"/>
              <a:t>? Why? Accounting for why will help you move beyond listing contents and toward accounting for argument. Look also for paragraphs that summarize the argument.</a:t>
            </a:r>
          </a:p>
        </p:txBody>
      </p:sp>
    </p:spTree>
    <p:extLst>
      <p:ext uri="{BB962C8B-B14F-4D97-AF65-F5344CB8AC3E}">
        <p14:creationId xmlns:p14="http://schemas.microsoft.com/office/powerpoint/2010/main" val="168472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8098859-7EC0-4C25-91BD-0035D01A7ED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B6561341-AAB2-445B-B53B-9E838431C227}"/>
              </a:ext>
            </a:extLst>
          </p:cNvPr>
          <p:cNvSpPr>
            <a:spLocks noGrp="1"/>
          </p:cNvSpPr>
          <p:nvPr>
            <p:ph type="sldNum" sz="quarter" idx="11"/>
          </p:nvPr>
        </p:nvSpPr>
        <p:spPr/>
        <p:txBody>
          <a:bodyPr/>
          <a:lstStyle/>
          <a:p>
            <a:fld id="{0970407D-EE58-4A0B-824B-1D3AE42DD9CF}" type="slidenum">
              <a:rPr lang="en-GB" altLang="cs-CZ" noProof="0" smtClean="0"/>
              <a:pPr/>
              <a:t>18</a:t>
            </a:fld>
            <a:endParaRPr lang="en-GB" altLang="cs-CZ" noProof="0" dirty="0"/>
          </a:p>
        </p:txBody>
      </p:sp>
      <p:sp>
        <p:nvSpPr>
          <p:cNvPr id="4" name="Title 3">
            <a:extLst>
              <a:ext uri="{FF2B5EF4-FFF2-40B4-BE49-F238E27FC236}">
                <a16:creationId xmlns:a16="http://schemas.microsoft.com/office/drawing/2014/main" id="{B6CEBAA9-E9EE-42D1-B3A5-EA6D08A38349}"/>
              </a:ext>
            </a:extLst>
          </p:cNvPr>
          <p:cNvSpPr>
            <a:spLocks noGrp="1"/>
          </p:cNvSpPr>
          <p:nvPr>
            <p:ph type="title"/>
          </p:nvPr>
        </p:nvSpPr>
        <p:spPr/>
        <p:txBody>
          <a:bodyPr/>
          <a:lstStyle/>
          <a:p>
            <a:r>
              <a:rPr lang="en-US" dirty="0"/>
              <a:t>AB assignment</a:t>
            </a:r>
          </a:p>
        </p:txBody>
      </p:sp>
      <p:sp>
        <p:nvSpPr>
          <p:cNvPr id="5" name="Content Placeholder 4">
            <a:extLst>
              <a:ext uri="{FF2B5EF4-FFF2-40B4-BE49-F238E27FC236}">
                <a16:creationId xmlns:a16="http://schemas.microsoft.com/office/drawing/2014/main" id="{487D6086-BF9B-4E76-ACC4-3F02ACE01C7A}"/>
              </a:ext>
            </a:extLst>
          </p:cNvPr>
          <p:cNvSpPr>
            <a:spLocks noGrp="1"/>
          </p:cNvSpPr>
          <p:nvPr>
            <p:ph idx="1"/>
          </p:nvPr>
        </p:nvSpPr>
        <p:spPr>
          <a:xfrm>
            <a:off x="540000" y="1259174"/>
            <a:ext cx="8064900" cy="4572826"/>
          </a:xfrm>
        </p:spPr>
        <p:txBody>
          <a:bodyPr/>
          <a:lstStyle/>
          <a:p>
            <a:pPr algn="just">
              <a:lnSpc>
                <a:spcPct val="115000"/>
              </a:lnSpc>
            </a:pPr>
            <a:r>
              <a:rPr lang="en-US" sz="1800" i="1" dirty="0">
                <a:solidFill>
                  <a:srgbClr val="000000"/>
                </a:solidFill>
                <a:effectLst/>
                <a:latin typeface="+mj-lt"/>
                <a:ea typeface="Times" panose="02020603050405020304" pitchFamily="18" charset="0"/>
              </a:rPr>
              <a:t>Your task is to write an annotated bibliography with </a:t>
            </a:r>
            <a:r>
              <a:rPr lang="en-US" sz="1800" i="1" u="sng" dirty="0">
                <a:solidFill>
                  <a:srgbClr val="000000"/>
                </a:solidFill>
                <a:effectLst/>
                <a:latin typeface="+mj-lt"/>
                <a:ea typeface="Times" panose="02020603050405020304" pitchFamily="18" charset="0"/>
              </a:rPr>
              <a:t>three</a:t>
            </a:r>
            <a:r>
              <a:rPr lang="en-US" sz="1800" i="1" dirty="0">
                <a:solidFill>
                  <a:srgbClr val="000000"/>
                </a:solidFill>
                <a:effectLst/>
                <a:latin typeface="+mj-lt"/>
                <a:ea typeface="Times" panose="02020603050405020304" pitchFamily="18" charset="0"/>
              </a:rPr>
              <a:t> annotations related to your thesis research. All the sources should be peer-reviewed research articles on the same topic. </a:t>
            </a:r>
          </a:p>
          <a:p>
            <a:pPr marL="54000" indent="0" algn="just">
              <a:lnSpc>
                <a:spcPct val="115000"/>
              </a:lnSpc>
              <a:buNone/>
            </a:pPr>
            <a:r>
              <a:rPr lang="en-US" sz="1800" i="1" dirty="0">
                <a:solidFill>
                  <a:srgbClr val="000000"/>
                </a:solidFill>
                <a:effectLst/>
                <a:latin typeface="+mj-lt"/>
                <a:ea typeface="Times" panose="02020603050405020304" pitchFamily="18" charset="0"/>
              </a:rPr>
              <a:t>For each source the annotation shall include:</a:t>
            </a:r>
          </a:p>
          <a:p>
            <a:pPr algn="just">
              <a:lnSpc>
                <a:spcPct val="115000"/>
              </a:lnSpc>
            </a:pPr>
            <a:r>
              <a:rPr lang="en-US" sz="1800" i="1" dirty="0">
                <a:solidFill>
                  <a:srgbClr val="000000"/>
                </a:solidFill>
                <a:effectLst/>
                <a:latin typeface="+mj-lt"/>
                <a:ea typeface="Times" panose="02020603050405020304" pitchFamily="18" charset="0"/>
              </a:rPr>
              <a:t>a full reference for the source using APA format (include the author name(s), publication year, article title, journal name, volume and issue number, page range.</a:t>
            </a:r>
          </a:p>
          <a:p>
            <a:pPr algn="just">
              <a:lnSpc>
                <a:spcPct val="115000"/>
              </a:lnSpc>
            </a:pPr>
            <a:r>
              <a:rPr lang="en-US" sz="1800" i="1" dirty="0">
                <a:solidFill>
                  <a:srgbClr val="000000"/>
                </a:solidFill>
                <a:effectLst/>
                <a:latin typeface="+mj-lt"/>
                <a:ea typeface="Times" panose="02020603050405020304" pitchFamily="18" charset="0"/>
              </a:rPr>
              <a:t>a brief summary of main findings written in your own words</a:t>
            </a:r>
          </a:p>
          <a:p>
            <a:pPr algn="just">
              <a:lnSpc>
                <a:spcPct val="115000"/>
              </a:lnSpc>
            </a:pPr>
            <a:r>
              <a:rPr lang="en-US" sz="1800" i="1" dirty="0">
                <a:solidFill>
                  <a:srgbClr val="000000"/>
                </a:solidFill>
                <a:effectLst/>
                <a:latin typeface="+mj-lt"/>
                <a:ea typeface="Times" panose="02020603050405020304" pitchFamily="18" charset="0"/>
              </a:rPr>
              <a:t>critical evaluation of the strengths and the weaknesses of each article</a:t>
            </a:r>
          </a:p>
          <a:p>
            <a:pPr algn="just">
              <a:lnSpc>
                <a:spcPct val="115000"/>
              </a:lnSpc>
            </a:pPr>
            <a:r>
              <a:rPr lang="en-US" sz="1800" i="1" dirty="0">
                <a:solidFill>
                  <a:srgbClr val="000000"/>
                </a:solidFill>
                <a:effectLst/>
                <a:latin typeface="+mj-lt"/>
                <a:ea typeface="Times" panose="02020603050405020304" pitchFamily="18" charset="0"/>
              </a:rPr>
              <a:t>a reflection on the usefulness/relevance of the source (e.g. how it would be useful in writing a paper on the topic, or what you have learned from it about the topic)</a:t>
            </a:r>
          </a:p>
          <a:p>
            <a:pPr algn="just">
              <a:lnSpc>
                <a:spcPct val="115000"/>
              </a:lnSpc>
            </a:pPr>
            <a:endParaRPr lang="en-US" sz="1800" i="1" dirty="0">
              <a:solidFill>
                <a:srgbClr val="000000"/>
              </a:solidFill>
              <a:effectLst/>
              <a:latin typeface="+mj-lt"/>
              <a:ea typeface="Times" panose="02020603050405020304" pitchFamily="18" charset="0"/>
            </a:endParaRPr>
          </a:p>
          <a:p>
            <a:pPr algn="just">
              <a:lnSpc>
                <a:spcPct val="115000"/>
              </a:lnSpc>
            </a:pPr>
            <a:r>
              <a:rPr lang="en-US" sz="1800" i="1" dirty="0">
                <a:solidFill>
                  <a:srgbClr val="000000"/>
                </a:solidFill>
                <a:effectLst/>
                <a:latin typeface="+mj-lt"/>
                <a:ea typeface="Times" panose="02020603050405020304" pitchFamily="18" charset="0"/>
              </a:rPr>
              <a:t>Write approximately 150 words for each annotation.</a:t>
            </a:r>
            <a:endParaRPr lang="en-US" dirty="0">
              <a:latin typeface="+mj-lt"/>
            </a:endParaRPr>
          </a:p>
          <a:p>
            <a:pPr>
              <a:buNone/>
            </a:pPr>
            <a:r>
              <a:rPr lang="en-US" sz="1600" dirty="0">
                <a:latin typeface="+mj-lt"/>
              </a:rPr>
              <a:t>Read page 9-12, 42-47, from the Reference Book</a:t>
            </a:r>
          </a:p>
          <a:p>
            <a:pPr>
              <a:buNone/>
            </a:pPr>
            <a:endParaRPr lang="en-US" dirty="0">
              <a:latin typeface="+mj-lt"/>
            </a:endParaRPr>
          </a:p>
          <a:p>
            <a:pPr marL="54000" indent="0">
              <a:buNone/>
            </a:pPr>
            <a:endParaRPr lang="en-US" dirty="0">
              <a:latin typeface="+mj-lt"/>
            </a:endParaRPr>
          </a:p>
        </p:txBody>
      </p:sp>
    </p:spTree>
    <p:extLst>
      <p:ext uri="{BB962C8B-B14F-4D97-AF65-F5344CB8AC3E}">
        <p14:creationId xmlns:p14="http://schemas.microsoft.com/office/powerpoint/2010/main" val="27203397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DD3BB1E-25F2-42E8-990B-30ACC358C4CA}"/>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2733FD60-2971-4BA0-8082-B86937C7AE55}"/>
              </a:ext>
            </a:extLst>
          </p:cNvPr>
          <p:cNvSpPr>
            <a:spLocks noGrp="1"/>
          </p:cNvSpPr>
          <p:nvPr>
            <p:ph type="sldNum" sz="quarter" idx="11"/>
          </p:nvPr>
        </p:nvSpPr>
        <p:spPr/>
        <p:txBody>
          <a:bodyPr/>
          <a:lstStyle/>
          <a:p>
            <a:fld id="{0970407D-EE58-4A0B-824B-1D3AE42DD9CF}" type="slidenum">
              <a:rPr lang="en-GB" altLang="cs-CZ" noProof="0" smtClean="0"/>
              <a:pPr/>
              <a:t>19</a:t>
            </a:fld>
            <a:endParaRPr lang="en-GB" altLang="cs-CZ" noProof="0" dirty="0"/>
          </a:p>
        </p:txBody>
      </p:sp>
      <p:sp>
        <p:nvSpPr>
          <p:cNvPr id="4" name="Title 3">
            <a:extLst>
              <a:ext uri="{FF2B5EF4-FFF2-40B4-BE49-F238E27FC236}">
                <a16:creationId xmlns:a16="http://schemas.microsoft.com/office/drawing/2014/main" id="{B6201D7A-A36E-467D-9B28-401E02E896B0}"/>
              </a:ext>
            </a:extLst>
          </p:cNvPr>
          <p:cNvSpPr>
            <a:spLocks noGrp="1"/>
          </p:cNvSpPr>
          <p:nvPr>
            <p:ph type="title"/>
          </p:nvPr>
        </p:nvSpPr>
        <p:spPr/>
        <p:txBody>
          <a:bodyPr/>
          <a:lstStyle/>
          <a:p>
            <a:r>
              <a:rPr lang="en-US" dirty="0"/>
              <a:t>Suggested steps of writing assignment</a:t>
            </a:r>
          </a:p>
        </p:txBody>
      </p:sp>
      <p:sp>
        <p:nvSpPr>
          <p:cNvPr id="5" name="Content Placeholder 4">
            <a:extLst>
              <a:ext uri="{FF2B5EF4-FFF2-40B4-BE49-F238E27FC236}">
                <a16:creationId xmlns:a16="http://schemas.microsoft.com/office/drawing/2014/main" id="{1EC06690-D28F-4F0E-B225-7D238628463E}"/>
              </a:ext>
            </a:extLst>
          </p:cNvPr>
          <p:cNvSpPr>
            <a:spLocks noGrp="1"/>
          </p:cNvSpPr>
          <p:nvPr>
            <p:ph idx="1"/>
          </p:nvPr>
        </p:nvSpPr>
        <p:spPr>
          <a:xfrm>
            <a:off x="307298" y="1233700"/>
            <a:ext cx="8296702" cy="4660424"/>
          </a:xfrm>
        </p:spPr>
        <p:txBody>
          <a:bodyPr/>
          <a:lstStyle/>
          <a:p>
            <a:pPr marL="396900" indent="-342900">
              <a:buFont typeface="+mj-lt"/>
              <a:buAutoNum type="arabicPeriod"/>
            </a:pPr>
            <a:r>
              <a:rPr lang="en-US" sz="1800" dirty="0">
                <a:latin typeface="+mj-lt"/>
              </a:rPr>
              <a:t>Narrow the topic of your thesis research. Talk to your thesis supervisor, brainstorm, read lecture notes and recent research papers.</a:t>
            </a:r>
          </a:p>
          <a:p>
            <a:pPr marL="396900" indent="-342900">
              <a:buFont typeface="+mj-lt"/>
              <a:buAutoNum type="arabicPeriod"/>
            </a:pPr>
            <a:r>
              <a:rPr lang="en-US" sz="1800" dirty="0">
                <a:latin typeface="+mj-lt"/>
              </a:rPr>
              <a:t>Search for literature. Make a list of keywords and search </a:t>
            </a:r>
            <a:r>
              <a:rPr lang="en-US" sz="1800" b="0" i="0" dirty="0">
                <a:effectLst/>
                <a:latin typeface="+mj-lt"/>
              </a:rPr>
              <a:t> </a:t>
            </a:r>
            <a:r>
              <a:rPr lang="en-US" sz="1800" b="0" i="0" u="sng" strike="noStrike" dirty="0">
                <a:effectLst/>
                <a:latin typeface="+mj-lt"/>
                <a:hlinkClick r:id="rId2"/>
              </a:rPr>
              <a:t>Google Scholar</a:t>
            </a:r>
            <a:r>
              <a:rPr lang="en-US" sz="1800" b="0" i="0" dirty="0">
                <a:effectLst/>
                <a:latin typeface="+mj-lt"/>
              </a:rPr>
              <a:t> or </a:t>
            </a:r>
            <a:r>
              <a:rPr lang="en-US" sz="1800" b="0" i="0" u="sng" dirty="0">
                <a:effectLst/>
                <a:latin typeface="+mj-lt"/>
                <a:hlinkClick r:id="rId3"/>
              </a:rPr>
              <a:t>MUNI Discovery</a:t>
            </a:r>
            <a:r>
              <a:rPr lang="en-US" sz="1800" b="0" i="0" u="sng" dirty="0">
                <a:effectLst/>
                <a:latin typeface="+mj-lt"/>
              </a:rPr>
              <a:t> </a:t>
            </a:r>
            <a:r>
              <a:rPr lang="en-US" sz="1800" dirty="0">
                <a:latin typeface="+mj-lt"/>
              </a:rPr>
              <a:t>for a recent peer-reviewed research article on the topic written in the </a:t>
            </a:r>
            <a:r>
              <a:rPr lang="en-US" sz="1800" dirty="0">
                <a:solidFill>
                  <a:schemeClr val="accent1"/>
                </a:solidFill>
                <a:latin typeface="+mj-lt"/>
              </a:rPr>
              <a:t>last five years</a:t>
            </a:r>
            <a:r>
              <a:rPr lang="en-US" sz="1800" dirty="0">
                <a:latin typeface="+mj-lt"/>
              </a:rPr>
              <a:t>. </a:t>
            </a:r>
          </a:p>
          <a:p>
            <a:pPr marL="396900" indent="-342900">
              <a:buFont typeface="+mj-lt"/>
              <a:buAutoNum type="arabicPeriod"/>
            </a:pPr>
            <a:r>
              <a:rPr lang="en-US" sz="1800" dirty="0">
                <a:latin typeface="+mj-lt"/>
              </a:rPr>
              <a:t>You shall select at least one article from these two journals:</a:t>
            </a:r>
          </a:p>
          <a:p>
            <a:pPr lvl="1">
              <a:buFont typeface="Arial" panose="020B0604020202020204" pitchFamily="34" charset="0"/>
              <a:buChar char="•"/>
            </a:pPr>
            <a:r>
              <a:rPr lang="en-US" sz="1800" b="0" i="0" u="sng" dirty="0">
                <a:solidFill>
                  <a:srgbClr val="3A3A3A"/>
                </a:solidFill>
                <a:effectLst/>
                <a:latin typeface="+mj-lt"/>
                <a:hlinkClick r:id="rId4"/>
              </a:rPr>
              <a:t>Economics Letters journal</a:t>
            </a:r>
            <a:r>
              <a:rPr lang="en-US" sz="1800" b="0" i="0" dirty="0">
                <a:solidFill>
                  <a:srgbClr val="3A3A3A"/>
                </a:solidFill>
                <a:effectLst/>
                <a:latin typeface="+mj-lt"/>
              </a:rPr>
              <a:t>. </a:t>
            </a:r>
            <a:r>
              <a:rPr lang="en-US" sz="1800" b="0" i="0" dirty="0">
                <a:effectLst/>
                <a:latin typeface="+mj-lt"/>
              </a:rPr>
              <a:t>Articles are typically less than 3000 words, and this journal covers general topics.</a:t>
            </a:r>
          </a:p>
          <a:p>
            <a:pPr lvl="1">
              <a:buFont typeface="Arial" panose="020B0604020202020204" pitchFamily="34" charset="0"/>
              <a:buChar char="•"/>
            </a:pPr>
            <a:r>
              <a:rPr lang="en-US" sz="1800" b="0" i="0" u="sng" strike="noStrike" dirty="0">
                <a:solidFill>
                  <a:srgbClr val="3A3A3A"/>
                </a:solidFill>
                <a:effectLst/>
                <a:latin typeface="+mj-lt"/>
                <a:hlinkClick r:id="rId5"/>
              </a:rPr>
              <a:t>Journal of Economic Literature</a:t>
            </a:r>
            <a:r>
              <a:rPr lang="en-US" sz="1800" b="0" i="0" dirty="0">
                <a:solidFill>
                  <a:srgbClr val="3A3A3A"/>
                </a:solidFill>
                <a:effectLst/>
                <a:latin typeface="+mj-lt"/>
              </a:rPr>
              <a:t>. </a:t>
            </a:r>
            <a:r>
              <a:rPr lang="en-US" sz="1800" b="0" i="0" dirty="0">
                <a:effectLst/>
                <a:latin typeface="+mj-lt"/>
              </a:rPr>
              <a:t>The prestigious economic journal features essays and reviews of the recent economic literature on different topics.</a:t>
            </a:r>
          </a:p>
          <a:p>
            <a:pPr marL="396900" indent="-342900">
              <a:buFont typeface="+mj-lt"/>
              <a:buAutoNum type="arabicPeriod" startAt="3"/>
            </a:pPr>
            <a:r>
              <a:rPr lang="en-US" sz="1800" dirty="0">
                <a:latin typeface="+mj-lt"/>
              </a:rPr>
              <a:t>When you have your three research articles, read them and make notes. Use your notes to produce an annotated bibliography with three annotations.</a:t>
            </a:r>
          </a:p>
          <a:p>
            <a:pPr marL="396900" indent="-342900">
              <a:buFont typeface="+mj-lt"/>
              <a:buAutoNum type="arabicPeriod" startAt="3"/>
            </a:pPr>
            <a:r>
              <a:rPr lang="en-US" sz="1800" dirty="0">
                <a:latin typeface="+mj-lt"/>
              </a:rPr>
              <a:t>Revise, edit and proofread your work to make sure it meets the requirements above and there are no typos, and obvious referencing or language errors.</a:t>
            </a:r>
          </a:p>
          <a:p>
            <a:pPr marL="396900" indent="-342900">
              <a:buFont typeface="+mj-lt"/>
              <a:buAutoNum type="arabicPeriod" startAt="3"/>
            </a:pPr>
            <a:r>
              <a:rPr lang="en-US" sz="1800" dirty="0">
                <a:latin typeface="+mj-lt"/>
              </a:rPr>
              <a:t>Upload your annotated bibliography assignment to the homework folder</a:t>
            </a:r>
          </a:p>
          <a:p>
            <a:endParaRPr lang="en-US" sz="1800" dirty="0">
              <a:latin typeface="+mj-lt"/>
            </a:endParaRPr>
          </a:p>
        </p:txBody>
      </p:sp>
    </p:spTree>
    <p:extLst>
      <p:ext uri="{BB962C8B-B14F-4D97-AF65-F5344CB8AC3E}">
        <p14:creationId xmlns:p14="http://schemas.microsoft.com/office/powerpoint/2010/main" val="1075310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A370BC7-1C60-42C3-A32C-7AB0C3E64BC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F84E8996-44EC-43FB-AB0F-1C8BEBF9BA63}"/>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Title 3">
            <a:extLst>
              <a:ext uri="{FF2B5EF4-FFF2-40B4-BE49-F238E27FC236}">
                <a16:creationId xmlns:a16="http://schemas.microsoft.com/office/drawing/2014/main" id="{82A36556-112F-4FE9-90A2-489BC995F881}"/>
              </a:ext>
            </a:extLst>
          </p:cNvPr>
          <p:cNvSpPr>
            <a:spLocks noGrp="1"/>
          </p:cNvSpPr>
          <p:nvPr>
            <p:ph type="title"/>
          </p:nvPr>
        </p:nvSpPr>
        <p:spPr/>
        <p:txBody>
          <a:bodyPr/>
          <a:lstStyle/>
          <a:p>
            <a:r>
              <a:rPr lang="en-US" dirty="0"/>
              <a:t>Features of academic writing (refreshing)</a:t>
            </a:r>
          </a:p>
        </p:txBody>
      </p:sp>
      <p:pic>
        <p:nvPicPr>
          <p:cNvPr id="7" name="Content Placeholder 6">
            <a:extLst>
              <a:ext uri="{FF2B5EF4-FFF2-40B4-BE49-F238E27FC236}">
                <a16:creationId xmlns:a16="http://schemas.microsoft.com/office/drawing/2014/main" id="{768B961A-3503-400D-BF82-493D07E78E4B}"/>
              </a:ext>
            </a:extLst>
          </p:cNvPr>
          <p:cNvPicPr>
            <a:picLocks noGrp="1" noChangeAspect="1"/>
          </p:cNvPicPr>
          <p:nvPr>
            <p:ph idx="1"/>
          </p:nvPr>
        </p:nvPicPr>
        <p:blipFill>
          <a:blip r:embed="rId2"/>
          <a:stretch>
            <a:fillRect/>
          </a:stretch>
        </p:blipFill>
        <p:spPr>
          <a:xfrm>
            <a:off x="499500" y="1416541"/>
            <a:ext cx="8064500" cy="3702318"/>
          </a:xfrm>
        </p:spPr>
      </p:pic>
    </p:spTree>
    <p:extLst>
      <p:ext uri="{BB962C8B-B14F-4D97-AF65-F5344CB8AC3E}">
        <p14:creationId xmlns:p14="http://schemas.microsoft.com/office/powerpoint/2010/main" val="1388881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0387390-6DF0-4FF3-8171-1B83C318D864}"/>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E5B333D-23E8-4871-8FD6-45A09778D51B}"/>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Title 3">
            <a:extLst>
              <a:ext uri="{FF2B5EF4-FFF2-40B4-BE49-F238E27FC236}">
                <a16:creationId xmlns:a16="http://schemas.microsoft.com/office/drawing/2014/main" id="{D126838C-1415-4EEE-8CB4-A35844F1267D}"/>
              </a:ext>
            </a:extLst>
          </p:cNvPr>
          <p:cNvSpPr>
            <a:spLocks noGrp="1"/>
          </p:cNvSpPr>
          <p:nvPr>
            <p:ph type="title"/>
          </p:nvPr>
        </p:nvSpPr>
        <p:spPr/>
        <p:txBody>
          <a:bodyPr/>
          <a:lstStyle/>
          <a:p>
            <a:r>
              <a:rPr lang="en-US" dirty="0"/>
              <a:t>Task 1</a:t>
            </a:r>
          </a:p>
        </p:txBody>
      </p:sp>
      <p:sp>
        <p:nvSpPr>
          <p:cNvPr id="5" name="Content Placeholder 4">
            <a:extLst>
              <a:ext uri="{FF2B5EF4-FFF2-40B4-BE49-F238E27FC236}">
                <a16:creationId xmlns:a16="http://schemas.microsoft.com/office/drawing/2014/main" id="{6C24F4E2-C923-47C2-A06F-27B951B578B9}"/>
              </a:ext>
            </a:extLst>
          </p:cNvPr>
          <p:cNvSpPr>
            <a:spLocks noGrp="1"/>
          </p:cNvSpPr>
          <p:nvPr>
            <p:ph idx="1"/>
          </p:nvPr>
        </p:nvSpPr>
        <p:spPr>
          <a:xfrm>
            <a:off x="539100" y="1171576"/>
            <a:ext cx="8065800" cy="4660424"/>
          </a:xfrm>
        </p:spPr>
        <p:txBody>
          <a:bodyPr/>
          <a:lstStyle/>
          <a:p>
            <a:r>
              <a:rPr lang="en-GB" sz="1800" i="1" dirty="0">
                <a:effectLst/>
                <a:latin typeface="Arial" panose="020B0604020202020204" pitchFamily="34" charset="0"/>
                <a:ea typeface="MS Mincho" panose="02020609040205080304" pitchFamily="49" charset="-128"/>
                <a:cs typeface="Times New Roman" panose="02020603050405020304" pitchFamily="18" charset="0"/>
              </a:rPr>
              <a:t>Examples of the most common types of error in student writing are shown below. In each case, underline the error and correct it.</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dirty="0"/>
          </a:p>
        </p:txBody>
      </p:sp>
      <p:pic>
        <p:nvPicPr>
          <p:cNvPr id="12" name="Picture 11" descr="A screenshot of a computer&#10;&#10;Description automatically generated with medium confidence">
            <a:extLst>
              <a:ext uri="{FF2B5EF4-FFF2-40B4-BE49-F238E27FC236}">
                <a16:creationId xmlns:a16="http://schemas.microsoft.com/office/drawing/2014/main" id="{3FD2ADAA-5F0D-4339-953C-12D4AC60F2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196" y="1986198"/>
            <a:ext cx="7166795" cy="3964485"/>
          </a:xfrm>
          <a:prstGeom prst="rect">
            <a:avLst/>
          </a:prstGeom>
        </p:spPr>
      </p:pic>
      <p:sp>
        <p:nvSpPr>
          <p:cNvPr id="14" name="TextBox 13">
            <a:extLst>
              <a:ext uri="{FF2B5EF4-FFF2-40B4-BE49-F238E27FC236}">
                <a16:creationId xmlns:a16="http://schemas.microsoft.com/office/drawing/2014/main" id="{42CBB16E-E322-473E-9CE6-85FFE4933514}"/>
              </a:ext>
            </a:extLst>
          </p:cNvPr>
          <p:cNvSpPr txBox="1"/>
          <p:nvPr/>
        </p:nvSpPr>
        <p:spPr>
          <a:xfrm>
            <a:off x="310501" y="6228000"/>
            <a:ext cx="4418896" cy="369332"/>
          </a:xfrm>
          <a:prstGeom prst="rect">
            <a:avLst/>
          </a:prstGeom>
          <a:solidFill>
            <a:schemeClr val="bg1"/>
          </a:solidFill>
        </p:spPr>
        <p:txBody>
          <a:bodyPr wrap="square">
            <a:spAutoFit/>
          </a:bodyPr>
          <a:lstStyle/>
          <a:p>
            <a:r>
              <a:rPr lang="en-US" sz="1800" dirty="0">
                <a:latin typeface="+mj-lt"/>
              </a:rPr>
              <a:t>Reference book Unit 1.11</a:t>
            </a:r>
          </a:p>
        </p:txBody>
      </p:sp>
    </p:spTree>
    <p:extLst>
      <p:ext uri="{BB962C8B-B14F-4D97-AF65-F5344CB8AC3E}">
        <p14:creationId xmlns:p14="http://schemas.microsoft.com/office/powerpoint/2010/main" val="3446377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7221031-A4DA-40D6-804B-19A3E4F50919}"/>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846426A9-2C1E-4787-9ED7-9CFAA648EDC6}"/>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Title 3">
            <a:extLst>
              <a:ext uri="{FF2B5EF4-FFF2-40B4-BE49-F238E27FC236}">
                <a16:creationId xmlns:a16="http://schemas.microsoft.com/office/drawing/2014/main" id="{06035385-8E1C-4C93-ACAD-3177E6EE6BDA}"/>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2491CC3A-BD4C-4456-AC75-DE1278DDEA9E}"/>
              </a:ext>
            </a:extLst>
          </p:cNvPr>
          <p:cNvSpPr>
            <a:spLocks noGrp="1"/>
          </p:cNvSpPr>
          <p:nvPr>
            <p:ph idx="1"/>
          </p:nvPr>
        </p:nvSpPr>
        <p:spPr/>
        <p:txBody>
          <a:bodyPr/>
          <a:lstStyle/>
          <a:p>
            <a:pPr marL="54000" indent="0" algn="l">
              <a:buNone/>
            </a:pPr>
            <a:r>
              <a:rPr lang="en-US" sz="1800" b="0" i="0" u="none" strike="noStrike" baseline="0" dirty="0">
                <a:latin typeface="Galliard-Roman"/>
              </a:rPr>
              <a:t>(</a:t>
            </a:r>
            <a:r>
              <a:rPr lang="en-US" sz="1800" b="0" i="0" u="none" strike="noStrike" baseline="0" dirty="0" err="1">
                <a:latin typeface="Galliard-Roman"/>
              </a:rPr>
              <a:t>i</a:t>
            </a:r>
            <a:r>
              <a:rPr lang="en-US" sz="1800" b="0" i="0" u="none" strike="noStrike" baseline="0" dirty="0">
                <a:latin typeface="Galliard-Roman"/>
              </a:rPr>
              <a:t>) Africa is not a country: </a:t>
            </a:r>
            <a:r>
              <a:rPr lang="en-US" sz="1800" b="0" i="1" u="none" strike="noStrike" baseline="0" dirty="0">
                <a:latin typeface="Galliard-Italic"/>
              </a:rPr>
              <a:t>such as Nigeria</a:t>
            </a:r>
          </a:p>
          <a:p>
            <a:pPr marL="54000" indent="0" algn="l">
              <a:buNone/>
            </a:pPr>
            <a:r>
              <a:rPr lang="en-US" sz="1800" b="0" i="0" u="none" strike="noStrike" baseline="0" dirty="0">
                <a:latin typeface="Galliard-Roman"/>
              </a:rPr>
              <a:t>(ii) Innocence is a noun: </a:t>
            </a:r>
            <a:r>
              <a:rPr lang="en-US" sz="1800" b="0" i="1" u="none" strike="noStrike" baseline="0" dirty="0">
                <a:latin typeface="Galliard-Italic"/>
              </a:rPr>
              <a:t>Young and innocent</a:t>
            </a:r>
          </a:p>
          <a:p>
            <a:pPr marL="54000" indent="0" algn="l">
              <a:buNone/>
            </a:pPr>
            <a:r>
              <a:rPr lang="en-US" sz="1800" b="0" i="0" u="none" strike="noStrike" baseline="0" dirty="0">
                <a:latin typeface="Galliard-Roman"/>
              </a:rPr>
              <a:t>(iii) Question mark needed: </a:t>
            </a:r>
            <a:r>
              <a:rPr lang="en-US" sz="1800" b="0" i="1" u="none" strike="noStrike" baseline="0" dirty="0">
                <a:latin typeface="Galliard-Italic"/>
              </a:rPr>
              <a:t>What is the optimum size for a family business?</a:t>
            </a:r>
          </a:p>
          <a:p>
            <a:pPr marL="54000" indent="0" algn="l">
              <a:buNone/>
            </a:pPr>
            <a:r>
              <a:rPr lang="en-US" sz="1800" b="0" i="0" u="none" strike="noStrike" baseline="0" dirty="0">
                <a:latin typeface="Galliard-Roman"/>
              </a:rPr>
              <a:t>(iv) All verbs need to use past tense: </a:t>
            </a:r>
            <a:r>
              <a:rPr lang="en-US" sz="1800" b="0" i="1" u="none" strike="noStrike" baseline="0" dirty="0">
                <a:latin typeface="Galliard-Italic"/>
              </a:rPr>
              <a:t>that produced</a:t>
            </a:r>
          </a:p>
          <a:p>
            <a:pPr marL="54000" indent="0" algn="l">
              <a:buNone/>
            </a:pPr>
            <a:r>
              <a:rPr lang="en-US" sz="1800" b="0" i="0" u="none" strike="noStrike" baseline="0" dirty="0">
                <a:latin typeface="Galliard-Roman"/>
              </a:rPr>
              <a:t>(vi) ‘Successfulness’ is not a word: </a:t>
            </a:r>
            <a:r>
              <a:rPr lang="en-US" sz="1800" b="0" i="1" u="none" strike="noStrike" baseline="0" dirty="0">
                <a:latin typeface="Galliard-Italic"/>
              </a:rPr>
              <a:t>success</a:t>
            </a:r>
          </a:p>
          <a:p>
            <a:pPr marL="54000" indent="0" algn="l">
              <a:buNone/>
            </a:pPr>
            <a:r>
              <a:rPr lang="en-US" sz="1800" b="0" i="0" u="none" strike="noStrike" baseline="0" dirty="0">
                <a:latin typeface="Galliard-Roman"/>
              </a:rPr>
              <a:t>(vi) ‘pervious’ is incorrect: </a:t>
            </a:r>
            <a:r>
              <a:rPr lang="en-US" sz="1800" b="0" i="1" u="none" strike="noStrike" baseline="0" dirty="0">
                <a:latin typeface="Galliard-Italic"/>
              </a:rPr>
              <a:t>previous</a:t>
            </a:r>
          </a:p>
          <a:p>
            <a:pPr marL="54000" indent="0" algn="l">
              <a:buNone/>
            </a:pPr>
            <a:r>
              <a:rPr lang="en-US" sz="1800" b="0" i="0" u="none" strike="noStrike" baseline="0" dirty="0">
                <a:latin typeface="Galliard-Roman"/>
              </a:rPr>
              <a:t>(vii) </a:t>
            </a:r>
            <a:r>
              <a:rPr lang="en-US" sz="1800" b="0" i="1" u="none" strike="noStrike" baseline="0" dirty="0">
                <a:latin typeface="Galliard-Italic"/>
              </a:rPr>
              <a:t>One of the largest companies in Asia</a:t>
            </a:r>
          </a:p>
          <a:p>
            <a:pPr marL="54000" indent="0" algn="l">
              <a:buNone/>
            </a:pPr>
            <a:r>
              <a:rPr lang="en-US" sz="1800" b="0" i="0" u="none" strike="noStrike" baseline="0" dirty="0">
                <a:latin typeface="Galliard-Roman"/>
              </a:rPr>
              <a:t>(viii) Repetition: </a:t>
            </a:r>
            <a:r>
              <a:rPr lang="en-US" sz="1800" b="0" i="1" u="none" strike="noStrike" baseline="0" dirty="0">
                <a:latin typeface="Galliard-Italic"/>
              </a:rPr>
              <a:t>the essay will conclude with an analysis of</a:t>
            </a:r>
          </a:p>
          <a:p>
            <a:pPr marL="54000" indent="0" algn="l">
              <a:buNone/>
            </a:pPr>
            <a:r>
              <a:rPr lang="en-US" sz="1800" b="0" i="0" u="none" strike="noStrike" baseline="0" dirty="0">
                <a:latin typeface="Galliard-Roman"/>
              </a:rPr>
              <a:t>(ix) Time periods need definite article: </a:t>
            </a:r>
            <a:r>
              <a:rPr lang="en-US" sz="1800" b="0" i="1" u="none" strike="noStrike" baseline="0" dirty="0">
                <a:latin typeface="Galliard-Italic"/>
              </a:rPr>
              <a:t>the nineteenth century</a:t>
            </a:r>
          </a:p>
          <a:p>
            <a:pPr marL="54000" indent="0" algn="l">
              <a:buNone/>
            </a:pPr>
            <a:r>
              <a:rPr lang="en-US" sz="1800" b="0" i="0" u="none" strike="noStrike" baseline="0" dirty="0">
                <a:latin typeface="Galliard-Roman"/>
              </a:rPr>
              <a:t>(x) </a:t>
            </a:r>
            <a:r>
              <a:rPr lang="en-US" sz="1800" b="0" i="1" u="none" strike="noStrike" baseline="0" dirty="0">
                <a:latin typeface="Galliard-Italic"/>
              </a:rPr>
              <a:t>when consumers go out shopping</a:t>
            </a:r>
            <a:endParaRPr lang="en-US" dirty="0"/>
          </a:p>
        </p:txBody>
      </p:sp>
    </p:spTree>
    <p:extLst>
      <p:ext uri="{BB962C8B-B14F-4D97-AF65-F5344CB8AC3E}">
        <p14:creationId xmlns:p14="http://schemas.microsoft.com/office/powerpoint/2010/main" val="3807624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E31A1A8-FF42-4F44-A651-1A15D68EE1A4}"/>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0219481-5739-4788-A244-EAB74CF02C42}"/>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le 3">
            <a:extLst>
              <a:ext uri="{FF2B5EF4-FFF2-40B4-BE49-F238E27FC236}">
                <a16:creationId xmlns:a16="http://schemas.microsoft.com/office/drawing/2014/main" id="{6D41AF4A-ED1C-4741-9E92-51FBC6461E05}"/>
              </a:ext>
            </a:extLst>
          </p:cNvPr>
          <p:cNvSpPr>
            <a:spLocks noGrp="1"/>
          </p:cNvSpPr>
          <p:nvPr>
            <p:ph type="title"/>
          </p:nvPr>
        </p:nvSpPr>
        <p:spPr/>
        <p:txBody>
          <a:bodyPr/>
          <a:lstStyle/>
          <a:p>
            <a:r>
              <a:rPr lang="en-US" dirty="0"/>
              <a:t>Task 2</a:t>
            </a:r>
          </a:p>
        </p:txBody>
      </p:sp>
      <p:sp>
        <p:nvSpPr>
          <p:cNvPr id="5" name="Content Placeholder 4">
            <a:extLst>
              <a:ext uri="{FF2B5EF4-FFF2-40B4-BE49-F238E27FC236}">
                <a16:creationId xmlns:a16="http://schemas.microsoft.com/office/drawing/2014/main" id="{FF49978C-B36B-46BB-ACE7-9A51472727EA}"/>
              </a:ext>
            </a:extLst>
          </p:cNvPr>
          <p:cNvSpPr>
            <a:spLocks noGrp="1"/>
          </p:cNvSpPr>
          <p:nvPr>
            <p:ph idx="1"/>
          </p:nvPr>
        </p:nvSpPr>
        <p:spPr>
          <a:xfrm>
            <a:off x="254833" y="1251679"/>
            <a:ext cx="8350067" cy="4580321"/>
          </a:xfrm>
        </p:spPr>
        <p:txBody>
          <a:bodyPr/>
          <a:lstStyle/>
          <a:p>
            <a:r>
              <a:rPr lang="en-GB" sz="1800" i="1" dirty="0">
                <a:effectLst/>
                <a:latin typeface="Arial" panose="020B0604020202020204" pitchFamily="34" charset="0"/>
                <a:ea typeface="MS Mincho" panose="02020609040205080304" pitchFamily="49" charset="-128"/>
                <a:cs typeface="Times New Roman" panose="02020603050405020304" pitchFamily="18" charset="0"/>
              </a:rPr>
              <a:t>The following extracts each contain one type of error. Match each to one of the examples (</a:t>
            </a:r>
            <a:r>
              <a:rPr lang="en-GB" sz="1800" i="1" dirty="0" err="1">
                <a:effectLst/>
                <a:latin typeface="Arial" panose="020B0604020202020204" pitchFamily="34" charset="0"/>
                <a:ea typeface="MS Mincho" panose="02020609040205080304" pitchFamily="49" charset="-128"/>
                <a:cs typeface="Times New Roman" panose="02020603050405020304" pitchFamily="18" charset="0"/>
              </a:rPr>
              <a:t>i</a:t>
            </a:r>
            <a:r>
              <a:rPr lang="en-GB" sz="1800" i="1" dirty="0">
                <a:effectLst/>
                <a:latin typeface="Arial" panose="020B0604020202020204" pitchFamily="34" charset="0"/>
                <a:ea typeface="MS Mincho" panose="02020609040205080304" pitchFamily="49" charset="-128"/>
                <a:cs typeface="Times New Roman" panose="02020603050405020304" pitchFamily="18" charset="0"/>
              </a:rPr>
              <a:t>-x) above, and correct the error.</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dirty="0"/>
          </a:p>
        </p:txBody>
      </p:sp>
      <p:pic>
        <p:nvPicPr>
          <p:cNvPr id="6" name="Picture 5" descr="Text&#10;&#10;Description automatically generated with medium confidence">
            <a:extLst>
              <a:ext uri="{FF2B5EF4-FFF2-40B4-BE49-F238E27FC236}">
                <a16:creationId xmlns:a16="http://schemas.microsoft.com/office/drawing/2014/main" id="{AC858F1D-D6A1-424E-8306-B60932BE73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500" y="2102577"/>
            <a:ext cx="7996764" cy="3927423"/>
          </a:xfrm>
          <a:prstGeom prst="rect">
            <a:avLst/>
          </a:prstGeom>
        </p:spPr>
      </p:pic>
      <p:sp>
        <p:nvSpPr>
          <p:cNvPr id="7" name="TextBox 6">
            <a:extLst>
              <a:ext uri="{FF2B5EF4-FFF2-40B4-BE49-F238E27FC236}">
                <a16:creationId xmlns:a16="http://schemas.microsoft.com/office/drawing/2014/main" id="{4962F0CB-32B9-4FAB-865E-D3DE2A3E7CFD}"/>
              </a:ext>
            </a:extLst>
          </p:cNvPr>
          <p:cNvSpPr txBox="1"/>
          <p:nvPr/>
        </p:nvSpPr>
        <p:spPr>
          <a:xfrm>
            <a:off x="157397" y="6228000"/>
            <a:ext cx="4572000" cy="369332"/>
          </a:xfrm>
          <a:prstGeom prst="rect">
            <a:avLst/>
          </a:prstGeom>
          <a:solidFill>
            <a:schemeClr val="bg1"/>
          </a:solidFill>
        </p:spPr>
        <p:txBody>
          <a:bodyPr wrap="square">
            <a:spAutoFit/>
          </a:bodyPr>
          <a:lstStyle/>
          <a:p>
            <a:r>
              <a:rPr lang="en-US" sz="1800" dirty="0">
                <a:latin typeface="+mj-lt"/>
              </a:rPr>
              <a:t>Reference book Unit 1.11</a:t>
            </a:r>
          </a:p>
        </p:txBody>
      </p:sp>
    </p:spTree>
    <p:extLst>
      <p:ext uri="{BB962C8B-B14F-4D97-AF65-F5344CB8AC3E}">
        <p14:creationId xmlns:p14="http://schemas.microsoft.com/office/powerpoint/2010/main" val="3139137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DB41086-F33F-487D-B482-99112EF38722}"/>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0DE645B-8F94-49CD-B040-11AEA253C5E5}"/>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Title 3">
            <a:extLst>
              <a:ext uri="{FF2B5EF4-FFF2-40B4-BE49-F238E27FC236}">
                <a16:creationId xmlns:a16="http://schemas.microsoft.com/office/drawing/2014/main" id="{5081D14D-D0CD-44CA-B036-F2077C510D4D}"/>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02EB484D-9ABB-459C-B6DE-D1F44B40579F}"/>
              </a:ext>
            </a:extLst>
          </p:cNvPr>
          <p:cNvSpPr>
            <a:spLocks noGrp="1"/>
          </p:cNvSpPr>
          <p:nvPr>
            <p:ph idx="1"/>
          </p:nvPr>
        </p:nvSpPr>
        <p:spPr/>
        <p:txBody>
          <a:bodyPr/>
          <a:lstStyle/>
          <a:p>
            <a:pPr marL="54000" indent="0" algn="l">
              <a:buNone/>
            </a:pPr>
            <a:r>
              <a:rPr lang="en-US" sz="1800" b="0" i="0" u="none" strike="noStrike" baseline="0" dirty="0">
                <a:latin typeface="Galliard-Roman"/>
              </a:rPr>
              <a:t>(</a:t>
            </a:r>
            <a:r>
              <a:rPr lang="en-US" sz="1800" b="0" i="0" u="none" strike="noStrike" baseline="0" dirty="0" err="1">
                <a:latin typeface="Galliard-Roman"/>
              </a:rPr>
              <a:t>i</a:t>
            </a:r>
            <a:r>
              <a:rPr lang="en-US" sz="1800" b="0" i="0" u="none" strike="noStrike" baseline="0" dirty="0">
                <a:latin typeface="Galliard-Roman"/>
              </a:rPr>
              <a:t>) Style – use ‘children’</a:t>
            </a:r>
          </a:p>
          <a:p>
            <a:pPr marL="54000" indent="0" algn="l">
              <a:buNone/>
            </a:pPr>
            <a:r>
              <a:rPr lang="en-US" sz="1800" b="0" i="0" u="none" strike="noStrike" baseline="0" dirty="0">
                <a:latin typeface="Galliard-Roman"/>
              </a:rPr>
              <a:t>(ii) Singular/plural – their lines</a:t>
            </a:r>
          </a:p>
          <a:p>
            <a:pPr marL="54000" indent="0" algn="l">
              <a:buNone/>
            </a:pPr>
            <a:r>
              <a:rPr lang="en-US" sz="1800" b="0" i="0" u="none" strike="noStrike" baseline="0" dirty="0">
                <a:latin typeface="Galliard-Roman"/>
              </a:rPr>
              <a:t>(iii) Vocabulary – torment is too strong, use ‘inconvenience’</a:t>
            </a:r>
          </a:p>
          <a:p>
            <a:pPr marL="54000" indent="0" algn="l">
              <a:buNone/>
            </a:pPr>
            <a:r>
              <a:rPr lang="en-US" sz="1800" b="0" i="0" u="none" strike="noStrike" baseline="0" dirty="0">
                <a:latin typeface="Galliard-Roman"/>
              </a:rPr>
              <a:t>(iv) Word ending – different effects</a:t>
            </a:r>
          </a:p>
          <a:p>
            <a:pPr marL="54000" indent="0" algn="l">
              <a:buNone/>
            </a:pPr>
            <a:r>
              <a:rPr lang="en-US" sz="1800" b="0" i="0" u="none" strike="noStrike" baseline="0" dirty="0">
                <a:latin typeface="Galliard-Roman"/>
              </a:rPr>
              <a:t>(v) Factual – 1973</a:t>
            </a:r>
          </a:p>
          <a:p>
            <a:pPr marL="54000" indent="0" algn="l">
              <a:buNone/>
            </a:pPr>
            <a:r>
              <a:rPr lang="en-US" sz="1800" b="0" i="0" u="none" strike="noStrike" baseline="0" dirty="0">
                <a:latin typeface="Galliard-Roman"/>
              </a:rPr>
              <a:t>(vi) Word order – overcome</a:t>
            </a:r>
          </a:p>
          <a:p>
            <a:pPr marL="54000" indent="0" algn="l">
              <a:buNone/>
            </a:pPr>
            <a:r>
              <a:rPr lang="en-US" sz="1800" b="0" i="0" u="none" strike="noStrike" baseline="0" dirty="0">
                <a:latin typeface="Galliard-Roman"/>
              </a:rPr>
              <a:t>(vii) Punctuation – no comma needed</a:t>
            </a:r>
          </a:p>
          <a:p>
            <a:pPr marL="54000" indent="0" algn="l">
              <a:buNone/>
            </a:pPr>
            <a:r>
              <a:rPr lang="en-US" sz="1800" b="0" i="0" u="none" strike="noStrike" baseline="0" dirty="0">
                <a:latin typeface="Galliard-Roman"/>
              </a:rPr>
              <a:t>(viii) Spelling – Hungary</a:t>
            </a:r>
          </a:p>
          <a:p>
            <a:pPr marL="54000" indent="0" algn="l">
              <a:buNone/>
            </a:pPr>
            <a:r>
              <a:rPr lang="en-US" sz="1800" b="0" i="0" u="none" strike="noStrike" baseline="0" dirty="0">
                <a:latin typeface="Galliard-Roman"/>
              </a:rPr>
              <a:t>(ix) Missing word – the world</a:t>
            </a:r>
          </a:p>
          <a:p>
            <a:pPr marL="54000" indent="0" algn="l">
              <a:buNone/>
            </a:pPr>
            <a:r>
              <a:rPr lang="en-US" sz="1800" b="0" i="0" u="none" strike="noStrike" baseline="0" dirty="0">
                <a:latin typeface="Galliard-Roman"/>
              </a:rPr>
              <a:t>(x) Tense: have entered</a:t>
            </a:r>
          </a:p>
          <a:p>
            <a:pPr marL="54000" indent="0" algn="l">
              <a:buNone/>
            </a:pPr>
            <a:endParaRPr lang="en-US" dirty="0"/>
          </a:p>
        </p:txBody>
      </p:sp>
    </p:spTree>
    <p:extLst>
      <p:ext uri="{BB962C8B-B14F-4D97-AF65-F5344CB8AC3E}">
        <p14:creationId xmlns:p14="http://schemas.microsoft.com/office/powerpoint/2010/main" val="4232662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AD894E8-C9A3-47EE-B6CF-AD571B6DB4E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75A66C95-D498-4424-AFEE-01699F4C7C61}"/>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Title 3">
            <a:extLst>
              <a:ext uri="{FF2B5EF4-FFF2-40B4-BE49-F238E27FC236}">
                <a16:creationId xmlns:a16="http://schemas.microsoft.com/office/drawing/2014/main" id="{13DF0F8E-03F7-4144-AFA9-86021ABFCE04}"/>
              </a:ext>
            </a:extLst>
          </p:cNvPr>
          <p:cNvSpPr>
            <a:spLocks noGrp="1"/>
          </p:cNvSpPr>
          <p:nvPr>
            <p:ph type="title"/>
          </p:nvPr>
        </p:nvSpPr>
        <p:spPr/>
        <p:txBody>
          <a:bodyPr/>
          <a:lstStyle/>
          <a:p>
            <a:r>
              <a:rPr lang="en-US" dirty="0"/>
              <a:t>What can I learn when I prepare annotated bibliography?</a:t>
            </a:r>
          </a:p>
        </p:txBody>
      </p:sp>
      <p:sp>
        <p:nvSpPr>
          <p:cNvPr id="5" name="Content Placeholder 4">
            <a:extLst>
              <a:ext uri="{FF2B5EF4-FFF2-40B4-BE49-F238E27FC236}">
                <a16:creationId xmlns:a16="http://schemas.microsoft.com/office/drawing/2014/main" id="{14451B80-AED2-4643-B594-9FF639DE2397}"/>
              </a:ext>
            </a:extLst>
          </p:cNvPr>
          <p:cNvSpPr>
            <a:spLocks noGrp="1"/>
          </p:cNvSpPr>
          <p:nvPr>
            <p:ph idx="1"/>
          </p:nvPr>
        </p:nvSpPr>
        <p:spPr>
          <a:xfrm>
            <a:off x="540000" y="1684507"/>
            <a:ext cx="8064900" cy="4139998"/>
          </a:xfrm>
        </p:spPr>
        <p:txBody>
          <a:bodyPr/>
          <a:lstStyle/>
          <a:p>
            <a:pPr marL="54000" indent="0">
              <a:buNone/>
            </a:pPr>
            <a:endParaRPr lang="en-US" dirty="0"/>
          </a:p>
          <a:p>
            <a:pPr marL="54000" indent="0">
              <a:buNone/>
            </a:pPr>
            <a:r>
              <a:rPr lang="en-US" dirty="0"/>
              <a:t>Reviewing a paper is a complex skill that takes practice to acquire. Preparing an annotated bibliography is a task which will </a:t>
            </a:r>
          </a:p>
          <a:p>
            <a:endParaRPr lang="en-US" dirty="0"/>
          </a:p>
          <a:p>
            <a:pPr marL="54000" indent="0">
              <a:buNone/>
            </a:pPr>
            <a:r>
              <a:rPr lang="en-US" dirty="0"/>
              <a:t>1. </a:t>
            </a:r>
            <a:r>
              <a:rPr lang="en-US" dirty="0" err="1"/>
              <a:t>familiarise</a:t>
            </a:r>
            <a:r>
              <a:rPr lang="en-US" dirty="0"/>
              <a:t> you with reading academic literature </a:t>
            </a:r>
          </a:p>
          <a:p>
            <a:endParaRPr lang="en-US" dirty="0"/>
          </a:p>
          <a:p>
            <a:pPr marL="54000" indent="0">
              <a:buNone/>
            </a:pPr>
            <a:r>
              <a:rPr lang="en-US" dirty="0"/>
              <a:t>2. practice critical thinking by evaluating academic papers. </a:t>
            </a:r>
          </a:p>
        </p:txBody>
      </p:sp>
    </p:spTree>
    <p:extLst>
      <p:ext uri="{BB962C8B-B14F-4D97-AF65-F5344CB8AC3E}">
        <p14:creationId xmlns:p14="http://schemas.microsoft.com/office/powerpoint/2010/main" val="3901395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B2D8841-64DC-44B9-B5CF-EBC7A2CECE0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C0407D6-C52D-4B93-BC44-FB31191473A0}"/>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le 3">
            <a:extLst>
              <a:ext uri="{FF2B5EF4-FFF2-40B4-BE49-F238E27FC236}">
                <a16:creationId xmlns:a16="http://schemas.microsoft.com/office/drawing/2014/main" id="{B37D8989-6917-4DF7-A0A1-A9B1735E26A5}"/>
              </a:ext>
            </a:extLst>
          </p:cNvPr>
          <p:cNvSpPr>
            <a:spLocks noGrp="1"/>
          </p:cNvSpPr>
          <p:nvPr>
            <p:ph type="title"/>
          </p:nvPr>
        </p:nvSpPr>
        <p:spPr/>
        <p:txBody>
          <a:bodyPr/>
          <a:lstStyle/>
          <a:p>
            <a:r>
              <a:rPr lang="en-US" dirty="0"/>
              <a:t>Task 3 </a:t>
            </a:r>
          </a:p>
        </p:txBody>
      </p:sp>
      <p:sp>
        <p:nvSpPr>
          <p:cNvPr id="5" name="Content Placeholder 4">
            <a:extLst>
              <a:ext uri="{FF2B5EF4-FFF2-40B4-BE49-F238E27FC236}">
                <a16:creationId xmlns:a16="http://schemas.microsoft.com/office/drawing/2014/main" id="{6135E6E5-17B0-4F1F-B34B-0B1ED7072321}"/>
              </a:ext>
            </a:extLst>
          </p:cNvPr>
          <p:cNvSpPr>
            <a:spLocks noGrp="1"/>
          </p:cNvSpPr>
          <p:nvPr>
            <p:ph idx="1"/>
          </p:nvPr>
        </p:nvSpPr>
        <p:spPr/>
        <p:txBody>
          <a:bodyPr/>
          <a:lstStyle/>
          <a:p>
            <a:pPr marL="54000" indent="0">
              <a:buNone/>
            </a:pPr>
            <a:r>
              <a:rPr lang="en-US" dirty="0"/>
              <a:t>Study the stages of summary writing below, which have been mixed up. Put them in the correct order (1–5).</a:t>
            </a:r>
          </a:p>
          <a:p>
            <a:pPr marL="54000" indent="0">
              <a:buNone/>
            </a:pPr>
            <a:endParaRPr lang="en-US" dirty="0"/>
          </a:p>
          <a:p>
            <a:pPr marL="54000" indent="0">
              <a:buNone/>
            </a:pPr>
            <a:r>
              <a:rPr lang="en-US" sz="1800" dirty="0"/>
              <a:t>(a) Write the summary from your notes, </a:t>
            </a:r>
            <a:r>
              <a:rPr lang="en-US" sz="1800" dirty="0" err="1"/>
              <a:t>reorganising</a:t>
            </a:r>
            <a:r>
              <a:rPr lang="en-US" sz="1800" dirty="0"/>
              <a:t> the structure if needed.</a:t>
            </a:r>
          </a:p>
          <a:p>
            <a:pPr marL="54000" indent="0">
              <a:buNone/>
            </a:pPr>
            <a:r>
              <a:rPr lang="en-US" sz="1800" dirty="0"/>
              <a:t>(b) Make notes of the key points, paraphrasing where possible.</a:t>
            </a:r>
          </a:p>
          <a:p>
            <a:pPr marL="54000" indent="0">
              <a:buNone/>
            </a:pPr>
            <a:r>
              <a:rPr lang="en-US" sz="1800" dirty="0"/>
              <a:t>(c) Read the original text carefully and check any new or difficult vocabulary.</a:t>
            </a:r>
          </a:p>
          <a:p>
            <a:pPr marL="54000" indent="0">
              <a:buNone/>
            </a:pPr>
            <a:r>
              <a:rPr lang="en-US" sz="1800" dirty="0"/>
              <a:t>(d) Mark the key points by underlining or highlighting.</a:t>
            </a:r>
          </a:p>
          <a:p>
            <a:pPr marL="54000" indent="0">
              <a:buNone/>
            </a:pPr>
            <a:r>
              <a:rPr lang="en-US" sz="1800" dirty="0"/>
              <a:t>(e) Check the summary to ensure it is accurate and nothing important has been changed or lost.</a:t>
            </a:r>
          </a:p>
          <a:p>
            <a:pPr marL="54000" indent="0">
              <a:buNone/>
            </a:pPr>
            <a:endParaRPr lang="en-US" sz="1800" dirty="0"/>
          </a:p>
        </p:txBody>
      </p:sp>
      <p:sp>
        <p:nvSpPr>
          <p:cNvPr id="6" name="TextBox 5">
            <a:extLst>
              <a:ext uri="{FF2B5EF4-FFF2-40B4-BE49-F238E27FC236}">
                <a16:creationId xmlns:a16="http://schemas.microsoft.com/office/drawing/2014/main" id="{CED4D841-30EB-4650-BA63-C055ADC620AE}"/>
              </a:ext>
            </a:extLst>
          </p:cNvPr>
          <p:cNvSpPr txBox="1"/>
          <p:nvPr/>
        </p:nvSpPr>
        <p:spPr>
          <a:xfrm>
            <a:off x="157397" y="6228000"/>
            <a:ext cx="4572000" cy="369332"/>
          </a:xfrm>
          <a:prstGeom prst="rect">
            <a:avLst/>
          </a:prstGeom>
          <a:solidFill>
            <a:schemeClr val="bg1"/>
          </a:solidFill>
        </p:spPr>
        <p:txBody>
          <a:bodyPr wrap="square">
            <a:spAutoFit/>
          </a:bodyPr>
          <a:lstStyle/>
          <a:p>
            <a:r>
              <a:rPr lang="en-US" sz="1800" dirty="0"/>
              <a:t>Reference book Unit 1.6</a:t>
            </a:r>
          </a:p>
        </p:txBody>
      </p:sp>
    </p:spTree>
    <p:extLst>
      <p:ext uri="{BB962C8B-B14F-4D97-AF65-F5344CB8AC3E}">
        <p14:creationId xmlns:p14="http://schemas.microsoft.com/office/powerpoint/2010/main" val="3612579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B2D8841-64DC-44B9-B5CF-EBC7A2CECE0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C0407D6-C52D-4B93-BC44-FB31191473A0}"/>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le 3">
            <a:extLst>
              <a:ext uri="{FF2B5EF4-FFF2-40B4-BE49-F238E27FC236}">
                <a16:creationId xmlns:a16="http://schemas.microsoft.com/office/drawing/2014/main" id="{B37D8989-6917-4DF7-A0A1-A9B1735E26A5}"/>
              </a:ext>
            </a:extLst>
          </p:cNvPr>
          <p:cNvSpPr>
            <a:spLocks noGrp="1"/>
          </p:cNvSpPr>
          <p:nvPr>
            <p:ph type="title"/>
          </p:nvPr>
        </p:nvSpPr>
        <p:spPr/>
        <p:txBody>
          <a:bodyPr/>
          <a:lstStyle/>
          <a:p>
            <a:r>
              <a:rPr lang="en-US" dirty="0"/>
              <a:t>Task 3 </a:t>
            </a:r>
          </a:p>
        </p:txBody>
      </p:sp>
      <p:sp>
        <p:nvSpPr>
          <p:cNvPr id="5" name="Content Placeholder 4">
            <a:extLst>
              <a:ext uri="{FF2B5EF4-FFF2-40B4-BE49-F238E27FC236}">
                <a16:creationId xmlns:a16="http://schemas.microsoft.com/office/drawing/2014/main" id="{6135E6E5-17B0-4F1F-B34B-0B1ED7072321}"/>
              </a:ext>
            </a:extLst>
          </p:cNvPr>
          <p:cNvSpPr>
            <a:spLocks noGrp="1"/>
          </p:cNvSpPr>
          <p:nvPr>
            <p:ph idx="1"/>
          </p:nvPr>
        </p:nvSpPr>
        <p:spPr/>
        <p:txBody>
          <a:bodyPr/>
          <a:lstStyle/>
          <a:p>
            <a:pPr marL="54000" indent="0">
              <a:buNone/>
            </a:pPr>
            <a:endParaRPr lang="en-US" dirty="0"/>
          </a:p>
          <a:p>
            <a:pPr marL="54000" indent="0">
              <a:buNone/>
            </a:pPr>
            <a:endParaRPr lang="en-US" dirty="0"/>
          </a:p>
          <a:p>
            <a:pPr marL="54000" indent="0">
              <a:buNone/>
            </a:pPr>
            <a:r>
              <a:rPr lang="en-US" sz="1800" dirty="0"/>
              <a:t>(c) Read the original text carefully and check any new or difficult vocabulary.</a:t>
            </a:r>
          </a:p>
          <a:p>
            <a:pPr marL="54000" indent="0">
              <a:buNone/>
            </a:pPr>
            <a:r>
              <a:rPr lang="en-US" sz="1800" dirty="0"/>
              <a:t>(d) Mark the key points by underlining or highlighting.</a:t>
            </a:r>
          </a:p>
          <a:p>
            <a:pPr marL="54000" indent="0">
              <a:buNone/>
            </a:pPr>
            <a:r>
              <a:rPr lang="en-US" sz="1800" dirty="0"/>
              <a:t>(b) Make notes of the key points, paraphrasing where possible.</a:t>
            </a:r>
          </a:p>
          <a:p>
            <a:pPr marL="54000" indent="0">
              <a:buNone/>
            </a:pPr>
            <a:r>
              <a:rPr lang="en-US" sz="1800" dirty="0"/>
              <a:t>(a) Write the summary from your notes, </a:t>
            </a:r>
            <a:r>
              <a:rPr lang="en-US" sz="1800" dirty="0" err="1"/>
              <a:t>reorganising</a:t>
            </a:r>
            <a:r>
              <a:rPr lang="en-US" sz="1800" dirty="0"/>
              <a:t> the structure if needed.</a:t>
            </a:r>
          </a:p>
          <a:p>
            <a:pPr marL="54000" indent="0">
              <a:buNone/>
            </a:pPr>
            <a:r>
              <a:rPr lang="en-US" sz="1800" dirty="0"/>
              <a:t>(e) Check the summary to ensure it is accurate and nothing important has been changed or lost.</a:t>
            </a:r>
          </a:p>
          <a:p>
            <a:pPr marL="54000" indent="0">
              <a:buNone/>
            </a:pPr>
            <a:endParaRPr lang="en-US" sz="1800" dirty="0"/>
          </a:p>
        </p:txBody>
      </p:sp>
    </p:spTree>
    <p:extLst>
      <p:ext uri="{BB962C8B-B14F-4D97-AF65-F5344CB8AC3E}">
        <p14:creationId xmlns:p14="http://schemas.microsoft.com/office/powerpoint/2010/main" val="2840387807"/>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econ-prezentace-4-3-en.potx" id="{524521D0-074D-4CC6-9707-E4BBD7539CB5}" vid="{C7C7CF88-F347-40E8-AA7F-9D4FFCBBDA9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F6BCA3A5965F72478106BF84B6303C52" ma:contentTypeVersion="4" ma:contentTypeDescription="Vytvoří nový dokument" ma:contentTypeScope="" ma:versionID="eb684b9cd44707b7915c1179543393e5">
  <xsd:schema xmlns:xsd="http://www.w3.org/2001/XMLSchema" xmlns:xs="http://www.w3.org/2001/XMLSchema" xmlns:p="http://schemas.microsoft.com/office/2006/metadata/properties" xmlns:ns2="43a42a8f-c777-4557-8883-d25198a7ae98" targetNamespace="http://schemas.microsoft.com/office/2006/metadata/properties" ma:root="true" ma:fieldsID="bc76cb1345924d55cf7b633fce80cb49" ns2:_="">
    <xsd:import namespace="43a42a8f-c777-4557-8883-d25198a7ae9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a42a8f-c777-4557-8883-d25198a7a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4EF195-1A05-4A39-A8C8-73C6F30B7BDC}">
  <ds:schemaRefs>
    <ds:schemaRef ds:uri="http://purl.org/dc/elements/1.1/"/>
    <ds:schemaRef ds:uri="http://schemas.openxmlformats.org/package/2006/metadata/core-properties"/>
    <ds:schemaRef ds:uri="http://purl.org/dc/term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43a42a8f-c777-4557-8883-d25198a7ae98"/>
    <ds:schemaRef ds:uri="http://purl.org/dc/dcmitype/"/>
  </ds:schemaRefs>
</ds:datastoreItem>
</file>

<file path=customXml/itemProps2.xml><?xml version="1.0" encoding="utf-8"?>
<ds:datastoreItem xmlns:ds="http://schemas.openxmlformats.org/officeDocument/2006/customXml" ds:itemID="{DCB258A2-D650-4DEA-8A7A-2DA5851EDFFB}">
  <ds:schemaRefs>
    <ds:schemaRef ds:uri="http://schemas.microsoft.com/sharepoint/v3/contenttype/forms"/>
  </ds:schemaRefs>
</ds:datastoreItem>
</file>

<file path=customXml/itemProps3.xml><?xml version="1.0" encoding="utf-8"?>
<ds:datastoreItem xmlns:ds="http://schemas.openxmlformats.org/officeDocument/2006/customXml" ds:itemID="{E149E617-17C5-490A-B15E-E29F97A016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a42a8f-c777-4557-8883-d25198a7ae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muni-econ-prezentace-4-3-en (1)</Template>
  <TotalTime>781</TotalTime>
  <Words>1726</Words>
  <Application>Microsoft Office PowerPoint</Application>
  <PresentationFormat>On-screen Show (4:3)</PresentationFormat>
  <Paragraphs>168</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Arial-BoldMT</vt:lpstr>
      <vt:lpstr>ArialMT</vt:lpstr>
      <vt:lpstr>Galliard-Italic</vt:lpstr>
      <vt:lpstr>Galliard-Roman</vt:lpstr>
      <vt:lpstr>Tahoma</vt:lpstr>
      <vt:lpstr>Times New Roman</vt:lpstr>
      <vt:lpstr>Wingdings</vt:lpstr>
      <vt:lpstr>Presentation_MU_EN</vt:lpstr>
      <vt:lpstr>Summarizing Annotated Bibliography assignment  </vt:lpstr>
      <vt:lpstr>Features of academic writing (refreshing)</vt:lpstr>
      <vt:lpstr>Task 1</vt:lpstr>
      <vt:lpstr>PowerPoint Presentation</vt:lpstr>
      <vt:lpstr>Task 2</vt:lpstr>
      <vt:lpstr>PowerPoint Presentation</vt:lpstr>
      <vt:lpstr>What can I learn when I prepare annotated bibliography?</vt:lpstr>
      <vt:lpstr>Task 3 </vt:lpstr>
      <vt:lpstr>Task 3 </vt:lpstr>
      <vt:lpstr>Task 4</vt:lpstr>
      <vt:lpstr>Task 4 </vt:lpstr>
      <vt:lpstr>Model summary </vt:lpstr>
      <vt:lpstr>The following information will need to be included in the annotated bibliography: </vt:lpstr>
      <vt:lpstr>Include a complete paper reference in APA style</vt:lpstr>
      <vt:lpstr>Sample reference + annotation:</vt:lpstr>
      <vt:lpstr>Summarizing the argument of a source</vt:lpstr>
      <vt:lpstr>The following reading strategies can help you to identify the argument of a source</vt:lpstr>
      <vt:lpstr>AB assignment</vt:lpstr>
      <vt:lpstr>Suggested steps of writing assignment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Annotated Bibliography   </dc:title>
  <dc:creator>Martin Guzi</dc:creator>
  <cp:lastModifiedBy>Martin Guzi</cp:lastModifiedBy>
  <cp:revision>9</cp:revision>
  <dcterms:created xsi:type="dcterms:W3CDTF">2022-03-01T16:30:44Z</dcterms:created>
  <dcterms:modified xsi:type="dcterms:W3CDTF">2024-02-19T09:25:55Z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0x010100F6BCA3A5965F72478106BF84B6303C52</vt:lpwstr>
  </property>
</Properties>
</file>