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4BD00"/>
    <a:srgbClr val="83B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087"/>
  </p:normalViewPr>
  <p:slideViewPr>
    <p:cSldViewPr snapToGrid="0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Hárok1!$B$10:$B$13</c:f>
              <c:strCache>
                <c:ptCount val="4"/>
                <c:pt idx="0">
                  <c:v>Sponzoring</c:v>
                </c:pt>
                <c:pt idx="1">
                  <c:v>Dotácie</c:v>
                </c:pt>
                <c:pt idx="2">
                  <c:v>Členské príspevky</c:v>
                </c:pt>
                <c:pt idx="3">
                  <c:v>Iné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290000</c:v>
                </c:pt>
                <c:pt idx="1">
                  <c:v>1580000</c:v>
                </c:pt>
                <c:pt idx="2">
                  <c:v>1608000</c:v>
                </c:pt>
                <c:pt idx="3">
                  <c:v>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4-9F48-800B-11F12BE6EAF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Stĺpec2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Hárok1!$B$10:$B$13</c:f>
              <c:strCache>
                <c:ptCount val="4"/>
                <c:pt idx="0">
                  <c:v>Sponzoring</c:v>
                </c:pt>
                <c:pt idx="1">
                  <c:v>Dotácie</c:v>
                </c:pt>
                <c:pt idx="2">
                  <c:v>Členské príspevky</c:v>
                </c:pt>
                <c:pt idx="3">
                  <c:v>Iné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8.11642877134061E-2</c:v>
                </c:pt>
                <c:pt idx="1">
                  <c:v>0.44220542961097115</c:v>
                </c:pt>
                <c:pt idx="2">
                  <c:v>0.45004198152812763</c:v>
                </c:pt>
                <c:pt idx="3">
                  <c:v>2.6588301147495101E-2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4-9F48-800B-11F12BE6E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0.26522</cdr:x>
      <cdr:y>0.40211</cdr:y>
    </cdr:from>
    <cdr:to>
      <cdr:x>0.42826</cdr:x>
      <cdr:y>0.49688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E829BF9A-5746-083B-72EF-3E6B83D8D24A}"/>
            </a:ext>
          </a:extLst>
        </cdr:cNvPr>
        <cdr:cNvSpPr txBox="1"/>
      </cdr:nvSpPr>
      <cdr:spPr>
        <a:xfrm xmlns:a="http://schemas.openxmlformats.org/drawingml/2006/main">
          <a:off x="2155687" y="2178879"/>
          <a:ext cx="1325217" cy="513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0.5875</cdr:x>
      <cdr:y>0.44844</cdr:y>
    </cdr:from>
    <cdr:to>
      <cdr:x>0.7125</cdr:x>
      <cdr:y>0.57344</cdr:y>
    </cdr:to>
    <cdr:sp macro="" textlink="">
      <cdr:nvSpPr>
        <cdr:cNvPr id="3" name="BlokTextu 2">
          <a:extLst xmlns:a="http://schemas.openxmlformats.org/drawingml/2006/main">
            <a:ext uri="{FF2B5EF4-FFF2-40B4-BE49-F238E27FC236}">
              <a16:creationId xmlns:a16="http://schemas.microsoft.com/office/drawing/2014/main" id="{69041299-0163-A07F-84D9-151A3A061730}"/>
            </a:ext>
          </a:extLst>
        </cdr:cNvPr>
        <cdr:cNvSpPr txBox="1"/>
      </cdr:nvSpPr>
      <cdr:spPr>
        <a:xfrm xmlns:a="http://schemas.openxmlformats.org/drawingml/2006/main">
          <a:off x="4775200" y="2429934"/>
          <a:ext cx="1016000" cy="677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0.42083</cdr:x>
      <cdr:y>0.17057</cdr:y>
    </cdr:from>
    <cdr:to>
      <cdr:x>0.70729</cdr:x>
      <cdr:y>0.33228</cdr:y>
    </cdr:to>
    <cdr:sp macro="" textlink="">
      <cdr:nvSpPr>
        <cdr:cNvPr id="4" name="BlokTextu 3">
          <a:extLst xmlns:a="http://schemas.openxmlformats.org/drawingml/2006/main">
            <a:ext uri="{FF2B5EF4-FFF2-40B4-BE49-F238E27FC236}">
              <a16:creationId xmlns:a16="http://schemas.microsoft.com/office/drawing/2014/main" id="{416577A5-64C6-886E-D54A-BDD1616ECC5B}"/>
            </a:ext>
          </a:extLst>
        </cdr:cNvPr>
        <cdr:cNvSpPr txBox="1"/>
      </cdr:nvSpPr>
      <cdr:spPr>
        <a:xfrm xmlns:a="http://schemas.openxmlformats.org/drawingml/2006/main">
          <a:off x="3420526" y="924263"/>
          <a:ext cx="2328333" cy="87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k-SK" sz="1400" b="1" dirty="0">
              <a:solidFill>
                <a:schemeClr val="tx1"/>
              </a:solidFill>
            </a:rPr>
            <a:t>SPONZORING</a:t>
          </a:r>
        </a:p>
        <a:p xmlns:a="http://schemas.openxmlformats.org/drawingml/2006/main">
          <a:pPr algn="ctr"/>
          <a:r>
            <a:rPr lang="sk-SK" sz="1800" b="1" dirty="0">
              <a:solidFill>
                <a:schemeClr val="tx1"/>
              </a:solidFill>
            </a:rPr>
            <a:t>8 %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CB5E-7B64-FCC8-8747-9F056A138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82340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rgbClr val="84BD00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89D0-3975-DEE9-126F-FC35A1931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57215"/>
            <a:ext cx="9144000" cy="114029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iro" pitchFamily="2" charset="-78"/>
                <a:cs typeface="Cai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0389C-6C87-37AF-F577-89055B5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b="1" i="0">
                <a:solidFill>
                  <a:schemeClr val="bg1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fld id="{457BE168-40C7-D041-A782-17A24D261FFD}" type="datetimeFigureOut">
              <a:rPr lang="cs-CZ" smtClean="0"/>
              <a:pPr/>
              <a:t>19.02.2024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1A3A-EB94-3789-4B8B-EBE0F8DF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0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BB36-FA08-1C9A-04E1-C95E0D7D9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EEBD1-43E9-0F03-F583-5F9B2369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11991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54624-8694-7045-DB16-A68F44DA6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A0764-DA43-9A68-231D-B9DE21B6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6448B-7D6B-06A4-766E-81D5A71B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DC9BE-B01F-15EF-4286-4D7F4A7B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10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8BCA-F588-AAF0-8548-7AF273878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5829E-93B4-2302-0B85-00C7405C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11991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05702-6FF3-99B7-8111-CA8130F80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CEDE-65F3-ACAA-B6AC-C7E511FB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DF399-4169-6FAD-4EA7-721D14C3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8D744-2FF2-CA59-BF8C-5B558A87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57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1A86-1521-417D-5C50-B4E59167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BE234-AB79-7690-8A41-59B50BEC5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7D2A-2702-ABDD-0B05-F2081FBF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6A83-2602-D2E8-FDE3-11C476F6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2FDF7-FB96-D2A3-A791-CD679B27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8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1305A-8D7C-80A5-9834-1988783F5C0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486373" y="365125"/>
            <a:ext cx="1816726" cy="5811838"/>
          </a:xfrm>
        </p:spPr>
        <p:txBody>
          <a:bodyPr vert="eaVert"/>
          <a:lstStyle>
            <a:lvl1pPr>
              <a:defRPr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2417F-CA4B-3CBE-82F0-A661C5297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3152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8189B-CCF8-B7F4-DAD4-EAF5C10A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DBF9-94F4-D662-4680-90B0C180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F122-A16A-1EDE-A1F9-A3E83677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64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CB5E-7B64-FCC8-8747-9F056A138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82340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rgbClr val="84BD00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89D0-3975-DEE9-126F-FC35A1931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67725"/>
            <a:ext cx="9144000" cy="114029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iro" pitchFamily="2" charset="-78"/>
                <a:cs typeface="Cai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0389C-6C87-37AF-F577-89055B5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b="1" i="0">
                <a:solidFill>
                  <a:schemeClr val="tx1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fld id="{457BE168-40C7-D041-A782-17A24D261FFD}" type="datetimeFigureOut">
              <a:rPr lang="cs-CZ" smtClean="0"/>
              <a:pPr/>
              <a:t>19.02.2024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1A3A-EB94-3789-4B8B-EBE0F8DF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88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7332-356D-8802-4422-F32EDAB25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8E3B-3C14-39FE-95A3-5CC3FA217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785-DB63-4053-405B-1EFDC7941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8BF1F-147B-E38D-87A3-12EADE21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0610-CC06-2BE9-34EE-7D8FC425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47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0A2D-D87C-E39E-7A60-38B72690B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9471249" cy="2852737"/>
          </a:xfrm>
        </p:spPr>
        <p:txBody>
          <a:bodyPr anchor="b"/>
          <a:lstStyle>
            <a:lvl1pPr>
              <a:defRPr sz="6000"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2AAAE-0E47-2B90-46BE-BEEA26B05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4712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73EB-62BD-F60E-FC7B-2D47CF7B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1B831-9EB9-B0AB-2DE8-BE9E2092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E8F2-394F-CD8B-8E44-46F917C5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4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7EF0-C41A-40F2-F866-ED652D8C32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F4CB-2302-5D70-10EF-DBFDF002E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9274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38911-F016-AB8C-87BB-3D95B4CF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3826" y="1825625"/>
            <a:ext cx="4649274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D6402-C9B5-B283-02A0-4E9B532E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2FB3-55E8-AC8B-989E-5DD75D7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AF9A9-0A20-2B06-68AA-ED342DDF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10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4F14-53C3-0E81-254C-AF1F248BE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463311" cy="1325563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C42C2-3B59-7AB3-417D-16A782E9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6235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D1F06-26D5-AFD3-11D4-F9D1E8F63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623516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81E6C-4916-46F5-3374-AD9C8EC44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79584" y="1681163"/>
            <a:ext cx="46235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B9DB5-52A4-BF6C-76E9-A1E21FB21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9584" y="2505075"/>
            <a:ext cx="4623516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54ADF-45C0-D9C1-A1EB-C64D78B4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00513-AF6A-0221-2C9D-F56F25CC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A15E7-E265-8B22-B485-2179F45C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08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FC1F-37A3-2DFE-8F14-07FB24254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21A88-6EC5-0790-1445-2F9C9AE4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A143C-57E8-712E-D74F-3DC7FB15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0975F-EFD4-B484-B3AD-FE790CB3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4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616F9-82CE-DA2A-4EC9-04710215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4168B-F0B9-7DFA-EE42-F0BA0F6F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46D9D-C0B7-5410-964B-3D370299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8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616F9-82CE-DA2A-4EC9-04710215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E168-40C7-D041-A782-17A24D261FF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4168B-F0B9-7DFA-EE42-F0BA0F6F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46D9D-C0B7-5410-964B-3D370299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18F8-3B5D-054A-A9D0-748E0F80316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138ED9-0270-5329-67E1-0EFB17E93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946489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79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FA1B8-A073-FDE1-51D4-29A497F5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86F69-6D89-199C-ECC2-D301F3424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64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E389-215C-F403-19FD-5D172CB52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fld id="{457BE168-40C7-D041-A782-17A24D261FFD}" type="datetimeFigureOut">
              <a:rPr lang="cs-CZ" smtClean="0"/>
              <a:pPr/>
              <a:t>19.02.2024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5FF89-26CF-E7B6-557B-EB09C2588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05E79-9749-A7E8-3E8C-359F7FFCE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8547" y="6356350"/>
            <a:ext cx="1004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Cairo Black" pitchFamily="2" charset="-78"/>
                <a:cs typeface="Cairo Black" pitchFamily="2" charset="-78"/>
              </a:defRPr>
            </a:lvl1pPr>
          </a:lstStyle>
          <a:p>
            <a:fld id="{9B3B18F8-3B5D-054A-A9D0-748E0F8031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iro Black" pitchFamily="2" charset="-78"/>
          <a:ea typeface="+mj-ea"/>
          <a:cs typeface="Cairo Black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4BD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itchFamily="2" charset="-78"/>
          <a:ea typeface="+mn-ea"/>
          <a:cs typeface="Cairo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itchFamily="2" charset="-78"/>
          <a:ea typeface="+mn-ea"/>
          <a:cs typeface="Cairo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itchFamily="2" charset="-78"/>
          <a:ea typeface="+mn-ea"/>
          <a:cs typeface="Cairo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itchFamily="2" charset="-78"/>
          <a:ea typeface="+mn-ea"/>
          <a:cs typeface="Cairo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itchFamily="2" charset="-78"/>
          <a:ea typeface="+mn-ea"/>
          <a:cs typeface="Cairo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93A0-3C88-F0B4-DE5A-DD29B69B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69615"/>
            <a:ext cx="9144000" cy="2387600"/>
          </a:xfrm>
        </p:spPr>
        <p:txBody>
          <a:bodyPr/>
          <a:lstStyle/>
          <a:p>
            <a:r>
              <a:rPr lang="cs-CZ" dirty="0"/>
              <a:t>FLORBAL TROOPERS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0B6E1-063B-093E-289A-53298310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Andrej Vandlík</a:t>
            </a:r>
            <a:br>
              <a:rPr lang="cs-CZ" dirty="0"/>
            </a:br>
            <a:r>
              <a:rPr lang="cs-CZ" dirty="0"/>
              <a:t>Marketingový manažér</a:t>
            </a:r>
          </a:p>
        </p:txBody>
      </p:sp>
    </p:spTree>
    <p:extLst>
      <p:ext uri="{BB962C8B-B14F-4D97-AF65-F5344CB8AC3E}">
        <p14:creationId xmlns:p14="http://schemas.microsoft.com/office/powerpoint/2010/main" val="189574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83AE0-9CBF-AF5D-F91D-6D9D47A1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 TROOPERS </a:t>
            </a:r>
            <a:r>
              <a:rPr lang="sk-SK" dirty="0" err="1"/>
              <a:t>z.s</a:t>
            </a:r>
            <a:r>
              <a:rPr lang="sk-SK" dirty="0"/>
              <a:t>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58D473-4F0E-CF58-D345-C28AA7E3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Florbalový klub </a:t>
            </a:r>
          </a:p>
          <a:p>
            <a:r>
              <a:rPr lang="sk-SK" dirty="0" err="1"/>
              <a:t>Telnice</a:t>
            </a:r>
            <a:r>
              <a:rPr lang="sk-SK" dirty="0"/>
              <a:t>, </a:t>
            </a:r>
            <a:r>
              <a:rPr lang="sk-SK" dirty="0" err="1"/>
              <a:t>Nebovidy</a:t>
            </a:r>
            <a:r>
              <a:rPr lang="sk-SK" dirty="0"/>
              <a:t>, Moravany, Brno-</a:t>
            </a:r>
            <a:r>
              <a:rPr lang="sk-SK" dirty="0" err="1"/>
              <a:t>Tuřany</a:t>
            </a:r>
            <a:r>
              <a:rPr lang="sk-SK" dirty="0"/>
              <a:t>, </a:t>
            </a:r>
            <a:r>
              <a:rPr lang="sk-SK" dirty="0" err="1"/>
              <a:t>Ořechov</a:t>
            </a:r>
            <a:r>
              <a:rPr lang="sk-SK" dirty="0"/>
              <a:t>, </a:t>
            </a:r>
            <a:r>
              <a:rPr lang="sk-SK" dirty="0" err="1"/>
              <a:t>Sokolnice</a:t>
            </a:r>
            <a:endParaRPr lang="sk-SK" dirty="0"/>
          </a:p>
          <a:p>
            <a:r>
              <a:rPr lang="sk-SK" dirty="0"/>
              <a:t>400+ aktívnych členov vo veku 4 - 64 rokov </a:t>
            </a:r>
          </a:p>
          <a:p>
            <a:r>
              <a:rPr lang="sk-SK" dirty="0"/>
              <a:t>1200+ tréningov za sezónu</a:t>
            </a:r>
          </a:p>
          <a:p>
            <a:r>
              <a:rPr lang="sk-SK" dirty="0"/>
              <a:t>Pravidelné tréningy a ligové zápasy, klubové dni, prímestské tábory, celoklubové sústredenie, účasť na medzinárodných turnajoch, TROOPERS Cup, ples a rodinná atmosféra </a:t>
            </a:r>
          </a:p>
          <a:p>
            <a:r>
              <a:rPr lang="sk-SK" dirty="0"/>
              <a:t>Ročný rozpočet cca 3,5 </a:t>
            </a:r>
            <a:r>
              <a:rPr lang="sk-SK" dirty="0" err="1"/>
              <a:t>mil</a:t>
            </a:r>
            <a:r>
              <a:rPr lang="sk-SK" dirty="0"/>
              <a:t> </a:t>
            </a:r>
            <a:r>
              <a:rPr lang="sk-SK" dirty="0" err="1"/>
              <a:t>kč</a:t>
            </a:r>
            <a:r>
              <a:rPr lang="sk-SK" dirty="0"/>
              <a:t>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358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59D47CC-4B98-251F-358D-2117CCAA9592}"/>
              </a:ext>
            </a:extLst>
          </p:cNvPr>
          <p:cNvSpPr txBox="1"/>
          <p:nvPr/>
        </p:nvSpPr>
        <p:spPr>
          <a:xfrm>
            <a:off x="636105" y="719666"/>
            <a:ext cx="251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</a:rPr>
              <a:t>3,5 </a:t>
            </a:r>
            <a:r>
              <a:rPr lang="sk-SK" sz="3600" b="1" dirty="0" err="1">
                <a:solidFill>
                  <a:schemeClr val="accent6"/>
                </a:solidFill>
              </a:rPr>
              <a:t>mil</a:t>
            </a:r>
            <a:r>
              <a:rPr lang="sk-SK" sz="3600" b="1" dirty="0">
                <a:solidFill>
                  <a:schemeClr val="accent6"/>
                </a:solidFill>
              </a:rPr>
              <a:t> </a:t>
            </a:r>
            <a:r>
              <a:rPr lang="sk-SK" sz="3600" b="1" dirty="0" err="1">
                <a:solidFill>
                  <a:schemeClr val="accent6"/>
                </a:solidFill>
              </a:rPr>
              <a:t>kč</a:t>
            </a:r>
            <a:endParaRPr lang="sk-SK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A705587-F5CD-DD97-6637-8F53218F5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184693"/>
              </p:ext>
            </p:extLst>
          </p:nvPr>
        </p:nvGraphicFramePr>
        <p:xfrm>
          <a:off x="-516461" y="129104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7EC3576B-A411-A5FE-7A9C-B1AFB3EC0A91}"/>
              </a:ext>
            </a:extLst>
          </p:cNvPr>
          <p:cNvSpPr txBox="1"/>
          <p:nvPr/>
        </p:nvSpPr>
        <p:spPr>
          <a:xfrm>
            <a:off x="4068232" y="3896728"/>
            <a:ext cx="1684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DOTÁCIE</a:t>
            </a: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44 %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0CE1B79-DF03-C7CF-A3DD-166B06000526}"/>
              </a:ext>
            </a:extLst>
          </p:cNvPr>
          <p:cNvSpPr txBox="1"/>
          <p:nvPr/>
        </p:nvSpPr>
        <p:spPr>
          <a:xfrm>
            <a:off x="1219206" y="3294733"/>
            <a:ext cx="2328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ČLENSKÉ PRÍSPEVKY</a:t>
            </a: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46 %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861B1D4-1365-4EEE-B39E-1C6E0D5E320D}"/>
              </a:ext>
            </a:extLst>
          </p:cNvPr>
          <p:cNvSpPr txBox="1"/>
          <p:nvPr/>
        </p:nvSpPr>
        <p:spPr>
          <a:xfrm>
            <a:off x="3115741" y="1548712"/>
            <a:ext cx="86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/>
              <a:t>INÉ</a:t>
            </a:r>
            <a:endParaRPr lang="sk-SK" b="1" dirty="0"/>
          </a:p>
          <a:p>
            <a:r>
              <a:rPr lang="sk-SK" b="1" dirty="0"/>
              <a:t>2 %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F01C70D-1CC9-E316-572B-19068C8EE70D}"/>
              </a:ext>
            </a:extLst>
          </p:cNvPr>
          <p:cNvSpPr txBox="1"/>
          <p:nvPr/>
        </p:nvSpPr>
        <p:spPr>
          <a:xfrm>
            <a:off x="6646332" y="1646638"/>
            <a:ext cx="4055531" cy="3600986"/>
          </a:xfrm>
          <a:prstGeom prst="rect">
            <a:avLst/>
          </a:prstGeom>
          <a:solidFill>
            <a:schemeClr val="accent2">
              <a:lumMod val="20000"/>
              <a:lumOff val="80000"/>
              <a:alpha val="72943"/>
            </a:schemeClr>
          </a:solidFill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000" dirty="0"/>
              <a:t>Národní </a:t>
            </a:r>
            <a:r>
              <a:rPr lang="sk-SK" sz="2000" dirty="0" err="1"/>
              <a:t>sportovní</a:t>
            </a:r>
            <a:r>
              <a:rPr lang="sk-SK" sz="2000" dirty="0"/>
              <a:t> </a:t>
            </a:r>
            <a:r>
              <a:rPr lang="sk-SK" sz="2000" dirty="0" err="1"/>
              <a:t>agentura</a:t>
            </a:r>
            <a:endParaRPr lang="sk-SK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000" dirty="0"/>
              <a:t>Magistrát </a:t>
            </a:r>
            <a:r>
              <a:rPr lang="sk-SK" sz="2000" dirty="0" err="1"/>
              <a:t>města</a:t>
            </a:r>
            <a:r>
              <a:rPr lang="sk-SK" sz="2000" dirty="0"/>
              <a:t> Brna (mládež a dospelí)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000" dirty="0"/>
              <a:t>JMK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000" dirty="0"/>
              <a:t>Dotácie od obcí (Moravany, </a:t>
            </a:r>
            <a:r>
              <a:rPr lang="sk-SK" sz="2000" dirty="0" err="1"/>
              <a:t>Telnice</a:t>
            </a:r>
            <a:r>
              <a:rPr lang="sk-SK" sz="2000" dirty="0"/>
              <a:t>, MČ </a:t>
            </a:r>
            <a:r>
              <a:rPr lang="sk-SK" sz="2000" dirty="0" err="1"/>
              <a:t>Tuřany</a:t>
            </a:r>
            <a:r>
              <a:rPr lang="sk-SK" sz="20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000" dirty="0"/>
              <a:t>Český </a:t>
            </a:r>
            <a:r>
              <a:rPr lang="sk-SK" sz="2000" dirty="0" err="1"/>
              <a:t>florbal</a:t>
            </a:r>
            <a:endParaRPr lang="sk-SK" sz="2000" dirty="0"/>
          </a:p>
          <a:p>
            <a:pPr marL="285750" indent="-285750">
              <a:buFont typeface="Wingdings" pitchFamily="2" charset="2"/>
              <a:buChar char="§"/>
            </a:pPr>
            <a:endParaRPr lang="sk-SK" dirty="0"/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71F3BC2F-D812-2C39-3CA4-297AE749CF85}"/>
              </a:ext>
            </a:extLst>
          </p:cNvPr>
          <p:cNvCxnSpPr>
            <a:cxnSpLocks/>
          </p:cNvCxnSpPr>
          <p:nvPr/>
        </p:nvCxnSpPr>
        <p:spPr>
          <a:xfrm flipV="1">
            <a:off x="5737220" y="2133487"/>
            <a:ext cx="775773" cy="53443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0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D0528-5202-67B4-A87F-30D5B506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Hľadáme stážistov/</a:t>
            </a:r>
            <a:r>
              <a:rPr lang="sk-SK" dirty="0" err="1"/>
              <a:t>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4A53EC-8644-5F28-5D9E-9DDFDE20C2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accent6"/>
                </a:solidFill>
              </a:rPr>
              <a:t>NÁPLŇ</a:t>
            </a:r>
          </a:p>
          <a:p>
            <a:r>
              <a:rPr lang="sk-SK" dirty="0"/>
              <a:t>Pomoc pri spracovaní a vyúčtovaní dotácií</a:t>
            </a:r>
          </a:p>
          <a:p>
            <a:r>
              <a:rPr lang="sk-SK" dirty="0"/>
              <a:t>Rozpočtovanie a účtovníctvo</a:t>
            </a:r>
          </a:p>
          <a:p>
            <a:r>
              <a:rPr lang="sk-SK" dirty="0"/>
              <a:t>Organizačné a strategické smerovanie klubu</a:t>
            </a:r>
          </a:p>
          <a:p>
            <a:r>
              <a:rPr lang="sk-SK" dirty="0"/>
              <a:t>Administratívna podpora</a:t>
            </a:r>
          </a:p>
          <a:p>
            <a:r>
              <a:rPr lang="sk-SK" dirty="0"/>
              <a:t>Rôzne podľa potreby a dohody</a:t>
            </a:r>
          </a:p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37B198D-FBE0-19DA-BDAD-6F64DF55F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accent6"/>
                </a:solidFill>
              </a:rPr>
              <a:t>PONÚKAME</a:t>
            </a:r>
          </a:p>
          <a:p>
            <a:r>
              <a:rPr lang="sk-SK" dirty="0"/>
              <a:t>Komplexný náhľad na fungovanie športového klubu</a:t>
            </a:r>
          </a:p>
          <a:p>
            <a:r>
              <a:rPr lang="sk-SK" dirty="0"/>
              <a:t>Možnosť spolupráce pri písaní záverečných prác</a:t>
            </a:r>
          </a:p>
          <a:p>
            <a:r>
              <a:rPr lang="sk-SK" dirty="0"/>
              <a:t>Možnosť dlhodobej spolupráce aj po ukončení štúdia</a:t>
            </a:r>
          </a:p>
          <a:p>
            <a:r>
              <a:rPr lang="sk-SK" dirty="0"/>
              <a:t>Možnosť trénovania</a:t>
            </a:r>
          </a:p>
          <a:p>
            <a:r>
              <a:rPr lang="sk-SK" dirty="0"/>
              <a:t>Platená stáž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630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E658D-603B-9E88-95F8-5B5D1D0B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471249" cy="2852737"/>
          </a:xfrm>
        </p:spPr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73B231-AB11-8114-DAC9-8F04C23B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3621087"/>
            <a:ext cx="9471249" cy="1500187"/>
          </a:xfrm>
        </p:spPr>
        <p:txBody>
          <a:bodyPr/>
          <a:lstStyle/>
          <a:p>
            <a:endParaRPr lang="sk-SK" dirty="0"/>
          </a:p>
          <a:p>
            <a:pPr algn="ctr"/>
            <a:r>
              <a:rPr lang="sk-SK" dirty="0"/>
              <a:t>Andrej Vandlík</a:t>
            </a:r>
          </a:p>
          <a:p>
            <a:pPr algn="ctr"/>
            <a:r>
              <a:rPr lang="sk-SK" dirty="0" err="1"/>
              <a:t>andrej.vandlik@troopers.cz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1355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t">
      <a:majorFont>
        <a:latin typeface="Cairo"/>
        <a:ea typeface=""/>
        <a:cs typeface=""/>
      </a:majorFont>
      <a:minorFont>
        <a:latin typeface="Cai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D47623B-2CE4-734C-9FC5-2B5203B1753C}" vid="{1BC7141A-9315-8B44-95CF-33BC267454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 Office</Template>
  <TotalTime>457</TotalTime>
  <Words>177</Words>
  <Application>Microsoft Macintosh PowerPoint</Application>
  <PresentationFormat>Širokouhlá</PresentationFormat>
  <Paragraphs>42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Cairo</vt:lpstr>
      <vt:lpstr>Cairo Black</vt:lpstr>
      <vt:lpstr>Wingdings</vt:lpstr>
      <vt:lpstr>Motív Office</vt:lpstr>
      <vt:lpstr>FLORBAL TROOPERS</vt:lpstr>
      <vt:lpstr>SK TROOPERS z.s.</vt:lpstr>
      <vt:lpstr>Prezentácia programu PowerPoint</vt:lpstr>
      <vt:lpstr>Hľadáme stážistov/ky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FLORBAL TROOPERS</dc:title>
  <dc:creator>Alexandra Snováková</dc:creator>
  <cp:lastModifiedBy>Alexandra Snováková</cp:lastModifiedBy>
  <cp:revision>3</cp:revision>
  <dcterms:created xsi:type="dcterms:W3CDTF">2024-02-19T15:57:01Z</dcterms:created>
  <dcterms:modified xsi:type="dcterms:W3CDTF">2024-02-19T23:34:19Z</dcterms:modified>
</cp:coreProperties>
</file>