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1" r:id="rId3"/>
    <p:sldId id="319" r:id="rId4"/>
    <p:sldId id="320" r:id="rId5"/>
    <p:sldId id="322" r:id="rId6"/>
    <p:sldId id="342" r:id="rId7"/>
    <p:sldId id="356" r:id="rId8"/>
    <p:sldId id="352" r:id="rId9"/>
    <p:sldId id="323" r:id="rId10"/>
    <p:sldId id="325" r:id="rId11"/>
    <p:sldId id="326" r:id="rId12"/>
    <p:sldId id="353" r:id="rId13"/>
    <p:sldId id="354" r:id="rId14"/>
    <p:sldId id="327" r:id="rId15"/>
    <p:sldId id="357" r:id="rId16"/>
    <p:sldId id="358" r:id="rId17"/>
    <p:sldId id="331" r:id="rId18"/>
    <p:sldId id="348" r:id="rId19"/>
    <p:sldId id="349" r:id="rId20"/>
    <p:sldId id="350" r:id="rId21"/>
    <p:sldId id="351" r:id="rId22"/>
    <p:sldId id="355" r:id="rId23"/>
    <p:sldId id="329" r:id="rId24"/>
    <p:sldId id="344" r:id="rId25"/>
    <p:sldId id="345" r:id="rId26"/>
    <p:sldId id="346" r:id="rId27"/>
    <p:sldId id="347" r:id="rId28"/>
    <p:sldId id="333" r:id="rId29"/>
    <p:sldId id="334" r:id="rId30"/>
    <p:sldId id="335" r:id="rId31"/>
    <p:sldId id="336" r:id="rId32"/>
    <p:sldId id="337" r:id="rId33"/>
    <p:sldId id="343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BC8F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2822" autoAdjust="0"/>
  </p:normalViewPr>
  <p:slideViewPr>
    <p:cSldViewPr snapToGrid="0">
      <p:cViewPr varScale="1">
        <p:scale>
          <a:sx n="78" d="100"/>
          <a:sy n="78" d="100"/>
        </p:scale>
        <p:origin x="1674" y="9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Částek" userId="8936cd17-3b83-4c2c-a9f2-dbc17b3bea9c" providerId="ADAL" clId="{9092E0E5-1234-4BE6-B00F-7051F525F431}"/>
    <pc:docChg chg="custSel addSld modSld">
      <pc:chgData name="Ondřej Částek" userId="8936cd17-3b83-4c2c-a9f2-dbc17b3bea9c" providerId="ADAL" clId="{9092E0E5-1234-4BE6-B00F-7051F525F431}" dt="2025-02-23T16:56:19.959" v="1667" actId="404"/>
      <pc:docMkLst>
        <pc:docMk/>
      </pc:docMkLst>
      <pc:sldChg chg="modSp mod modNotesTx">
        <pc:chgData name="Ondřej Částek" userId="8936cd17-3b83-4c2c-a9f2-dbc17b3bea9c" providerId="ADAL" clId="{9092E0E5-1234-4BE6-B00F-7051F525F431}" dt="2025-02-23T15:10:51" v="39" actId="20577"/>
        <pc:sldMkLst>
          <pc:docMk/>
          <pc:sldMk cId="0" sldId="319"/>
        </pc:sldMkLst>
        <pc:spChg chg="mod">
          <ac:chgData name="Ondřej Částek" userId="8936cd17-3b83-4c2c-a9f2-dbc17b3bea9c" providerId="ADAL" clId="{9092E0E5-1234-4BE6-B00F-7051F525F431}" dt="2025-02-23T15:09:35.474" v="23" actId="20577"/>
          <ac:spMkLst>
            <pc:docMk/>
            <pc:sldMk cId="0" sldId="319"/>
            <ac:spMk id="11267" creationId="{EC997994-8CAA-4AA7-99DD-774B27C56A9C}"/>
          </ac:spMkLst>
        </pc:spChg>
      </pc:sldChg>
      <pc:sldChg chg="modSp mod modNotesTx">
        <pc:chgData name="Ondřej Částek" userId="8936cd17-3b83-4c2c-a9f2-dbc17b3bea9c" providerId="ADAL" clId="{9092E0E5-1234-4BE6-B00F-7051F525F431}" dt="2025-02-23T15:13:30.484" v="164" actId="20577"/>
        <pc:sldMkLst>
          <pc:docMk/>
          <pc:sldMk cId="0" sldId="320"/>
        </pc:sldMkLst>
        <pc:spChg chg="mod">
          <ac:chgData name="Ondřej Částek" userId="8936cd17-3b83-4c2c-a9f2-dbc17b3bea9c" providerId="ADAL" clId="{9092E0E5-1234-4BE6-B00F-7051F525F431}" dt="2025-02-23T15:12:20.932" v="113" actId="20577"/>
          <ac:spMkLst>
            <pc:docMk/>
            <pc:sldMk cId="0" sldId="320"/>
            <ac:spMk id="13315" creationId="{12899EC2-FAF5-4A43-AE87-B066886E54A5}"/>
          </ac:spMkLst>
        </pc:spChg>
      </pc:sldChg>
      <pc:sldChg chg="modSp mod modNotesTx">
        <pc:chgData name="Ondřej Částek" userId="8936cd17-3b83-4c2c-a9f2-dbc17b3bea9c" providerId="ADAL" clId="{9092E0E5-1234-4BE6-B00F-7051F525F431}" dt="2025-02-23T15:10:17.763" v="34" actId="20577"/>
        <pc:sldMkLst>
          <pc:docMk/>
          <pc:sldMk cId="0" sldId="321"/>
        </pc:sldMkLst>
        <pc:spChg chg="mod">
          <ac:chgData name="Ondřej Částek" userId="8936cd17-3b83-4c2c-a9f2-dbc17b3bea9c" providerId="ADAL" clId="{9092E0E5-1234-4BE6-B00F-7051F525F431}" dt="2025-02-23T15:09:05.094" v="3" actId="20577"/>
          <ac:spMkLst>
            <pc:docMk/>
            <pc:sldMk cId="0" sldId="321"/>
            <ac:spMk id="7170" creationId="{D3B97148-AAD2-4F46-A27B-AC938199E968}"/>
          </ac:spMkLst>
        </pc:spChg>
      </pc:sldChg>
      <pc:sldChg chg="modSp mod">
        <pc:chgData name="Ondřej Částek" userId="8936cd17-3b83-4c2c-a9f2-dbc17b3bea9c" providerId="ADAL" clId="{9092E0E5-1234-4BE6-B00F-7051F525F431}" dt="2025-02-23T15:35:44.746" v="439" actId="1076"/>
        <pc:sldMkLst>
          <pc:docMk/>
          <pc:sldMk cId="0" sldId="325"/>
        </pc:sldMkLst>
        <pc:spChg chg="mod">
          <ac:chgData name="Ondřej Částek" userId="8936cd17-3b83-4c2c-a9f2-dbc17b3bea9c" providerId="ADAL" clId="{9092E0E5-1234-4BE6-B00F-7051F525F431}" dt="2025-02-23T15:35:44.746" v="439" actId="1076"/>
          <ac:spMkLst>
            <pc:docMk/>
            <pc:sldMk cId="0" sldId="325"/>
            <ac:spMk id="21507" creationId="{F4D42A9E-9E92-443B-989F-8DECFC6E3EC1}"/>
          </ac:spMkLst>
        </pc:spChg>
      </pc:sldChg>
      <pc:sldChg chg="modSp mod">
        <pc:chgData name="Ondřej Částek" userId="8936cd17-3b83-4c2c-a9f2-dbc17b3bea9c" providerId="ADAL" clId="{9092E0E5-1234-4BE6-B00F-7051F525F431}" dt="2025-02-23T15:37:59.532" v="503" actId="404"/>
        <pc:sldMkLst>
          <pc:docMk/>
          <pc:sldMk cId="0" sldId="326"/>
        </pc:sldMkLst>
        <pc:spChg chg="mod">
          <ac:chgData name="Ondřej Částek" userId="8936cd17-3b83-4c2c-a9f2-dbc17b3bea9c" providerId="ADAL" clId="{9092E0E5-1234-4BE6-B00F-7051F525F431}" dt="2025-02-23T15:37:59.532" v="503" actId="404"/>
          <ac:spMkLst>
            <pc:docMk/>
            <pc:sldMk cId="0" sldId="326"/>
            <ac:spMk id="23555" creationId="{A4C6A9C3-BFC8-4A30-8907-C4DBB09EFB84}"/>
          </ac:spMkLst>
        </pc:spChg>
      </pc:sldChg>
      <pc:sldChg chg="modSp mod modNotesTx">
        <pc:chgData name="Ondřej Částek" userId="8936cd17-3b83-4c2c-a9f2-dbc17b3bea9c" providerId="ADAL" clId="{9092E0E5-1234-4BE6-B00F-7051F525F431}" dt="2025-02-23T16:17:05.172" v="1182" actId="20577"/>
        <pc:sldMkLst>
          <pc:docMk/>
          <pc:sldMk cId="0" sldId="327"/>
        </pc:sldMkLst>
        <pc:spChg chg="mod">
          <ac:chgData name="Ondřej Částek" userId="8936cd17-3b83-4c2c-a9f2-dbc17b3bea9c" providerId="ADAL" clId="{9092E0E5-1234-4BE6-B00F-7051F525F431}" dt="2025-02-23T16:03:29.324" v="646" actId="20577"/>
          <ac:spMkLst>
            <pc:docMk/>
            <pc:sldMk cId="0" sldId="327"/>
            <ac:spMk id="25602" creationId="{D1F9E7D2-DD41-4A78-A647-7044B22444CF}"/>
          </ac:spMkLst>
        </pc:spChg>
        <pc:spChg chg="mod">
          <ac:chgData name="Ondřej Částek" userId="8936cd17-3b83-4c2c-a9f2-dbc17b3bea9c" providerId="ADAL" clId="{9092E0E5-1234-4BE6-B00F-7051F525F431}" dt="2025-02-23T16:03:43.871" v="650" actId="20577"/>
          <ac:spMkLst>
            <pc:docMk/>
            <pc:sldMk cId="0" sldId="327"/>
            <ac:spMk id="25603" creationId="{5973A51B-3E15-4325-BE41-DE8B8FF29D93}"/>
          </ac:spMkLst>
        </pc:spChg>
      </pc:sldChg>
      <pc:sldChg chg="modSp mod">
        <pc:chgData name="Ondřej Částek" userId="8936cd17-3b83-4c2c-a9f2-dbc17b3bea9c" providerId="ADAL" clId="{9092E0E5-1234-4BE6-B00F-7051F525F431}" dt="2025-02-23T16:47:21.455" v="1431" actId="20577"/>
        <pc:sldMkLst>
          <pc:docMk/>
          <pc:sldMk cId="0" sldId="329"/>
        </pc:sldMkLst>
        <pc:spChg chg="mod">
          <ac:chgData name="Ondřej Částek" userId="8936cd17-3b83-4c2c-a9f2-dbc17b3bea9c" providerId="ADAL" clId="{9092E0E5-1234-4BE6-B00F-7051F525F431}" dt="2025-02-23T16:47:21.455" v="1431" actId="20577"/>
          <ac:spMkLst>
            <pc:docMk/>
            <pc:sldMk cId="0" sldId="329"/>
            <ac:spMk id="37891" creationId="{CB822E82-B63D-4B90-ADE5-8195F2881480}"/>
          </ac:spMkLst>
        </pc:spChg>
      </pc:sldChg>
      <pc:sldChg chg="modSp mod modNotesTx">
        <pc:chgData name="Ondřej Částek" userId="8936cd17-3b83-4c2c-a9f2-dbc17b3bea9c" providerId="ADAL" clId="{9092E0E5-1234-4BE6-B00F-7051F525F431}" dt="2025-02-23T16:30:20.571" v="1305" actId="20577"/>
        <pc:sldMkLst>
          <pc:docMk/>
          <pc:sldMk cId="0" sldId="331"/>
        </pc:sldMkLst>
        <pc:spChg chg="mod">
          <ac:chgData name="Ondřej Částek" userId="8936cd17-3b83-4c2c-a9f2-dbc17b3bea9c" providerId="ADAL" clId="{9092E0E5-1234-4BE6-B00F-7051F525F431}" dt="2025-02-23T16:29:14.892" v="1294" actId="20577"/>
          <ac:spMkLst>
            <pc:docMk/>
            <pc:sldMk cId="0" sldId="331"/>
            <ac:spMk id="29699" creationId="{F3D31FAF-DC9C-4158-BAE9-271E4EFF5AD9}"/>
          </ac:spMkLst>
        </pc:spChg>
        <pc:picChg chg="mod">
          <ac:chgData name="Ondřej Částek" userId="8936cd17-3b83-4c2c-a9f2-dbc17b3bea9c" providerId="ADAL" clId="{9092E0E5-1234-4BE6-B00F-7051F525F431}" dt="2025-02-23T16:17:38.615" v="1188" actId="1076"/>
          <ac:picMkLst>
            <pc:docMk/>
            <pc:sldMk cId="0" sldId="331"/>
            <ac:picMk id="26626" creationId="{CC9323BB-2115-40B4-A806-9ABA4D9739DD}"/>
          </ac:picMkLst>
        </pc:picChg>
      </pc:sldChg>
      <pc:sldChg chg="modNotesTx">
        <pc:chgData name="Ondřej Částek" userId="8936cd17-3b83-4c2c-a9f2-dbc17b3bea9c" providerId="ADAL" clId="{9092E0E5-1234-4BE6-B00F-7051F525F431}" dt="2025-02-23T16:55:10.854" v="1598" actId="20577"/>
        <pc:sldMkLst>
          <pc:docMk/>
          <pc:sldMk cId="0" sldId="334"/>
        </pc:sldMkLst>
      </pc:sldChg>
      <pc:sldChg chg="modSp mod">
        <pc:chgData name="Ondřej Částek" userId="8936cd17-3b83-4c2c-a9f2-dbc17b3bea9c" providerId="ADAL" clId="{9092E0E5-1234-4BE6-B00F-7051F525F431}" dt="2025-02-23T16:56:19.959" v="1667" actId="404"/>
        <pc:sldMkLst>
          <pc:docMk/>
          <pc:sldMk cId="0" sldId="336"/>
        </pc:sldMkLst>
        <pc:spChg chg="mod">
          <ac:chgData name="Ondřej Částek" userId="8936cd17-3b83-4c2c-a9f2-dbc17b3bea9c" providerId="ADAL" clId="{9092E0E5-1234-4BE6-B00F-7051F525F431}" dt="2025-02-23T16:55:23.764" v="1602" actId="20577"/>
          <ac:spMkLst>
            <pc:docMk/>
            <pc:sldMk cId="0" sldId="336"/>
            <ac:spMk id="50178" creationId="{5AF8A093-45B0-4632-838B-A761F1A77663}"/>
          </ac:spMkLst>
        </pc:spChg>
        <pc:spChg chg="mod">
          <ac:chgData name="Ondřej Částek" userId="8936cd17-3b83-4c2c-a9f2-dbc17b3bea9c" providerId="ADAL" clId="{9092E0E5-1234-4BE6-B00F-7051F525F431}" dt="2025-02-23T16:56:19.959" v="1667" actId="404"/>
          <ac:spMkLst>
            <pc:docMk/>
            <pc:sldMk cId="0" sldId="336"/>
            <ac:spMk id="50180" creationId="{1B8B3416-6167-481F-B5A2-BDB8364D6DD5}"/>
          </ac:spMkLst>
        </pc:spChg>
      </pc:sldChg>
      <pc:sldChg chg="modSp mod">
        <pc:chgData name="Ondřej Částek" userId="8936cd17-3b83-4c2c-a9f2-dbc17b3bea9c" providerId="ADAL" clId="{9092E0E5-1234-4BE6-B00F-7051F525F431}" dt="2025-02-23T16:55:37.132" v="1606" actId="20577"/>
        <pc:sldMkLst>
          <pc:docMk/>
          <pc:sldMk cId="0" sldId="337"/>
        </pc:sldMkLst>
        <pc:spChg chg="mod">
          <ac:chgData name="Ondřej Částek" userId="8936cd17-3b83-4c2c-a9f2-dbc17b3bea9c" providerId="ADAL" clId="{9092E0E5-1234-4BE6-B00F-7051F525F431}" dt="2025-02-23T16:55:37.132" v="1606" actId="20577"/>
          <ac:spMkLst>
            <pc:docMk/>
            <pc:sldMk cId="0" sldId="337"/>
            <ac:spMk id="52228" creationId="{3660F71D-8869-436D-987D-E9221366F58C}"/>
          </ac:spMkLst>
        </pc:spChg>
      </pc:sldChg>
      <pc:sldChg chg="modSp mod">
        <pc:chgData name="Ondřej Částek" userId="8936cd17-3b83-4c2c-a9f2-dbc17b3bea9c" providerId="ADAL" clId="{9092E0E5-1234-4BE6-B00F-7051F525F431}" dt="2025-02-23T15:15:37.773" v="214" actId="20577"/>
        <pc:sldMkLst>
          <pc:docMk/>
          <pc:sldMk cId="0" sldId="342"/>
        </pc:sldMkLst>
        <pc:spChg chg="mod">
          <ac:chgData name="Ondřej Částek" userId="8936cd17-3b83-4c2c-a9f2-dbc17b3bea9c" providerId="ADAL" clId="{9092E0E5-1234-4BE6-B00F-7051F525F431}" dt="2025-02-23T15:15:37.773" v="214" actId="20577"/>
          <ac:spMkLst>
            <pc:docMk/>
            <pc:sldMk cId="0" sldId="342"/>
            <ac:spMk id="17411" creationId="{275D131E-7129-4121-97DD-D039C7B23591}"/>
          </ac:spMkLst>
        </pc:spChg>
      </pc:sldChg>
      <pc:sldChg chg="modSp mod">
        <pc:chgData name="Ondřej Částek" userId="8936cd17-3b83-4c2c-a9f2-dbc17b3bea9c" providerId="ADAL" clId="{9092E0E5-1234-4BE6-B00F-7051F525F431}" dt="2025-02-23T16:49:44.132" v="1476" actId="6549"/>
        <pc:sldMkLst>
          <pc:docMk/>
          <pc:sldMk cId="0" sldId="344"/>
        </pc:sldMkLst>
        <pc:spChg chg="mod">
          <ac:chgData name="Ondřej Částek" userId="8936cd17-3b83-4c2c-a9f2-dbc17b3bea9c" providerId="ADAL" clId="{9092E0E5-1234-4BE6-B00F-7051F525F431}" dt="2025-02-23T16:49:44.132" v="1476" actId="6549"/>
          <ac:spMkLst>
            <pc:docMk/>
            <pc:sldMk cId="0" sldId="344"/>
            <ac:spMk id="39939" creationId="{42BBF730-D6EB-4CAB-9B7C-18DD41D5EA96}"/>
          </ac:spMkLst>
        </pc:spChg>
      </pc:sldChg>
      <pc:sldChg chg="modSp mod">
        <pc:chgData name="Ondřej Částek" userId="8936cd17-3b83-4c2c-a9f2-dbc17b3bea9c" providerId="ADAL" clId="{9092E0E5-1234-4BE6-B00F-7051F525F431}" dt="2025-02-23T16:50:48.104" v="1479" actId="6549"/>
        <pc:sldMkLst>
          <pc:docMk/>
          <pc:sldMk cId="0" sldId="345"/>
        </pc:sldMkLst>
        <pc:spChg chg="mod">
          <ac:chgData name="Ondřej Částek" userId="8936cd17-3b83-4c2c-a9f2-dbc17b3bea9c" providerId="ADAL" clId="{9092E0E5-1234-4BE6-B00F-7051F525F431}" dt="2025-02-23T16:50:48.104" v="1479" actId="6549"/>
          <ac:spMkLst>
            <pc:docMk/>
            <pc:sldMk cId="0" sldId="345"/>
            <ac:spMk id="40963" creationId="{BF0FDAB1-6AAD-40A5-8572-4007093ADB2B}"/>
          </ac:spMkLst>
        </pc:spChg>
      </pc:sldChg>
      <pc:sldChg chg="modSp mod">
        <pc:chgData name="Ondřej Částek" userId="8936cd17-3b83-4c2c-a9f2-dbc17b3bea9c" providerId="ADAL" clId="{9092E0E5-1234-4BE6-B00F-7051F525F431}" dt="2025-02-23T16:53:22.115" v="1577" actId="20577"/>
        <pc:sldMkLst>
          <pc:docMk/>
          <pc:sldMk cId="0" sldId="346"/>
        </pc:sldMkLst>
        <pc:spChg chg="mod">
          <ac:chgData name="Ondřej Částek" userId="8936cd17-3b83-4c2c-a9f2-dbc17b3bea9c" providerId="ADAL" clId="{9092E0E5-1234-4BE6-B00F-7051F525F431}" dt="2025-02-23T16:53:22.115" v="1577" actId="20577"/>
          <ac:spMkLst>
            <pc:docMk/>
            <pc:sldMk cId="0" sldId="346"/>
            <ac:spMk id="41987" creationId="{F3DC2732-D71F-4502-AE5C-AD730F51B2F5}"/>
          </ac:spMkLst>
        </pc:spChg>
      </pc:sldChg>
      <pc:sldChg chg="modSp mod modNotesTx">
        <pc:chgData name="Ondřej Částek" userId="8936cd17-3b83-4c2c-a9f2-dbc17b3bea9c" providerId="ADAL" clId="{9092E0E5-1234-4BE6-B00F-7051F525F431}" dt="2025-02-23T16:54:58.981" v="1588"/>
        <pc:sldMkLst>
          <pc:docMk/>
          <pc:sldMk cId="0" sldId="347"/>
        </pc:sldMkLst>
        <pc:spChg chg="mod">
          <ac:chgData name="Ondřej Částek" userId="8936cd17-3b83-4c2c-a9f2-dbc17b3bea9c" providerId="ADAL" clId="{9092E0E5-1234-4BE6-B00F-7051F525F431}" dt="2025-02-23T16:54:37.240" v="1587" actId="20577"/>
          <ac:spMkLst>
            <pc:docMk/>
            <pc:sldMk cId="0" sldId="347"/>
            <ac:spMk id="43011" creationId="{DE46DA24-4BC3-4B66-885B-D0E34FB48845}"/>
          </ac:spMkLst>
        </pc:spChg>
      </pc:sldChg>
      <pc:sldChg chg="modSp mod">
        <pc:chgData name="Ondřej Částek" userId="8936cd17-3b83-4c2c-a9f2-dbc17b3bea9c" providerId="ADAL" clId="{9092E0E5-1234-4BE6-B00F-7051F525F431}" dt="2025-02-23T16:30:41.190" v="1318" actId="20577"/>
        <pc:sldMkLst>
          <pc:docMk/>
          <pc:sldMk cId="0" sldId="349"/>
        </pc:sldMkLst>
        <pc:spChg chg="mod">
          <ac:chgData name="Ondřej Částek" userId="8936cd17-3b83-4c2c-a9f2-dbc17b3bea9c" providerId="ADAL" clId="{9092E0E5-1234-4BE6-B00F-7051F525F431}" dt="2025-02-23T16:30:41.190" v="1318" actId="20577"/>
          <ac:spMkLst>
            <pc:docMk/>
            <pc:sldMk cId="0" sldId="349"/>
            <ac:spMk id="32770" creationId="{6F90952D-4F8A-4A13-ACBF-5E3275520512}"/>
          </ac:spMkLst>
        </pc:spChg>
        <pc:picChg chg="mod">
          <ac:chgData name="Ondřej Částek" userId="8936cd17-3b83-4c2c-a9f2-dbc17b3bea9c" providerId="ADAL" clId="{9092E0E5-1234-4BE6-B00F-7051F525F431}" dt="2025-02-23T16:30:36.303" v="1306" actId="1076"/>
          <ac:picMkLst>
            <pc:docMk/>
            <pc:sldMk cId="0" sldId="349"/>
            <ac:picMk id="32773" creationId="{3252D58A-8F50-4399-9D76-1CF5EE2B0ED9}"/>
          </ac:picMkLst>
        </pc:picChg>
      </pc:sldChg>
      <pc:sldChg chg="modSp mod">
        <pc:chgData name="Ondřej Částek" userId="8936cd17-3b83-4c2c-a9f2-dbc17b3bea9c" providerId="ADAL" clId="{9092E0E5-1234-4BE6-B00F-7051F525F431}" dt="2025-02-23T16:32:00.480" v="1335" actId="14100"/>
        <pc:sldMkLst>
          <pc:docMk/>
          <pc:sldMk cId="0" sldId="351"/>
        </pc:sldMkLst>
        <pc:spChg chg="mod">
          <ac:chgData name="Ondřej Částek" userId="8936cd17-3b83-4c2c-a9f2-dbc17b3bea9c" providerId="ADAL" clId="{9092E0E5-1234-4BE6-B00F-7051F525F431}" dt="2025-02-23T16:32:00.480" v="1335" actId="14100"/>
          <ac:spMkLst>
            <pc:docMk/>
            <pc:sldMk cId="0" sldId="351"/>
            <ac:spMk id="34818" creationId="{13606E9C-7801-4EB5-8F18-A4CA7F5BCB85}"/>
          </ac:spMkLst>
        </pc:spChg>
      </pc:sldChg>
      <pc:sldChg chg="modSp mod">
        <pc:chgData name="Ondřej Částek" userId="8936cd17-3b83-4c2c-a9f2-dbc17b3bea9c" providerId="ADAL" clId="{9092E0E5-1234-4BE6-B00F-7051F525F431}" dt="2025-02-23T15:17:29.207" v="290" actId="20577"/>
        <pc:sldMkLst>
          <pc:docMk/>
          <pc:sldMk cId="3269930347" sldId="352"/>
        </pc:sldMkLst>
        <pc:spChg chg="mod">
          <ac:chgData name="Ondřej Částek" userId="8936cd17-3b83-4c2c-a9f2-dbc17b3bea9c" providerId="ADAL" clId="{9092E0E5-1234-4BE6-B00F-7051F525F431}" dt="2025-02-23T15:17:29.207" v="290" actId="20577"/>
          <ac:spMkLst>
            <pc:docMk/>
            <pc:sldMk cId="3269930347" sldId="352"/>
            <ac:spMk id="3" creationId="{662543C6-FBA9-4F53-8EB5-94F4866B11A8}"/>
          </ac:spMkLst>
        </pc:spChg>
      </pc:sldChg>
      <pc:sldChg chg="modSp mod">
        <pc:chgData name="Ondřej Částek" userId="8936cd17-3b83-4c2c-a9f2-dbc17b3bea9c" providerId="ADAL" clId="{9092E0E5-1234-4BE6-B00F-7051F525F431}" dt="2025-02-23T15:46:10.089" v="576" actId="20577"/>
        <pc:sldMkLst>
          <pc:docMk/>
          <pc:sldMk cId="2849024980" sldId="353"/>
        </pc:sldMkLst>
        <pc:spChg chg="mod">
          <ac:chgData name="Ondřej Částek" userId="8936cd17-3b83-4c2c-a9f2-dbc17b3bea9c" providerId="ADAL" clId="{9092E0E5-1234-4BE6-B00F-7051F525F431}" dt="2025-02-23T15:45:42.282" v="552" actId="1076"/>
          <ac:spMkLst>
            <pc:docMk/>
            <pc:sldMk cId="2849024980" sldId="353"/>
            <ac:spMk id="2" creationId="{5C5467FB-9816-4389-884D-CF14FC8EC79C}"/>
          </ac:spMkLst>
        </pc:spChg>
        <pc:graphicFrameChg chg="mod modGraphic">
          <ac:chgData name="Ondřej Částek" userId="8936cd17-3b83-4c2c-a9f2-dbc17b3bea9c" providerId="ADAL" clId="{9092E0E5-1234-4BE6-B00F-7051F525F431}" dt="2025-02-23T15:46:10.089" v="576" actId="20577"/>
          <ac:graphicFrameMkLst>
            <pc:docMk/>
            <pc:sldMk cId="2849024980" sldId="353"/>
            <ac:graphicFrameMk id="6" creationId="{D33B9339-6DB4-4E84-907A-082CFEE474FD}"/>
          </ac:graphicFrameMkLst>
        </pc:graphicFrameChg>
      </pc:sldChg>
      <pc:sldChg chg="modSp mod">
        <pc:chgData name="Ondřej Částek" userId="8936cd17-3b83-4c2c-a9f2-dbc17b3bea9c" providerId="ADAL" clId="{9092E0E5-1234-4BE6-B00F-7051F525F431}" dt="2025-02-23T15:50:25.522" v="631" actId="20577"/>
        <pc:sldMkLst>
          <pc:docMk/>
          <pc:sldMk cId="2641940681" sldId="354"/>
        </pc:sldMkLst>
        <pc:graphicFrameChg chg="modGraphic">
          <ac:chgData name="Ondřej Částek" userId="8936cd17-3b83-4c2c-a9f2-dbc17b3bea9c" providerId="ADAL" clId="{9092E0E5-1234-4BE6-B00F-7051F525F431}" dt="2025-02-23T15:50:25.522" v="631" actId="20577"/>
          <ac:graphicFrameMkLst>
            <pc:docMk/>
            <pc:sldMk cId="2641940681" sldId="354"/>
            <ac:graphicFrameMk id="6" creationId="{90CE665A-3B8B-45BC-BBC0-4C74D012FA1A}"/>
          </ac:graphicFrameMkLst>
        </pc:graphicFrameChg>
      </pc:sldChg>
      <pc:sldChg chg="modSp mod modNotesTx">
        <pc:chgData name="Ondřej Částek" userId="8936cd17-3b83-4c2c-a9f2-dbc17b3bea9c" providerId="ADAL" clId="{9092E0E5-1234-4BE6-B00F-7051F525F431}" dt="2025-02-23T16:46:36.789" v="1400" actId="20577"/>
        <pc:sldMkLst>
          <pc:docMk/>
          <pc:sldMk cId="1236891853" sldId="355"/>
        </pc:sldMkLst>
        <pc:spChg chg="mod">
          <ac:chgData name="Ondřej Částek" userId="8936cd17-3b83-4c2c-a9f2-dbc17b3bea9c" providerId="ADAL" clId="{9092E0E5-1234-4BE6-B00F-7051F525F431}" dt="2025-02-23T16:46:16.439" v="1371" actId="20577"/>
          <ac:spMkLst>
            <pc:docMk/>
            <pc:sldMk cId="1236891853" sldId="355"/>
            <ac:spMk id="3" creationId="{898660B5-56A7-4F2B-A8FB-B25D2748A0FF}"/>
          </ac:spMkLst>
        </pc:spChg>
      </pc:sldChg>
      <pc:sldChg chg="modSp mod">
        <pc:chgData name="Ondřej Částek" userId="8936cd17-3b83-4c2c-a9f2-dbc17b3bea9c" providerId="ADAL" clId="{9092E0E5-1234-4BE6-B00F-7051F525F431}" dt="2025-02-23T15:16:24.208" v="251" actId="20577"/>
        <pc:sldMkLst>
          <pc:docMk/>
          <pc:sldMk cId="2755079488" sldId="356"/>
        </pc:sldMkLst>
        <pc:spChg chg="mod">
          <ac:chgData name="Ondřej Částek" userId="8936cd17-3b83-4c2c-a9f2-dbc17b3bea9c" providerId="ADAL" clId="{9092E0E5-1234-4BE6-B00F-7051F525F431}" dt="2025-02-23T15:16:24.208" v="251" actId="20577"/>
          <ac:spMkLst>
            <pc:docMk/>
            <pc:sldMk cId="2755079488" sldId="356"/>
            <ac:spMk id="17411" creationId="{275D131E-7129-4121-97DD-D039C7B23591}"/>
          </ac:spMkLst>
        </pc:spChg>
      </pc:sldChg>
      <pc:sldChg chg="delSp modSp add mod modNotesTx">
        <pc:chgData name="Ondřej Částek" userId="8936cd17-3b83-4c2c-a9f2-dbc17b3bea9c" providerId="ADAL" clId="{9092E0E5-1234-4BE6-B00F-7051F525F431}" dt="2025-02-23T16:06:17.587" v="678" actId="6549"/>
        <pc:sldMkLst>
          <pc:docMk/>
          <pc:sldMk cId="1662714946" sldId="357"/>
        </pc:sldMkLst>
        <pc:spChg chg="mod">
          <ac:chgData name="Ondřej Částek" userId="8936cd17-3b83-4c2c-a9f2-dbc17b3bea9c" providerId="ADAL" clId="{9092E0E5-1234-4BE6-B00F-7051F525F431}" dt="2025-02-23T16:05:43.980" v="671" actId="20577"/>
          <ac:spMkLst>
            <pc:docMk/>
            <pc:sldMk cId="1662714946" sldId="357"/>
            <ac:spMk id="25602" creationId="{D1F9E7D2-DD41-4A78-A647-7044B22444CF}"/>
          </ac:spMkLst>
        </pc:spChg>
        <pc:spChg chg="mod">
          <ac:chgData name="Ondřej Částek" userId="8936cd17-3b83-4c2c-a9f2-dbc17b3bea9c" providerId="ADAL" clId="{9092E0E5-1234-4BE6-B00F-7051F525F431}" dt="2025-02-23T16:06:14.526" v="677" actId="20577"/>
          <ac:spMkLst>
            <pc:docMk/>
            <pc:sldMk cId="1662714946" sldId="357"/>
            <ac:spMk id="25603" creationId="{5973A51B-3E15-4325-BE41-DE8B8FF29D93}"/>
          </ac:spMkLst>
        </pc:spChg>
        <pc:picChg chg="del">
          <ac:chgData name="Ondřej Částek" userId="8936cd17-3b83-4c2c-a9f2-dbc17b3bea9c" providerId="ADAL" clId="{9092E0E5-1234-4BE6-B00F-7051F525F431}" dt="2025-02-23T16:06:04.904" v="675" actId="478"/>
          <ac:picMkLst>
            <pc:docMk/>
            <pc:sldMk cId="1662714946" sldId="357"/>
            <ac:picMk id="4" creationId="{3BFE3986-7F80-4420-8B77-33A87105BC85}"/>
          </ac:picMkLst>
        </pc:picChg>
      </pc:sldChg>
      <pc:sldChg chg="modSp add mod">
        <pc:chgData name="Ondřej Částek" userId="8936cd17-3b83-4c2c-a9f2-dbc17b3bea9c" providerId="ADAL" clId="{9092E0E5-1234-4BE6-B00F-7051F525F431}" dt="2025-02-23T16:33:53.033" v="1358" actId="20577"/>
        <pc:sldMkLst>
          <pc:docMk/>
          <pc:sldMk cId="3075295906" sldId="358"/>
        </pc:sldMkLst>
        <pc:spChg chg="mod">
          <ac:chgData name="Ondřej Částek" userId="8936cd17-3b83-4c2c-a9f2-dbc17b3bea9c" providerId="ADAL" clId="{9092E0E5-1234-4BE6-B00F-7051F525F431}" dt="2025-02-23T16:13:21.910" v="732" actId="20577"/>
          <ac:spMkLst>
            <pc:docMk/>
            <pc:sldMk cId="3075295906" sldId="358"/>
            <ac:spMk id="25602" creationId="{D1F9E7D2-DD41-4A78-A647-7044B22444CF}"/>
          </ac:spMkLst>
        </pc:spChg>
        <pc:spChg chg="mod">
          <ac:chgData name="Ondřej Částek" userId="8936cd17-3b83-4c2c-a9f2-dbc17b3bea9c" providerId="ADAL" clId="{9092E0E5-1234-4BE6-B00F-7051F525F431}" dt="2025-02-23T16:33:53.033" v="1358" actId="20577"/>
          <ac:spMkLst>
            <pc:docMk/>
            <pc:sldMk cId="3075295906" sldId="358"/>
            <ac:spMk id="25603" creationId="{5973A51B-3E15-4325-BE41-DE8B8FF29D93}"/>
          </ac:spMkLst>
        </pc:spChg>
      </pc:sldChg>
    </pc:docChg>
  </pc:docChgLst>
  <pc:docChgLst>
    <pc:chgData name="Ondřej Částek" userId="8936cd17-3b83-4c2c-a9f2-dbc17b3bea9c" providerId="ADAL" clId="{B0A6FE3E-76E1-4A4C-A573-751A78188460}"/>
    <pc:docChg chg="modSld">
      <pc:chgData name="Ondřej Částek" userId="8936cd17-3b83-4c2c-a9f2-dbc17b3bea9c" providerId="ADAL" clId="{B0A6FE3E-76E1-4A4C-A573-751A78188460}" dt="2025-02-21T06:47:13.354" v="5" actId="20577"/>
      <pc:docMkLst>
        <pc:docMk/>
      </pc:docMkLst>
      <pc:sldChg chg="modSp mod">
        <pc:chgData name="Ondřej Částek" userId="8936cd17-3b83-4c2c-a9f2-dbc17b3bea9c" providerId="ADAL" clId="{B0A6FE3E-76E1-4A4C-A573-751A78188460}" dt="2025-02-21T06:47:13.354" v="5" actId="20577"/>
        <pc:sldMkLst>
          <pc:docMk/>
          <pc:sldMk cId="3039613349" sldId="256"/>
        </pc:sldMkLst>
        <pc:spChg chg="mod">
          <ac:chgData name="Ondřej Částek" userId="8936cd17-3b83-4c2c-a9f2-dbc17b3bea9c" providerId="ADAL" clId="{B0A6FE3E-76E1-4A4C-A573-751A78188460}" dt="2025-02-21T06:47:13.354" v="5" actId="20577"/>
          <ac:spMkLst>
            <pc:docMk/>
            <pc:sldMk cId="3039613349" sldId="256"/>
            <ac:spMk id="13" creationId="{00000000-0000-0000-0000-000000000000}"/>
          </ac:spMkLst>
        </pc:spChg>
      </pc:sldChg>
    </pc:docChg>
  </pc:docChgLst>
  <pc:docChgLst>
    <pc:chgData name="Ondřej Částek" userId="8936cd17-3b83-4c2c-a9f2-dbc17b3bea9c" providerId="ADAL" clId="{271BF130-2333-4618-8E79-EF911F15F33A}"/>
    <pc:docChg chg="undo custSel addSld modSld">
      <pc:chgData name="Ondřej Částek" userId="8936cd17-3b83-4c2c-a9f2-dbc17b3bea9c" providerId="ADAL" clId="{271BF130-2333-4618-8E79-EF911F15F33A}" dt="2024-10-15T13:41:27.579" v="345" actId="20577"/>
      <pc:docMkLst>
        <pc:docMk/>
      </pc:docMkLst>
      <pc:sldChg chg="modSp mod modNotesTx">
        <pc:chgData name="Ondřej Částek" userId="8936cd17-3b83-4c2c-a9f2-dbc17b3bea9c" providerId="ADAL" clId="{271BF130-2333-4618-8E79-EF911F15F33A}" dt="2024-10-15T13:39:39.778" v="296" actId="6549"/>
        <pc:sldMkLst>
          <pc:docMk/>
          <pc:sldMk cId="0" sldId="342"/>
        </pc:sldMkLst>
        <pc:spChg chg="mod">
          <ac:chgData name="Ondřej Částek" userId="8936cd17-3b83-4c2c-a9f2-dbc17b3bea9c" providerId="ADAL" clId="{271BF130-2333-4618-8E79-EF911F15F33A}" dt="2024-10-15T13:37:48.651" v="241" actId="403"/>
          <ac:spMkLst>
            <pc:docMk/>
            <pc:sldMk cId="0" sldId="342"/>
            <ac:spMk id="17411" creationId="{275D131E-7129-4121-97DD-D039C7B23591}"/>
          </ac:spMkLst>
        </pc:spChg>
      </pc:sldChg>
      <pc:sldChg chg="modSp mod modNotesTx">
        <pc:chgData name="Ondřej Částek" userId="8936cd17-3b83-4c2c-a9f2-dbc17b3bea9c" providerId="ADAL" clId="{271BF130-2333-4618-8E79-EF911F15F33A}" dt="2024-10-15T13:36:18.237" v="139" actId="20577"/>
        <pc:sldMkLst>
          <pc:docMk/>
          <pc:sldMk cId="3269930347" sldId="352"/>
        </pc:sldMkLst>
        <pc:spChg chg="mod">
          <ac:chgData name="Ondřej Částek" userId="8936cd17-3b83-4c2c-a9f2-dbc17b3bea9c" providerId="ADAL" clId="{271BF130-2333-4618-8E79-EF911F15F33A}" dt="2024-10-15T13:36:18.237" v="139" actId="20577"/>
          <ac:spMkLst>
            <pc:docMk/>
            <pc:sldMk cId="3269930347" sldId="352"/>
            <ac:spMk id="3" creationId="{662543C6-FBA9-4F53-8EB5-94F4866B11A8}"/>
          </ac:spMkLst>
        </pc:spChg>
      </pc:sldChg>
      <pc:sldChg chg="modSp add mod modNotesTx">
        <pc:chgData name="Ondřej Částek" userId="8936cd17-3b83-4c2c-a9f2-dbc17b3bea9c" providerId="ADAL" clId="{271BF130-2333-4618-8E79-EF911F15F33A}" dt="2024-10-15T13:41:27.579" v="345" actId="20577"/>
        <pc:sldMkLst>
          <pc:docMk/>
          <pc:sldMk cId="2755079488" sldId="356"/>
        </pc:sldMkLst>
        <pc:spChg chg="mod">
          <ac:chgData name="Ondřej Částek" userId="8936cd17-3b83-4c2c-a9f2-dbc17b3bea9c" providerId="ADAL" clId="{271BF130-2333-4618-8E79-EF911F15F33A}" dt="2024-10-15T13:38:35.386" v="245" actId="20577"/>
          <ac:spMkLst>
            <pc:docMk/>
            <pc:sldMk cId="2755079488" sldId="356"/>
            <ac:spMk id="17410" creationId="{30AAD062-7CD7-4942-B9A5-91474D80B5B5}"/>
          </ac:spMkLst>
        </pc:spChg>
        <pc:spChg chg="mod">
          <ac:chgData name="Ondřej Částek" userId="8936cd17-3b83-4c2c-a9f2-dbc17b3bea9c" providerId="ADAL" clId="{271BF130-2333-4618-8E79-EF911F15F33A}" dt="2024-10-15T13:41:27.579" v="345" actId="20577"/>
          <ac:spMkLst>
            <pc:docMk/>
            <pc:sldMk cId="2755079488" sldId="356"/>
            <ac:spMk id="17411" creationId="{275D131E-7129-4121-97DD-D039C7B23591}"/>
          </ac:spMkLst>
        </pc:spChg>
      </pc:sldChg>
    </pc:docChg>
  </pc:docChgLst>
  <pc:docChgLst>
    <pc:chgData name="Ondřej Částek" userId="8936cd17-3b83-4c2c-a9f2-dbc17b3bea9c" providerId="ADAL" clId="{B79E4B50-651E-4E3B-A6AA-7F8FFA8E40DD}"/>
    <pc:docChg chg="undo custSel delSld modSld">
      <pc:chgData name="Ondřej Částek" userId="8936cd17-3b83-4c2c-a9f2-dbc17b3bea9c" providerId="ADAL" clId="{B79E4B50-651E-4E3B-A6AA-7F8FFA8E40DD}" dt="2024-10-15T12:13:59.621" v="107" actId="6549"/>
      <pc:docMkLst>
        <pc:docMk/>
      </pc:docMkLst>
      <pc:sldChg chg="modSp del mod modNotesTx">
        <pc:chgData name="Ondřej Částek" userId="8936cd17-3b83-4c2c-a9f2-dbc17b3bea9c" providerId="ADAL" clId="{B79E4B50-651E-4E3B-A6AA-7F8FFA8E40DD}" dt="2024-10-15T12:10:16.068" v="67" actId="47"/>
        <pc:sldMkLst>
          <pc:docMk/>
          <pc:sldMk cId="0" sldId="330"/>
        </pc:sldMkLst>
        <pc:spChg chg="mod">
          <ac:chgData name="Ondřej Částek" userId="8936cd17-3b83-4c2c-a9f2-dbc17b3bea9c" providerId="ADAL" clId="{B79E4B50-651E-4E3B-A6AA-7F8FFA8E40DD}" dt="2024-10-15T12:09:35.235" v="62" actId="108"/>
          <ac:spMkLst>
            <pc:docMk/>
            <pc:sldMk cId="0" sldId="330"/>
            <ac:spMk id="35843" creationId="{A5A9B800-AC3B-468F-8999-048CDBA4DFAF}"/>
          </ac:spMkLst>
        </pc:spChg>
      </pc:sldChg>
      <pc:sldChg chg="modNotesTx">
        <pc:chgData name="Ondřej Částek" userId="8936cd17-3b83-4c2c-a9f2-dbc17b3bea9c" providerId="ADAL" clId="{B79E4B50-651E-4E3B-A6AA-7F8FFA8E40DD}" dt="2024-10-15T12:00:55.177" v="55" actId="20577"/>
        <pc:sldMkLst>
          <pc:docMk/>
          <pc:sldMk cId="0" sldId="331"/>
        </pc:sldMkLst>
      </pc:sldChg>
      <pc:sldChg chg="modSp mod">
        <pc:chgData name="Ondřej Částek" userId="8936cd17-3b83-4c2c-a9f2-dbc17b3bea9c" providerId="ADAL" clId="{B79E4B50-651E-4E3B-A6AA-7F8FFA8E40DD}" dt="2024-10-15T12:13:59.621" v="107" actId="6549"/>
        <pc:sldMkLst>
          <pc:docMk/>
          <pc:sldMk cId="0" sldId="337"/>
        </pc:sldMkLst>
        <pc:spChg chg="mod">
          <ac:chgData name="Ondřej Částek" userId="8936cd17-3b83-4c2c-a9f2-dbc17b3bea9c" providerId="ADAL" clId="{B79E4B50-651E-4E3B-A6AA-7F8FFA8E40DD}" dt="2024-10-15T12:13:59.621" v="107" actId="6549"/>
          <ac:spMkLst>
            <pc:docMk/>
            <pc:sldMk cId="0" sldId="337"/>
            <ac:spMk id="52228" creationId="{3660F71D-8869-436D-987D-E9221366F58C}"/>
          </ac:spMkLst>
        </pc:spChg>
      </pc:sldChg>
      <pc:sldChg chg="modSp mod">
        <pc:chgData name="Ondřej Částek" userId="8936cd17-3b83-4c2c-a9f2-dbc17b3bea9c" providerId="ADAL" clId="{B79E4B50-651E-4E3B-A6AA-7F8FFA8E40DD}" dt="2024-10-15T11:23:46.958" v="0" actId="20577"/>
        <pc:sldMkLst>
          <pc:docMk/>
          <pc:sldMk cId="0" sldId="342"/>
        </pc:sldMkLst>
        <pc:spChg chg="mod">
          <ac:chgData name="Ondřej Částek" userId="8936cd17-3b83-4c2c-a9f2-dbc17b3bea9c" providerId="ADAL" clId="{B79E4B50-651E-4E3B-A6AA-7F8FFA8E40DD}" dt="2024-10-15T11:23:46.958" v="0" actId="20577"/>
          <ac:spMkLst>
            <pc:docMk/>
            <pc:sldMk cId="0" sldId="342"/>
            <ac:spMk id="17411" creationId="{275D131E-7129-4121-97DD-D039C7B23591}"/>
          </ac:spMkLst>
        </pc:spChg>
      </pc:sldChg>
      <pc:sldChg chg="modSp mod">
        <pc:chgData name="Ondřej Částek" userId="8936cd17-3b83-4c2c-a9f2-dbc17b3bea9c" providerId="ADAL" clId="{B79E4B50-651E-4E3B-A6AA-7F8FFA8E40DD}" dt="2024-10-15T12:10:40.392" v="68" actId="6549"/>
        <pc:sldMkLst>
          <pc:docMk/>
          <pc:sldMk cId="0" sldId="346"/>
        </pc:sldMkLst>
        <pc:spChg chg="mod">
          <ac:chgData name="Ondřej Částek" userId="8936cd17-3b83-4c2c-a9f2-dbc17b3bea9c" providerId="ADAL" clId="{B79E4B50-651E-4E3B-A6AA-7F8FFA8E40DD}" dt="2024-10-15T12:10:40.392" v="68" actId="6549"/>
          <ac:spMkLst>
            <pc:docMk/>
            <pc:sldMk cId="0" sldId="346"/>
            <ac:spMk id="41987" creationId="{F3DC2732-D71F-4502-AE5C-AD730F51B2F5}"/>
          </ac:spMkLst>
        </pc:spChg>
      </pc:sldChg>
      <pc:sldChg chg="delSp mod">
        <pc:chgData name="Ondřej Částek" userId="8936cd17-3b83-4c2c-a9f2-dbc17b3bea9c" providerId="ADAL" clId="{B79E4B50-651E-4E3B-A6AA-7F8FFA8E40DD}" dt="2024-10-15T12:05:19.356" v="56" actId="478"/>
        <pc:sldMkLst>
          <pc:docMk/>
          <pc:sldMk cId="0" sldId="349"/>
        </pc:sldMkLst>
        <pc:spChg chg="del">
          <ac:chgData name="Ondřej Částek" userId="8936cd17-3b83-4c2c-a9f2-dbc17b3bea9c" providerId="ADAL" clId="{B79E4B50-651E-4E3B-A6AA-7F8FFA8E40DD}" dt="2024-10-15T12:05:19.356" v="56" actId="478"/>
          <ac:spMkLst>
            <pc:docMk/>
            <pc:sldMk cId="0" sldId="349"/>
            <ac:spMk id="32771" creationId="{66CB0161-123D-46CA-AE18-7AC2A342DE7E}"/>
          </ac:spMkLst>
        </pc:spChg>
      </pc:sldChg>
      <pc:sldChg chg="modSp mod">
        <pc:chgData name="Ondřej Částek" userId="8936cd17-3b83-4c2c-a9f2-dbc17b3bea9c" providerId="ADAL" clId="{B79E4B50-651E-4E3B-A6AA-7F8FFA8E40DD}" dt="2024-10-15T11:51:53.892" v="17" actId="20577"/>
        <pc:sldMkLst>
          <pc:docMk/>
          <pc:sldMk cId="3269930347" sldId="352"/>
        </pc:sldMkLst>
        <pc:spChg chg="mod">
          <ac:chgData name="Ondřej Částek" userId="8936cd17-3b83-4c2c-a9f2-dbc17b3bea9c" providerId="ADAL" clId="{B79E4B50-651E-4E3B-A6AA-7F8FFA8E40DD}" dt="2024-10-15T11:51:53.892" v="17" actId="20577"/>
          <ac:spMkLst>
            <pc:docMk/>
            <pc:sldMk cId="3269930347" sldId="352"/>
            <ac:spMk id="3" creationId="{662543C6-FBA9-4F53-8EB5-94F4866B11A8}"/>
          </ac:spMkLst>
        </pc:spChg>
      </pc:sldChg>
      <pc:sldChg chg="modSp mod">
        <pc:chgData name="Ondřej Částek" userId="8936cd17-3b83-4c2c-a9f2-dbc17b3bea9c" providerId="ADAL" clId="{B79E4B50-651E-4E3B-A6AA-7F8FFA8E40DD}" dt="2024-10-15T11:55:35.941" v="19" actId="20577"/>
        <pc:sldMkLst>
          <pc:docMk/>
          <pc:sldMk cId="2849024980" sldId="353"/>
        </pc:sldMkLst>
        <pc:graphicFrameChg chg="modGraphic">
          <ac:chgData name="Ondřej Částek" userId="8936cd17-3b83-4c2c-a9f2-dbc17b3bea9c" providerId="ADAL" clId="{B79E4B50-651E-4E3B-A6AA-7F8FFA8E40DD}" dt="2024-10-15T11:55:35.941" v="19" actId="20577"/>
          <ac:graphicFrameMkLst>
            <pc:docMk/>
            <pc:sldMk cId="2849024980" sldId="353"/>
            <ac:graphicFrameMk id="6" creationId="{D33B9339-6DB4-4E84-907A-082CFEE474FD}"/>
          </ac:graphicFrameMkLst>
        </pc:graphicFrameChg>
      </pc:sldChg>
      <pc:sldChg chg="modSp mod">
        <pc:chgData name="Ondřej Částek" userId="8936cd17-3b83-4c2c-a9f2-dbc17b3bea9c" providerId="ADAL" clId="{B79E4B50-651E-4E3B-A6AA-7F8FFA8E40DD}" dt="2024-10-15T11:57:07.681" v="38" actId="790"/>
        <pc:sldMkLst>
          <pc:docMk/>
          <pc:sldMk cId="2641940681" sldId="354"/>
        </pc:sldMkLst>
        <pc:graphicFrameChg chg="modGraphic">
          <ac:chgData name="Ondřej Částek" userId="8936cd17-3b83-4c2c-a9f2-dbc17b3bea9c" providerId="ADAL" clId="{B79E4B50-651E-4E3B-A6AA-7F8FFA8E40DD}" dt="2024-10-15T11:57:07.681" v="38" actId="790"/>
          <ac:graphicFrameMkLst>
            <pc:docMk/>
            <pc:sldMk cId="2641940681" sldId="354"/>
            <ac:graphicFrameMk id="6" creationId="{90CE665A-3B8B-45BC-BBC0-4C74D012FA1A}"/>
          </ac:graphicFrameMkLst>
        </pc:graphicFrameChg>
      </pc:sldChg>
      <pc:sldChg chg="modSp mod">
        <pc:chgData name="Ondřej Částek" userId="8936cd17-3b83-4c2c-a9f2-dbc17b3bea9c" providerId="ADAL" clId="{B79E4B50-651E-4E3B-A6AA-7F8FFA8E40DD}" dt="2024-10-15T12:10:09.246" v="66" actId="14100"/>
        <pc:sldMkLst>
          <pc:docMk/>
          <pc:sldMk cId="1236891853" sldId="355"/>
        </pc:sldMkLst>
        <pc:spChg chg="mod">
          <ac:chgData name="Ondřej Částek" userId="8936cd17-3b83-4c2c-a9f2-dbc17b3bea9c" providerId="ADAL" clId="{B79E4B50-651E-4E3B-A6AA-7F8FFA8E40DD}" dt="2024-10-15T12:10:09.246" v="66" actId="14100"/>
          <ac:spMkLst>
            <pc:docMk/>
            <pc:sldMk cId="1236891853" sldId="355"/>
            <ac:spMk id="3" creationId="{898660B5-56A7-4F2B-A8FB-B25D2748A0FF}"/>
          </ac:spMkLst>
        </pc:spChg>
      </pc:sldChg>
    </pc:docChg>
  </pc:docChgLst>
  <pc:docChgLst>
    <pc:chgData name="Ondřej Částek" userId="8936cd17-3b83-4c2c-a9f2-dbc17b3bea9c" providerId="ADAL" clId="{BF4D6B51-B7C4-4A1F-B58A-DCBC35BF5948}"/>
    <pc:docChg chg="undo custSel addSld delSld modSld">
      <pc:chgData name="Ondřej Částek" userId="8936cd17-3b83-4c2c-a9f2-dbc17b3bea9c" providerId="ADAL" clId="{BF4D6B51-B7C4-4A1F-B58A-DCBC35BF5948}" dt="2023-10-24T13:06:46.096" v="869" actId="33524"/>
      <pc:docMkLst>
        <pc:docMk/>
      </pc:docMkLst>
      <pc:sldChg chg="modSp mod modNotesTx">
        <pc:chgData name="Ondřej Částek" userId="8936cd17-3b83-4c2c-a9f2-dbc17b3bea9c" providerId="ADAL" clId="{BF4D6B51-B7C4-4A1F-B58A-DCBC35BF5948}" dt="2023-10-24T07:12:08.175" v="33" actId="20577"/>
        <pc:sldMkLst>
          <pc:docMk/>
          <pc:sldMk cId="0" sldId="320"/>
        </pc:sldMkLst>
        <pc:spChg chg="mod">
          <ac:chgData name="Ondřej Částek" userId="8936cd17-3b83-4c2c-a9f2-dbc17b3bea9c" providerId="ADAL" clId="{BF4D6B51-B7C4-4A1F-B58A-DCBC35BF5948}" dt="2023-10-24T07:11:20.401" v="31" actId="12"/>
          <ac:spMkLst>
            <pc:docMk/>
            <pc:sldMk cId="0" sldId="320"/>
            <ac:spMk id="13315" creationId="{12899EC2-FAF5-4A43-AE87-B066886E54A5}"/>
          </ac:spMkLst>
        </pc:spChg>
      </pc:sldChg>
      <pc:sldChg chg="modSp mod">
        <pc:chgData name="Ondřej Částek" userId="8936cd17-3b83-4c2c-a9f2-dbc17b3bea9c" providerId="ADAL" clId="{BF4D6B51-B7C4-4A1F-B58A-DCBC35BF5948}" dt="2023-10-24T11:51:32.411" v="517" actId="20577"/>
        <pc:sldMkLst>
          <pc:docMk/>
          <pc:sldMk cId="0" sldId="323"/>
        </pc:sldMkLst>
        <pc:spChg chg="mod">
          <ac:chgData name="Ondřej Částek" userId="8936cd17-3b83-4c2c-a9f2-dbc17b3bea9c" providerId="ADAL" clId="{BF4D6B51-B7C4-4A1F-B58A-DCBC35BF5948}" dt="2023-10-24T11:51:32.411" v="517" actId="20577"/>
          <ac:spMkLst>
            <pc:docMk/>
            <pc:sldMk cId="0" sldId="323"/>
            <ac:spMk id="19458" creationId="{995BF830-EDAD-444F-ABA5-F835F2638613}"/>
          </ac:spMkLst>
        </pc:spChg>
      </pc:sldChg>
      <pc:sldChg chg="addSp modSp mod">
        <pc:chgData name="Ondřej Částek" userId="8936cd17-3b83-4c2c-a9f2-dbc17b3bea9c" providerId="ADAL" clId="{BF4D6B51-B7C4-4A1F-B58A-DCBC35BF5948}" dt="2023-10-24T12:26:26.582" v="672" actId="179"/>
        <pc:sldMkLst>
          <pc:docMk/>
          <pc:sldMk cId="0" sldId="325"/>
        </pc:sldMkLst>
        <pc:spChg chg="mod">
          <ac:chgData name="Ondřej Částek" userId="8936cd17-3b83-4c2c-a9f2-dbc17b3bea9c" providerId="ADAL" clId="{BF4D6B51-B7C4-4A1F-B58A-DCBC35BF5948}" dt="2023-10-24T12:26:26.582" v="672" actId="179"/>
          <ac:spMkLst>
            <pc:docMk/>
            <pc:sldMk cId="0" sldId="325"/>
            <ac:spMk id="21507" creationId="{F4D42A9E-9E92-443B-989F-8DECFC6E3EC1}"/>
          </ac:spMkLst>
        </pc:spChg>
        <pc:picChg chg="add mod ord">
          <ac:chgData name="Ondřej Částek" userId="8936cd17-3b83-4c2c-a9f2-dbc17b3bea9c" providerId="ADAL" clId="{BF4D6B51-B7C4-4A1F-B58A-DCBC35BF5948}" dt="2023-10-24T12:05:23.601" v="527" actId="1076"/>
          <ac:picMkLst>
            <pc:docMk/>
            <pc:sldMk cId="0" sldId="325"/>
            <ac:picMk id="2" creationId="{8B9187CA-E34A-4131-9A51-D850F53AB595}"/>
          </ac:picMkLst>
        </pc:picChg>
      </pc:sldChg>
      <pc:sldChg chg="addSp modSp mod">
        <pc:chgData name="Ondřej Částek" userId="8936cd17-3b83-4c2c-a9f2-dbc17b3bea9c" providerId="ADAL" clId="{BF4D6B51-B7C4-4A1F-B58A-DCBC35BF5948}" dt="2023-10-24T12:06:49.936" v="531" actId="1076"/>
        <pc:sldMkLst>
          <pc:docMk/>
          <pc:sldMk cId="0" sldId="326"/>
        </pc:sldMkLst>
        <pc:spChg chg="mod">
          <ac:chgData name="Ondřej Částek" userId="8936cd17-3b83-4c2c-a9f2-dbc17b3bea9c" providerId="ADAL" clId="{BF4D6B51-B7C4-4A1F-B58A-DCBC35BF5948}" dt="2023-10-24T12:06:48.004" v="530" actId="14100"/>
          <ac:spMkLst>
            <pc:docMk/>
            <pc:sldMk cId="0" sldId="326"/>
            <ac:spMk id="23555" creationId="{A4C6A9C3-BFC8-4A30-8907-C4DBB09EFB84}"/>
          </ac:spMkLst>
        </pc:spChg>
        <pc:picChg chg="add mod">
          <ac:chgData name="Ondřej Částek" userId="8936cd17-3b83-4c2c-a9f2-dbc17b3bea9c" providerId="ADAL" clId="{BF4D6B51-B7C4-4A1F-B58A-DCBC35BF5948}" dt="2023-10-24T12:06:49.936" v="531" actId="1076"/>
          <ac:picMkLst>
            <pc:docMk/>
            <pc:sldMk cId="0" sldId="326"/>
            <ac:picMk id="2" creationId="{4981EE90-3799-4CA9-B111-E41F0F8D69D6}"/>
          </ac:picMkLst>
        </pc:picChg>
      </pc:sldChg>
      <pc:sldChg chg="addSp modSp modNotesTx">
        <pc:chgData name="Ondřej Částek" userId="8936cd17-3b83-4c2c-a9f2-dbc17b3bea9c" providerId="ADAL" clId="{BF4D6B51-B7C4-4A1F-B58A-DCBC35BF5948}" dt="2023-10-24T12:30:05.615" v="674" actId="6549"/>
        <pc:sldMkLst>
          <pc:docMk/>
          <pc:sldMk cId="0" sldId="327"/>
        </pc:sldMkLst>
        <pc:picChg chg="add mod">
          <ac:chgData name="Ondřej Částek" userId="8936cd17-3b83-4c2c-a9f2-dbc17b3bea9c" providerId="ADAL" clId="{BF4D6B51-B7C4-4A1F-B58A-DCBC35BF5948}" dt="2023-10-24T12:10:52.337" v="566" actId="1076"/>
          <ac:picMkLst>
            <pc:docMk/>
            <pc:sldMk cId="0" sldId="327"/>
            <ac:picMk id="4" creationId="{3BFE3986-7F80-4420-8B77-33A87105BC85}"/>
          </ac:picMkLst>
        </pc:picChg>
      </pc:sldChg>
      <pc:sldChg chg="delSp del">
        <pc:chgData name="Ondřej Částek" userId="8936cd17-3b83-4c2c-a9f2-dbc17b3bea9c" providerId="ADAL" clId="{BF4D6B51-B7C4-4A1F-B58A-DCBC35BF5948}" dt="2023-10-24T12:10:56.024" v="567" actId="47"/>
        <pc:sldMkLst>
          <pc:docMk/>
          <pc:sldMk cId="0" sldId="328"/>
        </pc:sldMkLst>
        <pc:picChg chg="del">
          <ac:chgData name="Ondřej Částek" userId="8936cd17-3b83-4c2c-a9f2-dbc17b3bea9c" providerId="ADAL" clId="{BF4D6B51-B7C4-4A1F-B58A-DCBC35BF5948}" dt="2023-10-24T12:10:45.393" v="564" actId="21"/>
          <ac:picMkLst>
            <pc:docMk/>
            <pc:sldMk cId="0" sldId="328"/>
            <ac:picMk id="27652" creationId="{D2050702-FDC7-4F97-A8A3-856B09D5416A}"/>
          </ac:picMkLst>
        </pc:picChg>
      </pc:sldChg>
      <pc:sldChg chg="modSp mod">
        <pc:chgData name="Ondřej Částek" userId="8936cd17-3b83-4c2c-a9f2-dbc17b3bea9c" providerId="ADAL" clId="{BF4D6B51-B7C4-4A1F-B58A-DCBC35BF5948}" dt="2023-10-24T12:45:38.921" v="745" actId="12"/>
        <pc:sldMkLst>
          <pc:docMk/>
          <pc:sldMk cId="0" sldId="330"/>
        </pc:sldMkLst>
        <pc:spChg chg="mod">
          <ac:chgData name="Ondřej Částek" userId="8936cd17-3b83-4c2c-a9f2-dbc17b3bea9c" providerId="ADAL" clId="{BF4D6B51-B7C4-4A1F-B58A-DCBC35BF5948}" dt="2023-10-24T12:45:38.921" v="745" actId="12"/>
          <ac:spMkLst>
            <pc:docMk/>
            <pc:sldMk cId="0" sldId="330"/>
            <ac:spMk id="35843" creationId="{A5A9B800-AC3B-468F-8999-048CDBA4DFAF}"/>
          </ac:spMkLst>
        </pc:spChg>
      </pc:sldChg>
      <pc:sldChg chg="addSp delSp modSp mod">
        <pc:chgData name="Ondřej Částek" userId="8936cd17-3b83-4c2c-a9f2-dbc17b3bea9c" providerId="ADAL" clId="{BF4D6B51-B7C4-4A1F-B58A-DCBC35BF5948}" dt="2023-10-24T12:43:47.738" v="736"/>
        <pc:sldMkLst>
          <pc:docMk/>
          <pc:sldMk cId="0" sldId="331"/>
        </pc:sldMkLst>
        <pc:spChg chg="add del">
          <ac:chgData name="Ondřej Částek" userId="8936cd17-3b83-4c2c-a9f2-dbc17b3bea9c" providerId="ADAL" clId="{BF4D6B51-B7C4-4A1F-B58A-DCBC35BF5948}" dt="2023-10-24T12:42:22.413" v="676" actId="22"/>
          <ac:spMkLst>
            <pc:docMk/>
            <pc:sldMk cId="0" sldId="331"/>
            <ac:spMk id="5" creationId="{FA5B0865-D6ED-4B1E-8652-FD09D51A4168}"/>
          </ac:spMkLst>
        </pc:spChg>
        <pc:spChg chg="mod">
          <ac:chgData name="Ondřej Částek" userId="8936cd17-3b83-4c2c-a9f2-dbc17b3bea9c" providerId="ADAL" clId="{BF4D6B51-B7C4-4A1F-B58A-DCBC35BF5948}" dt="2023-10-24T12:43:34.985" v="734" actId="14100"/>
          <ac:spMkLst>
            <pc:docMk/>
            <pc:sldMk cId="0" sldId="331"/>
            <ac:spMk id="29699" creationId="{F3D31FAF-DC9C-4158-BAE9-271E4EFF5AD9}"/>
          </ac:spMkLst>
        </pc:spChg>
        <pc:picChg chg="add mod">
          <ac:chgData name="Ondřej Částek" userId="8936cd17-3b83-4c2c-a9f2-dbc17b3bea9c" providerId="ADAL" clId="{BF4D6B51-B7C4-4A1F-B58A-DCBC35BF5948}" dt="2023-10-24T12:43:47.738" v="736"/>
          <ac:picMkLst>
            <pc:docMk/>
            <pc:sldMk cId="0" sldId="331"/>
            <ac:picMk id="26626" creationId="{CC9323BB-2115-40B4-A806-9ABA4D9739DD}"/>
          </ac:picMkLst>
        </pc:picChg>
      </pc:sldChg>
      <pc:sldChg chg="addSp delSp modSp mod">
        <pc:chgData name="Ondřej Částek" userId="8936cd17-3b83-4c2c-a9f2-dbc17b3bea9c" providerId="ADAL" clId="{BF4D6B51-B7C4-4A1F-B58A-DCBC35BF5948}" dt="2023-10-24T13:06:46.096" v="869" actId="33524"/>
        <pc:sldMkLst>
          <pc:docMk/>
          <pc:sldMk cId="0" sldId="336"/>
        </pc:sldMkLst>
        <pc:spChg chg="add del mod">
          <ac:chgData name="Ondřej Částek" userId="8936cd17-3b83-4c2c-a9f2-dbc17b3bea9c" providerId="ADAL" clId="{BF4D6B51-B7C4-4A1F-B58A-DCBC35BF5948}" dt="2023-10-24T12:59:32.883" v="823" actId="478"/>
          <ac:spMkLst>
            <pc:docMk/>
            <pc:sldMk cId="0" sldId="336"/>
            <ac:spMk id="3" creationId="{D50E84BF-ABFF-4736-B401-E7B3CB3A686E}"/>
          </ac:spMkLst>
        </pc:spChg>
        <pc:spChg chg="del">
          <ac:chgData name="Ondřej Částek" userId="8936cd17-3b83-4c2c-a9f2-dbc17b3bea9c" providerId="ADAL" clId="{BF4D6B51-B7C4-4A1F-B58A-DCBC35BF5948}" dt="2023-10-24T12:59:26.868" v="822" actId="478"/>
          <ac:spMkLst>
            <pc:docMk/>
            <pc:sldMk cId="0" sldId="336"/>
            <ac:spMk id="50179" creationId="{56AE0249-7095-433D-9BDE-1147508BB184}"/>
          </ac:spMkLst>
        </pc:spChg>
        <pc:spChg chg="mod">
          <ac:chgData name="Ondřej Částek" userId="8936cd17-3b83-4c2c-a9f2-dbc17b3bea9c" providerId="ADAL" clId="{BF4D6B51-B7C4-4A1F-B58A-DCBC35BF5948}" dt="2023-10-24T13:06:46.096" v="869" actId="33524"/>
          <ac:spMkLst>
            <pc:docMk/>
            <pc:sldMk cId="0" sldId="336"/>
            <ac:spMk id="50180" creationId="{1B8B3416-6167-481F-B5A2-BDB8364D6DD5}"/>
          </ac:spMkLst>
        </pc:spChg>
      </pc:sldChg>
      <pc:sldChg chg="addSp modSp mod">
        <pc:chgData name="Ondřej Částek" userId="8936cd17-3b83-4c2c-a9f2-dbc17b3bea9c" providerId="ADAL" clId="{BF4D6B51-B7C4-4A1F-B58A-DCBC35BF5948}" dt="2023-10-24T12:53:13.211" v="821" actId="14100"/>
        <pc:sldMkLst>
          <pc:docMk/>
          <pc:sldMk cId="0" sldId="337"/>
        </pc:sldMkLst>
        <pc:spChg chg="mod">
          <ac:chgData name="Ondřej Částek" userId="8936cd17-3b83-4c2c-a9f2-dbc17b3bea9c" providerId="ADAL" clId="{BF4D6B51-B7C4-4A1F-B58A-DCBC35BF5948}" dt="2023-10-24T12:53:13.211" v="821" actId="14100"/>
          <ac:spMkLst>
            <pc:docMk/>
            <pc:sldMk cId="0" sldId="337"/>
            <ac:spMk id="52228" creationId="{3660F71D-8869-436D-987D-E9221366F58C}"/>
          </ac:spMkLst>
        </pc:spChg>
        <pc:picChg chg="add mod">
          <ac:chgData name="Ondřej Částek" userId="8936cd17-3b83-4c2c-a9f2-dbc17b3bea9c" providerId="ADAL" clId="{BF4D6B51-B7C4-4A1F-B58A-DCBC35BF5948}" dt="2023-10-24T12:53:08.209" v="820" actId="14100"/>
          <ac:picMkLst>
            <pc:docMk/>
            <pc:sldMk cId="0" sldId="337"/>
            <ac:picMk id="4098" creationId="{260DA7D0-E999-410F-B450-22B88319514B}"/>
          </ac:picMkLst>
        </pc:picChg>
      </pc:sldChg>
      <pc:sldChg chg="del">
        <pc:chgData name="Ondřej Částek" userId="8936cd17-3b83-4c2c-a9f2-dbc17b3bea9c" providerId="ADAL" clId="{BF4D6B51-B7C4-4A1F-B58A-DCBC35BF5948}" dt="2023-10-24T07:03:46.613" v="0" actId="2696"/>
        <pc:sldMkLst>
          <pc:docMk/>
          <pc:sldMk cId="0" sldId="338"/>
        </pc:sldMkLst>
      </pc:sldChg>
      <pc:sldChg chg="modSp mod">
        <pc:chgData name="Ondřej Částek" userId="8936cd17-3b83-4c2c-a9f2-dbc17b3bea9c" providerId="ADAL" clId="{BF4D6B51-B7C4-4A1F-B58A-DCBC35BF5948}" dt="2023-10-24T07:23:20.059" v="34" actId="12"/>
        <pc:sldMkLst>
          <pc:docMk/>
          <pc:sldMk cId="0" sldId="342"/>
        </pc:sldMkLst>
        <pc:spChg chg="mod">
          <ac:chgData name="Ondřej Částek" userId="8936cd17-3b83-4c2c-a9f2-dbc17b3bea9c" providerId="ADAL" clId="{BF4D6B51-B7C4-4A1F-B58A-DCBC35BF5948}" dt="2023-10-24T07:23:20.059" v="34" actId="12"/>
          <ac:spMkLst>
            <pc:docMk/>
            <pc:sldMk cId="0" sldId="342"/>
            <ac:spMk id="17411" creationId="{275D131E-7129-4121-97DD-D039C7B23591}"/>
          </ac:spMkLst>
        </pc:spChg>
      </pc:sldChg>
      <pc:sldChg chg="modSp mod">
        <pc:chgData name="Ondřej Částek" userId="8936cd17-3b83-4c2c-a9f2-dbc17b3bea9c" providerId="ADAL" clId="{BF4D6B51-B7C4-4A1F-B58A-DCBC35BF5948}" dt="2023-10-24T12:48:58.815" v="768" actId="948"/>
        <pc:sldMkLst>
          <pc:docMk/>
          <pc:sldMk cId="0" sldId="346"/>
        </pc:sldMkLst>
        <pc:spChg chg="mod">
          <ac:chgData name="Ondřej Částek" userId="8936cd17-3b83-4c2c-a9f2-dbc17b3bea9c" providerId="ADAL" clId="{BF4D6B51-B7C4-4A1F-B58A-DCBC35BF5948}" dt="2023-10-24T12:48:58.815" v="768" actId="948"/>
          <ac:spMkLst>
            <pc:docMk/>
            <pc:sldMk cId="0" sldId="346"/>
            <ac:spMk id="41987" creationId="{F3DC2732-D71F-4502-AE5C-AD730F51B2F5}"/>
          </ac:spMkLst>
        </pc:spChg>
      </pc:sldChg>
      <pc:sldChg chg="delSp modNotesTx">
        <pc:chgData name="Ondřej Částek" userId="8936cd17-3b83-4c2c-a9f2-dbc17b3bea9c" providerId="ADAL" clId="{BF4D6B51-B7C4-4A1F-B58A-DCBC35BF5948}" dt="2023-10-24T12:50:01.250" v="774"/>
        <pc:sldMkLst>
          <pc:docMk/>
          <pc:sldMk cId="0" sldId="347"/>
        </pc:sldMkLst>
        <pc:spChg chg="del">
          <ac:chgData name="Ondřej Částek" userId="8936cd17-3b83-4c2c-a9f2-dbc17b3bea9c" providerId="ADAL" clId="{BF4D6B51-B7C4-4A1F-B58A-DCBC35BF5948}" dt="2023-10-24T12:49:12.139" v="769" actId="478"/>
          <ac:spMkLst>
            <pc:docMk/>
            <pc:sldMk cId="0" sldId="347"/>
            <ac:spMk id="4" creationId="{180CB600-97F7-4C39-8852-1BFB171F3F02}"/>
          </ac:spMkLst>
        </pc:spChg>
      </pc:sldChg>
      <pc:sldChg chg="modSp">
        <pc:chgData name="Ondřej Částek" userId="8936cd17-3b83-4c2c-a9f2-dbc17b3bea9c" providerId="ADAL" clId="{BF4D6B51-B7C4-4A1F-B58A-DCBC35BF5948}" dt="2023-10-24T12:44:22.226" v="737" actId="14100"/>
        <pc:sldMkLst>
          <pc:docMk/>
          <pc:sldMk cId="0" sldId="349"/>
        </pc:sldMkLst>
        <pc:picChg chg="mod">
          <ac:chgData name="Ondřej Částek" userId="8936cd17-3b83-4c2c-a9f2-dbc17b3bea9c" providerId="ADAL" clId="{BF4D6B51-B7C4-4A1F-B58A-DCBC35BF5948}" dt="2023-10-24T12:44:22.226" v="737" actId="14100"/>
          <ac:picMkLst>
            <pc:docMk/>
            <pc:sldMk cId="0" sldId="349"/>
            <ac:picMk id="32773" creationId="{3252D58A-8F50-4399-9D76-1CF5EE2B0ED9}"/>
          </ac:picMkLst>
        </pc:picChg>
      </pc:sldChg>
      <pc:sldChg chg="modSp mod">
        <pc:chgData name="Ondřej Částek" userId="8936cd17-3b83-4c2c-a9f2-dbc17b3bea9c" providerId="ADAL" clId="{BF4D6B51-B7C4-4A1F-B58A-DCBC35BF5948}" dt="2023-10-24T12:44:46.640" v="739" actId="1076"/>
        <pc:sldMkLst>
          <pc:docMk/>
          <pc:sldMk cId="0" sldId="351"/>
        </pc:sldMkLst>
        <pc:picChg chg="mod">
          <ac:chgData name="Ondřej Částek" userId="8936cd17-3b83-4c2c-a9f2-dbc17b3bea9c" providerId="ADAL" clId="{BF4D6B51-B7C4-4A1F-B58A-DCBC35BF5948}" dt="2023-10-24T12:44:46.640" v="739" actId="1076"/>
          <ac:picMkLst>
            <pc:docMk/>
            <pc:sldMk cId="0" sldId="351"/>
            <ac:picMk id="34819" creationId="{1543B21C-BCB7-46C2-B935-AB337EDA7647}"/>
          </ac:picMkLst>
        </pc:picChg>
      </pc:sldChg>
      <pc:sldChg chg="delSp modSp new mod modNotesTx">
        <pc:chgData name="Ondřej Částek" userId="8936cd17-3b83-4c2c-a9f2-dbc17b3bea9c" providerId="ADAL" clId="{BF4D6B51-B7C4-4A1F-B58A-DCBC35BF5948}" dt="2023-10-24T11:51:21.798" v="515" actId="313"/>
        <pc:sldMkLst>
          <pc:docMk/>
          <pc:sldMk cId="3269930347" sldId="352"/>
        </pc:sldMkLst>
        <pc:spChg chg="mod">
          <ac:chgData name="Ondřej Částek" userId="8936cd17-3b83-4c2c-a9f2-dbc17b3bea9c" providerId="ADAL" clId="{BF4D6B51-B7C4-4A1F-B58A-DCBC35BF5948}" dt="2023-10-24T07:23:51.699" v="63" actId="20577"/>
          <ac:spMkLst>
            <pc:docMk/>
            <pc:sldMk cId="3269930347" sldId="352"/>
            <ac:spMk id="2" creationId="{34BDE6CA-F47B-4AFC-9687-B6CE4ED08AC7}"/>
          </ac:spMkLst>
        </pc:spChg>
        <pc:spChg chg="mod">
          <ac:chgData name="Ondřej Částek" userId="8936cd17-3b83-4c2c-a9f2-dbc17b3bea9c" providerId="ADAL" clId="{BF4D6B51-B7C4-4A1F-B58A-DCBC35BF5948}" dt="2023-10-24T11:51:21.798" v="515" actId="313"/>
          <ac:spMkLst>
            <pc:docMk/>
            <pc:sldMk cId="3269930347" sldId="352"/>
            <ac:spMk id="3" creationId="{662543C6-FBA9-4F53-8EB5-94F4866B11A8}"/>
          </ac:spMkLst>
        </pc:spChg>
        <pc:spChg chg="del">
          <ac:chgData name="Ondřej Částek" userId="8936cd17-3b83-4c2c-a9f2-dbc17b3bea9c" providerId="ADAL" clId="{BF4D6B51-B7C4-4A1F-B58A-DCBC35BF5948}" dt="2023-10-24T07:24:02.986" v="64" actId="478"/>
          <ac:spMkLst>
            <pc:docMk/>
            <pc:sldMk cId="3269930347" sldId="352"/>
            <ac:spMk id="4" creationId="{B398524E-9081-4D0A-9E8F-65D00489A98B}"/>
          </ac:spMkLst>
        </pc:spChg>
      </pc:sldChg>
      <pc:sldChg chg="addSp delSp modSp new mod modNotesTx">
        <pc:chgData name="Ondřej Částek" userId="8936cd17-3b83-4c2c-a9f2-dbc17b3bea9c" providerId="ADAL" clId="{BF4D6B51-B7C4-4A1F-B58A-DCBC35BF5948}" dt="2023-10-24T12:10:22.445" v="563" actId="113"/>
        <pc:sldMkLst>
          <pc:docMk/>
          <pc:sldMk cId="2849024980" sldId="353"/>
        </pc:sldMkLst>
        <pc:spChg chg="mod">
          <ac:chgData name="Ondřej Částek" userId="8936cd17-3b83-4c2c-a9f2-dbc17b3bea9c" providerId="ADAL" clId="{BF4D6B51-B7C4-4A1F-B58A-DCBC35BF5948}" dt="2023-10-24T12:09:02.652" v="554"/>
          <ac:spMkLst>
            <pc:docMk/>
            <pc:sldMk cId="2849024980" sldId="353"/>
            <ac:spMk id="2" creationId="{5C5467FB-9816-4389-884D-CF14FC8EC79C}"/>
          </ac:spMkLst>
        </pc:spChg>
        <pc:spChg chg="del">
          <ac:chgData name="Ondřej Částek" userId="8936cd17-3b83-4c2c-a9f2-dbc17b3bea9c" providerId="ADAL" clId="{BF4D6B51-B7C4-4A1F-B58A-DCBC35BF5948}" dt="2023-10-24T12:07:18.069" v="534"/>
          <ac:spMkLst>
            <pc:docMk/>
            <pc:sldMk cId="2849024980" sldId="353"/>
            <ac:spMk id="3" creationId="{03E649DA-4506-429A-99CE-8092656A1E2D}"/>
          </ac:spMkLst>
        </pc:spChg>
        <pc:spChg chg="del">
          <ac:chgData name="Ondřej Částek" userId="8936cd17-3b83-4c2c-a9f2-dbc17b3bea9c" providerId="ADAL" clId="{BF4D6B51-B7C4-4A1F-B58A-DCBC35BF5948}" dt="2023-10-24T12:06:58.426" v="533" actId="478"/>
          <ac:spMkLst>
            <pc:docMk/>
            <pc:sldMk cId="2849024980" sldId="353"/>
            <ac:spMk id="4" creationId="{62586E04-315F-42D1-B586-3685535FE86F}"/>
          </ac:spMkLst>
        </pc:spChg>
        <pc:graphicFrameChg chg="add mod modGraphic">
          <ac:chgData name="Ondřej Částek" userId="8936cd17-3b83-4c2c-a9f2-dbc17b3bea9c" providerId="ADAL" clId="{BF4D6B51-B7C4-4A1F-B58A-DCBC35BF5948}" dt="2023-10-24T12:10:22.445" v="563" actId="113"/>
          <ac:graphicFrameMkLst>
            <pc:docMk/>
            <pc:sldMk cId="2849024980" sldId="353"/>
            <ac:graphicFrameMk id="6" creationId="{D33B9339-6DB4-4E84-907A-082CFEE474FD}"/>
          </ac:graphicFrameMkLst>
        </pc:graphicFrameChg>
      </pc:sldChg>
      <pc:sldChg chg="addSp delSp modSp new mod">
        <pc:chgData name="Ondřej Částek" userId="8936cd17-3b83-4c2c-a9f2-dbc17b3bea9c" providerId="ADAL" clId="{BF4D6B51-B7C4-4A1F-B58A-DCBC35BF5948}" dt="2023-10-24T12:10:14.508" v="561" actId="113"/>
        <pc:sldMkLst>
          <pc:docMk/>
          <pc:sldMk cId="2641940681" sldId="354"/>
        </pc:sldMkLst>
        <pc:spChg chg="mod">
          <ac:chgData name="Ondřej Částek" userId="8936cd17-3b83-4c2c-a9f2-dbc17b3bea9c" providerId="ADAL" clId="{BF4D6B51-B7C4-4A1F-B58A-DCBC35BF5948}" dt="2023-10-24T12:09:25.557" v="558"/>
          <ac:spMkLst>
            <pc:docMk/>
            <pc:sldMk cId="2641940681" sldId="354"/>
            <ac:spMk id="2" creationId="{E060B2A8-D22D-43E2-8DDC-14BC6D9C9DA8}"/>
          </ac:spMkLst>
        </pc:spChg>
        <pc:spChg chg="del">
          <ac:chgData name="Ondřej Částek" userId="8936cd17-3b83-4c2c-a9f2-dbc17b3bea9c" providerId="ADAL" clId="{BF4D6B51-B7C4-4A1F-B58A-DCBC35BF5948}" dt="2023-10-24T12:09:52.933" v="559"/>
          <ac:spMkLst>
            <pc:docMk/>
            <pc:sldMk cId="2641940681" sldId="354"/>
            <ac:spMk id="3" creationId="{AAA11231-3EB7-47C6-A91A-14539E950C99}"/>
          </ac:spMkLst>
        </pc:spChg>
        <pc:spChg chg="del">
          <ac:chgData name="Ondřej Částek" userId="8936cd17-3b83-4c2c-a9f2-dbc17b3bea9c" providerId="ADAL" clId="{BF4D6B51-B7C4-4A1F-B58A-DCBC35BF5948}" dt="2023-10-24T12:09:17.364" v="557" actId="478"/>
          <ac:spMkLst>
            <pc:docMk/>
            <pc:sldMk cId="2641940681" sldId="354"/>
            <ac:spMk id="4" creationId="{EDC24FF6-B7ED-4858-B845-0A284C51F6D9}"/>
          </ac:spMkLst>
        </pc:spChg>
        <pc:graphicFrameChg chg="add mod modGraphic">
          <ac:chgData name="Ondřej Částek" userId="8936cd17-3b83-4c2c-a9f2-dbc17b3bea9c" providerId="ADAL" clId="{BF4D6B51-B7C4-4A1F-B58A-DCBC35BF5948}" dt="2023-10-24T12:10:14.508" v="561" actId="113"/>
          <ac:graphicFrameMkLst>
            <pc:docMk/>
            <pc:sldMk cId="2641940681" sldId="354"/>
            <ac:graphicFrameMk id="6" creationId="{90CE665A-3B8B-45BC-BBC0-4C74D012FA1A}"/>
          </ac:graphicFrameMkLst>
        </pc:graphicFrameChg>
      </pc:sldChg>
      <pc:sldChg chg="delSp modSp new mod modNotesTx">
        <pc:chgData name="Ondřej Částek" userId="8936cd17-3b83-4c2c-a9f2-dbc17b3bea9c" providerId="ADAL" clId="{BF4D6B51-B7C4-4A1F-B58A-DCBC35BF5948}" dt="2023-10-24T12:47:01.403" v="763" actId="20577"/>
        <pc:sldMkLst>
          <pc:docMk/>
          <pc:sldMk cId="1236891853" sldId="355"/>
        </pc:sldMkLst>
        <pc:spChg chg="mod">
          <ac:chgData name="Ondřej Částek" userId="8936cd17-3b83-4c2c-a9f2-dbc17b3bea9c" providerId="ADAL" clId="{BF4D6B51-B7C4-4A1F-B58A-DCBC35BF5948}" dt="2023-10-24T12:46:47.743" v="753"/>
          <ac:spMkLst>
            <pc:docMk/>
            <pc:sldMk cId="1236891853" sldId="355"/>
            <ac:spMk id="2" creationId="{890A73B2-BDF9-4CE5-AF9B-A213C69B8750}"/>
          </ac:spMkLst>
        </pc:spChg>
        <pc:spChg chg="mod">
          <ac:chgData name="Ondřej Částek" userId="8936cd17-3b83-4c2c-a9f2-dbc17b3bea9c" providerId="ADAL" clId="{BF4D6B51-B7C4-4A1F-B58A-DCBC35BF5948}" dt="2023-10-24T12:46:23.803" v="752" actId="11"/>
          <ac:spMkLst>
            <pc:docMk/>
            <pc:sldMk cId="1236891853" sldId="355"/>
            <ac:spMk id="3" creationId="{898660B5-56A7-4F2B-A8FB-B25D2748A0FF}"/>
          </ac:spMkLst>
        </pc:spChg>
        <pc:spChg chg="del">
          <ac:chgData name="Ondřej Částek" userId="8936cd17-3b83-4c2c-a9f2-dbc17b3bea9c" providerId="ADAL" clId="{BF4D6B51-B7C4-4A1F-B58A-DCBC35BF5948}" dt="2023-10-24T12:45:46.361" v="747" actId="478"/>
          <ac:spMkLst>
            <pc:docMk/>
            <pc:sldMk cId="1236891853" sldId="355"/>
            <ac:spMk id="4" creationId="{4904400C-F8EC-4B05-9420-4103BC38AA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165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93B63C-B8DC-42D5-BDC7-F622A5770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C23062D-05FC-4399-9FBA-AE5552993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ADEB4D0-78CF-4D8C-9AD4-C664416CC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CFACC6C-B0D5-492A-9DA4-EF8451DF6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https://cleartax.in/s/consular-invoice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538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DEE7FFE-4704-49D0-8AE1-99BE80F2A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E14D2FD-8214-4512-8D48-E848A8FA4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>
                <a:latin typeface="Arial" panose="020B0604020202020204" pitchFamily="34" charset="0"/>
              </a:rPr>
              <a:t>Lze také označit jako náložný list. Anglicky Bill of </a:t>
            </a:r>
            <a:r>
              <a:rPr lang="cs-CZ" altLang="en-US" dirty="0" err="1">
                <a:latin typeface="Arial" panose="020B0604020202020204" pitchFamily="34" charset="0"/>
              </a:rPr>
              <a:t>Lading</a:t>
            </a:r>
            <a:r>
              <a:rPr lang="cs-CZ" altLang="en-US" dirty="0"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>
                <a:latin typeface="Arial" panose="020B0604020202020204" pitchFamily="34" charset="0"/>
              </a:rPr>
              <a:t>Konosament - náhrada zboží v námořních nákladních zásilkách - lze s ním obchodovat atd. Jedná se o "vlastnické právo ke zboží" = znamená vlastnictví.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>
                <a:latin typeface="Arial" panose="020B0604020202020204" pitchFamily="34" charset="0"/>
              </a:rPr>
              <a:t>Hezky popsáno hlavně v angličtině: https://en.wikipedia.org/wiki/Bill_of_lading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DEE7FFE-4704-49D0-8AE1-99BE80F2A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E14D2FD-8214-4512-8D48-E848A8FA4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88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DEE7FFE-4704-49D0-8AE1-99BE80F2A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E14D2FD-8214-4512-8D48-E848A8FA4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3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AA9793C-0C9F-46D6-A31F-2CC41C810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1D80900-16B4-47E0-B50C-12F556D66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1. vzorky zboží. Nevztahuje se na ně clo, obvykle se musí vrátit beze změny v předem dané lhůtě do země původu.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2.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doklad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používán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k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přenosu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odpovědnosti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když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exportována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zásilka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přesunuta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domácím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vnitrostátním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přepravcem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přístavu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nalodění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kde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ponechána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k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exportu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v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rukou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mezinárodního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přepravce</a:t>
            </a:r>
            <a:r>
              <a:rPr lang="en-US" b="0" i="0" dirty="0">
                <a:solidFill>
                  <a:srgbClr val="656F84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3. </a:t>
            </a:r>
            <a:r>
              <a:rPr lang="cs-CZ" altLang="en-US" dirty="0" err="1">
                <a:latin typeface="Arial" panose="020B0604020202020204" pitchFamily="34" charset="0"/>
              </a:rPr>
              <a:t>Může být vyžadováno vládou dovážející </a:t>
            </a:r>
            <a:r>
              <a:rPr lang="cs-CZ" altLang="en-US" dirty="0">
                <a:latin typeface="Arial" panose="020B0604020202020204" pitchFamily="34" charset="0"/>
              </a:rPr>
              <a:t>země </a:t>
            </a:r>
            <a:r>
              <a:rPr lang="cs-CZ" altLang="en-US" dirty="0" err="1">
                <a:latin typeface="Arial" panose="020B0604020202020204" pitchFamily="34" charset="0"/>
              </a:rPr>
              <a:t>nebo dovozcem</a:t>
            </a:r>
            <a:r>
              <a:rPr lang="cs-CZ" altLang="en-US" dirty="0">
                <a:latin typeface="Arial" panose="020B0604020202020204" pitchFamily="34" charset="0"/>
              </a:rPr>
              <a:t>. </a:t>
            </a:r>
            <a:r>
              <a:rPr lang="cs-CZ" altLang="en-US" dirty="0" err="1">
                <a:latin typeface="Arial" panose="020B0604020202020204" pitchFamily="34" charset="0"/>
              </a:rPr>
              <a:t>Může být nutné, </a:t>
            </a:r>
            <a:r>
              <a:rPr lang="cs-CZ" altLang="en-US" dirty="0">
                <a:latin typeface="Arial" panose="020B0604020202020204" pitchFamily="34" charset="0"/>
              </a:rPr>
              <a:t>aby</a:t>
            </a:r>
            <a:r>
              <a:rPr lang="cs-CZ" altLang="en-US" dirty="0" err="1">
                <a:latin typeface="Arial" panose="020B0604020202020204" pitchFamily="34" charset="0"/>
              </a:rPr>
              <a:t> byl podepsán odesílatelem</a:t>
            </a:r>
            <a:r>
              <a:rPr lang="cs-CZ" altLang="en-US" dirty="0">
                <a:latin typeface="Arial" panose="020B0604020202020204" pitchFamily="34" charset="0"/>
              </a:rPr>
              <a:t>, </a:t>
            </a:r>
            <a:r>
              <a:rPr lang="cs-CZ" altLang="en-US" dirty="0" err="1">
                <a:latin typeface="Arial" panose="020B0604020202020204" pitchFamily="34" charset="0"/>
              </a:rPr>
              <a:t>obchodní komorou, konzulátem nebo notářsky ověřen.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4. neobchodovatelný „konosament“ v letecké dopravě. Potvrzení o převzetí nákladu a přepravní smlouva. Nelze jej obchodovat.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6. </a:t>
            </a:r>
            <a:r>
              <a:rPr lang="cs-CZ" altLang="en-US" dirty="0" err="1">
                <a:latin typeface="Arial" panose="020B0604020202020204" pitchFamily="34" charset="0"/>
              </a:rPr>
              <a:t>od vývozce </a:t>
            </a:r>
            <a:r>
              <a:rPr lang="cs-CZ" altLang="en-US" dirty="0">
                <a:latin typeface="Arial" panose="020B0604020202020204" pitchFamily="34" charset="0"/>
              </a:rPr>
              <a:t>k </a:t>
            </a:r>
            <a:r>
              <a:rPr lang="cs-CZ" altLang="en-US" dirty="0" err="1">
                <a:latin typeface="Arial" panose="020B0604020202020204" pitchFamily="34" charset="0"/>
              </a:rPr>
              <a:t>odesílateli nebo od odesílatele </a:t>
            </a:r>
            <a:r>
              <a:rPr lang="cs-CZ" altLang="en-US" dirty="0">
                <a:latin typeface="Arial" panose="020B0604020202020204" pitchFamily="34" charset="0"/>
              </a:rPr>
              <a:t>k </a:t>
            </a:r>
            <a:r>
              <a:rPr lang="cs-CZ" altLang="en-US" dirty="0" err="1">
                <a:latin typeface="Arial" panose="020B0604020202020204" pitchFamily="34" charset="0"/>
              </a:rPr>
              <a:t>dopravci </a:t>
            </a:r>
            <a:r>
              <a:rPr lang="cs-CZ" altLang="en-US" dirty="0">
                <a:latin typeface="Arial" panose="020B0604020202020204" pitchFamily="34" charset="0"/>
              </a:rPr>
              <a:t>- </a:t>
            </a:r>
            <a:r>
              <a:rPr lang="cs-CZ" altLang="en-US" dirty="0" err="1">
                <a:latin typeface="Arial" panose="020B0604020202020204" pitchFamily="34" charset="0"/>
              </a:rPr>
              <a:t>konkrétní </a:t>
            </a:r>
            <a:r>
              <a:rPr lang="cs-CZ" altLang="en-US" dirty="0">
                <a:latin typeface="Arial" panose="020B0604020202020204" pitchFamily="34" charset="0"/>
              </a:rPr>
              <a:t>přístav, </a:t>
            </a:r>
            <a:r>
              <a:rPr lang="cs-CZ" altLang="en-US" dirty="0" err="1">
                <a:latin typeface="Arial" panose="020B0604020202020204" pitchFamily="34" charset="0"/>
              </a:rPr>
              <a:t>molo</a:t>
            </a:r>
            <a:r>
              <a:rPr lang="cs-CZ" altLang="en-US" dirty="0">
                <a:latin typeface="Arial" panose="020B0604020202020204" pitchFamily="34" charset="0"/>
              </a:rPr>
              <a:t>, </a:t>
            </a:r>
            <a:r>
              <a:rPr lang="cs-CZ" altLang="en-US" dirty="0" err="1">
                <a:latin typeface="Arial" panose="020B0604020202020204" pitchFamily="34" charset="0"/>
              </a:rPr>
              <a:t>terminál</a:t>
            </a:r>
            <a:r>
              <a:rPr lang="cs-CZ" altLang="en-US" dirty="0">
                <a:latin typeface="Arial" panose="020B0604020202020204" pitchFamily="34" charset="0"/>
              </a:rPr>
              <a:t>, </a:t>
            </a:r>
            <a:r>
              <a:rPr lang="cs-CZ" altLang="en-US" dirty="0" err="1">
                <a:latin typeface="Arial" panose="020B0604020202020204" pitchFamily="34" charset="0"/>
              </a:rPr>
              <a:t>letiště</a:t>
            </a:r>
            <a:r>
              <a:rPr lang="cs-CZ" altLang="en-US" dirty="0">
                <a:latin typeface="Arial" panose="020B0604020202020204" pitchFamily="34" charset="0"/>
              </a:rPr>
              <a:t>, </a:t>
            </a:r>
            <a:r>
              <a:rPr lang="cs-CZ" altLang="en-US" dirty="0" err="1">
                <a:latin typeface="Arial" panose="020B0604020202020204" pitchFamily="34" charset="0"/>
              </a:rPr>
              <a:t>spojení</a:t>
            </a:r>
            <a:r>
              <a:rPr lang="cs-CZ" altLang="en-US" dirty="0">
                <a:latin typeface="Arial" panose="020B0604020202020204" pitchFamily="34" charset="0"/>
              </a:rPr>
              <a:t>, </a:t>
            </a:r>
            <a:r>
              <a:rPr lang="cs-CZ" altLang="en-US" dirty="0" err="1">
                <a:latin typeface="Arial" panose="020B0604020202020204" pitchFamily="34" charset="0"/>
              </a:rPr>
              <a:t>trasa</a:t>
            </a:r>
            <a:r>
              <a:rPr lang="cs-CZ" altLang="en-US" dirty="0">
                <a:latin typeface="Arial" panose="020B0604020202020204" pitchFamily="34" charset="0"/>
              </a:rPr>
              <a:t>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7. </a:t>
            </a:r>
            <a:r>
              <a:rPr lang="cs-CZ" altLang="en-US" dirty="0" err="1">
                <a:latin typeface="Arial" panose="020B0604020202020204" pitchFamily="34" charset="0"/>
              </a:rPr>
              <a:t>individuální, obecné atd.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8. </a:t>
            </a:r>
            <a:r>
              <a:rPr lang="cs-CZ" altLang="en-US" dirty="0" err="1">
                <a:latin typeface="Arial" panose="020B0604020202020204" pitchFamily="34" charset="0"/>
              </a:rPr>
              <a:t>pro nebezpečný </a:t>
            </a:r>
            <a:r>
              <a:rPr lang="cs-CZ" altLang="en-US" dirty="0">
                <a:latin typeface="Arial" panose="020B0604020202020204" pitchFamily="34" charset="0"/>
              </a:rPr>
              <a:t>materiál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97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11. </a:t>
            </a:r>
            <a:r>
              <a:rPr lang="cs-CZ" altLang="en-US" dirty="0" err="1">
                <a:latin typeface="Arial" panose="020B0604020202020204" pitchFamily="34" charset="0"/>
              </a:rPr>
              <a:t>neobchodovatelné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12. vystaven třetí stranou – nezávislou společností - na ochranu toho, kdo předává náklad jinému členu řetězce.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13. popisuje položky v krabici, bedně, paletě, kontejneru - rozměry, kusy, hmotnost - obvykle ne cena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14. rostliny a rostlinné produkty - dodržování karanténních předpisů při dovozu (Austrálie)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15. nikoliv pro platební účely, ale pro všechny ostatní - cla, poplatky, licence 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706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0CA49A6-E349-4230-B4C5-B83E33B7B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DF1F867-D42D-47CA-9702-3DFF502D8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E8723AF-BA3F-49CC-AC28-3B709323A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B7B17C2-9202-4E64-81B1-E3DBDB162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cs-CZ" altLang="en-US" dirty="0">
                <a:latin typeface="Arial" panose="020B0604020202020204" pitchFamily="34" charset="0"/>
              </a:rPr>
              <a:t>Základním principem dokumentace v obchodě je kontrola a odpovědnost: kdo má zboží pod kontrolou, měl by za něj odpovídat.</a:t>
            </a:r>
          </a:p>
          <a:p>
            <a:pPr marL="228600" indent="-228600"/>
            <a:endParaRPr lang="cs-CZ" altLang="en-US" dirty="0">
              <a:latin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Cla, vývozní povolení, dovozní licence atd.</a:t>
            </a:r>
          </a:p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Uvádí, kdo je za co zodpovědný</a:t>
            </a:r>
          </a:p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Různé jazyky a kultury znamenají různé chápání pojmů. Písemná dokumentace by měla vyjadřovat společné chápání těchto pojmů.</a:t>
            </a:r>
          </a:p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Například pro vedení účetnictví atd.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Kluby P &amp; I</a:t>
            </a:r>
            <a:r>
              <a:rPr lang="cs-CZ" altLang="cs-CZ" dirty="0"/>
              <a:t>: 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Protection and indemnity insurance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more commonly known as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P&amp;I insurance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99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39AD9F6-8B3E-4F2D-9D12-F9B78937D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F9A52C1-0BD8-4861-A3B1-EFE0C3F12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F09D75A-2F53-494A-A3D4-2DD3E0914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F4FFC9A-6789-4FED-9AFA-37D177695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Obal pro vnitrostátní obchod nemusí být dostatečně vhodný pro dlouhou a drsnou přepravu v mezinárodním obchodě.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3BAC854-0D2C-4B99-9F23-0BCA2E732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1BFF9F8-5CF6-4282-9286-2A6AF57E0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3AF0221-448A-454A-9CB0-697352BD9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08620EA-982E-4C26-901B-5BB35DC23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Pojištění samotného plavidla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2009937-E432-40E0-B598-B185C8CDD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FB120FB-CAFC-4B9C-87CB-25C634463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29BFB6E-44E0-4ABB-9699-189A45566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517C51E-49DB-4009-A6D0-54B8A7CC8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D585BD7-61B9-40DC-87DE-879F2C211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7517778-5945-4823-965C-BFEE13B08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Pro fyzický pohyb nákladu</a:t>
            </a:r>
          </a:p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Pro financování přepravy</a:t>
            </a:r>
          </a:p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Pro nákup zboží</a:t>
            </a:r>
          </a:p>
          <a:p>
            <a:pPr marL="228600" indent="-228600">
              <a:buFontTx/>
              <a:buAutoNum type="arabicPeriod"/>
            </a:pPr>
            <a:r>
              <a:rPr lang="cs-CZ" altLang="en-US" dirty="0">
                <a:latin typeface="Arial" panose="020B0604020202020204" pitchFamily="34" charset="0"/>
              </a:rPr>
              <a:t>Pro plnění vládních nařízení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905EF15-7961-4C24-AC38-3190D1CD3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595932-0EFE-44B3-850B-3AA30A0FC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 err="1">
                <a:latin typeface="Arial" panose="020B0604020202020204" pitchFamily="34" charset="0"/>
              </a:rPr>
              <a:t>Obvykle asi </a:t>
            </a:r>
            <a:r>
              <a:rPr lang="cs-CZ" altLang="en-US" dirty="0">
                <a:latin typeface="Arial" panose="020B0604020202020204" pitchFamily="34" charset="0"/>
              </a:rPr>
              <a:t>10 </a:t>
            </a:r>
            <a:r>
              <a:rPr lang="cs-CZ" altLang="en-US" dirty="0" err="1">
                <a:latin typeface="Arial" panose="020B0604020202020204" pitchFamily="34" charset="0"/>
              </a:rPr>
              <a:t>dokumentů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 err="1">
                <a:latin typeface="Arial" panose="020B0604020202020204" pitchFamily="34" charset="0"/>
              </a:rPr>
              <a:t>Může jít o více než </a:t>
            </a:r>
            <a:r>
              <a:rPr lang="cs-CZ" altLang="en-US" dirty="0">
                <a:latin typeface="Arial" panose="020B0604020202020204" pitchFamily="34" charset="0"/>
              </a:rPr>
              <a:t>100 </a:t>
            </a:r>
            <a:r>
              <a:rPr lang="cs-CZ" altLang="en-US" dirty="0" err="1">
                <a:latin typeface="Arial" panose="020B0604020202020204" pitchFamily="34" charset="0"/>
              </a:rPr>
              <a:t>dokumentů, </a:t>
            </a:r>
            <a:r>
              <a:rPr lang="cs-CZ" altLang="en-US" dirty="0">
                <a:latin typeface="Arial" panose="020B0604020202020204" pitchFamily="34" charset="0"/>
              </a:rPr>
              <a:t>jako </a:t>
            </a:r>
            <a:r>
              <a:rPr lang="cs-CZ" altLang="en-US" dirty="0" err="1">
                <a:latin typeface="Arial" panose="020B0604020202020204" pitchFamily="34" charset="0"/>
              </a:rPr>
              <a:t>v tomto příkladu</a:t>
            </a:r>
            <a:r>
              <a:rPr lang="cs-CZ" altLang="en-US" dirty="0">
                <a:latin typeface="Arial" panose="020B0604020202020204" pitchFamily="34" charset="0"/>
              </a:rPr>
              <a:t>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V roce 1982 činily průměrné náklady na dokumentaci v zahraničním obchodě USA 395 USD na jednu sadu dokumentů.</a:t>
            </a:r>
          </a:p>
          <a:p>
            <a:r>
              <a:rPr lang="cs-CZ" altLang="en-US" dirty="0">
                <a:latin typeface="Arial" panose="020B0604020202020204" pitchFamily="34" charset="0"/>
              </a:rPr>
              <a:t>Ve Spojeném království se na facilitaci obchodu vynakládaly 3 až 4 % nákladů malých a středních podniků zaměřených na dovoz a vývoz.</a:t>
            </a:r>
          </a:p>
          <a:p>
            <a:endParaRPr lang="cs-CZ" altLang="en-US" dirty="0">
              <a:latin typeface="Arial" panose="020B0604020202020204" pitchFamily="34" charset="0"/>
            </a:endParaRPr>
          </a:p>
          <a:p>
            <a:r>
              <a:rPr lang="cs-CZ" altLang="en-US" dirty="0">
                <a:latin typeface="Arial" panose="020B0604020202020204" pitchFamily="34" charset="0"/>
              </a:rPr>
              <a:t>Letecká nákladní doprava v roce 1990: vyžadovala 36 samostatných manipulačních funkcí, které vytvářely 16 dokumentů, stejně jako o 26 let dříve.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C855684-58E1-436D-893D-3C759CE0F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0669F2F-659E-41E2-AE11-D842F7A8D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Časový rozdíl: 33 hodin!!!</a:t>
            </a:r>
          </a:p>
          <a:p>
            <a:r>
              <a:rPr lang="cs-CZ" altLang="en-US">
                <a:latin typeface="Arial" panose="020B0604020202020204" pitchFamily="34" charset="0"/>
              </a:rPr>
              <a:t>Náklady na doklady 4 - 7 % hodnoty zboží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18EADB-336E-4490-95A7-402C04933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4D00C47-B25B-4FE7-BD0E-CCBA06B1B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18EADB-336E-4490-95A7-402C04933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4D00C47-B25B-4FE7-BD0E-CCBA06B1B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3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https://www.komora.cz/wp-content/uploads/2022/12/cenik_ATACERT_2023.pd</a:t>
            </a:r>
          </a:p>
          <a:p>
            <a:endParaRPr lang="cs-CZ" dirty="0"/>
          </a:p>
          <a:p>
            <a:r>
              <a:rPr lang="cs-CZ" dirty="0" err="1"/>
              <a:t>Společnost Maersk odhaduje, že náklady </a:t>
            </a:r>
            <a:r>
              <a:rPr lang="cs-CZ" dirty="0"/>
              <a:t>na </a:t>
            </a:r>
            <a:r>
              <a:rPr lang="cs-CZ" dirty="0" err="1"/>
              <a:t>dokumenty mohou činit </a:t>
            </a:r>
            <a:r>
              <a:rPr lang="cs-CZ" dirty="0"/>
              <a:t>až 20 % </a:t>
            </a:r>
            <a:r>
              <a:rPr lang="cs-CZ" dirty="0" err="1"/>
              <a:t>skutečných nákladů na fyzickou přepravu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08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840396-9C4E-4EC0-84E0-C62BE869F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53B495F-264C-4ED2-B06F-1DEDAFC20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2. musí být vyřízeny konzulárními úřady v zemi vývozce nebo v její blízkosti (nejbližší australské velvyslanectví se nachází ve Vídni).</a:t>
            </a:r>
          </a:p>
          <a:p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5895A-8372-4C65-ACFE-13F142726E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Fall 2009, MWCC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6E696C-D857-456C-8E88-3E6C35A2F0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033B7-B753-4378-90DB-207BE1FA6B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739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Definice zápatí - název prezentace / oddělení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Kliknutím sem vložíte nadpis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Kliknutím sem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transport.com/blog/marine-cargo-insurance-q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ebrary.com/lib/masary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altLang="en-US" sz="3700" err="1"/>
              <a:t>Dokumenty </a:t>
            </a:r>
            <a:r>
              <a:rPr lang="cs-CZ" altLang="en-US" sz="3700"/>
              <a:t>v mezinárodní </a:t>
            </a:r>
            <a:r>
              <a:rPr lang="cs-CZ" altLang="en-US" sz="3700" err="1"/>
              <a:t>logistice</a:t>
            </a:r>
            <a:endParaRPr lang="cs-CZ" sz="3700"/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>
          <a:xfrm>
            <a:off x="398502" y="4221177"/>
            <a:ext cx="5246518" cy="698497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Ondřej Částek</a:t>
            </a:r>
          </a:p>
          <a:p>
            <a:pPr marL="0" marR="0" lvl="0" indent="0" defTabSz="914400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castek@econ.muni.cz</a:t>
            </a:r>
            <a:endParaRPr lang="cs-CZ" altLang="en-US" sz="2000" dirty="0"/>
          </a:p>
        </p:txBody>
      </p:sp>
      <p:pic>
        <p:nvPicPr>
          <p:cNvPr id="1026" name="Picture 2" descr="10 Documents Required for International Shipping - Aerofrt">
            <a:extLst>
              <a:ext uri="{FF2B5EF4-FFF2-40B4-BE49-F238E27FC236}">
                <a16:creationId xmlns:a16="http://schemas.microsoft.com/office/drawing/2014/main" id="{8C408976-36D0-44BE-9531-E764D521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17419"/>
            <a:ext cx="6096000" cy="24231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9187CA-E34A-4131-9A51-D850F53AB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613" y="0"/>
            <a:ext cx="4859278" cy="6858000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BA565B0C-0541-47A2-A44A-D0E5CFCE1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Obchodní faktura</a:t>
            </a:r>
            <a:endParaRPr lang="en-US" altLang="en-US" b="1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4D42A9E-9E92-443B-989F-8DECFC6E3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575437"/>
            <a:ext cx="6670541" cy="396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v mezinárodním obchodu více informací než v domácím,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nejen žádost o platbu a důkaz o prodeji pro evidenci (inventarizaci) a převzetí zboží, ale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používané vládními autoritami:</a:t>
            </a:r>
          </a:p>
          <a:p>
            <a:pPr marL="876300" lvl="1" indent="-4191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 err="1"/>
              <a:t>k výpočtu cla</a:t>
            </a:r>
            <a:endParaRPr lang="cs-CZ" altLang="en-US" sz="2400" dirty="0"/>
          </a:p>
          <a:p>
            <a:pPr marL="876300" lvl="1" indent="-4191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 err="1"/>
              <a:t>pro určení přijetí v rámci kvót</a:t>
            </a:r>
            <a:endParaRPr lang="cs-CZ" altLang="en-US" sz="2400" dirty="0"/>
          </a:p>
          <a:p>
            <a:pPr marL="876300" lvl="1" indent="-4191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en-US" sz="2400" dirty="0"/>
          </a:p>
          <a:p>
            <a:pPr lvl="1">
              <a:lnSpc>
                <a:spcPct val="100000"/>
              </a:lnSpc>
            </a:pPr>
            <a:r>
              <a:rPr lang="cs-CZ" altLang="en-US" sz="2400" b="1" dirty="0">
                <a:solidFill>
                  <a:srgbClr val="0000DC"/>
                </a:solidFill>
              </a:rPr>
              <a:t>Otázka: Co musí být / může být na </a:t>
            </a:r>
          </a:p>
          <a:p>
            <a:pPr marL="444500" lvl="1">
              <a:lnSpc>
                <a:spcPct val="100000"/>
              </a:lnSpc>
            </a:pPr>
            <a:r>
              <a:rPr lang="cs-CZ" altLang="en-US" sz="2400" b="1" dirty="0">
                <a:solidFill>
                  <a:srgbClr val="0000DC"/>
                </a:solidFill>
              </a:rPr>
              <a:t>obchodní faktuře?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FDD280F-8E39-460B-BFD4-F7428B016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Konzulární faktura</a:t>
            </a:r>
            <a:endParaRPr lang="en-US" altLang="en-US" b="1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4C6A9C3-BFC8-4A30-8907-C4DBB09EF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800" y="1872000"/>
            <a:ext cx="6006853" cy="396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speciální formulář </a:t>
            </a:r>
            <a:r>
              <a:rPr lang="cs-CZ" altLang="en-US" dirty="0"/>
              <a:t>a údaje </a:t>
            </a:r>
            <a:r>
              <a:rPr lang="cs-CZ" altLang="en-US" dirty="0" err="1"/>
              <a:t>nebo </a:t>
            </a:r>
            <a:r>
              <a:rPr lang="cs-CZ" altLang="en-US" dirty="0"/>
              <a:t>jen kopie </a:t>
            </a:r>
            <a:r>
              <a:rPr lang="cs-CZ" altLang="en-US" dirty="0" err="1"/>
              <a:t>obchodní faktury</a:t>
            </a:r>
            <a:r>
              <a:rPr lang="cs-CZ" altLang="en-US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typicky jazyk země dovozu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typicky je vyžadováno ověření konzulem.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r>
              <a:rPr lang="en-US" sz="2000" dirty="0" err="1"/>
              <a:t>Účelem</a:t>
            </a:r>
            <a:r>
              <a:rPr lang="en-US" sz="2000" dirty="0"/>
              <a:t> je </a:t>
            </a:r>
            <a:r>
              <a:rPr lang="en-US" sz="2000" dirty="0" err="1"/>
              <a:t>sjednotit</a:t>
            </a:r>
            <a:r>
              <a:rPr lang="en-US" sz="2000" dirty="0"/>
              <a:t> data </a:t>
            </a:r>
            <a:r>
              <a:rPr lang="en-US" sz="2000" dirty="0" err="1"/>
              <a:t>potřebná</a:t>
            </a:r>
            <a:r>
              <a:rPr lang="en-US" sz="2000" dirty="0"/>
              <a:t> k </a:t>
            </a:r>
            <a:r>
              <a:rPr lang="en-US" sz="2000" dirty="0" err="1"/>
              <a:t>proclení</a:t>
            </a:r>
            <a:r>
              <a:rPr lang="en-US" sz="2000" dirty="0"/>
              <a:t>.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sloužit</a:t>
            </a:r>
            <a:r>
              <a:rPr lang="en-US" sz="2000" dirty="0"/>
              <a:t> </a:t>
            </a:r>
            <a:r>
              <a:rPr lang="en-US" sz="2000" dirty="0" err="1"/>
              <a:t>také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doklad</a:t>
            </a:r>
            <a:r>
              <a:rPr lang="en-US" sz="2000" dirty="0"/>
              <a:t> pro </a:t>
            </a:r>
            <a:r>
              <a:rPr lang="en-US" sz="2000" dirty="0" err="1"/>
              <a:t>zdanění</a:t>
            </a:r>
            <a:r>
              <a:rPr lang="en-US" sz="2000" dirty="0"/>
              <a:t> a </a:t>
            </a:r>
            <a:r>
              <a:rPr lang="en-US" sz="2000" dirty="0" err="1"/>
              <a:t>osvědčení</a:t>
            </a:r>
            <a:r>
              <a:rPr lang="en-US" sz="2000" dirty="0"/>
              <a:t> o </a:t>
            </a:r>
            <a:r>
              <a:rPr lang="en-US" sz="2000" dirty="0" err="1"/>
              <a:t>původu</a:t>
            </a:r>
            <a:r>
              <a:rPr lang="en-US" sz="2000" dirty="0"/>
              <a:t> </a:t>
            </a:r>
            <a:r>
              <a:rPr lang="en-US" sz="2000" dirty="0" err="1"/>
              <a:t>zboží</a:t>
            </a:r>
            <a:r>
              <a:rPr lang="en-US" sz="2000" dirty="0"/>
              <a:t>.</a:t>
            </a:r>
            <a:endParaRPr lang="en-US" altLang="en-US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981EE90-3799-4CA9-B111-E41F0F8D6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461" y="1666875"/>
            <a:ext cx="485775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467FB-9816-4389-884D-CF14FC8E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22" y="435795"/>
            <a:ext cx="10753200" cy="451576"/>
          </a:xfrm>
        </p:spPr>
        <p:txBody>
          <a:bodyPr/>
          <a:lstStyle/>
          <a:p>
            <a:r>
              <a:rPr lang="en-US" dirty="0"/>
              <a:t>Rozdíl mezi obchodní fakturou a konzulární fakturou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33B9339-6DB4-4E84-907A-082CFEE47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0890"/>
              </p:ext>
            </p:extLst>
          </p:nvPr>
        </p:nvGraphicFramePr>
        <p:xfrm>
          <a:off x="388044" y="1535558"/>
          <a:ext cx="11389956" cy="4886647"/>
        </p:xfrm>
        <a:graphic>
          <a:graphicData uri="http://schemas.openxmlformats.org/drawingml/2006/table">
            <a:tbl>
              <a:tblPr/>
              <a:tblGrid>
                <a:gridCol w="1296379">
                  <a:extLst>
                    <a:ext uri="{9D8B030D-6E8A-4147-A177-3AD203B41FA5}">
                      <a16:colId xmlns:a16="http://schemas.microsoft.com/office/drawing/2014/main" val="3722889379"/>
                    </a:ext>
                  </a:extLst>
                </a:gridCol>
                <a:gridCol w="4764505">
                  <a:extLst>
                    <a:ext uri="{9D8B030D-6E8A-4147-A177-3AD203B41FA5}">
                      <a16:colId xmlns:a16="http://schemas.microsoft.com/office/drawing/2014/main" val="1746545137"/>
                    </a:ext>
                  </a:extLst>
                </a:gridCol>
                <a:gridCol w="5329072">
                  <a:extLst>
                    <a:ext uri="{9D8B030D-6E8A-4147-A177-3AD203B41FA5}">
                      <a16:colId xmlns:a16="http://schemas.microsoft.com/office/drawing/2014/main" val="3848326200"/>
                    </a:ext>
                  </a:extLst>
                </a:gridCol>
              </a:tblGrid>
              <a:tr h="294043"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314259"/>
                        </a:solidFill>
                        <a:effectLst/>
                      </a:endParaRP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rgbClr val="314259"/>
                          </a:solidFill>
                          <a:effectLst/>
                        </a:rPr>
                        <a:t>Obchodní faktura</a:t>
                      </a:r>
                      <a:endParaRPr lang="cs-CZ" sz="1800" b="1" dirty="0">
                        <a:solidFill>
                          <a:srgbClr val="314259"/>
                        </a:solidFill>
                        <a:effectLst/>
                      </a:endParaRP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rgbClr val="314259"/>
                          </a:solidFill>
                          <a:effectLst/>
                        </a:rPr>
                        <a:t>Konzulární faktura</a:t>
                      </a:r>
                      <a:endParaRPr lang="cs-CZ" sz="1800" b="1" dirty="0">
                        <a:solidFill>
                          <a:srgbClr val="314259"/>
                        </a:solidFill>
                        <a:effectLst/>
                      </a:endParaRP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035826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r>
                        <a:rPr lang="cs-CZ" sz="1800" b="0" dirty="0" err="1">
                          <a:solidFill>
                            <a:srgbClr val="314259"/>
                          </a:solidFill>
                          <a:effectLst/>
                        </a:rPr>
                        <a:t>Význam</a:t>
                      </a:r>
                      <a:endParaRPr lang="cs-CZ" sz="1800" b="0" dirty="0">
                        <a:solidFill>
                          <a:srgbClr val="314259"/>
                        </a:solidFill>
                        <a:effectLst/>
                      </a:endParaRP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314259"/>
                          </a:solidFill>
                          <a:effectLst/>
                        </a:rPr>
                        <a:t>Jedná se o vývozní doklad, který dokládá uzavření prodejní transakce.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314259"/>
                          </a:solidFill>
                          <a:effectLst/>
                        </a:rPr>
                        <a:t>Dokument s podpisem konzulátu dovážející země, který potvrzuje, že toto zboží bylo dovezeno.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59968"/>
                  </a:ext>
                </a:extLst>
              </a:tr>
              <a:tr h="641111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314259"/>
                          </a:solidFill>
                          <a:effectLst/>
                        </a:rPr>
                        <a:t>Účel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Uv</a:t>
                      </a:r>
                      <a:r>
                        <a:rPr lang="cs-CZ" sz="1800" dirty="0" err="1">
                          <a:solidFill>
                            <a:srgbClr val="314259"/>
                          </a:solidFill>
                          <a:effectLst/>
                        </a:rPr>
                        <a:t>ést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informace o prodaném zboží a hodnotě prodeje.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P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ro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účel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odbavení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zejména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v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celním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řízení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260813"/>
                  </a:ext>
                </a:extLst>
              </a:tr>
              <a:tr h="641111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314259"/>
                          </a:solidFill>
                          <a:effectLst/>
                        </a:rPr>
                        <a:t>Kopie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314259"/>
                          </a:solidFill>
                          <a:effectLst/>
                        </a:rPr>
                        <a:t>Počet kopií, které lze připravit, není omezen. Záleží na potřebě.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Konzulární faktury se obvykle vystavují ve třech vyhotoveních: Konzulární úřad, celní úřad a vývozce.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384485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314259"/>
                          </a:solidFill>
                          <a:effectLst/>
                        </a:rPr>
                        <a:t>Poplatek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Za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přípravu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dokument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u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se neplatí žádný poplatek.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Konzulát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si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účtuje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předem daný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poplatek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037279"/>
                  </a:ext>
                </a:extLst>
              </a:tr>
              <a:tr h="652161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314259"/>
                          </a:solidFill>
                          <a:effectLst/>
                        </a:rPr>
                        <a:t>Obsah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Podrobnosti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týkající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se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zboží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a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podmínek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spojených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s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prodejem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314259"/>
                          </a:solidFill>
                          <a:effectLst/>
                        </a:rPr>
                        <a:t>Údaje o zboží a jeho hodnotě a o tom, že bylo dovezeno z jiné země.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36360"/>
                  </a:ext>
                </a:extLst>
              </a:tr>
              <a:tr h="641111"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314259"/>
                          </a:solidFill>
                          <a:effectLst/>
                        </a:rPr>
                        <a:t>Stav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314259"/>
                          </a:solidFill>
                          <a:effectLst/>
                        </a:rPr>
                        <a:t>Pomáhá při přípravě dalších vývozních dokladů, protože obsahuje podrobnosti o prodeji.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Pokud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s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e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clo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odvíjí od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hodnotu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zboží, je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 obvykle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třeba vystavit konzulární fakturu.</a:t>
                      </a:r>
                    </a:p>
                  </a:txBody>
                  <a:tcPr marL="53180" marR="53180" marT="53180" marB="5318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838978"/>
                  </a:ext>
                </a:extLst>
              </a:tr>
            </a:tbl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AA771D-9331-4DD5-BA68-E58B880E6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033B7-B753-4378-90DB-207BE1FA6B0C}" type="slidenum">
              <a:rPr lang="cs-CZ" altLang="cs-CZ" smtClean="0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02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0B2A8-D22D-43E2-8DDC-14BC6D9C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Rozdíl mezi celní fakturou a konzulární fakturou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0CE665A-3B8B-45BC-BBC0-4C74D012F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69824"/>
              </p:ext>
            </p:extLst>
          </p:nvPr>
        </p:nvGraphicFramePr>
        <p:xfrm>
          <a:off x="719138" y="2240957"/>
          <a:ext cx="10752136" cy="3212879"/>
        </p:xfrm>
        <a:graphic>
          <a:graphicData uri="http://schemas.openxmlformats.org/drawingml/2006/table">
            <a:tbl>
              <a:tblPr/>
              <a:tblGrid>
                <a:gridCol w="5376068">
                  <a:extLst>
                    <a:ext uri="{9D8B030D-6E8A-4147-A177-3AD203B41FA5}">
                      <a16:colId xmlns:a16="http://schemas.microsoft.com/office/drawing/2014/main" val="1136997439"/>
                    </a:ext>
                  </a:extLst>
                </a:gridCol>
                <a:gridCol w="5376068">
                  <a:extLst>
                    <a:ext uri="{9D8B030D-6E8A-4147-A177-3AD203B41FA5}">
                      <a16:colId xmlns:a16="http://schemas.microsoft.com/office/drawing/2014/main" val="2757178867"/>
                    </a:ext>
                  </a:extLst>
                </a:gridCol>
              </a:tblGrid>
              <a:tr h="459541"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rgbClr val="314259"/>
                          </a:solidFill>
                          <a:effectLst/>
                        </a:rPr>
                        <a:t>Celní faktura</a:t>
                      </a:r>
                      <a:endParaRPr lang="cs-CZ" sz="1800" b="1" dirty="0">
                        <a:solidFill>
                          <a:srgbClr val="314259"/>
                        </a:solidFill>
                        <a:effectLst/>
                      </a:endParaRP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rgbClr val="314259"/>
                          </a:solidFill>
                          <a:effectLst/>
                        </a:rPr>
                        <a:t>Konzulární faktura</a:t>
                      </a:r>
                      <a:endParaRPr lang="cs-CZ" sz="1800" b="1" dirty="0">
                        <a:solidFill>
                          <a:srgbClr val="314259"/>
                        </a:solidFill>
                        <a:effectLst/>
                      </a:endParaRP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66878"/>
                  </a:ext>
                </a:extLst>
              </a:tr>
              <a:tr h="73074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314259"/>
                          </a:solidFill>
                          <a:effectLst/>
                        </a:rPr>
                        <a:t>Dokument, který umožňuje dovoz a vývoz zboží.</a:t>
                      </a: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314259"/>
                          </a:solidFill>
                          <a:effectLst/>
                        </a:rPr>
                        <a:t>Dokument potvrzený konzulátem země určení pro přepravu zboží.</a:t>
                      </a: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75258"/>
                  </a:ext>
                </a:extLst>
              </a:tr>
              <a:tr h="100195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314259"/>
                          </a:solidFill>
                          <a:effectLst/>
                        </a:rPr>
                        <a:t>Pomáhá určit, zda je obsah zásilky povolen ke vstupu do země určení.</a:t>
                      </a: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314259"/>
                          </a:solidFill>
                          <a:effectLst/>
                        </a:rPr>
                        <a:t>Pomáhá při výpočtu cla a obsahuje údaje, jako je množství, sazba a hodnota zásilky.</a:t>
                      </a: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21348"/>
                  </a:ext>
                </a:extLst>
              </a:tr>
              <a:tr h="100195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Všechny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země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vyžadují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celní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14259"/>
                          </a:solidFill>
                          <a:effectLst/>
                        </a:rPr>
                        <a:t>fakturu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, pokud není uzavřena dohoda o bezcelním režimu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.</a:t>
                      </a: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Ne všechny země vyžadují konzulární fakturu.</a:t>
                      </a:r>
                      <a:b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</a:br>
                      <a:r>
                        <a:rPr lang="en-US" sz="1800" noProof="0" dirty="0">
                          <a:solidFill>
                            <a:srgbClr val="314259"/>
                          </a:solidFill>
                          <a:effectLst/>
                        </a:rPr>
                        <a:t>Platí </a:t>
                      </a:r>
                      <a:r>
                        <a:rPr lang="cs-CZ" sz="1800" dirty="0">
                          <a:solidFill>
                            <a:srgbClr val="314259"/>
                          </a:solidFill>
                          <a:effectLst/>
                        </a:rPr>
                        <a:t>v </a:t>
                      </a:r>
                      <a:r>
                        <a:rPr lang="en-US" sz="1800" noProof="0" dirty="0" err="1">
                          <a:solidFill>
                            <a:srgbClr val="314259"/>
                          </a:solidFill>
                          <a:effectLst/>
                        </a:rPr>
                        <a:t>některých </a:t>
                      </a:r>
                      <a:r>
                        <a:rPr lang="en-US" sz="1800" dirty="0">
                          <a:solidFill>
                            <a:srgbClr val="314259"/>
                          </a:solidFill>
                          <a:effectLst/>
                        </a:rPr>
                        <a:t>zemích, jako je Nigérie, Latinská Amerika, Tanzanie, Nový Zéland atd.</a:t>
                      </a:r>
                    </a:p>
                  </a:txBody>
                  <a:tcPr marL="94168" marR="94168" marT="94168" marB="9416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781633"/>
                  </a:ext>
                </a:extLst>
              </a:tr>
            </a:tbl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5C3A4B-7AFC-4F57-A5FA-6AADE7713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033B7-B753-4378-90DB-207BE1FA6B0C}" type="slidenum">
              <a:rPr lang="cs-CZ" altLang="cs-CZ" smtClean="0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194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1F9E7D2-DD41-4A78-A647-7044B2244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(Námořní) konosament</a:t>
            </a:r>
            <a:endParaRPr lang="en-US" altLang="en-US" b="1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73A51B-3E15-4325-BE41-DE8B8FF29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Smlouva o přepravě,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listinný doklad o vlastnictví,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potvrzení o převzetí zboží.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FE3986-7F80-4420-8B77-33A87105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81" y="0"/>
            <a:ext cx="5184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1F9E7D2-DD41-4A78-A647-7044B2244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Druhy konosamentu</a:t>
            </a:r>
            <a:endParaRPr lang="en-US" altLang="en-US" b="1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73A51B-3E15-4325-BE41-DE8B8FF29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Konosament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jméno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(„Named B/L“, „Straight B/L“)</a:t>
            </a:r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Konosament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řad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(„Order B/L“)</a:t>
            </a:r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Konosament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doručitele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(„Bearer B/L“)</a:t>
            </a:r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Palubní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konosament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konosament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o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nalodění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(„On board B/L“, „Shipped B/L“)</a:t>
            </a:r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Přejímací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konosament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(„Received for Shipment B/L“)</a:t>
            </a:r>
          </a:p>
        </p:txBody>
      </p:sp>
    </p:spTree>
    <p:extLst>
      <p:ext uri="{BB962C8B-B14F-4D97-AF65-F5344CB8AC3E}">
        <p14:creationId xmlns:p14="http://schemas.microsoft.com/office/powerpoint/2010/main" val="166271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1F9E7D2-DD41-4A78-A647-7044B2244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Nákladní list</a:t>
            </a:r>
            <a:endParaRPr lang="en-US" altLang="en-US" b="1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73A51B-3E15-4325-BE41-DE8B8FF29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Alternativa konosamentu v letecké, vnitrostátní nebo silniční dopravě.</a:t>
            </a:r>
          </a:p>
          <a:p>
            <a:pPr algn="l"/>
            <a:r>
              <a:rPr lang="cs-CZ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Slouží jako</a:t>
            </a:r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smlouva o přepravě,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potvrzení o převzetí zboží.</a:t>
            </a:r>
          </a:p>
          <a:p>
            <a:pPr marL="514350" indent="-514350" algn="l">
              <a:buFont typeface="+mj-lt"/>
              <a:buAutoNum type="arabicPeriod"/>
            </a:pPr>
            <a:endParaRPr lang="cs-CZ" sz="2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Není dokladem vlastnictví, nelze jej prodávat. Nepředpokládá se totiž, že by bylo zboží dopravováno jedním dopravcem týdny.</a:t>
            </a:r>
          </a:p>
          <a:p>
            <a:pPr algn="l"/>
            <a:endParaRPr lang="cs-CZ" sz="2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Anglické pojmy: </a:t>
            </a:r>
            <a:r>
              <a:rPr lang="cs-CZ" sz="2400" dirty="0" err="1">
                <a:solidFill>
                  <a:srgbClr val="212529"/>
                </a:solidFill>
                <a:latin typeface="Roboto" panose="02000000000000000000" pitchFamily="2" charset="0"/>
              </a:rPr>
              <a:t>inland</a:t>
            </a:r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cs-CZ" sz="2400" dirty="0" err="1">
                <a:solidFill>
                  <a:srgbClr val="212529"/>
                </a:solidFill>
                <a:latin typeface="Roboto" panose="02000000000000000000" pitchFamily="2" charset="0"/>
              </a:rPr>
              <a:t>bill</a:t>
            </a:r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 of </a:t>
            </a:r>
            <a:r>
              <a:rPr lang="cs-CZ" sz="2400" dirty="0" err="1">
                <a:solidFill>
                  <a:srgbClr val="212529"/>
                </a:solidFill>
                <a:latin typeface="Roboto" panose="02000000000000000000" pitchFamily="2" charset="0"/>
              </a:rPr>
              <a:t>lading</a:t>
            </a:r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, </a:t>
            </a:r>
            <a:r>
              <a:rPr lang="cs-CZ" sz="2400" dirty="0" err="1">
                <a:solidFill>
                  <a:srgbClr val="212529"/>
                </a:solidFill>
                <a:latin typeface="Roboto" panose="02000000000000000000" pitchFamily="2" charset="0"/>
              </a:rPr>
              <a:t>waybill</a:t>
            </a:r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, air </a:t>
            </a:r>
            <a:r>
              <a:rPr lang="cs-CZ" sz="2400" dirty="0" err="1">
                <a:solidFill>
                  <a:srgbClr val="212529"/>
                </a:solidFill>
                <a:latin typeface="Roboto" panose="02000000000000000000" pitchFamily="2" charset="0"/>
              </a:rPr>
              <a:t>waybill</a:t>
            </a:r>
            <a:r>
              <a:rPr lang="cs-CZ" sz="2400" dirty="0">
                <a:solidFill>
                  <a:srgbClr val="212529"/>
                </a:solidFill>
                <a:latin typeface="Roboto" panose="02000000000000000000" pitchFamily="2" charset="0"/>
              </a:rPr>
              <a:t>, CMR list, CIM list (železniční).</a:t>
            </a:r>
            <a:endParaRPr lang="cs-CZ" sz="2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9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hat is an Export Licence? Customs Terms &amp; Definitions | Gerlach">
            <a:extLst>
              <a:ext uri="{FF2B5EF4-FFF2-40B4-BE49-F238E27FC236}">
                <a16:creationId xmlns:a16="http://schemas.microsoft.com/office/drawing/2014/main" id="{CC9323BB-2115-40B4-A806-9ABA4D97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3317">
            <a:off x="5384862" y="1460247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186ECF3B-9320-44F7-92C1-7B7CC9C72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Další dokumenty</a:t>
            </a:r>
            <a:endParaRPr lang="en-US" altLang="en-US" b="1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3D31FAF-DC9C-4158-BAE9-271E4EFF5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397363"/>
            <a:ext cx="9049087" cy="43576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 err="1"/>
              <a:t>karnety</a:t>
            </a:r>
            <a:endParaRPr lang="cs-CZ" alt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 err="1"/>
              <a:t>dock</a:t>
            </a:r>
            <a:r>
              <a:rPr lang="cs-CZ" altLang="en-US" b="1" dirty="0"/>
              <a:t> </a:t>
            </a:r>
            <a:r>
              <a:rPr lang="cs-CZ" altLang="en-US" b="1" dirty="0" err="1"/>
              <a:t>receipt</a:t>
            </a:r>
            <a:endParaRPr lang="cs-CZ" alt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 err="1"/>
              <a:t>osvědčení </a:t>
            </a:r>
            <a:r>
              <a:rPr lang="cs-CZ" altLang="en-US" b="1" dirty="0"/>
              <a:t>o </a:t>
            </a:r>
            <a:r>
              <a:rPr lang="cs-CZ" altLang="en-US" b="1" dirty="0" err="1"/>
              <a:t>původu</a:t>
            </a:r>
            <a:endParaRPr lang="cs-CZ" alt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/>
              <a:t>letecký </a:t>
            </a:r>
            <a:r>
              <a:rPr lang="cs-CZ" altLang="en-US" b="1" dirty="0" err="1"/>
              <a:t>nákladní list</a:t>
            </a:r>
            <a:endParaRPr lang="cs-CZ" alt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/>
              <a:t>celní faktura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 err="1"/>
              <a:t>pokyny pro dodání</a:t>
            </a:r>
            <a:endParaRPr lang="cs-CZ" alt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/>
              <a:t>vývozní </a:t>
            </a:r>
            <a:r>
              <a:rPr lang="cs-CZ" altLang="en-US" b="1" dirty="0" err="1"/>
              <a:t>licence</a:t>
            </a:r>
            <a:endParaRPr lang="cs-CZ" alt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 err="1"/>
              <a:t>nákladní list </a:t>
            </a:r>
            <a:r>
              <a:rPr lang="cs-CZ" altLang="en-US" b="1" dirty="0"/>
              <a:t>pro</a:t>
            </a:r>
            <a:r>
              <a:rPr lang="cs-CZ" altLang="en-US" b="1" dirty="0" err="1"/>
              <a:t> přepravu nebezpečných látek</a:t>
            </a:r>
            <a:endParaRPr lang="cs-CZ" alt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b="1" dirty="0"/>
              <a:t>dovozní </a:t>
            </a:r>
            <a:r>
              <a:rPr lang="cs-CZ" altLang="en-US" b="1" dirty="0" err="1"/>
              <a:t>licence</a:t>
            </a:r>
            <a:endParaRPr lang="cs-CZ" alt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E30ABA51-B75B-44C0-B44C-9070639B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Karnet ATA</a:t>
            </a:r>
          </a:p>
        </p:txBody>
      </p:sp>
      <p:pic>
        <p:nvPicPr>
          <p:cNvPr id="31747" name="Zástupný symbol pro obsah 5">
            <a:extLst>
              <a:ext uri="{FF2B5EF4-FFF2-40B4-BE49-F238E27FC236}">
                <a16:creationId xmlns:a16="http://schemas.microsoft.com/office/drawing/2014/main" id="{2E2D100D-AA6D-426D-B2D6-BC4D67A79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823914"/>
            <a:ext cx="4268788" cy="6034087"/>
          </a:xfrm>
        </p:spPr>
      </p:pic>
      <p:sp>
        <p:nvSpPr>
          <p:cNvPr id="31748" name="Zástupný symbol pro číslo snímku 4">
            <a:extLst>
              <a:ext uri="{FF2B5EF4-FFF2-40B4-BE49-F238E27FC236}">
                <a16:creationId xmlns:a16="http://schemas.microsoft.com/office/drawing/2014/main" id="{F80E5C95-6B40-4A3D-A531-281FD4FAD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85BB22-00D4-4BB3-921E-59C0BF710F67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18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6F90952D-4F8A-4A13-ACBF-5E327552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/>
              <a:t>Dock</a:t>
            </a:r>
            <a:r>
              <a:rPr lang="cs-CZ" altLang="cs-CZ" b="1" dirty="0"/>
              <a:t> </a:t>
            </a:r>
            <a:r>
              <a:rPr lang="cs-CZ" altLang="cs-CZ" b="1" dirty="0" err="1"/>
              <a:t>receipt</a:t>
            </a:r>
            <a:endParaRPr lang="cs-CZ" altLang="cs-CZ" b="1" dirty="0"/>
          </a:p>
        </p:txBody>
      </p:sp>
      <p:sp>
        <p:nvSpPr>
          <p:cNvPr id="32772" name="Zástupný symbol pro číslo snímku 4">
            <a:extLst>
              <a:ext uri="{FF2B5EF4-FFF2-40B4-BE49-F238E27FC236}">
                <a16:creationId xmlns:a16="http://schemas.microsoft.com/office/drawing/2014/main" id="{DA03F15A-D12F-411D-8358-2BAB69C17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7B8059-63C1-464C-A9D6-43E28F08188F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19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  <p:pic>
        <p:nvPicPr>
          <p:cNvPr id="32773" name="Picture 2" descr="https://www.mbaskool.com/2015_images/stories/dec-images/mnsi-dock.jpg">
            <a:extLst>
              <a:ext uri="{FF2B5EF4-FFF2-40B4-BE49-F238E27FC236}">
                <a16:creationId xmlns:a16="http://schemas.microsoft.com/office/drawing/2014/main" id="{3252D58A-8F50-4399-9D76-1CF5EE2B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01" y="0"/>
            <a:ext cx="5878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B97148-AAD2-4F46-A27B-AC938199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Role dokumentace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B574CD-4559-4975-93FA-B1BB0A6B2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altLang="en-US" b="1"/>
              <a:t>Kontrola a odpovědnost</a:t>
            </a:r>
          </a:p>
          <a:p>
            <a:pPr marL="457200" indent="-457200"/>
            <a:endParaRPr lang="cs-CZ" altLang="en-US" b="1"/>
          </a:p>
          <a:p>
            <a:pPr marL="457200" indent="-457200"/>
            <a:r>
              <a:rPr lang="cs-CZ" altLang="en-US" b="1"/>
              <a:t>Účely dokumentace: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/>
              <a:t>Plnění předpisů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/>
              <a:t>Řízení rizik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/>
              <a:t>Společné porozumění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/>
              <a:t>Vedení záznamů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EA3392DF-527F-4623-A8B7-180BF869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Přepravní značky</a:t>
            </a:r>
          </a:p>
        </p:txBody>
      </p:sp>
      <p:pic>
        <p:nvPicPr>
          <p:cNvPr id="33795" name="Zástupný symbol pro obsah 5">
            <a:extLst>
              <a:ext uri="{FF2B5EF4-FFF2-40B4-BE49-F238E27FC236}">
                <a16:creationId xmlns:a16="http://schemas.microsoft.com/office/drawing/2014/main" id="{51877E9F-32FF-4A87-B430-02B303DC6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695450"/>
            <a:ext cx="8002587" cy="4325938"/>
          </a:xfrm>
        </p:spPr>
      </p:pic>
      <p:sp>
        <p:nvSpPr>
          <p:cNvPr id="33796" name="Zástupný symbol pro číslo snímku 4">
            <a:extLst>
              <a:ext uri="{FF2B5EF4-FFF2-40B4-BE49-F238E27FC236}">
                <a16:creationId xmlns:a16="http://schemas.microsoft.com/office/drawing/2014/main" id="{3CEDE01F-528B-4085-B92C-934E40667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53E86D-96C2-4CDB-A2E6-8121641F69E3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20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13606E9C-7801-4EB5-8F18-A4CA7F5B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308303" cy="451576"/>
          </a:xfrm>
        </p:spPr>
        <p:txBody>
          <a:bodyPr/>
          <a:lstStyle/>
          <a:p>
            <a:r>
              <a:rPr lang="cs-CZ" altLang="cs-CZ" b="1" dirty="0"/>
              <a:t>Přepravní značky</a:t>
            </a:r>
          </a:p>
        </p:txBody>
      </p:sp>
      <p:pic>
        <p:nvPicPr>
          <p:cNvPr id="34819" name="Zástupný symbol pro obsah 5">
            <a:extLst>
              <a:ext uri="{FF2B5EF4-FFF2-40B4-BE49-F238E27FC236}">
                <a16:creationId xmlns:a16="http://schemas.microsoft.com/office/drawing/2014/main" id="{1543B21C-BCB7-46C2-B935-AB337EDA7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897" y="-195020"/>
            <a:ext cx="7264650" cy="7021438"/>
          </a:xfrm>
        </p:spPr>
      </p:pic>
      <p:sp>
        <p:nvSpPr>
          <p:cNvPr id="34820" name="Zástupný symbol pro číslo snímku 4">
            <a:extLst>
              <a:ext uri="{FF2B5EF4-FFF2-40B4-BE49-F238E27FC236}">
                <a16:creationId xmlns:a16="http://schemas.microsoft.com/office/drawing/2014/main" id="{797186E0-FA85-4D42-B10B-CC44C092F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825242-277D-4247-8D1C-8199133C4477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21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A73B2-BDF9-4CE5-AF9B-A213C69B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Další dokumenty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660B5-56A7-4F2B-A8FB-B25D2748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872000"/>
            <a:ext cx="9148930" cy="3960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vnitrozemský nákladní list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b="1" dirty="0"/>
              <a:t>kontrolní</a:t>
            </a:r>
            <a:r>
              <a:rPr lang="en-US" b="1" dirty="0"/>
              <a:t> certifikát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 err="1"/>
              <a:t>balicí</a:t>
            </a:r>
            <a:r>
              <a:rPr lang="en-US" b="1" dirty="0"/>
              <a:t> </a:t>
            </a:r>
            <a:r>
              <a:rPr lang="cs-CZ" b="1" dirty="0"/>
              <a:t>list</a:t>
            </a:r>
            <a:endParaRPr lang="en-US" b="1" dirty="0"/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osvědčení o rostlinolékařské kontrole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proforma faktura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11DAC9-8227-4696-A004-DC2B7CDAD6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033B7-B753-4378-90DB-207BE1FA6B0C}" type="slidenum">
              <a:rPr lang="cs-CZ" altLang="cs-CZ" smtClean="0"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689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B62C901-F9C1-4732-AE56-C338CD214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"Čisté" dokumenty</a:t>
            </a:r>
            <a:endParaRPr lang="en-US" altLang="en-US" b="1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B822E82-B63D-4B90-ADE5-8195F2881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cs-CZ" altLang="en-US" dirty="0"/>
          </a:p>
          <a:p>
            <a:pPr marL="457200" indent="-457200"/>
            <a:r>
              <a:rPr lang="cs-CZ" altLang="en-US" dirty="0"/>
              <a:t>Dokument, který byl zpracován a nebyly vzneseny žádné námitky.</a:t>
            </a:r>
          </a:p>
          <a:p>
            <a:pPr marL="457200" indent="-457200"/>
            <a:r>
              <a:rPr lang="cs-CZ" altLang="en-US" dirty="0"/>
              <a:t>Námitkou může být rozbití, netěsnost, chybějící kus.</a:t>
            </a:r>
          </a:p>
          <a:p>
            <a:pPr marL="457200" indent="-457200"/>
            <a:r>
              <a:rPr lang="cs-CZ" altLang="en-US" dirty="0"/>
              <a:t>Používá se s </a:t>
            </a:r>
            <a:r>
              <a:rPr lang="cs-CZ" altLang="en-US" dirty="0" err="1"/>
              <a:t>dock</a:t>
            </a:r>
            <a:r>
              <a:rPr lang="cs-CZ" altLang="en-US" dirty="0"/>
              <a:t> </a:t>
            </a:r>
            <a:r>
              <a:rPr lang="cs-CZ" altLang="en-US" dirty="0" err="1"/>
              <a:t>receipt</a:t>
            </a:r>
            <a:r>
              <a:rPr lang="cs-CZ" altLang="en-US" dirty="0"/>
              <a:t>, nákladními listy a dalšími.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D2535DF6-4F42-44E8-9568-99EF604A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Čistý nákladní list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42BBF730-D6EB-4CAB-9B7C-18DD41D5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 err="1"/>
              <a:t>Čistý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konosament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konosament</a:t>
            </a:r>
            <a:r>
              <a:rPr lang="en-US" altLang="cs-CZ" sz="2000" dirty="0"/>
              <a:t> bez </a:t>
            </a:r>
            <a:r>
              <a:rPr lang="en-US" altLang="cs-CZ" sz="2000" dirty="0" err="1"/>
              <a:t>omezujících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doložek</a:t>
            </a:r>
            <a:r>
              <a:rPr lang="en-US" altLang="cs-CZ" sz="2000" dirty="0"/>
              <a:t>. Bude </a:t>
            </a:r>
            <a:r>
              <a:rPr lang="en-US" altLang="cs-CZ" sz="2000" dirty="0" err="1"/>
              <a:t>vydán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pouze</a:t>
            </a:r>
            <a:r>
              <a:rPr lang="en-US" altLang="cs-CZ" sz="2000" dirty="0"/>
              <a:t> v </a:t>
            </a:r>
            <a:r>
              <a:rPr lang="en-US" altLang="cs-CZ" sz="2000" dirty="0" err="1"/>
              <a:t>případě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že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množství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zboží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správné</a:t>
            </a:r>
            <a:r>
              <a:rPr lang="en-US" altLang="cs-CZ" sz="2000" dirty="0"/>
              <a:t> a </a:t>
            </a:r>
            <a:r>
              <a:rPr lang="en-US" altLang="cs-CZ" sz="2000" dirty="0" err="1"/>
              <a:t>zboží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ve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zjevně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dobrém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stavu</a:t>
            </a:r>
            <a:r>
              <a:rPr lang="en-US" altLang="cs-CZ" sz="2000" dirty="0"/>
              <a:t> a </a:t>
            </a:r>
            <a:r>
              <a:rPr lang="en-US" altLang="cs-CZ" sz="2000" dirty="0" err="1"/>
              <a:t>naloženo</a:t>
            </a:r>
            <a:r>
              <a:rPr lang="en-US" altLang="cs-CZ" sz="2000" dirty="0"/>
              <a:t> </a:t>
            </a:r>
            <a:r>
              <a:rPr lang="cs-CZ" altLang="cs-CZ" sz="2000" dirty="0"/>
              <a:t>na lodi</a:t>
            </a:r>
            <a:r>
              <a:rPr lang="en-US" altLang="cs-CZ" sz="2000" dirty="0"/>
              <a:t>. </a:t>
            </a:r>
            <a:r>
              <a:rPr lang="en-US" altLang="cs-CZ" sz="2000" dirty="0" err="1"/>
              <a:t>Pokud</a:t>
            </a:r>
            <a:r>
              <a:rPr lang="en-US" altLang="cs-CZ" sz="2000" dirty="0"/>
              <a:t> se </a:t>
            </a:r>
            <a:r>
              <a:rPr lang="en-US" altLang="cs-CZ" sz="2000" dirty="0" err="1"/>
              <a:t>během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nakládky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nákladu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stav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nebo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množství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liší</a:t>
            </a:r>
            <a:r>
              <a:rPr lang="en-US" altLang="cs-CZ" sz="2000" dirty="0"/>
              <a:t> od </a:t>
            </a:r>
            <a:r>
              <a:rPr lang="en-US" altLang="cs-CZ" sz="2000" dirty="0" err="1"/>
              <a:t>údajů</a:t>
            </a:r>
            <a:r>
              <a:rPr lang="en-US" altLang="cs-CZ" sz="2000" dirty="0"/>
              <a:t> </a:t>
            </a:r>
            <a:r>
              <a:rPr lang="en-US" altLang="cs-CZ" sz="2000" dirty="0" err="1"/>
              <a:t>uvedených</a:t>
            </a:r>
            <a:r>
              <a:rPr lang="en-US" altLang="cs-CZ" sz="2000" dirty="0"/>
              <a:t> v </a:t>
            </a:r>
            <a:r>
              <a:rPr lang="cs-CZ" altLang="cs-CZ" sz="2000" dirty="0"/>
              <a:t>nákladním listu</a:t>
            </a:r>
            <a:r>
              <a:rPr lang="en-US" altLang="cs-CZ" sz="2000" dirty="0"/>
              <a:t>, </a:t>
            </a:r>
            <a:r>
              <a:rPr lang="cs-CZ" altLang="cs-CZ" sz="2000" dirty="0"/>
              <a:t>pracovník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zapíše</a:t>
            </a:r>
            <a:r>
              <a:rPr lang="cs-CZ" altLang="cs-CZ" sz="2000" dirty="0"/>
              <a:t> příslušné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poznámky</a:t>
            </a:r>
            <a:r>
              <a:rPr lang="en-US" altLang="cs-CZ" sz="2000" dirty="0"/>
              <a:t> do </a:t>
            </a:r>
            <a:r>
              <a:rPr lang="en-US" altLang="cs-CZ" sz="2000" dirty="0" err="1"/>
              <a:t>konosamentu</a:t>
            </a:r>
            <a:r>
              <a:rPr lang="en-US" altLang="cs-CZ" sz="2000" dirty="0"/>
              <a:t>.</a:t>
            </a:r>
          </a:p>
        </p:txBody>
      </p:sp>
      <p:sp>
        <p:nvSpPr>
          <p:cNvPr id="39940" name="Zástupný symbol pro číslo snímku 4">
            <a:extLst>
              <a:ext uri="{FF2B5EF4-FFF2-40B4-BE49-F238E27FC236}">
                <a16:creationId xmlns:a16="http://schemas.microsoft.com/office/drawing/2014/main" id="{6D7BF37B-6279-4BBB-A90F-6EA52DF87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E6026F-5435-40E9-AD3E-52EC19108954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24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BC3F9239-1548-4660-B3B7-91F258E2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Čistý nákladní list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BF0FDAB1-6AAD-40A5-8572-4007093A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 err="1"/>
              <a:t>Čistý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konosament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tedy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konosament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ve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kterém</a:t>
            </a:r>
            <a:r>
              <a:rPr lang="en-US" altLang="cs-CZ" sz="2000" dirty="0"/>
              <a:t> je </a:t>
            </a:r>
            <a:r>
              <a:rPr lang="en-US" altLang="cs-CZ" sz="2000" dirty="0" err="1"/>
              <a:t>uvedeno</a:t>
            </a:r>
            <a:r>
              <a:rPr lang="en-US" altLang="cs-CZ" sz="2000" dirty="0"/>
              <a:t>: </a:t>
            </a:r>
            <a:r>
              <a:rPr lang="en-US" altLang="cs-CZ" sz="2000" i="1" dirty="0"/>
              <a:t>"</a:t>
            </a:r>
            <a:r>
              <a:rPr lang="en-US" altLang="cs-CZ" sz="2000" i="1" dirty="0" err="1"/>
              <a:t>Odesláno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na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palubě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ve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zjevně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dobrém</a:t>
            </a:r>
            <a:r>
              <a:rPr lang="en-US" altLang="cs-CZ" sz="2000" i="1" dirty="0"/>
              <a:t> </a:t>
            </a:r>
            <a:r>
              <a:rPr lang="en-US" altLang="cs-CZ" sz="2000" i="1" dirty="0" err="1"/>
              <a:t>stavu</a:t>
            </a:r>
            <a:r>
              <a:rPr lang="en-US" altLang="cs-CZ" sz="2000" i="1" dirty="0"/>
              <a:t>" </a:t>
            </a:r>
            <a:r>
              <a:rPr lang="en-US" altLang="cs-CZ" sz="2000" dirty="0"/>
              <a:t>, bez </a:t>
            </a:r>
            <a:r>
              <a:rPr lang="en-US" altLang="cs-CZ" sz="2000" dirty="0" err="1"/>
              <a:t>ručně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psaných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nebo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razítkem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vyznačených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poznámek</a:t>
            </a:r>
            <a:r>
              <a:rPr lang="en-US" altLang="cs-CZ" sz="2000" dirty="0"/>
              <a:t> (</a:t>
            </a:r>
            <a:r>
              <a:rPr lang="en-US" altLang="cs-CZ" sz="2000" dirty="0" err="1"/>
              <a:t>tzv</a:t>
            </a:r>
            <a:r>
              <a:rPr lang="en-US" altLang="cs-CZ" sz="2000" dirty="0"/>
              <a:t>. </a:t>
            </a:r>
            <a:r>
              <a:rPr lang="en-US" altLang="cs-CZ" sz="2000" dirty="0" err="1"/>
              <a:t>omezujících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doložek</a:t>
            </a:r>
            <a:r>
              <a:rPr lang="en-US" altLang="cs-CZ" sz="2000" dirty="0"/>
              <a:t>).</a:t>
            </a:r>
          </a:p>
          <a:p>
            <a:r>
              <a:rPr lang="en-US" altLang="cs-CZ" sz="2000" dirty="0" err="1"/>
              <a:t>Poznámky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nebo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doložky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které</a:t>
            </a:r>
            <a:r>
              <a:rPr lang="en-US" altLang="cs-CZ" sz="2000" dirty="0"/>
              <a:t> se </a:t>
            </a:r>
            <a:r>
              <a:rPr lang="en-US" altLang="cs-CZ" sz="2000" dirty="0" err="1"/>
              <a:t>netýkají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množství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nebo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stavu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zboží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nečiní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konosament</a:t>
            </a:r>
            <a:r>
              <a:rPr lang="en-US" altLang="cs-CZ" sz="2000" dirty="0"/>
              <a:t> "</a:t>
            </a:r>
            <a:r>
              <a:rPr lang="en-US" altLang="cs-CZ" sz="2000" dirty="0" err="1"/>
              <a:t>závadným</a:t>
            </a:r>
            <a:r>
              <a:rPr lang="en-US" altLang="cs-CZ" sz="2000" dirty="0"/>
              <a:t>". </a:t>
            </a:r>
          </a:p>
          <a:p>
            <a:endParaRPr lang="cs-CZ" altLang="cs-CZ" dirty="0"/>
          </a:p>
        </p:txBody>
      </p:sp>
      <p:sp>
        <p:nvSpPr>
          <p:cNvPr id="40964" name="Zástupný symbol pro číslo snímku 4">
            <a:extLst>
              <a:ext uri="{FF2B5EF4-FFF2-40B4-BE49-F238E27FC236}">
                <a16:creationId xmlns:a16="http://schemas.microsoft.com/office/drawing/2014/main" id="{82BF0671-9939-4E3F-BE5D-FE1DE9D38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703398-2399-4194-B471-5E559BA015A5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25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3734D34C-E6AD-43C5-BCBD-745BD245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Nečistý nákladní list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F3DC2732-D71F-4502-AE5C-AD730F51B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/>
              <a:t>Konosamenty s omezujícími doložkami se nazývají </a:t>
            </a:r>
            <a:r>
              <a:rPr lang="en-US" altLang="cs-CZ" sz="2000" i="1" dirty="0"/>
              <a:t>"nečisté </a:t>
            </a:r>
            <a:r>
              <a:rPr lang="en-US" altLang="cs-CZ" sz="2000" i="1" dirty="0" err="1"/>
              <a:t>konosamenty</a:t>
            </a:r>
            <a:r>
              <a:rPr lang="en-US" altLang="cs-CZ" sz="2000" dirty="0"/>
              <a:t>"</a:t>
            </a:r>
            <a:r>
              <a:rPr lang="en-US" altLang="cs-CZ" sz="2000" i="1" dirty="0"/>
              <a:t>.</a:t>
            </a:r>
            <a:endParaRPr lang="cs-CZ" altLang="cs-CZ" sz="2000" i="1" dirty="0"/>
          </a:p>
          <a:p>
            <a:pPr>
              <a:lnSpc>
                <a:spcPct val="100000"/>
              </a:lnSpc>
            </a:pPr>
            <a:r>
              <a:rPr lang="cs-CZ" altLang="cs-CZ" sz="2000" dirty="0"/>
              <a:t>Při zanášení omezujících doložek je potřeba, aby byly jednoznačné.</a:t>
            </a:r>
            <a:r>
              <a:rPr lang="en-US" altLang="cs-CZ" sz="2000" dirty="0"/>
              <a:t> Všechny omezující doložky musí být podrobné a </a:t>
            </a:r>
            <a:r>
              <a:rPr lang="cs-CZ" altLang="cs-CZ" sz="2000" dirty="0"/>
              <a:t>jednoznačné</a:t>
            </a:r>
            <a:r>
              <a:rPr lang="en-US" altLang="cs-CZ" sz="2000" dirty="0"/>
              <a:t>: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cs-CZ" sz="2000" dirty="0"/>
              <a:t>ne "volné svazky", ale "sedm volných svazků" nebo "všechny volné svazky";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cs-CZ" sz="2000" dirty="0"/>
              <a:t>ne "několik rezavých prutů", ale "osm rezavých prutů";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cs-CZ" sz="2000" dirty="0"/>
              <a:t>ne "několik poškozených sudů", ale "tři sudy promáčknuté a netěsnící".</a:t>
            </a:r>
          </a:p>
        </p:txBody>
      </p:sp>
      <p:sp>
        <p:nvSpPr>
          <p:cNvPr id="41988" name="Zástupný symbol pro číslo snímku 4">
            <a:extLst>
              <a:ext uri="{FF2B5EF4-FFF2-40B4-BE49-F238E27FC236}">
                <a16:creationId xmlns:a16="http://schemas.microsoft.com/office/drawing/2014/main" id="{1B7E781A-63A5-4EEA-A0B8-E8D688FAE2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66DA02-33B2-4B1C-A813-46C8A7444DE3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26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986DD65A-2BBE-405E-B61C-4F39DFBE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Nečistý nákladní list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DE46DA24-4BC3-4B66-885B-D0E34FB4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Pro většinu zboží zveřejňují kluby P&amp;I a pojišťovny seznamy se standardními doložkami, které jsou obecně uznávány soudy. Důrazně se doporučuje používat tyto </a:t>
            </a:r>
            <a:r>
              <a:rPr lang="en-US" altLang="cs-CZ" dirty="0" err="1"/>
              <a:t>standardní</a:t>
            </a:r>
            <a:r>
              <a:rPr lang="en-US" altLang="cs-CZ" dirty="0"/>
              <a:t> </a:t>
            </a:r>
            <a:r>
              <a:rPr lang="cs-CZ" altLang="cs-CZ" dirty="0"/>
              <a:t>předlohy</a:t>
            </a:r>
            <a:r>
              <a:rPr lang="en-US" altLang="cs-CZ" dirty="0"/>
              <a:t> spíše než uvádět vlastní popis zjevného stavu zboží, aby se předešlo rozdílům ve výkladu a nedorozuměním s ohledem na použitou terminologii nebo provedené popisy.</a:t>
            </a:r>
            <a:endParaRPr lang="cs-CZ" altLang="cs-CZ" dirty="0"/>
          </a:p>
        </p:txBody>
      </p:sp>
      <p:sp>
        <p:nvSpPr>
          <p:cNvPr id="43013" name="Zástupný symbol pro číslo snímku 4">
            <a:extLst>
              <a:ext uri="{FF2B5EF4-FFF2-40B4-BE49-F238E27FC236}">
                <a16:creationId xmlns:a16="http://schemas.microsoft.com/office/drawing/2014/main" id="{D2146AE7-8940-4EF8-90DE-3E93A2AF9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5EE08-1672-4765-A446-B213F6288A8C}" type="slidenum">
              <a:rPr lang="cs-CZ" altLang="cs-CZ" sz="1000">
                <a:solidFill>
                  <a:srgbClr val="7D1E1E"/>
                </a:solidFill>
                <a:latin typeface="Verdana" panose="020B0604030504040204" pitchFamily="34" charset="0"/>
              </a:rPr>
              <a:t>27</a:t>
            </a:fld>
            <a:endParaRPr lang="cs-CZ" altLang="cs-CZ" sz="1000">
              <a:solidFill>
                <a:srgbClr val="7D1E1E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90961B3-4090-4EBC-B65D-17C2D854C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Pojištění</a:t>
            </a:r>
            <a:endParaRPr lang="en-US" altLang="en-US" b="1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3B28154-6612-4BC7-89FE-2DDB135D5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cs-CZ" altLang="en-US"/>
          </a:p>
          <a:p>
            <a:pPr marL="457200" indent="-457200"/>
            <a:endParaRPr lang="cs-CZ" altLang="en-US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30EC8D43-D4C6-4CAA-AF05-E75A37FA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9" y="1524000"/>
            <a:ext cx="40227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9FC37D6-15C2-4390-9DAA-BE5766B93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Pojištění</a:t>
            </a:r>
            <a:endParaRPr lang="en-US" altLang="en-US" b="1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F36D882-1504-48D3-A5B2-BE517B061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cs-CZ" altLang="en-US"/>
          </a:p>
          <a:p>
            <a:pPr marL="457200" indent="-457200"/>
            <a:endParaRPr lang="cs-CZ" altLang="en-US"/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id="{B2B044C4-483C-4DAB-97CE-D9C9AFD5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628776"/>
            <a:ext cx="4059238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C32DD82-64A8-4A46-98E4-A92FDC5C1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Typy dokumentů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C997994-8CAA-4AA7-99DD-774B27C5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1773238"/>
            <a:ext cx="7772400" cy="48244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Přepravní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Bankovní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Komerční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Vládní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/>
            <a:r>
              <a:rPr lang="cs-CZ" altLang="en-US" dirty="0"/>
              <a:t>Nebo</a:t>
            </a:r>
          </a:p>
          <a:p>
            <a:pPr marL="457200" indent="-457200"/>
            <a:endParaRPr lang="cs-CZ" altLang="en-US" dirty="0"/>
          </a:p>
          <a:p>
            <a:pPr marL="457200" indent="-457200"/>
            <a:r>
              <a:rPr lang="cs-CZ" altLang="en-US" dirty="0"/>
              <a:t>Obchodní a právní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5F690CC-596A-4591-BCA7-6AF6BCC57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Námořní doprava</a:t>
            </a:r>
            <a:endParaRPr lang="en-US" altLang="en-US" b="1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EE85C3B-99E6-4DE1-BFEF-6786E3797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cs-CZ" altLang="en-US"/>
          </a:p>
          <a:p>
            <a:pPr marL="457200" indent="-457200"/>
            <a:endParaRPr lang="cs-CZ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B913D61A-399C-4DD7-82B8-A79A82BC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844675"/>
            <a:ext cx="6985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76300" indent="-4191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954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en-US"/>
              <a:t>Kondenzace (padající jako déšť)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Vlny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Žíravá slaná voda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Déšť, slunce, mráz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AF8A093-45B0-4632-838B-A761F1A77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Pojištění lodi</a:t>
            </a:r>
            <a:endParaRPr lang="en-US" altLang="en-US" b="1" dirty="0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1B8B3416-6167-481F-B5A2-BDB8364D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9" y="1780312"/>
            <a:ext cx="10753199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76300" indent="-4191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954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Indexy při pojištění lodí: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Japonské 1.00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Norské 1.10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Americké 1.25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Řecké 1,50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USA </a:t>
            </a:r>
            <a:r>
              <a:rPr lang="cs-CZ" altLang="en-US" sz="2000" dirty="0" err="1"/>
              <a:t>jsou </a:t>
            </a:r>
            <a:r>
              <a:rPr lang="cs-CZ" altLang="en-US" sz="2000" dirty="0"/>
              <a:t>3x </a:t>
            </a:r>
            <a:r>
              <a:rPr lang="cs-CZ" altLang="en-US" sz="2000" dirty="0" err="1"/>
              <a:t>rizikovější než Japonsko</a:t>
            </a: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 err="1"/>
              <a:t>Opravy v </a:t>
            </a:r>
            <a:r>
              <a:rPr lang="cs-CZ" altLang="en-US" sz="2000" dirty="0"/>
              <a:t>USA jsou </a:t>
            </a:r>
            <a:r>
              <a:rPr lang="cs-CZ" altLang="en-US" sz="2000" dirty="0" err="1"/>
              <a:t>dražší</a:t>
            </a: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Americká </a:t>
            </a:r>
            <a:r>
              <a:rPr lang="cs-CZ" altLang="en-US" sz="2000" dirty="0" err="1"/>
              <a:t>posádka je dražší</a:t>
            </a: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00DC"/>
                </a:solidFill>
                <a:latin typeface="+mn-lt"/>
              </a:rPr>
              <a:t>Otázky </a:t>
            </a:r>
            <a:r>
              <a:rPr lang="en-US" altLang="en-US" sz="2000" b="1" dirty="0">
                <a:solidFill>
                  <a:srgbClr val="0000DC"/>
                </a:solidFill>
                <a:latin typeface="+mn-lt"/>
              </a:rPr>
              <a:t>a </a:t>
            </a:r>
            <a:r>
              <a:rPr lang="cs-CZ" altLang="en-US" sz="2000" b="1" dirty="0">
                <a:solidFill>
                  <a:srgbClr val="0000DC"/>
                </a:solidFill>
                <a:latin typeface="+mn-lt"/>
              </a:rPr>
              <a:t>odpovědi </a:t>
            </a:r>
            <a:r>
              <a:rPr lang="cs-CZ" altLang="en-US" sz="2000" b="1" dirty="0" err="1">
                <a:solidFill>
                  <a:srgbClr val="0000DC"/>
                </a:solidFill>
                <a:latin typeface="+mn-lt"/>
              </a:rPr>
              <a:t>o pojištění námořního nákladu</a:t>
            </a:r>
            <a:r>
              <a:rPr lang="cs-CZ" altLang="en-US" sz="2000" b="1" dirty="0">
                <a:solidFill>
                  <a:srgbClr val="0000DC"/>
                </a:solidFill>
                <a:latin typeface="+mn-lt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>
                <a:hlinkClick r:id="rId3"/>
              </a:rPr>
              <a:t>https://www.icetransport.com/blog/marine-cargo-insurance-qa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800D93F-B62F-4525-B35E-6D9F7E01E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Válečné riziko a piráti</a:t>
            </a:r>
            <a:endParaRPr lang="en-US" altLang="en-US" b="1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A8809F0-9735-4503-AA4A-00A8C3FC4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cs-CZ" altLang="en-US"/>
          </a:p>
          <a:p>
            <a:pPr marL="457200" indent="-457200"/>
            <a:endParaRPr lang="cs-CZ" alt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3660F71D-8869-436D-987D-E9221366F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00" y="1250156"/>
            <a:ext cx="10398379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76300" indent="-4191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954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Standardně 0,1 % hodnoty lodi a 0,0275 % hodnoty nákladu.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 err="1"/>
              <a:t>Může se vyšplhat </a:t>
            </a:r>
            <a:r>
              <a:rPr lang="cs-CZ" altLang="en-US" dirty="0"/>
              <a:t>na 7,5 % a 3 % (</a:t>
            </a:r>
            <a:r>
              <a:rPr lang="cs-CZ" altLang="en-US" dirty="0" err="1"/>
              <a:t>Perský záliv </a:t>
            </a:r>
            <a:r>
              <a:rPr lang="cs-CZ" altLang="en-US" dirty="0"/>
              <a:t>v roce 1984).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 err="1"/>
              <a:t>Pirátské útoky </a:t>
            </a:r>
            <a:r>
              <a:rPr lang="cs-CZ" altLang="en-US" dirty="0"/>
              <a:t>v roce 1990: 100,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2000: 450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2009: 406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2010: 445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2015: 246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2022: 115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2023: 120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dirty="0"/>
              <a:t>2024: zatím </a:t>
            </a:r>
            <a:r>
              <a:rPr lang="cs-CZ" altLang="en-US" dirty="0" err="1"/>
              <a:t>zaznamenáno </a:t>
            </a:r>
            <a:r>
              <a:rPr lang="cs-CZ" altLang="en-US" dirty="0"/>
              <a:t>33</a:t>
            </a:r>
          </a:p>
        </p:txBody>
      </p:sp>
      <p:pic>
        <p:nvPicPr>
          <p:cNvPr id="4098" name="Picture 2" descr="IMB decries late, underreporting of piracy attacks as GoG ...">
            <a:extLst>
              <a:ext uri="{FF2B5EF4-FFF2-40B4-BE49-F238E27FC236}">
                <a16:creationId xmlns:a16="http://schemas.microsoft.com/office/drawing/2014/main" id="{260DA7D0-E999-410F-B450-22B88319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D3D1F32-56C1-4783-BE08-B5F9149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Studijní materiál: Kapitola 12</a:t>
            </a:r>
            <a:endParaRPr lang="en-US" altLang="en-US" b="1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7978E23-3CD9-4368-88CC-FDDC0873C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altLang="en-US"/>
              <a:t>	Mezinárodní logistika (2. vydání)</a:t>
            </a:r>
            <a:br>
              <a:rPr lang="cs-CZ" altLang="en-US"/>
            </a:br>
            <a:r>
              <a:rPr lang="cs-CZ" altLang="en-US"/>
              <a:t>Wood, Donald F. Barone, Anthony Murphy, Paul </a:t>
            </a:r>
            <a:br>
              <a:rPr lang="cs-CZ" altLang="en-US"/>
            </a:br>
            <a:r>
              <a:rPr lang="cs-CZ" altLang="en-US"/>
              <a:t>Stránky: 456, Nakladatel: M: Vydavatel: AMACOM Books </a:t>
            </a:r>
            <a:br>
              <a:rPr lang="cs-CZ" altLang="en-US"/>
            </a:br>
            <a:r>
              <a:rPr lang="cs-CZ" altLang="en-US"/>
              <a:t>ISBN: 9780814426739</a:t>
            </a:r>
          </a:p>
          <a:p>
            <a:pPr marL="457200" indent="-457200"/>
            <a:endParaRPr lang="cs-CZ" altLang="en-US"/>
          </a:p>
          <a:p>
            <a:pPr marL="457200" indent="-457200"/>
            <a:r>
              <a:rPr lang="cs-CZ" altLang="en-US"/>
              <a:t>K dispozici na adrese:</a:t>
            </a:r>
            <a:br>
              <a:rPr lang="cs-CZ" altLang="en-US"/>
            </a:br>
            <a:r>
              <a:rPr lang="cs-CZ" altLang="en-US">
                <a:hlinkClick r:id="rId3"/>
              </a:rPr>
              <a:t> http://site.ebrary.com/lib/masaryk/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21C60BD-582C-4BF0-B223-BEF387848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IT a dokumentace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899EC2-FAF5-4A43-AE87-B066886E5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/>
              <a:t>Čas a náklady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/>
              <a:t>Čas </a:t>
            </a:r>
            <a:r>
              <a:rPr lang="en-US" altLang="en-US" sz="2000" dirty="0"/>
              <a:t>- na </a:t>
            </a:r>
            <a:r>
              <a:rPr lang="cs-CZ" altLang="en-US" sz="2000" dirty="0" err="1"/>
              <a:t>vytvoření</a:t>
            </a:r>
            <a:r>
              <a:rPr lang="cs-CZ" altLang="en-US" sz="2000" dirty="0"/>
              <a:t>, </a:t>
            </a:r>
            <a:r>
              <a:rPr lang="en-US" altLang="en-US" sz="2000" dirty="0"/>
              <a:t>dodání </a:t>
            </a:r>
            <a:r>
              <a:rPr lang="cs-CZ" altLang="en-US" sz="2000" dirty="0"/>
              <a:t>a </a:t>
            </a:r>
            <a:r>
              <a:rPr lang="cs-CZ" altLang="en-US" sz="2000" dirty="0" err="1"/>
              <a:t>shromáždění </a:t>
            </a:r>
            <a:r>
              <a:rPr lang="en-US" altLang="en-US" sz="2000" dirty="0"/>
              <a:t>dokumentace a informací.</a:t>
            </a: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b="1" dirty="0" err="1"/>
              <a:t>Náklady </a:t>
            </a:r>
            <a:r>
              <a:rPr lang="cs-CZ" altLang="en-US" sz="2000" dirty="0"/>
              <a:t>- </a:t>
            </a:r>
            <a:r>
              <a:rPr lang="cs-CZ" altLang="en-US" sz="2000" dirty="0" err="1"/>
              <a:t>Pocuca </a:t>
            </a:r>
            <a:r>
              <a:rPr lang="cs-CZ" altLang="en-US" sz="2000" dirty="0"/>
              <a:t>et. al </a:t>
            </a:r>
            <a:r>
              <a:rPr lang="cs-CZ" altLang="en-US" sz="2000" dirty="0" err="1"/>
              <a:t>zjistili </a:t>
            </a:r>
            <a:r>
              <a:rPr lang="cs-CZ" altLang="en-US" sz="2000" dirty="0"/>
              <a:t>v roce 2000, </a:t>
            </a:r>
            <a:r>
              <a:rPr lang="cs-CZ" altLang="en-US" sz="2000" dirty="0" err="1"/>
              <a:t>že pro </a:t>
            </a:r>
            <a:r>
              <a:rPr lang="cs-CZ" altLang="en-US" sz="2000" dirty="0"/>
              <a:t>soubor 103 </a:t>
            </a:r>
            <a:r>
              <a:rPr lang="cs-CZ" altLang="en-US" sz="2000" dirty="0" err="1"/>
              <a:t>dokumentů </a:t>
            </a:r>
            <a:r>
              <a:rPr lang="cs-CZ" altLang="en-US" sz="2000" dirty="0"/>
              <a:t>v </a:t>
            </a:r>
            <a:r>
              <a:rPr lang="cs-CZ" altLang="en-US" sz="2000" dirty="0" err="1"/>
              <a:t>jedné zásilce elektronické zpracování</a:t>
            </a:r>
            <a:r>
              <a:rPr lang="cs-CZ" alt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err="1"/>
              <a:t>snižuje náklady </a:t>
            </a:r>
            <a:r>
              <a:rPr lang="cs-CZ" altLang="en-US" sz="2000" dirty="0"/>
              <a:t>o 39 %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err="1"/>
              <a:t>snižuje význam vlády </a:t>
            </a:r>
            <a:r>
              <a:rPr lang="cs-CZ" altLang="en-US" sz="2000" dirty="0"/>
              <a:t>o 73 %</a:t>
            </a:r>
          </a:p>
          <a:p>
            <a:endParaRPr lang="cs-CZ" altLang="en-US" sz="2000" dirty="0"/>
          </a:p>
          <a:p>
            <a:r>
              <a:rPr lang="en-US" altLang="en-US" sz="2000" dirty="0" err="1"/>
              <a:t>Vládu</a:t>
            </a:r>
            <a:r>
              <a:rPr lang="en-US" altLang="en-US" sz="2000" dirty="0"/>
              <a:t> </a:t>
            </a:r>
            <a:r>
              <a:rPr lang="cs-CZ" altLang="en-US" sz="2000" dirty="0"/>
              <a:t>představuje</a:t>
            </a:r>
            <a:r>
              <a:rPr lang="en-US" altLang="en-US" sz="2000" dirty="0"/>
              <a:t> konzulát, vývozní a </a:t>
            </a:r>
            <a:r>
              <a:rPr lang="en-US" altLang="en-US" sz="2000" dirty="0" err="1"/>
              <a:t>dovozní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licenc</a:t>
            </a:r>
            <a:r>
              <a:rPr lang="cs-CZ" altLang="en-US" sz="2000" dirty="0"/>
              <a:t>ování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zdravotní</a:t>
            </a:r>
            <a:r>
              <a:rPr lang="cs-CZ" altLang="en-US" sz="2000" dirty="0"/>
              <a:t>/hygienická</a:t>
            </a:r>
            <a:r>
              <a:rPr lang="en-US" altLang="en-US" sz="2000" dirty="0"/>
              <a:t> kontrola, obchodní komora, vývozní a </a:t>
            </a:r>
            <a:r>
              <a:rPr lang="en-US" altLang="en-US" sz="2000" dirty="0" err="1"/>
              <a:t>dovozní</a:t>
            </a:r>
            <a:r>
              <a:rPr lang="en-US" altLang="en-US" sz="2000" dirty="0"/>
              <a:t> </a:t>
            </a:r>
            <a:r>
              <a:rPr lang="cs-CZ" altLang="en-US" sz="2000" dirty="0"/>
              <a:t>celní řízení</a:t>
            </a:r>
            <a:r>
              <a:rPr lang="en-US" altLang="en-US" sz="2000" dirty="0"/>
              <a:t>, </a:t>
            </a:r>
            <a:r>
              <a:rPr lang="cs-CZ" altLang="en-US" sz="2000" dirty="0"/>
              <a:t>správa přístavu, </a:t>
            </a:r>
            <a:r>
              <a:rPr lang="en-US" altLang="en-US" sz="2000" dirty="0" err="1"/>
              <a:t>policie</a:t>
            </a:r>
            <a:r>
              <a:rPr lang="en-US" altLang="en-US" sz="20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C9231EA-B7B3-4888-8954-232CF0F63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/>
              <a:t>Výzkumný model Pocuca a kol.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212C5DF0-051F-4A99-B7C4-4D3F81AB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76376"/>
            <a:ext cx="845978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0AAD062-7CD7-4942-B9A5-91474D80B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IT a </a:t>
            </a:r>
            <a:r>
              <a:rPr lang="cs-CZ" altLang="en-US" b="1" dirty="0" err="1"/>
              <a:t>dokumentace - příklad</a:t>
            </a:r>
            <a:endParaRPr lang="en-US" altLang="en-US" b="1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75D131E-7129-4121-97DD-D039C7B23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400" y="1449000"/>
            <a:ext cx="10753200" cy="5132274"/>
          </a:xfrm>
        </p:spPr>
        <p:txBody>
          <a:bodyPr/>
          <a:lstStyle/>
          <a:p>
            <a:pPr marL="457200" indent="-457200"/>
            <a:r>
              <a:rPr lang="cs-CZ" altLang="en-US" dirty="0"/>
              <a:t>Jedna informace, přístav vykládky (POD). Tuto informaci (POD) používá: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 err="1"/>
              <a:t>vývozce</a:t>
            </a:r>
            <a:r>
              <a:rPr lang="cs-CZ" altLang="en-US" sz="20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/>
              <a:t>provozovatel přístavního/letištního terminálu (aby věděl, kde má náklad naložit na loď nebo do letadla),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 err="1"/>
              <a:t>dopravce</a:t>
            </a:r>
            <a:r>
              <a:rPr lang="cs-CZ" altLang="en-US" sz="2000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/>
              <a:t>pojišťovna,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/>
              <a:t>banky (</a:t>
            </a:r>
            <a:r>
              <a:rPr lang="cs-CZ" altLang="en-US" sz="2000" dirty="0" err="1"/>
              <a:t>zejména </a:t>
            </a:r>
            <a:r>
              <a:rPr lang="cs-CZ" altLang="en-US" sz="2000" dirty="0"/>
              <a:t>v </a:t>
            </a:r>
            <a:r>
              <a:rPr lang="cs-CZ" altLang="en-US" sz="2000" dirty="0" err="1"/>
              <a:t>akreditivech)</a:t>
            </a:r>
            <a:r>
              <a:rPr lang="cs-CZ" altLang="en-US" sz="2000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 err="1"/>
              <a:t>celní </a:t>
            </a:r>
            <a:r>
              <a:rPr lang="cs-CZ" altLang="en-US" sz="2000" dirty="0"/>
              <a:t>zprostředkovatel </a:t>
            </a:r>
            <a:r>
              <a:rPr lang="cs-CZ" altLang="en-US" sz="2000" dirty="0" err="1"/>
              <a:t>zákazníka,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/>
              <a:t>celníci,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en-US" sz="2000" dirty="0"/>
              <a:t>zákazník.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en-US" sz="2000" dirty="0"/>
          </a:p>
          <a:p>
            <a:r>
              <a:rPr lang="cs-CZ" altLang="en-US" sz="2400" b="1" dirty="0" err="1"/>
              <a:t>Dva důležité body</a:t>
            </a:r>
            <a:r>
              <a:rPr lang="cs-CZ" altLang="en-US" sz="2400" b="1" dirty="0"/>
              <a:t>: 1. mezinárodní dopravce, příjezd na proclení dovážející země.</a:t>
            </a:r>
            <a:endParaRPr lang="en-US" alt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0AAD062-7CD7-4942-B9A5-91474D80B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EDI</a:t>
            </a:r>
            <a:endParaRPr lang="en-US" altLang="en-US" b="1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75D131E-7129-4121-97DD-D039C7B23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400" y="1449000"/>
            <a:ext cx="10753200" cy="5132274"/>
          </a:xfrm>
        </p:spPr>
        <p:txBody>
          <a:bodyPr/>
          <a:lstStyle/>
          <a:p>
            <a:pPr marL="457200" indent="-457200"/>
            <a:r>
              <a:rPr lang="cs-CZ" altLang="en-US" dirty="0" err="1"/>
              <a:t>Informace </a:t>
            </a:r>
            <a:r>
              <a:rPr lang="cs-CZ" altLang="en-US" dirty="0"/>
              <a:t>musí </a:t>
            </a:r>
            <a:r>
              <a:rPr lang="cs-CZ" altLang="en-US" dirty="0" err="1"/>
              <a:t>být</a:t>
            </a:r>
            <a:r>
              <a:rPr lang="cs-CZ" altLang="en-US" dirty="0"/>
              <a:t>:</a:t>
            </a:r>
          </a:p>
          <a:p>
            <a:pPr marL="457200" indent="-457200"/>
            <a:r>
              <a:rPr lang="cs-CZ" altLang="en-US" dirty="0"/>
              <a:t>vyrobena, odeslána, přečtena a zadána (napsána na klávesnici).</a:t>
            </a:r>
          </a:p>
          <a:p>
            <a:pPr marL="457200" indent="-457200"/>
            <a:endParaRPr lang="cs-CZ" altLang="en-US" dirty="0"/>
          </a:p>
          <a:p>
            <a:pPr marL="457200" indent="-457200"/>
            <a:r>
              <a:rPr lang="cs-CZ" altLang="en-US" dirty="0"/>
              <a:t>Nebo je použito rozhraní EDI.</a:t>
            </a:r>
          </a:p>
          <a:p>
            <a:pPr marL="457200" indent="-457200"/>
            <a:r>
              <a:rPr lang="cs-CZ" altLang="en-US" dirty="0" err="1"/>
              <a:t>Co znamená </a:t>
            </a:r>
            <a:r>
              <a:rPr lang="cs-CZ" altLang="en-US" dirty="0"/>
              <a:t>EDI?</a:t>
            </a:r>
          </a:p>
          <a:p>
            <a:pPr marL="457200" indent="-457200"/>
            <a:r>
              <a:rPr lang="cs-CZ" altLang="en-US" dirty="0" err="1"/>
              <a:t>Jak pomáhá</a:t>
            </a:r>
            <a:r>
              <a:rPr lang="cs-CZ" altLang="en-US" dirty="0"/>
              <a:t>?</a:t>
            </a:r>
          </a:p>
          <a:p>
            <a:pPr marL="457200" indent="-457200"/>
            <a:endParaRPr lang="cs-CZ" altLang="en-US" dirty="0"/>
          </a:p>
          <a:p>
            <a:pPr marL="457200" indent="-457200"/>
            <a:endParaRPr lang="cs-CZ" altLang="en-US" dirty="0"/>
          </a:p>
          <a:p>
            <a:pPr marL="457200" indent="-457200"/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507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DE6CA-F47B-4AFC-9687-B6CE4ED0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Aktuální náklady </a:t>
            </a:r>
            <a:r>
              <a:rPr lang="cs-CZ" dirty="0"/>
              <a:t>na </a:t>
            </a:r>
            <a:r>
              <a:rPr lang="cs-CZ" dirty="0" err="1"/>
              <a:t>dokumenty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2543C6-FBA9-4F53-8EB5-94F4866B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872000"/>
            <a:ext cx="10753200" cy="4467016"/>
          </a:xfrm>
        </p:spPr>
        <p:txBody>
          <a:bodyPr/>
          <a:lstStyle/>
          <a:p>
            <a:r>
              <a:rPr lang="cs-CZ" sz="2400" dirty="0"/>
              <a:t>Námořní konosament</a:t>
            </a:r>
            <a:r>
              <a:rPr lang="en-US" sz="2400" dirty="0"/>
              <a:t>: 		USD: 50-100</a:t>
            </a:r>
          </a:p>
          <a:p>
            <a:endParaRPr lang="en-US" sz="2400" dirty="0"/>
          </a:p>
          <a:p>
            <a:r>
              <a:rPr lang="en-US" sz="2400" dirty="0"/>
              <a:t>Ceník Hospodářské komory ČR (2023):</a:t>
            </a:r>
          </a:p>
          <a:p>
            <a:r>
              <a:rPr lang="en-US" sz="2400" dirty="0"/>
              <a:t>Osvědčení o </a:t>
            </a:r>
            <a:r>
              <a:rPr lang="en-US" sz="2400" dirty="0" err="1"/>
              <a:t>původu</a:t>
            </a:r>
            <a:r>
              <a:rPr lang="en-US" sz="2400" dirty="0"/>
              <a:t> </a:t>
            </a:r>
            <a:r>
              <a:rPr lang="cs-CZ" sz="2400" dirty="0"/>
              <a:t>		</a:t>
            </a:r>
            <a:r>
              <a:rPr lang="en-US" sz="2400" dirty="0"/>
              <a:t>726 Kč (ze zemí EU)</a:t>
            </a:r>
          </a:p>
          <a:p>
            <a:r>
              <a:rPr lang="en-US" sz="2400" dirty="0"/>
              <a:t>Osvědčení o </a:t>
            </a:r>
            <a:r>
              <a:rPr lang="en-US" sz="2400" dirty="0" err="1"/>
              <a:t>původu</a:t>
            </a:r>
            <a:r>
              <a:rPr lang="en-US" sz="2400" dirty="0"/>
              <a:t> </a:t>
            </a:r>
            <a:r>
              <a:rPr lang="cs-CZ" sz="2400" dirty="0"/>
              <a:t>		</a:t>
            </a:r>
            <a:r>
              <a:rPr lang="en-US" sz="2400" dirty="0"/>
              <a:t>726 - 7 260 Kč (celosvětově 2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‰ </a:t>
            </a:r>
            <a:r>
              <a:rPr lang="en-US" sz="2400" dirty="0"/>
              <a:t>hodnoty)</a:t>
            </a:r>
          </a:p>
          <a:p>
            <a:r>
              <a:rPr lang="en-US" sz="2400" dirty="0"/>
              <a:t>Konzulární </a:t>
            </a:r>
            <a:r>
              <a:rPr lang="en-US" sz="2400" dirty="0" err="1"/>
              <a:t>legalizace</a:t>
            </a:r>
            <a:r>
              <a:rPr lang="en-US" sz="2400" dirty="0"/>
              <a:t> </a:t>
            </a:r>
            <a:r>
              <a:rPr lang="cs-CZ" sz="2400" dirty="0"/>
              <a:t>		</a:t>
            </a:r>
            <a:r>
              <a:rPr lang="en-US" sz="2400" dirty="0"/>
              <a:t>1 210 - 21 175 Kč</a:t>
            </a:r>
          </a:p>
          <a:p>
            <a:r>
              <a:rPr lang="en-US" sz="2400" dirty="0"/>
              <a:t>Karnet ATA </a:t>
            </a:r>
            <a:r>
              <a:rPr lang="cs-CZ" sz="2400" dirty="0"/>
              <a:t>				</a:t>
            </a:r>
            <a:r>
              <a:rPr lang="en-US" sz="2400" dirty="0"/>
              <a:t>6 050 - 32 670 Kč</a:t>
            </a:r>
          </a:p>
          <a:p>
            <a:endParaRPr lang="en-US" sz="2400" dirty="0"/>
          </a:p>
          <a:p>
            <a:r>
              <a:rPr lang="en-US" sz="2400" dirty="0"/>
              <a:t>České vývozní/dovozní licence: </a:t>
            </a:r>
            <a:r>
              <a:rPr lang="cs-CZ" sz="2400" dirty="0"/>
              <a:t>500-1000 </a:t>
            </a:r>
            <a:r>
              <a:rPr lang="en-US" sz="2400" dirty="0" err="1"/>
              <a:t>Kč</a:t>
            </a:r>
            <a:r>
              <a:rPr lang="en-US" sz="2400" dirty="0"/>
              <a:t>, vojenské věci do 20 000 Kč. USA </a:t>
            </a:r>
            <a:r>
              <a:rPr lang="cs-CZ" sz="2400" dirty="0"/>
              <a:t>a EU (</a:t>
            </a:r>
            <a:r>
              <a:rPr lang="cs-CZ" sz="2400" dirty="0" err="1"/>
              <a:t>včetně </a:t>
            </a:r>
            <a:r>
              <a:rPr lang="cs-CZ" sz="2400" dirty="0"/>
              <a:t>ČR)</a:t>
            </a:r>
            <a:r>
              <a:rPr lang="en-US" sz="2400" dirty="0"/>
              <a:t>: "</a:t>
            </a:r>
            <a:r>
              <a:rPr lang="cs-CZ" sz="2400" dirty="0" err="1"/>
              <a:t>Obecně </a:t>
            </a:r>
            <a:r>
              <a:rPr lang="en-US" sz="2400" dirty="0"/>
              <a:t>zdarma"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1DCB09-0C23-4EE1-BE3F-ED6FC76EF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3033B7-B753-4378-90DB-207BE1FA6B0C}" type="slidenum">
              <a:rPr lang="cs-CZ" altLang="cs-CZ" smtClean="0"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993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95BF830-EDAD-444F-ABA5-F835F2638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Dokumentace </a:t>
            </a:r>
            <a:r>
              <a:rPr lang="cs-CZ" altLang="en-US" b="1" dirty="0"/>
              <a:t>jako </a:t>
            </a:r>
            <a:r>
              <a:rPr lang="cs-CZ" altLang="en-US" b="1" dirty="0" err="1"/>
              <a:t>netarifní překážka obchodu</a:t>
            </a:r>
            <a:endParaRPr lang="en-US" altLang="en-US" b="1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7FE4EF-9D9B-4F3B-BCBC-6BE6A5C34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dovozní </a:t>
            </a:r>
            <a:r>
              <a:rPr lang="cs-CZ" altLang="en-US" dirty="0" err="1"/>
              <a:t>licence </a:t>
            </a:r>
            <a:r>
              <a:rPr lang="cs-CZ" altLang="en-US" dirty="0"/>
              <a:t>(</a:t>
            </a:r>
            <a:r>
              <a:rPr lang="cs-CZ" altLang="en-US" dirty="0" err="1"/>
              <a:t>množství</a:t>
            </a:r>
            <a:r>
              <a:rPr lang="cs-CZ" altLang="en-US" dirty="0"/>
              <a:t>, </a:t>
            </a:r>
            <a:r>
              <a:rPr lang="cs-CZ" altLang="en-US" dirty="0" err="1"/>
              <a:t>hodnota</a:t>
            </a:r>
            <a:r>
              <a:rPr lang="cs-CZ" altLang="en-US" dirty="0"/>
              <a:t>, </a:t>
            </a:r>
            <a:r>
              <a:rPr lang="cs-CZ" altLang="en-US" dirty="0" err="1"/>
              <a:t>ostatní</a:t>
            </a:r>
            <a:r>
              <a:rPr lang="cs-CZ" altLang="en-US" dirty="0"/>
              <a:t>)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 err="1"/>
              <a:t>konzulární legalizace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556</TotalTime>
  <Words>1962</Words>
  <Application>Microsoft Office PowerPoint</Application>
  <PresentationFormat>Širokoúhlá obrazovka</PresentationFormat>
  <Paragraphs>263</Paragraphs>
  <Slides>33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Google Sans</vt:lpstr>
      <vt:lpstr>Open Sans</vt:lpstr>
      <vt:lpstr>Roboto</vt:lpstr>
      <vt:lpstr>Tahoma</vt:lpstr>
      <vt:lpstr>Verdana</vt:lpstr>
      <vt:lpstr>Wingdings</vt:lpstr>
      <vt:lpstr>Presentation_MU_EN</vt:lpstr>
      <vt:lpstr>Dokumenty v mezinárodní logistice</vt:lpstr>
      <vt:lpstr>Role dokumentace</vt:lpstr>
      <vt:lpstr>Typy dokumentů</vt:lpstr>
      <vt:lpstr>IT a dokumentace</vt:lpstr>
      <vt:lpstr>Výzkumný model Pocuca a kol.</vt:lpstr>
      <vt:lpstr>IT a dokumentace - příklad</vt:lpstr>
      <vt:lpstr>EDI</vt:lpstr>
      <vt:lpstr>Aktuální náklady na dokumenty</vt:lpstr>
      <vt:lpstr>Dokumentace jako netarifní překážka obchodu</vt:lpstr>
      <vt:lpstr>Obchodní faktura</vt:lpstr>
      <vt:lpstr>Konzulární faktura</vt:lpstr>
      <vt:lpstr>Rozdíl mezi obchodní fakturou a konzulární fakturou</vt:lpstr>
      <vt:lpstr>Rozdíl mezi celní fakturou a konzulární fakturou</vt:lpstr>
      <vt:lpstr>(Námořní) konosament</vt:lpstr>
      <vt:lpstr>Druhy konosamentu</vt:lpstr>
      <vt:lpstr>Nákladní list</vt:lpstr>
      <vt:lpstr>Další dokumenty</vt:lpstr>
      <vt:lpstr>Karnet ATA</vt:lpstr>
      <vt:lpstr>Dock receipt</vt:lpstr>
      <vt:lpstr>Přepravní značky</vt:lpstr>
      <vt:lpstr>Přepravní značky</vt:lpstr>
      <vt:lpstr>Další dokumenty</vt:lpstr>
      <vt:lpstr>"Čisté" dokumenty</vt:lpstr>
      <vt:lpstr>Čistý nákladní list</vt:lpstr>
      <vt:lpstr>Čistý nákladní list</vt:lpstr>
      <vt:lpstr>Nečistý nákladní list</vt:lpstr>
      <vt:lpstr>Nečistý nákladní list</vt:lpstr>
      <vt:lpstr>Pojištění</vt:lpstr>
      <vt:lpstr>Pojištění</vt:lpstr>
      <vt:lpstr>Námořní doprava</vt:lpstr>
      <vt:lpstr>Pojištění lodi</vt:lpstr>
      <vt:lpstr>Válečné riziko a piráti</vt:lpstr>
      <vt:lpstr>Studijní materiál: Kapitola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in International Logistics</dc:title>
  <dc:creator>Ondrej Castek</dc:creator>
  <cp:keywords>, docId:B7D24B806F7F42F23A3968E64A95F999</cp:keywords>
  <cp:lastModifiedBy>Ondřej Částek</cp:lastModifiedBy>
  <cp:revision>11</cp:revision>
  <cp:lastPrinted>1601-01-01T00:00:00Z</cp:lastPrinted>
  <dcterms:created xsi:type="dcterms:W3CDTF">2023-10-24T06:42:25Z</dcterms:created>
  <dcterms:modified xsi:type="dcterms:W3CDTF">2025-02-23T16:56:23Z</dcterms:modified>
</cp:coreProperties>
</file>