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9"/>
  </p:notesMasterIdLst>
  <p:handoutMasterIdLst>
    <p:handoutMasterId r:id="rId10"/>
  </p:handoutMasterIdLst>
  <p:sldIdLst>
    <p:sldId id="256" r:id="rId2"/>
    <p:sldId id="348" r:id="rId3"/>
    <p:sldId id="347" r:id="rId4"/>
    <p:sldId id="371" r:id="rId5"/>
    <p:sldId id="372" r:id="rId6"/>
    <p:sldId id="376" r:id="rId7"/>
    <p:sldId id="377" r:id="rId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A9A131-D1C2-40B4-B054-0689A8ECB8D6}" v="1" dt="2025-02-22T06:42:34.2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66907" autoAdjust="0"/>
  </p:normalViewPr>
  <p:slideViewPr>
    <p:cSldViewPr snapToGrid="0">
      <p:cViewPr varScale="1">
        <p:scale>
          <a:sx n="73" d="100"/>
          <a:sy n="73" d="100"/>
        </p:scale>
        <p:origin x="1836" y="72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408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ndřej Částek" userId="8936cd17-3b83-4c2c-a9f2-dbc17b3bea9c" providerId="ADAL" clId="{5AE31872-5D7F-46BE-B2B7-C101D569D3E0}"/>
    <pc:docChg chg="undo custSel delSld modSld">
      <pc:chgData name="Ondřej Částek" userId="8936cd17-3b83-4c2c-a9f2-dbc17b3bea9c" providerId="ADAL" clId="{5AE31872-5D7F-46BE-B2B7-C101D569D3E0}" dt="2025-02-21T14:50:56.988" v="468" actId="179"/>
      <pc:docMkLst>
        <pc:docMk/>
      </pc:docMkLst>
      <pc:sldChg chg="addSp delSp modSp mod">
        <pc:chgData name="Ondřej Částek" userId="8936cd17-3b83-4c2c-a9f2-dbc17b3bea9c" providerId="ADAL" clId="{5AE31872-5D7F-46BE-B2B7-C101D569D3E0}" dt="2025-02-21T14:50:28.445" v="464" actId="20577"/>
        <pc:sldMkLst>
          <pc:docMk/>
          <pc:sldMk cId="3039613349" sldId="256"/>
        </pc:sldMkLst>
        <pc:spChg chg="mod">
          <ac:chgData name="Ondřej Částek" userId="8936cd17-3b83-4c2c-a9f2-dbc17b3bea9c" providerId="ADAL" clId="{5AE31872-5D7F-46BE-B2B7-C101D569D3E0}" dt="2025-02-21T14:50:28.445" v="464" actId="20577"/>
          <ac:spMkLst>
            <pc:docMk/>
            <pc:sldMk cId="3039613349" sldId="256"/>
            <ac:spMk id="12" creationId="{00000000-0000-0000-0000-000000000000}"/>
          </ac:spMkLst>
        </pc:spChg>
        <pc:picChg chg="add mod">
          <ac:chgData name="Ondřej Částek" userId="8936cd17-3b83-4c2c-a9f2-dbc17b3bea9c" providerId="ADAL" clId="{5AE31872-5D7F-46BE-B2B7-C101D569D3E0}" dt="2025-02-21T14:20:02.904" v="36" actId="14100"/>
          <ac:picMkLst>
            <pc:docMk/>
            <pc:sldMk cId="3039613349" sldId="256"/>
            <ac:picMk id="2" creationId="{E16E0405-98AA-4561-ADCA-942DC6A00E54}"/>
          </ac:picMkLst>
        </pc:picChg>
        <pc:picChg chg="del">
          <ac:chgData name="Ondřej Částek" userId="8936cd17-3b83-4c2c-a9f2-dbc17b3bea9c" providerId="ADAL" clId="{5AE31872-5D7F-46BE-B2B7-C101D569D3E0}" dt="2025-02-21T14:19:55.500" v="34" actId="478"/>
          <ac:picMkLst>
            <pc:docMk/>
            <pc:sldMk cId="3039613349" sldId="256"/>
            <ac:picMk id="4" creationId="{C5116BE0-9ABB-497C-9D53-4C47573AACDD}"/>
          </ac:picMkLst>
        </pc:picChg>
      </pc:sldChg>
      <pc:sldChg chg="del">
        <pc:chgData name="Ondřej Částek" userId="8936cd17-3b83-4c2c-a9f2-dbc17b3bea9c" providerId="ADAL" clId="{5AE31872-5D7F-46BE-B2B7-C101D569D3E0}" dt="2025-02-21T14:50:02.600" v="438" actId="47"/>
        <pc:sldMkLst>
          <pc:docMk/>
          <pc:sldMk cId="111922894" sldId="338"/>
        </pc:sldMkLst>
      </pc:sldChg>
      <pc:sldChg chg="modSp mod modNotesTx">
        <pc:chgData name="Ondřej Částek" userId="8936cd17-3b83-4c2c-a9f2-dbc17b3bea9c" providerId="ADAL" clId="{5AE31872-5D7F-46BE-B2B7-C101D569D3E0}" dt="2025-02-21T14:22:29.404" v="182" actId="6549"/>
        <pc:sldMkLst>
          <pc:docMk/>
          <pc:sldMk cId="0" sldId="347"/>
        </pc:sldMkLst>
        <pc:spChg chg="mod">
          <ac:chgData name="Ondřej Částek" userId="8936cd17-3b83-4c2c-a9f2-dbc17b3bea9c" providerId="ADAL" clId="{5AE31872-5D7F-46BE-B2B7-C101D569D3E0}" dt="2025-02-21T14:21:17.346" v="76" actId="20577"/>
          <ac:spMkLst>
            <pc:docMk/>
            <pc:sldMk cId="0" sldId="347"/>
            <ac:spMk id="9219" creationId="{ACD93C8F-7692-4230-9C93-3739E4E2246F}"/>
          </ac:spMkLst>
        </pc:spChg>
        <pc:spChg chg="mod">
          <ac:chgData name="Ondřej Částek" userId="8936cd17-3b83-4c2c-a9f2-dbc17b3bea9c" providerId="ADAL" clId="{5AE31872-5D7F-46BE-B2B7-C101D569D3E0}" dt="2025-02-21T14:22:22.427" v="181" actId="6549"/>
          <ac:spMkLst>
            <pc:docMk/>
            <pc:sldMk cId="0" sldId="347"/>
            <ac:spMk id="9220" creationId="{489D0410-0FA4-43D4-9DB2-D8CFA3B15F70}"/>
          </ac:spMkLst>
        </pc:spChg>
      </pc:sldChg>
      <pc:sldChg chg="modSp mod">
        <pc:chgData name="Ondřej Částek" userId="8936cd17-3b83-4c2c-a9f2-dbc17b3bea9c" providerId="ADAL" clId="{5AE31872-5D7F-46BE-B2B7-C101D569D3E0}" dt="2025-02-21T14:44:39.437" v="280" actId="20577"/>
        <pc:sldMkLst>
          <pc:docMk/>
          <pc:sldMk cId="0" sldId="348"/>
        </pc:sldMkLst>
        <pc:spChg chg="mod">
          <ac:chgData name="Ondřej Částek" userId="8936cd17-3b83-4c2c-a9f2-dbc17b3bea9c" providerId="ADAL" clId="{5AE31872-5D7F-46BE-B2B7-C101D569D3E0}" dt="2025-02-21T14:44:39.437" v="280" actId="20577"/>
          <ac:spMkLst>
            <pc:docMk/>
            <pc:sldMk cId="0" sldId="348"/>
            <ac:spMk id="7171" creationId="{D9284F2D-28A4-47C0-B434-2DCEBC557E49}"/>
          </ac:spMkLst>
        </pc:spChg>
        <pc:spChg chg="mod">
          <ac:chgData name="Ondřej Částek" userId="8936cd17-3b83-4c2c-a9f2-dbc17b3bea9c" providerId="ADAL" clId="{5AE31872-5D7F-46BE-B2B7-C101D569D3E0}" dt="2025-02-21T14:44:32.291" v="277"/>
          <ac:spMkLst>
            <pc:docMk/>
            <pc:sldMk cId="0" sldId="348"/>
            <ac:spMk id="7172" creationId="{5FB33DCA-25BD-4AF9-9005-2CA4322E84B7}"/>
          </ac:spMkLst>
        </pc:spChg>
      </pc:sldChg>
      <pc:sldChg chg="del">
        <pc:chgData name="Ondřej Částek" userId="8936cd17-3b83-4c2c-a9f2-dbc17b3bea9c" providerId="ADAL" clId="{5AE31872-5D7F-46BE-B2B7-C101D569D3E0}" dt="2025-02-21T14:50:02.413" v="437" actId="47"/>
        <pc:sldMkLst>
          <pc:docMk/>
          <pc:sldMk cId="0" sldId="349"/>
        </pc:sldMkLst>
      </pc:sldChg>
      <pc:sldChg chg="del">
        <pc:chgData name="Ondřej Částek" userId="8936cd17-3b83-4c2c-a9f2-dbc17b3bea9c" providerId="ADAL" clId="{5AE31872-5D7F-46BE-B2B7-C101D569D3E0}" dt="2025-02-21T14:50:01.388" v="434" actId="47"/>
        <pc:sldMkLst>
          <pc:docMk/>
          <pc:sldMk cId="0" sldId="350"/>
        </pc:sldMkLst>
      </pc:sldChg>
      <pc:sldChg chg="del">
        <pc:chgData name="Ondřej Částek" userId="8936cd17-3b83-4c2c-a9f2-dbc17b3bea9c" providerId="ADAL" clId="{5AE31872-5D7F-46BE-B2B7-C101D569D3E0}" dt="2025-02-21T14:50:01.151" v="433" actId="47"/>
        <pc:sldMkLst>
          <pc:docMk/>
          <pc:sldMk cId="0" sldId="352"/>
        </pc:sldMkLst>
      </pc:sldChg>
      <pc:sldChg chg="del">
        <pc:chgData name="Ondřej Částek" userId="8936cd17-3b83-4c2c-a9f2-dbc17b3bea9c" providerId="ADAL" clId="{5AE31872-5D7F-46BE-B2B7-C101D569D3E0}" dt="2025-02-21T14:50:00.924" v="432" actId="47"/>
        <pc:sldMkLst>
          <pc:docMk/>
          <pc:sldMk cId="0" sldId="354"/>
        </pc:sldMkLst>
      </pc:sldChg>
      <pc:sldChg chg="del">
        <pc:chgData name="Ondřej Částek" userId="8936cd17-3b83-4c2c-a9f2-dbc17b3bea9c" providerId="ADAL" clId="{5AE31872-5D7F-46BE-B2B7-C101D569D3E0}" dt="2025-02-21T14:50:00.665" v="431" actId="47"/>
        <pc:sldMkLst>
          <pc:docMk/>
          <pc:sldMk cId="0" sldId="355"/>
        </pc:sldMkLst>
      </pc:sldChg>
      <pc:sldChg chg="del">
        <pc:chgData name="Ondřej Částek" userId="8936cd17-3b83-4c2c-a9f2-dbc17b3bea9c" providerId="ADAL" clId="{5AE31872-5D7F-46BE-B2B7-C101D569D3E0}" dt="2025-02-21T14:50:00.211" v="429" actId="47"/>
        <pc:sldMkLst>
          <pc:docMk/>
          <pc:sldMk cId="0" sldId="356"/>
        </pc:sldMkLst>
      </pc:sldChg>
      <pc:sldChg chg="del">
        <pc:chgData name="Ondřej Částek" userId="8936cd17-3b83-4c2c-a9f2-dbc17b3bea9c" providerId="ADAL" clId="{5AE31872-5D7F-46BE-B2B7-C101D569D3E0}" dt="2025-02-21T14:49:59.976" v="428" actId="47"/>
        <pc:sldMkLst>
          <pc:docMk/>
          <pc:sldMk cId="0" sldId="357"/>
        </pc:sldMkLst>
      </pc:sldChg>
      <pc:sldChg chg="del">
        <pc:chgData name="Ondřej Částek" userId="8936cd17-3b83-4c2c-a9f2-dbc17b3bea9c" providerId="ADAL" clId="{5AE31872-5D7F-46BE-B2B7-C101D569D3E0}" dt="2025-02-21T14:49:59.474" v="426" actId="47"/>
        <pc:sldMkLst>
          <pc:docMk/>
          <pc:sldMk cId="0" sldId="358"/>
        </pc:sldMkLst>
      </pc:sldChg>
      <pc:sldChg chg="del">
        <pc:chgData name="Ondřej Částek" userId="8936cd17-3b83-4c2c-a9f2-dbc17b3bea9c" providerId="ADAL" clId="{5AE31872-5D7F-46BE-B2B7-C101D569D3E0}" dt="2025-02-21T14:49:57.836" v="422" actId="47"/>
        <pc:sldMkLst>
          <pc:docMk/>
          <pc:sldMk cId="0" sldId="359"/>
        </pc:sldMkLst>
      </pc:sldChg>
      <pc:sldChg chg="del">
        <pc:chgData name="Ondřej Částek" userId="8936cd17-3b83-4c2c-a9f2-dbc17b3bea9c" providerId="ADAL" clId="{5AE31872-5D7F-46BE-B2B7-C101D569D3E0}" dt="2025-02-21T14:49:59.211" v="425" actId="47"/>
        <pc:sldMkLst>
          <pc:docMk/>
          <pc:sldMk cId="0" sldId="360"/>
        </pc:sldMkLst>
      </pc:sldChg>
      <pc:sldChg chg="del">
        <pc:chgData name="Ondřej Částek" userId="8936cd17-3b83-4c2c-a9f2-dbc17b3bea9c" providerId="ADAL" clId="{5AE31872-5D7F-46BE-B2B7-C101D569D3E0}" dt="2025-02-21T14:50:02.234" v="436" actId="47"/>
        <pc:sldMkLst>
          <pc:docMk/>
          <pc:sldMk cId="0" sldId="362"/>
        </pc:sldMkLst>
      </pc:sldChg>
      <pc:sldChg chg="del">
        <pc:chgData name="Ondřej Částek" userId="8936cd17-3b83-4c2c-a9f2-dbc17b3bea9c" providerId="ADAL" clId="{5AE31872-5D7F-46BE-B2B7-C101D569D3E0}" dt="2025-02-21T14:50:02.004" v="435" actId="47"/>
        <pc:sldMkLst>
          <pc:docMk/>
          <pc:sldMk cId="0" sldId="363"/>
        </pc:sldMkLst>
      </pc:sldChg>
      <pc:sldChg chg="del">
        <pc:chgData name="Ondřej Částek" userId="8936cd17-3b83-4c2c-a9f2-dbc17b3bea9c" providerId="ADAL" clId="{5AE31872-5D7F-46BE-B2B7-C101D569D3E0}" dt="2025-02-21T14:49:58.858" v="424" actId="47"/>
        <pc:sldMkLst>
          <pc:docMk/>
          <pc:sldMk cId="0" sldId="365"/>
        </pc:sldMkLst>
      </pc:sldChg>
      <pc:sldChg chg="del">
        <pc:chgData name="Ondřej Částek" userId="8936cd17-3b83-4c2c-a9f2-dbc17b3bea9c" providerId="ADAL" clId="{5AE31872-5D7F-46BE-B2B7-C101D569D3E0}" dt="2025-02-21T14:49:56.711" v="421" actId="47"/>
        <pc:sldMkLst>
          <pc:docMk/>
          <pc:sldMk cId="0" sldId="366"/>
        </pc:sldMkLst>
      </pc:sldChg>
      <pc:sldChg chg="del">
        <pc:chgData name="Ondřej Částek" userId="8936cd17-3b83-4c2c-a9f2-dbc17b3bea9c" providerId="ADAL" clId="{5AE31872-5D7F-46BE-B2B7-C101D569D3E0}" dt="2025-02-21T14:49:58.395" v="423" actId="47"/>
        <pc:sldMkLst>
          <pc:docMk/>
          <pc:sldMk cId="0" sldId="367"/>
        </pc:sldMkLst>
      </pc:sldChg>
      <pc:sldChg chg="del">
        <pc:chgData name="Ondřej Částek" userId="8936cd17-3b83-4c2c-a9f2-dbc17b3bea9c" providerId="ADAL" clId="{5AE31872-5D7F-46BE-B2B7-C101D569D3E0}" dt="2025-02-21T14:49:54.936" v="420" actId="47"/>
        <pc:sldMkLst>
          <pc:docMk/>
          <pc:sldMk cId="0" sldId="368"/>
        </pc:sldMkLst>
      </pc:sldChg>
      <pc:sldChg chg="del">
        <pc:chgData name="Ondřej Částek" userId="8936cd17-3b83-4c2c-a9f2-dbc17b3bea9c" providerId="ADAL" clId="{5AE31872-5D7F-46BE-B2B7-C101D569D3E0}" dt="2025-02-21T14:50:00.443" v="430" actId="47"/>
        <pc:sldMkLst>
          <pc:docMk/>
          <pc:sldMk cId="2654312506" sldId="370"/>
        </pc:sldMkLst>
      </pc:sldChg>
      <pc:sldChg chg="modSp mod modNotesTx">
        <pc:chgData name="Ondřej Částek" userId="8936cd17-3b83-4c2c-a9f2-dbc17b3bea9c" providerId="ADAL" clId="{5AE31872-5D7F-46BE-B2B7-C101D569D3E0}" dt="2025-02-21T14:24:37.681" v="243" actId="113"/>
        <pc:sldMkLst>
          <pc:docMk/>
          <pc:sldMk cId="704338193" sldId="371"/>
        </pc:sldMkLst>
        <pc:spChg chg="mod">
          <ac:chgData name="Ondřej Částek" userId="8936cd17-3b83-4c2c-a9f2-dbc17b3bea9c" providerId="ADAL" clId="{5AE31872-5D7F-46BE-B2B7-C101D569D3E0}" dt="2025-02-21T14:23:00.625" v="221" actId="20577"/>
          <ac:spMkLst>
            <pc:docMk/>
            <pc:sldMk cId="704338193" sldId="371"/>
            <ac:spMk id="9219" creationId="{78BC09DF-1CF3-4F2D-B778-2EE4357D0E9F}"/>
          </ac:spMkLst>
        </pc:spChg>
        <pc:spChg chg="mod">
          <ac:chgData name="Ondřej Částek" userId="8936cd17-3b83-4c2c-a9f2-dbc17b3bea9c" providerId="ADAL" clId="{5AE31872-5D7F-46BE-B2B7-C101D569D3E0}" dt="2025-02-21T14:24:37.681" v="243" actId="113"/>
          <ac:spMkLst>
            <pc:docMk/>
            <pc:sldMk cId="704338193" sldId="371"/>
            <ac:spMk id="9220" creationId="{000E6D5B-400C-4372-AB22-45D48CC38707}"/>
          </ac:spMkLst>
        </pc:spChg>
      </pc:sldChg>
      <pc:sldChg chg="modSp mod">
        <pc:chgData name="Ondřej Částek" userId="8936cd17-3b83-4c2c-a9f2-dbc17b3bea9c" providerId="ADAL" clId="{5AE31872-5D7F-46BE-B2B7-C101D569D3E0}" dt="2025-02-21T14:50:56.988" v="468" actId="179"/>
        <pc:sldMkLst>
          <pc:docMk/>
          <pc:sldMk cId="1768172406" sldId="372"/>
        </pc:sldMkLst>
        <pc:spChg chg="mod">
          <ac:chgData name="Ondřej Částek" userId="8936cd17-3b83-4c2c-a9f2-dbc17b3bea9c" providerId="ADAL" clId="{5AE31872-5D7F-46BE-B2B7-C101D569D3E0}" dt="2025-02-21T14:44:50.496" v="318" actId="20577"/>
          <ac:spMkLst>
            <pc:docMk/>
            <pc:sldMk cId="1768172406" sldId="372"/>
            <ac:spMk id="9219" creationId="{78BC09DF-1CF3-4F2D-B778-2EE4357D0E9F}"/>
          </ac:spMkLst>
        </pc:spChg>
        <pc:spChg chg="mod">
          <ac:chgData name="Ondřej Částek" userId="8936cd17-3b83-4c2c-a9f2-dbc17b3bea9c" providerId="ADAL" clId="{5AE31872-5D7F-46BE-B2B7-C101D569D3E0}" dt="2025-02-21T14:50:56.988" v="468" actId="179"/>
          <ac:spMkLst>
            <pc:docMk/>
            <pc:sldMk cId="1768172406" sldId="372"/>
            <ac:spMk id="9220" creationId="{000E6D5B-400C-4372-AB22-45D48CC38707}"/>
          </ac:spMkLst>
        </pc:spChg>
      </pc:sldChg>
      <pc:sldChg chg="del">
        <pc:chgData name="Ondřej Částek" userId="8936cd17-3b83-4c2c-a9f2-dbc17b3bea9c" providerId="ADAL" clId="{5AE31872-5D7F-46BE-B2B7-C101D569D3E0}" dt="2025-02-21T14:49:49.435" v="419" actId="47"/>
        <pc:sldMkLst>
          <pc:docMk/>
          <pc:sldMk cId="1676693373" sldId="373"/>
        </pc:sldMkLst>
      </pc:sldChg>
      <pc:sldChg chg="del">
        <pc:chgData name="Ondřej Částek" userId="8936cd17-3b83-4c2c-a9f2-dbc17b3bea9c" providerId="ADAL" clId="{5AE31872-5D7F-46BE-B2B7-C101D569D3E0}" dt="2025-02-21T14:50:02.950" v="440" actId="47"/>
        <pc:sldMkLst>
          <pc:docMk/>
          <pc:sldMk cId="1543275482" sldId="374"/>
        </pc:sldMkLst>
      </pc:sldChg>
      <pc:sldChg chg="del">
        <pc:chgData name="Ondřej Částek" userId="8936cd17-3b83-4c2c-a9f2-dbc17b3bea9c" providerId="ADAL" clId="{5AE31872-5D7F-46BE-B2B7-C101D569D3E0}" dt="2025-02-21T14:50:02.817" v="439" actId="47"/>
        <pc:sldMkLst>
          <pc:docMk/>
          <pc:sldMk cId="4239686693" sldId="375"/>
        </pc:sldMkLst>
      </pc:sldChg>
      <pc:sldChg chg="addSp modSp mod">
        <pc:chgData name="Ondřej Částek" userId="8936cd17-3b83-4c2c-a9f2-dbc17b3bea9c" providerId="ADAL" clId="{5AE31872-5D7F-46BE-B2B7-C101D569D3E0}" dt="2025-02-21T14:47:54.063" v="417" actId="403"/>
        <pc:sldMkLst>
          <pc:docMk/>
          <pc:sldMk cId="2326758358" sldId="376"/>
        </pc:sldMkLst>
        <pc:spChg chg="mod">
          <ac:chgData name="Ondřej Částek" userId="8936cd17-3b83-4c2c-a9f2-dbc17b3bea9c" providerId="ADAL" clId="{5AE31872-5D7F-46BE-B2B7-C101D569D3E0}" dt="2025-02-21T14:45:30.407" v="340" actId="20577"/>
          <ac:spMkLst>
            <pc:docMk/>
            <pc:sldMk cId="2326758358" sldId="376"/>
            <ac:spMk id="9219" creationId="{78BC09DF-1CF3-4F2D-B778-2EE4357D0E9F}"/>
          </ac:spMkLst>
        </pc:spChg>
        <pc:spChg chg="mod">
          <ac:chgData name="Ondřej Částek" userId="8936cd17-3b83-4c2c-a9f2-dbc17b3bea9c" providerId="ADAL" clId="{5AE31872-5D7F-46BE-B2B7-C101D569D3E0}" dt="2025-02-21T14:47:54.063" v="417" actId="403"/>
          <ac:spMkLst>
            <pc:docMk/>
            <pc:sldMk cId="2326758358" sldId="376"/>
            <ac:spMk id="9220" creationId="{000E6D5B-400C-4372-AB22-45D48CC38707}"/>
          </ac:spMkLst>
        </pc:spChg>
        <pc:picChg chg="add mod">
          <ac:chgData name="Ondřej Částek" userId="8936cd17-3b83-4c2c-a9f2-dbc17b3bea9c" providerId="ADAL" clId="{5AE31872-5D7F-46BE-B2B7-C101D569D3E0}" dt="2025-02-21T14:46:46.088" v="356" actId="1076"/>
          <ac:picMkLst>
            <pc:docMk/>
            <pc:sldMk cId="2326758358" sldId="376"/>
            <ac:picMk id="3" creationId="{E3BC6EE3-9775-4580-8BE0-1DA41001A2D9}"/>
          </ac:picMkLst>
        </pc:picChg>
      </pc:sldChg>
      <pc:sldChg chg="del">
        <pc:chgData name="Ondřej Částek" userId="8936cd17-3b83-4c2c-a9f2-dbc17b3bea9c" providerId="ADAL" clId="{5AE31872-5D7F-46BE-B2B7-C101D569D3E0}" dt="2025-02-21T14:49:47.762" v="418" actId="47"/>
        <pc:sldMkLst>
          <pc:docMk/>
          <pc:sldMk cId="3269900907" sldId="377"/>
        </pc:sldMkLst>
      </pc:sldChg>
      <pc:sldChg chg="del">
        <pc:chgData name="Ondřej Částek" userId="8936cd17-3b83-4c2c-a9f2-dbc17b3bea9c" providerId="ADAL" clId="{5AE31872-5D7F-46BE-B2B7-C101D569D3E0}" dt="2025-02-21T14:49:59.725" v="427" actId="47"/>
        <pc:sldMkLst>
          <pc:docMk/>
          <pc:sldMk cId="1036314989" sldId="378"/>
        </pc:sldMkLst>
      </pc:sldChg>
      <pc:sldMasterChg chg="delSldLayout">
        <pc:chgData name="Ondřej Částek" userId="8936cd17-3b83-4c2c-a9f2-dbc17b3bea9c" providerId="ADAL" clId="{5AE31872-5D7F-46BE-B2B7-C101D569D3E0}" dt="2025-02-21T14:50:02.413" v="437" actId="47"/>
        <pc:sldMasterMkLst>
          <pc:docMk/>
          <pc:sldMasterMk cId="0" sldId="2147483657"/>
        </pc:sldMasterMkLst>
        <pc:sldLayoutChg chg="del">
          <pc:chgData name="Ondřej Částek" userId="8936cd17-3b83-4c2c-a9f2-dbc17b3bea9c" providerId="ADAL" clId="{5AE31872-5D7F-46BE-B2B7-C101D569D3E0}" dt="2025-02-21T14:50:02.413" v="437" actId="47"/>
          <pc:sldLayoutMkLst>
            <pc:docMk/>
            <pc:sldMasterMk cId="0" sldId="2147483657"/>
            <pc:sldLayoutMk cId="3117887348" sldId="2147483701"/>
          </pc:sldLayoutMkLst>
        </pc:sldLayoutChg>
      </pc:sldMasterChg>
    </pc:docChg>
  </pc:docChgLst>
  <pc:docChgLst>
    <pc:chgData name="Ondřej Částek" userId="8936cd17-3b83-4c2c-a9f2-dbc17b3bea9c" providerId="ADAL" clId="{36A9A131-D1C2-40B4-B054-0689A8ECB8D6}"/>
    <pc:docChg chg="custSel addSld modSld">
      <pc:chgData name="Ondřej Částek" userId="8936cd17-3b83-4c2c-a9f2-dbc17b3bea9c" providerId="ADAL" clId="{36A9A131-D1C2-40B4-B054-0689A8ECB8D6}" dt="2025-02-22T06:54:17.403" v="828" actId="20577"/>
      <pc:docMkLst>
        <pc:docMk/>
      </pc:docMkLst>
      <pc:sldChg chg="delSp modSp new mod">
        <pc:chgData name="Ondřej Částek" userId="8936cd17-3b83-4c2c-a9f2-dbc17b3bea9c" providerId="ADAL" clId="{36A9A131-D1C2-40B4-B054-0689A8ECB8D6}" dt="2025-02-22T06:54:17.403" v="828" actId="20577"/>
        <pc:sldMkLst>
          <pc:docMk/>
          <pc:sldMk cId="1237656270" sldId="377"/>
        </pc:sldMkLst>
        <pc:spChg chg="mod">
          <ac:chgData name="Ondřej Částek" userId="8936cd17-3b83-4c2c-a9f2-dbc17b3bea9c" providerId="ADAL" clId="{36A9A131-D1C2-40B4-B054-0689A8ECB8D6}" dt="2025-02-22T06:42:39.042" v="16" actId="20577"/>
          <ac:spMkLst>
            <pc:docMk/>
            <pc:sldMk cId="1237656270" sldId="377"/>
            <ac:spMk id="2" creationId="{D68227CD-0F20-442E-B073-3CE9DF32067B}"/>
          </ac:spMkLst>
        </pc:spChg>
        <pc:spChg chg="mod">
          <ac:chgData name="Ondřej Částek" userId="8936cd17-3b83-4c2c-a9f2-dbc17b3bea9c" providerId="ADAL" clId="{36A9A131-D1C2-40B4-B054-0689A8ECB8D6}" dt="2025-02-22T06:54:17.403" v="828" actId="20577"/>
          <ac:spMkLst>
            <pc:docMk/>
            <pc:sldMk cId="1237656270" sldId="377"/>
            <ac:spMk id="3" creationId="{06739B80-806C-46BA-B08C-A51D51B1CD57}"/>
          </ac:spMkLst>
        </pc:spChg>
        <pc:spChg chg="del">
          <ac:chgData name="Ondřej Částek" userId="8936cd17-3b83-4c2c-a9f2-dbc17b3bea9c" providerId="ADAL" clId="{36A9A131-D1C2-40B4-B054-0689A8ECB8D6}" dt="2025-02-22T06:42:34.200" v="1" actId="478"/>
          <ac:spMkLst>
            <pc:docMk/>
            <pc:sldMk cId="1237656270" sldId="377"/>
            <ac:spMk id="4" creationId="{D11BC01C-D68E-449D-A12B-366BCA4EB5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3293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A79E1E1-B4B1-47CC-8CE4-AC3AEE9536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10747D9-8682-42B1-9122-B3E0AFE495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en-US">
                <a:latin typeface="Arial" panose="020B0604020202020204" pitchFamily="34" charset="0"/>
              </a:rPr>
              <a:t>1. vlastnictví</a:t>
            </a:r>
          </a:p>
          <a:p>
            <a:r>
              <a:rPr lang="cs-CZ" altLang="en-US">
                <a:latin typeface="Arial" panose="020B0604020202020204" pitchFamily="34" charset="0"/>
              </a:rPr>
              <a:t>3. např. hospodářská zvířata - krávy, prasata atd.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2276013-3915-4178-9805-2DB48265E4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8E0BD5A-0CF4-4DC2-9135-BC1CCE833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5B60AE5-F348-4DAD-93B2-8CCD54B2F6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6CBA5A4-A582-4806-A8FE-D07A23F1E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878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5B60AE5-F348-4DAD-93B2-8CCD54B2F6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6CBA5A4-A582-4806-A8FE-D07A23F1E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205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5B60AE5-F348-4DAD-93B2-8CCD54B2F6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6CBA5A4-A582-4806-A8FE-D07A23F1E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321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65999" cy="1061398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Obrázek 1">
            <a:extLst>
              <a:ext uri="{FF2B5EF4-FFF2-40B4-BE49-F238E27FC236}">
                <a16:creationId xmlns:a16="http://schemas.microsoft.com/office/drawing/2014/main" id="{37F273DF-6817-DC4D-8285-9665115B96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0DB11DDC-AC33-924A-8A33-A64793AA73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6351BEDD-87CB-6544-B996-307A98B6AD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65999" cy="106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954346A6-BF32-A742-A8DE-06EF2E8AE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1" y="414000"/>
            <a:ext cx="1565997" cy="106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9E2383A3-6605-9849-9968-A21E7C39F6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1" y="414000"/>
            <a:ext cx="1565997" cy="106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ECON slid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6200" y="2012580"/>
            <a:ext cx="4179600" cy="283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662774-34B1-4FA6-9B2B-368DCFFDA69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Fall 2009, MWCC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FA30F9-CDA1-4ABF-8531-7AF8DEB3E1A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AAA17-36A8-44F8-9EE3-8534A3CE1D0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74998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688E37DA-02E4-BB48-8AD7-BC06059FCA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DCCC0367-FBBD-DA4A-9C2A-1CFEDCF0B8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Obrázek 1">
            <a:extLst>
              <a:ext uri="{FF2B5EF4-FFF2-40B4-BE49-F238E27FC236}">
                <a16:creationId xmlns:a16="http://schemas.microsoft.com/office/drawing/2014/main" id="{6D5EE9C4-2C1F-804A-86FF-3B15929B3E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04172D81-C53D-2C40-B8B5-EEBCB19EDA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F7B0AD4C-18C5-6A4A-A360-5182EB548B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7" name="Obrázek 1">
            <a:extLst>
              <a:ext uri="{FF2B5EF4-FFF2-40B4-BE49-F238E27FC236}">
                <a16:creationId xmlns:a16="http://schemas.microsoft.com/office/drawing/2014/main" id="{DFD1AC9B-6FB5-2340-B4DB-0F32E361A2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0064709D-8909-7A43-BD41-96E498C3FE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61587C04-9F21-8E42-A24D-BFBADC9054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Definice zápatí - název prezentace / oddělení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Kliknutím sem vložíte nadpis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Kliknutím sem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700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398502" y="1974574"/>
            <a:ext cx="5246518" cy="2097371"/>
          </a:xfrm>
        </p:spPr>
        <p:txBody>
          <a:bodyPr anchor="t">
            <a:normAutofit fontScale="90000"/>
          </a:bodyPr>
          <a:lstStyle/>
          <a:p>
            <a:r>
              <a:rPr lang="cs-CZ" altLang="en-US" dirty="0"/>
              <a:t>Úvod do logistiky:</a:t>
            </a:r>
            <a:br>
              <a:rPr lang="cs-CZ" altLang="en-US" dirty="0"/>
            </a:br>
            <a:r>
              <a:rPr lang="cs-CZ" altLang="en-US" dirty="0"/>
              <a:t>Logistika, dodavatelské řetězce</a:t>
            </a:r>
            <a:endParaRPr lang="cs-CZ" dirty="0"/>
          </a:p>
        </p:txBody>
      </p:sp>
      <p:sp>
        <p:nvSpPr>
          <p:cNvPr id="13" name="Podnadpis 1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965961"/>
          </a:xfrm>
        </p:spPr>
        <p:txBody>
          <a:bodyPr anchor="t">
            <a:normAutofit fontScale="92500" lnSpcReduction="20000"/>
          </a:bodyPr>
          <a:lstStyle/>
          <a:p>
            <a:pPr eaLnBrk="1" hangingPunct="1">
              <a:lnSpc>
                <a:spcPct val="104000"/>
              </a:lnSpc>
              <a:spcAft>
                <a:spcPts val="600"/>
              </a:spcAft>
            </a:pPr>
            <a:endParaRPr lang="cs-CZ" altLang="en-US" sz="2000" dirty="0"/>
          </a:p>
          <a:p>
            <a:pPr eaLnBrk="1" hangingPunct="1">
              <a:lnSpc>
                <a:spcPct val="104000"/>
              </a:lnSpc>
              <a:spcAft>
                <a:spcPts val="600"/>
              </a:spcAft>
            </a:pPr>
            <a:r>
              <a:rPr lang="cs-CZ" altLang="en-US" sz="2000" dirty="0"/>
              <a:t>Ondřej Částek</a:t>
            </a:r>
          </a:p>
          <a:p>
            <a:pPr eaLnBrk="1" hangingPunct="1">
              <a:lnSpc>
                <a:spcPct val="104000"/>
              </a:lnSpc>
              <a:spcAft>
                <a:spcPts val="600"/>
              </a:spcAft>
            </a:pPr>
            <a:r>
              <a:rPr lang="cs-CZ" altLang="en-US" sz="2000" dirty="0"/>
              <a:t>castek@econ.muni.cz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16E0405-98AA-4561-ADCA-942DC6A00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571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36BE17D8-913A-4965-9C50-93A754C3235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6D082CD-A390-4AB3-ACE9-9BF73D595A6D}" type="slidenum">
              <a:rPr lang="cs-CZ" altLang="cs-CZ" sz="1000">
                <a:solidFill>
                  <a:srgbClr val="7D1E1E"/>
                </a:solidFill>
              </a:rPr>
              <a:t>2</a:t>
            </a:fld>
            <a:endParaRPr lang="cs-CZ" altLang="cs-CZ" sz="1000">
              <a:solidFill>
                <a:srgbClr val="7D1E1E"/>
              </a:solidFill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D9284F2D-28A4-47C0-B434-2DCEBC557E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1125538"/>
            <a:ext cx="7772400" cy="863600"/>
          </a:xfrm>
        </p:spPr>
        <p:txBody>
          <a:bodyPr/>
          <a:lstStyle/>
          <a:p>
            <a:r>
              <a:rPr lang="cs-CZ" altLang="en-US" b="1" dirty="0"/>
              <a:t>Co je logistika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5FB33DCA-25BD-4AF9-9005-2CA4322E84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24113" y="2349501"/>
            <a:ext cx="7772400" cy="3781425"/>
          </a:xfrm>
        </p:spPr>
        <p:txBody>
          <a:bodyPr/>
          <a:lstStyle/>
          <a:p>
            <a:r>
              <a:rPr lang="cs-CZ" dirty="0"/>
              <a:t>Logistické řízení (logistika) je proces plánování, realizace a kontroly efektivního a výkonného </a:t>
            </a:r>
          </a:p>
          <a:p>
            <a:r>
              <a:rPr lang="cs-CZ" dirty="0"/>
              <a:t>toku a skladování zboží (materiálů, polotovarů, hotových výrobků), služeb a s nimi spojených </a:t>
            </a:r>
          </a:p>
          <a:p>
            <a:r>
              <a:rPr lang="cs-CZ" dirty="0"/>
              <a:t>informací z místa vzniku do místa spotřeby za účelem uspokojení požadavků zákazníků.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87CC1100-2D85-403E-B6EE-F8E0DB0F229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80E2D57-9713-4ED6-8E2F-9591A221C66E}" type="slidenum">
              <a:rPr lang="cs-CZ" altLang="cs-CZ" sz="1000">
                <a:solidFill>
                  <a:srgbClr val="7D1E1E"/>
                </a:solidFill>
              </a:rPr>
              <a:t>3</a:t>
            </a:fld>
            <a:endParaRPr lang="cs-CZ" altLang="cs-CZ" sz="1000">
              <a:solidFill>
                <a:srgbClr val="7D1E1E"/>
              </a:solidFill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ACD93C8F-7692-4230-9C93-3739E4E224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1125539"/>
            <a:ext cx="7772400" cy="574675"/>
          </a:xfrm>
        </p:spPr>
        <p:txBody>
          <a:bodyPr/>
          <a:lstStyle/>
          <a:p>
            <a:r>
              <a:rPr lang="cs-CZ" altLang="en-US" dirty="0"/>
              <a:t>Co je logistika</a:t>
            </a:r>
            <a:endParaRPr lang="cs-CZ" altLang="en-US" b="1" dirty="0"/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489D0410-0FA4-43D4-9DB2-D8CFA3B15F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24113" y="2133601"/>
            <a:ext cx="7772400" cy="3997325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cs-CZ" altLang="en-US" dirty="0"/>
              <a:t>Plánování, realizace a kontrola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endParaRPr lang="cs-CZ" altLang="en-US" dirty="0"/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cs-CZ" altLang="en-US" dirty="0"/>
              <a:t>toku a skladování,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endParaRPr lang="cs-CZ" altLang="en-US" dirty="0"/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cs-CZ" altLang="en-US" dirty="0"/>
              <a:t>zboží, služeb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endParaRPr lang="cs-CZ" altLang="en-US" dirty="0"/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cs-CZ" altLang="en-US" dirty="0"/>
              <a:t>a s nimi spojených informací.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488DC611-159C-4426-99B9-B065A02E82E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6F2F70E-82DB-4BC7-B86E-2A7D2F98EF6C}" type="slidenum">
              <a:rPr lang="cs-CZ" altLang="cs-CZ" sz="1000">
                <a:solidFill>
                  <a:srgbClr val="7D1E1E"/>
                </a:solidFill>
              </a:rPr>
              <a:t>4</a:t>
            </a:fld>
            <a:endParaRPr lang="cs-CZ" altLang="cs-CZ" sz="1000">
              <a:solidFill>
                <a:srgbClr val="7D1E1E"/>
              </a:solidFill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78BC09DF-1CF3-4F2D-B778-2EE4357D0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1125539"/>
            <a:ext cx="7772400" cy="574675"/>
          </a:xfrm>
        </p:spPr>
        <p:txBody>
          <a:bodyPr/>
          <a:lstStyle/>
          <a:p>
            <a:r>
              <a:rPr lang="cs-CZ" altLang="en-US" dirty="0"/>
              <a:t>Řízení dodavatelských řetězců</a:t>
            </a:r>
            <a:endParaRPr lang="cs-CZ" altLang="en-US" b="1" dirty="0"/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000E6D5B-400C-4372-AB22-45D48CC387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0904" y="2133601"/>
            <a:ext cx="10707757" cy="3997325"/>
          </a:xfrm>
        </p:spPr>
        <p:txBody>
          <a:bodyPr/>
          <a:lstStyle/>
          <a:p>
            <a:r>
              <a:rPr lang="cs-CZ" sz="2400" dirty="0"/>
              <a:t>Logistické řízení je součást řízení dodavatelského řetězce (</a:t>
            </a:r>
            <a:r>
              <a:rPr lang="cs-CZ" sz="2400" dirty="0" err="1"/>
              <a:t>supply</a:t>
            </a:r>
            <a:r>
              <a:rPr lang="cs-CZ" sz="2400" dirty="0"/>
              <a:t> </a:t>
            </a:r>
            <a:r>
              <a:rPr lang="cs-CZ" sz="2400" dirty="0" err="1"/>
              <a:t>chain</a:t>
            </a:r>
            <a:r>
              <a:rPr lang="cs-CZ" sz="2400" dirty="0"/>
              <a:t> management), které vymezuje následujícím způsobem: </a:t>
            </a:r>
          </a:p>
          <a:p>
            <a:endParaRPr lang="cs-CZ" sz="2400" dirty="0"/>
          </a:p>
          <a:p>
            <a:r>
              <a:rPr lang="cs-CZ" sz="2400" dirty="0"/>
              <a:t>Řízení dodavatelského řetězce zahrnuje plánování a řízení všech činností spojených s opatřováním zdrojů, jejich zpracováním a všechny činnosti logistického řízení. Podstatné je, že obsahuje rovněž koordinaci a spolupráci s partnery v řetězci, kterými mohou být dodavatelé, prostředníci, poskytovatelé logistických služeb a zákazníci. </a:t>
            </a:r>
            <a:r>
              <a:rPr lang="cs-CZ" sz="2400" b="1" dirty="0"/>
              <a:t>Řízení dodavatelského řetězce v podstatě integruje řízení dodávek a poptávky uvnitř a napříč společnostmi</a:t>
            </a:r>
            <a:r>
              <a:rPr lang="cs-CZ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04338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488DC611-159C-4426-99B9-B065A02E82E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6F2F70E-82DB-4BC7-B86E-2A7D2F98EF6C}" type="slidenum">
              <a:rPr lang="cs-CZ" altLang="cs-CZ" sz="1000">
                <a:solidFill>
                  <a:srgbClr val="7D1E1E"/>
                </a:solidFill>
              </a:rPr>
              <a:t>5</a:t>
            </a:fld>
            <a:endParaRPr lang="cs-CZ" altLang="cs-CZ" sz="1000">
              <a:solidFill>
                <a:srgbClr val="7D1E1E"/>
              </a:solidFill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78BC09DF-1CF3-4F2D-B778-2EE4357D0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1125539"/>
            <a:ext cx="7772400" cy="574675"/>
          </a:xfrm>
        </p:spPr>
        <p:txBody>
          <a:bodyPr/>
          <a:lstStyle/>
          <a:p>
            <a:r>
              <a:rPr lang="cs-CZ" altLang="en-US" b="1" dirty="0"/>
              <a:t>Základní prvky v logistice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000E6D5B-400C-4372-AB22-45D48CC387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3339" y="2133601"/>
            <a:ext cx="10986052" cy="3997325"/>
          </a:xfrm>
        </p:spPr>
        <p:txBody>
          <a:bodyPr/>
          <a:lstStyle/>
          <a:p>
            <a:pPr marL="357188" indent="-357188" algn="l">
              <a:buFont typeface="+mj-lt"/>
              <a:buAutoNum type="arabicPeriod"/>
            </a:pPr>
            <a:r>
              <a:rPr lang="en-US" b="1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Doprava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Zajišťuje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přesun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zboží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mezi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různými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místy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pPr marL="357188" indent="-357188" algn="l">
              <a:buFont typeface="+mj-lt"/>
              <a:buAutoNum type="arabicPeriod"/>
            </a:pPr>
            <a:r>
              <a:rPr lang="en-US" b="1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Skladování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Umožňuje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bezpečné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uložení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zboží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do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doby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než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je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potřeba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pPr marL="357188" indent="-357188" algn="l">
              <a:buFont typeface="+mj-lt"/>
              <a:buAutoNum type="arabicPeriod"/>
            </a:pPr>
            <a:r>
              <a:rPr lang="en-US" b="1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Řízení</a:t>
            </a:r>
            <a:r>
              <a:rPr lang="en-US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zásob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Sleduje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a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spravuje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množství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zboží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na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skladě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pPr marL="357188" indent="-357188" algn="l">
              <a:buFont typeface="+mj-lt"/>
              <a:buAutoNum type="arabicPeriod"/>
            </a:pPr>
            <a:r>
              <a:rPr lang="en-US" b="1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Distribuce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Plánuje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a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realizuje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dodávky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zboží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k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zákazníkům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pPr marL="357188" indent="-357188" algn="l">
              <a:buFont typeface="+mj-lt"/>
              <a:buAutoNum type="arabicPeriod"/>
            </a:pPr>
            <a:r>
              <a:rPr lang="en-US" b="1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Balicí</a:t>
            </a:r>
            <a:r>
              <a:rPr lang="en-US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služby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Zahrnují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balení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zboží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pro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přepravu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pPr marL="357188" indent="-357188" algn="l">
              <a:buFont typeface="+mj-lt"/>
              <a:buAutoNum type="arabicPeriod"/>
            </a:pPr>
            <a:r>
              <a:rPr lang="en-US" b="1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Informační</a:t>
            </a:r>
            <a:r>
              <a:rPr lang="en-US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systémy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Používají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se k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řízení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a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sledování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logistických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procesů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8172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488DC611-159C-4426-99B9-B065A02E82E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1E1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6F2F70E-82DB-4BC7-B86E-2A7D2F98EF6C}" type="slidenum">
              <a:rPr lang="cs-CZ" altLang="cs-CZ" sz="1000">
                <a:solidFill>
                  <a:srgbClr val="7D1E1E"/>
                </a:solidFill>
              </a:rPr>
              <a:t>6</a:t>
            </a:fld>
            <a:endParaRPr lang="cs-CZ" altLang="cs-CZ" sz="1000">
              <a:solidFill>
                <a:srgbClr val="7D1E1E"/>
              </a:solidFill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78BC09DF-1CF3-4F2D-B778-2EE4357D0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1125539"/>
            <a:ext cx="7772400" cy="574675"/>
          </a:xfrm>
        </p:spPr>
        <p:txBody>
          <a:bodyPr/>
          <a:lstStyle/>
          <a:p>
            <a:r>
              <a:rPr lang="cs-CZ" altLang="en-US" b="1" dirty="0"/>
              <a:t>Trendy pro rok 2025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000E6D5B-400C-4372-AB22-45D48CC387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000" y="2133601"/>
            <a:ext cx="10969409" cy="3997325"/>
          </a:xfrm>
        </p:spPr>
        <p:txBody>
          <a:bodyPr/>
          <a:lstStyle/>
          <a:p>
            <a:r>
              <a:rPr lang="cs-CZ" b="0" i="0" dirty="0">
                <a:solidFill>
                  <a:srgbClr val="111111"/>
                </a:solidFill>
                <a:effectLst/>
                <a:latin typeface="-apple-system"/>
              </a:rPr>
              <a:t>21. 5. 2025</a:t>
            </a:r>
          </a:p>
          <a:p>
            <a:endParaRPr lang="cs-CZ" sz="2000" dirty="0">
              <a:solidFill>
                <a:srgbClr val="111111"/>
              </a:solidFill>
              <a:latin typeface="-apple-system"/>
            </a:endParaRPr>
          </a:p>
          <a:p>
            <a:pPr marL="457200" indent="-457200">
              <a:buAutoNum type="arabicPeriod"/>
            </a:pPr>
            <a:r>
              <a:rPr lang="cs-CZ" dirty="0">
                <a:solidFill>
                  <a:srgbClr val="242424"/>
                </a:solidFill>
                <a:latin typeface="Segoe UI" panose="020B0502040204020203" pitchFamily="34" charset="0"/>
              </a:rPr>
              <a:t>Automatizace</a:t>
            </a:r>
          </a:p>
          <a:p>
            <a:pPr marL="457200" indent="-457200">
              <a:buAutoNum type="arabicPeriod"/>
            </a:pPr>
            <a:r>
              <a:rPr lang="cs-CZ" dirty="0">
                <a:solidFill>
                  <a:srgbClr val="242424"/>
                </a:solidFill>
                <a:latin typeface="Segoe UI" panose="020B0502040204020203" pitchFamily="34" charset="0"/>
              </a:rPr>
              <a:t>Digitalizace</a:t>
            </a:r>
          </a:p>
          <a:p>
            <a:pPr marL="457200" indent="-457200">
              <a:buAutoNum type="arabicPeriod"/>
            </a:pPr>
            <a:r>
              <a:rPr lang="cs-CZ" dirty="0">
                <a:solidFill>
                  <a:srgbClr val="242424"/>
                </a:solidFill>
                <a:latin typeface="Segoe UI" panose="020B0502040204020203" pitchFamily="34" charset="0"/>
              </a:rPr>
              <a:t>AI</a:t>
            </a:r>
          </a:p>
          <a:p>
            <a:pPr marL="457200" indent="-457200">
              <a:buAutoNum type="arabicPeriod"/>
            </a:pPr>
            <a:r>
              <a:rPr lang="cs-CZ" dirty="0">
                <a:solidFill>
                  <a:srgbClr val="242424"/>
                </a:solidFill>
                <a:latin typeface="Segoe UI" panose="020B0502040204020203" pitchFamily="34" charset="0"/>
              </a:rPr>
              <a:t>BOZP</a:t>
            </a:r>
          </a:p>
          <a:p>
            <a:pPr marL="457200" indent="-457200">
              <a:buAutoNum type="arabicPeriod"/>
            </a:pPr>
            <a:r>
              <a:rPr lang="cs-CZ" dirty="0">
                <a:solidFill>
                  <a:srgbClr val="242424"/>
                </a:solidFill>
                <a:latin typeface="Segoe UI" panose="020B0502040204020203" pitchFamily="34" charset="0"/>
              </a:rPr>
              <a:t>Udržitelnost</a:t>
            </a:r>
          </a:p>
          <a:p>
            <a:pPr marL="457200" indent="-457200">
              <a:buAutoNum type="arabicPeriod"/>
            </a:pPr>
            <a:endParaRPr lang="cs-CZ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r>
              <a:rPr lang="en-US" sz="2400" dirty="0">
                <a:solidFill>
                  <a:srgbClr val="242424"/>
                </a:solidFill>
                <a:latin typeface="Segoe UI" panose="020B0502040204020203" pitchFamily="34" charset="0"/>
              </a:rPr>
              <a:t>https://www.praktickalogistika.cz/aktuality/pet-top-trendu-v-logistice-a-skladovani-pro-rok-2025/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3BC6EE3-9775-4580-8BE0-1DA41001A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3228" y="2133601"/>
            <a:ext cx="4001058" cy="15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58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8227CD-0F20-442E-B073-3CE9DF320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pro dnešek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739B80-806C-46BA-B08C-A51D51B1C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1306286"/>
            <a:ext cx="10753200" cy="4525714"/>
          </a:xfrm>
        </p:spPr>
        <p:txBody>
          <a:bodyPr/>
          <a:lstStyle/>
          <a:p>
            <a:r>
              <a:rPr lang="cs-CZ" sz="2000" dirty="0"/>
              <a:t>Témata ke zpracování:</a:t>
            </a:r>
          </a:p>
          <a:p>
            <a:pPr marL="514350" indent="-514350">
              <a:buAutoNum type="arabicPeriod"/>
            </a:pPr>
            <a:r>
              <a:rPr lang="cs-CZ" sz="2000" dirty="0"/>
              <a:t>Co je to logistika (Logistika – úvod.pptx, definice, základní aktivity)</a:t>
            </a:r>
          </a:p>
          <a:p>
            <a:pPr marL="514350" indent="-514350">
              <a:buAutoNum type="arabicPeriod"/>
            </a:pPr>
            <a:r>
              <a:rPr lang="cs-CZ" sz="2000" dirty="0" err="1"/>
              <a:t>Logistics</a:t>
            </a:r>
            <a:r>
              <a:rPr lang="cs-CZ" sz="2000" dirty="0"/>
              <a:t> performance index (LPI.pptx, co ho tvoří, jak na tom jsme, nejlepší a nejhorší země/regiony)</a:t>
            </a:r>
          </a:p>
          <a:p>
            <a:pPr marL="514350" indent="-514350">
              <a:buAutoNum type="arabicPeriod"/>
            </a:pPr>
            <a:r>
              <a:rPr lang="cs-CZ" sz="2000" dirty="0"/>
              <a:t>Světové logistické huby, rozdíly </a:t>
            </a:r>
            <a:r>
              <a:rPr lang="cs-CZ" sz="2000" dirty="0" err="1"/>
              <a:t>domestic</a:t>
            </a:r>
            <a:r>
              <a:rPr lang="cs-CZ" sz="2000" dirty="0"/>
              <a:t> a International </a:t>
            </a:r>
            <a:r>
              <a:rPr lang="cs-CZ" sz="2000" dirty="0" err="1"/>
              <a:t>logistics</a:t>
            </a:r>
            <a:r>
              <a:rPr lang="cs-CZ" sz="2000" dirty="0"/>
              <a:t> (GlobView1.pptx)</a:t>
            </a:r>
          </a:p>
          <a:p>
            <a:pPr marL="514350" indent="-514350">
              <a:buAutoNum type="arabicPeriod"/>
            </a:pPr>
            <a:r>
              <a:rPr lang="cs-CZ" sz="2000" dirty="0"/>
              <a:t>Význam logistiky pro stát (GlobView2.pptx)</a:t>
            </a:r>
          </a:p>
          <a:p>
            <a:pPr marL="514350" indent="-514350">
              <a:buAutoNum type="arabicPeriod"/>
            </a:pPr>
            <a:r>
              <a:rPr lang="cs-CZ" sz="2000" dirty="0"/>
              <a:t>Platební a dodací podmínky (TermsOfSale.pptx, co mají řešit, důležitost </a:t>
            </a:r>
            <a:r>
              <a:rPr lang="cs-CZ" sz="2000" dirty="0" err="1"/>
              <a:t>Incoterms</a:t>
            </a:r>
            <a:r>
              <a:rPr lang="cs-CZ" sz="2000" dirty="0"/>
              <a:t>)</a:t>
            </a:r>
          </a:p>
          <a:p>
            <a:pPr marL="514350" indent="-514350">
              <a:buAutoNum type="arabicPeriod"/>
            </a:pPr>
            <a:r>
              <a:rPr lang="cs-CZ" sz="2000" dirty="0" err="1"/>
              <a:t>Incoterms</a:t>
            </a:r>
            <a:r>
              <a:rPr lang="cs-CZ" sz="2000" dirty="0"/>
              <a:t> (TermsOfSale.pptx, vysvětlení </a:t>
            </a:r>
            <a:r>
              <a:rPr lang="cs-CZ" sz="2000" dirty="0" err="1"/>
              <a:t>Incoterms</a:t>
            </a:r>
            <a:r>
              <a:rPr lang="cs-CZ" sz="2000" dirty="0"/>
              <a:t>)</a:t>
            </a:r>
          </a:p>
          <a:p>
            <a:pPr marL="514350" indent="-514350">
              <a:buAutoNum type="arabicPeriod"/>
            </a:pPr>
            <a:r>
              <a:rPr lang="cs-CZ" sz="2000" dirty="0"/>
              <a:t>Platební podmínky (TermsOfSale.pptx, </a:t>
            </a:r>
            <a:r>
              <a:rPr lang="cs-CZ" sz="2000" dirty="0" err="1"/>
              <a:t>Documents</a:t>
            </a:r>
            <a:r>
              <a:rPr lang="cs-CZ" sz="2000" dirty="0"/>
              <a:t> in...</a:t>
            </a:r>
            <a:r>
              <a:rPr lang="cs-CZ" sz="2000" dirty="0" err="1"/>
              <a:t>pptx</a:t>
            </a:r>
            <a:r>
              <a:rPr lang="cs-CZ" sz="2000" dirty="0"/>
              <a:t>, způsoby platby, výhody a nevýhody, dokumentární akreditiv)</a:t>
            </a:r>
          </a:p>
          <a:p>
            <a:pPr marL="514350" indent="-514350">
              <a:buAutoNum type="arabicPeriod"/>
            </a:pPr>
            <a:r>
              <a:rPr lang="cs-CZ" sz="2000" dirty="0"/>
              <a:t>Důležitost dokumentů v logistice (</a:t>
            </a:r>
            <a:r>
              <a:rPr lang="cs-CZ" sz="2000" dirty="0" err="1"/>
              <a:t>Documents</a:t>
            </a:r>
            <a:r>
              <a:rPr lang="cs-CZ" sz="2000" dirty="0"/>
              <a:t> in...</a:t>
            </a:r>
            <a:r>
              <a:rPr lang="cs-CZ" sz="2000" dirty="0" err="1"/>
              <a:t>pptx</a:t>
            </a:r>
            <a:r>
              <a:rPr lang="cs-CZ" sz="2000" dirty="0"/>
              <a:t>, obecně + námořní konosament (Bill of </a:t>
            </a:r>
            <a:r>
              <a:rPr lang="cs-CZ" sz="2000" dirty="0" err="1"/>
              <a:t>Lading</a:t>
            </a:r>
            <a:r>
              <a:rPr lang="cs-CZ" sz="2000" dirty="0"/>
              <a:t>), případně </a:t>
            </a:r>
            <a:r>
              <a:rPr lang="cs-CZ" sz="2000"/>
              <a:t>další konkrétní).</a:t>
            </a:r>
            <a:endParaRPr lang="cs-CZ" sz="20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231B52E-BEFA-4A6A-97C2-117D7F1B37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7AAA17-36A8-44F8-9EE3-8534A3CE1D06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3765627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econ-prezentace-16-9-en-v10.potx" id="{CA4D81FE-238A-4A84-B5FE-EF7F9B2E3BBC}" vid="{F2DA8804-0AF2-4B2C-9DC8-D5C2B90AF59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muni-econ-prezentace-16-9-en-v10</Template>
  <TotalTime>697</TotalTime>
  <Words>427</Words>
  <Application>Microsoft Office PowerPoint</Application>
  <PresentationFormat>Širokoúhlá obrazovka</PresentationFormat>
  <Paragraphs>56</Paragraphs>
  <Slides>7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4" baseType="lpstr">
      <vt:lpstr>-apple-system</vt:lpstr>
      <vt:lpstr>Arial</vt:lpstr>
      <vt:lpstr>Segoe UI</vt:lpstr>
      <vt:lpstr>Tahoma</vt:lpstr>
      <vt:lpstr>Verdana</vt:lpstr>
      <vt:lpstr>Wingdings</vt:lpstr>
      <vt:lpstr>Presentation_MU_EN</vt:lpstr>
      <vt:lpstr>Úvod do logistiky: Logistika, dodavatelské řetězce</vt:lpstr>
      <vt:lpstr>Co je logistika</vt:lpstr>
      <vt:lpstr>Co je logistika</vt:lpstr>
      <vt:lpstr>Řízení dodavatelských řetězců</vt:lpstr>
      <vt:lpstr>Základní prvky v logistice</vt:lpstr>
      <vt:lpstr>Trendy pro rok 2025</vt:lpstr>
      <vt:lpstr>Úkol pro dnešek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Terms of Sale and of Payment</dc:title>
  <dc:creator>Ondrej Castek</dc:creator>
  <cp:keywords>, docId:1AC15E25E371E2D04A2B5E2B1771EF19</cp:keywords>
  <cp:lastModifiedBy>Ondrej Castek</cp:lastModifiedBy>
  <cp:revision>3</cp:revision>
  <cp:lastPrinted>1601-01-01T00:00:00Z</cp:lastPrinted>
  <dcterms:created xsi:type="dcterms:W3CDTF">2023-10-17T08:31:43Z</dcterms:created>
  <dcterms:modified xsi:type="dcterms:W3CDTF">2025-02-22T06:54:20Z</dcterms:modified>
</cp:coreProperties>
</file>