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8" r:id="rId3"/>
    <p:sldId id="347" r:id="rId4"/>
    <p:sldId id="371" r:id="rId5"/>
    <p:sldId id="372" r:id="rId6"/>
    <p:sldId id="376" r:id="rId7"/>
    <p:sldId id="377" r:id="rId8"/>
    <p:sldId id="373" r:id="rId9"/>
    <p:sldId id="374" r:id="rId10"/>
    <p:sldId id="379" r:id="rId11"/>
    <p:sldId id="338" r:id="rId12"/>
    <p:sldId id="349" r:id="rId13"/>
    <p:sldId id="362" r:id="rId14"/>
    <p:sldId id="363" r:id="rId15"/>
    <p:sldId id="380" r:id="rId16"/>
    <p:sldId id="381" r:id="rId17"/>
    <p:sldId id="382" r:id="rId18"/>
    <p:sldId id="384" r:id="rId19"/>
    <p:sldId id="383" r:id="rId20"/>
    <p:sldId id="350" r:id="rId21"/>
    <p:sldId id="352" r:id="rId22"/>
    <p:sldId id="354" r:id="rId23"/>
    <p:sldId id="355" r:id="rId24"/>
    <p:sldId id="370" r:id="rId25"/>
    <p:sldId id="356" r:id="rId26"/>
    <p:sldId id="357" r:id="rId27"/>
    <p:sldId id="378" r:id="rId28"/>
    <p:sldId id="358" r:id="rId29"/>
    <p:sldId id="385" r:id="rId30"/>
    <p:sldId id="360" r:id="rId31"/>
    <p:sldId id="366" r:id="rId32"/>
    <p:sldId id="368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5599" autoAdjust="0"/>
  </p:normalViewPr>
  <p:slideViewPr>
    <p:cSldViewPr snapToGrid="0">
      <p:cViewPr varScale="1">
        <p:scale>
          <a:sx n="70" d="100"/>
          <a:sy n="70" d="100"/>
        </p:scale>
        <p:origin x="1956" y="7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Částek" userId="8936cd17-3b83-4c2c-a9f2-dbc17b3bea9c" providerId="ADAL" clId="{81C04348-1A3A-459F-A461-C8E5140F0E1C}"/>
    <pc:docChg chg="modSld">
      <pc:chgData name="Ondřej Částek" userId="8936cd17-3b83-4c2c-a9f2-dbc17b3bea9c" providerId="ADAL" clId="{81C04348-1A3A-459F-A461-C8E5140F0E1C}" dt="2025-02-21T14:54:51.849" v="18" actId="20577"/>
      <pc:docMkLst>
        <pc:docMk/>
      </pc:docMkLst>
      <pc:sldChg chg="modSp mod">
        <pc:chgData name="Ondřej Částek" userId="8936cd17-3b83-4c2c-a9f2-dbc17b3bea9c" providerId="ADAL" clId="{81C04348-1A3A-459F-A461-C8E5140F0E1C}" dt="2025-02-21T14:54:51.849" v="18" actId="20577"/>
        <pc:sldMkLst>
          <pc:docMk/>
          <pc:sldMk cId="0" sldId="347"/>
        </pc:sldMkLst>
        <pc:spChg chg="mod">
          <ac:chgData name="Ondřej Částek" userId="8936cd17-3b83-4c2c-a9f2-dbc17b3bea9c" providerId="ADAL" clId="{81C04348-1A3A-459F-A461-C8E5140F0E1C}" dt="2025-02-21T14:54:51.849" v="18" actId="20577"/>
          <ac:spMkLst>
            <pc:docMk/>
            <pc:sldMk cId="0" sldId="347"/>
            <ac:spMk id="9220" creationId="{489D0410-0FA4-43D4-9DB2-D8CFA3B15F70}"/>
          </ac:spMkLst>
        </pc:spChg>
      </pc:sldChg>
      <pc:sldChg chg="modNotesTx">
        <pc:chgData name="Ondřej Částek" userId="8936cd17-3b83-4c2c-a9f2-dbc17b3bea9c" providerId="ADAL" clId="{81C04348-1A3A-459F-A461-C8E5140F0E1C}" dt="2025-02-21T14:54:27.866" v="0" actId="6549"/>
        <pc:sldMkLst>
          <pc:docMk/>
          <pc:sldMk cId="0" sldId="348"/>
        </pc:sldMkLst>
      </pc:sldChg>
    </pc:docChg>
  </pc:docChgLst>
  <pc:docChgLst>
    <pc:chgData name="Ondřej Částek" userId="8936cd17-3b83-4c2c-a9f2-dbc17b3bea9c" providerId="ADAL" clId="{94D4EF07-54F0-4156-A06E-CDAE02891027}"/>
    <pc:docChg chg="addSld delSld modSld">
      <pc:chgData name="Ondřej Částek" userId="8936cd17-3b83-4c2c-a9f2-dbc17b3bea9c" providerId="ADAL" clId="{94D4EF07-54F0-4156-A06E-CDAE02891027}" dt="2025-02-23T17:15:42.727" v="590" actId="47"/>
      <pc:docMkLst>
        <pc:docMk/>
      </pc:docMkLst>
      <pc:sldChg chg="modSp mod">
        <pc:chgData name="Ondřej Částek" userId="8936cd17-3b83-4c2c-a9f2-dbc17b3bea9c" providerId="ADAL" clId="{94D4EF07-54F0-4156-A06E-CDAE02891027}" dt="2025-02-23T17:01:08.525" v="7" actId="20577"/>
        <pc:sldMkLst>
          <pc:docMk/>
          <pc:sldMk cId="0" sldId="347"/>
        </pc:sldMkLst>
        <pc:spChg chg="mod">
          <ac:chgData name="Ondřej Částek" userId="8936cd17-3b83-4c2c-a9f2-dbc17b3bea9c" providerId="ADAL" clId="{94D4EF07-54F0-4156-A06E-CDAE02891027}" dt="2025-02-23T17:01:08.525" v="7" actId="20577"/>
          <ac:spMkLst>
            <pc:docMk/>
            <pc:sldMk cId="0" sldId="347"/>
            <ac:spMk id="9220" creationId="{489D0410-0FA4-43D4-9DB2-D8CFA3B15F70}"/>
          </ac:spMkLst>
        </pc:spChg>
      </pc:sldChg>
      <pc:sldChg chg="modSp mod modNotesTx">
        <pc:chgData name="Ondřej Částek" userId="8936cd17-3b83-4c2c-a9f2-dbc17b3bea9c" providerId="ADAL" clId="{94D4EF07-54F0-4156-A06E-CDAE02891027}" dt="2025-02-23T17:10:53.328" v="363" actId="20577"/>
        <pc:sldMkLst>
          <pc:docMk/>
          <pc:sldMk cId="0" sldId="357"/>
        </pc:sldMkLst>
        <pc:spChg chg="mod">
          <ac:chgData name="Ondřej Částek" userId="8936cd17-3b83-4c2c-a9f2-dbc17b3bea9c" providerId="ADAL" clId="{94D4EF07-54F0-4156-A06E-CDAE02891027}" dt="2025-02-23T17:09:51.227" v="335" actId="20577"/>
          <ac:spMkLst>
            <pc:docMk/>
            <pc:sldMk cId="0" sldId="357"/>
            <ac:spMk id="28676" creationId="{0D1A0874-F31E-4935-81B9-85E5E3876BE1}"/>
          </ac:spMkLst>
        </pc:spChg>
      </pc:sldChg>
      <pc:sldChg chg="modNotesTx">
        <pc:chgData name="Ondřej Částek" userId="8936cd17-3b83-4c2c-a9f2-dbc17b3bea9c" providerId="ADAL" clId="{94D4EF07-54F0-4156-A06E-CDAE02891027}" dt="2025-02-23T17:14:04.344" v="565" actId="6549"/>
        <pc:sldMkLst>
          <pc:docMk/>
          <pc:sldMk cId="0" sldId="358"/>
        </pc:sldMkLst>
      </pc:sldChg>
      <pc:sldChg chg="del">
        <pc:chgData name="Ondřej Částek" userId="8936cd17-3b83-4c2c-a9f2-dbc17b3bea9c" providerId="ADAL" clId="{94D4EF07-54F0-4156-A06E-CDAE02891027}" dt="2025-02-23T17:15:42.727" v="590" actId="47"/>
        <pc:sldMkLst>
          <pc:docMk/>
          <pc:sldMk cId="0" sldId="359"/>
        </pc:sldMkLst>
      </pc:sldChg>
      <pc:sldChg chg="del">
        <pc:chgData name="Ondřej Částek" userId="8936cd17-3b83-4c2c-a9f2-dbc17b3bea9c" providerId="ADAL" clId="{94D4EF07-54F0-4156-A06E-CDAE02891027}" dt="2025-02-23T17:15:23.266" v="588" actId="47"/>
        <pc:sldMkLst>
          <pc:docMk/>
          <pc:sldMk cId="0" sldId="365"/>
        </pc:sldMkLst>
      </pc:sldChg>
      <pc:sldChg chg="del">
        <pc:chgData name="Ondřej Částek" userId="8936cd17-3b83-4c2c-a9f2-dbc17b3bea9c" providerId="ADAL" clId="{94D4EF07-54F0-4156-A06E-CDAE02891027}" dt="2025-02-23T17:15:39.125" v="589" actId="47"/>
        <pc:sldMkLst>
          <pc:docMk/>
          <pc:sldMk cId="0" sldId="367"/>
        </pc:sldMkLst>
      </pc:sldChg>
      <pc:sldChg chg="modSp mod">
        <pc:chgData name="Ondřej Částek" userId="8936cd17-3b83-4c2c-a9f2-dbc17b3bea9c" providerId="ADAL" clId="{94D4EF07-54F0-4156-A06E-CDAE02891027}" dt="2025-02-23T17:06:06.768" v="90" actId="20577"/>
        <pc:sldMkLst>
          <pc:docMk/>
          <pc:sldMk cId="2654312506" sldId="370"/>
        </pc:sldMkLst>
        <pc:spChg chg="mod">
          <ac:chgData name="Ondřej Částek" userId="8936cd17-3b83-4c2c-a9f2-dbc17b3bea9c" providerId="ADAL" clId="{94D4EF07-54F0-4156-A06E-CDAE02891027}" dt="2025-02-23T17:06:06.768" v="90" actId="20577"/>
          <ac:spMkLst>
            <pc:docMk/>
            <pc:sldMk cId="2654312506" sldId="370"/>
            <ac:spMk id="3" creationId="{0204CF06-9507-4D9F-AC93-C187FF36ABF8}"/>
          </ac:spMkLst>
        </pc:spChg>
      </pc:sldChg>
      <pc:sldChg chg="modSp mod">
        <pc:chgData name="Ondřej Částek" userId="8936cd17-3b83-4c2c-a9f2-dbc17b3bea9c" providerId="ADAL" clId="{94D4EF07-54F0-4156-A06E-CDAE02891027}" dt="2025-02-23T17:01:30.650" v="15" actId="20577"/>
        <pc:sldMkLst>
          <pc:docMk/>
          <pc:sldMk cId="2410798323" sldId="379"/>
        </pc:sldMkLst>
        <pc:spChg chg="mod">
          <ac:chgData name="Ondřej Částek" userId="8936cd17-3b83-4c2c-a9f2-dbc17b3bea9c" providerId="ADAL" clId="{94D4EF07-54F0-4156-A06E-CDAE02891027}" dt="2025-02-23T17:01:30.650" v="15" actId="20577"/>
          <ac:spMkLst>
            <pc:docMk/>
            <pc:sldMk cId="2410798323" sldId="379"/>
            <ac:spMk id="9220" creationId="{489D0410-0FA4-43D4-9DB2-D8CFA3B15F70}"/>
          </ac:spMkLst>
        </pc:spChg>
      </pc:sldChg>
      <pc:sldChg chg="addSp delSp modSp new mod">
        <pc:chgData name="Ondřej Částek" userId="8936cd17-3b83-4c2c-a9f2-dbc17b3bea9c" providerId="ADAL" clId="{94D4EF07-54F0-4156-A06E-CDAE02891027}" dt="2025-02-23T17:14:57.724" v="587" actId="14100"/>
        <pc:sldMkLst>
          <pc:docMk/>
          <pc:sldMk cId="562232371" sldId="385"/>
        </pc:sldMkLst>
        <pc:spChg chg="mod">
          <ac:chgData name="Ondřej Částek" userId="8936cd17-3b83-4c2c-a9f2-dbc17b3bea9c" providerId="ADAL" clId="{94D4EF07-54F0-4156-A06E-CDAE02891027}" dt="2025-02-23T17:14:44.739" v="583" actId="20577"/>
          <ac:spMkLst>
            <pc:docMk/>
            <pc:sldMk cId="562232371" sldId="385"/>
            <ac:spMk id="2" creationId="{C4195F71-E582-4829-96AC-ABC047052DF5}"/>
          </ac:spMkLst>
        </pc:spChg>
        <pc:spChg chg="mod">
          <ac:chgData name="Ondřej Částek" userId="8936cd17-3b83-4c2c-a9f2-dbc17b3bea9c" providerId="ADAL" clId="{94D4EF07-54F0-4156-A06E-CDAE02891027}" dt="2025-02-23T17:14:51.015" v="585" actId="20577"/>
          <ac:spMkLst>
            <pc:docMk/>
            <pc:sldMk cId="562232371" sldId="385"/>
            <ac:spMk id="3" creationId="{F66E4719-29BA-4656-80A2-F14F2D013A65}"/>
          </ac:spMkLst>
        </pc:spChg>
        <pc:spChg chg="del">
          <ac:chgData name="Ondřej Částek" userId="8936cd17-3b83-4c2c-a9f2-dbc17b3bea9c" providerId="ADAL" clId="{94D4EF07-54F0-4156-A06E-CDAE02891027}" dt="2025-02-23T17:14:33.973" v="568" actId="478"/>
          <ac:spMkLst>
            <pc:docMk/>
            <pc:sldMk cId="562232371" sldId="385"/>
            <ac:spMk id="4" creationId="{654E66E8-52E0-4544-B30F-0EDFCA29AB9F}"/>
          </ac:spMkLst>
        </pc:spChg>
        <pc:picChg chg="add mod">
          <ac:chgData name="Ondřej Částek" userId="8936cd17-3b83-4c2c-a9f2-dbc17b3bea9c" providerId="ADAL" clId="{94D4EF07-54F0-4156-A06E-CDAE02891027}" dt="2025-02-23T17:14:57.724" v="587" actId="14100"/>
          <ac:picMkLst>
            <pc:docMk/>
            <pc:sldMk cId="562232371" sldId="385"/>
            <ac:picMk id="7" creationId="{C2D9F476-E4DC-4D09-98A1-568EDC7C854D}"/>
          </ac:picMkLst>
        </pc:picChg>
      </pc:sldChg>
    </pc:docChg>
  </pc:docChgLst>
  <pc:docChgLst>
    <pc:chgData name="Ondřej Částek" userId="8936cd17-3b83-4c2c-a9f2-dbc17b3bea9c" providerId="ADAL" clId="{B72CAA74-D640-462B-8E0B-739D0AA5FB71}"/>
    <pc:docChg chg="undo custSel addSld delSld modSld">
      <pc:chgData name="Ondřej Částek" userId="8936cd17-3b83-4c2c-a9f2-dbc17b3bea9c" providerId="ADAL" clId="{B72CAA74-D640-462B-8E0B-739D0AA5FB71}" dt="2024-10-15T13:10:52.850" v="226" actId="47"/>
      <pc:docMkLst>
        <pc:docMk/>
      </pc:docMkLst>
      <pc:sldChg chg="del">
        <pc:chgData name="Ondřej Částek" userId="8936cd17-3b83-4c2c-a9f2-dbc17b3bea9c" providerId="ADAL" clId="{B72CAA74-D640-462B-8E0B-739D0AA5FB71}" dt="2024-10-08T12:35:35.382" v="1" actId="2696"/>
        <pc:sldMkLst>
          <pc:docMk/>
          <pc:sldMk cId="111922894" sldId="338"/>
        </pc:sldMkLst>
      </pc:sldChg>
      <pc:sldChg chg="modSp mod">
        <pc:chgData name="Ondřej Částek" userId="8936cd17-3b83-4c2c-a9f2-dbc17b3bea9c" providerId="ADAL" clId="{B72CAA74-D640-462B-8E0B-739D0AA5FB71}" dt="2024-10-08T12:52:11.440" v="113" actId="113"/>
        <pc:sldMkLst>
          <pc:docMk/>
          <pc:sldMk cId="0" sldId="349"/>
        </pc:sldMkLst>
        <pc:spChg chg="mod">
          <ac:chgData name="Ondřej Částek" userId="8936cd17-3b83-4c2c-a9f2-dbc17b3bea9c" providerId="ADAL" clId="{B72CAA74-D640-462B-8E0B-739D0AA5FB71}" dt="2024-10-08T12:47:27.593" v="104" actId="20577"/>
          <ac:spMkLst>
            <pc:docMk/>
            <pc:sldMk cId="0" sldId="349"/>
            <ac:spMk id="11267" creationId="{D1281A3C-EF04-4364-8204-9558DE177DC0}"/>
          </ac:spMkLst>
        </pc:spChg>
        <pc:spChg chg="mod">
          <ac:chgData name="Ondřej Částek" userId="8936cd17-3b83-4c2c-a9f2-dbc17b3bea9c" providerId="ADAL" clId="{B72CAA74-D640-462B-8E0B-739D0AA5FB71}" dt="2024-10-08T12:52:11.440" v="113" actId="113"/>
          <ac:spMkLst>
            <pc:docMk/>
            <pc:sldMk cId="0" sldId="349"/>
            <ac:spMk id="11268" creationId="{B47250F7-C5C9-4815-BE2E-CF09FBB73627}"/>
          </ac:spMkLst>
        </pc:spChg>
      </pc:sldChg>
      <pc:sldChg chg="delSp mod">
        <pc:chgData name="Ondřej Částek" userId="8936cd17-3b83-4c2c-a9f2-dbc17b3bea9c" providerId="ADAL" clId="{B72CAA74-D640-462B-8E0B-739D0AA5FB71}" dt="2024-10-08T12:49:00.041" v="106" actId="478"/>
        <pc:sldMkLst>
          <pc:docMk/>
          <pc:sldMk cId="0" sldId="350"/>
        </pc:sldMkLst>
        <pc:spChg chg="del">
          <ac:chgData name="Ondřej Částek" userId="8936cd17-3b83-4c2c-a9f2-dbc17b3bea9c" providerId="ADAL" clId="{B72CAA74-D640-462B-8E0B-739D0AA5FB71}" dt="2024-10-08T12:48:58.276" v="105" actId="478"/>
          <ac:spMkLst>
            <pc:docMk/>
            <pc:sldMk cId="0" sldId="350"/>
            <ac:spMk id="3" creationId="{88533EF3-BBE4-45B8-9741-6A6FF65D073C}"/>
          </ac:spMkLst>
        </pc:spChg>
        <pc:spChg chg="del">
          <ac:chgData name="Ondřej Částek" userId="8936cd17-3b83-4c2c-a9f2-dbc17b3bea9c" providerId="ADAL" clId="{B72CAA74-D640-462B-8E0B-739D0AA5FB71}" dt="2024-10-08T12:49:00.041" v="106" actId="478"/>
          <ac:spMkLst>
            <pc:docMk/>
            <pc:sldMk cId="0" sldId="350"/>
            <ac:spMk id="18436" creationId="{0087B303-ACA5-430B-A368-9A54C7BC35F7}"/>
          </ac:spMkLst>
        </pc:spChg>
      </pc:sldChg>
      <pc:sldChg chg="modSp mod modNotesTx">
        <pc:chgData name="Ondřej Částek" userId="8936cd17-3b83-4c2c-a9f2-dbc17b3bea9c" providerId="ADAL" clId="{B72CAA74-D640-462B-8E0B-739D0AA5FB71}" dt="2024-10-08T13:05:01.024" v="190" actId="20577"/>
        <pc:sldMkLst>
          <pc:docMk/>
          <pc:sldMk cId="0" sldId="357"/>
        </pc:sldMkLst>
        <pc:spChg chg="mod">
          <ac:chgData name="Ondřej Částek" userId="8936cd17-3b83-4c2c-a9f2-dbc17b3bea9c" providerId="ADAL" clId="{B72CAA74-D640-462B-8E0B-739D0AA5FB71}" dt="2024-10-08T13:04:33.247" v="161" actId="6549"/>
          <ac:spMkLst>
            <pc:docMk/>
            <pc:sldMk cId="0" sldId="357"/>
            <ac:spMk id="28676" creationId="{0D1A0874-F31E-4935-81B9-85E5E3876BE1}"/>
          </ac:spMkLst>
        </pc:spChg>
      </pc:sldChg>
      <pc:sldChg chg="addSp delSp modSp mod modNotesTx">
        <pc:chgData name="Ondřej Částek" userId="8936cd17-3b83-4c2c-a9f2-dbc17b3bea9c" providerId="ADAL" clId="{B72CAA74-D640-462B-8E0B-739D0AA5FB71}" dt="2024-10-15T13:10:50.115" v="225"/>
        <pc:sldMkLst>
          <pc:docMk/>
          <pc:sldMk cId="0" sldId="358"/>
        </pc:sldMkLst>
        <pc:spChg chg="add del">
          <ac:chgData name="Ondřej Částek" userId="8936cd17-3b83-4c2c-a9f2-dbc17b3bea9c" providerId="ADAL" clId="{B72CAA74-D640-462B-8E0B-739D0AA5FB71}" dt="2024-10-15T13:09:56.099" v="193" actId="478"/>
          <ac:spMkLst>
            <pc:docMk/>
            <pc:sldMk cId="0" sldId="358"/>
            <ac:spMk id="2" creationId="{B09F7818-188E-43A1-A0B4-6997E9E8B04F}"/>
          </ac:spMkLst>
        </pc:spChg>
        <pc:spChg chg="mod ord">
          <ac:chgData name="Ondřej Částek" userId="8936cd17-3b83-4c2c-a9f2-dbc17b3bea9c" providerId="ADAL" clId="{B72CAA74-D640-462B-8E0B-739D0AA5FB71}" dt="2024-10-15T13:10:22.679" v="199" actId="6549"/>
          <ac:spMkLst>
            <pc:docMk/>
            <pc:sldMk cId="0" sldId="358"/>
            <ac:spMk id="30723" creationId="{8E121C92-E6D5-4671-9E87-CA6691E6A287}"/>
          </ac:spMkLst>
        </pc:spChg>
        <pc:picChg chg="add mod">
          <ac:chgData name="Ondřej Částek" userId="8936cd17-3b83-4c2c-a9f2-dbc17b3bea9c" providerId="ADAL" clId="{B72CAA74-D640-462B-8E0B-739D0AA5FB71}" dt="2024-10-15T13:10:09.026" v="197" actId="1076"/>
          <ac:picMkLst>
            <pc:docMk/>
            <pc:sldMk cId="0" sldId="358"/>
            <ac:picMk id="3" creationId="{0B1F2E73-DEDF-4FEA-85DE-C9A43DDD43A2}"/>
          </ac:picMkLst>
        </pc:picChg>
        <pc:picChg chg="del">
          <ac:chgData name="Ondřej Částek" userId="8936cd17-3b83-4c2c-a9f2-dbc17b3bea9c" providerId="ADAL" clId="{B72CAA74-D640-462B-8E0B-739D0AA5FB71}" dt="2024-10-15T13:09:45.744" v="191" actId="478"/>
          <ac:picMkLst>
            <pc:docMk/>
            <pc:sldMk cId="0" sldId="358"/>
            <ac:picMk id="30724" creationId="{BF057BF2-660E-4464-9ACF-62268A889F4C}"/>
          </ac:picMkLst>
        </pc:picChg>
      </pc:sldChg>
      <pc:sldChg chg="modSp mod">
        <pc:chgData name="Ondřej Částek" userId="8936cd17-3b83-4c2c-a9f2-dbc17b3bea9c" providerId="ADAL" clId="{B72CAA74-D640-462B-8E0B-739D0AA5FB71}" dt="2024-10-08T12:51:59.642" v="111" actId="113"/>
        <pc:sldMkLst>
          <pc:docMk/>
          <pc:sldMk cId="0" sldId="362"/>
        </pc:sldMkLst>
        <pc:spChg chg="mod">
          <ac:chgData name="Ondřej Částek" userId="8936cd17-3b83-4c2c-a9f2-dbc17b3bea9c" providerId="ADAL" clId="{B72CAA74-D640-462B-8E0B-739D0AA5FB71}" dt="2024-10-08T12:51:59.642" v="111" actId="113"/>
          <ac:spMkLst>
            <pc:docMk/>
            <pc:sldMk cId="0" sldId="362"/>
            <ac:spMk id="13316" creationId="{EF6BD1EF-1872-43A2-8498-FC61F35247C6}"/>
          </ac:spMkLst>
        </pc:spChg>
      </pc:sldChg>
      <pc:sldChg chg="modSp mod">
        <pc:chgData name="Ondřej Částek" userId="8936cd17-3b83-4c2c-a9f2-dbc17b3bea9c" providerId="ADAL" clId="{B72CAA74-D640-462B-8E0B-739D0AA5FB71}" dt="2024-10-08T12:42:11.535" v="3" actId="20577"/>
        <pc:sldMkLst>
          <pc:docMk/>
          <pc:sldMk cId="0" sldId="363"/>
        </pc:sldMkLst>
        <pc:spChg chg="mod">
          <ac:chgData name="Ondřej Částek" userId="8936cd17-3b83-4c2c-a9f2-dbc17b3bea9c" providerId="ADAL" clId="{B72CAA74-D640-462B-8E0B-739D0AA5FB71}" dt="2024-10-08T12:42:11.535" v="3" actId="20577"/>
          <ac:spMkLst>
            <pc:docMk/>
            <pc:sldMk cId="0" sldId="363"/>
            <ac:spMk id="8196" creationId="{B885FFDE-7509-44D1-B579-4E22CDC54BDC}"/>
          </ac:spMkLst>
        </pc:spChg>
      </pc:sldChg>
      <pc:sldChg chg="del">
        <pc:chgData name="Ondřej Částek" userId="8936cd17-3b83-4c2c-a9f2-dbc17b3bea9c" providerId="ADAL" clId="{B72CAA74-D640-462B-8E0B-739D0AA5FB71}" dt="2024-10-15T13:10:52.850" v="226" actId="47"/>
        <pc:sldMkLst>
          <pc:docMk/>
          <pc:sldMk cId="0" sldId="364"/>
        </pc:sldMkLst>
      </pc:sldChg>
      <pc:sldChg chg="add">
        <pc:chgData name="Ondřej Částek" userId="8936cd17-3b83-4c2c-a9f2-dbc17b3bea9c" providerId="ADAL" clId="{B72CAA74-D640-462B-8E0B-739D0AA5FB71}" dt="2024-10-08T12:35:10.166" v="0"/>
        <pc:sldMkLst>
          <pc:docMk/>
          <pc:sldMk cId="704338193" sldId="371"/>
        </pc:sldMkLst>
      </pc:sldChg>
      <pc:sldChg chg="add">
        <pc:chgData name="Ondřej Částek" userId="8936cd17-3b83-4c2c-a9f2-dbc17b3bea9c" providerId="ADAL" clId="{B72CAA74-D640-462B-8E0B-739D0AA5FB71}" dt="2024-10-08T12:35:10.166" v="0"/>
        <pc:sldMkLst>
          <pc:docMk/>
          <pc:sldMk cId="1768172406" sldId="372"/>
        </pc:sldMkLst>
      </pc:sldChg>
      <pc:sldChg chg="add">
        <pc:chgData name="Ondřej Částek" userId="8936cd17-3b83-4c2c-a9f2-dbc17b3bea9c" providerId="ADAL" clId="{B72CAA74-D640-462B-8E0B-739D0AA5FB71}" dt="2024-10-08T12:35:10.166" v="0"/>
        <pc:sldMkLst>
          <pc:docMk/>
          <pc:sldMk cId="1676693373" sldId="373"/>
        </pc:sldMkLst>
      </pc:sldChg>
      <pc:sldChg chg="add">
        <pc:chgData name="Ondřej Částek" userId="8936cd17-3b83-4c2c-a9f2-dbc17b3bea9c" providerId="ADAL" clId="{B72CAA74-D640-462B-8E0B-739D0AA5FB71}" dt="2024-10-08T12:35:10.166" v="0"/>
        <pc:sldMkLst>
          <pc:docMk/>
          <pc:sldMk cId="1543275482" sldId="374"/>
        </pc:sldMkLst>
      </pc:sldChg>
      <pc:sldChg chg="add">
        <pc:chgData name="Ondřej Částek" userId="8936cd17-3b83-4c2c-a9f2-dbc17b3bea9c" providerId="ADAL" clId="{B72CAA74-D640-462B-8E0B-739D0AA5FB71}" dt="2024-10-08T12:35:10.166" v="0"/>
        <pc:sldMkLst>
          <pc:docMk/>
          <pc:sldMk cId="4239686693" sldId="375"/>
        </pc:sldMkLst>
      </pc:sldChg>
      <pc:sldChg chg="add">
        <pc:chgData name="Ondřej Částek" userId="8936cd17-3b83-4c2c-a9f2-dbc17b3bea9c" providerId="ADAL" clId="{B72CAA74-D640-462B-8E0B-739D0AA5FB71}" dt="2024-10-08T12:35:10.166" v="0"/>
        <pc:sldMkLst>
          <pc:docMk/>
          <pc:sldMk cId="2326758358" sldId="376"/>
        </pc:sldMkLst>
      </pc:sldChg>
      <pc:sldChg chg="add">
        <pc:chgData name="Ondřej Částek" userId="8936cd17-3b83-4c2c-a9f2-dbc17b3bea9c" providerId="ADAL" clId="{B72CAA74-D640-462B-8E0B-739D0AA5FB71}" dt="2024-10-08T12:35:10.166" v="0"/>
        <pc:sldMkLst>
          <pc:docMk/>
          <pc:sldMk cId="3269900907" sldId="377"/>
        </pc:sldMkLst>
      </pc:sldChg>
      <pc:sldChg chg="addSp delSp new mod modNotesTx">
        <pc:chgData name="Ondřej Částek" userId="8936cd17-3b83-4c2c-a9f2-dbc17b3bea9c" providerId="ADAL" clId="{B72CAA74-D640-462B-8E0B-739D0AA5FB71}" dt="2024-10-08T13:00:35.570" v="135" actId="20577"/>
        <pc:sldMkLst>
          <pc:docMk/>
          <pc:sldMk cId="1036314989" sldId="378"/>
        </pc:sldMkLst>
        <pc:spChg chg="del">
          <ac:chgData name="Ondřej Částek" userId="8936cd17-3b83-4c2c-a9f2-dbc17b3bea9c" providerId="ADAL" clId="{B72CAA74-D640-462B-8E0B-739D0AA5FB71}" dt="2024-10-08T13:00:21.508" v="118" actId="478"/>
          <ac:spMkLst>
            <pc:docMk/>
            <pc:sldMk cId="1036314989" sldId="378"/>
            <ac:spMk id="2" creationId="{54BCE27F-6CD6-4737-A1A3-0A9519EE054C}"/>
          </ac:spMkLst>
        </pc:spChg>
        <pc:spChg chg="del">
          <ac:chgData name="Ondřej Částek" userId="8936cd17-3b83-4c2c-a9f2-dbc17b3bea9c" providerId="ADAL" clId="{B72CAA74-D640-462B-8E0B-739D0AA5FB71}" dt="2024-10-08T13:00:22.835" v="119" actId="478"/>
          <ac:spMkLst>
            <pc:docMk/>
            <pc:sldMk cId="1036314989" sldId="378"/>
            <ac:spMk id="3" creationId="{CF20584B-BD79-46F8-95C9-AB3DD14426ED}"/>
          </ac:spMkLst>
        </pc:spChg>
        <pc:spChg chg="del">
          <ac:chgData name="Ondřej Částek" userId="8936cd17-3b83-4c2c-a9f2-dbc17b3bea9c" providerId="ADAL" clId="{B72CAA74-D640-462B-8E0B-739D0AA5FB71}" dt="2024-10-08T13:00:16.909" v="117" actId="478"/>
          <ac:spMkLst>
            <pc:docMk/>
            <pc:sldMk cId="1036314989" sldId="378"/>
            <ac:spMk id="4" creationId="{CF251376-43C0-447A-B30A-5F3FC5DF2CB6}"/>
          </ac:spMkLst>
        </pc:spChg>
        <pc:spChg chg="add">
          <ac:chgData name="Ondřej Částek" userId="8936cd17-3b83-4c2c-a9f2-dbc17b3bea9c" providerId="ADAL" clId="{B72CAA74-D640-462B-8E0B-739D0AA5FB71}" dt="2024-10-08T13:00:11.106" v="115"/>
          <ac:spMkLst>
            <pc:docMk/>
            <pc:sldMk cId="1036314989" sldId="378"/>
            <ac:spMk id="6" creationId="{161D6630-950F-49EF-B38F-71FD2C94F2F6}"/>
          </ac:spMkLst>
        </pc:spChg>
        <pc:picChg chg="add">
          <ac:chgData name="Ondřej Částek" userId="8936cd17-3b83-4c2c-a9f2-dbc17b3bea9c" providerId="ADAL" clId="{B72CAA74-D640-462B-8E0B-739D0AA5FB71}" dt="2024-10-08T13:00:13.492" v="116"/>
          <ac:picMkLst>
            <pc:docMk/>
            <pc:sldMk cId="1036314989" sldId="378"/>
            <ac:picMk id="1028" creationId="{F2983B3D-DC86-40A3-B80F-FF2E4AE1B271}"/>
          </ac:picMkLst>
        </pc:picChg>
      </pc:sldChg>
    </pc:docChg>
  </pc:docChgLst>
  <pc:docChgLst>
    <pc:chgData name="Ondřej Částek" userId="8936cd17-3b83-4c2c-a9f2-dbc17b3bea9c" providerId="ADAL" clId="{0C5AA314-3DC0-44CA-9D6C-438FAA24512B}"/>
    <pc:docChg chg="modSld">
      <pc:chgData name="Ondřej Částek" userId="8936cd17-3b83-4c2c-a9f2-dbc17b3bea9c" providerId="ADAL" clId="{0C5AA314-3DC0-44CA-9D6C-438FAA24512B}" dt="2025-02-21T06:48:54.557" v="27" actId="20577"/>
      <pc:docMkLst>
        <pc:docMk/>
      </pc:docMkLst>
      <pc:sldChg chg="modSp mod">
        <pc:chgData name="Ondřej Částek" userId="8936cd17-3b83-4c2c-a9f2-dbc17b3bea9c" providerId="ADAL" clId="{0C5AA314-3DC0-44CA-9D6C-438FAA24512B}" dt="2025-02-21T06:48:54.557" v="27" actId="20577"/>
        <pc:sldMkLst>
          <pc:docMk/>
          <pc:sldMk cId="3039613349" sldId="256"/>
        </pc:sldMkLst>
        <pc:spChg chg="mod">
          <ac:chgData name="Ondřej Částek" userId="8936cd17-3b83-4c2c-a9f2-dbc17b3bea9c" providerId="ADAL" clId="{0C5AA314-3DC0-44CA-9D6C-438FAA24512B}" dt="2025-02-21T06:48:49.691" v="25" actId="20577"/>
          <ac:spMkLst>
            <pc:docMk/>
            <pc:sldMk cId="3039613349" sldId="256"/>
            <ac:spMk id="12" creationId="{00000000-0000-0000-0000-000000000000}"/>
          </ac:spMkLst>
        </pc:spChg>
        <pc:spChg chg="mod">
          <ac:chgData name="Ondřej Částek" userId="8936cd17-3b83-4c2c-a9f2-dbc17b3bea9c" providerId="ADAL" clId="{0C5AA314-3DC0-44CA-9D6C-438FAA24512B}" dt="2025-02-21T06:48:54.557" v="27" actId="20577"/>
          <ac:spMkLst>
            <pc:docMk/>
            <pc:sldMk cId="3039613349" sldId="256"/>
            <ac:spMk id="13" creationId="{00000000-0000-0000-0000-000000000000}"/>
          </ac:spMkLst>
        </pc:spChg>
      </pc:sldChg>
    </pc:docChg>
  </pc:docChgLst>
  <pc:docChgLst>
    <pc:chgData name="Ondřej Částek" userId="8936cd17-3b83-4c2c-a9f2-dbc17b3bea9c" providerId="ADAL" clId="{A09BE5E2-D32C-4206-9CEC-0C696E54C83D}"/>
    <pc:docChg chg="undo custSel addSld delSld modSld">
      <pc:chgData name="Ondřej Částek" userId="8936cd17-3b83-4c2c-a9f2-dbc17b3bea9c" providerId="ADAL" clId="{A09BE5E2-D32C-4206-9CEC-0C696E54C83D}" dt="2023-10-24T07:03:55.203" v="183"/>
      <pc:docMkLst>
        <pc:docMk/>
      </pc:docMkLst>
      <pc:sldChg chg="addSp delSp modSp mod modClrScheme chgLayout">
        <pc:chgData name="Ondřej Částek" userId="8936cd17-3b83-4c2c-a9f2-dbc17b3bea9c" providerId="ADAL" clId="{A09BE5E2-D32C-4206-9CEC-0C696E54C83D}" dt="2023-10-24T06:53:25.048" v="182" actId="27636"/>
        <pc:sldMkLst>
          <pc:docMk/>
          <pc:sldMk cId="3039613349" sldId="256"/>
        </pc:sldMkLst>
        <pc:spChg chg="del mod">
          <ac:chgData name="Ondřej Částek" userId="8936cd17-3b83-4c2c-a9f2-dbc17b3bea9c" providerId="ADAL" clId="{A09BE5E2-D32C-4206-9CEC-0C696E54C83D}" dt="2023-10-24T06:44:17.601" v="178" actId="478"/>
          <ac:spMkLst>
            <pc:docMk/>
            <pc:sldMk cId="3039613349" sldId="256"/>
            <ac:spMk id="3" creationId="{3CDB8457-0BA6-D54B-A726-511C9A367AE0}"/>
          </ac:spMkLst>
        </pc:spChg>
        <pc:spChg chg="mod">
          <ac:chgData name="Ondřej Částek" userId="8936cd17-3b83-4c2c-a9f2-dbc17b3bea9c" providerId="ADAL" clId="{A09BE5E2-D32C-4206-9CEC-0C696E54C83D}" dt="2023-10-17T12:06:18.611" v="17" actId="26606"/>
          <ac:spMkLst>
            <pc:docMk/>
            <pc:sldMk cId="3039613349" sldId="256"/>
            <ac:spMk id="12" creationId="{00000000-0000-0000-0000-000000000000}"/>
          </ac:spMkLst>
        </pc:spChg>
        <pc:spChg chg="mod">
          <ac:chgData name="Ondřej Částek" userId="8936cd17-3b83-4c2c-a9f2-dbc17b3bea9c" providerId="ADAL" clId="{A09BE5E2-D32C-4206-9CEC-0C696E54C83D}" dt="2023-10-24T06:53:25.048" v="182" actId="27636"/>
          <ac:spMkLst>
            <pc:docMk/>
            <pc:sldMk cId="3039613349" sldId="256"/>
            <ac:spMk id="13" creationId="{00000000-0000-0000-0000-000000000000}"/>
          </ac:spMkLst>
        </pc:spChg>
        <pc:spChg chg="add del mod">
          <ac:chgData name="Ondřej Částek" userId="8936cd17-3b83-4c2c-a9f2-dbc17b3bea9c" providerId="ADAL" clId="{A09BE5E2-D32C-4206-9CEC-0C696E54C83D}" dt="2023-10-17T12:06:29.884" v="18" actId="478"/>
          <ac:spMkLst>
            <pc:docMk/>
            <pc:sldMk cId="3039613349" sldId="256"/>
            <ac:spMk id="18" creationId="{F096F8E6-A62B-5A88-56B9-E6FE19A50733}"/>
          </ac:spMkLst>
        </pc:spChg>
        <pc:picChg chg="add mod">
          <ac:chgData name="Ondřej Částek" userId="8936cd17-3b83-4c2c-a9f2-dbc17b3bea9c" providerId="ADAL" clId="{A09BE5E2-D32C-4206-9CEC-0C696E54C83D}" dt="2023-10-17T12:06:18.611" v="17" actId="26606"/>
          <ac:picMkLst>
            <pc:docMk/>
            <pc:sldMk cId="3039613349" sldId="256"/>
            <ac:picMk id="4" creationId="{C5116BE0-9ABB-497C-9D53-4C47573AACDD}"/>
          </ac:picMkLst>
        </pc:picChg>
      </pc:sldChg>
      <pc:sldChg chg="add">
        <pc:chgData name="Ondřej Částek" userId="8936cd17-3b83-4c2c-a9f2-dbc17b3bea9c" providerId="ADAL" clId="{A09BE5E2-D32C-4206-9CEC-0C696E54C83D}" dt="2023-10-24T07:03:55.203" v="183"/>
        <pc:sldMkLst>
          <pc:docMk/>
          <pc:sldMk cId="111922894" sldId="338"/>
        </pc:sldMkLst>
      </pc:sldChg>
      <pc:sldChg chg="modSp mod">
        <pc:chgData name="Ondřej Částek" userId="8936cd17-3b83-4c2c-a9f2-dbc17b3bea9c" providerId="ADAL" clId="{A09BE5E2-D32C-4206-9CEC-0C696E54C83D}" dt="2023-10-17T11:24:30.206" v="7" actId="1076"/>
        <pc:sldMkLst>
          <pc:docMk/>
          <pc:sldMk cId="0" sldId="349"/>
        </pc:sldMkLst>
        <pc:spChg chg="mod">
          <ac:chgData name="Ondřej Částek" userId="8936cd17-3b83-4c2c-a9f2-dbc17b3bea9c" providerId="ADAL" clId="{A09BE5E2-D32C-4206-9CEC-0C696E54C83D}" dt="2023-10-17T11:24:30.206" v="7" actId="1076"/>
          <ac:spMkLst>
            <pc:docMk/>
            <pc:sldMk cId="0" sldId="349"/>
            <ac:spMk id="11267" creationId="{D1281A3C-EF04-4364-8204-9558DE177DC0}"/>
          </ac:spMkLst>
        </pc:spChg>
        <pc:spChg chg="mod">
          <ac:chgData name="Ondřej Částek" userId="8936cd17-3b83-4c2c-a9f2-dbc17b3bea9c" providerId="ADAL" clId="{A09BE5E2-D32C-4206-9CEC-0C696E54C83D}" dt="2023-10-17T11:24:28.248" v="6" actId="1076"/>
          <ac:spMkLst>
            <pc:docMk/>
            <pc:sldMk cId="0" sldId="349"/>
            <ac:spMk id="11268" creationId="{B47250F7-C5C9-4815-BE2E-CF09FBB73627}"/>
          </ac:spMkLst>
        </pc:spChg>
      </pc:sldChg>
      <pc:sldChg chg="addSp delSp modSp mod">
        <pc:chgData name="Ondřej Částek" userId="8936cd17-3b83-4c2c-a9f2-dbc17b3bea9c" providerId="ADAL" clId="{A09BE5E2-D32C-4206-9CEC-0C696E54C83D}" dt="2023-10-17T13:01:07.894" v="175" actId="166"/>
        <pc:sldMkLst>
          <pc:docMk/>
          <pc:sldMk cId="0" sldId="350"/>
        </pc:sldMkLst>
        <pc:spChg chg="add mod">
          <ac:chgData name="Ondřej Částek" userId="8936cd17-3b83-4c2c-a9f2-dbc17b3bea9c" providerId="ADAL" clId="{A09BE5E2-D32C-4206-9CEC-0C696E54C83D}" dt="2023-10-17T13:00:59.418" v="174" actId="478"/>
          <ac:spMkLst>
            <pc:docMk/>
            <pc:sldMk cId="0" sldId="350"/>
            <ac:spMk id="3" creationId="{88533EF3-BBE4-45B8-9741-6A6FF65D073C}"/>
          </ac:spMkLst>
        </pc:spChg>
        <pc:spChg chg="del">
          <ac:chgData name="Ondřej Částek" userId="8936cd17-3b83-4c2c-a9f2-dbc17b3bea9c" providerId="ADAL" clId="{A09BE5E2-D32C-4206-9CEC-0C696E54C83D}" dt="2023-10-17T13:00:59.418" v="174" actId="478"/>
          <ac:spMkLst>
            <pc:docMk/>
            <pc:sldMk cId="0" sldId="350"/>
            <ac:spMk id="18435" creationId="{F41C987B-064E-4F01-935C-E394BCF4DBE1}"/>
          </ac:spMkLst>
        </pc:spChg>
        <pc:picChg chg="del">
          <ac:chgData name="Ondřej Částek" userId="8936cd17-3b83-4c2c-a9f2-dbc17b3bea9c" providerId="ADAL" clId="{A09BE5E2-D32C-4206-9CEC-0C696E54C83D}" dt="2023-10-17T13:00:52.774" v="172" actId="478"/>
          <ac:picMkLst>
            <pc:docMk/>
            <pc:sldMk cId="0" sldId="350"/>
            <ac:picMk id="18437" creationId="{C461D00C-6ED8-4E7F-85F1-6C223D74E52C}"/>
          </ac:picMkLst>
        </pc:picChg>
        <pc:picChg chg="add mod">
          <ac:chgData name="Ondřej Částek" userId="8936cd17-3b83-4c2c-a9f2-dbc17b3bea9c" providerId="ADAL" clId="{A09BE5E2-D32C-4206-9CEC-0C696E54C83D}" dt="2023-10-17T13:01:07.894" v="175" actId="166"/>
          <ac:picMkLst>
            <pc:docMk/>
            <pc:sldMk cId="0" sldId="350"/>
            <ac:picMk id="26626" creationId="{3AD8ED0D-C89E-4B8F-98E8-576BF6E3B34D}"/>
          </ac:picMkLst>
        </pc:picChg>
      </pc:sldChg>
      <pc:sldChg chg="addSp delSp modSp mod">
        <pc:chgData name="Ondřej Částek" userId="8936cd17-3b83-4c2c-a9f2-dbc17b3bea9c" providerId="ADAL" clId="{A09BE5E2-D32C-4206-9CEC-0C696E54C83D}" dt="2023-10-17T12:58:37.212" v="135" actId="14100"/>
        <pc:sldMkLst>
          <pc:docMk/>
          <pc:sldMk cId="0" sldId="352"/>
        </pc:sldMkLst>
        <pc:picChg chg="add mod">
          <ac:chgData name="Ondřej Částek" userId="8936cd17-3b83-4c2c-a9f2-dbc17b3bea9c" providerId="ADAL" clId="{A09BE5E2-D32C-4206-9CEC-0C696E54C83D}" dt="2023-10-17T12:58:37.212" v="135" actId="14100"/>
          <ac:picMkLst>
            <pc:docMk/>
            <pc:sldMk cId="0" sldId="352"/>
            <ac:picMk id="3" creationId="{679D2C9D-0305-4EAA-A668-581DC206A1B5}"/>
          </ac:picMkLst>
        </pc:picChg>
        <pc:picChg chg="del mod">
          <ac:chgData name="Ondřej Částek" userId="8936cd17-3b83-4c2c-a9f2-dbc17b3bea9c" providerId="ADAL" clId="{A09BE5E2-D32C-4206-9CEC-0C696E54C83D}" dt="2023-10-17T12:58:28.401" v="132" actId="478"/>
          <ac:picMkLst>
            <pc:docMk/>
            <pc:sldMk cId="0" sldId="352"/>
            <ac:picMk id="20484" creationId="{60E8013F-E704-4F4A-90EC-5E9D574F0434}"/>
          </ac:picMkLst>
        </pc:picChg>
      </pc:sldChg>
      <pc:sldChg chg="modSp">
        <pc:chgData name="Ondřej Částek" userId="8936cd17-3b83-4c2c-a9f2-dbc17b3bea9c" providerId="ADAL" clId="{A09BE5E2-D32C-4206-9CEC-0C696E54C83D}" dt="2023-10-17T11:59:50.825" v="15" actId="1076"/>
        <pc:sldMkLst>
          <pc:docMk/>
          <pc:sldMk cId="0" sldId="354"/>
        </pc:sldMkLst>
        <pc:picChg chg="mod">
          <ac:chgData name="Ondřej Částek" userId="8936cd17-3b83-4c2c-a9f2-dbc17b3bea9c" providerId="ADAL" clId="{A09BE5E2-D32C-4206-9CEC-0C696E54C83D}" dt="2023-10-17T11:59:50.825" v="15" actId="1076"/>
          <ac:picMkLst>
            <pc:docMk/>
            <pc:sldMk cId="0" sldId="354"/>
            <ac:picMk id="22532" creationId="{20249D98-7682-42C4-8CB9-C88859EF8A22}"/>
          </ac:picMkLst>
        </pc:picChg>
      </pc:sldChg>
      <pc:sldChg chg="modSp mod">
        <pc:chgData name="Ondřej Částek" userId="8936cd17-3b83-4c2c-a9f2-dbc17b3bea9c" providerId="ADAL" clId="{A09BE5E2-D32C-4206-9CEC-0C696E54C83D}" dt="2023-10-17T12:15:00.006" v="54" actId="20577"/>
        <pc:sldMkLst>
          <pc:docMk/>
          <pc:sldMk cId="0" sldId="356"/>
        </pc:sldMkLst>
        <pc:spChg chg="mod">
          <ac:chgData name="Ondřej Částek" userId="8936cd17-3b83-4c2c-a9f2-dbc17b3bea9c" providerId="ADAL" clId="{A09BE5E2-D32C-4206-9CEC-0C696E54C83D}" dt="2023-10-17T12:15:00.006" v="54" actId="20577"/>
          <ac:spMkLst>
            <pc:docMk/>
            <pc:sldMk cId="0" sldId="356"/>
            <ac:spMk id="26628" creationId="{6D53B17C-82D7-42B5-BC53-B03CD9AFF01E}"/>
          </ac:spMkLst>
        </pc:spChg>
      </pc:sldChg>
      <pc:sldChg chg="modSp mod">
        <pc:chgData name="Ondřej Částek" userId="8936cd17-3b83-4c2c-a9f2-dbc17b3bea9c" providerId="ADAL" clId="{A09BE5E2-D32C-4206-9CEC-0C696E54C83D}" dt="2023-10-17T12:26:12.476" v="131" actId="20577"/>
        <pc:sldMkLst>
          <pc:docMk/>
          <pc:sldMk cId="0" sldId="357"/>
        </pc:sldMkLst>
        <pc:spChg chg="mod">
          <ac:chgData name="Ondřej Částek" userId="8936cd17-3b83-4c2c-a9f2-dbc17b3bea9c" providerId="ADAL" clId="{A09BE5E2-D32C-4206-9CEC-0C696E54C83D}" dt="2023-10-17T12:26:12.476" v="131" actId="20577"/>
          <ac:spMkLst>
            <pc:docMk/>
            <pc:sldMk cId="0" sldId="357"/>
            <ac:spMk id="28676" creationId="{0D1A0874-F31E-4935-81B9-85E5E3876BE1}"/>
          </ac:spMkLst>
        </pc:spChg>
      </pc:sldChg>
      <pc:sldChg chg="modSp mod">
        <pc:chgData name="Ondřej Částek" userId="8936cd17-3b83-4c2c-a9f2-dbc17b3bea9c" providerId="ADAL" clId="{A09BE5E2-D32C-4206-9CEC-0C696E54C83D}" dt="2023-10-17T12:17:07.707" v="65" actId="1076"/>
        <pc:sldMkLst>
          <pc:docMk/>
          <pc:sldMk cId="0" sldId="358"/>
        </pc:sldMkLst>
        <pc:spChg chg="mod">
          <ac:chgData name="Ondřej Částek" userId="8936cd17-3b83-4c2c-a9f2-dbc17b3bea9c" providerId="ADAL" clId="{A09BE5E2-D32C-4206-9CEC-0C696E54C83D}" dt="2023-10-17T12:17:07.707" v="65" actId="1076"/>
          <ac:spMkLst>
            <pc:docMk/>
            <pc:sldMk cId="0" sldId="358"/>
            <ac:spMk id="30723" creationId="{8E121C92-E6D5-4671-9E87-CA6691E6A287}"/>
          </ac:spMkLst>
        </pc:spChg>
      </pc:sldChg>
      <pc:sldChg chg="modSp mod">
        <pc:chgData name="Ondřej Částek" userId="8936cd17-3b83-4c2c-a9f2-dbc17b3bea9c" providerId="ADAL" clId="{A09BE5E2-D32C-4206-9CEC-0C696E54C83D}" dt="2023-10-17T11:24:40.556" v="9" actId="1076"/>
        <pc:sldMkLst>
          <pc:docMk/>
          <pc:sldMk cId="0" sldId="362"/>
        </pc:sldMkLst>
        <pc:spChg chg="mod">
          <ac:chgData name="Ondřej Částek" userId="8936cd17-3b83-4c2c-a9f2-dbc17b3bea9c" providerId="ADAL" clId="{A09BE5E2-D32C-4206-9CEC-0C696E54C83D}" dt="2023-10-17T11:24:40.556" v="9" actId="1076"/>
          <ac:spMkLst>
            <pc:docMk/>
            <pc:sldMk cId="0" sldId="362"/>
            <ac:spMk id="13315" creationId="{6EE21AE3-9803-410D-9427-F17D91600C45}"/>
          </ac:spMkLst>
        </pc:spChg>
        <pc:spChg chg="mod">
          <ac:chgData name="Ondřej Částek" userId="8936cd17-3b83-4c2c-a9f2-dbc17b3bea9c" providerId="ADAL" clId="{A09BE5E2-D32C-4206-9CEC-0C696E54C83D}" dt="2023-10-17T11:24:17.492" v="4" actId="1076"/>
          <ac:spMkLst>
            <pc:docMk/>
            <pc:sldMk cId="0" sldId="362"/>
            <ac:spMk id="13316" creationId="{EF6BD1EF-1872-43A2-8498-FC61F35247C6}"/>
          </ac:spMkLst>
        </pc:spChg>
      </pc:sldChg>
      <pc:sldChg chg="modSp mod modNotesTx">
        <pc:chgData name="Ondřej Částek" userId="8936cd17-3b83-4c2c-a9f2-dbc17b3bea9c" providerId="ADAL" clId="{A09BE5E2-D32C-4206-9CEC-0C696E54C83D}" dt="2023-10-17T12:59:55.156" v="171" actId="20577"/>
        <pc:sldMkLst>
          <pc:docMk/>
          <pc:sldMk cId="0" sldId="363"/>
        </pc:sldMkLst>
        <pc:spChg chg="mod">
          <ac:chgData name="Ondřej Částek" userId="8936cd17-3b83-4c2c-a9f2-dbc17b3bea9c" providerId="ADAL" clId="{A09BE5E2-D32C-4206-9CEC-0C696E54C83D}" dt="2023-10-17T12:59:30.582" v="166" actId="6549"/>
          <ac:spMkLst>
            <pc:docMk/>
            <pc:sldMk cId="0" sldId="363"/>
            <ac:spMk id="8196" creationId="{B885FFDE-7509-44D1-B579-4E22CDC54BDC}"/>
          </ac:spMkLst>
        </pc:spChg>
        <pc:spChg chg="mod">
          <ac:chgData name="Ondřej Částek" userId="8936cd17-3b83-4c2c-a9f2-dbc17b3bea9c" providerId="ADAL" clId="{A09BE5E2-D32C-4206-9CEC-0C696E54C83D}" dt="2023-10-17T11:25:06.044" v="12" actId="1076"/>
          <ac:spMkLst>
            <pc:docMk/>
            <pc:sldMk cId="0" sldId="363"/>
            <ac:spMk id="15363" creationId="{9D1AD3B7-43BC-4C48-92BC-32E612C27D5F}"/>
          </ac:spMkLst>
        </pc:spChg>
      </pc:sldChg>
      <pc:sldChg chg="modSp mod">
        <pc:chgData name="Ondřej Částek" userId="8936cd17-3b83-4c2c-a9f2-dbc17b3bea9c" providerId="ADAL" clId="{A09BE5E2-D32C-4206-9CEC-0C696E54C83D}" dt="2023-10-17T12:17:20.190" v="73" actId="20577"/>
        <pc:sldMkLst>
          <pc:docMk/>
          <pc:sldMk cId="0" sldId="364"/>
        </pc:sldMkLst>
        <pc:spChg chg="mod">
          <ac:chgData name="Ondřej Částek" userId="8936cd17-3b83-4c2c-a9f2-dbc17b3bea9c" providerId="ADAL" clId="{A09BE5E2-D32C-4206-9CEC-0C696E54C83D}" dt="2023-10-17T12:17:20.190" v="73" actId="20577"/>
          <ac:spMkLst>
            <pc:docMk/>
            <pc:sldMk cId="0" sldId="364"/>
            <ac:spMk id="32771" creationId="{C052CE5D-D057-4BF7-8B2F-1881AF8AF936}"/>
          </ac:spMkLst>
        </pc:spChg>
      </pc:sldChg>
      <pc:sldChg chg="modSp mod">
        <pc:chgData name="Ondřej Částek" userId="8936cd17-3b83-4c2c-a9f2-dbc17b3bea9c" providerId="ADAL" clId="{A09BE5E2-D32C-4206-9CEC-0C696E54C83D}" dt="2023-10-17T12:16:16.681" v="58" actId="20577"/>
        <pc:sldMkLst>
          <pc:docMk/>
          <pc:sldMk cId="0" sldId="366"/>
        </pc:sldMkLst>
        <pc:spChg chg="mod">
          <ac:chgData name="Ondřej Částek" userId="8936cd17-3b83-4c2c-a9f2-dbc17b3bea9c" providerId="ADAL" clId="{A09BE5E2-D32C-4206-9CEC-0C696E54C83D}" dt="2023-10-17T12:16:16.681" v="58" actId="20577"/>
          <ac:spMkLst>
            <pc:docMk/>
            <pc:sldMk cId="0" sldId="366"/>
            <ac:spMk id="41988" creationId="{E0356974-01EF-49E1-AE6C-766F789A7EBE}"/>
          </ac:spMkLst>
        </pc:spChg>
      </pc:sldChg>
      <pc:sldChg chg="delSp del">
        <pc:chgData name="Ondřej Částek" userId="8936cd17-3b83-4c2c-a9f2-dbc17b3bea9c" providerId="ADAL" clId="{A09BE5E2-D32C-4206-9CEC-0C696E54C83D}" dt="2023-10-17T13:01:26.329" v="177" actId="47"/>
        <pc:sldMkLst>
          <pc:docMk/>
          <pc:sldMk cId="0" sldId="369"/>
        </pc:sldMkLst>
        <pc:spChg chg="del">
          <ac:chgData name="Ondřej Částek" userId="8936cd17-3b83-4c2c-a9f2-dbc17b3bea9c" providerId="ADAL" clId="{A09BE5E2-D32C-4206-9CEC-0C696E54C83D}" dt="2023-10-17T11:55:31.266" v="13" actId="478"/>
          <ac:spMkLst>
            <pc:docMk/>
            <pc:sldMk cId="0" sldId="369"/>
            <ac:spMk id="17413" creationId="{DE27C101-394E-444D-9E61-B579ABE336C4}"/>
          </ac:spMkLst>
        </pc:spChg>
        <pc:picChg chg="del">
          <ac:chgData name="Ondřej Částek" userId="8936cd17-3b83-4c2c-a9f2-dbc17b3bea9c" providerId="ADAL" clId="{A09BE5E2-D32C-4206-9CEC-0C696E54C83D}" dt="2023-10-17T13:01:23.523" v="176" actId="478"/>
          <ac:picMkLst>
            <pc:docMk/>
            <pc:sldMk cId="0" sldId="369"/>
            <ac:picMk id="17415" creationId="{B96ADA1A-109F-451F-BC09-D13C7A305F79}"/>
          </ac:picMkLst>
        </pc:picChg>
      </pc:sldChg>
      <pc:sldChg chg="delSp modSp new mod">
        <pc:chgData name="Ondřej Částek" userId="8936cd17-3b83-4c2c-a9f2-dbc17b3bea9c" providerId="ADAL" clId="{A09BE5E2-D32C-4206-9CEC-0C696E54C83D}" dt="2023-10-17T12:08:35.701" v="41" actId="12"/>
        <pc:sldMkLst>
          <pc:docMk/>
          <pc:sldMk cId="2654312506" sldId="370"/>
        </pc:sldMkLst>
        <pc:spChg chg="mod">
          <ac:chgData name="Ondřej Částek" userId="8936cd17-3b83-4c2c-a9f2-dbc17b3bea9c" providerId="ADAL" clId="{A09BE5E2-D32C-4206-9CEC-0C696E54C83D}" dt="2023-10-17T12:07:43.499" v="34" actId="20577"/>
          <ac:spMkLst>
            <pc:docMk/>
            <pc:sldMk cId="2654312506" sldId="370"/>
            <ac:spMk id="2" creationId="{0F9187EA-F4C5-4F5F-8EC6-033A14BF8E54}"/>
          </ac:spMkLst>
        </pc:spChg>
        <pc:spChg chg="mod">
          <ac:chgData name="Ondřej Částek" userId="8936cd17-3b83-4c2c-a9f2-dbc17b3bea9c" providerId="ADAL" clId="{A09BE5E2-D32C-4206-9CEC-0C696E54C83D}" dt="2023-10-17T12:08:35.701" v="41" actId="12"/>
          <ac:spMkLst>
            <pc:docMk/>
            <pc:sldMk cId="2654312506" sldId="370"/>
            <ac:spMk id="3" creationId="{0204CF06-9507-4D9F-AC93-C187FF36ABF8}"/>
          </ac:spMkLst>
        </pc:spChg>
        <pc:spChg chg="del">
          <ac:chgData name="Ondřej Částek" userId="8936cd17-3b83-4c2c-a9f2-dbc17b3bea9c" providerId="ADAL" clId="{A09BE5E2-D32C-4206-9CEC-0C696E54C83D}" dt="2023-10-17T12:07:47.509" v="35" actId="478"/>
          <ac:spMkLst>
            <pc:docMk/>
            <pc:sldMk cId="2654312506" sldId="370"/>
            <ac:spMk id="4" creationId="{A908768D-348E-4D0F-83D2-A23A35E1FC7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329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2276013-3915-4178-9805-2DB48265E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E0BD5A-0CF4-4DC2-9135-BC1CCE833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1. Ne </a:t>
            </a:r>
            <a:r>
              <a:rPr lang="en-US" altLang="en-US" dirty="0" err="1">
                <a:latin typeface="Arial" panose="020B0604020202020204" pitchFamily="34" charset="0"/>
              </a:rPr>
              <a:t>příliš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nízké</a:t>
            </a:r>
            <a:r>
              <a:rPr lang="en-US" altLang="en-US" dirty="0">
                <a:latin typeface="Arial" panose="020B0604020202020204" pitchFamily="34" charset="0"/>
              </a:rPr>
              <a:t> - dumping, ne </a:t>
            </a:r>
            <a:r>
              <a:rPr lang="en-US" altLang="en-US" dirty="0" err="1">
                <a:latin typeface="Arial" panose="020B0604020202020204" pitchFamily="34" charset="0"/>
              </a:rPr>
              <a:t>příliš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vysoké</a:t>
            </a:r>
            <a:r>
              <a:rPr lang="en-US" altLang="en-US" dirty="0">
                <a:latin typeface="Arial" panose="020B0604020202020204" pitchFamily="34" charset="0"/>
              </a:rPr>
              <a:t> - "</a:t>
            </a:r>
            <a:r>
              <a:rPr lang="en-US" altLang="en-US" dirty="0" err="1">
                <a:latin typeface="Arial" panose="020B0604020202020204" pitchFamily="34" charset="0"/>
              </a:rPr>
              <a:t>únik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tvrdé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měny</a:t>
            </a:r>
            <a:r>
              <a:rPr lang="en-US" altLang="en-US" dirty="0">
                <a:latin typeface="Arial" panose="020B0604020202020204" pitchFamily="34" charset="0"/>
              </a:rPr>
              <a:t>", </a:t>
            </a:r>
            <a:r>
              <a:rPr lang="en-US" altLang="en-US" dirty="0" err="1">
                <a:latin typeface="Arial" panose="020B0604020202020204" pitchFamily="34" charset="0"/>
              </a:rPr>
              <a:t>dovozní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cla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další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poplatky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</a:rPr>
              <a:t>záleží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na</a:t>
            </a:r>
            <a:r>
              <a:rPr lang="en-US" altLang="en-US" dirty="0">
                <a:latin typeface="Arial" panose="020B0604020202020204" pitchFamily="34" charset="0"/>
              </a:rPr>
              <a:t> tom, </a:t>
            </a:r>
            <a:r>
              <a:rPr lang="en-US" altLang="en-US" dirty="0" err="1">
                <a:latin typeface="Arial" panose="020B0604020202020204" pitchFamily="34" charset="0"/>
              </a:rPr>
              <a:t>odkud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zboží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pochází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2. </a:t>
            </a:r>
            <a:r>
              <a:rPr lang="en-US" altLang="en-US" dirty="0" err="1">
                <a:latin typeface="Arial" panose="020B0604020202020204" pitchFamily="34" charset="0"/>
              </a:rPr>
              <a:t>Krádež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vysoká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hodnota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rozbití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křehké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napadení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hmyz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infekce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bakterie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viry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rez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oxidace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promáčknutí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poškrábání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rozmrazení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zkažení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citlivost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teplo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vlhkost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zpoždění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sezónní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zboží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úmyslné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cs-CZ" altLang="en-US" dirty="0">
                <a:latin typeface="Arial" panose="020B0604020202020204" pitchFamily="34" charset="0"/>
              </a:rPr>
              <a:t>poškození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nebezpečí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způsobená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člověkem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vedle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krádeže</a:t>
            </a:r>
            <a:r>
              <a:rPr lang="cs-CZ" altLang="en-US" dirty="0">
                <a:latin typeface="Arial" panose="020B0604020202020204" pitchFamily="34" charset="0"/>
              </a:rPr>
              <a:t>,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cs-CZ" altLang="en-US" dirty="0">
                <a:latin typeface="Arial" panose="020B0604020202020204" pitchFamily="34" charset="0"/>
              </a:rPr>
              <a:t>úmyslného </a:t>
            </a:r>
            <a:r>
              <a:rPr lang="en-US" altLang="en-US" dirty="0" err="1">
                <a:latin typeface="Arial" panose="020B0604020202020204" pitchFamily="34" charset="0"/>
              </a:rPr>
              <a:t>potopení</a:t>
            </a:r>
            <a:r>
              <a:rPr lang="cs-CZ" altLang="en-US" dirty="0">
                <a:latin typeface="Arial" panose="020B0604020202020204" pitchFamily="34" charset="0"/>
              </a:rPr>
              <a:t> a poškození</a:t>
            </a:r>
            <a:r>
              <a:rPr lang="en-US" altLang="en-US" dirty="0">
                <a:latin typeface="Arial" panose="020B0604020202020204" pitchFamily="34" charset="0"/>
              </a:rPr>
              <a:t>): </a:t>
            </a:r>
            <a:r>
              <a:rPr lang="en-US" altLang="en-US" dirty="0" err="1">
                <a:latin typeface="Arial" panose="020B0604020202020204" pitchFamily="34" charset="0"/>
              </a:rPr>
              <a:t>válka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občanské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nepokoje</a:t>
            </a:r>
            <a:r>
              <a:rPr lang="en-US" altLang="en-US" dirty="0">
                <a:latin typeface="Arial" panose="020B0604020202020204" pitchFamily="34" charset="0"/>
              </a:rPr>
              <a:t> (= </a:t>
            </a:r>
            <a:r>
              <a:rPr lang="en-US" altLang="en-US" dirty="0" err="1">
                <a:latin typeface="Arial" panose="020B0604020202020204" pitchFamily="34" charset="0"/>
              </a:rPr>
              <a:t>veřejné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protesty</a:t>
            </a:r>
            <a:r>
              <a:rPr lang="en-US" altLang="en-US" dirty="0">
                <a:latin typeface="Arial" panose="020B0604020202020204" pitchFamily="34" charset="0"/>
              </a:rPr>
              <a:t>/</a:t>
            </a:r>
            <a:r>
              <a:rPr lang="en-US" altLang="en-US" dirty="0" err="1">
                <a:latin typeface="Arial" panose="020B0604020202020204" pitchFamily="34" charset="0"/>
              </a:rPr>
              <a:t>nepokoje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stávky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nedbalost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pirátství</a:t>
            </a:r>
            <a:r>
              <a:rPr lang="cs-CZ" altLang="en-US" dirty="0">
                <a:latin typeface="Arial" panose="020B0604020202020204" pitchFamily="34" charset="0"/>
              </a:rPr>
              <a:t>, srážka, potopení, požár.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I s dobrým pojištěním nastanou nepříjemnosti: ztráta času atd.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3. a) </a:t>
            </a:r>
            <a:r>
              <a:rPr lang="cs-CZ" altLang="en-US" dirty="0">
                <a:latin typeface="Arial" panose="020B0604020202020204" pitchFamily="34" charset="0"/>
              </a:rPr>
              <a:t>přeprava: vnitrostátní od dveří ke dveřím, mezinárodní se stává také standardem, outsourcing, je třeba rozhodnout, kdo zaplatí jakou část přepravy.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b) usnadnění pohybu: dokumentace - dovozní a vývozní dokumenty, licence, povolení, prohlášení. Kde a kdy je třeba předložit.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4. komplikované soudní spory, aplikace mezinárodního práva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6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EBF7946-DF54-418F-AC78-904D25E5B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9C6865E-B6D4-4050-B432-468883D33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06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8E9B2A2-5EEC-4C50-86F4-A78B7BD87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FE90D43-6663-477E-A41D-96D0E14FE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EXW </a:t>
            </a:r>
            <a:r>
              <a:rPr lang="cs-CZ" altLang="en-US" dirty="0">
                <a:latin typeface="Arial" panose="020B0604020202020204" pitchFamily="34" charset="0"/>
              </a:rPr>
              <a:t>- </a:t>
            </a:r>
            <a:r>
              <a:rPr lang="cs-CZ" altLang="en-US" dirty="0" err="1">
                <a:latin typeface="Arial" panose="020B0604020202020204" pitchFamily="34" charset="0"/>
              </a:rPr>
              <a:t>dává jasně najevo, že tento </a:t>
            </a:r>
            <a:r>
              <a:rPr lang="cs-CZ" altLang="en-US" dirty="0">
                <a:latin typeface="Arial" panose="020B0604020202020204" pitchFamily="34" charset="0"/>
              </a:rPr>
              <a:t>termín </a:t>
            </a:r>
            <a:r>
              <a:rPr lang="cs-CZ" altLang="en-US" dirty="0" err="1">
                <a:latin typeface="Arial" panose="020B0604020202020204" pitchFamily="34" charset="0"/>
              </a:rPr>
              <a:t>je vhodný pouze pro vnitrostátní obchod </a:t>
            </a:r>
            <a:r>
              <a:rPr lang="cs-CZ" altLang="en-US" dirty="0">
                <a:latin typeface="Arial" panose="020B0604020202020204" pitchFamily="34" charset="0"/>
              </a:rPr>
              <a:t>a není </a:t>
            </a:r>
            <a:r>
              <a:rPr lang="cs-CZ" altLang="en-US" dirty="0" err="1">
                <a:latin typeface="Arial" panose="020B0604020202020204" pitchFamily="34" charset="0"/>
              </a:rPr>
              <a:t>již vhodný pro </a:t>
            </a:r>
            <a:r>
              <a:rPr lang="cs-CZ" altLang="en-US" dirty="0">
                <a:latin typeface="Arial" panose="020B0604020202020204" pitchFamily="34" charset="0"/>
              </a:rPr>
              <a:t>vývoz, </a:t>
            </a:r>
            <a:r>
              <a:rPr lang="cs-CZ" altLang="en-US" dirty="0" err="1">
                <a:latin typeface="Arial" panose="020B0604020202020204" pitchFamily="34" charset="0"/>
              </a:rPr>
              <a:t>protože kupující je odpovědný za </a:t>
            </a:r>
            <a:r>
              <a:rPr lang="cs-CZ" altLang="en-US" dirty="0">
                <a:latin typeface="Arial" panose="020B0604020202020204" pitchFamily="34" charset="0"/>
              </a:rPr>
              <a:t>vývozní odbavení v zemi </a:t>
            </a:r>
            <a:r>
              <a:rPr lang="cs-CZ" altLang="en-US" dirty="0" err="1">
                <a:latin typeface="Arial" panose="020B0604020202020204" pitchFamily="34" charset="0"/>
              </a:rPr>
              <a:t>prodávajícího</a:t>
            </a:r>
            <a:r>
              <a:rPr lang="cs-CZ" altLang="en-US" dirty="0">
                <a:latin typeface="Arial" panose="020B0604020202020204" pitchFamily="34" charset="0"/>
              </a:rPr>
              <a:t>. </a:t>
            </a:r>
            <a:r>
              <a:rPr lang="cs-CZ" altLang="en-US" dirty="0" err="1">
                <a:latin typeface="Arial" panose="020B0604020202020204" pitchFamily="34" charset="0"/>
              </a:rPr>
              <a:t>Je zřejmé, že s moderními bezpečnostními obavami je to téměř nemožné.</a:t>
            </a:r>
            <a:endParaRPr lang="cs-CZ" altLang="en-US" dirty="0">
              <a:latin typeface="Arial" panose="020B0604020202020204" pitchFamily="34" charset="0"/>
            </a:endParaRPr>
          </a:p>
          <a:p>
            <a:endParaRPr lang="cs-CZ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A625FCA-4890-4B59-A41C-5005EF72A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3118F2-64BD-4E4F-BD9A-46F23515B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3686763-1737-4690-81B0-3C6993D71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CBCEF2-1E0E-400B-BE4E-F639BD763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DAP</a:t>
            </a:r>
          </a:p>
          <a:p>
            <a:r>
              <a:rPr lang="cs-CZ" altLang="en-US" b="1" dirty="0" err="1">
                <a:latin typeface="Arial" panose="020B0604020202020204" pitchFamily="34" charset="0"/>
              </a:rPr>
              <a:t>Odpovědnost</a:t>
            </a:r>
            <a:r>
              <a:rPr lang="cs-CZ" altLang="en-US" dirty="0">
                <a:latin typeface="Arial" panose="020B0604020202020204" pitchFamily="34" charset="0"/>
              </a:rPr>
              <a:t>i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Prodávající nese odpovědnost </a:t>
            </a:r>
            <a:r>
              <a:rPr lang="cs-CZ" altLang="en-US" dirty="0">
                <a:latin typeface="Arial" panose="020B0604020202020204" pitchFamily="34" charset="0"/>
              </a:rPr>
              <a:t>a </a:t>
            </a:r>
            <a:r>
              <a:rPr lang="cs-CZ" altLang="en-US" dirty="0" err="1">
                <a:latin typeface="Arial" panose="020B0604020202020204" pitchFamily="34" charset="0"/>
              </a:rPr>
              <a:t>rizika </a:t>
            </a:r>
            <a:r>
              <a:rPr lang="cs-CZ" altLang="en-US" dirty="0">
                <a:latin typeface="Arial" panose="020B0604020202020204" pitchFamily="34" charset="0"/>
              </a:rPr>
              <a:t>za </a:t>
            </a:r>
            <a:r>
              <a:rPr lang="cs-CZ" altLang="en-US" dirty="0" err="1">
                <a:latin typeface="Arial" panose="020B0604020202020204" pitchFamily="34" charset="0"/>
              </a:rPr>
              <a:t>dodání zboží </a:t>
            </a:r>
            <a:r>
              <a:rPr lang="cs-CZ" altLang="en-US" dirty="0">
                <a:latin typeface="Arial" panose="020B0604020202020204" pitchFamily="34" charset="0"/>
              </a:rPr>
              <a:t>na </a:t>
            </a:r>
            <a:r>
              <a:rPr lang="cs-CZ" altLang="en-US" dirty="0" err="1">
                <a:latin typeface="Arial" panose="020B0604020202020204" pitchFamily="34" charset="0"/>
              </a:rPr>
              <a:t>určené </a:t>
            </a:r>
            <a:r>
              <a:rPr lang="cs-CZ" altLang="en-US" dirty="0">
                <a:latin typeface="Arial" panose="020B0604020202020204" pitchFamily="34" charset="0"/>
              </a:rPr>
              <a:t>místo.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Prodávajícímu se doporučuje získat přepravní smlouvy</a:t>
            </a:r>
            <a:r>
              <a:rPr lang="cs-CZ" altLang="en-US" dirty="0">
                <a:latin typeface="Arial" panose="020B0604020202020204" pitchFamily="34" charset="0"/>
              </a:rPr>
              <a:t>,</a:t>
            </a:r>
            <a:r>
              <a:rPr lang="cs-CZ" altLang="en-US" dirty="0" err="1">
                <a:latin typeface="Arial" panose="020B0604020202020204" pitchFamily="34" charset="0"/>
              </a:rPr>
              <a:t> které odpovídají </a:t>
            </a:r>
            <a:r>
              <a:rPr lang="cs-CZ" altLang="en-US" dirty="0">
                <a:latin typeface="Arial" panose="020B0604020202020204" pitchFamily="34" charset="0"/>
              </a:rPr>
              <a:t>kupní smlouvě</a:t>
            </a:r>
            <a:r>
              <a:rPr lang="cs-CZ" altLang="en-US" dirty="0" err="1">
                <a:latin typeface="Arial" panose="020B0604020202020204" pitchFamily="34" charset="0"/>
              </a:rPr>
              <a:t>.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Prodávající je povinen odbavit zboží pro </a:t>
            </a:r>
            <a:r>
              <a:rPr lang="cs-CZ" altLang="en-US" dirty="0">
                <a:latin typeface="Arial" panose="020B0604020202020204" pitchFamily="34" charset="0"/>
              </a:rPr>
              <a:t>vývoz.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Pokud prodávajícímu vzniknou náklady na vykládku </a:t>
            </a:r>
            <a:r>
              <a:rPr lang="cs-CZ" altLang="en-US" dirty="0">
                <a:latin typeface="Arial" panose="020B0604020202020204" pitchFamily="34" charset="0"/>
              </a:rPr>
              <a:t>v místě </a:t>
            </a:r>
            <a:r>
              <a:rPr lang="cs-CZ" altLang="en-US" dirty="0" err="1">
                <a:latin typeface="Arial" panose="020B0604020202020204" pitchFamily="34" charset="0"/>
              </a:rPr>
              <a:t>určení</a:t>
            </a:r>
            <a:r>
              <a:rPr lang="cs-CZ" altLang="en-US" dirty="0">
                <a:latin typeface="Arial" panose="020B0604020202020204" pitchFamily="34" charset="0"/>
              </a:rPr>
              <a:t>, nemá nárok na </a:t>
            </a:r>
            <a:r>
              <a:rPr lang="cs-CZ" altLang="en-US" dirty="0" err="1">
                <a:latin typeface="Arial" panose="020B0604020202020204" pitchFamily="34" charset="0"/>
              </a:rPr>
              <a:t>náhradu </a:t>
            </a:r>
            <a:r>
              <a:rPr lang="cs-CZ" altLang="en-US" dirty="0">
                <a:latin typeface="Arial" panose="020B0604020202020204" pitchFamily="34" charset="0"/>
              </a:rPr>
              <a:t>těchto nákladů, </a:t>
            </a:r>
            <a:r>
              <a:rPr lang="cs-CZ" altLang="en-US" dirty="0" err="1">
                <a:latin typeface="Arial" panose="020B0604020202020204" pitchFamily="34" charset="0"/>
              </a:rPr>
              <a:t>pokud to nebylo předem dohodnuto.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Dovozce je odpovědný za provedení celního </a:t>
            </a:r>
            <a:r>
              <a:rPr lang="cs-CZ" altLang="en-US" dirty="0">
                <a:latin typeface="Arial" panose="020B0604020202020204" pitchFamily="34" charset="0"/>
              </a:rPr>
              <a:t>odbavení a </a:t>
            </a:r>
            <a:r>
              <a:rPr lang="cs-CZ" altLang="en-US" dirty="0" err="1">
                <a:latin typeface="Arial" panose="020B0604020202020204" pitchFamily="34" charset="0"/>
              </a:rPr>
              <a:t>zaplacení </a:t>
            </a:r>
            <a:r>
              <a:rPr lang="cs-CZ" altLang="en-US" dirty="0">
                <a:latin typeface="Arial" panose="020B0604020202020204" pitchFamily="34" charset="0"/>
              </a:rPr>
              <a:t>případného cla.  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DPU</a:t>
            </a:r>
          </a:p>
          <a:p>
            <a:r>
              <a:rPr lang="cs-CZ" altLang="en-US" b="1" dirty="0" err="1">
                <a:latin typeface="Arial" panose="020B0604020202020204" pitchFamily="34" charset="0"/>
              </a:rPr>
              <a:t>Odpovědnost</a:t>
            </a:r>
            <a:r>
              <a:rPr lang="cs-CZ" altLang="en-US" dirty="0">
                <a:latin typeface="Arial" panose="020B0604020202020204" pitchFamily="34" charset="0"/>
              </a:rPr>
              <a:t>i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Prodávající nese náklady </a:t>
            </a:r>
            <a:r>
              <a:rPr lang="cs-CZ" altLang="en-US" dirty="0">
                <a:latin typeface="Arial" panose="020B0604020202020204" pitchFamily="34" charset="0"/>
              </a:rPr>
              <a:t>a </a:t>
            </a:r>
            <a:r>
              <a:rPr lang="cs-CZ" altLang="en-US" dirty="0" err="1">
                <a:latin typeface="Arial" panose="020B0604020202020204" pitchFamily="34" charset="0"/>
              </a:rPr>
              <a:t>rizika spojená s dopravou zboží na </a:t>
            </a:r>
            <a:r>
              <a:rPr lang="cs-CZ" altLang="en-US" dirty="0">
                <a:latin typeface="Arial" panose="020B0604020202020204" pitchFamily="34" charset="0"/>
              </a:rPr>
              <a:t>místo </a:t>
            </a:r>
            <a:r>
              <a:rPr lang="cs-CZ" altLang="en-US" dirty="0" err="1">
                <a:latin typeface="Arial" panose="020B0604020202020204" pitchFamily="34" charset="0"/>
              </a:rPr>
              <a:t>uvedené </a:t>
            </a:r>
            <a:r>
              <a:rPr lang="cs-CZ" altLang="en-US" dirty="0">
                <a:latin typeface="Arial" panose="020B0604020202020204" pitchFamily="34" charset="0"/>
              </a:rPr>
              <a:t>ve smlouvě</a:t>
            </a:r>
            <a:r>
              <a:rPr lang="cs-CZ" altLang="en-US" dirty="0" err="1">
                <a:latin typeface="Arial" panose="020B0604020202020204" pitchFamily="34" charset="0"/>
              </a:rPr>
              <a:t>.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Prodávající by měl zajistit, aby jeho zasílatelská smlouva odrážela </a:t>
            </a:r>
            <a:r>
              <a:rPr lang="cs-CZ" altLang="en-US" dirty="0">
                <a:latin typeface="Arial" panose="020B0604020202020204" pitchFamily="34" charset="0"/>
              </a:rPr>
              <a:t>kupní smlouvu</a:t>
            </a:r>
            <a:r>
              <a:rPr lang="cs-CZ" altLang="en-US" dirty="0" err="1">
                <a:latin typeface="Arial" panose="020B0604020202020204" pitchFamily="34" charset="0"/>
              </a:rPr>
              <a:t>.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Prodávající je odpovědný za </a:t>
            </a:r>
            <a:r>
              <a:rPr lang="cs-CZ" altLang="en-US" dirty="0">
                <a:latin typeface="Arial" panose="020B0604020202020204" pitchFamily="34" charset="0"/>
              </a:rPr>
              <a:t>vývozní odbavení</a:t>
            </a:r>
            <a:r>
              <a:rPr lang="cs-CZ" altLang="en-US" dirty="0" err="1">
                <a:latin typeface="Arial" panose="020B0604020202020204" pitchFamily="34" charset="0"/>
              </a:rPr>
              <a:t>.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Dovozce je odpovědný </a:t>
            </a:r>
            <a:r>
              <a:rPr lang="cs-CZ" altLang="en-US" dirty="0">
                <a:latin typeface="Arial" panose="020B0604020202020204" pitchFamily="34" charset="0"/>
              </a:rPr>
              <a:t>za </a:t>
            </a:r>
            <a:r>
              <a:rPr lang="cs-CZ" altLang="en-US" dirty="0" err="1">
                <a:latin typeface="Arial" panose="020B0604020202020204" pitchFamily="34" charset="0"/>
              </a:rPr>
              <a:t>proclení zboží </a:t>
            </a:r>
            <a:r>
              <a:rPr lang="cs-CZ" altLang="en-US" dirty="0">
                <a:latin typeface="Arial" panose="020B0604020202020204" pitchFamily="34" charset="0"/>
              </a:rPr>
              <a:t>při dovozu, </a:t>
            </a:r>
            <a:r>
              <a:rPr lang="cs-CZ" altLang="en-US" dirty="0" err="1">
                <a:latin typeface="Arial" panose="020B0604020202020204" pitchFamily="34" charset="0"/>
              </a:rPr>
              <a:t>vyřízení </a:t>
            </a:r>
            <a:r>
              <a:rPr lang="cs-CZ" altLang="en-US" dirty="0">
                <a:latin typeface="Arial" panose="020B0604020202020204" pitchFamily="34" charset="0"/>
              </a:rPr>
              <a:t>dovozních </a:t>
            </a:r>
            <a:r>
              <a:rPr lang="cs-CZ" altLang="en-US" dirty="0" err="1">
                <a:latin typeface="Arial" panose="020B0604020202020204" pitchFamily="34" charset="0"/>
              </a:rPr>
              <a:t>celních formalit </a:t>
            </a:r>
            <a:r>
              <a:rPr lang="cs-CZ" altLang="en-US" dirty="0">
                <a:latin typeface="Arial" panose="020B0604020202020204" pitchFamily="34" charset="0"/>
              </a:rPr>
              <a:t>a </a:t>
            </a:r>
            <a:r>
              <a:rPr lang="cs-CZ" altLang="en-US" dirty="0" err="1">
                <a:latin typeface="Arial" panose="020B0604020202020204" pitchFamily="34" charset="0"/>
              </a:rPr>
              <a:t>zaplacení </a:t>
            </a:r>
            <a:r>
              <a:rPr lang="cs-CZ" altLang="en-US" dirty="0">
                <a:latin typeface="Arial" panose="020B0604020202020204" pitchFamily="34" charset="0"/>
              </a:rPr>
              <a:t>dovozního cla. 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Pokud strany zamýšlejí, že prodávající ponese rizika </a:t>
            </a:r>
            <a:r>
              <a:rPr lang="cs-CZ" altLang="en-US" dirty="0">
                <a:latin typeface="Arial" panose="020B0604020202020204" pitchFamily="34" charset="0"/>
              </a:rPr>
              <a:t>a </a:t>
            </a:r>
            <a:r>
              <a:rPr lang="cs-CZ" altLang="en-US" dirty="0" err="1">
                <a:latin typeface="Arial" panose="020B0604020202020204" pitchFamily="34" charset="0"/>
              </a:rPr>
              <a:t>náklady spojené </a:t>
            </a:r>
            <a:r>
              <a:rPr lang="cs-CZ" altLang="en-US" dirty="0">
                <a:latin typeface="Arial" panose="020B0604020202020204" pitchFamily="34" charset="0"/>
              </a:rPr>
              <a:t>s </a:t>
            </a:r>
            <a:r>
              <a:rPr lang="cs-CZ" altLang="en-US" dirty="0" err="1">
                <a:latin typeface="Arial" panose="020B0604020202020204" pitchFamily="34" charset="0"/>
              </a:rPr>
              <a:t>přepravou zboží z terminálu na jiné </a:t>
            </a:r>
            <a:r>
              <a:rPr lang="cs-CZ" altLang="en-US" dirty="0">
                <a:latin typeface="Arial" panose="020B0604020202020204" pitchFamily="34" charset="0"/>
              </a:rPr>
              <a:t>místo</a:t>
            </a:r>
            <a:r>
              <a:rPr lang="cs-CZ" altLang="en-US" dirty="0" err="1">
                <a:latin typeface="Arial" panose="020B0604020202020204" pitchFamily="34" charset="0"/>
              </a:rPr>
              <a:t>, může </a:t>
            </a:r>
            <a:r>
              <a:rPr lang="cs-CZ" altLang="en-US" dirty="0">
                <a:latin typeface="Arial" panose="020B0604020202020204" pitchFamily="34" charset="0"/>
              </a:rPr>
              <a:t>se použít podmínka DAP</a:t>
            </a:r>
            <a:r>
              <a:rPr lang="cs-CZ" altLang="en-US" dirty="0" err="1">
                <a:latin typeface="Arial" panose="020B0604020202020204" pitchFamily="34" charset="0"/>
              </a:rPr>
              <a:t>. </a:t>
            </a:r>
          </a:p>
          <a:p>
            <a:endParaRPr lang="cs-CZ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3686763-1737-4690-81B0-3C6993D71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CBCEF2-1E0E-400B-BE4E-F639BD763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78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3686763-1737-4690-81B0-3C6993D71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CBCEF2-1E0E-400B-BE4E-F639BD763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6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919420-C96D-49F4-A518-6DDDF29AF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9DB9945-8A3A-45F8-BF45-6DF5E0E15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97F7AA-E604-4606-B99D-E0B87281B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7682FD1-65ED-4DD7-A256-28E06B73B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FB59A3F-2379-4AC9-AC90-44FD904A9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E12FFA1-C5F1-4ABA-9734-50C44EF27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A79E1E1-B4B1-47CC-8CE4-AC3AEE953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10747D9-8682-42B1-9122-B3E0AFE49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3. např. hospodářská zvířata - krávy, prasata atd.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E5E5B06-F461-447C-9665-DAE9C7FC8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FDBA1B3-CDE8-40CE-8A03-D48BC3E72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Nelze zapomínat na vyšší moc: neúrodu apod.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Vyjednávání o riziku a zisku - alespoň jeden z nich (prodávající/kupující) musí být ochoten přijmout určité riziko.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Najděte nejbližší </a:t>
            </a:r>
            <a:r>
              <a:rPr lang="cs-CZ" altLang="en-US" dirty="0" err="1">
                <a:latin typeface="Arial" panose="020B0604020202020204" pitchFamily="34" charset="0"/>
              </a:rPr>
              <a:t>Incoterm</a:t>
            </a:r>
            <a:r>
              <a:rPr lang="cs-CZ" altLang="en-US" dirty="0">
                <a:latin typeface="Arial" panose="020B0604020202020204" pitchFamily="34" charset="0"/>
              </a:rPr>
              <a:t> a uveďte a popište všechny výjimky: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CIF Hamburk plus exportní balení </a:t>
            </a:r>
            <a:r>
              <a:rPr lang="cs-CZ" altLang="en-US" dirty="0" err="1">
                <a:latin typeface="Arial" panose="020B0604020202020204" pitchFamily="34" charset="0"/>
              </a:rPr>
              <a:t>Incoterms</a:t>
            </a:r>
            <a:r>
              <a:rPr lang="cs-CZ" altLang="en-US" dirty="0">
                <a:latin typeface="Arial" panose="020B0604020202020204" pitchFamily="34" charset="0"/>
              </a:rPr>
              <a:t> 2010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Někdy navíc dodatečné podmínky stanovené vládami - proti únikům měny nebo ochraně trhu.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Problémem je také nestálost cen přepravy, kdy klient do poslední chvíle nezná přesnou cenu a smlouvy jsou uzavírány až na rok dopředu.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Dovozci/vývozci, kteří dovážejí/vyvážejí poprvé, raději nechávají většinu problémů na druhé straně. Schopnost postarat se o to je známkou vyspělosti firem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1987 Korea do USA, 70% FAS nebo FOB, 1992 70% CIF</a:t>
            </a:r>
          </a:p>
          <a:p>
            <a:endParaRPr lang="cs-CZ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5C48696-D82F-401D-8234-E0D977753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F4A6289-3A65-4E1E-A9BE-E57BA827A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2. zprostředkovatelé - banky jako inkasní agentury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4A4ADE2-44C0-407D-83C2-62938E9F2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DB7A4B1-C6F5-44F4-8668-09AACD9FC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>
                <a:latin typeface="Arial" panose="020B0604020202020204" pitchFamily="34" charset="0"/>
              </a:rPr>
              <a:t>Rizika: kupující dostane dokumenty a nezaplatí, kupující zaplatí a nedostane zboží, banka se může dostat do platební neschopnosti, problémy se směnou cizích měn.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1. Směnka je požadavek na zaplacení, splatný při předložení nebo k určitému datu (nejspíše po dodání zboží). Nahrazuje zboží. V českém prostředí nesmí mít omezující podmínky.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Směnka může být postoupena (indosována), tj. nejspíše prodána (obvykle se směnou) třetí osobě. Pokud toto není výslovně zakázáno.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 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2. Konosament - náhrada zboží při přepravě námořního nákladu - lze s ním obchodovat atd. Jedná se o "vlastnické právo ke zboží" = znamená vlastnictví. 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3. Jde o dvě smlouvy: mezi kupujícím (příkazcem) a "otevírající/emitující" bankou a mezi touto bankou a prodávajícím (beneficientem). </a:t>
            </a:r>
            <a:r>
              <a:rPr lang="cs-CZ" altLang="en-US" dirty="0" err="1">
                <a:latin typeface="Arial" panose="020B0604020202020204" pitchFamily="34" charset="0"/>
              </a:rPr>
              <a:t>Dokumentární proto, že </a:t>
            </a:r>
            <a:r>
              <a:rPr lang="cs-CZ" altLang="en-US" dirty="0">
                <a:latin typeface="Arial" panose="020B0604020202020204" pitchFamily="34" charset="0"/>
              </a:rPr>
              <a:t>banka </a:t>
            </a:r>
            <a:r>
              <a:rPr lang="cs-CZ" altLang="en-US" dirty="0" err="1">
                <a:latin typeface="Arial" panose="020B0604020202020204" pitchFamily="34" charset="0"/>
              </a:rPr>
              <a:t>se zabývá pouze dokumenty</a:t>
            </a:r>
            <a:r>
              <a:rPr lang="cs-CZ" altLang="en-US" dirty="0">
                <a:latin typeface="Arial" panose="020B0604020202020204" pitchFamily="34" charset="0"/>
              </a:rPr>
              <a:t>. </a:t>
            </a:r>
            <a:r>
              <a:rPr lang="cs-CZ" altLang="en-US" dirty="0" err="1">
                <a:latin typeface="Arial" panose="020B0604020202020204" pitchFamily="34" charset="0"/>
              </a:rPr>
              <a:t>Musí být </a:t>
            </a:r>
            <a:r>
              <a:rPr lang="cs-CZ" altLang="en-US" dirty="0">
                <a:latin typeface="Arial" panose="020B0604020202020204" pitchFamily="34" charset="0"/>
              </a:rPr>
              <a:t>stoprocentně </a:t>
            </a:r>
            <a:r>
              <a:rPr lang="cs-CZ" altLang="en-US" dirty="0" err="1">
                <a:latin typeface="Arial" panose="020B0604020202020204" pitchFamily="34" charset="0"/>
              </a:rPr>
              <a:t>přesné</a:t>
            </a:r>
            <a:r>
              <a:rPr lang="cs-CZ" altLang="en-US" dirty="0">
                <a:latin typeface="Arial" panose="020B0604020202020204" pitchFamily="34" charset="0"/>
              </a:rPr>
              <a:t>. </a:t>
            </a:r>
            <a:r>
              <a:rPr lang="cs-CZ" altLang="en-US" dirty="0" err="1">
                <a:latin typeface="Arial" panose="020B0604020202020204" pitchFamily="34" charset="0"/>
              </a:rPr>
              <a:t>Prodávající </a:t>
            </a:r>
            <a:r>
              <a:rPr lang="cs-CZ" altLang="en-US" dirty="0">
                <a:latin typeface="Arial" panose="020B0604020202020204" pitchFamily="34" charset="0"/>
              </a:rPr>
              <a:t>musí </a:t>
            </a:r>
            <a:r>
              <a:rPr lang="cs-CZ" altLang="en-US" dirty="0" err="1">
                <a:latin typeface="Arial" panose="020B0604020202020204" pitchFamily="34" charset="0"/>
              </a:rPr>
              <a:t>po obdržení LoC co</a:t>
            </a:r>
            <a:r>
              <a:rPr lang="cs-CZ" altLang="en-US" dirty="0">
                <a:latin typeface="Arial" panose="020B0604020202020204" pitchFamily="34" charset="0"/>
              </a:rPr>
              <a:t> nej</a:t>
            </a:r>
            <a:r>
              <a:rPr lang="cs-CZ" altLang="en-US" dirty="0" err="1">
                <a:latin typeface="Arial" panose="020B0604020202020204" pitchFamily="34" charset="0"/>
              </a:rPr>
              <a:t>podrobněji zkontrolovat</a:t>
            </a:r>
            <a:r>
              <a:rPr lang="cs-CZ" altLang="en-US" dirty="0">
                <a:latin typeface="Arial" panose="020B0604020202020204" pitchFamily="34" charset="0"/>
              </a:rPr>
              <a:t>.</a:t>
            </a:r>
          </a:p>
          <a:p>
            <a:endParaRPr lang="cs-CZ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 </a:t>
            </a:r>
            <a:r>
              <a:rPr lang="cs-CZ" dirty="0" err="1"/>
              <a:t>z: </a:t>
            </a:r>
            <a:r>
              <a:rPr lang="cs-CZ" dirty="0"/>
              <a:t>https://umitgumusten.com/bill-of-exchange-the-key-payment-instrument-in-international-trade-finance/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3201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F0AE156-7688-4D39-A8F4-1FD34AFE9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CB9A8A4-5B26-4FB3-B3DB-F94A469C6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Žádné další přímé dohody mezi kupujícím a prodávajícím po vydání </a:t>
            </a:r>
            <a:r>
              <a:rPr lang="cs-CZ" altLang="en-US" dirty="0" err="1">
                <a:latin typeface="Arial" panose="020B0604020202020204" pitchFamily="34" charset="0"/>
              </a:rPr>
              <a:t>LoC</a:t>
            </a:r>
            <a:r>
              <a:rPr lang="cs-CZ" altLang="en-US" dirty="0">
                <a:latin typeface="Arial" panose="020B0604020202020204" pitchFamily="34" charset="0"/>
              </a:rPr>
              <a:t>: všechny musí proběhnout formou dodatku k původnímu </a:t>
            </a:r>
            <a:r>
              <a:rPr lang="cs-CZ" altLang="en-US" dirty="0" err="1">
                <a:latin typeface="Arial" panose="020B0604020202020204" pitchFamily="34" charset="0"/>
              </a:rPr>
              <a:t>LoC</a:t>
            </a:r>
            <a:r>
              <a:rPr lang="cs-CZ" altLang="en-US" dirty="0">
                <a:latin typeface="Arial" panose="020B0604020202020204" pitchFamily="34" charset="0"/>
              </a:rPr>
              <a:t>.</a:t>
            </a:r>
          </a:p>
          <a:p>
            <a:r>
              <a:rPr lang="cs-CZ" altLang="en-US" dirty="0" err="1">
                <a:latin typeface="Arial" panose="020B0604020202020204" pitchFamily="34" charset="0"/>
              </a:rPr>
              <a:t>Odvolatelný </a:t>
            </a:r>
            <a:r>
              <a:rPr lang="cs-CZ" altLang="en-US" dirty="0">
                <a:latin typeface="Arial" panose="020B0604020202020204" pitchFamily="34" charset="0"/>
              </a:rPr>
              <a:t>x </a:t>
            </a:r>
            <a:r>
              <a:rPr lang="cs-CZ" altLang="en-US" dirty="0" err="1">
                <a:latin typeface="Arial" panose="020B0604020202020204" pitchFamily="34" charset="0"/>
              </a:rPr>
              <a:t>neodvolatelný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Avizovaný - druhá banka (banka dodavatele/prodávajícího), obvykle v zemi prodávajícího, oznamuje prodávajícímu, jaké dokumenty má kdy předložit, tato banka nemá vůči prodávajícímu žádné závazky.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Potvrzený - druhá banka (banka dodavatele/prodávajícího), obvykle v zemi prodávajícího, potvrdí </a:t>
            </a:r>
            <a:r>
              <a:rPr lang="cs-CZ" altLang="en-US" dirty="0" err="1">
                <a:latin typeface="Arial" panose="020B0604020202020204" pitchFamily="34" charset="0"/>
              </a:rPr>
              <a:t>LoC</a:t>
            </a:r>
            <a:r>
              <a:rPr lang="cs-CZ" altLang="en-US" dirty="0">
                <a:latin typeface="Arial" panose="020B0604020202020204" pitchFamily="34" charset="0"/>
              </a:rPr>
              <a:t>, je povinna zaplatit peníze prodávajícímu, pokud tak neučiní banka kupujícího. </a:t>
            </a:r>
            <a:r>
              <a:rPr lang="cs-CZ" altLang="en-US" dirty="0" err="1">
                <a:latin typeface="Arial" panose="020B0604020202020204" pitchFamily="34" charset="0"/>
              </a:rPr>
              <a:t>Obvykle v případě </a:t>
            </a:r>
            <a:r>
              <a:rPr lang="cs-CZ" altLang="en-US" dirty="0">
                <a:latin typeface="Arial" panose="020B0604020202020204" pitchFamily="34" charset="0"/>
              </a:rPr>
              <a:t>dodatečného </a:t>
            </a:r>
            <a:r>
              <a:rPr lang="cs-CZ" altLang="en-US" dirty="0" err="1">
                <a:latin typeface="Arial" panose="020B0604020202020204" pitchFamily="34" charset="0"/>
              </a:rPr>
              <a:t>politického nebo ekonomického </a:t>
            </a:r>
            <a:r>
              <a:rPr lang="cs-CZ" altLang="en-US" dirty="0">
                <a:latin typeface="Arial" panose="020B0604020202020204" pitchFamily="34" charset="0"/>
              </a:rPr>
              <a:t>rizika v zemi </a:t>
            </a:r>
            <a:r>
              <a:rPr lang="cs-CZ" altLang="en-US" dirty="0" err="1">
                <a:latin typeface="Arial" panose="020B0604020202020204" pitchFamily="34" charset="0"/>
              </a:rPr>
              <a:t>kupujícího</a:t>
            </a:r>
            <a:r>
              <a:rPr lang="cs-CZ" altLang="en-US" dirty="0">
                <a:latin typeface="Arial" panose="020B0604020202020204" pitchFamily="34" charset="0"/>
              </a:rPr>
              <a:t>.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 err="1">
                <a:latin typeface="Arial" panose="020B0604020202020204" pitchFamily="34" charset="0"/>
              </a:rPr>
              <a:t>LoC někdy vyžadují vlády</a:t>
            </a:r>
            <a:r>
              <a:rPr lang="cs-CZ" altLang="en-US" dirty="0">
                <a:latin typeface="Arial" panose="020B0604020202020204" pitchFamily="34" charset="0"/>
              </a:rPr>
              <a:t>.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 err="1">
                <a:latin typeface="Arial" panose="020B0604020202020204" pitchFamily="34" charset="0"/>
              </a:rPr>
              <a:t>LoC podle podmínek Uniform Customs </a:t>
            </a:r>
            <a:r>
              <a:rPr lang="cs-CZ" altLang="en-US" dirty="0">
                <a:latin typeface="Arial" panose="020B0604020202020204" pitchFamily="34" charset="0"/>
              </a:rPr>
              <a:t>and </a:t>
            </a:r>
            <a:r>
              <a:rPr lang="cs-CZ" altLang="en-US" dirty="0" err="1">
                <a:latin typeface="Arial" panose="020B0604020202020204" pitchFamily="34" charset="0"/>
              </a:rPr>
              <a:t>Practices For Documentary LoC, vydaných </a:t>
            </a:r>
            <a:r>
              <a:rPr lang="cs-CZ" altLang="en-US" dirty="0">
                <a:latin typeface="Arial" panose="020B0604020202020204" pitchFamily="34" charset="0"/>
              </a:rPr>
              <a:t>Mezinárodní </a:t>
            </a:r>
            <a:r>
              <a:rPr lang="cs-CZ" altLang="en-US" dirty="0" err="1">
                <a:latin typeface="Arial" panose="020B0604020202020204" pitchFamily="34" charset="0"/>
              </a:rPr>
              <a:t>obchodní </a:t>
            </a:r>
            <a:r>
              <a:rPr lang="cs-CZ" altLang="en-US" dirty="0">
                <a:latin typeface="Arial" panose="020B0604020202020204" pitchFamily="34" charset="0"/>
              </a:rPr>
              <a:t>komorou - </a:t>
            </a:r>
            <a:r>
              <a:rPr lang="cs-CZ" altLang="en-US" dirty="0" err="1">
                <a:latin typeface="Arial" panose="020B0604020202020204" pitchFamily="34" charset="0"/>
              </a:rPr>
              <a:t>jako Incoterms.</a:t>
            </a:r>
            <a:endParaRPr lang="cs-CZ" altLang="en-US" dirty="0">
              <a:latin typeface="Arial" panose="020B0604020202020204" pitchFamily="34" charset="0"/>
            </a:endParaRPr>
          </a:p>
          <a:p>
            <a:endParaRPr lang="cs-CZ" altLang="en-US" dirty="0">
              <a:latin typeface="Arial" panose="020B0604020202020204" pitchFamily="34" charset="0"/>
            </a:endParaRP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Obrázek </a:t>
            </a:r>
            <a:r>
              <a:rPr lang="cs-CZ" altLang="en-US" dirty="0" err="1">
                <a:latin typeface="Arial" panose="020B0604020202020204" pitchFamily="34" charset="0"/>
              </a:rPr>
              <a:t>z: </a:t>
            </a:r>
            <a:r>
              <a:rPr lang="cs-CZ" altLang="en-US" dirty="0">
                <a:latin typeface="Arial" panose="020B0604020202020204" pitchFamily="34" charset="0"/>
              </a:rPr>
              <a:t>https://www.portlogy.com/wp-content/uploads/sites/6/2015/11/letter-of-credit-import-export-payment.jpg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818D316-B6AF-4A88-9560-42249F88D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6929735-058F-4F69-9E08-D55827B2B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cs-CZ" altLang="en-US" dirty="0">
                <a:latin typeface="Arial" panose="020B0604020202020204" pitchFamily="34" charset="0"/>
              </a:rPr>
              <a:t>Jednotné zvyklosti a postupy pro dokumentární </a:t>
            </a:r>
            <a:r>
              <a:rPr lang="cs-CZ" altLang="en-US" dirty="0" err="1">
                <a:latin typeface="Arial" panose="020B0604020202020204" pitchFamily="34" charset="0"/>
              </a:rPr>
              <a:t>LoC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EE00F0B-4B25-41F2-94B1-5CBE56255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849AF8F-7209-48C1-A107-E3128B4B3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D0CB3F1-2E2E-4F46-AFE7-15BFDA173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EAD562F-EE96-43F4-A352-B892EEB95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2276013-3915-4178-9805-2DB48265E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E0BD5A-0CF4-4DC2-9135-BC1CCE833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1. Ne </a:t>
            </a:r>
            <a:r>
              <a:rPr lang="en-US" altLang="en-US" dirty="0" err="1">
                <a:latin typeface="Arial" panose="020B0604020202020204" pitchFamily="34" charset="0"/>
              </a:rPr>
              <a:t>příliš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nízké</a:t>
            </a:r>
            <a:r>
              <a:rPr lang="en-US" altLang="en-US" dirty="0">
                <a:latin typeface="Arial" panose="020B0604020202020204" pitchFamily="34" charset="0"/>
              </a:rPr>
              <a:t> - dumping, ne </a:t>
            </a:r>
            <a:r>
              <a:rPr lang="en-US" altLang="en-US" dirty="0" err="1">
                <a:latin typeface="Arial" panose="020B0604020202020204" pitchFamily="34" charset="0"/>
              </a:rPr>
              <a:t>příliš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vysoké</a:t>
            </a:r>
            <a:r>
              <a:rPr lang="en-US" altLang="en-US" dirty="0">
                <a:latin typeface="Arial" panose="020B0604020202020204" pitchFamily="34" charset="0"/>
              </a:rPr>
              <a:t> - "</a:t>
            </a:r>
            <a:r>
              <a:rPr lang="en-US" altLang="en-US" dirty="0" err="1">
                <a:latin typeface="Arial" panose="020B0604020202020204" pitchFamily="34" charset="0"/>
              </a:rPr>
              <a:t>únik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tvrdé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měny</a:t>
            </a:r>
            <a:r>
              <a:rPr lang="en-US" altLang="en-US" dirty="0">
                <a:latin typeface="Arial" panose="020B0604020202020204" pitchFamily="34" charset="0"/>
              </a:rPr>
              <a:t>", </a:t>
            </a:r>
            <a:r>
              <a:rPr lang="en-US" altLang="en-US" dirty="0" err="1">
                <a:latin typeface="Arial" panose="020B0604020202020204" pitchFamily="34" charset="0"/>
              </a:rPr>
              <a:t>dovozní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cla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další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poplatky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</a:rPr>
              <a:t>záleží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na</a:t>
            </a:r>
            <a:r>
              <a:rPr lang="en-US" altLang="en-US" dirty="0">
                <a:latin typeface="Arial" panose="020B0604020202020204" pitchFamily="34" charset="0"/>
              </a:rPr>
              <a:t> tom, </a:t>
            </a:r>
            <a:r>
              <a:rPr lang="en-US" altLang="en-US" dirty="0" err="1">
                <a:latin typeface="Arial" panose="020B0604020202020204" pitchFamily="34" charset="0"/>
              </a:rPr>
              <a:t>odkud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zboží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pochází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2. </a:t>
            </a:r>
            <a:r>
              <a:rPr lang="en-US" altLang="en-US" dirty="0" err="1">
                <a:latin typeface="Arial" panose="020B0604020202020204" pitchFamily="34" charset="0"/>
              </a:rPr>
              <a:t>Krádež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vysoká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hodnota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rozbití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křehké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napadení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hmyz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infekce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bakterie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viry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rez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oxidace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promáčknutí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poškrábání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rozmrazení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zkažení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citlivost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teplo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vlhkost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zpoždění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sezónní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zboží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úmyslné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cs-CZ" altLang="en-US" dirty="0">
                <a:latin typeface="Arial" panose="020B0604020202020204" pitchFamily="34" charset="0"/>
              </a:rPr>
              <a:t>poškození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nebezpečí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způsobená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člověkem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vedle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krádeže</a:t>
            </a:r>
            <a:r>
              <a:rPr lang="cs-CZ" altLang="en-US" dirty="0">
                <a:latin typeface="Arial" panose="020B0604020202020204" pitchFamily="34" charset="0"/>
              </a:rPr>
              <a:t>,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cs-CZ" altLang="en-US" dirty="0">
                <a:latin typeface="Arial" panose="020B0604020202020204" pitchFamily="34" charset="0"/>
              </a:rPr>
              <a:t>úmyslného </a:t>
            </a:r>
            <a:r>
              <a:rPr lang="en-US" altLang="en-US" dirty="0" err="1">
                <a:latin typeface="Arial" panose="020B0604020202020204" pitchFamily="34" charset="0"/>
              </a:rPr>
              <a:t>potopení</a:t>
            </a:r>
            <a:r>
              <a:rPr lang="cs-CZ" altLang="en-US" dirty="0">
                <a:latin typeface="Arial" panose="020B0604020202020204" pitchFamily="34" charset="0"/>
              </a:rPr>
              <a:t> a poškození</a:t>
            </a:r>
            <a:r>
              <a:rPr lang="en-US" altLang="en-US" dirty="0">
                <a:latin typeface="Arial" panose="020B0604020202020204" pitchFamily="34" charset="0"/>
              </a:rPr>
              <a:t>): </a:t>
            </a:r>
            <a:r>
              <a:rPr lang="en-US" altLang="en-US" dirty="0" err="1">
                <a:latin typeface="Arial" panose="020B0604020202020204" pitchFamily="34" charset="0"/>
              </a:rPr>
              <a:t>válka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občanské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nepokoje</a:t>
            </a:r>
            <a:r>
              <a:rPr lang="en-US" altLang="en-US" dirty="0">
                <a:latin typeface="Arial" panose="020B0604020202020204" pitchFamily="34" charset="0"/>
              </a:rPr>
              <a:t> (= </a:t>
            </a:r>
            <a:r>
              <a:rPr lang="en-US" altLang="en-US" dirty="0" err="1">
                <a:latin typeface="Arial" panose="020B0604020202020204" pitchFamily="34" charset="0"/>
              </a:rPr>
              <a:t>veřejné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protesty</a:t>
            </a:r>
            <a:r>
              <a:rPr lang="en-US" altLang="en-US" dirty="0">
                <a:latin typeface="Arial" panose="020B0604020202020204" pitchFamily="34" charset="0"/>
              </a:rPr>
              <a:t>/</a:t>
            </a:r>
            <a:r>
              <a:rPr lang="en-US" altLang="en-US" dirty="0" err="1">
                <a:latin typeface="Arial" panose="020B0604020202020204" pitchFamily="34" charset="0"/>
              </a:rPr>
              <a:t>nepokoje</a:t>
            </a:r>
            <a:r>
              <a:rPr lang="en-US" altLang="en-US" dirty="0">
                <a:latin typeface="Arial" panose="020B0604020202020204" pitchFamily="34" charset="0"/>
              </a:rPr>
              <a:t>), </a:t>
            </a:r>
            <a:r>
              <a:rPr lang="en-US" altLang="en-US" dirty="0" err="1">
                <a:latin typeface="Arial" panose="020B0604020202020204" pitchFamily="34" charset="0"/>
              </a:rPr>
              <a:t>stávky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nedbalost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pirátství</a:t>
            </a:r>
            <a:r>
              <a:rPr lang="cs-CZ" altLang="en-US" dirty="0">
                <a:latin typeface="Arial" panose="020B0604020202020204" pitchFamily="34" charset="0"/>
              </a:rPr>
              <a:t>, srážka, potopení, požár.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I s dobrým pojištěním nastanou nepříjemnosti: ztráta času atd.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3. a) </a:t>
            </a:r>
            <a:r>
              <a:rPr lang="cs-CZ" altLang="en-US" dirty="0">
                <a:latin typeface="Arial" panose="020B0604020202020204" pitchFamily="34" charset="0"/>
              </a:rPr>
              <a:t>přeprava: vnitrostátní od dveří ke dveřím, mezinárodní se stává také standardem, outsourcing, je třeba rozhodnout, kdo zaplatí jakou část přepravy.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b) usnadnění pohybu: dokumentace - dovozní a vývozní dokumenty, licence, povolení, prohlášení. Kde a kdy je třeba předložit.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4. komplikované soudní spory, aplikace mezinárodního práva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60AE5-F348-4DAD-93B2-8CCD54B2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CBA5A4-A582-4806-A8FE-D07A23F1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7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60AE5-F348-4DAD-93B2-8CCD54B2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CBA5A4-A582-4806-A8FE-D07A23F1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0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60AE5-F348-4DAD-93B2-8CCD54B2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CBA5A4-A582-4806-A8FE-D07A23F1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2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60AE5-F348-4DAD-93B2-8CCD54B2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CBA5A4-A582-4806-A8FE-D07A23F1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60AE5-F348-4DAD-93B2-8CCD54B2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CBA5A4-A582-4806-A8FE-D07A23F1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5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60AE5-F348-4DAD-93B2-8CCD54B2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CBA5A4-A582-4806-A8FE-D07A23F1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37F273DF-6817-DC4D-8285-9665115B9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DB11DDC-AC33-924A-8A33-A64793AA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6351BEDD-87CB-6544-B996-307A98B6A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54346A6-BF32-A742-A8DE-06EF2E8AE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E2383A3-6605-9849-9968-A21E7C39F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62774-34B1-4FA6-9B2B-368DCFFDA6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Fall 2009, MWCC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FA30F9-CDA1-4ABF-8531-7AF8DEB3E1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AA17-36A8-44F8-9EE3-8534A3CE1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4998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1125539"/>
            <a:ext cx="10363200" cy="5032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00151" y="1773239"/>
            <a:ext cx="5080000" cy="43576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83351" y="1773239"/>
            <a:ext cx="5080000" cy="43576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9618CB-7658-4829-AA4C-B29D351284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Fall 2009, MWCC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B7CEAD-A4D8-4C27-AEC2-347F4E3F4A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72E9A-A947-4C44-9C31-1CA71EA813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788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88E37DA-02E4-BB48-8AD7-BC06059FC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DCCC0367-FBBD-DA4A-9C2A-1CFEDCF0B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D5EE9C4-2C1F-804A-86FF-3B15929B3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04172D81-C53D-2C40-B8B5-EEBCB19ED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7B0AD4C-18C5-6A4A-A360-5182EB548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DFD1AC9B-6FB5-2340-B4DB-0F32E361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064709D-8909-7A43-BD41-96E498C3F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1587C04-9F21-8E42-A24D-BFBADC90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Definice zápatí - název prezentace / oddělení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Kliknutím sem vložíte nadpis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Kliknutím sem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arit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s.wikipedia.org/wiki/Incoterms#cite_note-:1-2" TargetMode="External"/><Relationship Id="rId4" Type="http://schemas.openxmlformats.org/officeDocument/2006/relationships/hyperlink" Target="https://cs.wikipedia.org/wiki/Obchodn%C3%AD_z%C3%A1vo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coterms#cite_note-:1-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s.wikipedia.org/wiki/Incoterms#cite_note-:2-3" TargetMode="External"/><Relationship Id="rId4" Type="http://schemas.openxmlformats.org/officeDocument/2006/relationships/hyperlink" Target="https://cs.wikipedia.org/wiki/Roll-on/roll-of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coterms#cite_note-:2-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s.wikipedia.org/wiki/Incoterms#cite_note-kuehne-nagel-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coterms#cite_note-:3-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oll-on/roll-of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s.wikipedia.org/wiki/Incoterms#cite_note-:3-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businessinfo.cz/navody/presun-rizika-na-jine-podnikatelske-subjekty-transfer-rizika/4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aonline.cz/ucp-50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ebrary.com/lib/masaryk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axation-customs.ec.europa.eu/customs-4/calculation-customs-duties/customs-tariff/eu-customs-tariff-taric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.ec.europa.eu/access-to-markets/en/content/product-classific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pravy.aktualne.cz/ekonomika/cina-zmenila-postoj-uvali-prozatimni-clo-az-39-procent-na-do/r~498c8438854711ef80bfac1f6b220ee8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xation-customs.ec.europa.eu/customs-4/calculation-customs-duties/customs-tariff/quota-tariff-quotas-and-ceilings_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N/legal-content/summary/allocation-of-eu-import-and-export-quotas-and-licenc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economics.com/resource/dumping-key-categories-of-chinese-imports-have-surged-in-europ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olicy.trade.ec.europa.eu/news/commission-protects-eu-industry-pet-plastic-dumping-next-five-years-2024-04-03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altLang="en-US" dirty="0"/>
              <a:t>Platební a dodací podmínky</a:t>
            </a:r>
            <a:endParaRPr lang="cs-CZ" dirty="0"/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965961"/>
          </a:xfrm>
        </p:spPr>
        <p:txBody>
          <a:bodyPr anchor="t">
            <a:normAutofit fontScale="92500" lnSpcReduction="20000"/>
          </a:bodyPr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endParaRPr lang="cs-CZ" altLang="en-US" sz="2000" dirty="0"/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en-US" sz="2000" dirty="0"/>
              <a:t>Ondřej Částek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en-US" sz="2000" dirty="0"/>
              <a:t>castek@econ.muni.cz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116BE0-9ABB-497C-9D53-4C47573AA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1" r="27647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87CC1100-2D85-403E-B6EE-F8E0DB0F22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0E2D57-9713-4ED6-8E2F-9591A221C66E}" type="slidenum">
              <a:rPr lang="cs-CZ" altLang="cs-CZ" sz="1000">
                <a:solidFill>
                  <a:srgbClr val="7D1E1E"/>
                </a:solidFill>
              </a:rPr>
              <a:t>10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CD93C8F-7692-4230-9C93-3739E4E22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/>
              <a:t>Podmínky prodeje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89D0410-0FA4-43D4-9DB2-D8CFA3B15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133601"/>
            <a:ext cx="7772400" cy="399732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Náklady produktu (cena)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Riziko </a:t>
            </a:r>
            <a:r>
              <a:rPr lang="cs-CZ" altLang="en-US" dirty="0" err="1"/>
              <a:t>fyzické ztráty</a:t>
            </a: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Náklady na přepravu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 err="1"/>
              <a:t>Příslušnost</a:t>
            </a:r>
            <a:r>
              <a:rPr lang="cs-CZ" altLang="en-US" dirty="0"/>
              <a:t>: </a:t>
            </a:r>
            <a:r>
              <a:rPr lang="cs-CZ" altLang="en-US" dirty="0" err="1"/>
              <a:t>Incoterms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41079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9AFEB7D-2D3F-4ED2-B5C1-B10379A9B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Příklad</a:t>
            </a:r>
          </a:p>
        </p:txBody>
      </p:sp>
      <p:pic>
        <p:nvPicPr>
          <p:cNvPr id="9219" name="Picture 5" descr="BusLog_Docs_Example">
            <a:extLst>
              <a:ext uri="{FF2B5EF4-FFF2-40B4-BE49-F238E27FC236}">
                <a16:creationId xmlns:a16="http://schemas.microsoft.com/office/drawing/2014/main" id="{1488A529-3FE3-447E-8731-C78FD01B5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133601"/>
            <a:ext cx="772795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2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>
            <a:extLst>
              <a:ext uri="{FF2B5EF4-FFF2-40B4-BE49-F238E27FC236}">
                <a16:creationId xmlns:a16="http://schemas.microsoft.com/office/drawing/2014/main" id="{76A98B63-DA9D-4ED2-A277-3A29C6E0F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5BC6CB-DA00-43D5-8FDC-B4E165C3DCDF}" type="slidenum">
              <a:rPr lang="cs-CZ" altLang="cs-CZ" sz="1000">
                <a:solidFill>
                  <a:srgbClr val="7D1E1E"/>
                </a:solidFill>
              </a:rPr>
              <a:t>12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1281A3C-EF04-4364-8204-9558DE177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6435" y="424558"/>
            <a:ext cx="10363200" cy="503237"/>
          </a:xfrm>
        </p:spPr>
        <p:txBody>
          <a:bodyPr/>
          <a:lstStyle/>
          <a:p>
            <a:r>
              <a:rPr lang="cs-CZ" altLang="en-US" sz="3600" b="1" dirty="0" err="1"/>
              <a:t>Incoterms</a:t>
            </a:r>
            <a:r>
              <a:rPr lang="cs-CZ" altLang="en-US" sz="3600" b="1" dirty="0"/>
              <a:t>: prodejní podmínky (vydání 2020, okopírováno z Wiki)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47250F7-C5C9-4815-BE2E-CF09FBB736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0000" y="1672463"/>
            <a:ext cx="11238000" cy="4681537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182563" algn="l"/>
              </a:tabLst>
            </a:pPr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Doložky</a:t>
            </a:r>
            <a:r>
              <a:rPr lang="en-US" b="1" i="0" dirty="0">
                <a:solidFill>
                  <a:srgbClr val="101418"/>
                </a:solidFill>
                <a:effectLst/>
                <a:latin typeface="Linux Libertine"/>
              </a:rPr>
              <a:t> pro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všechny</a:t>
            </a:r>
            <a:r>
              <a:rPr lang="en-US" b="1" i="0" dirty="0">
                <a:solidFill>
                  <a:srgbClr val="101418"/>
                </a:solidFill>
                <a:effectLst/>
                <a:latin typeface="Linux Libertine"/>
              </a:rPr>
              <a:t>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druhy</a:t>
            </a:r>
            <a:r>
              <a:rPr lang="en-US" b="1" i="0" dirty="0">
                <a:solidFill>
                  <a:srgbClr val="101418"/>
                </a:solidFill>
                <a:effectLst/>
                <a:latin typeface="Linux Libertine"/>
              </a:rPr>
              <a:t>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přepravy</a:t>
            </a:r>
            <a:endParaRPr lang="cs-CZ" b="1" i="0" dirty="0">
              <a:solidFill>
                <a:srgbClr val="101418"/>
              </a:solidFill>
              <a:effectLst/>
              <a:latin typeface="Linux Libertine"/>
            </a:endParaRPr>
          </a:p>
          <a:p>
            <a:pPr>
              <a:lnSpc>
                <a:spcPct val="100000"/>
              </a:lnSpc>
              <a:tabLst>
                <a:tab pos="182563" algn="l"/>
              </a:tabLst>
            </a:pPr>
            <a:endParaRPr lang="cs-CZ" b="1" i="0" dirty="0">
              <a:solidFill>
                <a:srgbClr val="101418"/>
              </a:solidFill>
              <a:effectLst/>
              <a:latin typeface="Linux Libertine"/>
            </a:endParaRPr>
          </a:p>
          <a:p>
            <a:pPr>
              <a:lnSpc>
                <a:spcPct val="100000"/>
              </a:lnSpc>
              <a:tabLst>
                <a:tab pos="182563" algn="l"/>
              </a:tabLst>
            </a:pPr>
            <a:r>
              <a:rPr lang="en-US" sz="1600" b="1" i="0" dirty="0">
                <a:effectLst/>
                <a:latin typeface="inherit"/>
              </a:rPr>
              <a:t>EXW (Ex Works) – </a:t>
            </a:r>
            <a:r>
              <a:rPr lang="en-US" sz="1600" b="1" i="0" dirty="0" err="1">
                <a:effectLst/>
                <a:latin typeface="inherit"/>
              </a:rPr>
              <a:t>ze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závodu</a:t>
            </a:r>
            <a:r>
              <a:rPr lang="en-US" sz="1600" b="1" i="0" dirty="0">
                <a:effectLst/>
                <a:latin typeface="inherit"/>
              </a:rPr>
              <a:t> (</a:t>
            </a:r>
            <a:r>
              <a:rPr lang="en-US" sz="1600" b="1" i="0" dirty="0" err="1">
                <a:effectLst/>
                <a:latin typeface="inherit"/>
              </a:rPr>
              <a:t>ujednané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místo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dodání</a:t>
            </a:r>
            <a:r>
              <a:rPr lang="en-US" sz="1600" b="1" i="0" dirty="0">
                <a:effectLst/>
                <a:latin typeface="inherit"/>
              </a:rPr>
              <a:t>)</a:t>
            </a: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Nejkratší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dodací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 tooltip="Parita"/>
              </a:rPr>
              <a:t>parita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minimální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povinnosti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jedinou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povinností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dát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dispozici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kupujícímu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svém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 tooltip="Obchodní závod"/>
              </a:rPr>
              <a:t>závodě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zodpovědný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ani za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prostředky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povinen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obstarat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veškeré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formality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spojené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vývozem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země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nese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veškeré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okamžiku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obdržení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5"/>
              </a:rPr>
              <a:t>[2]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důvodu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délky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parity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možné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její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doplnění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například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EXW loaded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Podle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zodpovědný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tabLst>
                <a:tab pos="182563" algn="l"/>
              </a:tabLst>
            </a:pPr>
            <a:endParaRPr lang="cs-CZ" altLang="en-US" sz="1600" b="1" dirty="0"/>
          </a:p>
          <a:p>
            <a:pPr algn="l"/>
            <a:r>
              <a:rPr lang="en-US" sz="1600" b="1" i="0" dirty="0">
                <a:effectLst/>
                <a:latin typeface="inherit"/>
              </a:rPr>
              <a:t>FCA (Free Carrier) – </a:t>
            </a:r>
            <a:r>
              <a:rPr lang="en-US" sz="1600" b="1" i="0" dirty="0" err="1">
                <a:effectLst/>
                <a:latin typeface="inherit"/>
              </a:rPr>
              <a:t>vyplaceně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dopravci</a:t>
            </a:r>
            <a:r>
              <a:rPr lang="en-US" sz="1600" b="1" i="0" dirty="0">
                <a:effectLst/>
                <a:latin typeface="inherit"/>
              </a:rPr>
              <a:t> (</a:t>
            </a:r>
            <a:r>
              <a:rPr lang="en-US" sz="1600" b="1" i="0" dirty="0" err="1">
                <a:effectLst/>
                <a:latin typeface="inherit"/>
              </a:rPr>
              <a:t>ujednané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místo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dodání</a:t>
            </a:r>
            <a:r>
              <a:rPr lang="en-US" sz="1600" b="1" i="0" dirty="0">
                <a:effectLst/>
                <a:latin typeface="inherit"/>
              </a:rPr>
              <a:t>)</a:t>
            </a: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povinnosti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odbaveného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vývoz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dopravci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určil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sjednané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Toto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rozhodující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odpovědnosti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dochází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dodávce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objektu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zodpovídá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ale k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dodávce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dochází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jakémkoli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jiném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odpovědný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případě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jmenuje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převzetí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osobu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dopravce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povinnosti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této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osobě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5"/>
              </a:rPr>
              <a:t>[2]</a:t>
            </a:r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tabLst>
                <a:tab pos="182563" algn="l"/>
              </a:tabLst>
            </a:pPr>
            <a:endParaRPr lang="cs-CZ" altLang="en-US" sz="1400" dirty="0"/>
          </a:p>
          <a:p>
            <a:pPr>
              <a:lnSpc>
                <a:spcPct val="80000"/>
              </a:lnSpc>
              <a:tabLst>
                <a:tab pos="182563" algn="l"/>
              </a:tabLst>
            </a:pPr>
            <a:endParaRPr lang="cs-CZ" alt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>
            <a:extLst>
              <a:ext uri="{FF2B5EF4-FFF2-40B4-BE49-F238E27FC236}">
                <a16:creationId xmlns:a16="http://schemas.microsoft.com/office/drawing/2014/main" id="{1EDF09F3-74FA-424F-91E6-19414FA85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A61A3C-30FA-4A16-91A7-5ED56489E53E}" type="slidenum">
              <a:rPr lang="cs-CZ" altLang="cs-CZ" sz="1000">
                <a:solidFill>
                  <a:srgbClr val="7D1E1E"/>
                </a:solidFill>
              </a:rPr>
              <a:t>13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EE21AE3-9803-410D-9427-F17D91600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7826" y="692150"/>
            <a:ext cx="7772400" cy="503238"/>
          </a:xfrm>
        </p:spPr>
        <p:txBody>
          <a:bodyPr/>
          <a:lstStyle/>
          <a:p>
            <a:r>
              <a:rPr lang="cs-CZ" altLang="en-US" b="1" dirty="0" err="1"/>
              <a:t>Incoterms</a:t>
            </a:r>
            <a:r>
              <a:rPr lang="cs-CZ" altLang="en-US" b="1" dirty="0"/>
              <a:t>: </a:t>
            </a:r>
            <a:r>
              <a:rPr lang="cs-CZ" altLang="en-US" b="1" dirty="0" err="1"/>
              <a:t>prodejní podmínky</a:t>
            </a:r>
            <a:endParaRPr lang="cs-CZ" altLang="en-US" b="1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F6BD1EF-1872-43A2-8498-FC61F35247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9098" y="1484313"/>
            <a:ext cx="11064605" cy="4681537"/>
          </a:xfrm>
        </p:spPr>
        <p:txBody>
          <a:bodyPr/>
          <a:lstStyle/>
          <a:p>
            <a:pPr algn="l"/>
            <a:r>
              <a:rPr lang="en-US" sz="1600" b="1" i="0" dirty="0">
                <a:effectLst/>
                <a:latin typeface="inherit"/>
              </a:rPr>
              <a:t>CPT (Carriage Paid To) – </a:t>
            </a:r>
            <a:r>
              <a:rPr lang="en-US" sz="1600" b="1" i="0" dirty="0" err="1">
                <a:effectLst/>
                <a:latin typeface="inherit"/>
              </a:rPr>
              <a:t>přeprava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placena</a:t>
            </a:r>
            <a:r>
              <a:rPr lang="en-US" sz="1600" b="1" i="0" dirty="0">
                <a:effectLst/>
                <a:latin typeface="inherit"/>
              </a:rPr>
              <a:t> do (</a:t>
            </a:r>
            <a:r>
              <a:rPr lang="en-US" sz="1600" b="1" i="0" dirty="0" err="1">
                <a:effectLst/>
                <a:latin typeface="inherit"/>
              </a:rPr>
              <a:t>ujednané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místo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určení</a:t>
            </a:r>
            <a:r>
              <a:rPr lang="en-US" sz="1600" b="1" i="0" dirty="0">
                <a:effectLst/>
                <a:latin typeface="inherit"/>
              </a:rPr>
              <a:t>)</a:t>
            </a: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vyřizuje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formality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spojené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vývozem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formality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nutné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přes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tranzitní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země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Dále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vybírá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dopravce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uzavírá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smlouvu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hradí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výlohy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spojené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dodává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dopravci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osobě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jmenované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sjednané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bylo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nějaké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dohodnuto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smluvními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stranami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realizaci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možné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využít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více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druhů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přecházejí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dříve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výlohy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to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momentě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prvnímu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dopravci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nese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nebezpečí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ztráty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poškození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jakékoli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dodatečné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vzniklé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dopravci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Dovozní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licenci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povolení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všechny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formality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spojené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dovozem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zajišťuje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Použití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této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tak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výhodné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obchodování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rizikovějšími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teritorii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/>
              </a:rPr>
              <a:t>[2]</a:t>
            </a:r>
            <a:endParaRPr lang="cs-CZ" sz="1600" b="0" i="0" u="none" strike="noStrike" baseline="3000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dirty="0">
                <a:effectLst/>
                <a:latin typeface="inherit"/>
              </a:rPr>
              <a:t>CIP (Carriage and Insurance Paid to) – </a:t>
            </a:r>
            <a:r>
              <a:rPr lang="en-US" sz="1600" b="1" i="0" dirty="0" err="1">
                <a:effectLst/>
                <a:latin typeface="inherit"/>
              </a:rPr>
              <a:t>přeprava</a:t>
            </a:r>
            <a:r>
              <a:rPr lang="en-US" sz="1600" b="1" i="0" dirty="0">
                <a:effectLst/>
                <a:latin typeface="inherit"/>
              </a:rPr>
              <a:t> a </a:t>
            </a:r>
            <a:r>
              <a:rPr lang="en-US" sz="1600" b="1" i="0" dirty="0" err="1">
                <a:effectLst/>
                <a:latin typeface="inherit"/>
              </a:rPr>
              <a:t>pojištění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placeno</a:t>
            </a:r>
            <a:r>
              <a:rPr lang="en-US" sz="1600" b="1" i="0" dirty="0">
                <a:effectLst/>
                <a:latin typeface="inherit"/>
              </a:rPr>
              <a:t> do (</a:t>
            </a:r>
            <a:r>
              <a:rPr lang="en-US" sz="1600" b="1" i="0" dirty="0" err="1">
                <a:effectLst/>
                <a:latin typeface="inherit"/>
              </a:rPr>
              <a:t>ujednané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místo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určení</a:t>
            </a:r>
            <a:r>
              <a:rPr lang="en-US" sz="1600" b="1" i="0" dirty="0">
                <a:effectLst/>
                <a:latin typeface="inherit"/>
              </a:rPr>
              <a:t>)</a:t>
            </a: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podobná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CPT,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rozdíl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pojištění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musí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vlastní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obstarat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Toto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pojištění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kryje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bodu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jmenovaného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Pojištění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musí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sjednáno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pojišťovny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dobré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pověsti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povinen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předat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kupujícímu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pojistku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jiný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doklad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potvrzující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pojistné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krytí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opravňuje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zainteresovanou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osobu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nárokovat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náhradu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škody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pojišťovny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pojistitele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dohodnuto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jinak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pojistí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souladu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minimálním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rozsahem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pojistného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krytí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pojištěno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minimálně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tak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aby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krylo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cenu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sjednanou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smlouvě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zvýšenou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 10 % (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tj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110 %)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pojistka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sjednána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měně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kontraktu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Využití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vhodné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moderních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způsobů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např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kontejnerové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 tooltip="Roll-on/roll-off"/>
              </a:rPr>
              <a:t>roll-on/roll-off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5"/>
              </a:rPr>
              <a:t>[3]</a:t>
            </a:r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5C599E7D-E9BF-40B4-BF31-428E63AF3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A36BF3-262A-4D20-A37C-3F41C0D7B798}" type="slidenum">
              <a:rPr lang="cs-CZ" altLang="cs-CZ" sz="1000">
                <a:solidFill>
                  <a:srgbClr val="7D1E1E"/>
                </a:solidFill>
              </a:rPr>
              <a:t>14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D1AD3B7-43BC-4C48-92BC-32E612C27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13" y="407869"/>
            <a:ext cx="7772400" cy="503238"/>
          </a:xfrm>
        </p:spPr>
        <p:txBody>
          <a:bodyPr/>
          <a:lstStyle/>
          <a:p>
            <a:r>
              <a:rPr lang="cs-CZ" altLang="en-US" b="1" dirty="0" err="1"/>
              <a:t>Incoterms</a:t>
            </a:r>
            <a:r>
              <a:rPr lang="cs-CZ" altLang="en-US" b="1" dirty="0"/>
              <a:t>: </a:t>
            </a:r>
            <a:r>
              <a:rPr lang="cs-CZ" altLang="en-US" b="1" dirty="0" err="1"/>
              <a:t>prodejní podmínky</a:t>
            </a:r>
            <a:endParaRPr lang="cs-CZ" altLang="en-US" b="1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885FFDE-7509-44D1-B579-4E22CDC54B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7213" y="1232694"/>
            <a:ext cx="11172996" cy="4824412"/>
          </a:xfrm>
        </p:spPr>
        <p:txBody>
          <a:bodyPr/>
          <a:lstStyle/>
          <a:p>
            <a:pPr algn="l"/>
            <a:r>
              <a:rPr lang="en-US" sz="1600" b="1" i="0" dirty="0">
                <a:effectLst/>
                <a:latin typeface="inherit"/>
              </a:rPr>
              <a:t>DAP (Delivered At Place) – s </a:t>
            </a:r>
            <a:r>
              <a:rPr lang="en-US" sz="1600" b="1" i="0" dirty="0" err="1">
                <a:effectLst/>
                <a:latin typeface="inherit"/>
              </a:rPr>
              <a:t>dodáním</a:t>
            </a:r>
            <a:r>
              <a:rPr lang="en-US" sz="1600" b="1" i="0" dirty="0">
                <a:effectLst/>
                <a:latin typeface="inherit"/>
              </a:rPr>
              <a:t> do </a:t>
            </a:r>
            <a:r>
              <a:rPr lang="en-US" sz="1600" b="1" i="0" dirty="0" err="1">
                <a:effectLst/>
                <a:latin typeface="inherit"/>
              </a:rPr>
              <a:t>určitého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místa</a:t>
            </a:r>
            <a:endParaRPr lang="en-US" sz="1600" b="1" i="0" dirty="0">
              <a:effectLst/>
              <a:latin typeface="inherit"/>
            </a:endParaRP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všechny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druhy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včetně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kombinované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Výlohy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přecházejí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sjednaném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momentě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kupujícímu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příchozím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prostředku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připravené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vykládce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spojené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vykládkou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nese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byly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smlouvě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zahrnuty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spojené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vykládkou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oprávněn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požadovat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úhradu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těchto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nákladů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obstarává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veškeré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formality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související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dovozem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/>
              </a:rPr>
              <a:t>[3]</a:t>
            </a:r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dirty="0">
                <a:effectLst/>
                <a:latin typeface="inherit"/>
              </a:rPr>
              <a:t>DPU (Delivered At Place Unloaded) – s </a:t>
            </a:r>
            <a:r>
              <a:rPr lang="en-US" sz="1600" b="1" i="0" dirty="0" err="1">
                <a:effectLst/>
                <a:latin typeface="inherit"/>
              </a:rPr>
              <a:t>dodáním</a:t>
            </a:r>
            <a:r>
              <a:rPr lang="en-US" sz="1600" b="1" i="0" dirty="0">
                <a:effectLst/>
                <a:latin typeface="inherit"/>
              </a:rPr>
              <a:t> do </a:t>
            </a:r>
            <a:r>
              <a:rPr lang="en-US" sz="1600" b="1" i="0" dirty="0" err="1">
                <a:effectLst/>
                <a:latin typeface="inherit"/>
              </a:rPr>
              <a:t>určitého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místa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včetně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vykládky</a:t>
            </a:r>
            <a:endParaRPr lang="cs-CZ" sz="1600" b="1" i="0" dirty="0">
              <a:effectLst/>
              <a:latin typeface="inherit"/>
            </a:endParaRPr>
          </a:p>
          <a:p>
            <a:pPr algn="l"/>
            <a:endParaRPr lang="en-US" sz="1600" b="1" i="0" dirty="0">
              <a:effectLst/>
              <a:latin typeface="inherit"/>
            </a:endParaRP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Parita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existuje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verze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Incoterms z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2020.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stejně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DAP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nese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navíc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zajišťuje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hradí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vykládku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minulé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verzi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existovala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podobná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DAT (Delivered At Terminal), k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její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úpravě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došlo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aby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bylo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jasné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cílovým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místem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nemusí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jen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ale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jakékoli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[4]</a:t>
            </a:r>
            <a:endParaRPr lang="cs-CZ" sz="1600" b="0" i="0" u="none" strike="noStrike" baseline="3000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dirty="0">
                <a:effectLst/>
                <a:latin typeface="inherit"/>
              </a:rPr>
              <a:t>DDP (Delivered Duty Paid) – s </a:t>
            </a:r>
            <a:r>
              <a:rPr lang="en-US" sz="1600" b="1" i="0" dirty="0" err="1">
                <a:effectLst/>
                <a:latin typeface="inherit"/>
              </a:rPr>
              <a:t>dodáním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clo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placeno</a:t>
            </a:r>
            <a:r>
              <a:rPr lang="en-US" sz="1600" b="1" i="0" dirty="0">
                <a:effectLst/>
                <a:latin typeface="inherit"/>
              </a:rPr>
              <a:t> (</a:t>
            </a:r>
            <a:r>
              <a:rPr lang="en-US" sz="1600" b="1" i="0" dirty="0" err="1">
                <a:effectLst/>
                <a:latin typeface="inherit"/>
              </a:rPr>
              <a:t>ujednané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místo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určení</a:t>
            </a:r>
            <a:r>
              <a:rPr lang="en-US" sz="1600" b="1" i="0" dirty="0">
                <a:effectLst/>
                <a:latin typeface="inherit"/>
              </a:rPr>
              <a:t>)</a:t>
            </a: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nejdelší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dodací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paritu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obsahuje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maximální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závazek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strany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nese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výlohy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určeného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zemi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dovozu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momentě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kupujícímu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příchozím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prostředku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připravené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vykládce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Dále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musí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zajistit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uhrazení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odbavení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dovoz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znamená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vyřizuje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platí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formality,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hradí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daň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přidané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hodnoty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další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případné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další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poplatky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spojené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dovozem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země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Použití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této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riskantní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obchodování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zeměmi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kde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proclívání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problematické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časově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náročné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Tato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neměla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používána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nebyl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schopen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obdržet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dovozní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licenci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/>
              </a:rPr>
              <a:t>[3]</a:t>
            </a:r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tabLst>
                <a:tab pos="182563" algn="l"/>
              </a:tabLst>
              <a:defRPr/>
            </a:pPr>
            <a:endParaRPr lang="cs-CZ" altLang="en-US" sz="1400" dirty="0"/>
          </a:p>
          <a:p>
            <a:pPr marL="182563" lvl="1">
              <a:lnSpc>
                <a:spcPct val="80000"/>
              </a:lnSpc>
              <a:tabLst>
                <a:tab pos="182563" algn="l"/>
              </a:tabLst>
              <a:defRPr/>
            </a:pPr>
            <a:endParaRPr lang="cs-CZ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5C599E7D-E9BF-40B4-BF31-428E63AF3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A36BF3-262A-4D20-A37C-3F41C0D7B798}" type="slidenum">
              <a:rPr lang="cs-CZ" altLang="cs-CZ" sz="1000">
                <a:solidFill>
                  <a:srgbClr val="7D1E1E"/>
                </a:solidFill>
              </a:rPr>
              <a:t>15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D1AD3B7-43BC-4C48-92BC-32E612C27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13" y="407869"/>
            <a:ext cx="7772400" cy="503238"/>
          </a:xfrm>
        </p:spPr>
        <p:txBody>
          <a:bodyPr/>
          <a:lstStyle/>
          <a:p>
            <a:r>
              <a:rPr lang="cs-CZ" altLang="en-US" b="1" dirty="0" err="1"/>
              <a:t>Incoterms</a:t>
            </a:r>
            <a:r>
              <a:rPr lang="cs-CZ" altLang="en-US" b="1" dirty="0"/>
              <a:t>: </a:t>
            </a:r>
            <a:r>
              <a:rPr lang="cs-CZ" altLang="en-US" b="1" dirty="0" err="1"/>
              <a:t>prodejní podmínky</a:t>
            </a:r>
            <a:endParaRPr lang="cs-CZ" altLang="en-US" b="1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885FFDE-7509-44D1-B579-4E22CDC54B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7213" y="1232694"/>
            <a:ext cx="11172996" cy="4824412"/>
          </a:xfrm>
        </p:spPr>
        <p:txBody>
          <a:bodyPr/>
          <a:lstStyle/>
          <a:p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Doložky</a:t>
            </a:r>
            <a:r>
              <a:rPr lang="en-US" b="1" i="0" dirty="0">
                <a:solidFill>
                  <a:srgbClr val="101418"/>
                </a:solidFill>
                <a:effectLst/>
                <a:latin typeface="Linux Libertine"/>
              </a:rPr>
              <a:t> pro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pro</a:t>
            </a:r>
            <a:r>
              <a:rPr lang="en-US" b="1" i="0" dirty="0">
                <a:solidFill>
                  <a:srgbClr val="101418"/>
                </a:solidFill>
                <a:effectLst/>
                <a:latin typeface="Linux Libertine"/>
              </a:rPr>
              <a:t>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námořní</a:t>
            </a:r>
            <a:r>
              <a:rPr lang="en-US" b="1" i="0" dirty="0">
                <a:solidFill>
                  <a:srgbClr val="101418"/>
                </a:solidFill>
                <a:effectLst/>
                <a:latin typeface="Linux Libertine"/>
              </a:rPr>
              <a:t> a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vnitrozemskou</a:t>
            </a:r>
            <a:r>
              <a:rPr lang="en-US" b="1" i="0" dirty="0">
                <a:solidFill>
                  <a:srgbClr val="101418"/>
                </a:solidFill>
                <a:effectLst/>
                <a:latin typeface="Linux Libertine"/>
              </a:rPr>
              <a:t>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vodní</a:t>
            </a:r>
            <a:r>
              <a:rPr lang="en-US" b="1" i="0" dirty="0">
                <a:solidFill>
                  <a:srgbClr val="101418"/>
                </a:solidFill>
                <a:effectLst/>
                <a:latin typeface="Linux Libertine"/>
              </a:rPr>
              <a:t>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Linux Libertine"/>
              </a:rPr>
              <a:t>přepravu</a:t>
            </a:r>
            <a:endParaRPr lang="cs-CZ" b="1" i="0" dirty="0">
              <a:solidFill>
                <a:srgbClr val="101418"/>
              </a:solidFill>
              <a:effectLst/>
              <a:latin typeface="Linux Libertine"/>
            </a:endParaRPr>
          </a:p>
          <a:p>
            <a:pPr algn="l"/>
            <a:endParaRPr lang="cs-CZ" sz="1600" b="1" i="0" dirty="0">
              <a:effectLst/>
              <a:latin typeface="inherit"/>
            </a:endParaRPr>
          </a:p>
          <a:p>
            <a:pPr algn="l"/>
            <a:r>
              <a:rPr lang="en-US" sz="1600" b="1" i="0" dirty="0">
                <a:effectLst/>
                <a:latin typeface="inherit"/>
              </a:rPr>
              <a:t>FAS (Free Alongside Ship) – </a:t>
            </a:r>
            <a:r>
              <a:rPr lang="en-US" sz="1600" b="1" i="0" dirty="0" err="1">
                <a:effectLst/>
                <a:latin typeface="inherit"/>
              </a:rPr>
              <a:t>vyplaceně</a:t>
            </a:r>
            <a:r>
              <a:rPr lang="en-US" sz="1600" b="1" i="0" dirty="0">
                <a:effectLst/>
                <a:latin typeface="inherit"/>
              </a:rPr>
              <a:t> k </a:t>
            </a:r>
            <a:r>
              <a:rPr lang="en-US" sz="1600" b="1" i="0" dirty="0" err="1">
                <a:effectLst/>
                <a:latin typeface="inherit"/>
              </a:rPr>
              <a:t>boku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lodi</a:t>
            </a:r>
            <a:r>
              <a:rPr lang="en-US" sz="1600" b="1" i="0" dirty="0">
                <a:effectLst/>
                <a:latin typeface="inherit"/>
              </a:rPr>
              <a:t> (</a:t>
            </a:r>
            <a:r>
              <a:rPr lang="en-US" sz="1600" b="1" i="0" dirty="0" err="1">
                <a:effectLst/>
                <a:latin typeface="inherit"/>
              </a:rPr>
              <a:t>ujednaný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přístav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nalodění</a:t>
            </a:r>
            <a:r>
              <a:rPr lang="en-US" sz="1600" b="1" i="0" dirty="0">
                <a:effectLst/>
                <a:latin typeface="inherit"/>
              </a:rPr>
              <a:t>)</a:t>
            </a: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povinnosti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lodi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ujednaném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přístavu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uvádí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také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možnost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aby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zajistil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bude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odesláno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sjednaného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smlouvě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Možnost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zajistit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neboli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obstarat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dodávku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umožňuje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obchodovat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během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námořní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obvyklé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zejména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obchodování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hromadným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přepravováno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kontejneru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vhodnější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využít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FCA. Za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odbavení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vyřízení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veškerých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formalit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spojených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vývozem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zodpovídá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loď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nese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veškeré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okamžiku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lodi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ujednaném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přístavu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/>
              </a:rPr>
              <a:t>[5]</a:t>
            </a:r>
            <a:endParaRPr lang="cs-CZ" sz="1600" b="0" i="0" u="none" strike="noStrike" baseline="3000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dirty="0">
                <a:effectLst/>
                <a:latin typeface="inherit"/>
              </a:rPr>
              <a:t>FOB (Free On Board) – </a:t>
            </a:r>
            <a:r>
              <a:rPr lang="en-US" sz="1600" b="1" i="0" dirty="0" err="1">
                <a:effectLst/>
                <a:latin typeface="inherit"/>
              </a:rPr>
              <a:t>vyplaceně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na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loď</a:t>
            </a:r>
            <a:r>
              <a:rPr lang="en-US" sz="1600" b="1" i="0" dirty="0">
                <a:effectLst/>
                <a:latin typeface="inherit"/>
              </a:rPr>
              <a:t> (</a:t>
            </a:r>
            <a:r>
              <a:rPr lang="en-US" sz="1600" b="1" i="0" dirty="0" err="1">
                <a:effectLst/>
                <a:latin typeface="inherit"/>
              </a:rPr>
              <a:t>ujednaný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přístav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nalodění</a:t>
            </a:r>
            <a:r>
              <a:rPr lang="en-US" sz="1600" b="1" i="0" dirty="0">
                <a:effectLst/>
                <a:latin typeface="inherit"/>
              </a:rPr>
              <a:t>)</a:t>
            </a: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nejstarších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doložek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používaná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námořní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říční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vykládka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zabezpečována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pomocí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jeřábu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splní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povinnosti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okamžiku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palubu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lodi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přístavu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anebo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obstará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takto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dodané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bude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odesláno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sjednaného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smlouvě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u FOB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povinen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palubu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lodi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přístavu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vybavit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odbavení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vývoz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vybírá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loď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hradí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námořní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Pro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moderní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způsoby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například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kontejnerovou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vhodnější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použít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dodací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paritu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FCA.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/>
              </a:rPr>
              <a:t>[5</a:t>
            </a:r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2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5C599E7D-E9BF-40B4-BF31-428E63AF3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A36BF3-262A-4D20-A37C-3F41C0D7B798}" type="slidenum">
              <a:rPr lang="cs-CZ" altLang="cs-CZ" sz="1000">
                <a:solidFill>
                  <a:srgbClr val="7D1E1E"/>
                </a:solidFill>
              </a:rPr>
              <a:t>16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D1AD3B7-43BC-4C48-92BC-32E612C27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13" y="407869"/>
            <a:ext cx="7772400" cy="503238"/>
          </a:xfrm>
        </p:spPr>
        <p:txBody>
          <a:bodyPr/>
          <a:lstStyle/>
          <a:p>
            <a:r>
              <a:rPr lang="cs-CZ" altLang="en-US" b="1" dirty="0" err="1"/>
              <a:t>Incoterms</a:t>
            </a:r>
            <a:r>
              <a:rPr lang="cs-CZ" altLang="en-US" b="1" dirty="0"/>
              <a:t>: </a:t>
            </a:r>
            <a:r>
              <a:rPr lang="cs-CZ" altLang="en-US" b="1" dirty="0" err="1"/>
              <a:t>prodejní podmínky</a:t>
            </a:r>
            <a:endParaRPr lang="cs-CZ" altLang="en-US" b="1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885FFDE-7509-44D1-B579-4E22CDC54B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7213" y="1232694"/>
            <a:ext cx="11172996" cy="4824412"/>
          </a:xfrm>
        </p:spPr>
        <p:txBody>
          <a:bodyPr/>
          <a:lstStyle/>
          <a:p>
            <a:pPr algn="l"/>
            <a:r>
              <a:rPr lang="en-US" sz="1600" b="1" i="0" dirty="0">
                <a:effectLst/>
                <a:latin typeface="inherit"/>
              </a:rPr>
              <a:t>CFR (Cost and Freight) – </a:t>
            </a:r>
            <a:r>
              <a:rPr lang="en-US" sz="1600" b="1" i="0" dirty="0" err="1">
                <a:effectLst/>
                <a:latin typeface="inherit"/>
              </a:rPr>
              <a:t>náklady</a:t>
            </a:r>
            <a:r>
              <a:rPr lang="en-US" sz="1600" b="1" i="0" dirty="0">
                <a:effectLst/>
                <a:latin typeface="inherit"/>
              </a:rPr>
              <a:t> a </a:t>
            </a:r>
            <a:r>
              <a:rPr lang="en-US" sz="1600" b="1" i="0" dirty="0" err="1">
                <a:effectLst/>
                <a:latin typeface="inherit"/>
              </a:rPr>
              <a:t>přepravné</a:t>
            </a:r>
            <a:r>
              <a:rPr lang="en-US" sz="1600" b="1" i="0" dirty="0">
                <a:effectLst/>
                <a:latin typeface="inherit"/>
              </a:rPr>
              <a:t> (</a:t>
            </a:r>
            <a:r>
              <a:rPr lang="en-US" sz="1600" b="1" i="0" dirty="0" err="1">
                <a:effectLst/>
                <a:latin typeface="inherit"/>
              </a:rPr>
              <a:t>ujednaný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přístav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určení</a:t>
            </a:r>
            <a:r>
              <a:rPr lang="en-US" sz="1600" b="1" i="0" dirty="0">
                <a:effectLst/>
                <a:latin typeface="inherit"/>
              </a:rPr>
              <a:t>)</a:t>
            </a:r>
          </a:p>
          <a:p>
            <a:pPr algn="l"/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této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přecházejí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jiném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místě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výlohy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přecházejí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stejně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FOB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přístavu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palubu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lodi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výlohy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přístavu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strany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smlouvy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nemají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úmyslu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využít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tradiční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lodní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přechází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přes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zábradlí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lodi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pomoci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jeřábů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ale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moderní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způsoby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například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kontejnerovou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 tooltip="Roll-on/roll-off"/>
              </a:rPr>
              <a:t>roll-on/roll-off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je pro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vhodnější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použít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dodací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paritu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CPT.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[5]</a:t>
            </a:r>
            <a:endParaRPr lang="cs-CZ" sz="1600" b="0" i="0" u="none" strike="noStrike" baseline="3000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dirty="0">
                <a:effectLst/>
                <a:latin typeface="inherit"/>
              </a:rPr>
              <a:t>CIF (Cost, Insurance and Freight) – </a:t>
            </a:r>
            <a:r>
              <a:rPr lang="en-US" sz="1600" b="1" i="0" dirty="0" err="1">
                <a:effectLst/>
                <a:latin typeface="inherit"/>
              </a:rPr>
              <a:t>náklady</a:t>
            </a:r>
            <a:r>
              <a:rPr lang="en-US" sz="1600" b="1" i="0" dirty="0">
                <a:effectLst/>
                <a:latin typeface="inherit"/>
              </a:rPr>
              <a:t>, </a:t>
            </a:r>
            <a:r>
              <a:rPr lang="en-US" sz="1600" b="1" i="0" dirty="0" err="1">
                <a:effectLst/>
                <a:latin typeface="inherit"/>
              </a:rPr>
              <a:t>pojištění</a:t>
            </a:r>
            <a:r>
              <a:rPr lang="en-US" sz="1600" b="1" i="0" dirty="0">
                <a:effectLst/>
                <a:latin typeface="inherit"/>
              </a:rPr>
              <a:t> a </a:t>
            </a:r>
            <a:r>
              <a:rPr lang="en-US" sz="1600" b="1" i="0" dirty="0" err="1">
                <a:effectLst/>
                <a:latin typeface="inherit"/>
              </a:rPr>
              <a:t>přepravné</a:t>
            </a:r>
            <a:r>
              <a:rPr lang="en-US" sz="1600" b="1" i="0" dirty="0">
                <a:effectLst/>
                <a:latin typeface="inherit"/>
              </a:rPr>
              <a:t> (</a:t>
            </a:r>
            <a:r>
              <a:rPr lang="en-US" sz="1600" b="1" i="0" dirty="0" err="1">
                <a:effectLst/>
                <a:latin typeface="inherit"/>
              </a:rPr>
              <a:t>ujednaný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přístav</a:t>
            </a:r>
            <a:r>
              <a:rPr lang="en-US" sz="1600" b="1" i="0" dirty="0">
                <a:effectLst/>
                <a:latin typeface="inherit"/>
              </a:rPr>
              <a:t> </a:t>
            </a:r>
            <a:r>
              <a:rPr lang="en-US" sz="1600" b="1" i="0" dirty="0" err="1">
                <a:effectLst/>
                <a:latin typeface="inherit"/>
              </a:rPr>
              <a:t>určení</a:t>
            </a:r>
            <a:r>
              <a:rPr lang="en-US" sz="1600" b="1" i="0" dirty="0">
                <a:effectLst/>
                <a:latin typeface="inherit"/>
              </a:rPr>
              <a:t>)</a:t>
            </a:r>
          </a:p>
          <a:p>
            <a:pPr algn="l"/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Výlohy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přecházejí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stejně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CFR,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přecházejí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přístavu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nakládky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dodáním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palubu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lodi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výlohy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až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přístavu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Navíc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této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doložky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povinen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obstarat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vlastní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přepravní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pojištění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To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musí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sjednáno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pojišťovny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dobré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pověsti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prodávající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povinen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předat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kupujícímu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pojistku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jiný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doklad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potvrzující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pojistné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kryti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opravňuje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kupujícího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jinou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zainteresovanou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osobu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nárokovat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škody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přímo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pojišťovny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Zboží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pojištěno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minimálně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tak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aby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krylo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cenu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sjednanou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kupní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smlouvě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zvýšenou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 10 % a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pojistka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sjednána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měně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kontraktu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[5]</a:t>
            </a:r>
            <a:endParaRPr 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7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58A1-542D-4973-828B-C8CCEBC1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0" y="629999"/>
            <a:ext cx="10363200" cy="503237"/>
          </a:xfrm>
        </p:spPr>
        <p:txBody>
          <a:bodyPr/>
          <a:lstStyle/>
          <a:p>
            <a:r>
              <a:rPr lang="en-US" dirty="0" err="1"/>
              <a:t>Souhrn</a:t>
            </a:r>
            <a:r>
              <a:rPr lang="en-US" dirty="0"/>
              <a:t> </a:t>
            </a:r>
            <a:r>
              <a:rPr lang="en-US" dirty="0" err="1"/>
              <a:t>termínů</a:t>
            </a:r>
            <a:r>
              <a:rPr lang="en-US" dirty="0"/>
              <a:t> Incoterms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DE06-62A9-4665-A08E-8249AC24B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72E9A-A947-4C44-9C31-1CA71EA813B2}" type="slidenum">
              <a:rPr lang="cs-CZ" altLang="cs-CZ" smtClean="0"/>
              <a:pPr/>
              <a:t>17</a:t>
            </a:fld>
            <a:endParaRPr lang="cs-CZ" altLang="cs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ECDF6-8AFC-4CD8-8A80-057BBE0F1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020"/>
            <a:ext cx="12192000" cy="39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83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58A1-542D-4973-828B-C8CCEBC1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0" y="629999"/>
            <a:ext cx="10363200" cy="503237"/>
          </a:xfrm>
        </p:spPr>
        <p:txBody>
          <a:bodyPr/>
          <a:lstStyle/>
          <a:p>
            <a:r>
              <a:rPr lang="en-US" dirty="0" err="1"/>
              <a:t>Přechod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Incoterms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DE06-62A9-4665-A08E-8249AC24B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72E9A-A947-4C44-9C31-1CA71EA813B2}" type="slidenum">
              <a:rPr lang="cs-CZ" altLang="cs-CZ" smtClean="0"/>
              <a:pPr/>
              <a:t>18</a:t>
            </a:fld>
            <a:endParaRPr lang="cs-CZ" alt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C0B3D-2A34-4085-9582-DF5CBC4A8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17" y="2464904"/>
            <a:ext cx="10741766" cy="22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88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58A1-542D-4973-828B-C8CCEBC1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0" y="629999"/>
            <a:ext cx="10363200" cy="503237"/>
          </a:xfrm>
        </p:spPr>
        <p:txBody>
          <a:bodyPr/>
          <a:lstStyle/>
          <a:p>
            <a:r>
              <a:rPr lang="en-US" dirty="0" err="1"/>
              <a:t>Přechod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Incoterms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DE06-62A9-4665-A08E-8249AC24B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72E9A-A947-4C44-9C31-1CA71EA813B2}" type="slidenum">
              <a:rPr lang="cs-CZ" altLang="cs-CZ" smtClean="0"/>
              <a:pPr/>
              <a:t>19</a:t>
            </a:fld>
            <a:endParaRPr lang="cs-CZ" alt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D55A7-9D9E-41E6-ACA0-FEB49D525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6" y="2032354"/>
            <a:ext cx="10575228" cy="3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36BE17D8-913A-4965-9C50-93A754C323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D082CD-A390-4AB3-ACE9-9BF73D595A6D}" type="slidenum">
              <a:rPr lang="cs-CZ" altLang="cs-CZ" sz="1000">
                <a:solidFill>
                  <a:srgbClr val="7D1E1E"/>
                </a:solidFill>
              </a:rPr>
              <a:t>2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9284F2D-28A4-47C0-B434-2DCEBC557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8"/>
            <a:ext cx="7772400" cy="863600"/>
          </a:xfrm>
        </p:spPr>
        <p:txBody>
          <a:bodyPr/>
          <a:lstStyle/>
          <a:p>
            <a:r>
              <a:rPr lang="cs-CZ" altLang="en-US" b="1" dirty="0" err="1"/>
              <a:t>Kdy </a:t>
            </a:r>
            <a:r>
              <a:rPr lang="cs-CZ" altLang="en-US" b="1" dirty="0"/>
              <a:t>a </a:t>
            </a:r>
            <a:r>
              <a:rPr lang="cs-CZ" altLang="en-US" b="1" dirty="0" err="1"/>
              <a:t>kde</a:t>
            </a:r>
            <a:r>
              <a:rPr lang="cs-CZ" altLang="en-US" b="1" dirty="0"/>
              <a:t>: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FB33DCA-25BD-4AF9-9005-2CA4322E8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349501"/>
            <a:ext cx="7772400" cy="378142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 err="1"/>
              <a:t>vlastnické právo </a:t>
            </a:r>
            <a:r>
              <a:rPr lang="cs-CZ" altLang="en-US" dirty="0"/>
              <a:t>ke </a:t>
            </a:r>
            <a:r>
              <a:rPr lang="cs-CZ" altLang="en-US" dirty="0" err="1"/>
              <a:t>zboží</a:t>
            </a: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 err="1"/>
              <a:t>odpovědnost </a:t>
            </a:r>
            <a:r>
              <a:rPr lang="cs-CZ" altLang="en-US" dirty="0"/>
              <a:t>(</a:t>
            </a:r>
            <a:r>
              <a:rPr lang="cs-CZ" altLang="en-US" dirty="0" err="1"/>
              <a:t>pojištění</a:t>
            </a:r>
            <a:r>
              <a:rPr lang="cs-CZ" altLang="en-US" dirty="0"/>
              <a:t>)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péče o </a:t>
            </a:r>
            <a:r>
              <a:rPr lang="cs-CZ" altLang="en-US" dirty="0" err="1"/>
              <a:t>zásilku</a:t>
            </a: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 err="1"/>
              <a:t>zodpovědnost za placení </a:t>
            </a:r>
            <a:r>
              <a:rPr lang="cs-CZ" altLang="en-US" dirty="0"/>
              <a:t>a </a:t>
            </a:r>
            <a:r>
              <a:rPr lang="cs-CZ" altLang="en-US" dirty="0" err="1"/>
              <a:t>zařizování změn</a:t>
            </a: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 err="1"/>
              <a:t>platba za zboží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5150E605-B106-4BED-BB4D-5934719197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6C3D90-06AD-4D24-848F-1FF28127FD32}" type="slidenum">
              <a:rPr lang="cs-CZ" altLang="cs-CZ" sz="1000">
                <a:solidFill>
                  <a:srgbClr val="7D1E1E"/>
                </a:solidFill>
              </a:rPr>
              <a:t>20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pic>
        <p:nvPicPr>
          <p:cNvPr id="26626" name="Picture 2" descr="Incoterms 2020">
            <a:extLst>
              <a:ext uri="{FF2B5EF4-FFF2-40B4-BE49-F238E27FC236}">
                <a16:creationId xmlns:a16="http://schemas.microsoft.com/office/drawing/2014/main" id="{3AD8ED0D-C89E-4B8F-98E8-576BF6E3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74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79">
            <a:extLst>
              <a:ext uri="{FF2B5EF4-FFF2-40B4-BE49-F238E27FC236}">
                <a16:creationId xmlns:a16="http://schemas.microsoft.com/office/drawing/2014/main" id="{FE13EE42-8536-4365-B758-AB7B2F6F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58031" y="9038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20483" name="Rectangle 1169">
            <a:extLst>
              <a:ext uri="{FF2B5EF4-FFF2-40B4-BE49-F238E27FC236}">
                <a16:creationId xmlns:a16="http://schemas.microsoft.com/office/drawing/2014/main" id="{8D3A8EA8-8894-4DA5-89F5-1ACEAAFB3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en-US" b="1"/>
              <a:t>Incoterms</a:t>
            </a:r>
            <a:endParaRPr lang="cs-CZ" altLang="en-US" sz="12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9D2C9D-0305-4EAA-A668-581DC206A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593" y="0"/>
            <a:ext cx="12721453" cy="70738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5A854DAF-18B2-451B-9CE8-A668FC4AC1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51A905-458F-4805-85A0-2F28A6183D0F}" type="slidenum">
              <a:rPr lang="cs-CZ" altLang="cs-CZ" sz="1000">
                <a:solidFill>
                  <a:srgbClr val="7D1E1E"/>
                </a:solidFill>
              </a:rPr>
              <a:t>22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25B14C3-CDF3-47A5-953D-162F8205E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Průvodce </a:t>
            </a:r>
            <a:r>
              <a:rPr lang="cs-CZ" altLang="en-US" b="1" dirty="0" err="1"/>
              <a:t>Incoterms</a:t>
            </a:r>
            <a:endParaRPr lang="cs-CZ" altLang="en-US" b="1" dirty="0"/>
          </a:p>
        </p:txBody>
      </p:sp>
      <p:pic>
        <p:nvPicPr>
          <p:cNvPr id="22532" name="Picture 7">
            <a:extLst>
              <a:ext uri="{FF2B5EF4-FFF2-40B4-BE49-F238E27FC236}">
                <a16:creationId xmlns:a16="http://schemas.microsoft.com/office/drawing/2014/main" id="{20249D98-7682-42C4-8CB9-C88859EF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414464"/>
            <a:ext cx="7993062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C6859B10-4B6A-49B9-B828-CDFDB7BCE8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66D13B-3B4A-4F6C-A9DC-EEC9B9FB62DC}" type="slidenum">
              <a:rPr lang="cs-CZ" altLang="cs-CZ" sz="1000">
                <a:solidFill>
                  <a:srgbClr val="7D1E1E"/>
                </a:solidFill>
              </a:rPr>
              <a:t>23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4D39A6D-D0D9-4BE7-8A18-325291FC7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Průvodce </a:t>
            </a:r>
            <a:r>
              <a:rPr lang="cs-CZ" altLang="en-US" b="1" dirty="0" err="1"/>
              <a:t>Incoterms</a:t>
            </a:r>
            <a:endParaRPr lang="cs-CZ" altLang="en-US" b="1" dirty="0"/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62AB0C18-E03D-4A28-AAD8-B159B419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557339"/>
            <a:ext cx="7632700" cy="491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187EA-F4C5-4F5F-8EC6-033A14BF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Incoterms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4CF06-9507-4D9F-AC93-C187FF36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872000"/>
            <a:ext cx="10753200" cy="3338175"/>
          </a:xfrm>
        </p:spPr>
        <p:txBody>
          <a:bodyPr numCol="2"/>
          <a:lstStyle/>
          <a:p>
            <a:r>
              <a:rPr lang="en-US" sz="2400" b="1" dirty="0"/>
              <a:t>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Snadno srozumitelné pojmy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Mezinárodní standardizace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Aktualizováno a objasněno mezinárodním orgánem (ICC)</a:t>
            </a:r>
          </a:p>
          <a:p>
            <a:endParaRPr lang="cs-CZ" sz="2400" dirty="0"/>
          </a:p>
          <a:p>
            <a:endParaRPr lang="en-US" sz="2400" dirty="0"/>
          </a:p>
          <a:p>
            <a:r>
              <a:rPr lang="en-US" sz="2400" b="1" dirty="0"/>
              <a:t>Nevýhody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Mohou nastat r</a:t>
            </a:r>
            <a:r>
              <a:rPr lang="en-US" sz="2400" dirty="0" err="1"/>
              <a:t>ozdíly</a:t>
            </a:r>
            <a:r>
              <a:rPr lang="en-US" sz="2400" dirty="0"/>
              <a:t> </a:t>
            </a:r>
            <a:r>
              <a:rPr lang="en-US" sz="2400" dirty="0" err="1"/>
              <a:t>mezi</a:t>
            </a:r>
            <a:r>
              <a:rPr lang="en-US" sz="2400" dirty="0"/>
              <a:t> </a:t>
            </a:r>
            <a:r>
              <a:rPr lang="en-US" sz="2400" dirty="0" err="1"/>
              <a:t>preferencemi</a:t>
            </a:r>
            <a:r>
              <a:rPr lang="en-US" sz="2400" dirty="0"/>
              <a:t> kupujícího a prodávajícího při </a:t>
            </a:r>
            <a:r>
              <a:rPr lang="en-US" sz="2400" dirty="0" err="1"/>
              <a:t>výběru</a:t>
            </a:r>
            <a:r>
              <a:rPr lang="en-US" sz="2400" dirty="0"/>
              <a:t> </a:t>
            </a:r>
            <a:r>
              <a:rPr lang="en-US" sz="2400" dirty="0" err="1"/>
              <a:t>podmínek</a:t>
            </a:r>
            <a:r>
              <a:rPr lang="cs-CZ" sz="2400" dirty="0"/>
              <a:t> (pak se obchod asi neuskuteční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Některé podmínky mohou jednu stranu vystavit nadměrným nákladům.</a:t>
            </a: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1106EF-009F-4399-B7D7-3C87FAA9C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AAA17-36A8-44F8-9EE3-8534A3CE1D06}" type="slidenum">
              <a:rPr lang="cs-CZ" altLang="cs-CZ" smtClean="0"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4312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97DD0F93-DB4B-4311-AADE-151EC5DDC7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02ECD4-E630-4E76-96D8-760ED550BF5D}" type="slidenum">
              <a:rPr lang="cs-CZ" altLang="cs-CZ" sz="1000">
                <a:solidFill>
                  <a:srgbClr val="7D1E1E"/>
                </a:solidFill>
              </a:rPr>
              <a:t>25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5647C2E-397D-42E4-A26D-6BC4B3D48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Platební podmínky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D53B17C-82D7-42B5-BC53-B03CD9AFF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1916113"/>
            <a:ext cx="7772400" cy="42148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 err="1"/>
              <a:t>výše dodavatelského úvěru</a:t>
            </a: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přímá </a:t>
            </a:r>
            <a:r>
              <a:rPr lang="cs-CZ" altLang="en-US" dirty="0" err="1"/>
              <a:t>dohoda nebo zprostředkovatelé</a:t>
            </a: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otevřené </a:t>
            </a:r>
            <a:r>
              <a:rPr lang="cs-CZ" altLang="en-US" dirty="0" err="1"/>
              <a:t>účty</a:t>
            </a:r>
            <a:r>
              <a:rPr lang="cs-CZ" altLang="en-US" dirty="0"/>
              <a:t>, </a:t>
            </a:r>
            <a:r>
              <a:rPr lang="cs-CZ" altLang="en-US" dirty="0" err="1"/>
              <a:t>průběžné platby</a:t>
            </a:r>
            <a:r>
              <a:rPr lang="cs-CZ" altLang="en-US" dirty="0"/>
              <a:t>, </a:t>
            </a:r>
            <a:r>
              <a:rPr lang="cs-CZ" altLang="en-US" dirty="0" err="1"/>
              <a:t>opce</a:t>
            </a:r>
            <a:r>
              <a:rPr lang="cs-CZ" altLang="en-US" dirty="0"/>
              <a:t>, </a:t>
            </a:r>
            <a:r>
              <a:rPr lang="cs-CZ" altLang="en-US" dirty="0" err="1"/>
              <a:t>bonusy </a:t>
            </a:r>
            <a:r>
              <a:rPr lang="cs-CZ" altLang="en-US" dirty="0"/>
              <a:t>a </a:t>
            </a:r>
            <a:r>
              <a:rPr lang="cs-CZ" altLang="en-US" dirty="0" err="1"/>
              <a:t>pokuty</a:t>
            </a:r>
            <a:r>
              <a:rPr lang="cs-CZ" altLang="en-US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riziko </a:t>
            </a:r>
            <a:r>
              <a:rPr lang="cs-CZ" altLang="en-US" dirty="0" err="1"/>
              <a:t>zaplacení </a:t>
            </a:r>
            <a:r>
              <a:rPr lang="cs-CZ" altLang="en-US" dirty="0"/>
              <a:t>a </a:t>
            </a:r>
            <a:r>
              <a:rPr lang="cs-CZ" altLang="en-US" dirty="0" err="1"/>
              <a:t>obdržení zboží - jak ho vyřešit</a:t>
            </a:r>
            <a:endParaRPr lang="cs-CZ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9BAF3B0F-DBAF-41FB-BB63-6A15093CBE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6A9D1D-0D13-40AC-B55A-673AACEA927B}" type="slidenum">
              <a:rPr lang="cs-CZ" altLang="cs-CZ" sz="1000">
                <a:solidFill>
                  <a:srgbClr val="7D1E1E"/>
                </a:solidFill>
              </a:rPr>
              <a:t>26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152B22C-397A-48DB-8510-68163855F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Dokumenty související s podmínkami prodeje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D1A0874-F31E-4935-81B9-85E5E3876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4" y="1773239"/>
            <a:ext cx="7920037" cy="43576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Směnka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Námořní konosament (více informací v prezentaci Dokumenty v...)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(Dokumentární) akreditiv (</a:t>
            </a:r>
            <a:r>
              <a:rPr lang="cs-CZ" altLang="en-US" dirty="0" err="1"/>
              <a:t>LoC</a:t>
            </a:r>
            <a:r>
              <a:rPr lang="cs-CZ" altLang="en-US" dirty="0"/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F9A457-530B-4BA0-9AFA-1F7145D5E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AAA17-36A8-44F8-9EE3-8534A3CE1D06}" type="slidenum">
              <a:rPr lang="cs-CZ" altLang="cs-CZ" smtClean="0"/>
              <a:t>27</a:t>
            </a:fld>
            <a:endParaRPr lang="cs-CZ" altLang="cs-CZ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161D6630-950F-49EF-B38F-71FD2C94F2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983B3D-DC86-40A3-B80F-FF2E4AE1B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00150"/>
            <a:ext cx="952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14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A90EA9F6-186D-43C6-88B0-D30304F6B8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98F1C6-D7FB-4F5A-B8E2-B3F0F790793A}" type="slidenum">
              <a:rPr lang="cs-CZ" altLang="cs-CZ" sz="1000">
                <a:solidFill>
                  <a:srgbClr val="7D1E1E"/>
                </a:solidFill>
              </a:rPr>
              <a:t>28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1F2E73-DEDF-4FEA-85DE-C9A43DDD4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182" y="945045"/>
            <a:ext cx="7746275" cy="5685926"/>
          </a:xfrm>
          <a:prstGeom prst="rect">
            <a:avLst/>
          </a:prstGeom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8E121C92-E6D5-4671-9E87-CA6691E6A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4075" y="722314"/>
            <a:ext cx="6116638" cy="503237"/>
          </a:xfrm>
        </p:spPr>
        <p:txBody>
          <a:bodyPr/>
          <a:lstStyle/>
          <a:p>
            <a:r>
              <a:rPr lang="cs-CZ" altLang="en-US" b="1" dirty="0" err="1"/>
              <a:t>Akreditiv</a:t>
            </a:r>
            <a:endParaRPr lang="cs-CZ" alt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95F71-E582-4829-96AC-ABC04705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Akreditiv česky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E4719-29BA-4656-80A2-F14F2D01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https://www.businessinfo.cz/navody/presun-rizika-na-jine-podnikatelske-subjekty-transfer-rizika/4/</a:t>
            </a:r>
            <a:endParaRPr lang="cs-CZ" dirty="0"/>
          </a:p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437FF1-FDE5-482C-B200-AC543D743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AAA17-36A8-44F8-9EE3-8534A3CE1D06}" type="slidenum">
              <a:rPr lang="cs-CZ" altLang="cs-CZ" smtClean="0"/>
              <a:pPr/>
              <a:t>29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D9F476-E4DC-4D09-98A1-568EDC7C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75" y="2888909"/>
            <a:ext cx="8103931" cy="28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87CC1100-2D85-403E-B6EE-F8E0DB0F22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0E2D57-9713-4ED6-8E2F-9591A221C66E}" type="slidenum">
              <a:rPr lang="cs-CZ" altLang="cs-CZ" sz="1000">
                <a:solidFill>
                  <a:srgbClr val="7D1E1E"/>
                </a:solidFill>
              </a:rPr>
              <a:t>3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CD93C8F-7692-4230-9C93-3739E4E22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/>
              <a:t>Podmínky prodeje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89D0410-0FA4-43D4-9DB2-D8CFA3B15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133601"/>
            <a:ext cx="7772400" cy="399732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Náklady produktu (cena)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Riziko </a:t>
            </a:r>
            <a:r>
              <a:rPr lang="cs-CZ" altLang="en-US" dirty="0" err="1"/>
              <a:t>fyzické ztráty</a:t>
            </a: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Náklady na přepravu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 err="1"/>
              <a:t>Příslušnost</a:t>
            </a:r>
            <a:r>
              <a:rPr lang="cs-CZ" altLang="en-US" dirty="0"/>
              <a:t>: </a:t>
            </a:r>
            <a:r>
              <a:rPr lang="cs-CZ" altLang="en-US" dirty="0" err="1"/>
              <a:t>Incoterms</a:t>
            </a:r>
            <a:endParaRPr lang="cs-CZ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64FAD0B5-3DED-46B0-A9C1-0E668D60DD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E7FDB4-2F36-48D5-8526-F3C0EBEED153}" type="slidenum">
              <a:rPr lang="cs-CZ" altLang="cs-CZ" sz="1000">
                <a:solidFill>
                  <a:srgbClr val="7D1E1E"/>
                </a:solidFill>
              </a:rPr>
              <a:t>30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44142B5-FB5A-47F0-8C7F-B2BC5D88F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UCP 500 (Jednotná pravidla a zvyklosti pro dokumentární akreditivy) </a:t>
            </a:r>
            <a:endParaRPr lang="en-US" altLang="en-US" b="1" dirty="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7F03D42-E2F3-4D8E-B2C1-43B781EE4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146852"/>
            <a:ext cx="7772400" cy="4306336"/>
          </a:xfrm>
        </p:spPr>
        <p:txBody>
          <a:bodyPr/>
          <a:lstStyle/>
          <a:p>
            <a:pPr marL="357188" indent="-357188"/>
            <a:r>
              <a:rPr lang="en-US" altLang="en-US" sz="2000" b="1" dirty="0" err="1"/>
              <a:t>Faksimile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podepsaných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dokumentů</a:t>
            </a:r>
            <a:endParaRPr lang="en-US" altLang="en-US" sz="2000" b="1" dirty="0"/>
          </a:p>
          <a:p>
            <a:pPr marL="357188" indent="-357188"/>
            <a:r>
              <a:rPr lang="en-US" altLang="en-US" sz="2000" dirty="0" err="1"/>
              <a:t>Banky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považují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faksimile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podpisu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ekvivalent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vlastnoručního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podpisu</a:t>
            </a:r>
            <a:r>
              <a:rPr lang="en-US" altLang="en-US" sz="2000" dirty="0"/>
              <a:t>. Proto se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dokument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který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vypadá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že</a:t>
            </a:r>
            <a:r>
              <a:rPr lang="en-US" altLang="en-US" sz="2000" dirty="0"/>
              <a:t> je </a:t>
            </a:r>
            <a:r>
              <a:rPr lang="en-US" altLang="en-US" sz="2000" dirty="0" err="1"/>
              <a:t>opatřen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faksimilním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podpisem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vystavitele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dokumentu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považuje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originální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dokument</a:t>
            </a:r>
            <a:r>
              <a:rPr lang="en-US" altLang="en-US" sz="2000" dirty="0"/>
              <a:t>.</a:t>
            </a:r>
          </a:p>
          <a:p>
            <a:pPr marL="357188" indent="-357188"/>
            <a:r>
              <a:rPr lang="en-US" altLang="en-US" sz="2000" b="1" dirty="0" err="1"/>
              <a:t>Fotokopie</a:t>
            </a:r>
            <a:endParaRPr lang="en-US" altLang="en-US" sz="2000" b="1" dirty="0"/>
          </a:p>
          <a:p>
            <a:pPr marL="357188" indent="-357188"/>
            <a:r>
              <a:rPr lang="en-US" altLang="en-US" sz="2000" dirty="0" err="1"/>
              <a:t>Banky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považují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neoriginální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každý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dokument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který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jeví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fotokopie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jiného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dokumentu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Pokud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však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fotokopie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vypadá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že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byla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doplněna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rukou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vystavitele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dokladu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který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fotokopii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označil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pak</a:t>
            </a:r>
            <a:r>
              <a:rPr lang="en-US" altLang="en-US" sz="2000" dirty="0"/>
              <a:t> v </a:t>
            </a:r>
            <a:r>
              <a:rPr lang="en-US" altLang="en-US" sz="2000" dirty="0" err="1"/>
              <a:t>souladu</a:t>
            </a:r>
            <a:r>
              <a:rPr lang="en-US" altLang="en-US" sz="2000" dirty="0"/>
              <a:t> s . se </a:t>
            </a:r>
            <a:r>
              <a:rPr lang="en-US" altLang="en-US" sz="2000" dirty="0" err="1"/>
              <a:t>výsledný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dokument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považuje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originál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pokud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uvedeno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jinak</a:t>
            </a:r>
            <a:r>
              <a:rPr lang="en-US" altLang="en-US" sz="2000" dirty="0"/>
              <a:t>. . . .</a:t>
            </a:r>
            <a:endParaRPr lang="cs-CZ" altLang="en-US" sz="2000" dirty="0"/>
          </a:p>
          <a:p>
            <a:pPr marL="357188" indent="-357188"/>
            <a:endParaRPr lang="cs-CZ" altLang="en-US" sz="2000" dirty="0"/>
          </a:p>
          <a:p>
            <a:pPr marL="357188" indent="-357188"/>
            <a:r>
              <a:rPr lang="en-US" altLang="en-US" sz="2000" dirty="0">
                <a:hlinkClick r:id="rId3"/>
              </a:rPr>
              <a:t>https://www.cbaonline.cz/ucp-500</a:t>
            </a:r>
            <a:r>
              <a:rPr lang="cs-CZ" altLang="en-US" sz="2000" dirty="0"/>
              <a:t> 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4363ED88-3BEA-478B-9802-CE5B7B7CB9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D0C777-C5F8-47D8-BAA2-2CB5F74259D7}" type="slidenum">
              <a:rPr lang="cs-CZ" altLang="cs-CZ" sz="1000">
                <a:solidFill>
                  <a:srgbClr val="7D1E1E"/>
                </a:solidFill>
              </a:rPr>
              <a:t>31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AD4683B-4A3C-4C86-8E3F-932A2CBD7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Cvičení</a:t>
            </a:r>
            <a:endParaRPr lang="en-US" altLang="en-US" b="1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0356974-01EF-49E1-AE6C-766F789A7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000" dirty="0"/>
              <a:t>Které Incoterms představují minimální </a:t>
            </a:r>
            <a:r>
              <a:rPr lang="cs-CZ" altLang="en-US" sz="2000" dirty="0"/>
              <a:t>a </a:t>
            </a:r>
            <a:r>
              <a:rPr lang="en-US" altLang="en-US" sz="2000" dirty="0"/>
              <a:t>maximální závazek dodavatele? 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000" dirty="0"/>
              <a:t>Které podmínky Incoterms se týkají konkrétně námořní přepravy? 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000" dirty="0"/>
              <a:t>Co musí zákazník zaplatit podle podmínek FOB? 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000" dirty="0"/>
              <a:t>V jakém okamžiku obchodní transakce dodavatel splnil své povinnosti podle podmínek FAS? 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000" dirty="0"/>
              <a:t>Jaký je hlavní rozdíl mezi termíny </a:t>
            </a:r>
            <a:r>
              <a:rPr lang="cs-CZ" altLang="en-US" sz="2000" dirty="0"/>
              <a:t>DAP </a:t>
            </a:r>
            <a:r>
              <a:rPr lang="en-US" altLang="en-US" sz="2000" dirty="0"/>
              <a:t>a </a:t>
            </a:r>
            <a:r>
              <a:rPr lang="cs-CZ" altLang="en-US" sz="2000" dirty="0"/>
              <a:t>DPU</a:t>
            </a:r>
            <a:r>
              <a:rPr lang="en-US" altLang="en-US" sz="2000" dirty="0"/>
              <a:t>? 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2000" dirty="0"/>
              <a:t>Nese dodavatel větší odpovědnost za podmínek CIF nebo CIP?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D24CF29D-ECF9-4B82-A75A-83167E8CA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D30294-959E-413B-A8E9-C404C202A3CC}" type="slidenum">
              <a:rPr lang="cs-CZ" altLang="cs-CZ" sz="1000">
                <a:solidFill>
                  <a:srgbClr val="7D1E1E"/>
                </a:solidFill>
              </a:rPr>
              <a:t>32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936C359-E971-43B2-90DB-3CF48490B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Studijní materiál: Kapitola 11</a:t>
            </a:r>
            <a:endParaRPr lang="en-US" altLang="en-US" b="1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A7CC6A8-12C6-4E64-B4E4-627FAB22F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cs-CZ" altLang="en-US" dirty="0"/>
              <a:t>	International </a:t>
            </a:r>
            <a:r>
              <a:rPr lang="cs-CZ" altLang="en-US" dirty="0" err="1"/>
              <a:t>Logistics</a:t>
            </a:r>
            <a:r>
              <a:rPr lang="cs-CZ" altLang="en-US" dirty="0"/>
              <a:t> (2. vydání)</a:t>
            </a:r>
            <a:br>
              <a:rPr lang="cs-CZ" altLang="en-US" dirty="0"/>
            </a:br>
            <a:r>
              <a:rPr lang="cs-CZ" altLang="en-US" dirty="0" err="1"/>
              <a:t>Wood</a:t>
            </a:r>
            <a:r>
              <a:rPr lang="cs-CZ" altLang="en-US" dirty="0"/>
              <a:t>, Donald F. Barone, Anthony Murphy, Paul </a:t>
            </a:r>
            <a:br>
              <a:rPr lang="cs-CZ" altLang="en-US" dirty="0"/>
            </a:br>
            <a:r>
              <a:rPr lang="cs-CZ" altLang="en-US" dirty="0"/>
              <a:t>Stránky: 456, Nakladatel: M: Vydavatel: AMACOM </a:t>
            </a:r>
            <a:r>
              <a:rPr lang="cs-CZ" altLang="en-US" dirty="0" err="1"/>
              <a:t>Books</a:t>
            </a:r>
            <a:r>
              <a:rPr lang="cs-CZ" altLang="en-US" dirty="0"/>
              <a:t> </a:t>
            </a:r>
            <a:br>
              <a:rPr lang="cs-CZ" altLang="en-US" dirty="0"/>
            </a:br>
            <a:r>
              <a:rPr lang="cs-CZ" altLang="en-US" dirty="0"/>
              <a:t>ISBN: 9780814426739</a:t>
            </a:r>
          </a:p>
          <a:p>
            <a:pPr marL="457200" indent="-457200"/>
            <a:endParaRPr lang="cs-CZ" altLang="en-US" dirty="0"/>
          </a:p>
          <a:p>
            <a:pPr marL="457200" indent="-457200"/>
            <a:r>
              <a:rPr lang="cs-CZ" altLang="en-US" dirty="0"/>
              <a:t>K dispozici na adrese:</a:t>
            </a:r>
            <a:br>
              <a:rPr lang="cs-CZ" altLang="en-US" dirty="0"/>
            </a:br>
            <a:r>
              <a:rPr lang="cs-CZ" altLang="en-US" dirty="0">
                <a:hlinkClick r:id="rId3"/>
              </a:rPr>
              <a:t> http://site.ebrary.com/lib/masaryk/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88DC611-159C-4426-99B9-B065A02E8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F2F70E-82DB-4BC7-B86E-2A7D2F98EF6C}" type="slidenum">
              <a:rPr lang="cs-CZ" altLang="cs-CZ" sz="1000">
                <a:solidFill>
                  <a:srgbClr val="7D1E1E"/>
                </a:solidFill>
              </a:rPr>
              <a:t>4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BC09DF-1CF3-4F2D-B778-2EE4357D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 dirty="0" err="1"/>
              <a:t>Příklady cel</a:t>
            </a:r>
            <a:endParaRPr lang="cs-CZ" altLang="en-US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0E6D5B-400C-4372-AB22-45D48CC3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133601"/>
            <a:ext cx="7772400" cy="3997325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cs-CZ" sz="2000" b="1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-apple-system"/>
              </a:rPr>
              <a:t>Clo</a:t>
            </a:r>
            <a:r>
              <a:rPr lang="cs-CZ" sz="2000" b="1" dirty="0">
                <a:solidFill>
                  <a:srgbClr val="111111"/>
                </a:solidFill>
                <a:latin typeface="-apple-system"/>
              </a:rPr>
              <a:t> uplatňované na</a:t>
            </a:r>
            <a:r>
              <a:rPr lang="en-US" sz="2000" b="1" dirty="0">
                <a:solidFill>
                  <a:srgbClr val="111111"/>
                </a:solidFill>
                <a:latin typeface="-apple-system"/>
              </a:rPr>
              <a:t> třetí země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: Jedná se o standardní clo uplatňované na zboží dovážené ze zemí mimo EU. 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3"/>
              </a:rPr>
              <a:t>Například elektronika dovážená ze Spojených států může podléhat zvláštní celní sazbě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s-CZ" sz="2000" b="1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-apple-system"/>
              </a:rPr>
              <a:t>Antidumpingová</a:t>
            </a:r>
            <a:r>
              <a:rPr lang="en-US" sz="2000" b="1" dirty="0">
                <a:solidFill>
                  <a:srgbClr val="111111"/>
                </a:solidFill>
                <a:latin typeface="-apple-system"/>
              </a:rPr>
              <a:t> cla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: Jedná se o dodatečná cla uvalená na dovozy, u nichž se předpokládá, že jejich cena je nižší </a:t>
            </a:r>
            <a:r>
              <a:rPr lang="en-US" sz="2000" dirty="0" err="1">
                <a:solidFill>
                  <a:srgbClr val="111111"/>
                </a:solidFill>
                <a:latin typeface="-apple-system"/>
              </a:rPr>
              <a:t>než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cs-CZ" sz="2000" dirty="0">
                <a:solidFill>
                  <a:srgbClr val="111111"/>
                </a:solidFill>
                <a:latin typeface="-apple-system"/>
              </a:rPr>
              <a:t>„normální“ </a:t>
            </a:r>
            <a:r>
              <a:rPr lang="en-US" sz="2000" dirty="0" err="1">
                <a:solidFill>
                  <a:srgbClr val="111111"/>
                </a:solidFill>
                <a:latin typeface="-apple-system"/>
              </a:rPr>
              <a:t>hodnota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. 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3"/>
              </a:rPr>
              <a:t>Například na některé ocelové výrobky z Číny byla uvalena antidumpingová cla na ochranu výrobců v EU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.</a:t>
            </a:r>
          </a:p>
          <a:p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70433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88DC611-159C-4426-99B9-B065A02E8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F2F70E-82DB-4BC7-B86E-2A7D2F98EF6C}" type="slidenum">
              <a:rPr lang="cs-CZ" altLang="cs-CZ" sz="1000">
                <a:solidFill>
                  <a:srgbClr val="7D1E1E"/>
                </a:solidFill>
              </a:rPr>
              <a:t>5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BC09DF-1CF3-4F2D-B778-2EE4357D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 dirty="0" err="1"/>
              <a:t>Příklady cel</a:t>
            </a:r>
            <a:endParaRPr lang="cs-CZ" altLang="en-US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0E6D5B-400C-4372-AB22-45D48CC3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133601"/>
            <a:ext cx="7772400" cy="3997325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Výrobek: Jízdní kola</a:t>
            </a:r>
          </a:p>
          <a:p>
            <a:pPr indent="355600"/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Tarifní kód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: 8712 00 30</a:t>
            </a:r>
          </a:p>
          <a:p>
            <a:pPr indent="355600"/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Celní sazba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: 14%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Na jízdní kola dovážená do EU ze zemí mimo EU se vztahuje 14% clo .</a:t>
            </a:r>
            <a:r>
              <a:rPr lang="en-US" b="0" i="0" baseline="3000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817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88DC611-159C-4426-99B9-B065A02E8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F2F70E-82DB-4BC7-B86E-2A7D2F98EF6C}" type="slidenum">
              <a:rPr lang="cs-CZ" altLang="cs-CZ" sz="1000">
                <a:solidFill>
                  <a:srgbClr val="7D1E1E"/>
                </a:solidFill>
              </a:rPr>
              <a:t>6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BC09DF-1CF3-4F2D-B778-2EE4357D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 dirty="0" err="1"/>
              <a:t>Příklady cel</a:t>
            </a:r>
            <a:endParaRPr lang="cs-CZ" altLang="en-US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0E6D5B-400C-4372-AB22-45D48CC3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2133601"/>
            <a:ext cx="7772400" cy="3997325"/>
          </a:xfrm>
        </p:spPr>
        <p:txBody>
          <a:bodyPr/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-apple-system"/>
              </a:rPr>
              <a:t>8. října 2024, aktualne.cz</a:t>
            </a:r>
          </a:p>
          <a:p>
            <a:endParaRPr lang="cs-CZ" b="1" i="0" dirty="0">
              <a:solidFill>
                <a:srgbClr val="111111"/>
              </a:solidFill>
              <a:effectLst/>
              <a:latin typeface="-apple-system"/>
            </a:endParaRPr>
          </a:p>
          <a:p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Čína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změnila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postoj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.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Uvalí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prozatímní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clo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až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39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procent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na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dovoz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brandy z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Evropské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unie</a:t>
            </a:r>
            <a:endParaRPr lang="cs-CZ" b="1" i="0" dirty="0">
              <a:solidFill>
                <a:srgbClr val="111111"/>
              </a:solidFill>
              <a:effectLst/>
              <a:latin typeface="-apple-system"/>
            </a:endParaRPr>
          </a:p>
          <a:p>
            <a:r>
              <a:rPr lang="en-US" sz="2000" dirty="0" err="1">
                <a:solidFill>
                  <a:srgbClr val="111111"/>
                </a:solidFill>
                <a:latin typeface="-apple-system"/>
              </a:rPr>
              <a:t>Čína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 zavede prozatímní antidumpingové clo ve výši 30,6 až 39 % na dovoz brandy z Evropské unie. Oznámilo to dnes čínské ministerstvo obchodu.</a:t>
            </a:r>
          </a:p>
        </p:txBody>
      </p:sp>
    </p:spTree>
    <p:extLst>
      <p:ext uri="{BB962C8B-B14F-4D97-AF65-F5344CB8AC3E}">
        <p14:creationId xmlns:p14="http://schemas.microsoft.com/office/powerpoint/2010/main" val="232675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88DC611-159C-4426-99B9-B065A02E8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F2F70E-82DB-4BC7-B86E-2A7D2F98EF6C}" type="slidenum">
              <a:rPr lang="cs-CZ" altLang="cs-CZ" sz="1000">
                <a:solidFill>
                  <a:srgbClr val="7D1E1E"/>
                </a:solidFill>
              </a:rPr>
              <a:t>7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BC09DF-1CF3-4F2D-B778-2EE4357D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 dirty="0" err="1"/>
              <a:t>Příklady kvót</a:t>
            </a:r>
            <a:endParaRPr lang="cs-CZ" altLang="en-US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0E6D5B-400C-4372-AB22-45D48CC3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133601"/>
            <a:ext cx="7772400" cy="3997325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cs-CZ" sz="2000" b="1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-apple-system"/>
              </a:rPr>
              <a:t>Celní</a:t>
            </a:r>
            <a:r>
              <a:rPr lang="en-US" sz="2000" b="1" dirty="0">
                <a:solidFill>
                  <a:srgbClr val="111111"/>
                </a:solidFill>
                <a:latin typeface="-apple-system"/>
              </a:rPr>
              <a:t> kvóty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: Tyto kvóty umožňují dovoz určitého množství zboží se sníženou celní sazbou. 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3"/>
              </a:rPr>
              <a:t>EU má například celní kvóty na zemědělské produkty, jako je cukr a hovězí maso, které umožňují dovoz určitého množství za nižší clo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s-CZ" sz="2000" b="1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-apple-system"/>
              </a:rPr>
              <a:t>Preferenční</a:t>
            </a:r>
            <a:r>
              <a:rPr lang="en-US" sz="2000" b="1" dirty="0">
                <a:solidFill>
                  <a:srgbClr val="111111"/>
                </a:solidFill>
                <a:latin typeface="-apple-system"/>
              </a:rPr>
              <a:t> celní kvóty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: V rámci obchodních dohod poskytuje EU snížené celní sazby pro určitý objem zboží z určitých zemí. 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3"/>
              </a:rPr>
              <a:t>Například v rámci dohody EU-Mercosur existují kvóty na dovoz hovězího masa z jihoamerických zemí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s-CZ" sz="2000" b="1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-apple-system"/>
              </a:rPr>
              <a:t>Autonomní</a:t>
            </a:r>
            <a:r>
              <a:rPr lang="en-US" sz="2000" b="1" dirty="0">
                <a:solidFill>
                  <a:srgbClr val="111111"/>
                </a:solidFill>
                <a:latin typeface="-apple-system"/>
              </a:rPr>
              <a:t> celní kvóty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: Tyto kvóty jsou stanoveny pro suroviny nebo polotovary, které nejsou v EU dostatečně dostupné. 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3"/>
              </a:rPr>
              <a:t>V rámci těchto kvót se mohou dovážet například některé chemické látky a průmyslové komponenty na podporu průmyslu EU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.</a:t>
            </a:r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6990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88DC611-159C-4426-99B9-B065A02E8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F2F70E-82DB-4BC7-B86E-2A7D2F98EF6C}" type="slidenum">
              <a:rPr lang="cs-CZ" altLang="cs-CZ" sz="1000">
                <a:solidFill>
                  <a:srgbClr val="7D1E1E"/>
                </a:solidFill>
              </a:rPr>
              <a:t>8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BC09DF-1CF3-4F2D-B778-2EE4357D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 dirty="0" err="1"/>
              <a:t>Příklady kvót</a:t>
            </a:r>
            <a:endParaRPr lang="cs-CZ" altLang="en-US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0E6D5B-400C-4372-AB22-45D48CC3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133601"/>
            <a:ext cx="7772400" cy="3997325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111111"/>
                </a:solidFill>
                <a:latin typeface="-apple-system"/>
              </a:rPr>
              <a:t>Výrobek: Hovězí maso</a:t>
            </a:r>
          </a:p>
          <a:p>
            <a:pPr marL="355600"/>
            <a:r>
              <a:rPr lang="en-US" sz="2000" b="1" dirty="0">
                <a:solidFill>
                  <a:srgbClr val="111111"/>
                </a:solidFill>
                <a:latin typeface="-apple-system"/>
              </a:rPr>
              <a:t>Celní kvóta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: V rámci systému celních kvót EU (TRQ) lze určité množství hovězího masa dovážet se sníženou celní sazbou.</a:t>
            </a:r>
          </a:p>
          <a:p>
            <a:pPr marL="355600"/>
            <a:r>
              <a:rPr lang="en-US" sz="2000" b="1" dirty="0">
                <a:solidFill>
                  <a:srgbClr val="111111"/>
                </a:solidFill>
                <a:latin typeface="-apple-system"/>
                <a:hlinkClick r:id="rId3"/>
              </a:rPr>
              <a:t>Podrobnosti o kvótách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3"/>
              </a:rPr>
              <a:t>: EU například povoluje roční kvótu </a:t>
            </a:r>
            <a:r>
              <a:rPr lang="en-US" sz="2000" b="1" dirty="0">
                <a:solidFill>
                  <a:srgbClr val="111111"/>
                </a:solidFill>
                <a:latin typeface="-apple-system"/>
                <a:hlinkClick r:id="rId3"/>
              </a:rPr>
              <a:t>45 000 </a:t>
            </a:r>
            <a:r>
              <a:rPr lang="en-US" sz="2000" b="1" dirty="0" err="1">
                <a:solidFill>
                  <a:srgbClr val="111111"/>
                </a:solidFill>
                <a:latin typeface="-apple-system"/>
                <a:hlinkClick r:id="rId3"/>
              </a:rPr>
              <a:t>tun 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3"/>
              </a:rPr>
              <a:t>vysoce kvalitního hovězího masa, které se dováží se sníženou celní sazbou .</a:t>
            </a:r>
            <a:r>
              <a:rPr lang="en-US" sz="2000" baseline="30000" dirty="0">
                <a:solidFill>
                  <a:srgbClr val="111111"/>
                </a:solidFill>
                <a:latin typeface="-apple-system"/>
                <a:hlinkClick r:id="rId3"/>
              </a:rPr>
              <a:t>1</a:t>
            </a:r>
          </a:p>
          <a:p>
            <a:r>
              <a:rPr lang="en-US" sz="2000" dirty="0">
                <a:solidFill>
                  <a:srgbClr val="111111"/>
                </a:solidFill>
                <a:latin typeface="-apple-system"/>
              </a:rPr>
              <a:t>Množství, která tuto kvótu překračují, podléhají vyšším celním sazbám. Tento systém pomáhá řídit nabídku hovězího masa na trhu EU a zároveň podporuje místní producenty.</a:t>
            </a:r>
          </a:p>
          <a:p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7669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88DC611-159C-4426-99B9-B065A02E8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F2F70E-82DB-4BC7-B86E-2A7D2F98EF6C}" type="slidenum">
              <a:rPr lang="cs-CZ" altLang="cs-CZ" sz="1000">
                <a:solidFill>
                  <a:srgbClr val="7D1E1E"/>
                </a:solidFill>
              </a:rPr>
              <a:t>9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BC09DF-1CF3-4F2D-B778-2EE4357D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 dirty="0" err="1"/>
              <a:t>Příklady </a:t>
            </a:r>
            <a:r>
              <a:rPr lang="cs-CZ" altLang="en-US" b="1" dirty="0"/>
              <a:t>dumpingových </a:t>
            </a:r>
            <a:r>
              <a:rPr lang="cs-CZ" altLang="en-US" b="1" dirty="0" err="1"/>
              <a:t>cen</a:t>
            </a:r>
            <a:endParaRPr lang="cs-CZ" altLang="en-US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0E6D5B-400C-4372-AB22-45D48CC3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133601"/>
            <a:ext cx="7772400" cy="3997325"/>
          </a:xfrm>
        </p:spPr>
        <p:txBody>
          <a:bodyPr/>
          <a:lstStyle/>
          <a:p>
            <a:r>
              <a:rPr lang="en-US" sz="2000" dirty="0">
                <a:solidFill>
                  <a:srgbClr val="111111"/>
                </a:solidFill>
                <a:latin typeface="-apple-system"/>
              </a:rPr>
              <a:t>V </a:t>
            </a:r>
            <a:r>
              <a:rPr lang="en-US" sz="2000" dirty="0" err="1">
                <a:solidFill>
                  <a:srgbClr val="111111"/>
                </a:solidFill>
                <a:latin typeface="-apple-system"/>
              </a:rPr>
              <a:t>současné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-apple-system"/>
              </a:rPr>
              <a:t>době</a:t>
            </a:r>
            <a:r>
              <a:rPr lang="cs-CZ" sz="2000" dirty="0">
                <a:solidFill>
                  <a:srgbClr val="111111"/>
                </a:solidFill>
                <a:latin typeface="-apple-system"/>
              </a:rPr>
              <a:t> (rok 2024)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 je několik výrobků prověřováno z důvodu možného dumpingu na trhu EU. Zde je několik příkladů:</a:t>
            </a:r>
          </a:p>
          <a:p>
            <a:pPr algn="l">
              <a:buFont typeface="+mj-lt"/>
              <a:buAutoNum type="arabicPeriod"/>
            </a:pPr>
            <a:r>
              <a:rPr lang="cs-CZ" sz="2000" b="1" dirty="0">
                <a:solidFill>
                  <a:srgbClr val="111111"/>
                </a:solidFill>
                <a:latin typeface="-apple-system"/>
                <a:hlinkClick r:id="rId3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-apple-system"/>
                <a:hlinkClick r:id="rId3"/>
              </a:rPr>
              <a:t>Výrobky</a:t>
            </a:r>
            <a:r>
              <a:rPr lang="en-US" sz="2000" b="1" dirty="0">
                <a:solidFill>
                  <a:srgbClr val="111111"/>
                </a:solidFill>
                <a:latin typeface="-apple-system"/>
                <a:hlinkClick r:id="rId3"/>
              </a:rPr>
              <a:t> pro automobilový průmysl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3"/>
              </a:rPr>
              <a:t>: Objevily se obavy, že některé automobilové díly a vozidla z Číny jsou prodávány za ceny nižší, než je reálná tržní hodnota .</a:t>
            </a:r>
            <a:r>
              <a:rPr lang="en-US" sz="2000" baseline="30000" dirty="0">
                <a:solidFill>
                  <a:srgbClr val="111111"/>
                </a:solidFill>
                <a:latin typeface="-apple-system"/>
                <a:hlinkClick r:id="rId3"/>
              </a:rPr>
              <a:t>1</a:t>
            </a:r>
          </a:p>
          <a:p>
            <a:pPr algn="l">
              <a:buFont typeface="+mj-lt"/>
              <a:buAutoNum type="arabicPeriod"/>
            </a:pPr>
            <a:r>
              <a:rPr lang="cs-CZ" sz="2000" b="1" dirty="0">
                <a:solidFill>
                  <a:srgbClr val="111111"/>
                </a:solidFill>
                <a:latin typeface="-apple-system"/>
                <a:hlinkClick r:id="rId3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-apple-system"/>
                <a:hlinkClick r:id="rId3"/>
              </a:rPr>
              <a:t>Kovy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3"/>
              </a:rPr>
              <a:t>: Různé kovové výrobky, včetně oceli a hliníku, jsou často vyšetřovány kvůli dumpingu, zejména ze zemí, jako je Čína .</a:t>
            </a:r>
            <a:r>
              <a:rPr lang="en-US" sz="2000" baseline="30000" dirty="0">
                <a:solidFill>
                  <a:srgbClr val="111111"/>
                </a:solidFill>
                <a:latin typeface="-apple-system"/>
                <a:hlinkClick r:id="rId3"/>
              </a:rPr>
              <a:t>1</a:t>
            </a:r>
          </a:p>
          <a:p>
            <a:pPr algn="l">
              <a:buFont typeface="+mj-lt"/>
              <a:buAutoNum type="arabicPeriod"/>
            </a:pPr>
            <a:r>
              <a:rPr lang="cs-CZ" sz="2000" b="1" dirty="0">
                <a:solidFill>
                  <a:srgbClr val="111111"/>
                </a:solidFill>
                <a:latin typeface="-apple-system"/>
                <a:hlinkClick r:id="rId4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-apple-system"/>
                <a:hlinkClick r:id="rId4"/>
              </a:rPr>
              <a:t>Chemikálie</a:t>
            </a:r>
            <a:r>
              <a:rPr lang="en-US" sz="2000" dirty="0">
                <a:solidFill>
                  <a:srgbClr val="111111"/>
                </a:solidFill>
                <a:latin typeface="-apple-system"/>
                <a:hlinkClick r:id="rId4"/>
              </a:rPr>
              <a:t>: Na určité chemické látky, jako je polyethylentereftalát (PET), byla uvalena antidumpingová cla na ochranu průmyslových odvětví EU .</a:t>
            </a:r>
            <a:r>
              <a:rPr lang="en-US" sz="2000" baseline="30000" dirty="0">
                <a:solidFill>
                  <a:srgbClr val="111111"/>
                </a:solidFill>
                <a:latin typeface="-apple-system"/>
                <a:hlinkClick r:id="rId4"/>
              </a:rPr>
              <a:t>2</a:t>
            </a:r>
          </a:p>
          <a:p>
            <a:r>
              <a:rPr lang="en-US" sz="2000" dirty="0">
                <a:solidFill>
                  <a:srgbClr val="111111"/>
                </a:solidFill>
                <a:latin typeface="-apple-system"/>
              </a:rPr>
              <a:t>Cílem těchto šetření je zajistit spravedlivou hospodářskou soutěž a chránit průmyslová odvětví EU před nekalými cenovými praktikami.</a:t>
            </a:r>
          </a:p>
          <a:p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4327548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en-v10.potx" id="{CA4D81FE-238A-4A84-B5FE-EF7F9B2E3BBC}" vid="{F2DA8804-0AF2-4B2C-9DC8-D5C2B90AF59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muni-econ-prezentace-16-9-en-v10</Template>
  <TotalTime>704</TotalTime>
  <Words>3314</Words>
  <Application>Microsoft Office PowerPoint</Application>
  <PresentationFormat>Širokoúhlá obrazovka</PresentationFormat>
  <Paragraphs>241</Paragraphs>
  <Slides>32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-apple-system</vt:lpstr>
      <vt:lpstr>Arial</vt:lpstr>
      <vt:lpstr>inherit</vt:lpstr>
      <vt:lpstr>Linux Libertine</vt:lpstr>
      <vt:lpstr>Tahoma</vt:lpstr>
      <vt:lpstr>Verdana</vt:lpstr>
      <vt:lpstr>Wingdings</vt:lpstr>
      <vt:lpstr>Presentation_MU_EN</vt:lpstr>
      <vt:lpstr>Platební a dodací podmínky</vt:lpstr>
      <vt:lpstr>Kdy a kde:</vt:lpstr>
      <vt:lpstr>Podmínky prodeje</vt:lpstr>
      <vt:lpstr>Příklady cel</vt:lpstr>
      <vt:lpstr>Příklady cel</vt:lpstr>
      <vt:lpstr>Příklady cel</vt:lpstr>
      <vt:lpstr>Příklady kvót</vt:lpstr>
      <vt:lpstr>Příklady kvót</vt:lpstr>
      <vt:lpstr>Příklady dumpingových cen</vt:lpstr>
      <vt:lpstr>Podmínky prodeje</vt:lpstr>
      <vt:lpstr>Příklad</vt:lpstr>
      <vt:lpstr>Incoterms: prodejní podmínky (vydání 2020, okopírováno z Wiki)</vt:lpstr>
      <vt:lpstr>Incoterms: prodejní podmínky</vt:lpstr>
      <vt:lpstr>Incoterms: prodejní podmínky</vt:lpstr>
      <vt:lpstr>Incoterms: prodejní podmínky</vt:lpstr>
      <vt:lpstr>Incoterms: prodejní podmínky</vt:lpstr>
      <vt:lpstr>Souhrn termínů Incoterms 2020</vt:lpstr>
      <vt:lpstr>Přechod rizik dle Incoterms 2020</vt:lpstr>
      <vt:lpstr>Přechod rizik dle Incoterms 2020</vt:lpstr>
      <vt:lpstr>Prezentace aplikace PowerPoint</vt:lpstr>
      <vt:lpstr>Incoterms</vt:lpstr>
      <vt:lpstr>Průvodce Incoterms</vt:lpstr>
      <vt:lpstr>Průvodce Incoterms</vt:lpstr>
      <vt:lpstr>Incoterms</vt:lpstr>
      <vt:lpstr>Platební podmínky</vt:lpstr>
      <vt:lpstr>Dokumenty související s podmínkami prodeje</vt:lpstr>
      <vt:lpstr>Prezentace aplikace PowerPoint</vt:lpstr>
      <vt:lpstr>Akreditiv</vt:lpstr>
      <vt:lpstr>Akreditiv česky</vt:lpstr>
      <vt:lpstr>UCP 500 (Jednotná pravidla a zvyklosti pro dokumentární akreditivy) </vt:lpstr>
      <vt:lpstr>Cvičení</vt:lpstr>
      <vt:lpstr>Studijní materiál: Kapitola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 of Sale and of Payment</dc:title>
  <dc:creator>Ondrej Castek</dc:creator>
  <cp:keywords>, docId:1AC15E25E371E2D04A2B5E2B1771EF19</cp:keywords>
  <cp:lastModifiedBy>Ondřej Částek</cp:lastModifiedBy>
  <cp:revision>6</cp:revision>
  <cp:lastPrinted>1601-01-01T00:00:00Z</cp:lastPrinted>
  <dcterms:created xsi:type="dcterms:W3CDTF">2023-10-17T08:31:43Z</dcterms:created>
  <dcterms:modified xsi:type="dcterms:W3CDTF">2025-02-23T17:16:58Z</dcterms:modified>
</cp:coreProperties>
</file>