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8"/>
  </p:notesMasterIdLst>
  <p:handoutMasterIdLst>
    <p:handoutMasterId r:id="rId59"/>
  </p:handoutMasterIdLst>
  <p:sldIdLst>
    <p:sldId id="256" r:id="rId2"/>
    <p:sldId id="919" r:id="rId3"/>
    <p:sldId id="896" r:id="rId4"/>
    <p:sldId id="897" r:id="rId5"/>
    <p:sldId id="920" r:id="rId6"/>
    <p:sldId id="891" r:id="rId7"/>
    <p:sldId id="892" r:id="rId8"/>
    <p:sldId id="893" r:id="rId9"/>
    <p:sldId id="894" r:id="rId10"/>
    <p:sldId id="895" r:id="rId11"/>
    <p:sldId id="913" r:id="rId12"/>
    <p:sldId id="917" r:id="rId13"/>
    <p:sldId id="298" r:id="rId14"/>
    <p:sldId id="290" r:id="rId15"/>
    <p:sldId id="296" r:id="rId16"/>
    <p:sldId id="899" r:id="rId17"/>
    <p:sldId id="918" r:id="rId18"/>
    <p:sldId id="915" r:id="rId19"/>
    <p:sldId id="916" r:id="rId20"/>
    <p:sldId id="912" r:id="rId21"/>
    <p:sldId id="907" r:id="rId22"/>
    <p:sldId id="922" r:id="rId23"/>
    <p:sldId id="929" r:id="rId24"/>
    <p:sldId id="930" r:id="rId25"/>
    <p:sldId id="931" r:id="rId26"/>
    <p:sldId id="933" r:id="rId27"/>
    <p:sldId id="934" r:id="rId28"/>
    <p:sldId id="936" r:id="rId29"/>
    <p:sldId id="935" r:id="rId30"/>
    <p:sldId id="932" r:id="rId31"/>
    <p:sldId id="937" r:id="rId32"/>
    <p:sldId id="923" r:id="rId33"/>
    <p:sldId id="925" r:id="rId34"/>
    <p:sldId id="318" r:id="rId35"/>
    <p:sldId id="926" r:id="rId36"/>
    <p:sldId id="927" r:id="rId37"/>
    <p:sldId id="924" r:id="rId38"/>
    <p:sldId id="938" r:id="rId39"/>
    <p:sldId id="939" r:id="rId40"/>
    <p:sldId id="940" r:id="rId41"/>
    <p:sldId id="941" r:id="rId42"/>
    <p:sldId id="942" r:id="rId43"/>
    <p:sldId id="943" r:id="rId44"/>
    <p:sldId id="944" r:id="rId45"/>
    <p:sldId id="955" r:id="rId46"/>
    <p:sldId id="956" r:id="rId47"/>
    <p:sldId id="945" r:id="rId48"/>
    <p:sldId id="948" r:id="rId49"/>
    <p:sldId id="949" r:id="rId50"/>
    <p:sldId id="951" r:id="rId51"/>
    <p:sldId id="952" r:id="rId52"/>
    <p:sldId id="950" r:id="rId53"/>
    <p:sldId id="953" r:id="rId54"/>
    <p:sldId id="954" r:id="rId55"/>
    <p:sldId id="947" r:id="rId56"/>
    <p:sldId id="921" r:id="rId5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B9006E"/>
    <a:srgbClr val="46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95323-AAAF-4998-AFFD-EA664EF7E78B}" v="143" dt="2025-02-20T17:35:16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6737" autoAdjust="0"/>
  </p:normalViewPr>
  <p:slideViewPr>
    <p:cSldViewPr snapToGrid="0">
      <p:cViewPr varScale="1">
        <p:scale>
          <a:sx n="135" d="100"/>
          <a:sy n="135" d="100"/>
        </p:scale>
        <p:origin x="96" y="5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Smutný" userId="37ffb8d4-0ab7-4539-80fa-95cb741689c5" providerId="ADAL" clId="{5B195323-AAAF-4998-AFFD-EA664EF7E78B}"/>
    <pc:docChg chg="undo redo custSel addSld delSld modSld sldOrd">
      <pc:chgData name="Petr Smutný" userId="37ffb8d4-0ab7-4539-80fa-95cb741689c5" providerId="ADAL" clId="{5B195323-AAAF-4998-AFFD-EA664EF7E78B}" dt="2025-02-20T17:51:22.844" v="10804" actId="313"/>
      <pc:docMkLst>
        <pc:docMk/>
      </pc:docMkLst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3403074871" sldId="256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03074871" sldId="256"/>
            <ac:spMk id="3" creationId="{5B1530BF-A2A2-3CAE-DB2F-04241DA95A6B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03074871" sldId="256"/>
            <ac:spMk id="4" creationId="{A7C926ED-2C13-E1DD-677F-7001BAD64362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03074871" sldId="256"/>
            <ac:spMk id="5" creationId="{3DF5A430-E58C-3B85-F6EF-72CB9C6D37E1}"/>
          </ac:spMkLst>
        </pc:spChg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0" sldId="290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0" sldId="290"/>
            <ac:spMk id="3" creationId="{9EEC2E0B-AB4D-3197-4952-F80D1B7CF718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0" sldId="290"/>
            <ac:spMk id="11266" creationId="{8F9D5839-AB16-4969-938F-3F29FF9EDD6E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0" sldId="290"/>
            <ac:spMk id="11267" creationId="{608DA0CE-1D31-4B3A-A10B-0D5B90C3C91B}"/>
          </ac:spMkLst>
        </pc:spChg>
        <pc:graphicFrameChg chg="modGraphic">
          <ac:chgData name="Petr Smutný" userId="37ffb8d4-0ab7-4539-80fa-95cb741689c5" providerId="ADAL" clId="{5B195323-AAAF-4998-AFFD-EA664EF7E78B}" dt="2025-02-20T17:50:21.791" v="10754" actId="790"/>
          <ac:graphicFrameMkLst>
            <pc:docMk/>
            <pc:sldMk cId="0" sldId="290"/>
            <ac:graphicFrameMk id="4" creationId="{4C7F5E34-5221-4B9A-9030-201A4B8CA829}"/>
          </ac:graphicFrameMkLst>
        </pc:graphicFrameChg>
      </pc:sldChg>
      <pc:sldChg chg="modSp del mod">
        <pc:chgData name="Petr Smutný" userId="37ffb8d4-0ab7-4539-80fa-95cb741689c5" providerId="ADAL" clId="{5B195323-AAAF-4998-AFFD-EA664EF7E78B}" dt="2025-02-18T12:44:20.094" v="183" actId="2696"/>
        <pc:sldMkLst>
          <pc:docMk/>
          <pc:sldMk cId="0" sldId="294"/>
        </pc:sldMkLst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0" sldId="296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0" sldId="296"/>
            <ac:spMk id="2" creationId="{A45B6CB9-EFD6-66AF-E2AB-2D3C6774A4B9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0" sldId="296"/>
            <ac:spMk id="18434" creationId="{2487C932-EB6D-4F18-A1CA-02D450CBA0D8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0" sldId="296"/>
            <ac:spMk id="18435" creationId="{C1A48B43-044B-4DFD-B36D-AA79F2F536B7}"/>
          </ac:spMkLst>
        </pc:spChg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0" sldId="298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0" sldId="298"/>
            <ac:spMk id="2" creationId="{5A37693D-6D4F-4DF9-8DFD-8711541AB709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0" sldId="298"/>
            <ac:spMk id="3" creationId="{9F9D1EC0-8DDD-4A1F-B7E3-7FF17025B2D7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0" sldId="298"/>
            <ac:spMk id="20482" creationId="{BA5BA31F-D90C-4244-8B5E-A79B6E85033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0" sldId="298"/>
            <ac:spMk id="20483" creationId="{8B35A71A-A8F5-4D20-84D1-148572B7B7D0}"/>
          </ac:spMkLst>
        </pc:spChg>
      </pc:sldChg>
      <pc:sldChg chg="modSp add mod">
        <pc:chgData name="Petr Smutný" userId="37ffb8d4-0ab7-4539-80fa-95cb741689c5" providerId="ADAL" clId="{5B195323-AAAF-4998-AFFD-EA664EF7E78B}" dt="2025-02-20T17:50:21.791" v="10754" actId="790"/>
        <pc:sldMkLst>
          <pc:docMk/>
          <pc:sldMk cId="3372843405" sldId="318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372843405" sldId="318"/>
            <ac:spMk id="2" creationId="{554C0EFC-FE16-42AE-92D0-CD0F80568F73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372843405" sldId="318"/>
            <ac:spMk id="3" creationId="{B6253FD0-DAE3-42D9-8B3E-16E0D74A1D97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372843405" sldId="318"/>
            <ac:spMk id="4" creationId="{82E9D156-BAF6-4B98-89F4-90DA37825649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372843405" sldId="318"/>
            <ac:spMk id="5" creationId="{CB7D9EA5-6401-484C-B5FD-21099591B727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372843405" sldId="318"/>
            <ac:spMk id="6" creationId="{65F8778B-DF25-4D4E-A8A7-6629E427C309}"/>
          </ac:spMkLst>
        </pc:spChg>
      </pc:sldChg>
      <pc:sldChg chg="modSp mod ord">
        <pc:chgData name="Petr Smutný" userId="37ffb8d4-0ab7-4539-80fa-95cb741689c5" providerId="ADAL" clId="{5B195323-AAAF-4998-AFFD-EA664EF7E78B}" dt="2025-02-20T17:50:21.791" v="10754" actId="790"/>
        <pc:sldMkLst>
          <pc:docMk/>
          <pc:sldMk cId="160366845" sldId="891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0366845" sldId="891"/>
            <ac:spMk id="2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0366845" sldId="891"/>
            <ac:spMk id="5" creationId="{00000000-0000-0000-0000-000000000000}"/>
          </ac:spMkLst>
        </pc:spChg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4138676547" sldId="892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138676547" sldId="892"/>
            <ac:spMk id="5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138676547" sldId="892"/>
            <ac:spMk id="16386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138676547" sldId="892"/>
            <ac:spMk id="16390" creationId="{00000000-0000-0000-0000-000000000000}"/>
          </ac:spMkLst>
        </pc:spChg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3677957137" sldId="893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677957137" sldId="893"/>
            <ac:spMk id="16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677957137" sldId="893"/>
            <ac:spMk id="18434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677957137" sldId="893"/>
            <ac:spMk id="18438" creationId="{00000000-0000-0000-0000-000000000000}"/>
          </ac:spMkLst>
        </pc:spChg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1266114083" sldId="894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266114083" sldId="894"/>
            <ac:spMk id="5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266114083" sldId="894"/>
            <ac:spMk id="7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266114083" sldId="894"/>
            <ac:spMk id="20482" creationId="{00000000-0000-0000-0000-000000000000}"/>
          </ac:spMkLst>
        </pc:spChg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4116095463" sldId="895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116095463" sldId="895"/>
            <ac:spMk id="5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116095463" sldId="895"/>
            <ac:spMk id="22530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116095463" sldId="895"/>
            <ac:spMk id="22531" creationId="{00000000-0000-0000-0000-000000000000}"/>
          </ac:spMkLst>
        </pc:spChg>
      </pc:sldChg>
      <pc:sldChg chg="addSp delSp 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3472443544" sldId="896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72443544" sldId="896"/>
            <ac:spMk id="4" creationId="{66D60E07-B12B-BB22-73DC-8CB76C80BA36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72443544" sldId="896"/>
            <ac:spMk id="5" creationId="{DED11AD7-5331-C7E1-3FA6-6DD0BBE1D449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72443544" sldId="896"/>
            <ac:spMk id="6" creationId="{D304B621-319D-42B7-BA6B-25D5264B7C66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72443544" sldId="896"/>
            <ac:spMk id="9" creationId="{E55037DA-C4CD-2765-11BE-DA1F6628E9CF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72443544" sldId="896"/>
            <ac:spMk id="10" creationId="{E30376B9-8F58-2422-95AA-D1F8B80528CD}"/>
          </ac:spMkLst>
        </pc:spChg>
        <pc:picChg chg="add mod">
          <ac:chgData name="Petr Smutný" userId="37ffb8d4-0ab7-4539-80fa-95cb741689c5" providerId="ADAL" clId="{5B195323-AAAF-4998-AFFD-EA664EF7E78B}" dt="2025-02-18T13:09:13.806" v="641" actId="14100"/>
          <ac:picMkLst>
            <pc:docMk/>
            <pc:sldMk cId="3472443544" sldId="896"/>
            <ac:picMk id="11" creationId="{2A9E83F8-95F9-C4AB-8F63-43CF124A49A5}"/>
          </ac:picMkLst>
        </pc:picChg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2872360233" sldId="897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872360233" sldId="897"/>
            <ac:spMk id="4" creationId="{D5997179-ECF4-43B6-F269-6A9C33703311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872360233" sldId="897"/>
            <ac:spMk id="5" creationId="{8ED8AFF7-690F-CEF9-BAED-25B6B8F8511F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872360233" sldId="897"/>
            <ac:spMk id="6" creationId="{866CE82F-0673-83E7-273B-CF3197D0ECAC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872360233" sldId="897"/>
            <ac:spMk id="7" creationId="{9D454C28-355F-73D0-877E-A74A73AD3BDC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872360233" sldId="897"/>
            <ac:spMk id="8" creationId="{D6D6627C-0E70-F889-E3C9-5EA5BA98B8B5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872360233" sldId="897"/>
            <ac:spMk id="9" creationId="{A6D46B42-3F68-9763-1A26-C2DC4E0189A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872360233" sldId="897"/>
            <ac:spMk id="10" creationId="{532B4015-9C81-CB61-DC90-ED434987FE92}"/>
          </ac:spMkLst>
        </pc:spChg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96787828" sldId="899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96787828" sldId="899"/>
            <ac:spMk id="3" creationId="{6B147321-B047-93D1-89E8-D8901E45303E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96787828" sldId="899"/>
            <ac:spMk id="4" creationId="{21CCE22E-0623-BEE1-2116-1BBCC45F075E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96787828" sldId="899"/>
            <ac:spMk id="5" creationId="{92BA6A34-57FF-1BDC-A766-A9B2FFE4AF54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96787828" sldId="899"/>
            <ac:spMk id="6" creationId="{4D6D069B-979D-C9B2-FD02-918EDE353BA3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96787828" sldId="899"/>
            <ac:spMk id="7" creationId="{9526624E-EBB2-29B9-E120-0FE476FE5139}"/>
          </ac:spMkLst>
        </pc:spChg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1455585395" sldId="907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455585395" sldId="907"/>
            <ac:spMk id="3" creationId="{6BA4FD24-950C-92AD-0E4B-E20DFEFA6506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455585395" sldId="907"/>
            <ac:spMk id="4" creationId="{8CB3C4DD-4668-0937-C5C7-F2361ADF3053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455585395" sldId="907"/>
            <ac:spMk id="15" creationId="{64E7758F-EBE8-BE3D-8A99-1214955BA03E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455585395" sldId="907"/>
            <ac:spMk id="16" creationId="{25BE4C8E-7F68-DCB5-F0C5-036F63DB2B92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455585395" sldId="907"/>
            <ac:spMk id="17" creationId="{2995F3A5-115D-A537-04E9-15F7F1E51BEE}"/>
          </ac:spMkLst>
        </pc:spChg>
      </pc:sldChg>
      <pc:sldChg chg="del">
        <pc:chgData name="Petr Smutný" userId="37ffb8d4-0ab7-4539-80fa-95cb741689c5" providerId="ADAL" clId="{5B195323-AAAF-4998-AFFD-EA664EF7E78B}" dt="2025-02-18T13:17:13.871" v="727" actId="2696"/>
        <pc:sldMkLst>
          <pc:docMk/>
          <pc:sldMk cId="2965708334" sldId="909"/>
        </pc:sldMkLst>
      </pc:sldChg>
      <pc:sldChg chg="del">
        <pc:chgData name="Petr Smutný" userId="37ffb8d4-0ab7-4539-80fa-95cb741689c5" providerId="ADAL" clId="{5B195323-AAAF-4998-AFFD-EA664EF7E78B}" dt="2025-02-18T13:17:43.467" v="728" actId="2696"/>
        <pc:sldMkLst>
          <pc:docMk/>
          <pc:sldMk cId="661079846" sldId="910"/>
        </pc:sldMkLst>
      </pc:sldChg>
      <pc:sldChg chg="modSp add del mod">
        <pc:chgData name="Petr Smutný" userId="37ffb8d4-0ab7-4539-80fa-95cb741689c5" providerId="ADAL" clId="{5B195323-AAAF-4998-AFFD-EA664EF7E78B}" dt="2025-02-18T13:33:14.519" v="889" actId="2696"/>
        <pc:sldMkLst>
          <pc:docMk/>
          <pc:sldMk cId="2623885355" sldId="911"/>
        </pc:sldMkLst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1029762086" sldId="912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029762086" sldId="912"/>
            <ac:spMk id="2" creationId="{1C110952-1158-BA5F-91B6-9E5315797768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029762086" sldId="912"/>
            <ac:spMk id="4" creationId="{6B03028E-B1FD-4163-ABC5-62858B678F0E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029762086" sldId="912"/>
            <ac:spMk id="6" creationId="{AFC9CCEF-629B-D6D6-1965-A1222FB9BA18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029762086" sldId="912"/>
            <ac:spMk id="7" creationId="{CA07DCF8-6C67-A082-EC30-617AF8ECC3AF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029762086" sldId="912"/>
            <ac:spMk id="8" creationId="{6E4ABD75-3E7F-C179-7488-EB26C132FE7A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029762086" sldId="912"/>
            <ac:spMk id="9" creationId="{0DFC2EDD-22D9-8A42-53E0-B86A455FC910}"/>
          </ac:spMkLst>
        </pc:spChg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794681896" sldId="913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94681896" sldId="913"/>
            <ac:spMk id="3" creationId="{421812F9-F423-FE25-516C-4FD73D65169F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94681896" sldId="913"/>
            <ac:spMk id="9" creationId="{ADEBACC4-DF12-C382-0C35-B0C49AABC737}"/>
          </ac:spMkLst>
        </pc:spChg>
      </pc:sldChg>
      <pc:sldChg chg="del">
        <pc:chgData name="Petr Smutný" userId="37ffb8d4-0ab7-4539-80fa-95cb741689c5" providerId="ADAL" clId="{5B195323-AAAF-4998-AFFD-EA664EF7E78B}" dt="2025-02-18T12:54:30.268" v="266" actId="2696"/>
        <pc:sldMkLst>
          <pc:docMk/>
          <pc:sldMk cId="3213870947" sldId="914"/>
        </pc:sldMkLst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1015682349" sldId="915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015682349" sldId="915"/>
            <ac:spMk id="3" creationId="{86D4833F-4C45-DF3B-E99C-3E184AB9B8D2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015682349" sldId="915"/>
            <ac:spMk id="9" creationId="{5B56EB52-9BBB-1DB4-CB2E-D40E03A85762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015682349" sldId="915"/>
            <ac:spMk id="10" creationId="{844401FC-27DC-DEB4-4B8C-AFC5386EF74F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015682349" sldId="915"/>
            <ac:spMk id="11" creationId="{2184AA26-F287-7900-7AF1-2DB2C06B4F69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015682349" sldId="915"/>
            <ac:spMk id="12" creationId="{CC279B83-6A89-B851-F5E5-09C5ACE45D8A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015682349" sldId="915"/>
            <ac:spMk id="13" creationId="{2BF1DB29-F138-6F0D-D7DC-276ADAC24E60}"/>
          </ac:spMkLst>
        </pc:spChg>
      </pc:sldChg>
      <pc:sldChg chg="modSp mod">
        <pc:chgData name="Petr Smutný" userId="37ffb8d4-0ab7-4539-80fa-95cb741689c5" providerId="ADAL" clId="{5B195323-AAAF-4998-AFFD-EA664EF7E78B}" dt="2025-02-20T17:50:21.791" v="10754" actId="790"/>
        <pc:sldMkLst>
          <pc:docMk/>
          <pc:sldMk cId="81648954" sldId="916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81648954" sldId="916"/>
            <ac:spMk id="3" creationId="{8C94DE7B-8CAA-E70D-1D17-B3750E8D95F7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81648954" sldId="916"/>
            <ac:spMk id="4" creationId="{E502CF53-A13D-62E9-D1E3-39E3CBED66D2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81648954" sldId="916"/>
            <ac:spMk id="5" creationId="{AF53C111-EA7C-82F0-92C4-A651DDE6D437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81648954" sldId="916"/>
            <ac:spMk id="6" creationId="{46FB3885-27D0-FFEF-9F5C-D837AF24EBD1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81648954" sldId="916"/>
            <ac:spMk id="7" creationId="{40719C24-D5E7-D30A-18FE-A646BCCCCEB6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81648954" sldId="916"/>
            <ac:spMk id="8" creationId="{3582C573-77E7-A59D-616B-DA90B43AB5FD}"/>
          </ac:spMkLst>
        </pc:spChg>
      </pc:sldChg>
      <pc:sldChg chg="modSp add mod">
        <pc:chgData name="Petr Smutný" userId="37ffb8d4-0ab7-4539-80fa-95cb741689c5" providerId="ADAL" clId="{5B195323-AAAF-4998-AFFD-EA664EF7E78B}" dt="2025-02-20T17:50:21.791" v="10754" actId="790"/>
        <pc:sldMkLst>
          <pc:docMk/>
          <pc:sldMk cId="3437692919" sldId="917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37692919" sldId="917"/>
            <ac:spMk id="16386" creationId="{7E020111-65D2-4B49-03FE-58CF18A4A5A9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37692919" sldId="917"/>
            <ac:spMk id="16387" creationId="{26A7DE3B-EE67-44C1-4C19-A0277E1F5952}"/>
          </ac:spMkLst>
        </pc:spChg>
      </pc:sldChg>
      <pc:sldChg chg="add del">
        <pc:chgData name="Petr Smutný" userId="37ffb8d4-0ab7-4539-80fa-95cb741689c5" providerId="ADAL" clId="{5B195323-AAAF-4998-AFFD-EA664EF7E78B}" dt="2025-02-18T12:58:06.655" v="377" actId="2696"/>
        <pc:sldMkLst>
          <pc:docMk/>
          <pc:sldMk cId="1421681339" sldId="918"/>
        </pc:sldMkLst>
      </pc:sldChg>
      <pc:sldChg chg="modSp add mod">
        <pc:chgData name="Petr Smutný" userId="37ffb8d4-0ab7-4539-80fa-95cb741689c5" providerId="ADAL" clId="{5B195323-AAAF-4998-AFFD-EA664EF7E78B}" dt="2025-02-20T17:50:21.791" v="10754" actId="790"/>
        <pc:sldMkLst>
          <pc:docMk/>
          <pc:sldMk cId="1520375460" sldId="918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20375460" sldId="918"/>
            <ac:spMk id="2" creationId="{569479A9-C038-ED82-CBA7-8D4D2F589C6C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20375460" sldId="918"/>
            <ac:spMk id="4" creationId="{C896B655-C132-FF6E-A573-AA52A1E91C3D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20375460" sldId="918"/>
            <ac:spMk id="6" creationId="{9BEBD8D5-A9C9-14D9-7A3C-853BC1CA8187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20375460" sldId="918"/>
            <ac:spMk id="7" creationId="{170BC871-60A5-FDFB-F6D2-549493BDE936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20375460" sldId="918"/>
            <ac:spMk id="8" creationId="{13E44B8B-128C-C87E-DC1D-A82DAE02D002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20375460" sldId="918"/>
            <ac:spMk id="9" creationId="{F15A6382-C3CF-C451-55A6-B5C11201C305}"/>
          </ac:spMkLst>
        </pc:spChg>
      </pc:sldChg>
      <pc:sldChg chg="modSp new mod ord">
        <pc:chgData name="Petr Smutný" userId="37ffb8d4-0ab7-4539-80fa-95cb741689c5" providerId="ADAL" clId="{5B195323-AAAF-4998-AFFD-EA664EF7E78B}" dt="2025-02-20T17:50:21.791" v="10754" actId="790"/>
        <pc:sldMkLst>
          <pc:docMk/>
          <pc:sldMk cId="3781978664" sldId="919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81978664" sldId="919"/>
            <ac:spMk id="2" creationId="{AA02307B-F014-8977-1416-3CBB15FB4CD1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81978664" sldId="919"/>
            <ac:spMk id="3" creationId="{0A03F043-6BE3-3E9F-FB38-7CE237812567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81978664" sldId="919"/>
            <ac:spMk id="4" creationId="{ACEE6590-13DF-C752-3010-F464A9C9D43D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81978664" sldId="919"/>
            <ac:spMk id="5" creationId="{502492CA-52CA-5922-25FD-B9916DDBED09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81978664" sldId="919"/>
            <ac:spMk id="6" creationId="{FE76A863-6EB0-A9E4-0B92-BC41312B5D2C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81978664" sldId="919"/>
            <ac:spMk id="7" creationId="{A560F815-D1A0-32C1-896A-49FA3D790AE8}"/>
          </ac:spMkLst>
        </pc:spChg>
      </pc:sldChg>
      <pc:sldChg chg="delSp modSp new mod ord">
        <pc:chgData name="Petr Smutný" userId="37ffb8d4-0ab7-4539-80fa-95cb741689c5" providerId="ADAL" clId="{5B195323-AAAF-4998-AFFD-EA664EF7E78B}" dt="2025-02-20T17:50:21.791" v="10754" actId="790"/>
        <pc:sldMkLst>
          <pc:docMk/>
          <pc:sldMk cId="2488090369" sldId="920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488090369" sldId="920"/>
            <ac:spMk id="2" creationId="{CC0BAADD-28B4-4DCD-4DA5-487061A40FC2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488090369" sldId="920"/>
            <ac:spMk id="4" creationId="{78068BE0-629A-4E36-224E-C11BC6D8D46B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488090369" sldId="920"/>
            <ac:spMk id="5" creationId="{759611C0-A50A-DC1A-6729-90F0AEF07370}"/>
          </ac:spMkLst>
        </pc:spChg>
      </pc:sldChg>
      <pc:sldChg chg="modSp add mod ord">
        <pc:chgData name="Petr Smutný" userId="37ffb8d4-0ab7-4539-80fa-95cb741689c5" providerId="ADAL" clId="{5B195323-AAAF-4998-AFFD-EA664EF7E78B}" dt="2025-02-20T17:50:21.791" v="10754" actId="790"/>
        <pc:sldMkLst>
          <pc:docMk/>
          <pc:sldMk cId="541089396" sldId="921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541089396" sldId="921"/>
            <ac:spMk id="3" creationId="{62026905-84BF-851C-5826-4E27C27AE218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541089396" sldId="921"/>
            <ac:spMk id="4" creationId="{9FAAC795-35CB-62F9-CF5C-BF8446C8B947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541089396" sldId="921"/>
            <ac:spMk id="15" creationId="{5EDF8484-1A80-6C07-8B60-D7B80A03B664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541089396" sldId="921"/>
            <ac:spMk id="16" creationId="{04D03FEA-2ACD-328F-24C3-A7019B284726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541089396" sldId="921"/>
            <ac:spMk id="17" creationId="{32922171-9D5F-9DB7-F824-68007A596A40}"/>
          </ac:spMkLst>
        </pc:spChg>
      </pc:sldChg>
      <pc:sldChg chg="addSp delSp modSp new mod or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769848363" sldId="922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69848363" sldId="922"/>
            <ac:spMk id="3" creationId="{55FA5E80-B9DB-EC07-8725-07D5110C799E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69848363" sldId="922"/>
            <ac:spMk id="4" creationId="{BD79F352-6A1D-B11B-C43F-7F23BC7E3316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69848363" sldId="922"/>
            <ac:spMk id="7" creationId="{3B4BB22E-64C9-5E69-1D59-034522B171A4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69848363" sldId="922"/>
            <ac:spMk id="8" creationId="{746ECB0C-82BD-E8D3-B2C4-46582283DE33}"/>
          </ac:spMkLst>
        </pc:spChg>
      </pc:sldChg>
      <pc:sldChg chg="modSp add mod ord">
        <pc:chgData name="Petr Smutný" userId="37ffb8d4-0ab7-4539-80fa-95cb741689c5" providerId="ADAL" clId="{5B195323-AAAF-4998-AFFD-EA664EF7E78B}" dt="2025-02-20T17:50:21.791" v="10754" actId="790"/>
        <pc:sldMkLst>
          <pc:docMk/>
          <pc:sldMk cId="1587538470" sldId="923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87538470" sldId="923"/>
            <ac:spMk id="3" creationId="{CF536BF9-91BA-B3DC-28C7-C395186E1A6E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87538470" sldId="923"/>
            <ac:spMk id="4" creationId="{E52FDCFC-8DDA-2B60-1457-A43416CE5F5B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87538470" sldId="923"/>
            <ac:spMk id="7" creationId="{28A84483-D833-EC7C-36F2-9C0B5724D22E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87538470" sldId="923"/>
            <ac:spMk id="8" creationId="{33E77E6E-42C7-D36C-3D65-7C443B1888ED}"/>
          </ac:spMkLst>
        </pc:spChg>
      </pc:sldChg>
      <pc:sldChg chg="modSp add mod">
        <pc:chgData name="Petr Smutný" userId="37ffb8d4-0ab7-4539-80fa-95cb741689c5" providerId="ADAL" clId="{5B195323-AAAF-4998-AFFD-EA664EF7E78B}" dt="2025-02-20T17:50:21.791" v="10754" actId="790"/>
        <pc:sldMkLst>
          <pc:docMk/>
          <pc:sldMk cId="3460382110" sldId="924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60382110" sldId="924"/>
            <ac:spMk id="3" creationId="{08F02D95-F67A-FE2E-56E9-A4C13E4E1E52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60382110" sldId="924"/>
            <ac:spMk id="4" creationId="{A9D878DE-0ACB-E8BA-4462-79CFC793B39B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60382110" sldId="924"/>
            <ac:spMk id="7" creationId="{522DEC46-0CAF-6A4A-D6E6-112069875CDC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460382110" sldId="924"/>
            <ac:spMk id="8" creationId="{975C6173-5005-41F3-437B-9BA1A9E75332}"/>
          </ac:spMkLst>
        </pc:spChg>
      </pc:sldChg>
      <pc:sldChg chg="addSp modSp new mod ord">
        <pc:chgData name="Petr Smutný" userId="37ffb8d4-0ab7-4539-80fa-95cb741689c5" providerId="ADAL" clId="{5B195323-AAAF-4998-AFFD-EA664EF7E78B}" dt="2025-02-20T17:50:21.791" v="10754" actId="790"/>
        <pc:sldMkLst>
          <pc:docMk/>
          <pc:sldMk cId="2968883706" sldId="925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68883706" sldId="925"/>
            <ac:spMk id="2" creationId="{67467E60-ECA7-38AC-601B-F4100A960E3B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68883706" sldId="925"/>
            <ac:spMk id="3" creationId="{B0211484-F580-74F4-2180-4E524F29EC55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68883706" sldId="925"/>
            <ac:spMk id="4" creationId="{CD862F20-3733-AD1E-CBBF-6EEDDC15D2FC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68883706" sldId="925"/>
            <ac:spMk id="5" creationId="{FBFDB6AC-CCDD-65DB-D45E-1A89E21CC968}"/>
          </ac:spMkLst>
        </pc:spChg>
        <pc:picChg chg="add mod">
          <ac:chgData name="Petr Smutný" userId="37ffb8d4-0ab7-4539-80fa-95cb741689c5" providerId="ADAL" clId="{5B195323-AAAF-4998-AFFD-EA664EF7E78B}" dt="2025-02-18T14:09:35.011" v="2005" actId="14100"/>
          <ac:picMkLst>
            <pc:docMk/>
            <pc:sldMk cId="2968883706" sldId="925"/>
            <ac:picMk id="6" creationId="{A3B76771-83D5-FA4B-478D-826F791BD922}"/>
          </ac:picMkLst>
        </pc:picChg>
      </pc:sldChg>
      <pc:sldChg chg="addSp delSp modSp new mo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129619057" sldId="926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29619057" sldId="926"/>
            <ac:spMk id="2" creationId="{70A376EC-53CA-F0D7-75D5-8AF6D5ECEF3A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29619057" sldId="926"/>
            <ac:spMk id="3" creationId="{3A3859EB-429C-9221-65AB-70A4C54FD72B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29619057" sldId="926"/>
            <ac:spMk id="4" creationId="{3C1A6E07-25CF-03C9-D444-94D01E233A74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29619057" sldId="926"/>
            <ac:spMk id="6" creationId="{494BDE7E-79CE-A046-AE10-C48699FD6D47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29619057" sldId="926"/>
            <ac:spMk id="8" creationId="{B3796743-232C-39A9-C3A6-61A9B34565DB}"/>
          </ac:spMkLst>
        </pc:spChg>
        <pc:picChg chg="add mod">
          <ac:chgData name="Petr Smutný" userId="37ffb8d4-0ab7-4539-80fa-95cb741689c5" providerId="ADAL" clId="{5B195323-AAAF-4998-AFFD-EA664EF7E78B}" dt="2025-02-18T14:12:14.926" v="2116"/>
          <ac:picMkLst>
            <pc:docMk/>
            <pc:sldMk cId="129619057" sldId="926"/>
            <ac:picMk id="32" creationId="{3530956D-7577-29BE-D0DE-30BFF039C150}"/>
          </ac:picMkLst>
        </pc:picChg>
      </pc:sldChg>
      <pc:sldChg chg="addSp delSp modSp new mod or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2966320015" sldId="927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66320015" sldId="927"/>
            <ac:spMk id="2" creationId="{E5DF2888-EF09-9CCC-D430-C8C648517567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66320015" sldId="927"/>
            <ac:spMk id="3" creationId="{7EC1C11C-0CE3-D96A-4934-E70DE3DE3391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66320015" sldId="927"/>
            <ac:spMk id="4" creationId="{5C9ADF4E-4D96-A653-D89A-3C678A6F205E}"/>
          </ac:spMkLst>
        </pc:spChg>
        <pc:spChg chg="add del mod ord">
          <ac:chgData name="Petr Smutný" userId="37ffb8d4-0ab7-4539-80fa-95cb741689c5" providerId="ADAL" clId="{5B195323-AAAF-4998-AFFD-EA664EF7E78B}" dt="2025-02-20T17:35:16.265" v="10029"/>
          <ac:spMkLst>
            <pc:docMk/>
            <pc:sldMk cId="2966320015" sldId="927"/>
            <ac:spMk id="8" creationId="{A4512A16-6AFD-0429-B2AC-2CD22D541CEE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66320015" sldId="927"/>
            <ac:spMk id="9" creationId="{78885F0D-716A-2E99-1F59-1A750ABA2245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66320015" sldId="927"/>
            <ac:spMk id="10" creationId="{42B94454-BE37-DDDB-88A9-6AAF1A06F9F4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66320015" sldId="927"/>
            <ac:spMk id="11" creationId="{996098C8-CC60-9D12-4732-B3E4C7F76800}"/>
          </ac:spMkLst>
        </pc:spChg>
        <pc:spChg chg="mod">
          <ac:chgData name="Petr Smutný" userId="37ffb8d4-0ab7-4539-80fa-95cb741689c5" providerId="ADAL" clId="{5B195323-AAAF-4998-AFFD-EA664EF7E78B}" dt="2025-02-20T17:34:22.551" v="10026"/>
          <ac:spMkLst>
            <pc:docMk/>
            <pc:sldMk cId="2966320015" sldId="927"/>
            <ac:spMk id="15" creationId="{1C079CDA-09BE-C9AD-EB19-23ECEEBE3C0D}"/>
          </ac:spMkLst>
        </pc:spChg>
        <pc:spChg chg="mod">
          <ac:chgData name="Petr Smutný" userId="37ffb8d4-0ab7-4539-80fa-95cb741689c5" providerId="ADAL" clId="{5B195323-AAAF-4998-AFFD-EA664EF7E78B}" dt="2025-02-20T17:34:22.551" v="10026"/>
          <ac:spMkLst>
            <pc:docMk/>
            <pc:sldMk cId="2966320015" sldId="927"/>
            <ac:spMk id="16" creationId="{2FAF9761-DC24-2906-C9B4-E101A4313B90}"/>
          </ac:spMkLst>
        </pc:spChg>
        <pc:spChg chg="mod">
          <ac:chgData name="Petr Smutný" userId="37ffb8d4-0ab7-4539-80fa-95cb741689c5" providerId="ADAL" clId="{5B195323-AAAF-4998-AFFD-EA664EF7E78B}" dt="2025-02-20T17:34:22.551" v="10026"/>
          <ac:spMkLst>
            <pc:docMk/>
            <pc:sldMk cId="2966320015" sldId="927"/>
            <ac:spMk id="17" creationId="{2E2CDD4F-E930-1F75-B970-7BE8EDC20BDD}"/>
          </ac:spMkLst>
        </pc:spChg>
        <pc:spChg chg="mod">
          <ac:chgData name="Petr Smutný" userId="37ffb8d4-0ab7-4539-80fa-95cb741689c5" providerId="ADAL" clId="{5B195323-AAAF-4998-AFFD-EA664EF7E78B}" dt="2025-02-20T17:34:22.551" v="10026"/>
          <ac:spMkLst>
            <pc:docMk/>
            <pc:sldMk cId="2966320015" sldId="927"/>
            <ac:spMk id="18" creationId="{6E1F8FF4-EE35-0461-6B91-2EBD2A48D6D5}"/>
          </ac:spMkLst>
        </pc:spChg>
        <pc:spChg chg="mod">
          <ac:chgData name="Petr Smutný" userId="37ffb8d4-0ab7-4539-80fa-95cb741689c5" providerId="ADAL" clId="{5B195323-AAAF-4998-AFFD-EA664EF7E78B}" dt="2025-02-20T17:34:22.551" v="10026"/>
          <ac:spMkLst>
            <pc:docMk/>
            <pc:sldMk cId="2966320015" sldId="927"/>
            <ac:spMk id="19" creationId="{EBFFAB75-D167-8058-21A7-0D0869834808}"/>
          </ac:spMkLst>
        </pc:spChg>
        <pc:spChg chg="mod">
          <ac:chgData name="Petr Smutný" userId="37ffb8d4-0ab7-4539-80fa-95cb741689c5" providerId="ADAL" clId="{5B195323-AAAF-4998-AFFD-EA664EF7E78B}" dt="2025-02-20T17:34:22.551" v="10026"/>
          <ac:spMkLst>
            <pc:docMk/>
            <pc:sldMk cId="2966320015" sldId="927"/>
            <ac:spMk id="20" creationId="{0E04DFB4-B1FD-7259-763D-D6DB399E2326}"/>
          </ac:spMkLst>
        </pc:spChg>
        <pc:spChg chg="mod">
          <ac:chgData name="Petr Smutný" userId="37ffb8d4-0ab7-4539-80fa-95cb741689c5" providerId="ADAL" clId="{5B195323-AAAF-4998-AFFD-EA664EF7E78B}" dt="2025-02-20T17:34:22.551" v="10026"/>
          <ac:spMkLst>
            <pc:docMk/>
            <pc:sldMk cId="2966320015" sldId="927"/>
            <ac:spMk id="21" creationId="{5AD74600-AE9A-A442-64AF-4056804AB24F}"/>
          </ac:spMkLst>
        </pc:spChg>
        <pc:spChg chg="mod">
          <ac:chgData name="Petr Smutný" userId="37ffb8d4-0ab7-4539-80fa-95cb741689c5" providerId="ADAL" clId="{5B195323-AAAF-4998-AFFD-EA664EF7E78B}" dt="2025-02-20T17:34:22.551" v="10026"/>
          <ac:spMkLst>
            <pc:docMk/>
            <pc:sldMk cId="2966320015" sldId="927"/>
            <ac:spMk id="22" creationId="{94C4F355-D786-8594-80DA-6AE478DBF048}"/>
          </ac:spMkLst>
        </pc:spChg>
        <pc:spChg chg="mod">
          <ac:chgData name="Petr Smutný" userId="37ffb8d4-0ab7-4539-80fa-95cb741689c5" providerId="ADAL" clId="{5B195323-AAAF-4998-AFFD-EA664EF7E78B}" dt="2025-02-20T17:34:22.551" v="10026"/>
          <ac:spMkLst>
            <pc:docMk/>
            <pc:sldMk cId="2966320015" sldId="927"/>
            <ac:spMk id="23" creationId="{9557A59F-46C4-9B74-B568-DF0E71A36486}"/>
          </ac:spMkLst>
        </pc:spChg>
        <pc:grpChg chg="del mod">
          <ac:chgData name="Petr Smutný" userId="37ffb8d4-0ab7-4539-80fa-95cb741689c5" providerId="ADAL" clId="{5B195323-AAAF-4998-AFFD-EA664EF7E78B}" dt="2025-02-20T17:34:30.853" v="10028" actId="478"/>
          <ac:grpSpMkLst>
            <pc:docMk/>
            <pc:sldMk cId="2966320015" sldId="927"/>
            <ac:grpSpMk id="12" creationId="{F3A0FCF9-FC25-1FEF-C6DF-8714860E4A2F}"/>
          </ac:grpSpMkLst>
        </pc:grpChg>
        <pc:picChg chg="mod">
          <ac:chgData name="Petr Smutný" userId="37ffb8d4-0ab7-4539-80fa-95cb741689c5" providerId="ADAL" clId="{5B195323-AAAF-4998-AFFD-EA664EF7E78B}" dt="2025-02-20T17:34:22.551" v="10026"/>
          <ac:picMkLst>
            <pc:docMk/>
            <pc:sldMk cId="2966320015" sldId="927"/>
            <ac:picMk id="13" creationId="{68D18B55-6ED0-0D84-DDB8-BDE5092F9F8B}"/>
          </ac:picMkLst>
        </pc:picChg>
        <pc:picChg chg="add mod">
          <ac:chgData name="Petr Smutný" userId="37ffb8d4-0ab7-4539-80fa-95cb741689c5" providerId="ADAL" clId="{5B195323-AAAF-4998-AFFD-EA664EF7E78B}" dt="2025-02-20T17:35:28.277" v="10030" actId="14100"/>
          <ac:picMkLst>
            <pc:docMk/>
            <pc:sldMk cId="2966320015" sldId="927"/>
            <ac:picMk id="24" creationId="{AA4910F9-CC36-6835-820B-744D24CB7EB7}"/>
          </ac:picMkLst>
        </pc:picChg>
      </pc:sldChg>
      <pc:sldChg chg="modSp new del mod">
        <pc:chgData name="Petr Smutný" userId="37ffb8d4-0ab7-4539-80fa-95cb741689c5" providerId="ADAL" clId="{5B195323-AAAF-4998-AFFD-EA664EF7E78B}" dt="2025-02-20T17:36:28.885" v="10038" actId="2696"/>
        <pc:sldMkLst>
          <pc:docMk/>
          <pc:sldMk cId="2784933082" sldId="928"/>
        </pc:sldMkLst>
        <pc:spChg chg="mod">
          <ac:chgData name="Petr Smutný" userId="37ffb8d4-0ab7-4539-80fa-95cb741689c5" providerId="ADAL" clId="{5B195323-AAAF-4998-AFFD-EA664EF7E78B}" dt="2025-02-19T07:57:39.296" v="7894" actId="790"/>
          <ac:spMkLst>
            <pc:docMk/>
            <pc:sldMk cId="2784933082" sldId="928"/>
            <ac:spMk id="2" creationId="{AFBC25B8-5658-88DB-D7E0-10CBB8E74F54}"/>
          </ac:spMkLst>
        </pc:spChg>
        <pc:spChg chg="mod">
          <ac:chgData name="Petr Smutný" userId="37ffb8d4-0ab7-4539-80fa-95cb741689c5" providerId="ADAL" clId="{5B195323-AAAF-4998-AFFD-EA664EF7E78B}" dt="2025-02-19T07:57:39.296" v="7894" actId="790"/>
          <ac:spMkLst>
            <pc:docMk/>
            <pc:sldMk cId="2784933082" sldId="928"/>
            <ac:spMk id="3" creationId="{4C5866D0-A499-7DF9-0EF7-A41BA2D65CDB}"/>
          </ac:spMkLst>
        </pc:spChg>
        <pc:spChg chg="mod">
          <ac:chgData name="Petr Smutný" userId="37ffb8d4-0ab7-4539-80fa-95cb741689c5" providerId="ADAL" clId="{5B195323-AAAF-4998-AFFD-EA664EF7E78B}" dt="2025-02-19T07:57:39.296" v="7894" actId="790"/>
          <ac:spMkLst>
            <pc:docMk/>
            <pc:sldMk cId="2784933082" sldId="928"/>
            <ac:spMk id="4" creationId="{3C7EC1F4-C7E6-395B-A4E9-0487373CD0E7}"/>
          </ac:spMkLst>
        </pc:spChg>
        <pc:spChg chg="mod">
          <ac:chgData name="Petr Smutný" userId="37ffb8d4-0ab7-4539-80fa-95cb741689c5" providerId="ADAL" clId="{5B195323-AAAF-4998-AFFD-EA664EF7E78B}" dt="2025-02-19T07:57:39.296" v="7894" actId="790"/>
          <ac:spMkLst>
            <pc:docMk/>
            <pc:sldMk cId="2784933082" sldId="928"/>
            <ac:spMk id="5" creationId="{03412254-AF2B-C121-1773-88155AE2AE63}"/>
          </ac:spMkLst>
        </pc:spChg>
      </pc:sldChg>
      <pc:sldChg chg="addSp delSp modSp new mod or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1618608489" sldId="929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18608489" sldId="929"/>
            <ac:spMk id="2" creationId="{77CB554B-88B5-22B5-B3A3-4384393D9B88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18608489" sldId="929"/>
            <ac:spMk id="3" creationId="{C6FB43B2-C5DC-DB25-4137-DB9D5BDB21DC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18608489" sldId="929"/>
            <ac:spMk id="6" creationId="{E00D21C2-68FC-FF6A-5D09-E7CB54F2C53E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18608489" sldId="929"/>
            <ac:spMk id="7" creationId="{B2650212-ED2B-734E-F514-B1086BEF1744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18608489" sldId="929"/>
            <ac:spMk id="8" creationId="{732C85A8-8C0B-F0EC-6308-925C943148BB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18608489" sldId="929"/>
            <ac:spMk id="9" creationId="{E70C6939-A321-0422-4D80-0A495CC26779}"/>
          </ac:spMkLst>
        </pc:spChg>
        <pc:picChg chg="add del mod">
          <ac:chgData name="Petr Smutný" userId="37ffb8d4-0ab7-4539-80fa-95cb741689c5" providerId="ADAL" clId="{5B195323-AAAF-4998-AFFD-EA664EF7E78B}" dt="2025-02-18T14:52:19.086" v="3027" actId="478"/>
          <ac:picMkLst>
            <pc:docMk/>
            <pc:sldMk cId="1618608489" sldId="929"/>
            <ac:picMk id="11" creationId="{DDE83B49-9338-2215-FDDD-522A65816C18}"/>
          </ac:picMkLst>
        </pc:picChg>
      </pc:sldChg>
      <pc:sldChg chg="addSp delSp modSp new mod">
        <pc:chgData name="Petr Smutný" userId="37ffb8d4-0ab7-4539-80fa-95cb741689c5" providerId="ADAL" clId="{5B195323-AAAF-4998-AFFD-EA664EF7E78B}" dt="2025-02-20T17:50:21.791" v="10754" actId="790"/>
        <pc:sldMkLst>
          <pc:docMk/>
          <pc:sldMk cId="2919821320" sldId="930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19821320" sldId="930"/>
            <ac:spMk id="2" creationId="{32ABA929-DBA4-C115-E46E-29703D524423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19821320" sldId="930"/>
            <ac:spMk id="3" creationId="{3EADE51B-5A13-ACE8-C298-47D05B88EDB7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19821320" sldId="930"/>
            <ac:spMk id="4" creationId="{AEB5C3BA-26AE-C497-39F5-CFCD49E9576A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19821320" sldId="930"/>
            <ac:spMk id="5" creationId="{2F6EDC78-55A6-599A-EA03-D635EDAF9F04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19821320" sldId="930"/>
            <ac:spMk id="6" creationId="{478E768F-B654-B859-F9DD-55F9EE1AC163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919821320" sldId="930"/>
            <ac:spMk id="7" creationId="{4A84B3B1-034D-2558-7A67-A59A5CADD623}"/>
          </ac:spMkLst>
        </pc:spChg>
        <pc:picChg chg="add mod">
          <ac:chgData name="Petr Smutný" userId="37ffb8d4-0ab7-4539-80fa-95cb741689c5" providerId="ADAL" clId="{5B195323-AAAF-4998-AFFD-EA664EF7E78B}" dt="2025-02-18T14:56:24.656" v="3055"/>
          <ac:picMkLst>
            <pc:docMk/>
            <pc:sldMk cId="2919821320" sldId="930"/>
            <ac:picMk id="9" creationId="{C1395453-CF89-4FCD-B46C-45D7C53EE9D8}"/>
          </ac:picMkLst>
        </pc:picChg>
        <pc:picChg chg="add mod">
          <ac:chgData name="Petr Smutný" userId="37ffb8d4-0ab7-4539-80fa-95cb741689c5" providerId="ADAL" clId="{5B195323-AAAF-4998-AFFD-EA664EF7E78B}" dt="2025-02-18T15:02:16.152" v="3264" actId="1076"/>
          <ac:picMkLst>
            <pc:docMk/>
            <pc:sldMk cId="2919821320" sldId="930"/>
            <ac:picMk id="10" creationId="{D090E38F-CCC4-D89A-E5D0-61A08E9DB697}"/>
          </ac:picMkLst>
        </pc:picChg>
      </pc:sldChg>
      <pc:sldChg chg="addSp delSp modSp new mo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3748826333" sldId="931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48826333" sldId="931"/>
            <ac:spMk id="2" creationId="{C8167F44-D766-E9F2-8E61-C79E5AA93C8F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48826333" sldId="931"/>
            <ac:spMk id="3" creationId="{C1CD2192-4787-F285-4784-8127E6366E4B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48826333" sldId="931"/>
            <ac:spMk id="5" creationId="{044F5200-2218-F677-9086-23F1A0FCC52E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48826333" sldId="931"/>
            <ac:spMk id="9" creationId="{84FA1F16-3C6F-AC1D-A7A4-336AC3B38BD9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48826333" sldId="931"/>
            <ac:spMk id="11" creationId="{CB2F00E8-5A18-053B-0D7C-FE335514865A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48826333" sldId="931"/>
            <ac:spMk id="12" creationId="{8755EEFB-8D53-5BE5-F76B-0E3AAA18F5AC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48826333" sldId="931"/>
            <ac:spMk id="13" creationId="{4AF40F4C-9D86-949A-08A9-207F59D04748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48826333" sldId="931"/>
            <ac:spMk id="14" creationId="{81403D1E-9078-3371-AA48-E54F05B67821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48826333" sldId="931"/>
            <ac:spMk id="15" creationId="{EEDE4135-1C87-1458-DAC5-D79764D45003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48826333" sldId="931"/>
            <ac:spMk id="17" creationId="{4ECF8F01-DF04-689D-CACF-91F125A2F3D5}"/>
          </ac:spMkLst>
        </pc:spChg>
      </pc:sldChg>
      <pc:sldChg chg="modSp new mod">
        <pc:chgData name="Petr Smutný" userId="37ffb8d4-0ab7-4539-80fa-95cb741689c5" providerId="ADAL" clId="{5B195323-AAAF-4998-AFFD-EA664EF7E78B}" dt="2025-02-20T17:50:21.791" v="10754" actId="790"/>
        <pc:sldMkLst>
          <pc:docMk/>
          <pc:sldMk cId="1621245547" sldId="932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21245547" sldId="932"/>
            <ac:spMk id="2" creationId="{3AC96E29-91B5-BE4E-5715-DB2B90846A6B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21245547" sldId="932"/>
            <ac:spMk id="3" creationId="{0A84B240-FC84-FE59-C028-18B09DE08D67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21245547" sldId="932"/>
            <ac:spMk id="4" creationId="{B6B9045E-A257-7469-BFC5-C1B5CADC4AEA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21245547" sldId="932"/>
            <ac:spMk id="5" creationId="{90BC55AE-9506-3320-2225-79BC99EAB13B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21245547" sldId="932"/>
            <ac:spMk id="6" creationId="{13A02DFA-C1A1-3232-73F5-E26F9A96E6D4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21245547" sldId="932"/>
            <ac:spMk id="7" creationId="{CD97922E-3440-0AFA-ED8A-781DBE1C999B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621245547" sldId="932"/>
            <ac:spMk id="8" creationId="{38690C6A-2B2F-29CF-6B40-32BEF8BF41CD}"/>
          </ac:spMkLst>
        </pc:spChg>
      </pc:sldChg>
      <pc:sldChg chg="addSp delSp modSp add mod or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3605057419" sldId="933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605057419" sldId="933"/>
            <ac:spMk id="2" creationId="{5D74C75B-B7DA-3817-F665-CDB28002A601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605057419" sldId="933"/>
            <ac:spMk id="3" creationId="{F6FAE5AA-51B0-CBA4-1DFB-AFBB4AE3DECA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605057419" sldId="933"/>
            <ac:spMk id="5" creationId="{13F7C256-2428-7491-1DC5-F5FA4F3C1674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605057419" sldId="933"/>
            <ac:spMk id="9" creationId="{2F468502-CE90-084E-CF0B-9A202FBB19CB}"/>
          </ac:spMkLst>
        </pc:spChg>
      </pc:sldChg>
      <pc:sldChg chg="addSp delSp modSp add mod or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1510342651" sldId="934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10342651" sldId="934"/>
            <ac:spMk id="2" creationId="{C9D4DDCE-50C3-4AF8-DF67-57ADCE063C40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10342651" sldId="934"/>
            <ac:spMk id="3" creationId="{0F31B722-A54F-7ED6-82A9-C40075194EFC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10342651" sldId="934"/>
            <ac:spMk id="5" creationId="{C0310285-BE22-455C-3254-E1163EEC8112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10342651" sldId="934"/>
            <ac:spMk id="9" creationId="{A25825E2-F545-36BA-D1ED-DAB038898C36}"/>
          </ac:spMkLst>
        </pc:spChg>
      </pc:sldChg>
      <pc:sldChg chg="addSp delSp modSp new mo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4086588588" sldId="935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086588588" sldId="935"/>
            <ac:spMk id="2" creationId="{23A978BB-890C-FC6D-FAAE-2C76AA4B5095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086588588" sldId="935"/>
            <ac:spMk id="3" creationId="{19FB8208-E5BE-7345-B32E-F322CDFA14E7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086588588" sldId="935"/>
            <ac:spMk id="5" creationId="{85E14A3E-B8B5-A6BB-C95B-C876D745638B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086588588" sldId="935"/>
            <ac:spMk id="9" creationId="{083ED066-C266-1ACF-4467-961ED95C241B}"/>
          </ac:spMkLst>
        </pc:spChg>
      </pc:sldChg>
      <pc:sldChg chg="addSp delSp modSp new mo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2071811326" sldId="936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071811326" sldId="936"/>
            <ac:spMk id="2" creationId="{8F60D73F-B921-DE08-3225-72F5E52225B0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071811326" sldId="936"/>
            <ac:spMk id="3" creationId="{4ADC27A2-D36C-2749-4FFA-7838CE40C5AC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071811326" sldId="936"/>
            <ac:spMk id="4" creationId="{D2683708-885A-7035-A7C1-9DBFF2DEB8F6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071811326" sldId="936"/>
            <ac:spMk id="6" creationId="{D40B6A2D-7EC7-FF4A-46ED-7ECA107367FC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071811326" sldId="936"/>
            <ac:spMk id="7" creationId="{2B34952E-1AB9-3E4E-2204-CC29D567652A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071811326" sldId="936"/>
            <ac:spMk id="8" creationId="{4BF9BDC0-A4AE-9487-F371-F2BC906C88C9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071811326" sldId="936"/>
            <ac:spMk id="9" creationId="{06165AFD-BE2E-3B20-B1EB-74E4C3773F0E}"/>
          </ac:spMkLst>
        </pc:spChg>
      </pc:sldChg>
      <pc:sldChg chg="modSp add mod ord">
        <pc:chgData name="Petr Smutný" userId="37ffb8d4-0ab7-4539-80fa-95cb741689c5" providerId="ADAL" clId="{5B195323-AAAF-4998-AFFD-EA664EF7E78B}" dt="2025-02-20T17:50:21.791" v="10754" actId="790"/>
        <pc:sldMkLst>
          <pc:docMk/>
          <pc:sldMk cId="2664474473" sldId="937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664474473" sldId="937"/>
            <ac:spMk id="3" creationId="{94A7D37D-5F1E-60D0-1003-7054F19666FF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664474473" sldId="937"/>
            <ac:spMk id="4" creationId="{59E0E64E-FB85-6BD1-EAA0-00D063E70D58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664474473" sldId="937"/>
            <ac:spMk id="15" creationId="{9131C329-3283-B495-EB37-23411785063D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664474473" sldId="937"/>
            <ac:spMk id="16" creationId="{94E949FA-A707-F7DB-D0C3-B99AD0DC55F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664474473" sldId="937"/>
            <ac:spMk id="17" creationId="{4E598B32-5668-ED4A-0B0F-DEBAFCDFC656}"/>
          </ac:spMkLst>
        </pc:spChg>
      </pc:sldChg>
      <pc:sldChg chg="addSp delSp modSp new mo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4243470027" sldId="938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243470027" sldId="938"/>
            <ac:spMk id="2" creationId="{5836EA74-7D2A-B262-CDB6-A3053EE39FC9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243470027" sldId="938"/>
            <ac:spMk id="3" creationId="{0A46FA57-D70F-464B-CC70-44293CA586BB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243470027" sldId="938"/>
            <ac:spMk id="4" creationId="{062F2318-1864-4B64-EA04-C1D182C633E8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243470027" sldId="938"/>
            <ac:spMk id="6" creationId="{331E1583-EAF0-AAE4-36EA-B6DFDB30ABAD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243470027" sldId="938"/>
            <ac:spMk id="7" creationId="{DB9B932F-CE1D-2405-A6DC-3734431BAF96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243470027" sldId="938"/>
            <ac:spMk id="8" creationId="{E0C10EBF-99D9-21AE-7254-718791051490}"/>
          </ac:spMkLst>
        </pc:spChg>
        <pc:picChg chg="add mod">
          <ac:chgData name="Petr Smutný" userId="37ffb8d4-0ab7-4539-80fa-95cb741689c5" providerId="ADAL" clId="{5B195323-AAAF-4998-AFFD-EA664EF7E78B}" dt="2025-02-18T20:06:02.091" v="5525"/>
          <ac:picMkLst>
            <pc:docMk/>
            <pc:sldMk cId="4243470027" sldId="938"/>
            <ac:picMk id="10" creationId="{18CA3895-C2C5-6BA6-6B52-337532DFF394}"/>
          </ac:picMkLst>
        </pc:picChg>
      </pc:sldChg>
      <pc:sldChg chg="addSp delSp modSp new mo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3269319534" sldId="939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269319534" sldId="939"/>
            <ac:spMk id="2" creationId="{4706DA2D-7560-6331-581F-9B349CC64167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269319534" sldId="939"/>
            <ac:spMk id="3" creationId="{B7639A83-AFA3-96F9-5276-AB56F05C65CB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269319534" sldId="939"/>
            <ac:spMk id="4" creationId="{2BEFDE28-5FC2-EBD4-27DB-C87F04D1E7B5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269319534" sldId="939"/>
            <ac:spMk id="10" creationId="{89407B3F-22D2-74B4-8ADA-BD9A32FCEF44}"/>
          </ac:spMkLst>
        </pc:spChg>
        <pc:spChg chg="add del 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269319534" sldId="939"/>
            <ac:spMk id="11" creationId="{CD221F6B-9E6A-85B7-4094-C2ADAEC76747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269319534" sldId="939"/>
            <ac:spMk id="12" creationId="{8EDCA737-A96C-493A-9B1F-38AF8FB176F0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269319534" sldId="939"/>
            <ac:spMk id="13" creationId="{2734F910-C644-43EF-5E2D-DCAB21BC3B4D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269319534" sldId="939"/>
            <ac:spMk id="14" creationId="{48C0CB72-9072-7A81-BA48-5CE640833EE1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269319534" sldId="939"/>
            <ac:spMk id="15" creationId="{9A17FB88-5A6C-2D48-76FA-8732CE05E7B9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269319534" sldId="939"/>
            <ac:spMk id="16" creationId="{4925AD63-B5EC-B3BB-D26B-A1DFDA394BA7}"/>
          </ac:spMkLst>
        </pc:spChg>
      </pc:sldChg>
      <pc:sldChg chg="addSp delSp modSp new mo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371497520" sldId="940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1497520" sldId="940"/>
            <ac:spMk id="3" creationId="{DB7C3C7B-9F64-AA60-7FA9-C1FCEEE3B776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1497520" sldId="940"/>
            <ac:spMk id="4" creationId="{47C16D18-0351-1518-D999-F6F3D99B9855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1497520" sldId="940"/>
            <ac:spMk id="15" creationId="{F771EAC1-A970-B9AF-3A9A-5333F5434696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1497520" sldId="940"/>
            <ac:spMk id="16" creationId="{1E9D40DD-0173-DF4E-F7F2-6DF0035DE2B4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1497520" sldId="940"/>
            <ac:spMk id="17" creationId="{EEC3AEC2-A5F1-7EBD-C6BF-280BF543E59B}"/>
          </ac:spMkLst>
        </pc:spChg>
      </pc:sldChg>
      <pc:sldChg chg="addSp delSp modSp new mo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1824432228" sldId="941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824432228" sldId="941"/>
            <ac:spMk id="3" creationId="{69BA0776-ADF4-9935-0074-C17C2FE098E2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824432228" sldId="941"/>
            <ac:spMk id="4" creationId="{224B8CFB-6BE2-5616-6EBC-C3E13CE83B6B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824432228" sldId="941"/>
            <ac:spMk id="6" creationId="{38E9562C-E5E2-A0FB-F677-1136DF33253B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824432228" sldId="941"/>
            <ac:spMk id="7" creationId="{BA9FB3C7-1301-88F1-39FA-20949A0E1AC0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824432228" sldId="941"/>
            <ac:spMk id="9" creationId="{656B6C42-9F2D-954F-5E6A-5BC8EB744142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824432228" sldId="941"/>
            <ac:spMk id="10" creationId="{D45313B8-5023-608D-7113-9C4A7D53F37B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824432228" sldId="941"/>
            <ac:spMk id="11" creationId="{97EC90EB-10EB-A4DC-4C63-7D3287AC96CD}"/>
          </ac:spMkLst>
        </pc:spChg>
        <pc:spChg chg="add mod ord">
          <ac:chgData name="Petr Smutný" userId="37ffb8d4-0ab7-4539-80fa-95cb741689c5" providerId="ADAL" clId="{5B195323-AAAF-4998-AFFD-EA664EF7E78B}" dt="2025-02-18T20:43:27.263" v="6801" actId="207"/>
          <ac:spMkLst>
            <pc:docMk/>
            <pc:sldMk cId="1824432228" sldId="941"/>
            <ac:spMk id="12" creationId="{C7DD9D10-A65C-19EA-830B-CB23CD8F8B2B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824432228" sldId="941"/>
            <ac:spMk id="13" creationId="{D5F7024F-0063-17BA-2BB1-A984BF2A993E}"/>
          </ac:spMkLst>
        </pc:spChg>
        <pc:spChg chg="add 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824432228" sldId="941"/>
            <ac:spMk id="17" creationId="{D59C8D74-4A5D-CFF8-7BA1-2E73EE1242DF}"/>
          </ac:spMkLst>
        </pc:spChg>
        <pc:spChg chg="add 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824432228" sldId="941"/>
            <ac:spMk id="18" creationId="{05915E02-219E-7552-3A11-8616307E6DBF}"/>
          </ac:spMkLst>
        </pc:spChg>
      </pc:sldChg>
      <pc:sldChg chg="delSp modSp new mod">
        <pc:chgData name="Petr Smutný" userId="37ffb8d4-0ab7-4539-80fa-95cb741689c5" providerId="ADAL" clId="{5B195323-AAAF-4998-AFFD-EA664EF7E78B}" dt="2025-02-20T17:50:21.791" v="10754" actId="790"/>
        <pc:sldMkLst>
          <pc:docMk/>
          <pc:sldMk cId="780259196" sldId="942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80259196" sldId="942"/>
            <ac:spMk id="2" creationId="{E76066A8-0A76-B10B-6798-AAF3ACD3CA46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80259196" sldId="942"/>
            <ac:spMk id="4" creationId="{2C164EA6-360D-193B-4452-279346FB7124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80259196" sldId="942"/>
            <ac:spMk id="5" creationId="{F0BB2C32-E660-2C0C-3643-D731FD2A105F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80259196" sldId="942"/>
            <ac:spMk id="6" creationId="{7413F3F9-7D29-3D6A-C884-9472D48D4E94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80259196" sldId="942"/>
            <ac:spMk id="7" creationId="{478B879F-0B63-F606-9536-5F7B4CF17531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80259196" sldId="942"/>
            <ac:spMk id="8" creationId="{E6C53B6B-3014-C65D-A317-D52FB60CF6B8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80259196" sldId="942"/>
            <ac:spMk id="9" creationId="{A7C019E8-9D72-5630-5C7A-39C08B057148}"/>
          </ac:spMkLst>
        </pc:spChg>
        <pc:spChg chg="mod">
          <ac:chgData name="Petr Smutný" userId="37ffb8d4-0ab7-4539-80fa-95cb741689c5" providerId="ADAL" clId="{5B195323-AAAF-4998-AFFD-EA664EF7E78B}" dt="2025-02-18T21:06:30.374" v="7302" actId="207"/>
          <ac:spMkLst>
            <pc:docMk/>
            <pc:sldMk cId="780259196" sldId="942"/>
            <ac:spMk id="10" creationId="{1EF7B659-0432-16C0-6DAA-B769BF9C855E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80259196" sldId="942"/>
            <ac:spMk id="11" creationId="{345612B0-5F32-D7E6-964F-FCD70C2A965E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80259196" sldId="942"/>
            <ac:spMk id="12" creationId="{131FDD38-A753-BDB4-C094-7C95838D579E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780259196" sldId="942"/>
            <ac:spMk id="14" creationId="{04ACB029-FAA8-0CB6-C2BA-ABEEDD301F4C}"/>
          </ac:spMkLst>
        </pc:spChg>
      </pc:sldChg>
      <pc:sldChg chg="addSp delSp modSp new mod or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3907369666" sldId="943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907369666" sldId="943"/>
            <ac:spMk id="3" creationId="{2A552816-0ADE-D45E-17E7-671E7887EE51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907369666" sldId="943"/>
            <ac:spMk id="4" creationId="{6D075CEF-E1F9-5A1C-0525-E1BB98A3925F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907369666" sldId="943"/>
            <ac:spMk id="6" creationId="{8BD28994-27C1-F149-95DB-A09F24F452EF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907369666" sldId="943"/>
            <ac:spMk id="7" creationId="{B4A3EB8D-A108-71D5-2285-DF58B1DB9FAD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907369666" sldId="943"/>
            <ac:spMk id="8" creationId="{B1858EFD-738D-7A83-8B10-73F71819F23B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907369666" sldId="943"/>
            <ac:spMk id="9" creationId="{44D6416F-ECE7-FE27-FE55-03B6701C6326}"/>
          </ac:spMkLst>
        </pc:spChg>
        <pc:picChg chg="add mod">
          <ac:chgData name="Petr Smutný" userId="37ffb8d4-0ab7-4539-80fa-95cb741689c5" providerId="ADAL" clId="{5B195323-AAAF-4998-AFFD-EA664EF7E78B}" dt="2025-02-18T21:18:08.888" v="7524"/>
          <ac:picMkLst>
            <pc:docMk/>
            <pc:sldMk cId="3907369666" sldId="943"/>
            <ac:picMk id="11" creationId="{E41584DF-AB48-1479-3786-31794CC29074}"/>
          </ac:picMkLst>
        </pc:picChg>
      </pc:sldChg>
      <pc:sldChg chg="addSp delSp modSp new mod or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4075121094" sldId="944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075121094" sldId="944"/>
            <ac:spMk id="2" creationId="{ECB62234-CF11-9D63-26DD-E02FAB5CC8F8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075121094" sldId="944"/>
            <ac:spMk id="3" creationId="{256535E5-30E9-119C-1BF1-788EFEB1BFE8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075121094" sldId="944"/>
            <ac:spMk id="4" creationId="{750DFB72-CD2E-F63E-17FB-DF390CE2EB13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075121094" sldId="944"/>
            <ac:spMk id="5" creationId="{75F40362-1581-9E54-8BCC-040E652B1BF4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075121094" sldId="944"/>
            <ac:spMk id="6" creationId="{1F873C81-A114-EB61-7BD9-E242BAC9F461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4075121094" sldId="944"/>
            <ac:spMk id="8" creationId="{3CFBDA16-3C15-E19D-DD88-9B295C1B8EC7}"/>
          </ac:spMkLst>
        </pc:spChg>
        <pc:spChg chg="add del mod ord">
          <ac:chgData name="Petr Smutný" userId="37ffb8d4-0ab7-4539-80fa-95cb741689c5" providerId="ADAL" clId="{5B195323-AAAF-4998-AFFD-EA664EF7E78B}" dt="2025-02-20T17:04:57.734" v="9543" actId="478"/>
          <ac:spMkLst>
            <pc:docMk/>
            <pc:sldMk cId="4075121094" sldId="944"/>
            <ac:spMk id="9" creationId="{A5A5550B-6A3E-057E-979C-08FDDD1D16B0}"/>
          </ac:spMkLst>
        </pc:spChg>
        <pc:graphicFrameChg chg="add mod modGraphic">
          <ac:chgData name="Petr Smutný" userId="37ffb8d4-0ab7-4539-80fa-95cb741689c5" providerId="ADAL" clId="{5B195323-AAAF-4998-AFFD-EA664EF7E78B}" dt="2025-02-20T17:50:21.791" v="10754" actId="790"/>
          <ac:graphicFrameMkLst>
            <pc:docMk/>
            <pc:sldMk cId="4075121094" sldId="944"/>
            <ac:graphicFrameMk id="7" creationId="{D4E95D8A-B516-1083-5EDB-4B5D88962FDB}"/>
          </ac:graphicFrameMkLst>
        </pc:graphicFrameChg>
      </pc:sldChg>
      <pc:sldChg chg="modSp new mod">
        <pc:chgData name="Petr Smutný" userId="37ffb8d4-0ab7-4539-80fa-95cb741689c5" providerId="ADAL" clId="{5B195323-AAAF-4998-AFFD-EA664EF7E78B}" dt="2025-02-20T17:50:21.791" v="10754" actId="790"/>
        <pc:sldMkLst>
          <pc:docMk/>
          <pc:sldMk cId="1585278014" sldId="945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85278014" sldId="945"/>
            <ac:spMk id="2" creationId="{6FDE9E0D-92C7-2E25-C15D-B71FBB47A043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85278014" sldId="945"/>
            <ac:spMk id="3" creationId="{22B3F0C9-E111-5B35-2036-288B4549D06D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85278014" sldId="945"/>
            <ac:spMk id="4" creationId="{C47A0B5F-FC6B-8116-7DFB-1505D7871079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85278014" sldId="945"/>
            <ac:spMk id="5" creationId="{DCBF8FCB-5F7D-A37E-7FC9-5D2D2DF49AFB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1585278014" sldId="945"/>
            <ac:spMk id="6" creationId="{202C9148-6DED-10D4-E42E-CA5BD41CF963}"/>
          </ac:spMkLst>
        </pc:spChg>
      </pc:sldChg>
      <pc:sldChg chg="new del">
        <pc:chgData name="Petr Smutný" userId="37ffb8d4-0ab7-4539-80fa-95cb741689c5" providerId="ADAL" clId="{5B195323-AAAF-4998-AFFD-EA664EF7E78B}" dt="2025-02-18T21:47:53.348" v="7889" actId="2696"/>
        <pc:sldMkLst>
          <pc:docMk/>
          <pc:sldMk cId="280276256" sldId="946"/>
        </pc:sldMkLst>
      </pc:sldChg>
      <pc:sldChg chg="new del ord">
        <pc:chgData name="Petr Smutný" userId="37ffb8d4-0ab7-4539-80fa-95cb741689c5" providerId="ADAL" clId="{5B195323-AAAF-4998-AFFD-EA664EF7E78B}" dt="2025-02-18T21:45:04.837" v="7824" actId="2696"/>
        <pc:sldMkLst>
          <pc:docMk/>
          <pc:sldMk cId="4047100461" sldId="946"/>
        </pc:sldMkLst>
      </pc:sldChg>
      <pc:sldChg chg="addSp modSp add mod ord">
        <pc:chgData name="Petr Smutný" userId="37ffb8d4-0ab7-4539-80fa-95cb741689c5" providerId="ADAL" clId="{5B195323-AAAF-4998-AFFD-EA664EF7E78B}" dt="2025-02-20T17:50:21.791" v="10754" actId="790"/>
        <pc:sldMkLst>
          <pc:docMk/>
          <pc:sldMk cId="3129362315" sldId="947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129362315" sldId="947"/>
            <ac:spMk id="2" creationId="{CB00F932-6D63-85EA-D223-B64C7C363C2A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129362315" sldId="947"/>
            <ac:spMk id="3" creationId="{F6B86B77-D575-8209-6B2F-6E7CD32381D2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129362315" sldId="947"/>
            <ac:spMk id="4" creationId="{0BA84E0A-BB79-111A-733E-9CD2478B3352}"/>
          </ac:spMkLst>
        </pc:spChg>
        <pc:spChg chg="add 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129362315" sldId="947"/>
            <ac:spMk id="5" creationId="{63F00A9F-188A-B5BE-B980-F9CAFCD196F3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129362315" sldId="947"/>
            <ac:spMk id="6" creationId="{F84FA007-3765-D9A0-FAC5-41FEB53185AD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129362315" sldId="947"/>
            <ac:spMk id="7" creationId="{B7CAF861-7666-B6B1-976E-D708F700733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129362315" sldId="947"/>
            <ac:spMk id="8" creationId="{E4C485CE-BB9E-51B0-DEEC-996CD0E1DFF3}"/>
          </ac:spMkLst>
        </pc:spChg>
      </pc:sldChg>
      <pc:sldChg chg="addSp delSp modSp new mo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2466916250" sldId="948"/>
        </pc:sldMkLst>
        <pc:spChg chg="del mod ord">
          <ac:chgData name="Petr Smutný" userId="37ffb8d4-0ab7-4539-80fa-95cb741689c5" providerId="ADAL" clId="{5B195323-AAAF-4998-AFFD-EA664EF7E78B}" dt="2025-02-20T15:22:41.470" v="7942" actId="700"/>
          <ac:spMkLst>
            <pc:docMk/>
            <pc:sldMk cId="2466916250" sldId="948"/>
            <ac:spMk id="2" creationId="{B63C9196-7812-BD31-1237-313D7F5EF7CE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466916250" sldId="948"/>
            <ac:spMk id="3" creationId="{AED15E2E-54A3-88C2-618C-A28236F32C94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466916250" sldId="948"/>
            <ac:spMk id="4" creationId="{C1B4CE69-F02F-2451-80E6-0B44A346C148}"/>
          </ac:spMkLst>
        </pc:spChg>
        <pc:spChg chg="del mod ord">
          <ac:chgData name="Petr Smutný" userId="37ffb8d4-0ab7-4539-80fa-95cb741689c5" providerId="ADAL" clId="{5B195323-AAAF-4998-AFFD-EA664EF7E78B}" dt="2025-02-20T15:22:41.470" v="7942" actId="700"/>
          <ac:spMkLst>
            <pc:docMk/>
            <pc:sldMk cId="2466916250" sldId="948"/>
            <ac:spMk id="5" creationId="{9D5C5A16-F8D9-E151-C7B4-382396A0CB47}"/>
          </ac:spMkLst>
        </pc:spChg>
        <pc:spChg chg="del mod ord">
          <ac:chgData name="Petr Smutný" userId="37ffb8d4-0ab7-4539-80fa-95cb741689c5" providerId="ADAL" clId="{5B195323-AAAF-4998-AFFD-EA664EF7E78B}" dt="2025-02-20T15:22:41.470" v="7942" actId="700"/>
          <ac:spMkLst>
            <pc:docMk/>
            <pc:sldMk cId="2466916250" sldId="948"/>
            <ac:spMk id="6" creationId="{D621DA87-DCD4-FC60-D054-2DA9B1315FB4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466916250" sldId="948"/>
            <ac:spMk id="7" creationId="{4F073391-7050-D444-4726-ABAFDD6C6256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466916250" sldId="948"/>
            <ac:spMk id="8" creationId="{A8D4674D-C8BF-DB8D-56C5-53BB2C353B5A}"/>
          </ac:spMkLst>
        </pc:spChg>
        <pc:spChg chg="add del mod ord">
          <ac:chgData name="Petr Smutný" userId="37ffb8d4-0ab7-4539-80fa-95cb741689c5" providerId="ADAL" clId="{5B195323-AAAF-4998-AFFD-EA664EF7E78B}" dt="2025-02-20T16:27:48.473" v="8935" actId="700"/>
          <ac:spMkLst>
            <pc:docMk/>
            <pc:sldMk cId="2466916250" sldId="948"/>
            <ac:spMk id="9" creationId="{1FCCC381-46BB-478A-3E64-6533CF4E5862}"/>
          </ac:spMkLst>
        </pc:spChg>
        <pc:spChg chg="add del mod ord">
          <ac:chgData name="Petr Smutný" userId="37ffb8d4-0ab7-4539-80fa-95cb741689c5" providerId="ADAL" clId="{5B195323-AAAF-4998-AFFD-EA664EF7E78B}" dt="2025-02-20T16:27:48.473" v="8935" actId="700"/>
          <ac:spMkLst>
            <pc:docMk/>
            <pc:sldMk cId="2466916250" sldId="948"/>
            <ac:spMk id="10" creationId="{9C637F9A-1172-9FFF-23DC-1EBC17671773}"/>
          </ac:spMkLst>
        </pc:spChg>
        <pc:spChg chg="add del mod ord">
          <ac:chgData name="Petr Smutný" userId="37ffb8d4-0ab7-4539-80fa-95cb741689c5" providerId="ADAL" clId="{5B195323-AAAF-4998-AFFD-EA664EF7E78B}" dt="2025-02-20T15:22:48.042" v="7943"/>
          <ac:spMkLst>
            <pc:docMk/>
            <pc:sldMk cId="2466916250" sldId="948"/>
            <ac:spMk id="11" creationId="{726C142C-1197-B1DC-1404-F3EB78CB3D25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466916250" sldId="948"/>
            <ac:spMk id="13" creationId="{6F03ABC9-2592-30F7-A3E0-205A185DDC25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466916250" sldId="948"/>
            <ac:spMk id="14" creationId="{D806E37C-9F99-A738-ED1E-D8FD172AA5C0}"/>
          </ac:spMkLst>
        </pc:spChg>
        <pc:picChg chg="add mod ord">
          <ac:chgData name="Petr Smutný" userId="37ffb8d4-0ab7-4539-80fa-95cb741689c5" providerId="ADAL" clId="{5B195323-AAAF-4998-AFFD-EA664EF7E78B}" dt="2025-02-20T16:27:48.473" v="8935" actId="700"/>
          <ac:picMkLst>
            <pc:docMk/>
            <pc:sldMk cId="2466916250" sldId="948"/>
            <ac:picMk id="12" creationId="{68F1230C-37C8-98A2-170A-352AF223481D}"/>
          </ac:picMkLst>
        </pc:picChg>
      </pc:sldChg>
      <pc:sldChg chg="addSp delSp modSp new mod">
        <pc:chgData name="Petr Smutný" userId="37ffb8d4-0ab7-4539-80fa-95cb741689c5" providerId="ADAL" clId="{5B195323-AAAF-4998-AFFD-EA664EF7E78B}" dt="2025-02-20T17:50:21.791" v="10754" actId="790"/>
        <pc:sldMkLst>
          <pc:docMk/>
          <pc:sldMk cId="3836287335" sldId="949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836287335" sldId="949"/>
            <ac:spMk id="2" creationId="{29DA72B6-BDA5-1059-5C22-D3D09F975069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836287335" sldId="949"/>
            <ac:spMk id="3" creationId="{8D344DE2-98BF-8B89-D183-1A551B680443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836287335" sldId="949"/>
            <ac:spMk id="4" creationId="{1EB0C304-8DDC-D4B5-CBC7-8F6D38CA3BEE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836287335" sldId="949"/>
            <ac:spMk id="5" creationId="{8FACAE91-67E0-6E2B-FCFD-B464EEE93AD8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836287335" sldId="949"/>
            <ac:spMk id="6" creationId="{E1CB7E15-D978-06D9-9BB9-45612759A586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836287335" sldId="949"/>
            <ac:spMk id="7" creationId="{FEB261AD-D01D-4AA2-DE44-AFD2C858A2F8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836287335" sldId="949"/>
            <ac:spMk id="8" creationId="{C9AB43A5-34E7-7DF8-1C83-1668E0BBFFFB}"/>
          </ac:spMkLst>
        </pc:spChg>
        <pc:picChg chg="add mod">
          <ac:chgData name="Petr Smutný" userId="37ffb8d4-0ab7-4539-80fa-95cb741689c5" providerId="ADAL" clId="{5B195323-AAAF-4998-AFFD-EA664EF7E78B}" dt="2025-02-20T15:35:34.711" v="8320" actId="1076"/>
          <ac:picMkLst>
            <pc:docMk/>
            <pc:sldMk cId="3836287335" sldId="949"/>
            <ac:picMk id="9" creationId="{4805C61A-9A92-5145-687B-22244E59B215}"/>
          </ac:picMkLst>
        </pc:picChg>
        <pc:cxnChg chg="add del">
          <ac:chgData name="Petr Smutný" userId="37ffb8d4-0ab7-4539-80fa-95cb741689c5" providerId="ADAL" clId="{5B195323-AAAF-4998-AFFD-EA664EF7E78B}" dt="2025-02-20T15:35:45.522" v="8322" actId="478"/>
          <ac:cxnSpMkLst>
            <pc:docMk/>
            <pc:sldMk cId="3836287335" sldId="949"/>
            <ac:cxnSpMk id="11" creationId="{1BF45178-F5A6-1426-A544-25EA1EABC685}"/>
          </ac:cxnSpMkLst>
        </pc:cxnChg>
        <pc:cxnChg chg="add mod">
          <ac:chgData name="Petr Smutný" userId="37ffb8d4-0ab7-4539-80fa-95cb741689c5" providerId="ADAL" clId="{5B195323-AAAF-4998-AFFD-EA664EF7E78B}" dt="2025-02-20T15:35:59.735" v="8325" actId="13822"/>
          <ac:cxnSpMkLst>
            <pc:docMk/>
            <pc:sldMk cId="3836287335" sldId="949"/>
            <ac:cxnSpMk id="13" creationId="{AA4F2BCC-58D8-E397-F677-7224ABA04169}"/>
          </ac:cxnSpMkLst>
        </pc:cxnChg>
      </pc:sldChg>
      <pc:sldChg chg="addSp delSp modSp new mod ord">
        <pc:chgData name="Petr Smutný" userId="37ffb8d4-0ab7-4539-80fa-95cb741689c5" providerId="ADAL" clId="{5B195323-AAAF-4998-AFFD-EA664EF7E78B}" dt="2025-02-20T17:50:21.791" v="10754" actId="790"/>
        <pc:sldMkLst>
          <pc:docMk/>
          <pc:sldMk cId="3777934159" sldId="950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77934159" sldId="950"/>
            <ac:spMk id="2" creationId="{3E91534D-F771-A2A1-046D-25E0C52D6DB5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77934159" sldId="950"/>
            <ac:spMk id="3" creationId="{C981A86E-5A9C-AAE2-D800-14D26E62780D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77934159" sldId="950"/>
            <ac:spMk id="4" creationId="{42564DAD-74F4-2703-C6BC-D67391C6A90D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77934159" sldId="950"/>
            <ac:spMk id="5" creationId="{1E9007D2-5FC2-13A4-5B18-C10026643A9F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77934159" sldId="950"/>
            <ac:spMk id="6" creationId="{8CDEDD8F-9425-6BC7-5D5E-9D0D71874893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777934159" sldId="950"/>
            <ac:spMk id="7" creationId="{88006999-AE76-F7BD-B11B-F502EA50258B}"/>
          </ac:spMkLst>
        </pc:spChg>
        <pc:spChg chg="del">
          <ac:chgData name="Petr Smutný" userId="37ffb8d4-0ab7-4539-80fa-95cb741689c5" providerId="ADAL" clId="{5B195323-AAAF-4998-AFFD-EA664EF7E78B}" dt="2025-02-20T16:21:15.825" v="8827"/>
          <ac:spMkLst>
            <pc:docMk/>
            <pc:sldMk cId="3777934159" sldId="950"/>
            <ac:spMk id="8" creationId="{AAA4ED85-388F-9DA7-D4BD-134E4B8B4FA5}"/>
          </ac:spMkLst>
        </pc:spChg>
        <pc:picChg chg="add mod">
          <ac:chgData name="Petr Smutný" userId="37ffb8d4-0ab7-4539-80fa-95cb741689c5" providerId="ADAL" clId="{5B195323-AAAF-4998-AFFD-EA664EF7E78B}" dt="2025-02-20T16:21:15.825" v="8827"/>
          <ac:picMkLst>
            <pc:docMk/>
            <pc:sldMk cId="3777934159" sldId="950"/>
            <ac:picMk id="9" creationId="{2AD8DA04-3B0E-247E-37B1-0FB08B707FD1}"/>
          </ac:picMkLst>
        </pc:picChg>
      </pc:sldChg>
      <pc:sldChg chg="addSp modSp add mod">
        <pc:chgData name="Petr Smutný" userId="37ffb8d4-0ab7-4539-80fa-95cb741689c5" providerId="ADAL" clId="{5B195323-AAAF-4998-AFFD-EA664EF7E78B}" dt="2025-02-20T17:50:21.791" v="10754" actId="790"/>
        <pc:sldMkLst>
          <pc:docMk/>
          <pc:sldMk cId="355237251" sldId="951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237251" sldId="951"/>
            <ac:spMk id="2" creationId="{35A7D83E-6C06-2E84-2479-EEB9BEFC7E53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237251" sldId="951"/>
            <ac:spMk id="3" creationId="{F5161BA3-A08C-9EBD-82BD-23BEA61E0D52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237251" sldId="951"/>
            <ac:spMk id="4" creationId="{26DD097C-5D3F-7298-DA13-E5BEAE615DBE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237251" sldId="951"/>
            <ac:spMk id="5" creationId="{2555CD21-30C5-2FAD-8DCE-B29954A4B111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237251" sldId="951"/>
            <ac:spMk id="6" creationId="{ED7D0C1B-F217-DBB4-45D8-0196F5EF835D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237251" sldId="951"/>
            <ac:spMk id="7" creationId="{489D4569-A672-76A6-CD0B-C1D24E125298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237251" sldId="951"/>
            <ac:spMk id="8" creationId="{4B2FF662-7714-1842-75D2-3A50A5168FD9}"/>
          </ac:spMkLst>
        </pc:spChg>
        <pc:picChg chg="add mod">
          <ac:chgData name="Petr Smutný" userId="37ffb8d4-0ab7-4539-80fa-95cb741689c5" providerId="ADAL" clId="{5B195323-AAAF-4998-AFFD-EA664EF7E78B}" dt="2025-02-20T15:41:32.898" v="8476" actId="14100"/>
          <ac:picMkLst>
            <pc:docMk/>
            <pc:sldMk cId="355237251" sldId="951"/>
            <ac:picMk id="12" creationId="{2BBE321D-FA2A-7D88-2670-73B93BCBA307}"/>
          </ac:picMkLst>
        </pc:picChg>
        <pc:cxnChg chg="mod">
          <ac:chgData name="Petr Smutný" userId="37ffb8d4-0ab7-4539-80fa-95cb741689c5" providerId="ADAL" clId="{5B195323-AAAF-4998-AFFD-EA664EF7E78B}" dt="2025-02-20T15:37:06.086" v="8335" actId="14100"/>
          <ac:cxnSpMkLst>
            <pc:docMk/>
            <pc:sldMk cId="355237251" sldId="951"/>
            <ac:cxnSpMk id="13" creationId="{35C7BFF6-B94B-C9D2-5B37-00EC8C16250B}"/>
          </ac:cxnSpMkLst>
        </pc:cxnChg>
      </pc:sldChg>
      <pc:sldChg chg="addSp delSp modSp add mod">
        <pc:chgData name="Petr Smutný" userId="37ffb8d4-0ab7-4539-80fa-95cb741689c5" providerId="ADAL" clId="{5B195323-AAAF-4998-AFFD-EA664EF7E78B}" dt="2025-02-20T17:50:21.791" v="10754" actId="790"/>
        <pc:sldMkLst>
          <pc:docMk/>
          <pc:sldMk cId="3105929404" sldId="952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105929404" sldId="952"/>
            <ac:spMk id="2" creationId="{0503F810-E3EC-756B-9BA2-E6E8D95288E0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105929404" sldId="952"/>
            <ac:spMk id="3" creationId="{4931B0C4-8940-A807-B5A8-EE846651EDD4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105929404" sldId="952"/>
            <ac:spMk id="4" creationId="{82E0517C-CD26-0D33-1E32-6B4E917F75B4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105929404" sldId="952"/>
            <ac:spMk id="5" creationId="{83400371-0B4F-95F0-8383-E4D3672ABA6E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105929404" sldId="952"/>
            <ac:spMk id="6" creationId="{0F42BEE4-0B61-45C7-E7C6-67061A727049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105929404" sldId="952"/>
            <ac:spMk id="7" creationId="{AEA0CBF8-7109-8724-599B-0D35AF021F05}"/>
          </ac:spMkLst>
        </pc:spChg>
        <pc:spChg chg="del mod">
          <ac:chgData name="Petr Smutný" userId="37ffb8d4-0ab7-4539-80fa-95cb741689c5" providerId="ADAL" clId="{5B195323-AAAF-4998-AFFD-EA664EF7E78B}" dt="2025-02-20T15:44:00.102" v="8497"/>
          <ac:spMkLst>
            <pc:docMk/>
            <pc:sldMk cId="3105929404" sldId="952"/>
            <ac:spMk id="8" creationId="{9CB4D5F9-CD5F-1CFA-1835-E8257EE60AC4}"/>
          </ac:spMkLst>
        </pc:spChg>
        <pc:picChg chg="add mod">
          <ac:chgData name="Petr Smutný" userId="37ffb8d4-0ab7-4539-80fa-95cb741689c5" providerId="ADAL" clId="{5B195323-AAAF-4998-AFFD-EA664EF7E78B}" dt="2025-02-20T15:45:41.076" v="8511" actId="1076"/>
          <ac:picMkLst>
            <pc:docMk/>
            <pc:sldMk cId="3105929404" sldId="952"/>
            <ac:picMk id="11" creationId="{B1E62270-3A57-6C49-E54F-B560BF6A9B79}"/>
          </ac:picMkLst>
        </pc:picChg>
        <pc:picChg chg="del">
          <ac:chgData name="Petr Smutný" userId="37ffb8d4-0ab7-4539-80fa-95cb741689c5" providerId="ADAL" clId="{5B195323-AAAF-4998-AFFD-EA664EF7E78B}" dt="2025-02-20T15:42:54.987" v="8491" actId="478"/>
          <ac:picMkLst>
            <pc:docMk/>
            <pc:sldMk cId="3105929404" sldId="952"/>
            <ac:picMk id="12" creationId="{673F687A-0172-389A-43D9-AF306026A45A}"/>
          </ac:picMkLst>
        </pc:picChg>
        <pc:picChg chg="add mod">
          <ac:chgData name="Petr Smutný" userId="37ffb8d4-0ab7-4539-80fa-95cb741689c5" providerId="ADAL" clId="{5B195323-AAAF-4998-AFFD-EA664EF7E78B}" dt="2025-02-20T15:45:47.171" v="8513" actId="14100"/>
          <ac:picMkLst>
            <pc:docMk/>
            <pc:sldMk cId="3105929404" sldId="952"/>
            <ac:picMk id="14" creationId="{6B6D9C13-6E65-4974-AF37-C769E69CAE9D}"/>
          </ac:picMkLst>
        </pc:picChg>
        <pc:cxnChg chg="mod">
          <ac:chgData name="Petr Smutný" userId="37ffb8d4-0ab7-4539-80fa-95cb741689c5" providerId="ADAL" clId="{5B195323-AAAF-4998-AFFD-EA664EF7E78B}" dt="2025-02-20T15:42:09.486" v="8481" actId="1076"/>
          <ac:cxnSpMkLst>
            <pc:docMk/>
            <pc:sldMk cId="3105929404" sldId="952"/>
            <ac:cxnSpMk id="13" creationId="{0A6DA1D5-5058-315D-FCA9-3791987F3D78}"/>
          </ac:cxnSpMkLst>
        </pc:cxnChg>
      </pc:sldChg>
      <pc:sldChg chg="addSp delSp modSp add mod">
        <pc:chgData name="Petr Smutný" userId="37ffb8d4-0ab7-4539-80fa-95cb741689c5" providerId="ADAL" clId="{5B195323-AAAF-4998-AFFD-EA664EF7E78B}" dt="2025-02-20T17:50:21.791" v="10754" actId="790"/>
        <pc:sldMkLst>
          <pc:docMk/>
          <pc:sldMk cId="302833616" sldId="953"/>
        </pc:sldMkLst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02833616" sldId="953"/>
            <ac:spMk id="2" creationId="{91574676-BA50-40C2-EC14-8C353934DC62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02833616" sldId="953"/>
            <ac:spMk id="3" creationId="{8A999ABB-DC37-D1B7-EC7C-8123A9134B2C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02833616" sldId="953"/>
            <ac:spMk id="4" creationId="{E8A1888B-7866-A26B-CAFD-AC9CA371A781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02833616" sldId="953"/>
            <ac:spMk id="5" creationId="{788BF960-2B3B-4E78-602C-FA6C7EE38B14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02833616" sldId="953"/>
            <ac:spMk id="6" creationId="{4E4582FC-9520-3661-5A65-D529DA7FEBE7}"/>
          </ac:spMkLst>
        </pc:spChg>
        <pc:spChg chg="mo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02833616" sldId="953"/>
            <ac:spMk id="7" creationId="{DE93B8EE-322E-B1A0-9E2E-6A52DAA80C40}"/>
          </ac:spMkLst>
        </pc:spChg>
        <pc:spChg chg="add del mod">
          <ac:chgData name="Petr Smutný" userId="37ffb8d4-0ab7-4539-80fa-95cb741689c5" providerId="ADAL" clId="{5B195323-AAAF-4998-AFFD-EA664EF7E78B}" dt="2025-02-20T15:52:54.849" v="8707" actId="22"/>
          <ac:spMkLst>
            <pc:docMk/>
            <pc:sldMk cId="302833616" sldId="953"/>
            <ac:spMk id="10" creationId="{DA6675C8-FF85-A025-D117-6A059B9DD1CB}"/>
          </ac:spMkLst>
        </pc:spChg>
        <pc:picChg chg="del">
          <ac:chgData name="Petr Smutný" userId="37ffb8d4-0ab7-4539-80fa-95cb741689c5" providerId="ADAL" clId="{5B195323-AAAF-4998-AFFD-EA664EF7E78B}" dt="2025-02-20T15:48:47.689" v="8583" actId="478"/>
          <ac:picMkLst>
            <pc:docMk/>
            <pc:sldMk cId="302833616" sldId="953"/>
            <ac:picMk id="11" creationId="{1821A768-4A0E-A175-8DBF-B87D52243596}"/>
          </ac:picMkLst>
        </pc:picChg>
        <pc:picChg chg="del">
          <ac:chgData name="Petr Smutný" userId="37ffb8d4-0ab7-4539-80fa-95cb741689c5" providerId="ADAL" clId="{5B195323-AAAF-4998-AFFD-EA664EF7E78B}" dt="2025-02-20T15:48:50.624" v="8584" actId="478"/>
          <ac:picMkLst>
            <pc:docMk/>
            <pc:sldMk cId="302833616" sldId="953"/>
            <ac:picMk id="14" creationId="{11E8BCE7-6828-9278-1032-DD84DCADAF0B}"/>
          </ac:picMkLst>
        </pc:picChg>
        <pc:picChg chg="add mod ord">
          <ac:chgData name="Petr Smutný" userId="37ffb8d4-0ab7-4539-80fa-95cb741689c5" providerId="ADAL" clId="{5B195323-AAAF-4998-AFFD-EA664EF7E78B}" dt="2025-02-20T15:53:02.535" v="8709" actId="14100"/>
          <ac:picMkLst>
            <pc:docMk/>
            <pc:sldMk cId="302833616" sldId="953"/>
            <ac:picMk id="16" creationId="{D9671A31-48D1-1F33-F185-85256A69E3B3}"/>
          </ac:picMkLst>
        </pc:picChg>
        <pc:cxnChg chg="mod">
          <ac:chgData name="Petr Smutný" userId="37ffb8d4-0ab7-4539-80fa-95cb741689c5" providerId="ADAL" clId="{5B195323-AAAF-4998-AFFD-EA664EF7E78B}" dt="2025-02-20T15:49:01.169" v="8587" actId="1076"/>
          <ac:cxnSpMkLst>
            <pc:docMk/>
            <pc:sldMk cId="302833616" sldId="953"/>
            <ac:cxnSpMk id="13" creationId="{E3204C9A-BA71-3EF3-F303-3DCD91EE7B2E}"/>
          </ac:cxnSpMkLst>
        </pc:cxnChg>
      </pc:sldChg>
      <pc:sldChg chg="addSp delSp modSp add mo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688709134" sldId="954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688709134" sldId="954"/>
            <ac:spMk id="2" creationId="{9B2DAD58-3D50-D4EF-0672-8933B20C24C8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688709134" sldId="954"/>
            <ac:spMk id="3" creationId="{98C01EA5-97D1-B1B3-B358-DB9991CB8604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688709134" sldId="954"/>
            <ac:spMk id="4" creationId="{16270C53-8E8A-1D7E-D868-AF2471CE72E4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688709134" sldId="954"/>
            <ac:spMk id="5" creationId="{AA0DA9E6-9A14-4570-BC43-A18205A3E4BA}"/>
          </ac:spMkLst>
        </pc:spChg>
        <pc:spChg chg="add del">
          <ac:chgData name="Petr Smutný" userId="37ffb8d4-0ab7-4539-80fa-95cb741689c5" providerId="ADAL" clId="{5B195323-AAAF-4998-AFFD-EA664EF7E78B}" dt="2025-02-20T16:22:38.953" v="8851" actId="700"/>
          <ac:spMkLst>
            <pc:docMk/>
            <pc:sldMk cId="688709134" sldId="954"/>
            <ac:spMk id="6" creationId="{9BE490F6-1A07-89D8-52E4-C320ED2DCCD5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688709134" sldId="954"/>
            <ac:spMk id="7" creationId="{98F88B73-E79E-EAEB-DB33-8A725542C2C3}"/>
          </ac:spMkLst>
        </pc:spChg>
        <pc:spChg chg="add del mod">
          <ac:chgData name="Petr Smutný" userId="37ffb8d4-0ab7-4539-80fa-95cb741689c5" providerId="ADAL" clId="{5B195323-AAAF-4998-AFFD-EA664EF7E78B}" dt="2025-02-20T16:22:38.953" v="8851" actId="700"/>
          <ac:spMkLst>
            <pc:docMk/>
            <pc:sldMk cId="688709134" sldId="954"/>
            <ac:spMk id="11" creationId="{EF525C5C-5D14-2D9F-203E-469815143ECC}"/>
          </ac:spMkLst>
        </pc:spChg>
        <pc:picChg chg="del">
          <ac:chgData name="Petr Smutný" userId="37ffb8d4-0ab7-4539-80fa-95cb741689c5" providerId="ADAL" clId="{5B195323-AAAF-4998-AFFD-EA664EF7E78B}" dt="2025-02-20T15:54:30.843" v="8715" actId="478"/>
          <ac:picMkLst>
            <pc:docMk/>
            <pc:sldMk cId="688709134" sldId="954"/>
            <ac:picMk id="16" creationId="{A2745267-8FEB-9656-BB13-EC0B01D2C376}"/>
          </ac:picMkLst>
        </pc:picChg>
        <pc:cxnChg chg="mod">
          <ac:chgData name="Petr Smutný" userId="37ffb8d4-0ab7-4539-80fa-95cb741689c5" providerId="ADAL" clId="{5B195323-AAAF-4998-AFFD-EA664EF7E78B}" dt="2025-02-20T15:53:53.627" v="8714" actId="1076"/>
          <ac:cxnSpMkLst>
            <pc:docMk/>
            <pc:sldMk cId="688709134" sldId="954"/>
            <ac:cxnSpMk id="13" creationId="{03DEA0FC-8CFF-A764-D3D7-A1A5DD0E96DC}"/>
          </ac:cxnSpMkLst>
        </pc:cxnChg>
      </pc:sldChg>
      <pc:sldChg chg="addSp delSp modSp new mod modClrScheme chgLayout">
        <pc:chgData name="Petr Smutný" userId="37ffb8d4-0ab7-4539-80fa-95cb741689c5" providerId="ADAL" clId="{5B195323-AAAF-4998-AFFD-EA664EF7E78B}" dt="2025-02-20T17:50:21.791" v="10754" actId="790"/>
        <pc:sldMkLst>
          <pc:docMk/>
          <pc:sldMk cId="3558912562" sldId="955"/>
        </pc:sldMkLst>
        <pc:spChg chg="del mod ord">
          <ac:chgData name="Petr Smutný" userId="37ffb8d4-0ab7-4539-80fa-95cb741689c5" providerId="ADAL" clId="{5B195323-AAAF-4998-AFFD-EA664EF7E78B}" dt="2025-02-20T16:44:51.562" v="9044" actId="700"/>
          <ac:spMkLst>
            <pc:docMk/>
            <pc:sldMk cId="3558912562" sldId="955"/>
            <ac:spMk id="2" creationId="{D68AB240-D9FB-DBFF-0609-97CD5591847A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8912562" sldId="955"/>
            <ac:spMk id="3" creationId="{C7258764-96A6-E8B4-5522-3D12504A2EE9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8912562" sldId="955"/>
            <ac:spMk id="4" creationId="{CDA7E700-6F3F-A56A-7481-08C5CDE7134D}"/>
          </ac:spMkLst>
        </pc:spChg>
        <pc:spChg chg="del mod ord">
          <ac:chgData name="Petr Smutný" userId="37ffb8d4-0ab7-4539-80fa-95cb741689c5" providerId="ADAL" clId="{5B195323-AAAF-4998-AFFD-EA664EF7E78B}" dt="2025-02-20T16:44:51.562" v="9044" actId="700"/>
          <ac:spMkLst>
            <pc:docMk/>
            <pc:sldMk cId="3558912562" sldId="955"/>
            <ac:spMk id="5" creationId="{61036474-69C5-2379-7948-8F3620F36C5F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8912562" sldId="955"/>
            <ac:spMk id="6" creationId="{42A37E2B-13B5-7414-92A5-322EDB792911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8912562" sldId="955"/>
            <ac:spMk id="7" creationId="{F5D06218-4A0B-2100-DC19-BDD060ADC6C9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8912562" sldId="955"/>
            <ac:spMk id="8" creationId="{43C713A7-0CC4-7C54-8002-F0CB9B793A6C}"/>
          </ac:spMkLst>
        </pc:spChg>
        <pc:spChg chg="add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8912562" sldId="955"/>
            <ac:spMk id="9" creationId="{A7347DBB-2919-A07F-D864-B6B4B676366C}"/>
          </ac:spMkLst>
        </pc:spChg>
        <pc:spChg chg="add del 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3558912562" sldId="955"/>
            <ac:spMk id="10" creationId="{D67B6E80-8840-5F2D-86ED-365B50434B4C}"/>
          </ac:spMkLst>
        </pc:spChg>
        <pc:spChg chg="add mod">
          <ac:chgData name="Petr Smutný" userId="37ffb8d4-0ab7-4539-80fa-95cb741689c5" providerId="ADAL" clId="{5B195323-AAAF-4998-AFFD-EA664EF7E78B}" dt="2025-02-20T16:49:37.916" v="9209"/>
          <ac:spMkLst>
            <pc:docMk/>
            <pc:sldMk cId="3558912562" sldId="955"/>
            <ac:spMk id="11" creationId="{9DD7010F-ECBF-7265-9F88-F9CC9F8DACAB}"/>
          </ac:spMkLst>
        </pc:spChg>
      </pc:sldChg>
      <pc:sldChg chg="addSp delSp modSp new mod modClrScheme chgLayout">
        <pc:chgData name="Petr Smutný" userId="37ffb8d4-0ab7-4539-80fa-95cb741689c5" providerId="ADAL" clId="{5B195323-AAAF-4998-AFFD-EA664EF7E78B}" dt="2025-02-20T17:51:22.844" v="10804" actId="313"/>
        <pc:sldMkLst>
          <pc:docMk/>
          <pc:sldMk cId="2584788465" sldId="956"/>
        </pc:sldMkLst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584788465" sldId="956"/>
            <ac:spMk id="2" creationId="{B92AC179-A8D7-B81F-2DC6-5158E8AAE16B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584788465" sldId="956"/>
            <ac:spMk id="3" creationId="{9072517C-326A-830A-AF42-257403818AA7}"/>
          </ac:spMkLst>
        </pc:spChg>
        <pc:spChg chg="del mod ord">
          <ac:chgData name="Petr Smutný" userId="37ffb8d4-0ab7-4539-80fa-95cb741689c5" providerId="ADAL" clId="{5B195323-AAAF-4998-AFFD-EA664EF7E78B}" dt="2025-02-20T17:00:58.410" v="9516" actId="700"/>
          <ac:spMkLst>
            <pc:docMk/>
            <pc:sldMk cId="2584788465" sldId="956"/>
            <ac:spMk id="4" creationId="{F705A047-A37D-D1F5-1561-62218E91F0F7}"/>
          </ac:spMkLst>
        </pc:spChg>
        <pc:spChg chg="mod ord">
          <ac:chgData name="Petr Smutný" userId="37ffb8d4-0ab7-4539-80fa-95cb741689c5" providerId="ADAL" clId="{5B195323-AAAF-4998-AFFD-EA664EF7E78B}" dt="2025-02-20T17:50:21.791" v="10754" actId="790"/>
          <ac:spMkLst>
            <pc:docMk/>
            <pc:sldMk cId="2584788465" sldId="956"/>
            <ac:spMk id="5" creationId="{C9D1FBD1-50AD-3041-0B73-48546681D002}"/>
          </ac:spMkLst>
        </pc:spChg>
        <pc:spChg chg="del mod ord">
          <ac:chgData name="Petr Smutný" userId="37ffb8d4-0ab7-4539-80fa-95cb741689c5" providerId="ADAL" clId="{5B195323-AAAF-4998-AFFD-EA664EF7E78B}" dt="2025-02-20T17:01:08.719" v="9517" actId="478"/>
          <ac:spMkLst>
            <pc:docMk/>
            <pc:sldMk cId="2584788465" sldId="956"/>
            <ac:spMk id="6" creationId="{681D16CE-B76E-44D4-F65F-C56901A793DF}"/>
          </ac:spMkLst>
        </pc:spChg>
        <pc:spChg chg="mod ord">
          <ac:chgData name="Petr Smutný" userId="37ffb8d4-0ab7-4539-80fa-95cb741689c5" providerId="ADAL" clId="{5B195323-AAAF-4998-AFFD-EA664EF7E78B}" dt="2025-02-20T17:51:22.844" v="10804" actId="313"/>
          <ac:spMkLst>
            <pc:docMk/>
            <pc:sldMk cId="2584788465" sldId="956"/>
            <ac:spMk id="7" creationId="{86836DA4-3C58-0E22-E77F-33A591FF6EC6}"/>
          </ac:spMkLst>
        </pc:spChg>
        <pc:spChg chg="del">
          <ac:chgData name="Petr Smutný" userId="37ffb8d4-0ab7-4539-80fa-95cb741689c5" providerId="ADAL" clId="{5B195323-AAAF-4998-AFFD-EA664EF7E78B}" dt="2025-02-20T17:00:58.410" v="9516" actId="700"/>
          <ac:spMkLst>
            <pc:docMk/>
            <pc:sldMk cId="2584788465" sldId="956"/>
            <ac:spMk id="8" creationId="{7E6FE824-A51B-2D28-2623-BC658199F134}"/>
          </ac:spMkLst>
        </pc:spChg>
        <pc:spChg chg="add del mod">
          <ac:chgData name="Petr Smutný" userId="37ffb8d4-0ab7-4539-80fa-95cb741689c5" providerId="ADAL" clId="{5B195323-AAAF-4998-AFFD-EA664EF7E78B}" dt="2025-02-20T17:01:11.662" v="9518" actId="478"/>
          <ac:spMkLst>
            <pc:docMk/>
            <pc:sldMk cId="2584788465" sldId="956"/>
            <ac:spMk id="10" creationId="{82EDF887-C469-BBFB-9AEB-467A71B0E7B6}"/>
          </ac:spMkLst>
        </pc:spChg>
        <pc:graphicFrameChg chg="add mod">
          <ac:chgData name="Petr Smutný" userId="37ffb8d4-0ab7-4539-80fa-95cb741689c5" providerId="ADAL" clId="{5B195323-AAAF-4998-AFFD-EA664EF7E78B}" dt="2025-02-20T17:09:13.173" v="9621"/>
          <ac:graphicFrameMkLst>
            <pc:docMk/>
            <pc:sldMk cId="2584788465" sldId="956"/>
            <ac:graphicFrameMk id="11" creationId="{83BA91F0-370A-1F56-89C2-935B424C074C}"/>
          </ac:graphicFrameMkLst>
        </pc:graphicFrameChg>
        <pc:graphicFrameChg chg="add mod">
          <ac:chgData name="Petr Smutný" userId="37ffb8d4-0ab7-4539-80fa-95cb741689c5" providerId="ADAL" clId="{5B195323-AAAF-4998-AFFD-EA664EF7E78B}" dt="2025-02-20T17:09:13.173" v="9621"/>
          <ac:graphicFrameMkLst>
            <pc:docMk/>
            <pc:sldMk cId="2584788465" sldId="956"/>
            <ac:graphicFrameMk id="12" creationId="{434CC094-5296-F32F-2534-E1408E744039}"/>
          </ac:graphicFrameMkLst>
        </pc:graphicFrameChg>
        <pc:graphicFrameChg chg="add mod">
          <ac:chgData name="Petr Smutný" userId="37ffb8d4-0ab7-4539-80fa-95cb741689c5" providerId="ADAL" clId="{5B195323-AAAF-4998-AFFD-EA664EF7E78B}" dt="2025-02-20T17:09:13.173" v="9621"/>
          <ac:graphicFrameMkLst>
            <pc:docMk/>
            <pc:sldMk cId="2584788465" sldId="956"/>
            <ac:graphicFrameMk id="13" creationId="{30871111-952F-E81A-0EB7-2071CEF4CA9F}"/>
          </ac:graphicFrameMkLst>
        </pc:graphicFrameChg>
        <pc:graphicFrameChg chg="add mod">
          <ac:chgData name="Petr Smutný" userId="37ffb8d4-0ab7-4539-80fa-95cb741689c5" providerId="ADAL" clId="{5B195323-AAAF-4998-AFFD-EA664EF7E78B}" dt="2025-02-20T17:09:13.173" v="9621"/>
          <ac:graphicFrameMkLst>
            <pc:docMk/>
            <pc:sldMk cId="2584788465" sldId="956"/>
            <ac:graphicFrameMk id="14" creationId="{8461E46B-522C-6B52-4E4F-2C7FC23A1E90}"/>
          </ac:graphicFrameMkLst>
        </pc:graphicFrameChg>
        <pc:graphicFrameChg chg="add mod modGraphic">
          <ac:chgData name="Petr Smutný" userId="37ffb8d4-0ab7-4539-80fa-95cb741689c5" providerId="ADAL" clId="{5B195323-AAAF-4998-AFFD-EA664EF7E78B}" dt="2025-02-20T17:09:33.926" v="9637" actId="404"/>
          <ac:graphicFrameMkLst>
            <pc:docMk/>
            <pc:sldMk cId="2584788465" sldId="956"/>
            <ac:graphicFrameMk id="15" creationId="{B87D4F28-9911-98F3-2A75-B6943694E458}"/>
          </ac:graphicFrameMkLst>
        </pc:graphicFrameChg>
        <pc:graphicFrameChg chg="add mod">
          <ac:chgData name="Petr Smutný" userId="37ffb8d4-0ab7-4539-80fa-95cb741689c5" providerId="ADAL" clId="{5B195323-AAAF-4998-AFFD-EA664EF7E78B}" dt="2025-02-20T17:09:39.696" v="9638"/>
          <ac:graphicFrameMkLst>
            <pc:docMk/>
            <pc:sldMk cId="2584788465" sldId="956"/>
            <ac:graphicFrameMk id="16" creationId="{9530F1B3-27A6-84BF-7190-07E8B5E6B680}"/>
          </ac:graphicFrameMkLst>
        </pc:graphicFrameChg>
        <pc:graphicFrameChg chg="add mod">
          <ac:chgData name="Petr Smutný" userId="37ffb8d4-0ab7-4539-80fa-95cb741689c5" providerId="ADAL" clId="{5B195323-AAAF-4998-AFFD-EA664EF7E78B}" dt="2025-02-20T17:09:39.696" v="9638"/>
          <ac:graphicFrameMkLst>
            <pc:docMk/>
            <pc:sldMk cId="2584788465" sldId="956"/>
            <ac:graphicFrameMk id="17" creationId="{FB1047B2-E614-EFDF-D129-D3F8798139D1}"/>
          </ac:graphicFrameMkLst>
        </pc:graphicFrameChg>
        <pc:graphicFrameChg chg="add mod">
          <ac:chgData name="Petr Smutný" userId="37ffb8d4-0ab7-4539-80fa-95cb741689c5" providerId="ADAL" clId="{5B195323-AAAF-4998-AFFD-EA664EF7E78B}" dt="2025-02-20T17:09:39.696" v="9638"/>
          <ac:graphicFrameMkLst>
            <pc:docMk/>
            <pc:sldMk cId="2584788465" sldId="956"/>
            <ac:graphicFrameMk id="18" creationId="{5A049375-7D5C-2921-43DE-B2232DE7C6CF}"/>
          </ac:graphicFrameMkLst>
        </pc:graphicFrameChg>
        <pc:graphicFrameChg chg="add mod">
          <ac:chgData name="Petr Smutný" userId="37ffb8d4-0ab7-4539-80fa-95cb741689c5" providerId="ADAL" clId="{5B195323-AAAF-4998-AFFD-EA664EF7E78B}" dt="2025-02-20T17:09:39.696" v="9638"/>
          <ac:graphicFrameMkLst>
            <pc:docMk/>
            <pc:sldMk cId="2584788465" sldId="956"/>
            <ac:graphicFrameMk id="19" creationId="{55507577-FCF3-4C25-6018-409466C6A141}"/>
          </ac:graphicFrameMkLst>
        </pc:graphicFrameChg>
        <pc:graphicFrameChg chg="add mod">
          <ac:chgData name="Petr Smutný" userId="37ffb8d4-0ab7-4539-80fa-95cb741689c5" providerId="ADAL" clId="{5B195323-AAAF-4998-AFFD-EA664EF7E78B}" dt="2025-02-20T17:09:47.962" v="9640" actId="1076"/>
          <ac:graphicFrameMkLst>
            <pc:docMk/>
            <pc:sldMk cId="2584788465" sldId="956"/>
            <ac:graphicFrameMk id="20" creationId="{26A52083-FE3B-35C5-E2E6-B1668E84CCC0}"/>
          </ac:graphicFrameMkLst>
        </pc:graphicFrameChg>
        <pc:picChg chg="add mod">
          <ac:chgData name="Petr Smutný" userId="37ffb8d4-0ab7-4539-80fa-95cb741689c5" providerId="ADAL" clId="{5B195323-AAAF-4998-AFFD-EA664EF7E78B}" dt="2025-02-20T17:14:15.324" v="9699" actId="1076"/>
          <ac:picMkLst>
            <pc:docMk/>
            <pc:sldMk cId="2584788465" sldId="956"/>
            <ac:picMk id="21" creationId="{3761473C-606A-CD8E-D1F8-B3C7D35C28D6}"/>
          </ac:picMkLst>
        </pc:picChg>
      </pc:sldChg>
      <pc:sldChg chg="add del">
        <pc:chgData name="Petr Smutný" userId="37ffb8d4-0ab7-4539-80fa-95cb741689c5" providerId="ADAL" clId="{5B195323-AAAF-4998-AFFD-EA664EF7E78B}" dt="2025-02-20T16:51:42.644" v="9269" actId="2890"/>
        <pc:sldMkLst>
          <pc:docMk/>
          <pc:sldMk cId="3159858351" sldId="956"/>
        </pc:sldMkLst>
      </pc:sldChg>
      <pc:sldChg chg="addSp delSp modSp add del mod">
        <pc:chgData name="Petr Smutný" userId="37ffb8d4-0ab7-4539-80fa-95cb741689c5" providerId="ADAL" clId="{5B195323-AAAF-4998-AFFD-EA664EF7E78B}" dt="2025-02-20T15:22:13.335" v="7941"/>
        <pc:sldMkLst>
          <pc:docMk/>
          <pc:sldMk cId="765972547" sldId="1021"/>
        </pc:sldMkLst>
        <pc:spChg chg="add del mod">
          <ac:chgData name="Petr Smutný" userId="37ffb8d4-0ab7-4539-80fa-95cb741689c5" providerId="ADAL" clId="{5B195323-AAAF-4998-AFFD-EA664EF7E78B}" dt="2025-02-20T15:22:11.010" v="7937" actId="6549"/>
          <ac:spMkLst>
            <pc:docMk/>
            <pc:sldMk cId="765972547" sldId="1021"/>
            <ac:spMk id="4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5:22:09.025" v="7932" actId="1076"/>
          <ac:spMkLst>
            <pc:docMk/>
            <pc:sldMk cId="765972547" sldId="1021"/>
            <ac:spMk id="7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5:22:10.449" v="7935" actId="1076"/>
          <ac:spMkLst>
            <pc:docMk/>
            <pc:sldMk cId="765972547" sldId="1021"/>
            <ac:spMk id="9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5:22:10.156" v="7934" actId="1076"/>
          <ac:spMkLst>
            <pc:docMk/>
            <pc:sldMk cId="765972547" sldId="1021"/>
            <ac:spMk id="10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5:22:09.632" v="7933" actId="1076"/>
          <ac:spMkLst>
            <pc:docMk/>
            <pc:sldMk cId="765972547" sldId="1021"/>
            <ac:spMk id="11" creationId="{00000000-0000-0000-0000-000000000000}"/>
          </ac:spMkLst>
        </pc:spChg>
        <pc:spChg chg="mod">
          <ac:chgData name="Petr Smutný" userId="37ffb8d4-0ab7-4539-80fa-95cb741689c5" providerId="ADAL" clId="{5B195323-AAAF-4998-AFFD-EA664EF7E78B}" dt="2025-02-20T15:22:12.765" v="7940" actId="1076"/>
          <ac:spMkLst>
            <pc:docMk/>
            <pc:sldMk cId="765972547" sldId="1021"/>
            <ac:spMk id="13" creationId="{00000000-0000-0000-0000-000000000000}"/>
          </ac:spMkLst>
        </pc:spChg>
        <pc:spChg chg="add del mod">
          <ac:chgData name="Petr Smutný" userId="37ffb8d4-0ab7-4539-80fa-95cb741689c5" providerId="ADAL" clId="{5B195323-AAAF-4998-AFFD-EA664EF7E78B}" dt="2025-02-20T15:22:12.235" v="7939" actId="6549"/>
          <ac:spMkLst>
            <pc:docMk/>
            <pc:sldMk cId="765972547" sldId="1021"/>
            <ac:spMk id="16" creationId="{11C6D5AA-E553-4923-ADEA-5899D093E0A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0E71F-FBEC-4FC3-86A8-EA449064128F}" type="doc">
      <dgm:prSet loTypeId="urn:microsoft.com/office/officeart/2005/8/layout/cycle5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13D4BC2C-8069-410A-AC4B-71332AC2A4C9}">
      <dgm:prSet phldrT="[Text]"/>
      <dgm:spPr/>
      <dgm:t>
        <a:bodyPr/>
        <a:lstStyle/>
        <a:p>
          <a:r>
            <a:rPr lang="cs-CZ" noProof="0" dirty="0" err="1"/>
            <a:t>Plan</a:t>
          </a:r>
          <a:endParaRPr lang="cs-CZ" noProof="0" dirty="0"/>
        </a:p>
      </dgm:t>
    </dgm:pt>
    <dgm:pt modelId="{B3D03658-3B03-434C-9794-FABACF895133}" type="parTrans" cxnId="{B74C7EDA-54CF-41F8-9065-ABCFD45E895B}">
      <dgm:prSet/>
      <dgm:spPr/>
      <dgm:t>
        <a:bodyPr/>
        <a:lstStyle/>
        <a:p>
          <a:endParaRPr lang="en-GB"/>
        </a:p>
      </dgm:t>
    </dgm:pt>
    <dgm:pt modelId="{BF938868-7D86-4C68-872F-BC39B7E5ADDB}" type="sibTrans" cxnId="{B74C7EDA-54CF-41F8-9065-ABCFD45E895B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CF2D918E-39F7-400D-891A-FDF80870CB0E}">
      <dgm:prSet phldrT="[Text]"/>
      <dgm:spPr/>
      <dgm:t>
        <a:bodyPr/>
        <a:lstStyle/>
        <a:p>
          <a:r>
            <a:rPr lang="cs-CZ" noProof="0" dirty="0" err="1"/>
            <a:t>Delegate</a:t>
          </a:r>
          <a:endParaRPr lang="cs-CZ" noProof="0" dirty="0"/>
        </a:p>
      </dgm:t>
    </dgm:pt>
    <dgm:pt modelId="{5C16BC9F-1FD7-4EB2-9445-73F6EF11D976}" type="parTrans" cxnId="{A928E82D-4CF2-42DB-887D-E004B7CA72B0}">
      <dgm:prSet/>
      <dgm:spPr/>
      <dgm:t>
        <a:bodyPr/>
        <a:lstStyle/>
        <a:p>
          <a:endParaRPr lang="en-GB"/>
        </a:p>
      </dgm:t>
    </dgm:pt>
    <dgm:pt modelId="{069BD10D-FA49-415C-9ED7-6B1B8CD9A632}" type="sibTrans" cxnId="{A928E82D-4CF2-42DB-887D-E004B7CA72B0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1E1BF060-17E1-41C5-B73D-CAE7AEFA3D5C}">
      <dgm:prSet phldrT="[Text]"/>
      <dgm:spPr/>
      <dgm:t>
        <a:bodyPr/>
        <a:lstStyle/>
        <a:p>
          <a:r>
            <a:rPr lang="cs-CZ" noProof="0" dirty="0"/>
            <a:t>Monitor</a:t>
          </a:r>
        </a:p>
      </dgm:t>
    </dgm:pt>
    <dgm:pt modelId="{D98E3F9B-C082-4F97-90B2-4EB493E0DA96}" type="parTrans" cxnId="{4CE877E0-19C0-4354-A0EB-A08BEB5AC255}">
      <dgm:prSet/>
      <dgm:spPr/>
      <dgm:t>
        <a:bodyPr/>
        <a:lstStyle/>
        <a:p>
          <a:endParaRPr lang="en-GB"/>
        </a:p>
      </dgm:t>
    </dgm:pt>
    <dgm:pt modelId="{2A385259-CB4F-454C-ABD8-196B71E0ACE3}" type="sibTrans" cxnId="{4CE877E0-19C0-4354-A0EB-A08BEB5AC255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3F8A1861-E47F-462F-AFB6-0781CC5D602F}">
      <dgm:prSet phldrT="[Text]"/>
      <dgm:spPr/>
      <dgm:t>
        <a:bodyPr/>
        <a:lstStyle/>
        <a:p>
          <a:r>
            <a:rPr lang="cs-CZ" noProof="0" dirty="0" err="1"/>
            <a:t>Control</a:t>
          </a:r>
          <a:endParaRPr lang="cs-CZ" noProof="0" dirty="0"/>
        </a:p>
      </dgm:t>
    </dgm:pt>
    <dgm:pt modelId="{9EEAAF72-70CA-4A40-A0B7-5D7C11C45639}" type="parTrans" cxnId="{E319741C-DE6D-4A4C-974C-D2DCEC638A64}">
      <dgm:prSet/>
      <dgm:spPr/>
      <dgm:t>
        <a:bodyPr/>
        <a:lstStyle/>
        <a:p>
          <a:endParaRPr lang="en-GB"/>
        </a:p>
      </dgm:t>
    </dgm:pt>
    <dgm:pt modelId="{04CB75DA-4179-4B1C-8567-A08199F2A835}" type="sibTrans" cxnId="{E319741C-DE6D-4A4C-974C-D2DCEC638A64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F79A80B7-6274-48AE-BBE6-F94A8E43D204}" type="pres">
      <dgm:prSet presAssocID="{FAB0E71F-FBEC-4FC3-86A8-EA449064128F}" presName="cycle" presStyleCnt="0">
        <dgm:presLayoutVars>
          <dgm:dir/>
          <dgm:resizeHandles val="exact"/>
        </dgm:presLayoutVars>
      </dgm:prSet>
      <dgm:spPr/>
    </dgm:pt>
    <dgm:pt modelId="{683C388D-C3F6-46F2-AEFE-D39F5E2B4441}" type="pres">
      <dgm:prSet presAssocID="{13D4BC2C-8069-410A-AC4B-71332AC2A4C9}" presName="node" presStyleLbl="node1" presStyleIdx="0" presStyleCnt="4">
        <dgm:presLayoutVars>
          <dgm:bulletEnabled val="1"/>
        </dgm:presLayoutVars>
      </dgm:prSet>
      <dgm:spPr/>
    </dgm:pt>
    <dgm:pt modelId="{C4057D1C-33B2-4D02-9150-8A1C668C9D0B}" type="pres">
      <dgm:prSet presAssocID="{13D4BC2C-8069-410A-AC4B-71332AC2A4C9}" presName="spNode" presStyleCnt="0"/>
      <dgm:spPr/>
    </dgm:pt>
    <dgm:pt modelId="{DF4BEC28-A05B-410A-BA97-E3855AD2E732}" type="pres">
      <dgm:prSet presAssocID="{BF938868-7D86-4C68-872F-BC39B7E5ADDB}" presName="sibTrans" presStyleLbl="sibTrans1D1" presStyleIdx="0" presStyleCnt="4"/>
      <dgm:spPr/>
    </dgm:pt>
    <dgm:pt modelId="{2B388FAC-DE0C-4444-B380-D3A06DA63595}" type="pres">
      <dgm:prSet presAssocID="{CF2D918E-39F7-400D-891A-FDF80870CB0E}" presName="node" presStyleLbl="node1" presStyleIdx="1" presStyleCnt="4" custRadScaleRad="112942" custRadScaleInc="-61460">
        <dgm:presLayoutVars>
          <dgm:bulletEnabled val="1"/>
        </dgm:presLayoutVars>
      </dgm:prSet>
      <dgm:spPr/>
    </dgm:pt>
    <dgm:pt modelId="{7004F5EA-786D-464A-BD98-A5C5166613FE}" type="pres">
      <dgm:prSet presAssocID="{CF2D918E-39F7-400D-891A-FDF80870CB0E}" presName="spNode" presStyleCnt="0"/>
      <dgm:spPr/>
    </dgm:pt>
    <dgm:pt modelId="{C71220B4-69AA-45D9-BFA4-2DBEEF7C8A34}" type="pres">
      <dgm:prSet presAssocID="{069BD10D-FA49-415C-9ED7-6B1B8CD9A632}" presName="sibTrans" presStyleLbl="sibTrans1D1" presStyleIdx="1" presStyleCnt="4"/>
      <dgm:spPr/>
    </dgm:pt>
    <dgm:pt modelId="{4AD48A8B-0FC9-4086-95A6-4841F94E90A0}" type="pres">
      <dgm:prSet presAssocID="{1E1BF060-17E1-41C5-B73D-CAE7AEFA3D5C}" presName="node" presStyleLbl="node1" presStyleIdx="2" presStyleCnt="4">
        <dgm:presLayoutVars>
          <dgm:bulletEnabled val="1"/>
        </dgm:presLayoutVars>
      </dgm:prSet>
      <dgm:spPr/>
    </dgm:pt>
    <dgm:pt modelId="{27676E66-646D-40B4-89A9-1FAFF6357B6A}" type="pres">
      <dgm:prSet presAssocID="{1E1BF060-17E1-41C5-B73D-CAE7AEFA3D5C}" presName="spNode" presStyleCnt="0"/>
      <dgm:spPr/>
    </dgm:pt>
    <dgm:pt modelId="{2E750E13-36A5-41E9-A769-B0F5AA13CA12}" type="pres">
      <dgm:prSet presAssocID="{2A385259-CB4F-454C-ABD8-196B71E0ACE3}" presName="sibTrans" presStyleLbl="sibTrans1D1" presStyleIdx="2" presStyleCnt="4"/>
      <dgm:spPr/>
    </dgm:pt>
    <dgm:pt modelId="{3CD9510D-9B95-4ADE-8F02-91BDF2323D68}" type="pres">
      <dgm:prSet presAssocID="{3F8A1861-E47F-462F-AFB6-0781CC5D602F}" presName="node" presStyleLbl="node1" presStyleIdx="3" presStyleCnt="4">
        <dgm:presLayoutVars>
          <dgm:bulletEnabled val="1"/>
        </dgm:presLayoutVars>
      </dgm:prSet>
      <dgm:spPr/>
    </dgm:pt>
    <dgm:pt modelId="{78149F96-9191-4393-B5C2-734744CAB6DD}" type="pres">
      <dgm:prSet presAssocID="{3F8A1861-E47F-462F-AFB6-0781CC5D602F}" presName="spNode" presStyleCnt="0"/>
      <dgm:spPr/>
    </dgm:pt>
    <dgm:pt modelId="{93FE37A3-35D8-4D92-902E-F5AB24BBA9D7}" type="pres">
      <dgm:prSet presAssocID="{04CB75DA-4179-4B1C-8567-A08199F2A835}" presName="sibTrans" presStyleLbl="sibTrans1D1" presStyleIdx="3" presStyleCnt="4"/>
      <dgm:spPr/>
    </dgm:pt>
  </dgm:ptLst>
  <dgm:cxnLst>
    <dgm:cxn modelId="{E319741C-DE6D-4A4C-974C-D2DCEC638A64}" srcId="{FAB0E71F-FBEC-4FC3-86A8-EA449064128F}" destId="{3F8A1861-E47F-462F-AFB6-0781CC5D602F}" srcOrd="3" destOrd="0" parTransId="{9EEAAF72-70CA-4A40-A0B7-5D7C11C45639}" sibTransId="{04CB75DA-4179-4B1C-8567-A08199F2A835}"/>
    <dgm:cxn modelId="{A928E82D-4CF2-42DB-887D-E004B7CA72B0}" srcId="{FAB0E71F-FBEC-4FC3-86A8-EA449064128F}" destId="{CF2D918E-39F7-400D-891A-FDF80870CB0E}" srcOrd="1" destOrd="0" parTransId="{5C16BC9F-1FD7-4EB2-9445-73F6EF11D976}" sibTransId="{069BD10D-FA49-415C-9ED7-6B1B8CD9A632}"/>
    <dgm:cxn modelId="{0E71515E-6939-4E0D-8D81-F435C72F821D}" type="presOf" srcId="{2A385259-CB4F-454C-ABD8-196B71E0ACE3}" destId="{2E750E13-36A5-41E9-A769-B0F5AA13CA12}" srcOrd="0" destOrd="0" presId="urn:microsoft.com/office/officeart/2005/8/layout/cycle5"/>
    <dgm:cxn modelId="{4D1A3D49-8461-4D00-ABB0-37640746F2B7}" type="presOf" srcId="{04CB75DA-4179-4B1C-8567-A08199F2A835}" destId="{93FE37A3-35D8-4D92-902E-F5AB24BBA9D7}" srcOrd="0" destOrd="0" presId="urn:microsoft.com/office/officeart/2005/8/layout/cycle5"/>
    <dgm:cxn modelId="{7E63AE6F-72D9-4751-94A9-4BA558EAB93A}" type="presOf" srcId="{1E1BF060-17E1-41C5-B73D-CAE7AEFA3D5C}" destId="{4AD48A8B-0FC9-4086-95A6-4841F94E90A0}" srcOrd="0" destOrd="0" presId="urn:microsoft.com/office/officeart/2005/8/layout/cycle5"/>
    <dgm:cxn modelId="{B4CAC671-45B6-4C95-AA07-00478C59EAC3}" type="presOf" srcId="{BF938868-7D86-4C68-872F-BC39B7E5ADDB}" destId="{DF4BEC28-A05B-410A-BA97-E3855AD2E732}" srcOrd="0" destOrd="0" presId="urn:microsoft.com/office/officeart/2005/8/layout/cycle5"/>
    <dgm:cxn modelId="{E0E47357-0D52-4BC4-A028-ED81484977DE}" type="presOf" srcId="{3F8A1861-E47F-462F-AFB6-0781CC5D602F}" destId="{3CD9510D-9B95-4ADE-8F02-91BDF2323D68}" srcOrd="0" destOrd="0" presId="urn:microsoft.com/office/officeart/2005/8/layout/cycle5"/>
    <dgm:cxn modelId="{AE542889-F4DA-4C81-AABB-0216F44671FD}" type="presOf" srcId="{069BD10D-FA49-415C-9ED7-6B1B8CD9A632}" destId="{C71220B4-69AA-45D9-BFA4-2DBEEF7C8A34}" srcOrd="0" destOrd="0" presId="urn:microsoft.com/office/officeart/2005/8/layout/cycle5"/>
    <dgm:cxn modelId="{C743DED4-F697-450E-AD9B-D7BFB62F3606}" type="presOf" srcId="{CF2D918E-39F7-400D-891A-FDF80870CB0E}" destId="{2B388FAC-DE0C-4444-B380-D3A06DA63595}" srcOrd="0" destOrd="0" presId="urn:microsoft.com/office/officeart/2005/8/layout/cycle5"/>
    <dgm:cxn modelId="{B74C7EDA-54CF-41F8-9065-ABCFD45E895B}" srcId="{FAB0E71F-FBEC-4FC3-86A8-EA449064128F}" destId="{13D4BC2C-8069-410A-AC4B-71332AC2A4C9}" srcOrd="0" destOrd="0" parTransId="{B3D03658-3B03-434C-9794-FABACF895133}" sibTransId="{BF938868-7D86-4C68-872F-BC39B7E5ADDB}"/>
    <dgm:cxn modelId="{4CE877E0-19C0-4354-A0EB-A08BEB5AC255}" srcId="{FAB0E71F-FBEC-4FC3-86A8-EA449064128F}" destId="{1E1BF060-17E1-41C5-B73D-CAE7AEFA3D5C}" srcOrd="2" destOrd="0" parTransId="{D98E3F9B-C082-4F97-90B2-4EB493E0DA96}" sibTransId="{2A385259-CB4F-454C-ABD8-196B71E0ACE3}"/>
    <dgm:cxn modelId="{80B93FE1-AD60-4C7A-8F62-747AF82B8E53}" type="presOf" srcId="{13D4BC2C-8069-410A-AC4B-71332AC2A4C9}" destId="{683C388D-C3F6-46F2-AEFE-D39F5E2B4441}" srcOrd="0" destOrd="0" presId="urn:microsoft.com/office/officeart/2005/8/layout/cycle5"/>
    <dgm:cxn modelId="{938262EE-1203-4C7F-941E-12336858970E}" type="presOf" srcId="{FAB0E71F-FBEC-4FC3-86A8-EA449064128F}" destId="{F79A80B7-6274-48AE-BBE6-F94A8E43D204}" srcOrd="0" destOrd="0" presId="urn:microsoft.com/office/officeart/2005/8/layout/cycle5"/>
    <dgm:cxn modelId="{FD4C9931-E07F-496C-98C4-B4EE21E01983}" type="presParOf" srcId="{F79A80B7-6274-48AE-BBE6-F94A8E43D204}" destId="{683C388D-C3F6-46F2-AEFE-D39F5E2B4441}" srcOrd="0" destOrd="0" presId="urn:microsoft.com/office/officeart/2005/8/layout/cycle5"/>
    <dgm:cxn modelId="{D52E7329-AC17-4395-9774-DB54BAB8B977}" type="presParOf" srcId="{F79A80B7-6274-48AE-BBE6-F94A8E43D204}" destId="{C4057D1C-33B2-4D02-9150-8A1C668C9D0B}" srcOrd="1" destOrd="0" presId="urn:microsoft.com/office/officeart/2005/8/layout/cycle5"/>
    <dgm:cxn modelId="{A2EB6AB0-0044-42A9-B180-59DF6DA91139}" type="presParOf" srcId="{F79A80B7-6274-48AE-BBE6-F94A8E43D204}" destId="{DF4BEC28-A05B-410A-BA97-E3855AD2E732}" srcOrd="2" destOrd="0" presId="urn:microsoft.com/office/officeart/2005/8/layout/cycle5"/>
    <dgm:cxn modelId="{C928B134-555C-4775-A370-FDCAB652C352}" type="presParOf" srcId="{F79A80B7-6274-48AE-BBE6-F94A8E43D204}" destId="{2B388FAC-DE0C-4444-B380-D3A06DA63595}" srcOrd="3" destOrd="0" presId="urn:microsoft.com/office/officeart/2005/8/layout/cycle5"/>
    <dgm:cxn modelId="{841D3152-0C3B-44D9-A9E8-2C728B3186BE}" type="presParOf" srcId="{F79A80B7-6274-48AE-BBE6-F94A8E43D204}" destId="{7004F5EA-786D-464A-BD98-A5C5166613FE}" srcOrd="4" destOrd="0" presId="urn:microsoft.com/office/officeart/2005/8/layout/cycle5"/>
    <dgm:cxn modelId="{A29B3102-CF6C-480D-8FC1-33FF2393411E}" type="presParOf" srcId="{F79A80B7-6274-48AE-BBE6-F94A8E43D204}" destId="{C71220B4-69AA-45D9-BFA4-2DBEEF7C8A34}" srcOrd="5" destOrd="0" presId="urn:microsoft.com/office/officeart/2005/8/layout/cycle5"/>
    <dgm:cxn modelId="{514DDC44-243E-4093-BBA4-2DFAFDC27D2D}" type="presParOf" srcId="{F79A80B7-6274-48AE-BBE6-F94A8E43D204}" destId="{4AD48A8B-0FC9-4086-95A6-4841F94E90A0}" srcOrd="6" destOrd="0" presId="urn:microsoft.com/office/officeart/2005/8/layout/cycle5"/>
    <dgm:cxn modelId="{12318061-5389-41E4-81FA-F69C456B558C}" type="presParOf" srcId="{F79A80B7-6274-48AE-BBE6-F94A8E43D204}" destId="{27676E66-646D-40B4-89A9-1FAFF6357B6A}" srcOrd="7" destOrd="0" presId="urn:microsoft.com/office/officeart/2005/8/layout/cycle5"/>
    <dgm:cxn modelId="{4F04105C-95EB-422D-A096-B2CC5D7ED6C7}" type="presParOf" srcId="{F79A80B7-6274-48AE-BBE6-F94A8E43D204}" destId="{2E750E13-36A5-41E9-A769-B0F5AA13CA12}" srcOrd="8" destOrd="0" presId="urn:microsoft.com/office/officeart/2005/8/layout/cycle5"/>
    <dgm:cxn modelId="{9E2F72DF-8882-49C7-B49C-7283FD35C583}" type="presParOf" srcId="{F79A80B7-6274-48AE-BBE6-F94A8E43D204}" destId="{3CD9510D-9B95-4ADE-8F02-91BDF2323D68}" srcOrd="9" destOrd="0" presId="urn:microsoft.com/office/officeart/2005/8/layout/cycle5"/>
    <dgm:cxn modelId="{B1ED5E81-DFD9-46B2-A809-F6A5E80E68FE}" type="presParOf" srcId="{F79A80B7-6274-48AE-BBE6-F94A8E43D204}" destId="{78149F96-9191-4393-B5C2-734744CAB6DD}" srcOrd="10" destOrd="0" presId="urn:microsoft.com/office/officeart/2005/8/layout/cycle5"/>
    <dgm:cxn modelId="{C7D1EA22-69EB-4758-A1CD-695242BC3961}" type="presParOf" srcId="{F79A80B7-6274-48AE-BBE6-F94A8E43D204}" destId="{93FE37A3-35D8-4D92-902E-F5AB24BBA9D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C388D-C3F6-46F2-AEFE-D39F5E2B4441}">
      <dsp:nvSpPr>
        <dsp:cNvPr id="0" name=""/>
        <dsp:cNvSpPr/>
      </dsp:nvSpPr>
      <dsp:spPr>
        <a:xfrm>
          <a:off x="1803292" y="8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 err="1"/>
            <a:t>Plan</a:t>
          </a:r>
          <a:endParaRPr lang="cs-CZ" sz="1400" kern="1200" noProof="0" dirty="0"/>
        </a:p>
      </dsp:txBody>
      <dsp:txXfrm>
        <a:off x="1831241" y="27957"/>
        <a:ext cx="824932" cy="516641"/>
      </dsp:txXfrm>
    </dsp:sp>
    <dsp:sp modelId="{DF4BEC28-A05B-410A-BA97-E3855AD2E732}">
      <dsp:nvSpPr>
        <dsp:cNvPr id="0" name=""/>
        <dsp:cNvSpPr/>
      </dsp:nvSpPr>
      <dsp:spPr>
        <a:xfrm>
          <a:off x="1542562" y="37461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1233743" y="44816"/>
              </a:moveTo>
              <a:arcTo wR="946018" hR="946018" stAng="17262394" swAng="1058868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88FAC-DE0C-4444-B380-D3A06DA63595}">
      <dsp:nvSpPr>
        <dsp:cNvPr id="0" name=""/>
        <dsp:cNvSpPr/>
      </dsp:nvSpPr>
      <dsp:spPr>
        <a:xfrm>
          <a:off x="2816897" y="608098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 err="1"/>
            <a:t>Delegate</a:t>
          </a:r>
          <a:endParaRPr lang="cs-CZ" sz="1400" kern="1200" noProof="0" dirty="0"/>
        </a:p>
      </dsp:txBody>
      <dsp:txXfrm>
        <a:off x="2844846" y="636047"/>
        <a:ext cx="824932" cy="516641"/>
      </dsp:txXfrm>
    </dsp:sp>
    <dsp:sp modelId="{C71220B4-69AA-45D9-BFA4-2DBEEF7C8A34}">
      <dsp:nvSpPr>
        <dsp:cNvPr id="0" name=""/>
        <dsp:cNvSpPr/>
      </dsp:nvSpPr>
      <dsp:spPr>
        <a:xfrm>
          <a:off x="1418874" y="232996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1866766" y="1163220"/>
              </a:moveTo>
              <a:arcTo wR="946018" hR="946018" stAng="796394" swAng="2629831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48A8B-0FC9-4086-95A6-4841F94E90A0}">
      <dsp:nvSpPr>
        <dsp:cNvPr id="0" name=""/>
        <dsp:cNvSpPr/>
      </dsp:nvSpPr>
      <dsp:spPr>
        <a:xfrm>
          <a:off x="1803292" y="1892045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Monitor</a:t>
          </a:r>
        </a:p>
      </dsp:txBody>
      <dsp:txXfrm>
        <a:off x="1831241" y="1919994"/>
        <a:ext cx="824932" cy="516641"/>
      </dsp:txXfrm>
    </dsp:sp>
    <dsp:sp modelId="{2E750E13-36A5-41E9-A769-B0F5AA13CA12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383975" y="1706978"/>
              </a:moveTo>
              <a:arcTo wR="946018" hR="946018" stAng="7586971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9510D-9B95-4ADE-8F02-91BDF2323D68}">
      <dsp:nvSpPr>
        <dsp:cNvPr id="0" name=""/>
        <dsp:cNvSpPr/>
      </dsp:nvSpPr>
      <dsp:spPr>
        <a:xfrm>
          <a:off x="857273" y="946027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 err="1"/>
            <a:t>Control</a:t>
          </a:r>
          <a:endParaRPr lang="cs-CZ" sz="1400" kern="1200" noProof="0" dirty="0"/>
        </a:p>
      </dsp:txBody>
      <dsp:txXfrm>
        <a:off x="885222" y="973976"/>
        <a:ext cx="824932" cy="516641"/>
      </dsp:txXfrm>
    </dsp:sp>
    <dsp:sp modelId="{93FE37A3-35D8-4D92-902E-F5AB24BBA9D7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98058" y="526597"/>
              </a:moveTo>
              <a:arcTo wR="946018" hR="946018" stAng="12379085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en-US" dirty="0"/>
              <a:t>Société Nationale des Chemins de fer Français (</a:t>
            </a:r>
            <a:r>
              <a:rPr lang="en-CA" altLang="en-US" dirty="0"/>
              <a:t>SNCF) purchased 2,000 new trains</a:t>
            </a:r>
            <a:r>
              <a:rPr lang="en-GB" altLang="en-US" dirty="0"/>
              <a:t>.</a:t>
            </a:r>
          </a:p>
          <a:p>
            <a:pPr eaLnBrk="1" hangingPunct="1"/>
            <a:r>
              <a:rPr lang="en-CA" altLang="en-US" dirty="0"/>
              <a:t>After first arrival of trains it was found that they were too wide to fit into many of the stations.</a:t>
            </a:r>
          </a:p>
          <a:p>
            <a:pPr eaLnBrk="1" hangingPunct="1"/>
            <a:r>
              <a:rPr lang="en-CA" altLang="en-US" dirty="0"/>
              <a:t>Forced to modify trains or modify old stations.</a:t>
            </a:r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642" indent="-28409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37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092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547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022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4571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121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3670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D9E516-B8D9-4E9E-83FC-5B947756683F}" type="slidenum">
              <a:rPr lang="cs-CZ" altLang="en-US" sz="1200"/>
              <a:pPr/>
              <a:t>7</a:t>
            </a:fld>
            <a:endParaRPr lang="cs-CZ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5189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altLang="en-US" dirty="0"/>
              <a:t>Berlin, Germany</a:t>
            </a:r>
          </a:p>
          <a:p>
            <a:pPr eaLnBrk="1" hangingPunct="1"/>
            <a:r>
              <a:rPr lang="en-CA" altLang="en-US" dirty="0"/>
              <a:t>15 years to design.</a:t>
            </a:r>
          </a:p>
          <a:p>
            <a:pPr eaLnBrk="1" hangingPunct="1"/>
            <a:r>
              <a:rPr lang="en-CA" altLang="en-US" dirty="0"/>
              <a:t>Construction started in 2006, target opening date of October 2011.</a:t>
            </a:r>
          </a:p>
          <a:p>
            <a:pPr eaLnBrk="1" hangingPunct="1"/>
            <a:r>
              <a:rPr lang="en-CA" altLang="en-US" dirty="0"/>
              <a:t>Construction Planning company went out of business, project completion delayed to June 2012.</a:t>
            </a:r>
          </a:p>
          <a:p>
            <a:pPr eaLnBrk="1" hangingPunct="1"/>
            <a:r>
              <a:rPr lang="en-CA" altLang="en-US" dirty="0"/>
              <a:t>Physical construction ended and testing began in November 2011.</a:t>
            </a:r>
          </a:p>
          <a:p>
            <a:pPr eaLnBrk="1" hangingPunct="1"/>
            <a:r>
              <a:rPr lang="en-CA" altLang="en-US" dirty="0"/>
              <a:t>By May 2012 it was found that the fire protection and alarm systems were not to specification or to building code.</a:t>
            </a:r>
          </a:p>
          <a:p>
            <a:pPr eaLnBrk="1" hangingPunct="1"/>
            <a:r>
              <a:rPr lang="en-CA" altLang="en-US" dirty="0"/>
              <a:t>Smoke extraction systems did not work.</a:t>
            </a:r>
          </a:p>
          <a:p>
            <a:pPr eaLnBrk="1" hangingPunct="1"/>
            <a:r>
              <a:rPr lang="en-CA" altLang="en-US" dirty="0"/>
              <a:t>In all, over 66,500 defects were found of which over 34,000 are significant and 5,845 are critical.</a:t>
            </a:r>
          </a:p>
          <a:p>
            <a:pPr eaLnBrk="1" hangingPunct="1"/>
            <a:r>
              <a:rPr lang="en-CA" altLang="en-US" dirty="0"/>
              <a:t>New opening dates range from 2016 to 2019.</a:t>
            </a: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642" indent="-28409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37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092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547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022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4571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121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3670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65DEE-8DD0-4353-9B9D-2E291AB90D26}" type="slidenum">
              <a:rPr lang="cs-CZ" altLang="en-US" sz="1200"/>
              <a:pPr/>
              <a:t>8</a:t>
            </a:fld>
            <a:endParaRPr lang="cs-CZ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4200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altLang="en-US" dirty="0"/>
              <a:t>Original opening date was 2005, moved to 2017… maybe.</a:t>
            </a:r>
          </a:p>
          <a:p>
            <a:pPr eaLnBrk="1" hangingPunct="1"/>
            <a:r>
              <a:rPr lang="en-CA" altLang="en-US" dirty="0"/>
              <a:t>Original cost was between </a:t>
            </a:r>
            <a:r>
              <a:rPr lang="en-GB" altLang="en-US" dirty="0"/>
              <a:t>€365 and 460 million, new estimate is closer to €1.25 billion.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642" indent="-28409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37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092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547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022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4571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121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3670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F3C5E7-DE34-47A1-8020-54790F3C0663}" type="slidenum">
              <a:rPr lang="cs-CZ" altLang="en-US" sz="1200"/>
              <a:pPr/>
              <a:t>9</a:t>
            </a:fld>
            <a:endParaRPr lang="cs-CZ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7508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72331" y="6365687"/>
            <a:ext cx="251006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PR2-EN-L-BPHCS-171215-03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32AF-8C7D-48AC-AB8F-2642E421D4E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908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6752"/>
          </a:xfrm>
        </p:spPr>
        <p:txBody>
          <a:bodyPr/>
          <a:lstStyle>
            <a:lvl1pPr>
              <a:defRPr lang="en-US" sz="4000" b="1" kern="1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4299" y="6365687"/>
            <a:ext cx="2798101" cy="2902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PR2-EN-L-BPHCS-171215-03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65686"/>
            <a:ext cx="2222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05ED-DAD7-48C7-8A80-BD70BB989B92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7" name="Text Box 48"/>
          <p:cNvSpPr txBox="1">
            <a:spLocks noChangeArrowheads="1"/>
          </p:cNvSpPr>
          <p:nvPr userDrawn="1"/>
        </p:nvSpPr>
        <p:spPr bwMode="auto">
          <a:xfrm>
            <a:off x="3040704" y="6440525"/>
            <a:ext cx="61105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800" i="1" dirty="0">
                <a:solidFill>
                  <a:srgbClr val="860404"/>
                </a:solidFill>
              </a:rPr>
              <a:t>Masaryk University</a:t>
            </a:r>
          </a:p>
        </p:txBody>
      </p:sp>
    </p:spTree>
    <p:extLst>
      <p:ext uri="{BB962C8B-B14F-4D97-AF65-F5344CB8AC3E}">
        <p14:creationId xmlns:p14="http://schemas.microsoft.com/office/powerpoint/2010/main" val="35063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1530BF-A2A2-3CAE-DB2F-04241DA95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noProof="0" smtClean="0"/>
              <a:pPr/>
              <a:t>1</a:t>
            </a:fld>
            <a:endParaRPr 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C926ED-2C13-E1DD-677F-7001BA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Projektový management (BKH_PRMA)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DF5A430-E58C-3B85-F6EF-72CB9C6D37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noProof="0" dirty="0"/>
              <a:t>jaro 2025</a:t>
            </a:r>
          </a:p>
        </p:txBody>
      </p:sp>
    </p:spTree>
    <p:extLst>
      <p:ext uri="{BB962C8B-B14F-4D97-AF65-F5344CB8AC3E}">
        <p14:creationId xmlns:p14="http://schemas.microsoft.com/office/powerpoint/2010/main" val="340307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51862" y="628398"/>
            <a:ext cx="11640137" cy="568354"/>
          </a:xfrm>
        </p:spPr>
        <p:txBody>
          <a:bodyPr/>
          <a:lstStyle/>
          <a:p>
            <a:r>
              <a:rPr lang="cs-CZ" noProof="0" dirty="0">
                <a:solidFill>
                  <a:schemeClr val="tx2"/>
                </a:solidFill>
              </a:rPr>
              <a:t>Proč projekty selhávají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noProof="0" dirty="0"/>
              <a:t>Chybějící zdůvodnění projektu, nedostatečné zdůvodnění (byznysové) relevance (business case).
Špatně definované výstupy, zmatek v tom, čeho má projekt dosáhnout.
Nedostatek komunikace mezi zúčastněnými stranami.
Špatně definované role a odpovědnosti mezi členy projektového týmu.
Špatný odhad nákladů a času.
Špatné plánování a koordinace zdrojů.
Nedostatečné měřitelné indikátory a nedostatečná kontrola pokroku.
</a:t>
            </a:r>
            <a:r>
              <a:rPr lang="cs-CZ" sz="2400" noProof="0" dirty="0" err="1"/>
              <a:t>Nedostateky</a:t>
            </a:r>
            <a:r>
              <a:rPr lang="cs-CZ" sz="2400" noProof="0" dirty="0"/>
              <a:t> v kontrole kvality.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A30A-37AB-4BF3-96D2-40DD007BBD2E}" type="slidenum">
              <a:rPr lang="cs-CZ" noProof="0" smtClean="0"/>
              <a:pPr/>
              <a:t>10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1609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1812F9-F423-FE25-516C-4FD73D651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11</a:t>
            </a:fld>
            <a:endParaRPr lang="cs-CZ" noProof="0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ADEBACC4-DF12-C382-0C35-B0C49AABC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Projekt</a:t>
            </a:r>
            <a:br>
              <a:rPr lang="cs-CZ" noProof="0" dirty="0"/>
            </a:br>
            <a:r>
              <a:rPr lang="cs-CZ" noProof="0" dirty="0"/>
              <a:t>Projektové řízení</a:t>
            </a:r>
          </a:p>
        </p:txBody>
      </p:sp>
    </p:spTree>
    <p:extLst>
      <p:ext uri="{BB962C8B-B14F-4D97-AF65-F5344CB8AC3E}">
        <p14:creationId xmlns:p14="http://schemas.microsoft.com/office/powerpoint/2010/main" val="79468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BC08B-E69F-CD4A-A5D0-FFCB041C8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E020111-65D2-4B49-03FE-58CF18A4A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Projekt (definice)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A7DE3B-EE67-44C1-4C19-A0277E1F59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1397" y="1484784"/>
            <a:ext cx="10937019" cy="4139998"/>
          </a:xfrm>
        </p:spPr>
        <p:txBody>
          <a:bodyPr/>
          <a:lstStyle/>
          <a:p>
            <a:pPr marL="533400" indent="-533400" algn="just">
              <a:lnSpc>
                <a:spcPct val="90000"/>
              </a:lnSpc>
            </a:pPr>
            <a:r>
              <a:rPr lang="cs-CZ" noProof="0" dirty="0"/>
              <a:t>Projekt je dočasná organizace, která je vytvořena za účelem dodání jednoho nebo více obchodních produktů podle dohodnutého obchodního případu.</a:t>
            </a:r>
          </a:p>
          <a:p>
            <a:pPr marL="533400" indent="-533400">
              <a:lnSpc>
                <a:spcPct val="90000"/>
              </a:lnSpc>
            </a:pPr>
            <a:endParaRPr lang="cs-CZ" noProof="0" dirty="0"/>
          </a:p>
          <a:p>
            <a:pPr marL="533400" indent="-533400">
              <a:lnSpc>
                <a:spcPct val="90000"/>
              </a:lnSpc>
            </a:pPr>
            <a:r>
              <a:rPr lang="cs-CZ" noProof="0" dirty="0"/>
              <a:t>krátkodobá snaha o vytvoření jedinečného cíle (produktu / služby).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noProof="0" dirty="0"/>
              <a:t>dočasnost = je stanoven termín zahájení a ukončení.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noProof="0" dirty="0"/>
              <a:t>jedinečnost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cs-CZ" noProof="0" dirty="0"/>
              <a:t>	cíl
	technologie
	lidé (=KSA)
	vnější vlivy a rizika
=&gt; jedinečný (</a:t>
            </a:r>
            <a:r>
              <a:rPr lang="cs-CZ" noProof="0" dirty="0" err="1"/>
              <a:t>one</a:t>
            </a:r>
            <a:r>
              <a:rPr lang="cs-CZ" noProof="0" dirty="0"/>
              <a:t>-shot) = každý projekt je realizován pouze jednou.</a:t>
            </a:r>
          </a:p>
        </p:txBody>
      </p:sp>
    </p:spTree>
    <p:extLst>
      <p:ext uri="{BB962C8B-B14F-4D97-AF65-F5344CB8AC3E}">
        <p14:creationId xmlns:p14="http://schemas.microsoft.com/office/powerpoint/2010/main" val="343769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A37693D-6D4F-4DF9-8DFD-8711541AB7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A5BA31F-D90C-4244-8B5E-A79B6E850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Životní cyklus projektu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9D1EC0-8DDD-4A1F-B7E3-7FF17025B2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B35A71A-A8F5-4D20-84D1-148572B7B7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noProof="0" dirty="0"/>
              <a:t>Posloupnost fází</a:t>
            </a:r>
          </a:p>
          <a:p>
            <a:r>
              <a:rPr lang="cs-CZ" noProof="0" dirty="0"/>
              <a:t>Příprava a zahájení 
Plánování 
Realizace (koordinace, monitorování a kontrola)
Uzavření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1CFDC35-A350-49D7-A45E-06FDBA3771EF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88" y="1792833"/>
            <a:ext cx="3916362" cy="393591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F9D5839-AB16-4969-938F-3F29FF9ED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Co je projektové řízení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08DA0CE-1D31-4B3A-A10B-0D5B90C3C9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000" noProof="0" dirty="0">
                <a:ln w="0"/>
              </a:rPr>
              <a:t>Projektový management je plánování, delegování, monitorování a kontrola všech aspektů projektu a motivace zúčastněných k dosažení cílů projektu v rámci očekávaných (stanovených) indikátorů z hlediska </a:t>
            </a:r>
            <a:r>
              <a:rPr lang="cs-CZ" sz="2000" b="1" noProof="0" dirty="0">
                <a:ln w="0"/>
              </a:rPr>
              <a:t>času, nákladů, kvality, rozsahu, přínosů a rizik</a:t>
            </a:r>
            <a:r>
              <a:rPr lang="cs-CZ" sz="2000" noProof="0" dirty="0">
                <a:ln w="0"/>
              </a:rPr>
              <a:t>.</a:t>
            </a:r>
            <a:endParaRPr lang="cs-CZ" noProof="0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4C7F5E34-5221-4B9A-9030-201A4B8CA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77647"/>
              </p:ext>
            </p:extLst>
          </p:nvPr>
        </p:nvGraphicFramePr>
        <p:xfrm>
          <a:off x="787065" y="3275966"/>
          <a:ext cx="4487416" cy="246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9EEC2E0B-AB4D-3197-4952-F80D1B7CF718}"/>
              </a:ext>
            </a:extLst>
          </p:cNvPr>
          <p:cNvSpPr txBox="1"/>
          <p:nvPr/>
        </p:nvSpPr>
        <p:spPr>
          <a:xfrm>
            <a:off x="6447514" y="3154344"/>
            <a:ext cx="46535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noProof="0" dirty="0" err="1"/>
              <a:t>The</a:t>
            </a:r>
            <a:r>
              <a:rPr lang="cs-CZ" sz="2000" noProof="0" dirty="0"/>
              <a:t> 6 </a:t>
            </a:r>
            <a:r>
              <a:rPr lang="cs-CZ" sz="2000" noProof="0" dirty="0" err="1"/>
              <a:t>aspects</a:t>
            </a:r>
            <a:r>
              <a:rPr lang="cs-CZ" sz="2000" noProof="0" dirty="0"/>
              <a:t> to </a:t>
            </a:r>
            <a:r>
              <a:rPr lang="cs-CZ" sz="2000" noProof="0" dirty="0" err="1"/>
              <a:t>be</a:t>
            </a:r>
            <a:r>
              <a:rPr lang="cs-CZ" sz="2000" noProof="0" dirty="0"/>
              <a:t> </a:t>
            </a:r>
            <a:r>
              <a:rPr lang="cs-CZ" sz="2000" noProof="0" dirty="0" err="1"/>
              <a:t>managed</a:t>
            </a:r>
            <a:r>
              <a:rPr lang="cs-CZ" sz="2000" noProof="0" dirty="0"/>
              <a:t>:</a:t>
            </a:r>
          </a:p>
          <a:p>
            <a:r>
              <a:rPr lang="cs-CZ" sz="2000" noProof="0" dirty="0" err="1"/>
              <a:t>Timescales</a:t>
            </a:r>
            <a:endParaRPr lang="cs-CZ" sz="2000" noProof="0" dirty="0"/>
          </a:p>
          <a:p>
            <a:r>
              <a:rPr lang="cs-CZ" sz="2000" noProof="0" dirty="0" err="1"/>
              <a:t>Cost</a:t>
            </a:r>
            <a:endParaRPr lang="cs-CZ" sz="2000" noProof="0" dirty="0"/>
          </a:p>
          <a:p>
            <a:r>
              <a:rPr lang="cs-CZ" sz="2000" noProof="0" dirty="0" err="1"/>
              <a:t>Quality</a:t>
            </a:r>
            <a:endParaRPr lang="cs-CZ" sz="2000" noProof="0" dirty="0"/>
          </a:p>
          <a:p>
            <a:r>
              <a:rPr lang="cs-CZ" sz="2000" noProof="0" dirty="0" err="1"/>
              <a:t>Scope</a:t>
            </a:r>
            <a:endParaRPr lang="cs-CZ" sz="2000" noProof="0" dirty="0"/>
          </a:p>
          <a:p>
            <a:r>
              <a:rPr lang="cs-CZ" sz="2000" noProof="0" dirty="0"/>
              <a:t>Risk</a:t>
            </a:r>
          </a:p>
          <a:p>
            <a:r>
              <a:rPr lang="cs-CZ" sz="2000" noProof="0" dirty="0" err="1"/>
              <a:t>Benefits</a:t>
            </a:r>
            <a:endParaRPr lang="cs-CZ" noProof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C1A48B43-044B-4DFD-B36D-AA79F2F536B7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>
          <a:xfrm>
            <a:off x="719136" y="1695075"/>
            <a:ext cx="11011045" cy="3851362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0" dirty="0"/>
              <a:t>Jednotlivé aspekty jsou vzájemně závislé
specifika projektu definují </a:t>
            </a:r>
            <a:r>
              <a:rPr lang="cs-CZ" sz="2400" b="1" noProof="0" dirty="0"/>
              <a:t>relativní</a:t>
            </a:r>
            <a:r>
              <a:rPr lang="cs-CZ" sz="2400" noProof="0" dirty="0"/>
              <a:t> důležitost </a:t>
            </a:r>
            <a:br>
              <a:rPr lang="cs-CZ" sz="2400" noProof="0" dirty="0"/>
            </a:br>
            <a:r>
              <a:rPr lang="cs-CZ" sz="2400" noProof="0" dirty="0"/>
              <a:t>každé jednotlivé úrovně (základny)</a:t>
            </a:r>
            <a:endParaRPr lang="cs-CZ" sz="3200" noProof="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sz="3200" noProof="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sz="3200" noProof="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sz="2800" noProof="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sz="2800" noProof="0" dirty="0"/>
          </a:p>
          <a:p>
            <a:pPr lvl="1">
              <a:lnSpc>
                <a:spcPct val="90000"/>
              </a:lnSpc>
            </a:pPr>
            <a:r>
              <a:rPr lang="cs-CZ" sz="2800" noProof="0" dirty="0"/>
              <a:t>=&gt; je třeba hledat vyvážená řešení. Jedná se spíše o </a:t>
            </a:r>
            <a:r>
              <a:rPr lang="cs-CZ" sz="2800" b="1" noProof="0" dirty="0"/>
              <a:t>optimalizační problém</a:t>
            </a:r>
            <a:r>
              <a:rPr lang="cs-CZ" sz="2800" noProof="0" dirty="0"/>
              <a:t> (x maximalizace/minimalizace jednotlivých kategorií).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487C932-EB6D-4F18-A1CA-02D450CBA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Problém vzájemné závislosti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45B6CB9-EFD6-66AF-E2AB-2D3C6774A4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136" y="5976188"/>
            <a:ext cx="8826687" cy="538330"/>
          </a:xfrm>
        </p:spPr>
        <p:txBody>
          <a:bodyPr/>
          <a:lstStyle/>
          <a:p>
            <a:r>
              <a:rPr lang="cs-CZ" sz="2400" noProof="0" dirty="0">
                <a:solidFill>
                  <a:srgbClr val="0000DC"/>
                </a:solidFill>
              </a:rPr>
              <a:t>…and </a:t>
            </a:r>
            <a:r>
              <a:rPr lang="cs-CZ" sz="2400" noProof="0" dirty="0" err="1">
                <a:solidFill>
                  <a:srgbClr val="0000DC"/>
                </a:solidFill>
              </a:rPr>
              <a:t>that</a:t>
            </a:r>
            <a:r>
              <a:rPr lang="cs-CZ" sz="2400" noProof="0" dirty="0">
                <a:solidFill>
                  <a:srgbClr val="0000DC"/>
                </a:solidFill>
              </a:rPr>
              <a:t> </a:t>
            </a:r>
            <a:r>
              <a:rPr lang="cs-CZ" sz="2400" noProof="0" dirty="0" err="1">
                <a:solidFill>
                  <a:srgbClr val="0000DC"/>
                </a:solidFill>
              </a:rPr>
              <a:t>can</a:t>
            </a:r>
            <a:r>
              <a:rPr lang="cs-CZ" sz="2400" noProof="0" dirty="0">
                <a:solidFill>
                  <a:srgbClr val="0000DC"/>
                </a:solidFill>
              </a:rPr>
              <a:t> </a:t>
            </a:r>
            <a:r>
              <a:rPr lang="cs-CZ" sz="2400" noProof="0" dirty="0" err="1">
                <a:solidFill>
                  <a:srgbClr val="0000DC"/>
                </a:solidFill>
              </a:rPr>
              <a:t>be</a:t>
            </a:r>
            <a:r>
              <a:rPr lang="cs-CZ" sz="2400" noProof="0" dirty="0">
                <a:solidFill>
                  <a:srgbClr val="0000DC"/>
                </a:solidFill>
              </a:rPr>
              <a:t> very </a:t>
            </a:r>
            <a:r>
              <a:rPr lang="cs-CZ" sz="2400" noProof="0" dirty="0" err="1">
                <a:solidFill>
                  <a:srgbClr val="0000DC"/>
                </a:solidFill>
              </a:rPr>
              <a:t>challenging</a:t>
            </a:r>
            <a:r>
              <a:rPr lang="cs-CZ" sz="2400" noProof="0" dirty="0">
                <a:solidFill>
                  <a:srgbClr val="0000DC"/>
                </a:solidFill>
              </a:rPr>
              <a:t>!</a:t>
            </a:r>
          </a:p>
        </p:txBody>
      </p:sp>
      <p:pic>
        <p:nvPicPr>
          <p:cNvPr id="4" name="Zástupný obsah 6">
            <a:extLst>
              <a:ext uri="{FF2B5EF4-FFF2-40B4-BE49-F238E27FC236}">
                <a16:creationId xmlns:a16="http://schemas.microsoft.com/office/drawing/2014/main" id="{60484427-61C2-5A6D-BD3A-6D81DF6A321F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68" y="1695075"/>
            <a:ext cx="2829881" cy="26079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147321-B047-93D1-89E8-D8901E453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16</a:t>
            </a:fld>
            <a:endParaRPr 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CCE22E-0623-BEE1-2116-1BBCC45F07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2BA6A34-57FF-1BDC-A766-A9B2FFE4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Náš přístup k řízení projektů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D6D069B-979D-C9B2-FD02-918EDE353BA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526624E-EBB2-29B9-E120-0FE476FE5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noProof="0" dirty="0"/>
              <a:t>vychází ze standardu projektového řízení PRINCE2 </a:t>
            </a:r>
          </a:p>
          <a:p>
            <a:pPr>
              <a:lnSpc>
                <a:spcPct val="100000"/>
              </a:lnSpc>
            </a:pPr>
            <a:r>
              <a:rPr lang="cs-CZ" sz="2000" noProof="0" dirty="0"/>
              <a:t>PRINCIPY složené z povinností a osvědčených postupů.
aspekty projektového řízení definované jako TÉMATA, která mají být řešena průběžně a paralelně v průběhu celého projektu.
PROCESY, které se zabývají chronologicky postupem projektu v průběhu jeho životního cyklu a prolínají se s (manažerskými) činnostmi týkajícími se různých témat.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FAA05D1-4E29-74E2-E5C4-9C2C0B3801BE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/>
          <a:stretch>
            <a:fillRect/>
          </a:stretch>
        </p:blipFill>
        <p:spPr>
          <a:xfrm>
            <a:off x="6251575" y="2216532"/>
            <a:ext cx="5219700" cy="308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8A302-24CE-B0C1-2928-3D52CF73D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96B655-C132-FF6E-A573-AA52A1E91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17</a:t>
            </a:fld>
            <a:endParaRPr lang="cs-CZ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70BC871-60A5-FDFB-F6D2-549493BDE9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noProof="0" dirty="0"/>
              <a:t>7 hlavních zásad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BEBD8D5-A9C9-14D9-7A3C-853BC1CA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Principy projektového řízení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13E44B8B-128C-C87E-DC1D-A82DAE02D00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Proč jsou důležité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69479A9-C038-ED82-CBA7-8D4D2F589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noProof="0" dirty="0"/>
              <a:t>Trvalé obchodní (byznysové) odůvodnění </a:t>
            </a:r>
          </a:p>
          <a:p>
            <a:pPr marL="268288" indent="0">
              <a:lnSpc>
                <a:spcPct val="100000"/>
              </a:lnSpc>
              <a:buNone/>
            </a:pPr>
            <a:r>
              <a:rPr lang="cs-CZ" sz="1600" u="sng" noProof="0" dirty="0" err="1"/>
              <a:t>Continued</a:t>
            </a:r>
            <a:r>
              <a:rPr lang="cs-CZ" sz="1600" noProof="0" dirty="0"/>
              <a:t> Business </a:t>
            </a:r>
            <a:r>
              <a:rPr lang="cs-CZ" sz="1600" noProof="0" dirty="0" err="1"/>
              <a:t>Justification</a:t>
            </a:r>
            <a:r>
              <a:rPr lang="cs-CZ" sz="1600" noProof="0" dirty="0"/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noProof="0" dirty="0"/>
              <a:t>Učení se ze zkušeností</a:t>
            </a:r>
          </a:p>
          <a:p>
            <a:pPr marL="268288" indent="0">
              <a:lnSpc>
                <a:spcPct val="100000"/>
              </a:lnSpc>
              <a:buNone/>
            </a:pPr>
            <a:r>
              <a:rPr lang="cs-CZ" sz="1600" noProof="0" dirty="0"/>
              <a:t>Learning </a:t>
            </a:r>
            <a:r>
              <a:rPr lang="cs-CZ" sz="1600" noProof="0" dirty="0" err="1"/>
              <a:t>From</a:t>
            </a:r>
            <a:r>
              <a:rPr lang="cs-CZ" sz="1600" noProof="0" dirty="0"/>
              <a:t> </a:t>
            </a:r>
            <a:r>
              <a:rPr lang="cs-CZ" sz="1600" noProof="0" dirty="0" err="1"/>
              <a:t>Experience</a:t>
            </a:r>
            <a:endParaRPr lang="cs-CZ" sz="1600" noProof="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noProof="0" dirty="0"/>
              <a:t>Definované role a odpovědnosti</a:t>
            </a:r>
          </a:p>
          <a:p>
            <a:pPr marL="268288" indent="0">
              <a:lnSpc>
                <a:spcPct val="100000"/>
              </a:lnSpc>
              <a:buNone/>
            </a:pPr>
            <a:r>
              <a:rPr lang="cs-CZ" sz="1600" noProof="0" dirty="0" err="1"/>
              <a:t>Defined</a:t>
            </a:r>
            <a:r>
              <a:rPr lang="cs-CZ" sz="1600" noProof="0" dirty="0"/>
              <a:t> </a:t>
            </a:r>
            <a:r>
              <a:rPr lang="cs-CZ" sz="1600" noProof="0" dirty="0" err="1"/>
              <a:t>Roles</a:t>
            </a:r>
            <a:r>
              <a:rPr lang="cs-CZ" sz="1600" noProof="0" dirty="0"/>
              <a:t> And </a:t>
            </a:r>
            <a:r>
              <a:rPr lang="cs-CZ" sz="1600" noProof="0" dirty="0" err="1"/>
              <a:t>Responsibilities</a:t>
            </a:r>
            <a:endParaRPr lang="cs-CZ" sz="1600" noProof="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noProof="0" dirty="0"/>
              <a:t>Řízení podle (manažerských) etap</a:t>
            </a:r>
          </a:p>
          <a:p>
            <a:pPr marL="268288" indent="0">
              <a:lnSpc>
                <a:spcPct val="100000"/>
              </a:lnSpc>
              <a:buNone/>
            </a:pPr>
            <a:r>
              <a:rPr lang="cs-CZ" sz="1600" noProof="0" dirty="0" err="1"/>
              <a:t>Manage</a:t>
            </a:r>
            <a:r>
              <a:rPr lang="cs-CZ" sz="1600" noProof="0" dirty="0"/>
              <a:t> By </a:t>
            </a:r>
            <a:r>
              <a:rPr lang="cs-CZ" sz="1600" noProof="0" dirty="0" err="1"/>
              <a:t>Stages</a:t>
            </a:r>
            <a:endParaRPr lang="cs-CZ" sz="1600" noProof="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noProof="0" dirty="0"/>
              <a:t>Řízení podle výjimek</a:t>
            </a:r>
          </a:p>
          <a:p>
            <a:pPr marL="268288" indent="0">
              <a:lnSpc>
                <a:spcPct val="100000"/>
              </a:lnSpc>
              <a:buNone/>
            </a:pPr>
            <a:r>
              <a:rPr lang="cs-CZ" sz="1600" noProof="0" dirty="0" err="1"/>
              <a:t>Manage</a:t>
            </a:r>
            <a:r>
              <a:rPr lang="cs-CZ" sz="1600" noProof="0" dirty="0"/>
              <a:t> By </a:t>
            </a:r>
            <a:r>
              <a:rPr lang="cs-CZ" sz="1600" noProof="0" dirty="0" err="1"/>
              <a:t>Exception</a:t>
            </a:r>
            <a:endParaRPr lang="cs-CZ" sz="1600" noProof="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noProof="0" dirty="0"/>
              <a:t>Zaměření na produkty</a:t>
            </a:r>
          </a:p>
          <a:p>
            <a:pPr marL="268288" indent="0">
              <a:lnSpc>
                <a:spcPct val="100000"/>
              </a:lnSpc>
              <a:buNone/>
            </a:pPr>
            <a:r>
              <a:rPr lang="cs-CZ" sz="1600" noProof="0" dirty="0"/>
              <a:t>Focus On </a:t>
            </a:r>
            <a:r>
              <a:rPr lang="cs-CZ" sz="1600" noProof="0" dirty="0" err="1"/>
              <a:t>Products</a:t>
            </a:r>
            <a:endParaRPr lang="cs-CZ" sz="1600" noProof="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noProof="0" dirty="0"/>
              <a:t>Přizpůsobení prostředí projektu</a:t>
            </a:r>
          </a:p>
          <a:p>
            <a:pPr marL="268288" indent="0">
              <a:lnSpc>
                <a:spcPct val="100000"/>
              </a:lnSpc>
              <a:buNone/>
            </a:pPr>
            <a:r>
              <a:rPr lang="cs-CZ" sz="1600" noProof="0" dirty="0" err="1"/>
              <a:t>Tailor</a:t>
            </a:r>
            <a:r>
              <a:rPr lang="cs-CZ" sz="1600" noProof="0" dirty="0"/>
              <a:t> To Suit </a:t>
            </a:r>
            <a:r>
              <a:rPr lang="cs-CZ" sz="1600" noProof="0" dirty="0" err="1"/>
              <a:t>The</a:t>
            </a:r>
            <a:r>
              <a:rPr lang="cs-CZ" sz="1600" noProof="0" dirty="0"/>
              <a:t> Project Environment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cs-CZ" noProof="0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15A6382-C3CF-C451-55A6-B5C11201C305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noProof="0" dirty="0"/>
              <a:t>Univerzální v tom, že se vztahují na každý projekt.
Posilující, protože dávají odborníkům z praxe větší sebedůvěru a schopnost ovlivňovat a utvářet, jak bude projekt řízen
</a:t>
            </a:r>
            <a:r>
              <a:rPr lang="cs-CZ" sz="2000" noProof="0" dirty="0" err="1"/>
              <a:t>Sebepotvrzující</a:t>
            </a:r>
            <a:r>
              <a:rPr lang="cs-CZ" sz="2000" noProof="0" dirty="0"/>
              <a:t> se v tom, že jsou ověřeny v praxi po mnoho let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noProof="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noProof="0" dirty="0"/>
              <a:t>=&gt; </a:t>
            </a:r>
            <a:r>
              <a:rPr lang="cs-CZ" sz="2400" b="1" noProof="0" dirty="0"/>
              <a:t>principy musí být dodrženy při řízení (každého) projektu.</a:t>
            </a:r>
          </a:p>
          <a:p>
            <a:endParaRPr lang="cs-CZ" sz="2000" noProof="0" dirty="0"/>
          </a:p>
          <a:p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20375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D4833F-4C45-DF3B-E99C-3E184AB9B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18</a:t>
            </a:fld>
            <a:endParaRPr lang="cs-CZ" noProof="0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2184AA26-F287-7900-7AF1-2DB2C06B4F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5B56EB52-9BBB-1DB4-CB2E-D40E03A8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Témata projektového řízení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CC279B83-6A89-B851-F5E5-09C5ACE45D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7 témat projektového řízení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844401FC-27DC-DEB4-4B8C-AFC5386EF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noProof="0" dirty="0"/>
              <a:t>Témata popisují aspekty řízení projektu, které je třeba průběžně řešit v průběhu životního cyklu projektu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noProof="0" dirty="0"/>
              <a:t>Silnou stránkou tohoto přístupu je způsob, jakým je těchto sedm témat pečlivě navrženo, aby se efektivně propojilo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2BF1DB29-F138-6F0D-D7DC-276ADAC24E60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338976" cy="4140000"/>
          </a:xfrm>
        </p:spPr>
        <p:txBody>
          <a:bodyPr/>
          <a:lstStyle/>
          <a:p>
            <a:r>
              <a:rPr lang="cs-CZ" sz="2400" noProof="0" dirty="0"/>
              <a:t>Zdůvodnění projektu (business case)
Organizace (</a:t>
            </a:r>
            <a:r>
              <a:rPr lang="cs-CZ" sz="2400" noProof="0" dirty="0" err="1"/>
              <a:t>organization</a:t>
            </a:r>
            <a:r>
              <a:rPr lang="cs-CZ" sz="2400" noProof="0" dirty="0"/>
              <a:t>)
Kvalita (</a:t>
            </a:r>
            <a:r>
              <a:rPr lang="cs-CZ" sz="2400" noProof="0" dirty="0" err="1"/>
              <a:t>quality</a:t>
            </a:r>
            <a:r>
              <a:rPr lang="cs-CZ" sz="2400" noProof="0" dirty="0"/>
              <a:t>)
Plány (</a:t>
            </a:r>
            <a:r>
              <a:rPr lang="cs-CZ" sz="2400" noProof="0" dirty="0" err="1"/>
              <a:t>plans</a:t>
            </a:r>
            <a:r>
              <a:rPr lang="cs-CZ" sz="2400" noProof="0" dirty="0"/>
              <a:t>)
Riziko (risk)
Změna (</a:t>
            </a:r>
            <a:r>
              <a:rPr lang="cs-CZ" sz="2400" noProof="0" dirty="0" err="1"/>
              <a:t>change</a:t>
            </a:r>
            <a:r>
              <a:rPr lang="cs-CZ" sz="2400" noProof="0" dirty="0"/>
              <a:t>)
Pokrok (</a:t>
            </a:r>
            <a:r>
              <a:rPr lang="cs-CZ" sz="2400" noProof="0" dirty="0" err="1"/>
              <a:t>progress</a:t>
            </a:r>
            <a:r>
              <a:rPr lang="cs-CZ" sz="2400" noProof="0" dirty="0"/>
              <a:t>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568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94DE7B-8CAA-E70D-1D17-B3750E8D9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19</a:t>
            </a:fld>
            <a:endParaRPr 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02CF53-A13D-62E9-D1E3-39E3CBED66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F53C111-EA7C-82F0-92C4-A651DDE6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Project management </a:t>
            </a:r>
            <a:r>
              <a:rPr lang="cs-CZ" noProof="0" dirty="0" err="1"/>
              <a:t>processes</a:t>
            </a:r>
            <a:endParaRPr lang="cs-CZ" noProof="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6FB3885-27D0-FFEF-9F5C-D837AF24EB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Project management </a:t>
            </a:r>
            <a:r>
              <a:rPr lang="cs-CZ" noProof="0" dirty="0" err="1"/>
              <a:t>processes</a:t>
            </a:r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0719C24-D5E7-D30A-18FE-A646BCCCC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noProof="0" dirty="0"/>
              <a:t>procesy se zabývají chronologickým tokem projektu a akce týkající se různých témat se mísí dohromady</a:t>
            </a:r>
          </a:p>
          <a:p>
            <a:r>
              <a:rPr lang="cs-CZ" sz="2000" noProof="0" dirty="0"/>
              <a:t>jsou navrženy tak, aby propojily různé úrovně projektového řízení</a:t>
            </a:r>
          </a:p>
          <a:p>
            <a:endParaRPr lang="cs-CZ" noProof="0" dirty="0"/>
          </a:p>
        </p:txBody>
      </p:sp>
      <p:pic>
        <p:nvPicPr>
          <p:cNvPr id="264" name="Obrázek 263">
            <a:extLst>
              <a:ext uri="{FF2B5EF4-FFF2-40B4-BE49-F238E27FC236}">
                <a16:creationId xmlns:a16="http://schemas.microsoft.com/office/drawing/2014/main" id="{430382EF-0218-74E8-2B6B-ABAB4F8A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68" y="4023034"/>
            <a:ext cx="4988938" cy="1965546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582C573-77E7-A59D-616B-DA90B43AB5FD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DFC3EA6-B726-D327-EC35-7DC7F4DBB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78" y="1686896"/>
            <a:ext cx="52101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A02307B-F014-8977-1416-3CBB15FB4CD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3944" y="1667024"/>
            <a:ext cx="8039225" cy="38967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noProof="0" dirty="0" err="1"/>
              <a:t>Info</a:t>
            </a:r>
            <a:r>
              <a:rPr lang="cs-CZ" noProof="0" dirty="0"/>
              <a:t> o předmětu, cíle a organizace, požadavky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noProof="0" dirty="0"/>
              <a:t>Úvod do projektového řízení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noProof="0" dirty="0"/>
              <a:t>Příprava a zahájení projektu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noProof="0" dirty="0"/>
              <a:t>Představení případové studie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noProof="0" dirty="0"/>
              <a:t>Zadání </a:t>
            </a:r>
            <a:r>
              <a:rPr lang="cs-CZ" noProof="0" dirty="0" err="1"/>
              <a:t>POTu</a:t>
            </a:r>
            <a:endParaRPr lang="cs-CZ" noProof="0" dirty="0"/>
          </a:p>
          <a:p>
            <a:r>
              <a:rPr lang="cs-CZ" noProof="0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03F043-6BE3-3E9F-FB38-7CE2378125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EE6590-13DF-C752-3010-F464A9C9D4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2</a:t>
            </a:fld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02492CA-52CA-5922-25FD-B9916DDB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Co nás dnes čeká?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E76A863-6EB0-A9E4-0B92-BC41312B5D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60F815-D1A0-32C1-896A-49FA3D790AE8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684689" y="1667024"/>
            <a:ext cx="1786588" cy="4140000"/>
          </a:xfrm>
        </p:spPr>
        <p:txBody>
          <a:bodyPr/>
          <a:lstStyle/>
          <a:p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81978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03028E-B1FD-4163-ABC5-62858B678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20</a:t>
            </a:fld>
            <a:endParaRPr lang="cs-CZ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CA07DCF8-6C67-A082-EC30-617AF8ECC3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1800" noProof="0" dirty="0"/>
              <a:t>Proč chceme (potřebujeme) přizpůsobit náš přístup</a:t>
            </a:r>
            <a:endParaRPr 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FC9CCEF-629B-D6D6-1965-A1222FB9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Přizpůsobení (</a:t>
            </a:r>
            <a:r>
              <a:rPr lang="cs-CZ" noProof="0" dirty="0" err="1"/>
              <a:t>tailoring</a:t>
            </a:r>
            <a:r>
              <a:rPr lang="cs-CZ" noProof="0" dirty="0"/>
              <a:t>)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6E4ABD75-3E7F-C179-7488-EB26C132FE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Co lze přizpůsobit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C110952-1158-BA5F-91B6-9E5315797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noProof="0" dirty="0"/>
              <a:t>vhodné přizpůsobení zajišťuje takovou úroveň projektového řízení, která příliš nezatěžuje tým projektového managementu.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noProof="0" dirty="0"/>
              <a:t>zajišťuje odpovídající úroveň správy, plánování a kontroly při přijatelné úrovni rizika.</a:t>
            </a:r>
          </a:p>
          <a:p>
            <a:endParaRPr lang="cs-CZ" noProof="0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DFC2EDD-22D9-8A42-53E0-B86A455FC910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noProof="0" dirty="0"/>
              <a:t>Procesy lze kombinovat nebo přizpůsobovat.
Témata aplikujeme pomocí nástrojů/technik vhodných pro daný projekt.
Role mohou být sloučeny nebo rozděleny, pokud je zachována odpovědnost a nedochází ke střetu zájmů.
Řídící produkty (= dokumenty) lze kombinovat nebo rozdělit a měly by mít formu nejvhodnější pro projekt a jeho prostředí.
Terminologie může být změněna tak, aby vyhovovala jiným standardům nebo zásadám, za předpokladu, že je důsledně uplatňována.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29762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25BE4C8E-7F68-DCB5-F0C5-036F63DB2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A4FD24-950C-92AD-0E4B-E20DFEFA65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B3C4DD-4668-0937-C5C7-F2361ADF3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21</a:t>
            </a:fld>
            <a:endParaRPr lang="cs-CZ" noProof="0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2995F3A5-115D-A537-04E9-15F7F1E51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5" name="Nadpis 14">
            <a:extLst>
              <a:ext uri="{FF2B5EF4-FFF2-40B4-BE49-F238E27FC236}">
                <a16:creationId xmlns:a16="http://schemas.microsoft.com/office/drawing/2014/main" id="{64E7758F-EBE8-BE3D-8A99-1214955B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145558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FA5E80-B9DB-EC07-8725-07D5110C79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79F352-6A1D-B11B-C43F-7F23BC7E3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22</a:t>
            </a:fld>
            <a:endParaRPr 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B4BB22E-64C9-5E69-1D59-034522B1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Projekt jako organizace</a:t>
            </a:r>
            <a:br>
              <a:rPr lang="cs-CZ" noProof="0" dirty="0"/>
            </a:br>
            <a:endParaRPr lang="cs-CZ" noProof="0" dirty="0"/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746ECB0C-82BD-E8D3-B2C4-46582283D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noProof="0" dirty="0" err="1"/>
              <a:t>Organizing</a:t>
            </a:r>
            <a:r>
              <a:rPr lang="cs-CZ" noProof="0" dirty="0"/>
              <a:t> </a:t>
            </a:r>
            <a:r>
              <a:rPr lang="cs-CZ" noProof="0" dirty="0" err="1"/>
              <a:t>theme</a:t>
            </a:r>
            <a:endParaRPr lang="cs-CZ" noProof="0" dirty="0"/>
          </a:p>
          <a:p>
            <a:r>
              <a:rPr lang="cs-CZ" noProof="0" dirty="0"/>
              <a:t>Communications management </a:t>
            </a:r>
            <a:r>
              <a:rPr lang="cs-CZ" noProof="0" dirty="0" err="1"/>
              <a:t>approach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69848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CB554B-88B5-22B5-B3A3-4384393D9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FB43B2-C5DC-DB25-4137-DB9D5BDB2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23</a:t>
            </a:fld>
            <a:endParaRPr lang="cs-CZ" noProof="0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732C85A8-8C0B-F0EC-6308-925C943148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noProof="0" dirty="0"/>
              <a:t>Stakeholder - definice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00D21C2-68FC-FF6A-5D09-E7CB54F2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err="1"/>
              <a:t>Stakeholderský</a:t>
            </a:r>
            <a:r>
              <a:rPr lang="cs-CZ" noProof="0" dirty="0"/>
              <a:t> přístup k řízení projektů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70C6939-A321-0422-4D80-0A495CC267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Tři hlavní zájmové skupiny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2650212-ED2B-734E-F514-B1086BEF1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noProof="0" dirty="0"/>
              <a:t>jakýkoli jednotlivec, skupina nebo organizace, která může ovlivnit, být ovlivněna nebo se cítit ovlivněna iniciativou (tj. programem, projektem, aktivitou nebo rizikem).</a:t>
            </a:r>
          </a:p>
        </p:txBody>
      </p:sp>
      <p:pic>
        <p:nvPicPr>
          <p:cNvPr id="11" name="Picture 32">
            <a:extLst>
              <a:ext uri="{FF2B5EF4-FFF2-40B4-BE49-F238E27FC236}">
                <a16:creationId xmlns:a16="http://schemas.microsoft.com/office/drawing/2014/main" id="{DDE83B49-9338-2215-FDDD-522A65816C18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/>
          <a:stretch>
            <a:fillRect/>
          </a:stretch>
        </p:blipFill>
        <p:spPr>
          <a:xfrm>
            <a:off x="6515505" y="1690688"/>
            <a:ext cx="4691839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08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ABA929-DBA4-C115-E46E-29703D5244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ADE51B-5A13-ACE8-C298-47D05B88E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24</a:t>
            </a:fld>
            <a:endParaRPr 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B5C3BA-26AE-C497-39F5-CFCD49E957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noProof="0" dirty="0"/>
              <a:t>Charakteristiky úspěšných projektových týmů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F6EDC78-55A6-599A-EA03-D635EDAF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Organizace projektu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78E768F-B654-B859-F9DD-55F9EE1AC1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Struktura projektového týmu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84B3B1-034D-2558-7A67-A59A5CADD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noProof="0" dirty="0"/>
              <a:t>zahrnují zájmy stakeholderů Podnik, Uživatele a Dodavatele.
mají jasně definované role na všech úrovních řízení </a:t>
            </a:r>
          </a:p>
          <a:p>
            <a:pPr>
              <a:lnSpc>
                <a:spcPct val="100000"/>
              </a:lnSpc>
            </a:pPr>
            <a:endParaRPr lang="cs-CZ" sz="2000" noProof="0" dirty="0"/>
          </a:p>
          <a:p>
            <a:pPr>
              <a:lnSpc>
                <a:spcPct val="100000"/>
              </a:lnSpc>
            </a:pPr>
            <a:r>
              <a:rPr lang="cs-CZ" sz="2000" noProof="0" dirty="0"/>
              <a:t>
</a:t>
            </a:r>
          </a:p>
          <a:p>
            <a:pPr>
              <a:lnSpc>
                <a:spcPct val="100000"/>
              </a:lnSpc>
            </a:pPr>
            <a:endParaRPr lang="cs-CZ" sz="2000" noProof="0" dirty="0"/>
          </a:p>
          <a:p>
            <a:pPr>
              <a:lnSpc>
                <a:spcPct val="100000"/>
              </a:lnSpc>
            </a:pPr>
            <a:r>
              <a:rPr lang="cs-CZ" sz="2000" noProof="0" dirty="0"/>
              <a:t>odpovědnost na všech úrovních je dobře definována.
má definovány efektivní komunikační nástroje.</a:t>
            </a:r>
            <a:endParaRPr lang="cs-CZ" noProof="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1395453-CF89-4FCD-B46C-45D7C53EE9D8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/>
          <a:stretch>
            <a:fillRect/>
          </a:stretch>
        </p:blipFill>
        <p:spPr>
          <a:xfrm>
            <a:off x="6251575" y="1868001"/>
            <a:ext cx="5219700" cy="378557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090E38F-CCC4-D89A-E5D0-61A08E9DB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483" y="2776435"/>
            <a:ext cx="3315515" cy="130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21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167F44-D766-E9F2-8E61-C79E5AA93C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CD2192-4787-F285-4784-8127E6366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25</a:t>
            </a:fld>
            <a:endParaRPr lang="cs-CZ" noProof="0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84FA1F16-3C6F-AC1D-A7A4-336AC3B38B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236" y="3663146"/>
            <a:ext cx="3312000" cy="241899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cs-CZ" sz="1200" noProof="0" dirty="0"/>
              <a:t>role může být rozdělena mezi více zástupců (osob)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cs-CZ" sz="1200" noProof="0" dirty="0"/>
              <a:t>zastupuje všechny uživatele specifikuje všechny uživatelské požadavky a přínosy, kterých má být dosaženo, a je odpovědný za jejich realizaci
spolupracuje s projektovým týmem projektového a kontroluje, zda řešení splňuje požadavky na kvalitu, funkčnost a snadnost použití
garantuje dostupnost uživatelských zdrojů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CB2F00E8-5A18-053B-0D7C-FE33551486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3663146"/>
            <a:ext cx="3312000" cy="241899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cs-CZ" sz="1200" noProof="0" dirty="0"/>
              <a:t>vždy 1 osoba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cs-CZ" sz="1200" noProof="0" dirty="0"/>
              <a:t>je v konečném důsledku zodpovědný za úspěch projektu, je klíčovým rozhodovatelem
zajišťuje, aby byl projekt zaměřen na dosažení svých cílů a dodání produktu, který dosáhne předpokládaných přínosů
vyvažuje požadavky zainteresovaných stran podniku, uživatele a dodavatele
zodpovídá za návrh a jmenování projektového týmu, včetně dalších členů projektového výboru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8755EEFB-8D53-5BE5-F76B-0E3AAA18F5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64" y="3663146"/>
            <a:ext cx="3312000" cy="241899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cs-CZ" sz="1200" noProof="0" dirty="0"/>
              <a:t>role může být rozdělena mezi více zástupců (osob)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cs-CZ" sz="1200" noProof="0" dirty="0"/>
              <a:t>zastupuje zájmy těch, kteří navrhují, vyvíjejí, usnadňují, pořizují a implementují výstupy projektu.
odpovídá za kvalitu dodávaných produktů (výstupů) a technickou integritu projektu. 
poskytuje dodavatelské zdroje pro projekt a zajišťuje, aby návrhy byly proveditelné a realistické.
zastupuje zájmy těch, kteří budou udržovat projektové výstupy (produkty) po ukončení projektu.</a:t>
            </a:r>
          </a:p>
          <a:p>
            <a:endParaRPr lang="cs-CZ" noProof="0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4AF40F4C-9D86-949A-08A9-207F59D047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11" y="3301291"/>
            <a:ext cx="3311525" cy="216000"/>
          </a:xfrm>
        </p:spPr>
        <p:txBody>
          <a:bodyPr/>
          <a:lstStyle/>
          <a:p>
            <a:r>
              <a:rPr lang="cs-CZ" sz="1400" b="1" noProof="0" dirty="0"/>
              <a:t>Uživatel (senior user)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81403D1E-9078-3371-AA48-E54F05B678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000" y="3301291"/>
            <a:ext cx="3311525" cy="216000"/>
          </a:xfrm>
        </p:spPr>
        <p:txBody>
          <a:bodyPr/>
          <a:lstStyle/>
          <a:p>
            <a:r>
              <a:rPr lang="cs-CZ" sz="1400" b="1" noProof="0" dirty="0"/>
              <a:t>Výkonný sponzor (</a:t>
            </a:r>
            <a:r>
              <a:rPr lang="cs-CZ" sz="1400" b="1" noProof="0" dirty="0" err="1"/>
              <a:t>executive</a:t>
            </a:r>
            <a:r>
              <a:rPr lang="cs-CZ" sz="1400" b="1" noProof="0" dirty="0"/>
              <a:t>)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EDE4135-1C87-1458-DAC5-D79764D450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9289" y="3301291"/>
            <a:ext cx="3311525" cy="216000"/>
          </a:xfrm>
        </p:spPr>
        <p:txBody>
          <a:bodyPr/>
          <a:lstStyle/>
          <a:p>
            <a:r>
              <a:rPr lang="cs-CZ" sz="1400" b="1" noProof="0" dirty="0"/>
              <a:t>Dodavatel (senior </a:t>
            </a:r>
            <a:r>
              <a:rPr lang="cs-CZ" sz="1400" b="1" noProof="0" dirty="0" err="1"/>
              <a:t>supplier</a:t>
            </a:r>
            <a:r>
              <a:rPr lang="cs-CZ" sz="1400" b="1" noProof="0" dirty="0"/>
              <a:t>)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4ECF8F01-DF04-689D-CACF-91F125A2F3D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317431"/>
            <a:ext cx="10752138" cy="19371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noProof="0" dirty="0"/>
              <a:t>odpovídá za úspěch nebo neúspěch projektu z hlediska obchodních, uživatelských a dodavatelských zájmů.
poskytuje jednotné vedení projektu.
usnadňuje integraci projektového týmu s funkčními útvary zúčastněných organizací.
poskytuje zdroje a schvaluje požadované finanční prostředky.
poskytování viditelnou a trvalou podporu projektovému manažerovi.</a:t>
            </a:r>
            <a:endParaRPr lang="cs-CZ" sz="2000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44F5200-2218-F677-9086-23F1A0FC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Řídící výbor (</a:t>
            </a:r>
            <a:r>
              <a:rPr lang="cs-CZ" noProof="0" dirty="0" err="1"/>
              <a:t>project</a:t>
            </a:r>
            <a:r>
              <a:rPr lang="cs-CZ" noProof="0" dirty="0"/>
              <a:t> </a:t>
            </a:r>
            <a:r>
              <a:rPr lang="cs-CZ" noProof="0" dirty="0" err="1"/>
              <a:t>board</a:t>
            </a:r>
            <a:r>
              <a:rPr lang="cs-CZ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8826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44448-F29C-2335-87CC-A4E9C5B1C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74C75B-B7DA-3817-F665-CDB28002A6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FAE5AA-51B0-CBA4-1DFB-AFBB4AE3D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26</a:t>
            </a:fld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3F7C256-2428-7491-1DC5-F5FA4F3C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Projektový manažer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F468502-CE90-084E-CF0B-9A202FBB1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01428"/>
            <a:ext cx="10753200" cy="4139998"/>
          </a:xfrm>
        </p:spPr>
        <p:txBody>
          <a:bodyPr/>
          <a:lstStyle/>
          <a:p>
            <a:r>
              <a:rPr lang="cs-CZ" noProof="0" dirty="0"/>
              <a:t>je zodpovědný za každodenní řízení projektu
řídí projekt jménem řídícího výboru projektu (</a:t>
            </a:r>
            <a:r>
              <a:rPr lang="cs-CZ" noProof="0" dirty="0" err="1"/>
              <a:t>project</a:t>
            </a:r>
            <a:r>
              <a:rPr lang="cs-CZ" noProof="0" dirty="0"/>
              <a:t> </a:t>
            </a:r>
            <a:r>
              <a:rPr lang="cs-CZ" noProof="0" dirty="0" err="1"/>
              <a:t>board</a:t>
            </a:r>
            <a:r>
              <a:rPr lang="cs-CZ" noProof="0" dirty="0"/>
              <a:t>)
vždy 1 osoba, tuto roli nelze sdílet
řídí týmové manažery, a pracovníky projektové podpory.
na malých projektech mohou vykonávat podpůrné funkce a přímo řídit odbornou práci.</a:t>
            </a:r>
          </a:p>
        </p:txBody>
      </p:sp>
    </p:spTree>
    <p:extLst>
      <p:ext uri="{BB962C8B-B14F-4D97-AF65-F5344CB8AC3E}">
        <p14:creationId xmlns:p14="http://schemas.microsoft.com/office/powerpoint/2010/main" val="3605057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51780-1719-1AD4-7E0A-A8839FA9C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D4DDCE-50C3-4AF8-DF67-57ADCE063C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31B722-A54F-7ED6-82A9-C40075194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27</a:t>
            </a:fld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0310285-BE22-455C-3254-E1163EEC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Projektový tým (manažeři týmů)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25825E2-F545-36BA-D1ED-DAB038898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noProof="0" dirty="0"/>
              <a:t>zajišťuje realizaci výstupů přidělených projektovým manažerem.
podává zprávy projektovému manažerovi a přebírá od něj pokyny
manažeři týmů jsou podřízeni projektovým manažerům bez ohledu na pozici v korporaci
pokud je manažer týmu podřízen seniornímu dodavateli, je důležité, aby tento vztah nevytvářel střet zájmů nebo nepodkopával autoritu projektového manažera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noProof="0" dirty="0"/>
              <a:t>roli týmového manažera může zastávat projektový manažer</a:t>
            </a:r>
          </a:p>
        </p:txBody>
      </p:sp>
    </p:spTree>
    <p:extLst>
      <p:ext uri="{BB962C8B-B14F-4D97-AF65-F5344CB8AC3E}">
        <p14:creationId xmlns:p14="http://schemas.microsoft.com/office/powerpoint/2010/main" val="1510342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60D73F-B921-DE08-3225-72F5E522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DC27A2-D36C-2749-4FFA-7838CE40C5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28</a:t>
            </a:fld>
            <a:endParaRPr lang="cs-CZ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B34952E-1AB9-3E4E-2204-CC29D56765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noProof="0" dirty="0"/>
              <a:t>Podpora projektu (</a:t>
            </a:r>
            <a:r>
              <a:rPr lang="cs-CZ" noProof="0" dirty="0" err="1"/>
              <a:t>project</a:t>
            </a:r>
            <a:r>
              <a:rPr lang="cs-CZ" noProof="0" dirty="0"/>
              <a:t> support)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683708-885A-7035-A7C1-9DBFF2DE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Ostatní role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BF9BDC0-A4AE-9487-F371-F2BC906C88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Zajištění kvality projektu (</a:t>
            </a:r>
            <a:r>
              <a:rPr lang="cs-CZ" noProof="0" dirty="0" err="1"/>
              <a:t>project</a:t>
            </a:r>
            <a:r>
              <a:rPr lang="cs-CZ" noProof="0" dirty="0"/>
              <a:t> </a:t>
            </a:r>
            <a:r>
              <a:rPr lang="cs-CZ" noProof="0" dirty="0" err="1"/>
              <a:t>assurance</a:t>
            </a:r>
            <a:r>
              <a:rPr lang="cs-CZ" noProof="0" dirty="0"/>
              <a:t>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0B6A2D-7EC7-FF4A-46ED-7ECA10736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6714"/>
            <a:ext cx="5219998" cy="4140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200" noProof="0" dirty="0"/>
              <a:t>implicitně je odpovědností projektového manažera
může být delegována, mnoho organizací má samostatný útvar pro podporu projektů
obvykle je zodpovědná za řízení změn, pokud není tato odpovědnost delegována jinam.
podpora projektu (</a:t>
            </a:r>
            <a:r>
              <a:rPr lang="cs-CZ" sz="2200" noProof="0" dirty="0" err="1"/>
              <a:t>project</a:t>
            </a:r>
            <a:r>
              <a:rPr lang="cs-CZ" sz="2200" noProof="0" dirty="0"/>
              <a:t> support) a zajištění kvality projektu (</a:t>
            </a:r>
            <a:r>
              <a:rPr lang="cs-CZ" sz="2200" noProof="0" dirty="0" err="1"/>
              <a:t>project</a:t>
            </a:r>
            <a:r>
              <a:rPr lang="cs-CZ" sz="2200" noProof="0" dirty="0"/>
              <a:t> </a:t>
            </a:r>
            <a:r>
              <a:rPr lang="cs-CZ" sz="2200" noProof="0" dirty="0" err="1"/>
              <a:t>assurance</a:t>
            </a:r>
            <a:r>
              <a:rPr lang="cs-CZ" sz="2200" noProof="0" dirty="0"/>
              <a:t>) by měly být odděleny.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6165AFD-BE2E-3B20-B1EB-74E4C3773F0E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noProof="0" dirty="0"/>
              <a:t>zajištění kvality projektu podporuje projektového manažera radami a vedením. </a:t>
            </a:r>
          </a:p>
          <a:p>
            <a:pPr>
              <a:lnSpc>
                <a:spcPct val="100000"/>
              </a:lnSpc>
            </a:pPr>
            <a:r>
              <a:rPr lang="cs-CZ" sz="1800" noProof="0" dirty="0"/>
              <a:t>implicitně je odpovědností řídícího výbor, jednotliví členové jsou odpovědní v souladu s oblastí zájmu, který reprezentují
může být delegována, pokud členové ŘV nemají dostatek času nebo odpovídající dovednosti a znalosti.
v takovém případě jsou jmenovaní podřízeni členovi ŘV, který dohlíží na příslušnou oblast zájmu. </a:t>
            </a:r>
          </a:p>
          <a:p>
            <a:pPr>
              <a:lnSpc>
                <a:spcPct val="100000"/>
              </a:lnSpc>
            </a:pPr>
            <a:r>
              <a:rPr lang="cs-CZ" sz="1800" noProof="0" dirty="0"/>
              <a:t>členové ŘV neztrácejí odpovědnost, i když roli delegují 
role projektového zajištění nelze přiřadit projektovému manažerovi nebo projektové podpoře.</a:t>
            </a:r>
          </a:p>
        </p:txBody>
      </p:sp>
    </p:spTree>
    <p:extLst>
      <p:ext uri="{BB962C8B-B14F-4D97-AF65-F5344CB8AC3E}">
        <p14:creationId xmlns:p14="http://schemas.microsoft.com/office/powerpoint/2010/main" val="2071811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A978BB-890C-FC6D-FAAE-2C76AA4B5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B8208-E5BE-7345-B32E-F322CDFA1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29</a:t>
            </a:fld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5E14A3E-B8B5-A6BB-C95B-C876D745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Zásady pro (případné) kombinování rolí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83ED066-C266-1ACF-4467-961ED95C2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000" noProof="0" dirty="0"/>
              <a:t>role výkonného sponzora (</a:t>
            </a:r>
            <a:r>
              <a:rPr lang="cs-CZ" sz="2000" noProof="0" dirty="0" err="1"/>
              <a:t>executive</a:t>
            </a:r>
            <a:r>
              <a:rPr lang="cs-CZ" sz="2000" noProof="0" dirty="0"/>
              <a:t>) a projektového manažera nelze kombinovat
nemůže být více než jeden výkonný sponzor (</a:t>
            </a:r>
            <a:r>
              <a:rPr lang="cs-CZ" sz="2000" noProof="0" dirty="0" err="1"/>
              <a:t>executive</a:t>
            </a:r>
            <a:r>
              <a:rPr lang="cs-CZ" sz="2000" noProof="0" dirty="0"/>
              <a:t>) a jeden projektový manažer
odpovědnost výkonného sponzora (</a:t>
            </a:r>
            <a:r>
              <a:rPr lang="cs-CZ" sz="2000" noProof="0" dirty="0" err="1"/>
              <a:t>executive</a:t>
            </a:r>
            <a:r>
              <a:rPr lang="cs-CZ" sz="2000" noProof="0" dirty="0"/>
              <a:t>) za úspěch projektu nelze delegovat
řídící výbor by neměl přiřazovat roli zajištění kvality projektu (</a:t>
            </a:r>
            <a:r>
              <a:rPr lang="cs-CZ" sz="2000" noProof="0" dirty="0" err="1"/>
              <a:t>project</a:t>
            </a:r>
            <a:r>
              <a:rPr lang="cs-CZ" sz="2000" noProof="0" dirty="0"/>
              <a:t> </a:t>
            </a:r>
            <a:r>
              <a:rPr lang="cs-CZ" sz="2000" noProof="0" dirty="0" err="1"/>
              <a:t>assurance</a:t>
            </a:r>
            <a:r>
              <a:rPr lang="cs-CZ" sz="2000" noProof="0" dirty="0"/>
              <a:t>) projektovému manažerovi, týmovému manažerovi nebo projektové podpoře (</a:t>
            </a:r>
            <a:r>
              <a:rPr lang="cs-CZ" sz="2000" noProof="0" dirty="0" err="1"/>
              <a:t>project</a:t>
            </a:r>
            <a:r>
              <a:rPr lang="cs-CZ" sz="2000" noProof="0" dirty="0"/>
              <a:t> support)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000" noProof="0" dirty="0"/>
              <a:t>kombinace rolí seniorního uživatele (senior user) a seniorního dodavatele (senior </a:t>
            </a:r>
            <a:r>
              <a:rPr lang="cs-CZ" sz="2000" noProof="0" dirty="0" err="1"/>
              <a:t>supplier</a:t>
            </a:r>
            <a:r>
              <a:rPr lang="cs-CZ" sz="2000" noProof="0" dirty="0"/>
              <a:t>) se nedoporučuje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000" noProof="0" dirty="0"/>
              <a:t>je třeba vzít v úvahu případné konflikty odpovědností, schopnost převzít spojené odpovědnosti a to, zda by nemohlo dojít k vytvoření úzkých míst a překážek</a:t>
            </a:r>
          </a:p>
        </p:txBody>
      </p:sp>
    </p:spTree>
    <p:extLst>
      <p:ext uri="{BB962C8B-B14F-4D97-AF65-F5344CB8AC3E}">
        <p14:creationId xmlns:p14="http://schemas.microsoft.com/office/powerpoint/2010/main" val="408658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30376B9-8F58-2422-95AA-D1F8B80528CD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358775" indent="-358775">
              <a:buFont typeface="Wingdings" panose="05000000000000000000" pitchFamily="2" charset="2"/>
              <a:buChar char="ü"/>
            </a:pPr>
            <a:r>
              <a:rPr lang="cs-CZ" sz="2400" noProof="0" dirty="0"/>
              <a:t>4 společná soustředění</a:t>
            </a:r>
            <a:endParaRPr lang="cs-CZ" sz="2000" noProof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noProof="0" dirty="0" err="1"/>
              <a:t>samostudim</a:t>
            </a:r>
            <a:endParaRPr lang="cs-CZ" sz="2400" noProof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noProof="0" dirty="0"/>
              <a:t>případová studie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noProof="0" dirty="0"/>
              <a:t>POT</a:t>
            </a:r>
          </a:p>
          <a:p>
            <a:endParaRPr lang="cs-CZ" sz="2400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D60E07-B12B-BB22-73DC-8CB76C80B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D11AD7-5331-C7E1-3FA6-6DD0BBE1D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5D32AF-8C7D-48AC-AB8F-2642E421D4E5}" type="slidenum">
              <a:rPr lang="cs-CZ" noProof="0" smtClean="0"/>
              <a:pPr>
                <a:defRPr/>
              </a:pPr>
              <a:t>3</a:t>
            </a:fld>
            <a:endParaRPr 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304B621-319D-42B7-BA6B-25D5264B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Organizace předmětu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55037DA-C4CD-2765-11BE-DA1F6628E9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 noProof="0" dirty="0"/>
          </a:p>
        </p:txBody>
      </p:sp>
      <p:pic>
        <p:nvPicPr>
          <p:cNvPr id="11" name="Zástupný obsah 10" descr="Obsah obrázku text, číslo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2A9E83F8-95F9-C4AB-8F63-43CF124A49A5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68" y="1695074"/>
            <a:ext cx="7319359" cy="3961008"/>
          </a:xfrm>
        </p:spPr>
      </p:pic>
    </p:spTree>
    <p:extLst>
      <p:ext uri="{BB962C8B-B14F-4D97-AF65-F5344CB8AC3E}">
        <p14:creationId xmlns:p14="http://schemas.microsoft.com/office/powerpoint/2010/main" val="3472443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C96E29-91B5-BE4E-5715-DB2B90846A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84B240-FC84-FE59-C028-18B09DE08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30</a:t>
            </a:fld>
            <a:endParaRPr 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B9045E-A257-7469-BFC5-C1B5CADC4A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0BC55AE-9506-3320-2225-79BC99EA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Efektivní projektová komunikace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3A02DFA-C1A1-3232-73F5-E26F9A96E6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Communications management </a:t>
            </a:r>
            <a:r>
              <a:rPr lang="cs-CZ" noProof="0" dirty="0" err="1"/>
              <a:t>approach</a:t>
            </a:r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D97922E-3440-0AFA-ED8A-781DBE1C9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noProof="0" dirty="0"/>
              <a:t>usnadňuje řízený a obousměrný tok informací se zúčastněnými stranami.</a:t>
            </a:r>
          </a:p>
          <a:p>
            <a:pPr>
              <a:lnSpc>
                <a:spcPct val="100000"/>
              </a:lnSpc>
            </a:pPr>
            <a:r>
              <a:rPr lang="cs-CZ" sz="2000" noProof="0" dirty="0"/>
              <a:t>zahrnuje komunikaci v závěrečné fázi projektu, aby se zajistilo, že strany, které potřebují být informovány o tom, že se projekt zavírá, byly řádně informovány.</a:t>
            </a:r>
          </a:p>
          <a:p>
            <a:pPr>
              <a:lnSpc>
                <a:spcPct val="100000"/>
              </a:lnSpc>
            </a:pPr>
            <a:r>
              <a:rPr lang="cs-CZ" sz="2000" noProof="0" dirty="0"/>
              <a:t>během projektu si vedení společnosti, řízení programu nebo zákazník ponechává kontrolu tím, že dostává informace o projektu, jak je definováno v přístupu.</a:t>
            </a:r>
          </a:p>
          <a:p>
            <a:pPr>
              <a:lnSpc>
                <a:spcPct val="100000"/>
              </a:lnSpc>
            </a:pPr>
            <a:r>
              <a:rPr lang="cs-CZ" sz="2000" noProof="0" dirty="0"/>
              <a:t>často definováno v samostatném dokumentu (</a:t>
            </a:r>
            <a:r>
              <a:rPr lang="cs-CZ" sz="2000" i="1" noProof="0" dirty="0"/>
              <a:t>Communications management </a:t>
            </a:r>
            <a:r>
              <a:rPr lang="cs-CZ" sz="2000" i="1" noProof="0" dirty="0" err="1"/>
              <a:t>approach</a:t>
            </a:r>
            <a:r>
              <a:rPr lang="cs-CZ" sz="2000" noProof="0" dirty="0"/>
              <a:t>), za jehož tvorbu je odpovědný projektový manažer.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8690C6A-2B2F-29CF-6B40-32BEF8BF41CD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noProof="0" dirty="0"/>
              <a:t>Popisuje způsob a frekvenci komunikace se stakeholdery uvnitř i vně projektu.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noProof="0" dirty="0"/>
              <a:t>
</a:t>
            </a:r>
            <a:r>
              <a:rPr lang="cs-CZ" sz="1800" u="sng" noProof="0" dirty="0"/>
              <a:t>Doporučený obsah dokumentu: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800" i="1" noProof="0" dirty="0"/>
              <a:t>Proces a postupy
Nástroje a techniky
Evidence a reporting
Načasování rizikových aktivit
Role a odpovědnosti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800" noProof="0" dirty="0"/>
              <a:t>Stakeholdeři – analýza, definice informačních potřeb</a:t>
            </a:r>
          </a:p>
          <a:p>
            <a:pPr>
              <a:lnSpc>
                <a:spcPct val="100000"/>
              </a:lnSpc>
            </a:pP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21245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EA1D2-EBA7-EA72-B6E0-6E7C55DFC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94E949FA-A707-F7DB-D0C3-B99AD0DC5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A7D37D-5F1E-60D0-1003-7054F1966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E0E64E-FB85-6BD1-EAA0-00D063E70D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31</a:t>
            </a:fld>
            <a:endParaRPr lang="cs-CZ" noProof="0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4E598B32-5668-ED4A-0B0F-DEBAFCDFC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5" name="Nadpis 14">
            <a:extLst>
              <a:ext uri="{FF2B5EF4-FFF2-40B4-BE49-F238E27FC236}">
                <a16:creationId xmlns:a16="http://schemas.microsoft.com/office/drawing/2014/main" id="{9131C329-3283-B495-EB37-23411785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2664474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876F0-891E-1388-5276-D278D47FC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536BF9-91BA-B3DC-28C7-C395186E1A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2FDCFC-8DDA-2B60-1457-A43416CE5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32</a:t>
            </a:fld>
            <a:endParaRPr 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28A84483-D833-EC7C-36F2-9C0B5724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Předprojektová fáze </a:t>
            </a:r>
            <a:br>
              <a:rPr lang="cs-CZ" noProof="0" dirty="0"/>
            </a:br>
            <a:br>
              <a:rPr lang="cs-CZ" noProof="0" dirty="0"/>
            </a:br>
            <a:br>
              <a:rPr lang="cs-CZ" noProof="0" dirty="0"/>
            </a:br>
            <a:endParaRPr lang="cs-CZ" noProof="0" dirty="0"/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33E77E6E-42C7-D36C-3D65-7C443B188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326266"/>
          </a:xfrm>
        </p:spPr>
        <p:txBody>
          <a:bodyPr/>
          <a:lstStyle/>
          <a:p>
            <a:r>
              <a:rPr lang="cs-CZ" noProof="0" dirty="0"/>
              <a:t>Business case</a:t>
            </a:r>
          </a:p>
          <a:p>
            <a:r>
              <a:rPr lang="cs-CZ" noProof="0" dirty="0" err="1"/>
              <a:t>Starting</a:t>
            </a:r>
            <a:r>
              <a:rPr lang="cs-CZ" noProof="0" dirty="0"/>
              <a:t> up a </a:t>
            </a:r>
            <a:r>
              <a:rPr lang="cs-CZ" noProof="0" dirty="0" err="1"/>
              <a:t>project</a:t>
            </a:r>
            <a:r>
              <a:rPr lang="cs-CZ" noProof="0" dirty="0"/>
              <a:t> </a:t>
            </a:r>
            <a:r>
              <a:rPr lang="cs-CZ" noProof="0" dirty="0" err="1"/>
              <a:t>process</a:t>
            </a:r>
            <a:endParaRPr lang="cs-CZ" noProof="0" dirty="0"/>
          </a:p>
          <a:p>
            <a:r>
              <a:rPr lang="cs-CZ" noProof="0" dirty="0"/>
              <a:t>Project </a:t>
            </a:r>
            <a:r>
              <a:rPr lang="cs-CZ" noProof="0" dirty="0" err="1"/>
              <a:t>brief</a:t>
            </a:r>
            <a:endParaRPr lang="cs-CZ" noProof="0" dirty="0"/>
          </a:p>
          <a:p>
            <a:r>
              <a:rPr lang="cs-CZ" noProof="0" dirty="0" err="1"/>
              <a:t>Benefits</a:t>
            </a:r>
            <a:r>
              <a:rPr lang="cs-CZ" noProof="0" dirty="0"/>
              <a:t> management </a:t>
            </a:r>
            <a:r>
              <a:rPr lang="cs-CZ" noProof="0" dirty="0" err="1"/>
              <a:t>approach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87538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467E60-ECA7-38AC-601B-F4100A960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211484-F580-74F4-2180-4E524F29E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33</a:t>
            </a:fld>
            <a:endParaRPr 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862F20-3733-AD1E-CBBF-6EEDDC15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Zdůvodnění projektu (business case)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FDB6AC-CCDD-65DB-D45E-1A89E21CC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noProof="0" dirty="0"/>
              <a:t>cílem je posoudit, zda je projekt (a v celém průběhu realizace zůstává) žádoucí, životaschopný a dosažitelný</a:t>
            </a:r>
          </a:p>
          <a:p>
            <a:pPr>
              <a:lnSpc>
                <a:spcPct val="100000"/>
              </a:lnSpc>
            </a:pPr>
            <a:r>
              <a:rPr lang="cs-CZ" sz="2400" noProof="0" dirty="0"/>
              <a:t>často písemně zpracovaný dokument, předkládaný ke schválení řídícímu výboru (</a:t>
            </a:r>
            <a:r>
              <a:rPr lang="cs-CZ" sz="2400" noProof="0" dirty="0" err="1"/>
              <a:t>project</a:t>
            </a:r>
            <a:r>
              <a:rPr lang="cs-CZ" sz="2400" noProof="0" dirty="0"/>
              <a:t> </a:t>
            </a:r>
            <a:r>
              <a:rPr lang="cs-CZ" sz="2400" noProof="0" dirty="0" err="1"/>
              <a:t>board</a:t>
            </a:r>
            <a:r>
              <a:rPr lang="cs-CZ" sz="2400" noProof="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400" noProof="0" dirty="0"/>
              <a:t>naplňuje princip </a:t>
            </a:r>
            <a:r>
              <a:rPr lang="cs-CZ" sz="2400" noProof="0" dirty="0" err="1"/>
              <a:t>Continued</a:t>
            </a:r>
            <a:r>
              <a:rPr lang="cs-CZ" sz="2400" noProof="0" dirty="0"/>
              <a:t> Business </a:t>
            </a:r>
            <a:r>
              <a:rPr lang="cs-CZ" sz="2400" noProof="0" dirty="0" err="1"/>
              <a:t>Justification</a:t>
            </a:r>
            <a:r>
              <a:rPr lang="cs-CZ" sz="2400" noProof="0" dirty="0"/>
              <a:t> =&gt; tvorba, ověřování, udržování, potvrzování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3B76771-83D5-FA4B-478D-826F791BD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00" y="3911600"/>
            <a:ext cx="6463917" cy="22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83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E9D156-BAF6-4B98-89F4-90DA378256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noProof="0" dirty="0"/>
              <a:t>Definice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4C0EFC-FE16-42AE-92D0-CD0F8056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(</a:t>
            </a:r>
            <a:r>
              <a:rPr lang="cs-CZ" noProof="0" dirty="0" err="1"/>
              <a:t>Outline</a:t>
            </a:r>
            <a:r>
              <a:rPr lang="cs-CZ" noProof="0" dirty="0"/>
              <a:t>) Business Case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7D9EA5-6401-484C-B5FD-21099591B7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Obsah dokumentu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253FD0-DAE3-42D9-8B3E-16E0D74A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noProof="0" dirty="0"/>
              <a:t>Odůvodňuje realizace projektu na základě odhadovaných </a:t>
            </a:r>
            <a:r>
              <a:rPr lang="cs-CZ" b="1" noProof="0" dirty="0"/>
              <a:t>nákladů</a:t>
            </a:r>
            <a:r>
              <a:rPr lang="cs-CZ" noProof="0" dirty="0"/>
              <a:t> ve srovnání s předpokládanými </a:t>
            </a:r>
            <a:r>
              <a:rPr lang="cs-CZ" b="1" noProof="0" dirty="0"/>
              <a:t>přínosy</a:t>
            </a:r>
            <a:r>
              <a:rPr lang="cs-CZ" noProof="0" dirty="0"/>
              <a:t>, s přihlédnutím k souvisejícím </a:t>
            </a:r>
            <a:r>
              <a:rPr lang="cs-CZ" b="1" noProof="0" dirty="0"/>
              <a:t>rizikům</a:t>
            </a:r>
            <a:r>
              <a:rPr lang="cs-CZ" noProof="0" dirty="0"/>
              <a:t>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F8778B-DF25-4D4E-A8A7-6629E427C30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lvl="1"/>
            <a:r>
              <a:rPr lang="cs-CZ" b="1" noProof="0" dirty="0"/>
              <a:t>Důvody </a:t>
            </a:r>
            <a:r>
              <a:rPr lang="cs-CZ" sz="1800" noProof="0" dirty="0"/>
              <a:t>pro realizaci projektu</a:t>
            </a:r>
            <a:endParaRPr lang="cs-CZ" noProof="0" dirty="0"/>
          </a:p>
          <a:p>
            <a:pPr lvl="1"/>
            <a:r>
              <a:rPr lang="cs-CZ" noProof="0" dirty="0"/>
              <a:t>(</a:t>
            </a:r>
            <a:r>
              <a:rPr lang="cs-CZ" b="1" noProof="0" dirty="0"/>
              <a:t>Business) </a:t>
            </a:r>
            <a:r>
              <a:rPr lang="cs-CZ" b="1" noProof="0" dirty="0" err="1"/>
              <a:t>options</a:t>
            </a:r>
            <a:r>
              <a:rPr lang="cs-CZ" b="1" noProof="0" dirty="0"/>
              <a:t> </a:t>
            </a:r>
            <a:r>
              <a:rPr lang="cs-CZ" noProof="0" dirty="0"/>
              <a:t>= </a:t>
            </a:r>
            <a:r>
              <a:rPr lang="cs-CZ" sz="1800" noProof="0" dirty="0"/>
              <a:t>jak dosáhnout cílů. = &gt; analýza a odůvodněné doporučení, kterou možnost zvolit = &gt; projektový přístup</a:t>
            </a:r>
            <a:endParaRPr lang="cs-CZ" noProof="0" dirty="0"/>
          </a:p>
          <a:p>
            <a:pPr marL="324000" lvl="1" indent="0">
              <a:buNone/>
            </a:pPr>
            <a:r>
              <a:rPr lang="cs-CZ" noProof="0" dirty="0"/>
              <a:t>	</a:t>
            </a:r>
            <a:r>
              <a:rPr lang="cs-CZ" sz="1400" noProof="0" dirty="0"/>
              <a:t>Do </a:t>
            </a:r>
            <a:r>
              <a:rPr lang="cs-CZ" sz="1400" noProof="0" dirty="0" err="1"/>
              <a:t>nothing</a:t>
            </a:r>
            <a:r>
              <a:rPr lang="cs-CZ" sz="1400" noProof="0" dirty="0"/>
              <a:t> (nulová varianta)</a:t>
            </a:r>
            <a:endParaRPr lang="cs-CZ" noProof="0" dirty="0"/>
          </a:p>
          <a:p>
            <a:pPr lvl="2"/>
            <a:r>
              <a:rPr lang="cs-CZ" noProof="0" dirty="0"/>
              <a:t>Do </a:t>
            </a:r>
            <a:r>
              <a:rPr lang="cs-CZ" noProof="0" dirty="0" err="1"/>
              <a:t>the</a:t>
            </a:r>
            <a:r>
              <a:rPr lang="cs-CZ" noProof="0" dirty="0"/>
              <a:t> minimum</a:t>
            </a:r>
          </a:p>
          <a:p>
            <a:pPr lvl="2"/>
            <a:r>
              <a:rPr lang="cs-CZ" noProof="0" dirty="0"/>
              <a:t>Do </a:t>
            </a:r>
            <a:r>
              <a:rPr lang="cs-CZ" noProof="0" dirty="0" err="1"/>
              <a:t>something</a:t>
            </a:r>
            <a:endParaRPr lang="cs-CZ" noProof="0" dirty="0"/>
          </a:p>
          <a:p>
            <a:pPr lvl="1"/>
            <a:r>
              <a:rPr lang="cs-CZ" b="1" noProof="0" dirty="0"/>
              <a:t>Očekávané přínosy – </a:t>
            </a:r>
            <a:r>
              <a:rPr lang="cs-CZ" sz="1600" noProof="0" dirty="0"/>
              <a:t>požadované výsledky (kvalitativní i kvantitativní) by měly být vyjádřeny v měřitelných hodnotách.</a:t>
            </a:r>
            <a:endParaRPr lang="cs-CZ" noProof="0" dirty="0"/>
          </a:p>
          <a:p>
            <a:pPr lvl="1"/>
            <a:r>
              <a:rPr lang="cs-CZ" b="1" noProof="0" dirty="0"/>
              <a:t>Očekávané dis-benefity – </a:t>
            </a:r>
            <a:r>
              <a:rPr lang="cs-CZ" sz="1600" noProof="0" dirty="0"/>
              <a:t>(potenciální) negativní výsledky projektových aktivit</a:t>
            </a:r>
            <a:endParaRPr lang="cs-CZ" noProof="0" dirty="0"/>
          </a:p>
          <a:p>
            <a:pPr lvl="1"/>
            <a:r>
              <a:rPr lang="cs-CZ" b="1" noProof="0" dirty="0"/>
              <a:t>Časové měřítko</a:t>
            </a:r>
          </a:p>
          <a:p>
            <a:pPr lvl="1"/>
            <a:r>
              <a:rPr lang="cs-CZ" noProof="0" dirty="0"/>
              <a:t>(Odhadované) </a:t>
            </a:r>
            <a:r>
              <a:rPr lang="cs-CZ" b="1" noProof="0" dirty="0"/>
              <a:t>náklady</a:t>
            </a:r>
          </a:p>
          <a:p>
            <a:pPr lvl="1"/>
            <a:r>
              <a:rPr lang="cs-CZ" noProof="0" dirty="0"/>
              <a:t>(Očekávaná) hlavní </a:t>
            </a:r>
            <a:r>
              <a:rPr lang="cs-CZ" b="1" noProof="0" dirty="0"/>
              <a:t>rizika</a:t>
            </a:r>
          </a:p>
        </p:txBody>
      </p:sp>
    </p:spTree>
    <p:extLst>
      <p:ext uri="{BB962C8B-B14F-4D97-AF65-F5344CB8AC3E}">
        <p14:creationId xmlns:p14="http://schemas.microsoft.com/office/powerpoint/2010/main" val="3372843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A376EC-53CA-F0D7-75D5-8AF6D5ECEF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3859EB-429C-9221-65AB-70A4C54FD7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35</a:t>
            </a:fld>
            <a:endParaRPr 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1A6E07-25CF-03C9-D444-94D01E23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Jak poznáme, že je projekt žádoucí?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3796743-232C-39A9-C3A6-61A9B34565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94BDE7E-79CE-A046-AE10-C48699FD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28" y="1290515"/>
            <a:ext cx="5219998" cy="47530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noProof="0" dirty="0"/>
              <a:t>definujeme měřitelné benefity</a:t>
            </a:r>
          </a:p>
          <a:p>
            <a:pPr>
              <a:lnSpc>
                <a:spcPct val="100000"/>
              </a:lnSpc>
            </a:pPr>
            <a:r>
              <a:rPr lang="cs-CZ" sz="2000" noProof="0" dirty="0"/>
              <a:t>porovnáváme náklady proti (plánovaným) benefitům projektu</a:t>
            </a:r>
          </a:p>
          <a:p>
            <a:pPr>
              <a:lnSpc>
                <a:spcPct val="100000"/>
              </a:lnSpc>
            </a:pPr>
            <a:r>
              <a:rPr lang="cs-CZ" sz="2000" noProof="0" dirty="0"/>
              <a:t>samostatný dokument - </a:t>
            </a:r>
            <a:r>
              <a:rPr lang="cs-CZ" sz="2000" b="1" i="1" noProof="0" dirty="0" err="1"/>
              <a:t>Benefits</a:t>
            </a:r>
            <a:r>
              <a:rPr lang="cs-CZ" sz="2000" b="1" i="1" noProof="0" dirty="0"/>
              <a:t> management </a:t>
            </a:r>
            <a:r>
              <a:rPr lang="cs-CZ" sz="2000" b="1" i="1" noProof="0" dirty="0" err="1"/>
              <a:t>approach</a:t>
            </a:r>
            <a:endParaRPr lang="cs-CZ" sz="2000" b="1" i="1" noProof="0" dirty="0"/>
          </a:p>
          <a:p>
            <a:pPr lvl="1">
              <a:spcAft>
                <a:spcPts val="1200"/>
              </a:spcAft>
            </a:pPr>
            <a:r>
              <a:rPr lang="cs-CZ" sz="1200" noProof="0" dirty="0"/>
              <a:t>popisuje, </a:t>
            </a:r>
            <a:r>
              <a:rPr lang="cs-CZ" sz="1200" b="1" noProof="0" dirty="0"/>
              <a:t>jak a kdy </a:t>
            </a:r>
            <a:r>
              <a:rPr lang="cs-CZ" sz="1200" noProof="0" dirty="0"/>
              <a:t>lze měřit očekávané přínosy.
definuje aktivity a kontroly, které budou zavedeny, aby bylo zajištěno dosažení výsledků (</a:t>
            </a:r>
            <a:r>
              <a:rPr lang="cs-CZ" sz="1200" noProof="0" dirty="0" err="1"/>
              <a:t>outcomes</a:t>
            </a:r>
            <a:r>
              <a:rPr lang="cs-CZ" sz="1200" noProof="0" dirty="0"/>
              <a:t>) a realizace přínosů (</a:t>
            </a:r>
            <a:r>
              <a:rPr lang="cs-CZ" sz="1200" noProof="0" dirty="0" err="1"/>
              <a:t>benefits</a:t>
            </a:r>
            <a:r>
              <a:rPr lang="cs-CZ" sz="1200" noProof="0" dirty="0"/>
              <a:t>).</a:t>
            </a:r>
          </a:p>
          <a:p>
            <a:pPr lvl="1"/>
            <a:r>
              <a:rPr lang="cs-CZ" sz="1200" noProof="0" dirty="0"/>
              <a:t>obsah dokumentu:</a:t>
            </a:r>
          </a:p>
          <a:p>
            <a:pPr marL="715963" lvl="2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noProof="0" dirty="0"/>
              <a:t>rozsah přístupu k řízení přínosů zahrnující, jaké přínosy mají být řízeny a měřeny.
</a:t>
            </a:r>
            <a:r>
              <a:rPr lang="cs-CZ" sz="1100" b="1" noProof="0" dirty="0"/>
              <a:t>kdo</a:t>
            </a:r>
            <a:r>
              <a:rPr lang="cs-CZ" sz="1100" noProof="0" dirty="0"/>
              <a:t> je odpovědný za očekávané přínosy.
jaká manažerská opatření jsou nutná k zajištění dosažení výsledků projektu.
jak měřit dosažení očekávaných přínosů a kdy je lze měřit.
jaké zdroje jsou k tomu potřeba.
základní metriky, ze kterých budou vypočítána zlepšení.
jak bude přezkoumá(</a:t>
            </a:r>
            <a:r>
              <a:rPr lang="cs-CZ" sz="1100" noProof="0" dirty="0" err="1"/>
              <a:t>vá</a:t>
            </a:r>
            <a:r>
              <a:rPr lang="cs-CZ" sz="1100" noProof="0" dirty="0"/>
              <a:t>)na výkonnost produktu projektu.</a:t>
            </a:r>
          </a:p>
          <a:p>
            <a:pPr marL="539750" indent="-179388">
              <a:lnSpc>
                <a:spcPct val="100000"/>
              </a:lnSpc>
              <a:spcBef>
                <a:spcPts val="1200"/>
              </a:spcBef>
            </a:pPr>
            <a:r>
              <a:rPr lang="cs-CZ" sz="1200" noProof="0" dirty="0"/>
              <a:t>při ukončení projektu je předávána spolu s výstupem a řízení benefitů přechází na zákazníka nebo managment programu / portfolia. </a:t>
            </a:r>
          </a:p>
          <a:p>
            <a:pPr marL="53563" indent="-176213">
              <a:buFont typeface="Arial" panose="020B0604020202020204" pitchFamily="34" charset="0"/>
              <a:buChar char="•"/>
            </a:pPr>
            <a:endParaRPr lang="cs-CZ" noProof="0" dirty="0"/>
          </a:p>
          <a:p>
            <a:endParaRPr lang="cs-CZ" noProof="0" dirty="0"/>
          </a:p>
        </p:txBody>
      </p:sp>
      <p:pic>
        <p:nvPicPr>
          <p:cNvPr id="32" name="Zástupný obsah 31">
            <a:extLst>
              <a:ext uri="{FF2B5EF4-FFF2-40B4-BE49-F238E27FC236}">
                <a16:creationId xmlns:a16="http://schemas.microsoft.com/office/drawing/2014/main" id="{3530956D-7577-29BE-D0DE-30BFF039C150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/>
          <a:stretch>
            <a:fillRect/>
          </a:stretch>
        </p:blipFill>
        <p:spPr>
          <a:xfrm>
            <a:off x="6251575" y="2227367"/>
            <a:ext cx="5219700" cy="30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9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DF2888-EF09-9CCC-D430-C8C6485175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C1C11C-0CE3-D96A-4934-E70DE3DE33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36</a:t>
            </a:fld>
            <a:endParaRPr lang="cs-CZ" noProof="0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885F0D-716A-2E99-1F59-1A750ABA224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9ADF4E-4D96-A653-D89A-3C678A6F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noProof="0" dirty="0"/>
              <a:t>Příprava projektu (</a:t>
            </a:r>
            <a:r>
              <a:rPr lang="cs-CZ" sz="3600" noProof="0" dirty="0" err="1"/>
              <a:t>starting</a:t>
            </a:r>
            <a:r>
              <a:rPr lang="cs-CZ" sz="3600" noProof="0" dirty="0"/>
              <a:t> up a </a:t>
            </a:r>
            <a:r>
              <a:rPr lang="cs-CZ" sz="3600" noProof="0" dirty="0" err="1"/>
              <a:t>project</a:t>
            </a:r>
            <a:r>
              <a:rPr lang="cs-CZ" sz="3600" noProof="0" dirty="0"/>
              <a:t> </a:t>
            </a:r>
            <a:r>
              <a:rPr lang="cs-CZ" sz="3600" noProof="0" dirty="0" err="1"/>
              <a:t>process</a:t>
            </a:r>
            <a:r>
              <a:rPr lang="cs-CZ" sz="3600" noProof="0" dirty="0"/>
              <a:t>)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42B94454-BE37-DDDB-88A9-6AAF1A06F9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08857" y="1495874"/>
            <a:ext cx="5220000" cy="271576"/>
          </a:xfrm>
        </p:spPr>
        <p:txBody>
          <a:bodyPr/>
          <a:lstStyle/>
          <a:p>
            <a:r>
              <a:rPr lang="cs-CZ" sz="2800" b="1" i="1" noProof="0" dirty="0"/>
              <a:t>Charta projektu (Project </a:t>
            </a:r>
            <a:r>
              <a:rPr lang="cs-CZ" sz="2800" b="1" i="1" noProof="0" dirty="0" err="1"/>
              <a:t>Brief</a:t>
            </a:r>
            <a:r>
              <a:rPr lang="cs-CZ" sz="2800" b="1" i="1" noProof="0" dirty="0"/>
              <a:t>)</a:t>
            </a:r>
          </a:p>
        </p:txBody>
      </p:sp>
      <p:pic>
        <p:nvPicPr>
          <p:cNvPr id="24" name="Zástupný obsah 23">
            <a:extLst>
              <a:ext uri="{FF2B5EF4-FFF2-40B4-BE49-F238E27FC236}">
                <a16:creationId xmlns:a16="http://schemas.microsoft.com/office/drawing/2014/main" id="{AA4910F9-CC36-6835-820B-744D24CB7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25" y="2098711"/>
            <a:ext cx="4963638" cy="3327328"/>
          </a:xfrm>
          <a:prstGeom prst="rect">
            <a:avLst/>
          </a:prstGeom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996098C8-CC60-9D12-4732-B3E4C7F76800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932495"/>
            <a:ext cx="5219998" cy="40959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noProof="0" dirty="0"/>
              <a:t>Definice projektu </a:t>
            </a:r>
            <a:r>
              <a:rPr lang="cs-CZ" sz="2000" noProof="0" dirty="0"/>
              <a:t>– vysvětluje, čeho má projekt dosáhnout. Zahrnuje pozadí, definuje </a:t>
            </a:r>
            <a:r>
              <a:rPr lang="cs-CZ" sz="2000" i="1" u="sng" noProof="0" dirty="0"/>
              <a:t>cíle projektu</a:t>
            </a:r>
            <a:r>
              <a:rPr lang="cs-CZ" sz="2000" noProof="0" dirty="0"/>
              <a:t>, požadované </a:t>
            </a:r>
            <a:r>
              <a:rPr lang="cs-CZ" sz="2000" i="1" u="sng" noProof="0" dirty="0"/>
              <a:t>výstupy</a:t>
            </a:r>
            <a:r>
              <a:rPr lang="cs-CZ" sz="2000" i="1" noProof="0" dirty="0"/>
              <a:t>, </a:t>
            </a:r>
            <a:r>
              <a:rPr lang="cs-CZ" sz="2000" i="1" u="sng" noProof="0" dirty="0"/>
              <a:t>rozsah</a:t>
            </a:r>
            <a:r>
              <a:rPr lang="cs-CZ" sz="2000" i="1" noProof="0" dirty="0"/>
              <a:t> </a:t>
            </a:r>
            <a:r>
              <a:rPr lang="cs-CZ" sz="2000" noProof="0" dirty="0"/>
              <a:t>a </a:t>
            </a:r>
            <a:r>
              <a:rPr lang="cs-CZ" sz="2000" i="1" u="sng" noProof="0" dirty="0"/>
              <a:t>výjimky</a:t>
            </a:r>
            <a:r>
              <a:rPr lang="cs-CZ" sz="2000" noProof="0" dirty="0"/>
              <a:t> projektu, </a:t>
            </a:r>
            <a:r>
              <a:rPr lang="cs-CZ" sz="2000" i="1" u="sng" noProof="0" dirty="0"/>
              <a:t>omezení</a:t>
            </a:r>
            <a:r>
              <a:rPr lang="cs-CZ" sz="2000" noProof="0" dirty="0"/>
              <a:t> a </a:t>
            </a:r>
            <a:r>
              <a:rPr lang="cs-CZ" sz="2000" i="1" u="sng" noProof="0" dirty="0"/>
              <a:t>předpoklady</a:t>
            </a:r>
            <a:r>
              <a:rPr lang="cs-CZ" sz="2000" noProof="0" dirty="0"/>
              <a:t> a </a:t>
            </a:r>
            <a:r>
              <a:rPr lang="cs-CZ" sz="2000" b="1" i="1" u="sng" noProof="0" dirty="0">
                <a:solidFill>
                  <a:schemeClr val="tx2"/>
                </a:solidFill>
              </a:rPr>
              <a:t>tolerance</a:t>
            </a:r>
            <a:r>
              <a:rPr lang="cs-CZ" sz="2000" noProof="0" dirty="0"/>
              <a:t> projektu.
</a:t>
            </a:r>
            <a:r>
              <a:rPr lang="cs-CZ" sz="2000" b="1" noProof="0" dirty="0"/>
              <a:t>Zdůvodnění projektu </a:t>
            </a:r>
            <a:r>
              <a:rPr lang="cs-CZ" sz="2000" noProof="0" dirty="0"/>
              <a:t>(business case) - viz předchozí snímek č. 31
</a:t>
            </a:r>
            <a:r>
              <a:rPr lang="cs-CZ" sz="2000" b="1" noProof="0" dirty="0"/>
              <a:t>Popis výstupů projektu </a:t>
            </a:r>
            <a:r>
              <a:rPr lang="cs-CZ" sz="2000" noProof="0" dirty="0"/>
              <a:t>(</a:t>
            </a:r>
            <a:r>
              <a:rPr lang="cs-CZ" sz="2000" noProof="0" dirty="0" err="1"/>
              <a:t>project</a:t>
            </a:r>
            <a:r>
              <a:rPr lang="cs-CZ" sz="2000" noProof="0" dirty="0"/>
              <a:t> </a:t>
            </a:r>
            <a:r>
              <a:rPr lang="cs-CZ" sz="2000" noProof="0" dirty="0" err="1"/>
              <a:t>product</a:t>
            </a:r>
            <a:r>
              <a:rPr lang="cs-CZ" sz="2000" noProof="0" dirty="0"/>
              <a:t>) – definuje jejich očekávanou kvalitu a akceptační kritérií.
</a:t>
            </a:r>
            <a:r>
              <a:rPr lang="cs-CZ" sz="2000" b="1" noProof="0" dirty="0"/>
              <a:t>Struktura projektového týmu </a:t>
            </a:r>
            <a:r>
              <a:rPr lang="cs-CZ" sz="2000" noProof="0" dirty="0"/>
              <a:t>– definuje role a odpovědnosti v projektovém týmu.</a:t>
            </a:r>
          </a:p>
        </p:txBody>
      </p:sp>
    </p:spTree>
    <p:extLst>
      <p:ext uri="{BB962C8B-B14F-4D97-AF65-F5344CB8AC3E}">
        <p14:creationId xmlns:p14="http://schemas.microsoft.com/office/powerpoint/2010/main" val="2966320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99F6B-BAAE-1D56-5498-7C1FB7755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F02D95-F67A-FE2E-56E9-A4C13E4E1E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D878DE-0ACB-E8BA-4462-79CFC793B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37</a:t>
            </a:fld>
            <a:endParaRPr 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22DEC46-0CAF-6A4A-D6E6-11206987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Zahájení projektu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975C6173-5005-41F3-437B-9BA1A9E75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noProof="0" dirty="0" err="1"/>
              <a:t>Initiating</a:t>
            </a:r>
            <a:r>
              <a:rPr lang="cs-CZ" noProof="0" dirty="0"/>
              <a:t> a </a:t>
            </a:r>
            <a:r>
              <a:rPr lang="cs-CZ" noProof="0" dirty="0" err="1"/>
              <a:t>project</a:t>
            </a:r>
            <a:r>
              <a:rPr lang="cs-CZ" noProof="0" dirty="0"/>
              <a:t> </a:t>
            </a:r>
            <a:r>
              <a:rPr lang="cs-CZ" noProof="0" dirty="0" err="1"/>
              <a:t>process</a:t>
            </a:r>
            <a:endParaRPr lang="cs-CZ" noProof="0" dirty="0"/>
          </a:p>
          <a:p>
            <a:r>
              <a:rPr lang="cs-CZ" noProof="0" dirty="0"/>
              <a:t>Project </a:t>
            </a:r>
            <a:r>
              <a:rPr lang="cs-CZ" noProof="0" dirty="0" err="1"/>
              <a:t>inititation</a:t>
            </a:r>
            <a:r>
              <a:rPr lang="cs-CZ" noProof="0" dirty="0"/>
              <a:t> </a:t>
            </a:r>
            <a:r>
              <a:rPr lang="cs-CZ" noProof="0" dirty="0" err="1"/>
              <a:t>documentation</a:t>
            </a:r>
            <a:r>
              <a:rPr lang="cs-CZ" noProof="0" dirty="0"/>
              <a:t> (PID) – </a:t>
            </a:r>
            <a:r>
              <a:rPr lang="cs-CZ" noProof="0" dirty="0" err="1"/>
              <a:t>project</a:t>
            </a:r>
            <a:r>
              <a:rPr lang="cs-CZ" noProof="0" dirty="0"/>
              <a:t> management </a:t>
            </a:r>
            <a:r>
              <a:rPr lang="cs-CZ" noProof="0" dirty="0" err="1"/>
              <a:t>approaches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60382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36EA74-7D2A-B262-CDB6-A3053EE39F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46FA57-D70F-464B-CC70-44293CA58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38</a:t>
            </a:fld>
            <a:endParaRPr lang="cs-CZ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B9B932F-CE1D-2405-A6DC-3734431BAF9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noProof="0" dirty="0"/>
              <a:t>Co je cílem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2F2318-1864-4B64-EA04-C1D182C6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Proces zahájení projektu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0C10EBF-99D9-21AE-7254-7187910514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Postup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1E1583-EAF0-AAE4-36EA-B6DFDB30A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531278" cy="414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noProof="0" dirty="0"/>
              <a:t>nastavit systém řízení projektu</a:t>
            </a:r>
          </a:p>
          <a:p>
            <a:pPr lvl="1"/>
            <a:r>
              <a:rPr lang="cs-CZ" sz="1600" noProof="0" dirty="0"/>
              <a:t>kdo se má podílet na rozhodování o projektu
jak bude dosaženo požadované kvality.
jak budou identifikována, vyhodnocena a kontrolována rizika, problémy a změny.
jak bude pokrok monitorován a kontrolován.
kdo, v jakém formátu a kdy potřebuje informace.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noProof="0" dirty="0"/>
              <a:t>jasně definovat</a:t>
            </a:r>
          </a:p>
          <a:p>
            <a:pPr lvl="1"/>
            <a:r>
              <a:rPr lang="cs-CZ" sz="1600" noProof="0" dirty="0"/>
              <a:t>důvody</a:t>
            </a:r>
            <a:r>
              <a:rPr lang="cs-CZ" sz="1600" b="1" noProof="0" dirty="0"/>
              <a:t> </a:t>
            </a:r>
            <a:r>
              <a:rPr lang="cs-CZ" sz="1600" noProof="0" dirty="0"/>
              <a:t>pro realizaci projektu, očekávané přínosy a související rizika.
rozsah</a:t>
            </a:r>
            <a:r>
              <a:rPr lang="cs-CZ" sz="1600" b="1" noProof="0" dirty="0"/>
              <a:t> </a:t>
            </a:r>
            <a:r>
              <a:rPr lang="cs-CZ" sz="1600" noProof="0" dirty="0"/>
              <a:t>toho, co je třeba udělat, a výstupy (produkty), které mají být dodány.
jak a kdy budou produkty projektu dodány a za jakou cenu.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18CA3895-C2C5-6BA6-6B52-337532DFF394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25" y="1690688"/>
            <a:ext cx="37898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70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06DA2D-7560-6331-581F-9B349CC64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39A83-AFA3-96F9-5276-AB56F05C6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39</a:t>
            </a:fld>
            <a:endParaRPr lang="cs-CZ" noProof="0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89407B3F-22D2-74B4-8ADA-BD9A32FCEF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2780873"/>
            <a:ext cx="3312000" cy="30611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0" dirty="0"/>
              <a:t>kdo se má podílet na rozhodování o </a:t>
            </a:r>
            <a:r>
              <a:rPr lang="cs-CZ" sz="1400" noProof="0" dirty="0" err="1"/>
              <a:t>projeku</a:t>
            </a:r>
            <a:r>
              <a:rPr lang="cs-CZ" sz="1400" noProof="0" dirty="0"/>
              <a:t>
jak bude dosaženo požadované kvality
jak budou identifikována, vyhodnocena a kontrolována rizika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0" dirty="0"/>
              <a:t>jak budou identifikovány, vyhodnoceny a kontrolovány změny
kdo, v jakém formátu a kdy potřebuje informace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0" dirty="0"/>
              <a:t>jak bude monitorován a kontrolován pokrok</a:t>
            </a:r>
          </a:p>
          <a:p>
            <a:endParaRPr lang="cs-CZ" noProof="0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8EDCA737-A96C-493A-9B1F-38AF8FB176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2780873"/>
            <a:ext cx="3312000" cy="3061128"/>
          </a:xfrm>
        </p:spPr>
        <p:txBody>
          <a:bodyPr/>
          <a:lstStyle/>
          <a:p>
            <a:r>
              <a:rPr lang="cs-CZ" noProof="0" dirty="0"/>
              <a:t>organizace</a:t>
            </a:r>
          </a:p>
          <a:p>
            <a:endParaRPr lang="cs-CZ" noProof="0" dirty="0"/>
          </a:p>
          <a:p>
            <a:r>
              <a:rPr lang="cs-CZ" noProof="0" dirty="0"/>
              <a:t>řízení kvality</a:t>
            </a:r>
          </a:p>
          <a:p>
            <a:endParaRPr lang="cs-CZ" noProof="0" dirty="0"/>
          </a:p>
          <a:p>
            <a:r>
              <a:rPr lang="cs-CZ" noProof="0" dirty="0"/>
              <a:t>řízení rizika</a:t>
            </a:r>
          </a:p>
          <a:p>
            <a:endParaRPr lang="cs-CZ" noProof="0" dirty="0"/>
          </a:p>
          <a:p>
            <a:r>
              <a:rPr lang="cs-CZ" noProof="0" dirty="0"/>
              <a:t>řízení změn</a:t>
            </a:r>
          </a:p>
          <a:p>
            <a:endParaRPr lang="cs-CZ" noProof="0" dirty="0"/>
          </a:p>
          <a:p>
            <a:r>
              <a:rPr lang="cs-CZ" noProof="0" dirty="0"/>
              <a:t>komunikace</a:t>
            </a:r>
          </a:p>
          <a:p>
            <a:endParaRPr lang="cs-CZ" noProof="0" dirty="0"/>
          </a:p>
          <a:p>
            <a:r>
              <a:rPr lang="cs-CZ" noProof="0" dirty="0"/>
              <a:t>pokrok (</a:t>
            </a:r>
            <a:r>
              <a:rPr lang="cs-CZ" noProof="0" dirty="0" err="1"/>
              <a:t>progress</a:t>
            </a:r>
            <a:r>
              <a:rPr lang="cs-CZ" noProof="0" dirty="0"/>
              <a:t>)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2734F910-C644-43EF-5E2D-DCAB21BC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2780872"/>
            <a:ext cx="3312000" cy="3061128"/>
          </a:xfrm>
        </p:spPr>
        <p:txBody>
          <a:bodyPr/>
          <a:lstStyle/>
          <a:p>
            <a:r>
              <a:rPr lang="cs-CZ" noProof="0" dirty="0" err="1"/>
              <a:t>project</a:t>
            </a:r>
            <a:r>
              <a:rPr lang="cs-CZ" noProof="0" dirty="0"/>
              <a:t> </a:t>
            </a:r>
            <a:r>
              <a:rPr lang="cs-CZ" noProof="0" dirty="0" err="1"/>
              <a:t>brief</a:t>
            </a:r>
            <a:endParaRPr lang="cs-CZ" noProof="0" dirty="0"/>
          </a:p>
          <a:p>
            <a:endParaRPr lang="cs-CZ" noProof="0" dirty="0"/>
          </a:p>
          <a:p>
            <a:r>
              <a:rPr lang="cs-CZ" noProof="0" dirty="0" err="1"/>
              <a:t>quality</a:t>
            </a:r>
            <a:r>
              <a:rPr lang="cs-CZ" noProof="0" dirty="0"/>
              <a:t> management </a:t>
            </a:r>
            <a:r>
              <a:rPr lang="cs-CZ" noProof="0" dirty="0" err="1"/>
              <a:t>approach</a:t>
            </a:r>
            <a:endParaRPr lang="cs-CZ" noProof="0" dirty="0"/>
          </a:p>
          <a:p>
            <a:endParaRPr lang="cs-CZ" noProof="0" dirty="0"/>
          </a:p>
          <a:p>
            <a:r>
              <a:rPr lang="cs-CZ" noProof="0" dirty="0"/>
              <a:t>risk management </a:t>
            </a:r>
            <a:r>
              <a:rPr lang="cs-CZ" noProof="0" dirty="0" err="1"/>
              <a:t>approach</a:t>
            </a:r>
            <a:endParaRPr lang="cs-CZ" noProof="0" dirty="0"/>
          </a:p>
          <a:p>
            <a:endParaRPr lang="cs-CZ" noProof="0" dirty="0"/>
          </a:p>
          <a:p>
            <a:r>
              <a:rPr lang="cs-CZ" noProof="0" dirty="0" err="1"/>
              <a:t>change</a:t>
            </a:r>
            <a:r>
              <a:rPr lang="cs-CZ" noProof="0" dirty="0"/>
              <a:t> management </a:t>
            </a:r>
            <a:r>
              <a:rPr lang="cs-CZ" noProof="0" dirty="0" err="1"/>
              <a:t>approach</a:t>
            </a:r>
            <a:endParaRPr lang="cs-CZ" noProof="0" dirty="0"/>
          </a:p>
          <a:p>
            <a:endParaRPr lang="cs-CZ" noProof="0" dirty="0"/>
          </a:p>
          <a:p>
            <a:r>
              <a:rPr lang="cs-CZ" noProof="0" dirty="0" err="1"/>
              <a:t>communications</a:t>
            </a:r>
            <a:r>
              <a:rPr lang="cs-CZ" noProof="0" dirty="0"/>
              <a:t> </a:t>
            </a:r>
            <a:r>
              <a:rPr lang="cs-CZ" noProof="0" dirty="0" err="1"/>
              <a:t>manag</a:t>
            </a:r>
            <a:r>
              <a:rPr lang="cs-CZ" noProof="0" dirty="0"/>
              <a:t>. </a:t>
            </a:r>
            <a:r>
              <a:rPr lang="cs-CZ" noProof="0" dirty="0" err="1"/>
              <a:t>approach</a:t>
            </a:r>
            <a:endParaRPr lang="cs-CZ" noProof="0" dirty="0"/>
          </a:p>
          <a:p>
            <a:endParaRPr lang="cs-CZ" noProof="0" dirty="0"/>
          </a:p>
          <a:p>
            <a:r>
              <a:rPr lang="cs-CZ" noProof="0" dirty="0" err="1"/>
              <a:t>project</a:t>
            </a:r>
            <a:r>
              <a:rPr lang="cs-CZ" noProof="0" dirty="0"/>
              <a:t> </a:t>
            </a:r>
            <a:r>
              <a:rPr lang="cs-CZ" noProof="0" dirty="0" err="1"/>
              <a:t>plan</a:t>
            </a:r>
            <a:endParaRPr lang="cs-CZ" noProof="0" dirty="0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48C0CB72-9072-7A81-BA48-5CE640833E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627" y="2384872"/>
            <a:ext cx="3311525" cy="216000"/>
          </a:xfrm>
        </p:spPr>
        <p:txBody>
          <a:bodyPr/>
          <a:lstStyle/>
          <a:p>
            <a:r>
              <a:rPr lang="cs-CZ" sz="1800" u="sng" noProof="0" dirty="0"/>
              <a:t>Co potřebujeme nastavit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9A17FB88-5A6C-2D48-76FA-8732CE05E7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377" y="2384872"/>
            <a:ext cx="3311525" cy="216000"/>
          </a:xfrm>
        </p:spPr>
        <p:txBody>
          <a:bodyPr/>
          <a:lstStyle/>
          <a:p>
            <a:r>
              <a:rPr lang="cs-CZ" sz="1800" u="sng" noProof="0" dirty="0"/>
              <a:t>Aspekt řízení (téma)</a:t>
            </a: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4925AD63-B5EC-B3BB-D26B-A1DFDA394B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338" y="2384872"/>
            <a:ext cx="3311525" cy="216000"/>
          </a:xfrm>
        </p:spPr>
        <p:txBody>
          <a:bodyPr/>
          <a:lstStyle/>
          <a:p>
            <a:r>
              <a:rPr lang="cs-CZ" sz="1800" u="sng" noProof="0" dirty="0"/>
              <a:t>Dokument</a:t>
            </a:r>
            <a:r>
              <a:rPr lang="cs-CZ" u="sng" noProof="0" dirty="0"/>
              <a:t> 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CD221F6B-9E6A-85B7-4094-C2ADAEC76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noProof="0" dirty="0">
                <a:solidFill>
                  <a:schemeClr val="tx1"/>
                </a:solidFill>
              </a:rPr>
              <a:t>určujeme, jak budeme řídit jednotlivé aspekty (témata)</a:t>
            </a:r>
          </a:p>
          <a:p>
            <a:pPr marL="342900" indent="-342900">
              <a:buFontTx/>
              <a:buChar char="-"/>
            </a:pPr>
            <a:r>
              <a:rPr lang="cs-CZ" noProof="0" dirty="0">
                <a:solidFill>
                  <a:schemeClr val="tx1"/>
                </a:solidFill>
              </a:rPr>
              <a:t>přizpůsobujeme obecná doporučení kontextu konkrétního projektu</a:t>
            </a:r>
          </a:p>
          <a:p>
            <a:pPr marL="342900" indent="-342900">
              <a:buFontTx/>
              <a:buChar char="-"/>
            </a:pPr>
            <a:r>
              <a:rPr lang="cs-CZ" noProof="0" dirty="0">
                <a:solidFill>
                  <a:schemeClr val="tx1"/>
                </a:solidFill>
              </a:rPr>
              <a:t>prostřednictvím  dokumentů definující dílčí manažerské přístupy (management </a:t>
            </a:r>
            <a:r>
              <a:rPr lang="cs-CZ" noProof="0" dirty="0" err="1">
                <a:solidFill>
                  <a:schemeClr val="tx1"/>
                </a:solidFill>
              </a:rPr>
              <a:t>approaches</a:t>
            </a:r>
            <a:r>
              <a:rPr lang="cs-CZ" noProof="0" dirty="0">
                <a:solidFill>
                  <a:schemeClr val="tx1"/>
                </a:solidFill>
              </a:rPr>
              <a:t>) 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EFDE28-5FC2-EBD4-27DB-C87F04D1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Nastavení systému řízení projektu…</a:t>
            </a:r>
          </a:p>
        </p:txBody>
      </p:sp>
    </p:spTree>
    <p:extLst>
      <p:ext uri="{BB962C8B-B14F-4D97-AF65-F5344CB8AC3E}">
        <p14:creationId xmlns:p14="http://schemas.microsoft.com/office/powerpoint/2010/main" val="326931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997179-ECF4-43B6-F269-6A9C33703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999" y="6228000"/>
            <a:ext cx="10077309" cy="252000"/>
          </a:xfrm>
        </p:spPr>
        <p:txBody>
          <a:bodyPr/>
          <a:lstStyle/>
          <a:p>
            <a:pPr>
              <a:defRPr/>
            </a:pPr>
            <a:r>
              <a:rPr lang="cs-CZ" noProof="0" dirty="0"/>
              <a:t>Jednotlivé zdroje a výukové materiály se vzájemně DOPLŇUJÍ, tj. je třeba využít ke studiu VŠECHNY zdroje.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D8AFF7-690F-CEF9-BAED-25B6B8F85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5D32AF-8C7D-48AC-AB8F-2642E421D4E5}" type="slidenum">
              <a:rPr lang="cs-CZ" noProof="0" smtClean="0"/>
              <a:pPr>
                <a:defRPr/>
              </a:pPr>
              <a:t>4</a:t>
            </a:fld>
            <a:endParaRPr lang="cs-CZ" noProof="0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6D6627C-0E70-F889-E3C9-5EA5BA98B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66CE82F-0673-83E7-273B-CF3197D0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Materiály k (samo)studiu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6D46B42-3F68-9763-1A26-C2DC4E0189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D454C28-355F-73D0-877E-A74A73AD3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noProof="0" dirty="0"/>
              <a:t>interaktivní sylabus v </a:t>
            </a:r>
            <a:r>
              <a:rPr lang="cs-CZ" noProof="0" dirty="0" err="1"/>
              <a:t>ISu</a:t>
            </a:r>
            <a:r>
              <a:rPr lang="cs-CZ" noProof="0" dirty="0"/>
              <a:t>
</a:t>
            </a:r>
            <a:r>
              <a:rPr lang="cs-CZ" sz="1800" noProof="0" dirty="0"/>
              <a:t>všechny důležité informace o kurzu
vč. rozvrhu kurzu
vč. detailů o zadání POTU</a:t>
            </a:r>
            <a:endParaRPr lang="cs-CZ" noProof="0" dirty="0"/>
          </a:p>
          <a:p>
            <a:pPr>
              <a:lnSpc>
                <a:spcPct val="100000"/>
              </a:lnSpc>
            </a:pPr>
            <a:r>
              <a:rPr lang="cs-CZ" noProof="0" dirty="0"/>
              <a:t>výukové materiály v IS</a:t>
            </a:r>
            <a:r>
              <a:rPr lang="cs-CZ" sz="2000" noProof="0" dirty="0"/>
              <a:t>
</a:t>
            </a:r>
            <a:r>
              <a:rPr lang="cs-CZ" noProof="0" dirty="0"/>
              <a:t>učebnice
</a:t>
            </a:r>
            <a:r>
              <a:rPr lang="cs-CZ" sz="1800" noProof="0" dirty="0"/>
              <a:t>MUST READ (nezbytně nutné)
dostupné v knihovně
dostupné on-line přes knihovnu </a:t>
            </a:r>
            <a:br>
              <a:rPr lang="cs-CZ" sz="1800" noProof="0" dirty="0"/>
            </a:br>
            <a:r>
              <a:rPr lang="cs-CZ" sz="1800" noProof="0" dirty="0"/>
              <a:t>= E-výpůjčky (je nutné se přihlásit)</a:t>
            </a:r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532B4015-9C81-CB61-DC90-ED434987FE92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noProof="0" dirty="0"/>
              <a:t>konzultace s vyučujícím
</a:t>
            </a:r>
            <a:r>
              <a:rPr lang="cs-CZ" sz="2000" noProof="0" dirty="0"/>
              <a:t>na vyžádání – pošlete mi e-mail
jsem tu, abych vám pomohl, ale musíte mi dovolit, abych vám pomohl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2360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1E9D40DD-0173-DF4E-F7F2-6DF0035DE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noProof="0" dirty="0"/>
              <a:t>zabývá se </a:t>
            </a:r>
            <a:r>
              <a:rPr lang="cs-CZ" u="sng" noProof="0" dirty="0"/>
              <a:t>metodami</a:t>
            </a:r>
            <a:r>
              <a:rPr lang="cs-CZ" noProof="0" dirty="0"/>
              <a:t> a </a:t>
            </a:r>
            <a:r>
              <a:rPr lang="cs-CZ" u="sng" noProof="0" dirty="0"/>
              <a:t>odpovědnostmi</a:t>
            </a:r>
            <a:r>
              <a:rPr lang="cs-CZ" noProof="0" dirty="0"/>
              <a:t> za specifikaci, vývoj a schvalování výstupů projektu</a:t>
            </a:r>
          </a:p>
          <a:p>
            <a:r>
              <a:rPr lang="cs-CZ" noProof="0" dirty="0"/>
              <a:t>zaměření na výstup (produkt) je pro kvalitu zásadní
 cílem je zajistit, aby výstupy byly dostatečně kvalitní:</a:t>
            </a:r>
          </a:p>
          <a:p>
            <a:pPr lvl="1"/>
            <a:r>
              <a:rPr lang="cs-CZ" sz="2400" noProof="0" dirty="0"/>
              <a:t>splnily očekávání
umožnily dosažení přínosů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B7C3C7B-9F64-AA60-7FA9-C1FCEEE3B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C16D18-0351-1518-D999-F6F3D99B9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40</a:t>
            </a:fld>
            <a:endParaRPr lang="cs-CZ" noProof="0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EEC3AEC2-A5F1-7EBD-C6BF-280BF543E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5" name="Nadpis 14">
            <a:extLst>
              <a:ext uri="{FF2B5EF4-FFF2-40B4-BE49-F238E27FC236}">
                <a16:creationId xmlns:a16="http://schemas.microsoft.com/office/drawing/2014/main" id="{F771EAC1-A970-B9AF-3A9A-5333F543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Řízení kvality (</a:t>
            </a:r>
            <a:r>
              <a:rPr lang="cs-CZ" noProof="0" dirty="0" err="1"/>
              <a:t>quality</a:t>
            </a:r>
            <a:r>
              <a:rPr lang="cs-CZ" noProof="0" dirty="0"/>
              <a:t> </a:t>
            </a:r>
            <a:r>
              <a:rPr lang="cs-CZ" noProof="0" dirty="0" err="1"/>
              <a:t>theme</a:t>
            </a:r>
            <a:r>
              <a:rPr lang="cs-CZ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497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9BA0776-ADF4-9935-0074-C17C2FE098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4B8CFB-6BE2-5616-6EBC-C3E13CE83B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41</a:t>
            </a:fld>
            <a:endParaRPr lang="cs-CZ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A9FB3C7-1301-88F1-39FA-20949A0E1A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2055043"/>
            <a:ext cx="3312000" cy="3786958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noProof="0" dirty="0"/>
              <a:t>uživatelské požadavky na kvalitu výstupu, zachycené v popisu produktu 
zachyceno v diskusích se zákazníkem, upřesněno pro zahrnutí do popisu produktu,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noProof="0" dirty="0"/>
              <a:t>dohodnuto na začátku procesu zahájení projektu
klíčové požadavky - řídí výběr řešení a ovlivňují čas, náklady, rozsah, přínosy a rizika projektu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56B6C42-9F2D-954F-5E6A-5BC8EB7441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2055043"/>
            <a:ext cx="3312000" cy="3786958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noProof="0" dirty="0"/>
              <a:t>prioritní seznam kritérií, která musí projektový produkt splňovat, než bude přijat zákazníkem
příklady jsou: snadnost použití, snadná podpora, snadná údržba, vzhled, hlavní funkce, náklady na vývoj, provozní náklady, kapacita, dostupnost, spolehlivost, bezpečnost,</a:t>
            </a:r>
            <a:br>
              <a:rPr lang="cs-CZ" sz="1400" noProof="0" dirty="0"/>
            </a:br>
            <a:r>
              <a:rPr lang="cs-CZ" sz="1400" noProof="0" dirty="0"/>
              <a:t>přesnost a výkon.
pokud lze prokázat, že byla splněna všechna akceptační kritéria v souladu s prioritami, jsou splněny závazky projektu a projekt může být uzavřen.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noProof="0" dirty="0"/>
              <a:t>jsou definována na úrovni projektu = pro celkový výstup (</a:t>
            </a:r>
            <a:r>
              <a:rPr lang="cs-CZ" sz="1400" noProof="0" dirty="0" err="1"/>
              <a:t>project</a:t>
            </a:r>
            <a:r>
              <a:rPr lang="cs-CZ" sz="1400" noProof="0" dirty="0"/>
              <a:t> </a:t>
            </a:r>
            <a:r>
              <a:rPr lang="cs-CZ" sz="1400" noProof="0" dirty="0" err="1"/>
              <a:t>product</a:t>
            </a:r>
            <a:r>
              <a:rPr lang="cs-CZ" sz="1400" noProof="0" dirty="0"/>
              <a:t>)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D45313B8-5023-608D-7113-9C4A7D53F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2055042"/>
            <a:ext cx="3312000" cy="3786958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noProof="0" dirty="0"/>
              <a:t>popis specifikace kvality, kterou musí výstupy splňovat,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noProof="0" dirty="0"/>
              <a:t>nejčastěji jde o technické specifikace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noProof="0" dirty="0"/>
              <a:t>ovlivňují způsoby měření kvality, která budou aplikována osobami provádějícími kontrolu výrobku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noProof="0" dirty="0"/>
              <a:t>jsou definována na úrovni dílčích výstupů (produktů)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97EC90EB-10EB-A4DC-4C63-7D3287AC96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765" y="1494020"/>
            <a:ext cx="3311525" cy="21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noProof="0" dirty="0">
                <a:solidFill>
                  <a:schemeClr val="tx2"/>
                </a:solidFill>
              </a:rPr>
              <a:t>Zákaznická (uživatelská) očekávání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C7DD9D10-A65C-19EA-830B-CB23CD8F8B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9749" y="1391002"/>
            <a:ext cx="3311525" cy="21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noProof="0" dirty="0">
                <a:solidFill>
                  <a:schemeClr val="tx2"/>
                </a:solidFill>
              </a:rPr>
              <a:t>Akceptační</a:t>
            </a:r>
            <a:r>
              <a:rPr lang="cs-CZ" sz="2000" noProof="0" dirty="0"/>
              <a:t> </a:t>
            </a:r>
            <a:r>
              <a:rPr lang="cs-CZ" sz="2000" noProof="0" dirty="0">
                <a:solidFill>
                  <a:schemeClr val="tx2"/>
                </a:solidFill>
              </a:rPr>
              <a:t>kritéria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D5F7024F-0063-17BA-2BB1-A984BF2A99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0710" y="1391002"/>
            <a:ext cx="3311525" cy="21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noProof="0" dirty="0">
                <a:solidFill>
                  <a:schemeClr val="tx2"/>
                </a:solidFill>
              </a:rPr>
              <a:t>Kritéria kvality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8E9562C-E5E2-A0FB-F677-1136DF33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Klíčové metriky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D59C8D74-4A5D-CFF8-7BA1-2E73EE1242DF}"/>
              </a:ext>
            </a:extLst>
          </p:cNvPr>
          <p:cNvSpPr/>
          <p:nvPr/>
        </p:nvSpPr>
        <p:spPr bwMode="auto">
          <a:xfrm>
            <a:off x="3247534" y="1754327"/>
            <a:ext cx="1305612" cy="1442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05915E02-219E-7552-3A11-8616307E6DBF}"/>
              </a:ext>
            </a:extLst>
          </p:cNvPr>
          <p:cNvSpPr/>
          <p:nvPr/>
        </p:nvSpPr>
        <p:spPr bwMode="auto">
          <a:xfrm>
            <a:off x="6751163" y="1758922"/>
            <a:ext cx="1305612" cy="1442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32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76066A8-0A76-B10B-6798-AAF3ACD3CA4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914786"/>
            <a:ext cx="3311525" cy="12783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0" dirty="0"/>
              <a:t>slouží k získání souhlasu uživatele s rozsahem a požadavky projektu 
definujte očekávání zákazníka v oblasti kvality
definujte akceptační kritéria, metody a odpovědnosti</a:t>
            </a:r>
            <a:endParaRPr lang="cs-CZ" sz="2400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827AA4-F068-F720-428A-D24AEF7E35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164EA6-360D-193B-4452-279346FB7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42</a:t>
            </a:fld>
            <a:endParaRPr lang="cs-CZ" noProof="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0BB2C32-E660-2C0C-3643-D731FD2A10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3429000"/>
            <a:ext cx="3312000" cy="2413001"/>
          </a:xfrm>
        </p:spPr>
        <p:txBody>
          <a:bodyPr/>
          <a:lstStyle/>
          <a:p>
            <a:r>
              <a:rPr lang="cs-CZ" noProof="0" dirty="0"/>
              <a:t>Doporučený obsah dokumentu: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noProof="0" dirty="0"/>
              <a:t>Proces a postupy
Nástroje a techniky
Evidence a reporting
Načasování rizikových aktivit
Role a odpovědnosti</a:t>
            </a:r>
            <a:endParaRPr lang="cs-CZ" noProof="0" dirty="0"/>
          </a:p>
          <a:p>
            <a:pPr marL="285750" indent="-285750">
              <a:buFontTx/>
              <a:buChar char="-"/>
            </a:pPr>
            <a:endParaRPr lang="cs-CZ" noProof="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413F3F9-7D29-3D6A-C884-9472D48D4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3429000"/>
            <a:ext cx="3312000" cy="2413001"/>
          </a:xfrm>
        </p:spPr>
        <p:txBody>
          <a:bodyPr/>
          <a:lstStyle/>
          <a:p>
            <a:r>
              <a:rPr lang="cs-CZ" noProof="0" dirty="0"/>
              <a:t>Doporučený obsah dokumentu: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Klíčové znalosti a dovednosti potřebné k </a:t>
            </a:r>
            <a:r>
              <a:rPr lang="cs-CZ" noProof="0" dirty="0" err="1"/>
              <a:t>relizaci</a:t>
            </a:r>
            <a:r>
              <a:rPr lang="cs-CZ" noProof="0" dirty="0"/>
              <a:t> 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Zákaznická (uživatelská) očekávání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Akceptační kritéria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Tolerance (rozpětí) kvality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Akceptační metody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Role a odpovědnosti</a:t>
            </a:r>
          </a:p>
          <a:p>
            <a:endParaRPr lang="cs-CZ" noProof="0" dirty="0"/>
          </a:p>
          <a:p>
            <a:endParaRPr lang="cs-CZ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78B879F-0B63-F606-9536-5F7B4CF17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3428999"/>
            <a:ext cx="3312000" cy="2709001"/>
          </a:xfrm>
        </p:spPr>
        <p:txBody>
          <a:bodyPr/>
          <a:lstStyle/>
          <a:p>
            <a:r>
              <a:rPr lang="cs-CZ" noProof="0" dirty="0"/>
              <a:t>Doporučený obsah dokumentu: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Definice (konkrétního dílčího) produktu, klíčové charakteristiky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Klíčové znalosti a dovednosti potřebné k vývoji/výrobě/realizaci produktu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Kritéria kvality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Tolerance (rozpětí) kvality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Metody kontroly kvality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Klíčové znalosti/dovednosti pro kontrolu kvality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Role a odpovědnosti</a:t>
            </a:r>
          </a:p>
          <a:p>
            <a:endParaRPr lang="cs-CZ" noProof="0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6C53B6B-3014-C65D-A317-D52FB60CF6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999" y="1305921"/>
            <a:ext cx="3311525" cy="21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noProof="0" dirty="0" err="1">
                <a:solidFill>
                  <a:schemeClr val="tx2"/>
                </a:solidFill>
              </a:rPr>
              <a:t>Quality</a:t>
            </a:r>
            <a:r>
              <a:rPr lang="cs-CZ" sz="1600" noProof="0" dirty="0">
                <a:solidFill>
                  <a:schemeClr val="tx2"/>
                </a:solidFill>
              </a:rPr>
              <a:t> management </a:t>
            </a:r>
            <a:r>
              <a:rPr lang="cs-CZ" sz="1600" noProof="0" dirty="0" err="1">
                <a:solidFill>
                  <a:schemeClr val="tx2"/>
                </a:solidFill>
              </a:rPr>
              <a:t>approach</a:t>
            </a:r>
            <a:endParaRPr lang="cs-CZ" sz="1600" noProof="0" dirty="0">
              <a:solidFill>
                <a:schemeClr val="tx2"/>
              </a:solidFill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7C019E8-9D72-5630-5C7A-39C08B0571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9040" y="1416362"/>
            <a:ext cx="3311525" cy="21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noProof="0" dirty="0">
                <a:solidFill>
                  <a:schemeClr val="tx2"/>
                </a:solidFill>
              </a:rPr>
              <a:t>Popis výstup projektu (</a:t>
            </a:r>
            <a:r>
              <a:rPr lang="cs-CZ" sz="1600" noProof="0" dirty="0" err="1">
                <a:solidFill>
                  <a:schemeClr val="tx2"/>
                </a:solidFill>
              </a:rPr>
              <a:t>project</a:t>
            </a:r>
            <a:r>
              <a:rPr lang="cs-CZ" sz="1600" noProof="0" dirty="0">
                <a:solidFill>
                  <a:schemeClr val="tx2"/>
                </a:solidFill>
              </a:rPr>
              <a:t> </a:t>
            </a:r>
            <a:r>
              <a:rPr lang="cs-CZ" sz="1600" noProof="0" dirty="0" err="1">
                <a:solidFill>
                  <a:schemeClr val="tx2"/>
                </a:solidFill>
              </a:rPr>
              <a:t>product</a:t>
            </a:r>
            <a:r>
              <a:rPr lang="cs-CZ" sz="1600" noProof="0" dirty="0">
                <a:solidFill>
                  <a:schemeClr val="tx2"/>
                </a:solidFill>
              </a:rPr>
              <a:t> </a:t>
            </a:r>
            <a:r>
              <a:rPr lang="cs-CZ" sz="1600" noProof="0" dirty="0" err="1">
                <a:solidFill>
                  <a:schemeClr val="tx2"/>
                </a:solidFill>
              </a:rPr>
              <a:t>descriprion</a:t>
            </a:r>
            <a:r>
              <a:rPr lang="cs-CZ" sz="1600" noProof="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1EF7B659-0432-16C0-6DAA-B769BF9C85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0001" y="1416362"/>
            <a:ext cx="3311525" cy="21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noProof="0" dirty="0">
                <a:solidFill>
                  <a:schemeClr val="tx2"/>
                </a:solidFill>
              </a:rPr>
              <a:t>Popis (dílčích) produktů (</a:t>
            </a:r>
            <a:r>
              <a:rPr lang="cs-CZ" sz="1600" noProof="0" dirty="0" err="1">
                <a:solidFill>
                  <a:schemeClr val="tx2"/>
                </a:solidFill>
              </a:rPr>
              <a:t>product</a:t>
            </a:r>
            <a:r>
              <a:rPr lang="cs-CZ" sz="1600" noProof="0" dirty="0">
                <a:solidFill>
                  <a:schemeClr val="tx2"/>
                </a:solidFill>
              </a:rPr>
              <a:t> </a:t>
            </a:r>
            <a:r>
              <a:rPr lang="cs-CZ" sz="1600" noProof="0" dirty="0" err="1">
                <a:solidFill>
                  <a:schemeClr val="tx2"/>
                </a:solidFill>
              </a:rPr>
              <a:t>desctiprion</a:t>
            </a:r>
            <a:r>
              <a:rPr lang="cs-CZ" sz="1600" noProof="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45612B0-5F32-D7E6-964F-FCD70C2A965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907921"/>
            <a:ext cx="3311525" cy="12783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noProof="0" dirty="0"/>
              <a:t>popisuje, jak bude řízena kvalita projektu 
konkrétní procesy, postupy, techniky, normy a odpovědnosti, které mají být použity</a:t>
            </a:r>
            <a:endParaRPr lang="cs-CZ" noProof="0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31FDD38-A753-BDB4-C094-7C95838D579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907920"/>
            <a:ext cx="3311525" cy="12852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noProof="0" dirty="0"/>
              <a:t>definujte podrobnou povahu, účel, funkci a vzhled produktu
určuje úroveň kvality požadované od produktu.
identifikaci činností pro výrobu, kontrolu a schválení produktu.
určuje lidi nebo dovednosti potřebné k výrobě, kontrole a schválení produktu.</a:t>
            </a:r>
            <a:endParaRPr lang="cs-CZ" sz="2000" noProof="0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04ACB029-FAA8-0CB6-C2BA-ABEEDD30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Klíčové dokumenty</a:t>
            </a:r>
          </a:p>
        </p:txBody>
      </p:sp>
    </p:spTree>
    <p:extLst>
      <p:ext uri="{BB962C8B-B14F-4D97-AF65-F5344CB8AC3E}">
        <p14:creationId xmlns:p14="http://schemas.microsoft.com/office/powerpoint/2010/main" val="780259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552816-0ADE-D45E-17E7-671E7887EE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075CEF-E1F9-5A1C-0525-E1BB98A39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43</a:t>
            </a:fld>
            <a:endParaRPr lang="cs-CZ" noProof="0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1858EFD-738D-7A83-8B10-73F71819F2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 noProof="0" dirty="0"/>
              <a:t> = manažerský nástroj řízení kvality</a:t>
            </a:r>
            <a:endParaRPr 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BD28994-27C1-F149-95DB-A09F24F4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noProof="0" dirty="0"/>
              <a:t>Registr kvality (</a:t>
            </a:r>
            <a:r>
              <a:rPr lang="cs-CZ" sz="3200" noProof="0" dirty="0" err="1"/>
              <a:t>quality</a:t>
            </a:r>
            <a:r>
              <a:rPr lang="cs-CZ" sz="3200" noProof="0" dirty="0"/>
              <a:t> </a:t>
            </a:r>
            <a:r>
              <a:rPr lang="cs-CZ" sz="3200" noProof="0" dirty="0" err="1"/>
              <a:t>register</a:t>
            </a:r>
            <a:r>
              <a:rPr lang="cs-CZ" sz="3200" noProof="0" dirty="0"/>
              <a:t>)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44D6416F-ECE7-FE27-FE55-03B6701C63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4A3EB8D-A108-71D5-2285-DF58B1DB9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noProof="0" dirty="0"/>
              <a:t>shrnuje všechny plánované nebo dokončené aktivity řízení kvality
poskytuje informace pro manažerské reporty v průběhu a na konci projektu
dokumentuje každou aktivitu kontroly (řízení) kvality
slouží jako záznam o kvalitě produktu
shrnuje počet a typ prováděných činností v oblasti kvality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E41584DF-AB48-1479-3786-31794CC29074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 rotWithShape="1">
          <a:blip r:embed="rId2"/>
          <a:srcRect b="17809"/>
          <a:stretch/>
        </p:blipFill>
        <p:spPr>
          <a:xfrm>
            <a:off x="6251575" y="2632253"/>
            <a:ext cx="5219700" cy="22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696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6535E5-30E9-119C-1BF1-788EFEB1BF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Změny v průběhu projektu jsou nevyhnutelné!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0DFB72-CD2E-F63E-17FB-DF390CE2EB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44</a:t>
            </a:fld>
            <a:endParaRPr lang="cs-CZ" noProof="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5F40362-1581-9E54-8BCC-040E652B1BF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F873C81-A114-EB61-7BD9-E242BAC9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Řízení změn (</a:t>
            </a:r>
            <a:r>
              <a:rPr lang="cs-CZ" noProof="0" dirty="0" err="1"/>
              <a:t>change</a:t>
            </a:r>
            <a:r>
              <a:rPr lang="cs-CZ" noProof="0" dirty="0"/>
              <a:t> </a:t>
            </a:r>
            <a:r>
              <a:rPr lang="cs-CZ" noProof="0" dirty="0" err="1"/>
              <a:t>theme</a:t>
            </a:r>
            <a:r>
              <a:rPr lang="cs-CZ" noProof="0" dirty="0"/>
              <a:t>)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CFBDA16-3C15-E19D-DD88-9B295C1B8E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Příklady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CB62234-CF11-9D63-26DD-E02FAB5CC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noProof="0" dirty="0"/>
              <a:t>Projekty vyžadují systematický přístup k identifikaci, analýze (měření) dopadu a řízení změn.
 Řízení problémů a změn je kontinuální činnost, která zajišťuje, že každá změna je řešena společným způsobem. </a:t>
            </a:r>
          </a:p>
          <a:p>
            <a:pPr>
              <a:lnSpc>
                <a:spcPct val="100000"/>
              </a:lnSpc>
            </a:pPr>
            <a:r>
              <a:rPr lang="cs-CZ" sz="2000" noProof="0" dirty="0"/>
              <a:t>Změny jsou označeny jako "problémy" (</a:t>
            </a:r>
            <a:r>
              <a:rPr lang="cs-CZ" sz="2000" noProof="0" dirty="0" err="1"/>
              <a:t>issues</a:t>
            </a:r>
            <a:r>
              <a:rPr lang="cs-CZ" sz="2000" noProof="0" dirty="0"/>
              <a:t>) a pokrývají všechny relevantní události, které se staly, </a:t>
            </a:r>
            <a:r>
              <a:rPr lang="cs-CZ" sz="2000" b="1" noProof="0" dirty="0"/>
              <a:t>nebyly</a:t>
            </a:r>
            <a:r>
              <a:rPr lang="cs-CZ" sz="2000" noProof="0" dirty="0"/>
              <a:t> plánovány a vyžadují zásah. </a:t>
            </a:r>
          </a:p>
          <a:p>
            <a:pPr>
              <a:lnSpc>
                <a:spcPct val="100000"/>
              </a:lnSpc>
            </a:pPr>
            <a:r>
              <a:rPr lang="cs-CZ" sz="2000" noProof="0" dirty="0"/>
              <a:t>Problémy mohou být vzneseny kdykoli během projektu kýmkoli, kdo se zajímá o projekt nebo jeho výsledek.</a:t>
            </a:r>
          </a:p>
          <a:p>
            <a:pPr>
              <a:lnSpc>
                <a:spcPct val="100000"/>
              </a:lnSpc>
            </a:pPr>
            <a:endParaRPr lang="cs-CZ" sz="2400" noProof="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D4E95D8A-B516-1083-5EDB-4B5D88962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19714"/>
              </p:ext>
            </p:extLst>
          </p:nvPr>
        </p:nvGraphicFramePr>
        <p:xfrm>
          <a:off x="6251278" y="2419628"/>
          <a:ext cx="5447548" cy="2560320"/>
        </p:xfrm>
        <a:graphic>
          <a:graphicData uri="http://schemas.openxmlformats.org/drawingml/2006/table">
            <a:tbl>
              <a:tblPr/>
              <a:tblGrid>
                <a:gridCol w="1361887">
                  <a:extLst>
                    <a:ext uri="{9D8B030D-6E8A-4147-A177-3AD203B41FA5}">
                      <a16:colId xmlns:a16="http://schemas.microsoft.com/office/drawing/2014/main" val="336861324"/>
                    </a:ext>
                  </a:extLst>
                </a:gridCol>
                <a:gridCol w="1361887">
                  <a:extLst>
                    <a:ext uri="{9D8B030D-6E8A-4147-A177-3AD203B41FA5}">
                      <a16:colId xmlns:a16="http://schemas.microsoft.com/office/drawing/2014/main" val="1632821564"/>
                    </a:ext>
                  </a:extLst>
                </a:gridCol>
                <a:gridCol w="1361887">
                  <a:extLst>
                    <a:ext uri="{9D8B030D-6E8A-4147-A177-3AD203B41FA5}">
                      <a16:colId xmlns:a16="http://schemas.microsoft.com/office/drawing/2014/main" val="3739267947"/>
                    </a:ext>
                  </a:extLst>
                </a:gridCol>
                <a:gridCol w="1361887">
                  <a:extLst>
                    <a:ext uri="{9D8B030D-6E8A-4147-A177-3AD203B41FA5}">
                      <a16:colId xmlns:a16="http://schemas.microsoft.com/office/drawing/2014/main" val="1870251602"/>
                    </a:ext>
                  </a:extLst>
                </a:gridCol>
              </a:tblGrid>
              <a:tr h="124652"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Typ změny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Definice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Příklad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Možné řešení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042850"/>
                  </a:ext>
                </a:extLst>
              </a:tr>
              <a:tr h="311630">
                <a:tc>
                  <a:txBody>
                    <a:bodyPr/>
                    <a:lstStyle/>
                    <a:p>
                      <a:r>
                        <a:rPr lang="cs-CZ" sz="1200" b="1" noProof="0" dirty="0" err="1"/>
                        <a:t>Issues</a:t>
                      </a:r>
                      <a:r>
                        <a:rPr lang="cs-CZ" sz="1200" b="1" noProof="0" dirty="0"/>
                        <a:t> (Problémy)</a:t>
                      </a:r>
                      <a:endParaRPr lang="cs-CZ" sz="1200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Jakýkoli problém nebo změna v projektu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Zpoždění dodávky klíčového komponentu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Záznam do </a:t>
                      </a:r>
                      <a:r>
                        <a:rPr lang="cs-CZ" sz="1200" noProof="0" dirty="0" err="1"/>
                        <a:t>Issue</a:t>
                      </a:r>
                      <a:r>
                        <a:rPr lang="cs-CZ" sz="1200" noProof="0" dirty="0"/>
                        <a:t> </a:t>
                      </a:r>
                      <a:r>
                        <a:rPr lang="cs-CZ" sz="1200" noProof="0" dirty="0" err="1"/>
                        <a:t>Register</a:t>
                      </a:r>
                      <a:r>
                        <a:rPr lang="cs-CZ" sz="1200" noProof="0" dirty="0"/>
                        <a:t>, analýza dopadu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140395"/>
                  </a:ext>
                </a:extLst>
              </a:tr>
              <a:tr h="218141">
                <a:tc>
                  <a:txBody>
                    <a:bodyPr/>
                    <a:lstStyle/>
                    <a:p>
                      <a:r>
                        <a:rPr lang="cs-CZ" sz="1200" b="1" noProof="0" dirty="0" err="1"/>
                        <a:t>Off-specifications</a:t>
                      </a:r>
                      <a:endParaRPr lang="cs-CZ" sz="1200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Výstup nesplňuje schválené specifikace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Chybějící funkcionalita v softwaru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Oprava nebo požadavek na změnu (RFC)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41334"/>
                  </a:ext>
                </a:extLst>
              </a:tr>
              <a:tr h="311630">
                <a:tc>
                  <a:txBody>
                    <a:bodyPr/>
                    <a:lstStyle/>
                    <a:p>
                      <a:r>
                        <a:rPr lang="cs-CZ" sz="1200" b="1" noProof="0" dirty="0" err="1"/>
                        <a:t>Request</a:t>
                      </a:r>
                      <a:r>
                        <a:rPr lang="cs-CZ" sz="1200" b="1" noProof="0" dirty="0"/>
                        <a:t> </a:t>
                      </a:r>
                      <a:r>
                        <a:rPr lang="cs-CZ" sz="1200" b="1" noProof="0" dirty="0" err="1"/>
                        <a:t>for</a:t>
                      </a:r>
                      <a:r>
                        <a:rPr lang="cs-CZ" sz="1200" b="1" noProof="0" dirty="0"/>
                        <a:t> </a:t>
                      </a:r>
                      <a:r>
                        <a:rPr lang="cs-CZ" sz="1200" b="1" noProof="0" dirty="0" err="1"/>
                        <a:t>Change</a:t>
                      </a:r>
                      <a:r>
                        <a:rPr lang="cs-CZ" sz="1200" b="1" noProof="0" dirty="0"/>
                        <a:t> (RFC)</a:t>
                      </a:r>
                      <a:endParaRPr lang="cs-CZ" sz="1200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Požadavek na změnu schválených prvků projektu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Přidání nové funkce do softwaru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Analýza dopadu, schválení Řídicím výborem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306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121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258764-96A6-E8B4-5522-3D12504A2E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7E700-6F3F-A56A-7481-08C5CDE71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45</a:t>
            </a:fld>
            <a:endParaRPr lang="cs-CZ" noProof="0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3C713A7-0CC4-7C54-8002-F0CB9B793A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2A37E2B-13B5-7414-92A5-322EDB79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Proces řízení změny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7347DBB-2919-A07F-D864-B6B4B67636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Kroky procesu řízení změny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5D06218-4A0B-2100-DC19-BDD060ADC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noProof="0" dirty="0"/>
              <a:t>existence procesu řízení změn zajišťuje, že ke změnám schválených dokumentů/rozhodnutí nemůže dojít bez souhlasu příslušného změnového orgánu.
řídící výbor je zodpovědný za kontrolu a schvalování požadavků. Výbor se může rozhodnout, že deleguje některá rozhodnutí na osobu nebo skupinu, která se nazývá změnová autorita (</a:t>
            </a:r>
            <a:r>
              <a:rPr lang="cs-CZ" sz="2000" noProof="0" dirty="0" err="1"/>
              <a:t>change</a:t>
            </a:r>
            <a:r>
              <a:rPr lang="cs-CZ" sz="2000" noProof="0" dirty="0"/>
              <a:t> </a:t>
            </a:r>
            <a:r>
              <a:rPr lang="cs-CZ" sz="2000" noProof="0" dirty="0" err="1"/>
              <a:t>authority</a:t>
            </a:r>
            <a:r>
              <a:rPr lang="cs-CZ" sz="2000" noProof="0" dirty="0"/>
              <a:t>).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D67B6E80-8840-5F2D-86ED-365B50434B4C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noProof="0" dirty="0"/>
              <a:t>Zaznamenání změny – změna se zaznamená.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noProof="0" dirty="0"/>
              <a:t>Posouzení změny – analyzuje se její dopad na projekt.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noProof="0" dirty="0"/>
              <a:t>Rozhodnutí o změně – změna se buď schválí, odmítne, nebo se odloží.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noProof="0" dirty="0"/>
              <a:t>Implementace změny – pokud je schválena, provede se a aktualizuje se projektová dokumentace.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noProof="0" dirty="0"/>
              <a:t>Sledování a kontrola – změna se vyhodnocuje a zajišťuje se její řádné provedení.</a:t>
            </a:r>
          </a:p>
        </p:txBody>
      </p:sp>
    </p:spTree>
    <p:extLst>
      <p:ext uri="{BB962C8B-B14F-4D97-AF65-F5344CB8AC3E}">
        <p14:creationId xmlns:p14="http://schemas.microsoft.com/office/powerpoint/2010/main" val="3558912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6836DA4-3C58-0E22-E77F-33A591FF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noProof="0" dirty="0"/>
              <a:t>Přístup k řízení změny (</a:t>
            </a:r>
            <a:r>
              <a:rPr lang="cs-CZ" sz="1800" b="1" i="1" noProof="0" dirty="0" err="1"/>
              <a:t>change</a:t>
            </a:r>
            <a:r>
              <a:rPr lang="cs-CZ" sz="1800" b="1" i="1" noProof="0" dirty="0"/>
              <a:t> </a:t>
            </a:r>
            <a:r>
              <a:rPr lang="cs-CZ" sz="1800" b="1" i="1" noProof="0" dirty="0" err="1"/>
              <a:t>control</a:t>
            </a:r>
            <a:r>
              <a:rPr lang="cs-CZ" sz="1800" b="1" i="1" noProof="0" dirty="0"/>
              <a:t> </a:t>
            </a:r>
            <a:r>
              <a:rPr lang="cs-CZ" sz="1800" b="1" i="1" noProof="0" dirty="0" err="1"/>
              <a:t>approach</a:t>
            </a:r>
            <a:r>
              <a:rPr lang="cs-CZ" sz="1800" noProof="0" dirty="0"/>
              <a:t>)</a:t>
            </a:r>
          </a:p>
          <a:p>
            <a:pPr marL="250825" indent="0">
              <a:lnSpc>
                <a:spcPct val="100000"/>
              </a:lnSpc>
              <a:buNone/>
            </a:pPr>
            <a:r>
              <a:rPr lang="cs-CZ" sz="1800" noProof="0" dirty="0"/>
              <a:t>Popisuje postupy, techniky a standardy, které mají být použity, a odpovědnost za dosažení efektivního postupu řízení problémů a řízení změn, vč. stupnic pro posouzení priority a dopadu.</a:t>
            </a:r>
          </a:p>
          <a:p>
            <a:pPr marL="250825" indent="0">
              <a:lnSpc>
                <a:spcPct val="100000"/>
              </a:lnSpc>
              <a:buNone/>
            </a:pPr>
            <a:endParaRPr lang="cs-CZ" sz="1800" noProof="0" dirty="0"/>
          </a:p>
          <a:p>
            <a:pPr marL="250825" indent="0">
              <a:lnSpc>
                <a:spcPct val="100000"/>
              </a:lnSpc>
              <a:buNone/>
            </a:pPr>
            <a:r>
              <a:rPr lang="cs-CZ" sz="1800" noProof="0" dirty="0"/>
              <a:t>Registr změn (</a:t>
            </a:r>
            <a:r>
              <a:rPr lang="cs-CZ" sz="1800" noProof="0" dirty="0" err="1"/>
              <a:t>issue</a:t>
            </a:r>
            <a:r>
              <a:rPr lang="cs-CZ" sz="1800" noProof="0" dirty="0"/>
              <a:t> </a:t>
            </a:r>
            <a:r>
              <a:rPr lang="cs-CZ" sz="1800" noProof="0" dirty="0" err="1"/>
              <a:t>register</a:t>
            </a:r>
            <a:r>
              <a:rPr lang="cs-CZ" sz="1800" noProof="0" dirty="0"/>
              <a:t>)</a:t>
            </a:r>
          </a:p>
          <a:p>
            <a:pPr marL="1074738" indent="-823913">
              <a:lnSpc>
                <a:spcPct val="100000"/>
              </a:lnSpc>
              <a:buNone/>
            </a:pPr>
            <a:r>
              <a:rPr lang="cs-CZ" sz="1800" noProof="0" dirty="0"/>
              <a:t>	používaný k zaznamenávání </a:t>
            </a:r>
            <a:br>
              <a:rPr lang="cs-CZ" sz="1800" noProof="0" dirty="0"/>
            </a:br>
            <a:r>
              <a:rPr lang="cs-CZ" sz="1800" noProof="0" dirty="0"/>
              <a:t>a sledování všech problémů </a:t>
            </a:r>
            <a:br>
              <a:rPr lang="cs-CZ" sz="1800" noProof="0" dirty="0"/>
            </a:br>
            <a:r>
              <a:rPr lang="cs-CZ" sz="1800" noProof="0" dirty="0"/>
              <a:t>(</a:t>
            </a:r>
            <a:r>
              <a:rPr lang="cs-CZ" sz="1800" noProof="0" dirty="0" err="1"/>
              <a:t>issues</a:t>
            </a:r>
            <a:r>
              <a:rPr lang="cs-CZ" sz="1800" noProof="0" dirty="0"/>
              <a:t>) v projektu</a:t>
            </a:r>
          </a:p>
          <a:p>
            <a:pPr marL="250825" indent="0">
              <a:lnSpc>
                <a:spcPct val="100000"/>
              </a:lnSpc>
              <a:buNone/>
            </a:pPr>
            <a:endParaRPr lang="cs-CZ" sz="1800" noProof="0" dirty="0"/>
          </a:p>
          <a:p>
            <a:pPr marL="250825" indent="0">
              <a:lnSpc>
                <a:spcPct val="100000"/>
              </a:lnSpc>
              <a:buNone/>
            </a:pPr>
            <a:endParaRPr lang="cs-CZ" sz="1800" noProof="0" dirty="0"/>
          </a:p>
          <a:p>
            <a:pPr marL="250825" indent="0">
              <a:lnSpc>
                <a:spcPct val="100000"/>
              </a:lnSpc>
              <a:buNone/>
            </a:pPr>
            <a:r>
              <a:rPr lang="cs-CZ" sz="1800" noProof="0" dirty="0"/>
              <a:t>Zpráva o změně - dokumentuje detaily změny.</a:t>
            </a:r>
          </a:p>
          <a:p>
            <a:pPr marL="250825" indent="0">
              <a:lnSpc>
                <a:spcPct val="100000"/>
              </a:lnSpc>
              <a:buNone/>
            </a:pPr>
            <a:endParaRPr lang="cs-CZ" sz="1800" noProof="0" dirty="0"/>
          </a:p>
          <a:p>
            <a:pPr marL="250825" indent="0">
              <a:lnSpc>
                <a:spcPct val="100000"/>
              </a:lnSpc>
              <a:buNone/>
            </a:pPr>
            <a:endParaRPr lang="cs-CZ" sz="1800" noProof="0" dirty="0"/>
          </a:p>
          <a:p>
            <a:pPr marL="250825" indent="0">
              <a:lnSpc>
                <a:spcPct val="100000"/>
              </a:lnSpc>
              <a:buNone/>
            </a:pPr>
            <a:endParaRPr lang="cs-CZ" sz="1800" noProof="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2AC179-A8D7-B81F-2DC6-5158E8AAE1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72517C-326A-830A-AF42-257403818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46</a:t>
            </a:fld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9D1FBD1-50AD-3041-0B73-48546681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Manažerské nástroje pro řízení změn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3761473C-606A-CD8E-D1F8-B3C7D35C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03454"/>
            <a:ext cx="5642034" cy="25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884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FDE9E0D-92C7-2E25-C15D-B71FBB47A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noProof="0" dirty="0"/>
              <a:t>popisuje, jak bude řízení rizik začleněno do systému projektového řízení
řeší jedinečný kontext a požadavky projektu
zahrnuje postoj Řídícího výboru k podstupování rizika (ochota riskovat = risk </a:t>
            </a:r>
            <a:r>
              <a:rPr lang="cs-CZ" noProof="0" dirty="0" err="1"/>
              <a:t>appetite</a:t>
            </a:r>
            <a:r>
              <a:rPr lang="cs-CZ" noProof="0" dirty="0"/>
              <a:t>).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B3F0C9-E111-5B35-2036-288B4549D0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7A0B5F-FC6B-8116-7DFB-1505D7871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47</a:t>
            </a:fld>
            <a:endParaRPr lang="cs-CZ" noProof="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CBF8FCB-5F7D-A37E-7FC9-5D2D2DF49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02C9148-6DED-10D4-E42E-CA5BD41C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Řízení rizik (risk </a:t>
            </a:r>
            <a:r>
              <a:rPr lang="cs-CZ" noProof="0" dirty="0" err="1"/>
              <a:t>theme</a:t>
            </a:r>
            <a:r>
              <a:rPr lang="cs-CZ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52780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D15E2E-54A3-88C2-618C-A28236F32C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B4CE69-F02F-2451-80E6-0B44A346C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48</a:t>
            </a:fld>
            <a:endParaRPr lang="cs-CZ" noProof="0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6F03ABC9-2592-30F7-A3E0-205A185DDC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F073391-7050-D444-4726-ABAFDD6C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Proces řízení rizika 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D806E37C-9F99-A738-ED1E-D8FD172AA5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8D4674D-C8BF-DB8D-56C5-53BB2C353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noProof="0" dirty="0"/>
              <a:t>Nejistá událost nebo soubor událostí, které, pokud nastanou, budou mít vliv na dosažení cílů.</a:t>
            </a:r>
          </a:p>
          <a:p>
            <a:pPr lvl="1"/>
            <a:r>
              <a:rPr lang="cs-CZ" sz="1400" b="1" noProof="0" dirty="0"/>
              <a:t>Hrozby</a:t>
            </a:r>
            <a:r>
              <a:rPr lang="cs-CZ" sz="1400" noProof="0" dirty="0"/>
              <a:t> jsou rizika s potenciálním negativním dopadem.
</a:t>
            </a:r>
            <a:r>
              <a:rPr lang="cs-CZ" sz="1400" b="1" noProof="0" dirty="0"/>
              <a:t>Příležitosti</a:t>
            </a:r>
            <a:r>
              <a:rPr lang="cs-CZ" sz="1400" noProof="0" dirty="0"/>
              <a:t> jsou rizika s potenciálním pozitivním dopadem. </a:t>
            </a:r>
            <a:endParaRPr lang="cs-CZ" sz="1200" noProof="0" dirty="0"/>
          </a:p>
          <a:p>
            <a:pPr marL="72000" indent="0">
              <a:lnSpc>
                <a:spcPct val="100000"/>
              </a:lnSpc>
              <a:buNone/>
            </a:pPr>
            <a:endParaRPr lang="cs-CZ" sz="2000" noProof="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noProof="0" dirty="0"/>
              <a:t>Riziko se měří kombinací pravděpodobnosti výskytu vnímané hrozby nebo příležitosti a velikosti jejího dopadu na cíle. 
Rizika jsou nevyhnutelná a musí být řízena.</a:t>
            </a:r>
            <a:endParaRPr lang="cs-CZ" sz="1600" noProof="0" dirty="0"/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68F1230C-37C8-98A2-170A-352AF223481D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04" y="1690688"/>
            <a:ext cx="4206242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16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DA72B6-BDA5-1059-5C22-D3D09F9750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344DE2-98BF-8B89-D183-1A551B680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49</a:t>
            </a:fld>
            <a:endParaRPr 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B0C304-8DDC-D4B5-CBC7-8F6D38CA3B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b="1" noProof="0" dirty="0"/>
              <a:t>Definice kontextu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FACAE91-67E0-6E2B-FCFD-B464EEE9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Proces řízení rizika  - krok 0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1CB7E15-D978-06D9-9BB9-45612759A58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b="1" i="1" noProof="0" dirty="0"/>
              <a:t>Risk Management </a:t>
            </a:r>
            <a:r>
              <a:rPr lang="cs-CZ" b="1" i="1" noProof="0" dirty="0" err="1"/>
              <a:t>Approach</a:t>
            </a:r>
            <a:endParaRPr lang="cs-CZ" b="1" i="1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EB261AD-D01D-4AA2-DE44-AFD2C858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cs-CZ" noProof="0" dirty="0"/>
              <a:t>formulace přístupu k řízení rizik (risk management </a:t>
            </a:r>
            <a:r>
              <a:rPr lang="cs-CZ" noProof="0" dirty="0" err="1"/>
              <a:t>approach</a:t>
            </a:r>
            <a:r>
              <a:rPr lang="cs-CZ" noProof="0" dirty="0"/>
              <a:t>)</a:t>
            </a:r>
          </a:p>
          <a:p>
            <a:pPr lvl="1">
              <a:spcBef>
                <a:spcPts val="1200"/>
              </a:spcBef>
            </a:pPr>
            <a:r>
              <a:rPr lang="cs-CZ" noProof="0" dirty="0"/>
              <a:t>přístup ovlivňuje mnoho faktorů, jako jsou očekávání zákazníka v oblasti kvality, počet zapojených organizací, potřeby zainteresovaných stran, dynamika projektu a předpoklady.
velká část těchto informací pochází ze charty projektu (</a:t>
            </a:r>
            <a:r>
              <a:rPr lang="cs-CZ" noProof="0" dirty="0" err="1"/>
              <a:t>project</a:t>
            </a:r>
            <a:r>
              <a:rPr lang="cs-CZ" noProof="0" dirty="0"/>
              <a:t> </a:t>
            </a:r>
            <a:r>
              <a:rPr lang="cs-CZ" noProof="0" dirty="0" err="1"/>
              <a:t>brief</a:t>
            </a:r>
            <a:r>
              <a:rPr lang="cs-CZ" noProof="0" dirty="0"/>
              <a:t>) a popisu produktu projektu, podnikových směrnic a politik.</a:t>
            </a:r>
          </a:p>
          <a:p>
            <a:pPr lvl="1"/>
            <a:endParaRPr lang="cs-CZ" noProof="0" dirty="0"/>
          </a:p>
          <a:p>
            <a:pPr marL="72000" indent="0">
              <a:buNone/>
            </a:pPr>
            <a:endParaRPr lang="cs-CZ" noProof="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9AB43A5-34E7-7DF8-1C83-1668E0BBFFFB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noProof="0" dirty="0"/>
              <a:t>Doporučený obsah dokumentu:</a:t>
            </a:r>
          </a:p>
          <a:p>
            <a:pPr>
              <a:lnSpc>
                <a:spcPct val="100000"/>
              </a:lnSpc>
            </a:pPr>
            <a:r>
              <a:rPr lang="cs-CZ" sz="2000" i="1" noProof="0" dirty="0"/>
              <a:t>Proces a postupy
Nástroje a techniky
Evidence a reporting
Načasování rizikových aktivit
Role a odpovědnosti</a:t>
            </a:r>
            <a:r>
              <a:rPr lang="cs-CZ" sz="2000" noProof="0" dirty="0"/>
              <a:t>
Stupnice pravděpodobnosti, dopadu, načasování
Kategorizace rizik, kategorie odpovědí
Indikátory včasného varování
Tolerance rizika</a:t>
            </a:r>
            <a:endParaRPr lang="cs-CZ" noProof="0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4805C61A-9A92-5145-687B-22244E59B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80" y="331790"/>
            <a:ext cx="1414079" cy="1391877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A4F2BCC-58D8-E397-F677-7224ABA04169}"/>
              </a:ext>
            </a:extLst>
          </p:cNvPr>
          <p:cNvCxnSpPr/>
          <p:nvPr/>
        </p:nvCxnSpPr>
        <p:spPr bwMode="auto">
          <a:xfrm flipH="1">
            <a:off x="11062355" y="155542"/>
            <a:ext cx="240383" cy="31108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28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BAADD-28B4-4DCD-4DA5-487061A4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14" y="2562199"/>
            <a:ext cx="10363200" cy="1362075"/>
          </a:xfrm>
        </p:spPr>
        <p:txBody>
          <a:bodyPr/>
          <a:lstStyle/>
          <a:p>
            <a:pPr algn="ctr"/>
            <a:r>
              <a:rPr lang="cs-CZ" sz="8800" noProof="0" dirty="0"/>
              <a:t>???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068BE0-629A-4E36-224E-C11BC6D8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noProof="0" dirty="0"/>
              <a:t>PR2-EN-L-BPHCS-171215-03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9611C0-A50A-DC1A-6729-90F0AEF0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D32AF-8C7D-48AC-AB8F-2642E421D4E5}" type="slidenum">
              <a:rPr lang="cs-CZ" noProof="0" smtClean="0"/>
              <a:pPr>
                <a:defRPr/>
              </a:pPr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88090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C7036-01E1-D834-FA9F-040D5F21A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A7D83E-6C06-2E84-2479-EEB9BEFC7E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161BA3-A08C-9EBD-82BD-23BEA61E0D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50</a:t>
            </a:fld>
            <a:endParaRPr 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DD097C-5D3F-7298-DA13-E5BEAE615D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b="1" noProof="0" dirty="0"/>
              <a:t>Identifikace rizika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555CD21-30C5-2FAD-8DCE-B29954A4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Proces řízení rizika  - krok 1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D7D0C1B-F217-DBB4-45D8-0196F5EF835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Registr rizik (risk </a:t>
            </a:r>
            <a:r>
              <a:rPr lang="cs-CZ" noProof="0" dirty="0" err="1"/>
              <a:t>register</a:t>
            </a:r>
            <a:r>
              <a:rPr lang="cs-CZ" noProof="0" dirty="0"/>
              <a:t>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89D4569-A672-76A6-CD0B-C1D24E125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noProof="0" dirty="0" err="1"/>
              <a:t>proactively</a:t>
            </a:r>
            <a:r>
              <a:rPr lang="cs-CZ" noProof="0" dirty="0"/>
              <a:t> </a:t>
            </a:r>
            <a:r>
              <a:rPr lang="cs-CZ" noProof="0" dirty="0" err="1"/>
              <a:t>determine</a:t>
            </a:r>
            <a:r>
              <a:rPr lang="cs-CZ" noProof="0" dirty="0"/>
              <a:t> </a:t>
            </a:r>
            <a:r>
              <a:rPr lang="cs-CZ" noProof="0" dirty="0" err="1"/>
              <a:t>opportunities</a:t>
            </a:r>
            <a:r>
              <a:rPr lang="cs-CZ" noProof="0" dirty="0"/>
              <a:t> and </a:t>
            </a:r>
            <a:r>
              <a:rPr lang="cs-CZ" noProof="0" dirty="0" err="1"/>
              <a:t>threats</a:t>
            </a:r>
            <a:r>
              <a:rPr lang="cs-CZ" noProof="0" dirty="0"/>
              <a:t> as early as </a:t>
            </a:r>
            <a:r>
              <a:rPr lang="cs-CZ" noProof="0" dirty="0" err="1"/>
              <a:t>possible</a:t>
            </a:r>
            <a:r>
              <a:rPr lang="cs-CZ" noProof="0" dirty="0"/>
              <a:t>.</a:t>
            </a:r>
          </a:p>
          <a:p>
            <a:pPr lvl="1"/>
            <a:r>
              <a:rPr lang="cs-CZ" noProof="0" dirty="0" err="1"/>
              <a:t>captured</a:t>
            </a:r>
            <a:r>
              <a:rPr lang="cs-CZ" noProof="0" dirty="0"/>
              <a:t> in </a:t>
            </a:r>
            <a:r>
              <a:rPr lang="cs-CZ" noProof="0" dirty="0" err="1"/>
              <a:t>the</a:t>
            </a:r>
            <a:r>
              <a:rPr lang="cs-CZ" noProof="0" dirty="0"/>
              <a:t> risk </a:t>
            </a:r>
            <a:r>
              <a:rPr lang="cs-CZ" noProof="0" dirty="0" err="1"/>
              <a:t>register</a:t>
            </a:r>
            <a:r>
              <a:rPr lang="cs-CZ" noProof="0" dirty="0"/>
              <a:t>.</a:t>
            </a:r>
          </a:p>
          <a:p>
            <a:pPr lvl="1"/>
            <a:r>
              <a:rPr lang="cs-CZ" noProof="0" dirty="0" err="1"/>
              <a:t>articulate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cause, event and </a:t>
            </a:r>
            <a:r>
              <a:rPr lang="cs-CZ" noProof="0" dirty="0" err="1"/>
              <a:t>effect</a:t>
            </a:r>
            <a:r>
              <a:rPr lang="cs-CZ" noProof="0" dirty="0"/>
              <a:t> </a:t>
            </a:r>
            <a:r>
              <a:rPr lang="cs-CZ" noProof="0" dirty="0" err="1"/>
              <a:t>aspects</a:t>
            </a:r>
            <a:r>
              <a:rPr lang="cs-CZ" noProof="0" dirty="0"/>
              <a:t>.</a:t>
            </a:r>
          </a:p>
          <a:p>
            <a:pPr lvl="1"/>
            <a:endParaRPr lang="cs-CZ" noProof="0" dirty="0"/>
          </a:p>
          <a:p>
            <a:pPr marL="72000" indent="0">
              <a:buNone/>
            </a:pPr>
            <a:endParaRPr lang="cs-CZ" noProof="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B2FF662-7714-1842-75D2-3A50A5168FD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noProof="0" dirty="0"/>
              <a:t>Doporučený obsah dokumentu:</a:t>
            </a:r>
          </a:p>
          <a:p>
            <a:pPr lvl="1"/>
            <a:r>
              <a:rPr lang="cs-CZ" noProof="0" dirty="0"/>
              <a:t>kdo a kdy na možné riziko upozornil
kategorie rizika, jak je definována v RMA
popis rizika a jeho blízkosti
pravděpodobnost, dopad a očekávaná hodnota
kategorie reakce na riziko a druh reakce
status, vlastník a zodpovědná osoba (která má konat)</a:t>
            </a:r>
            <a:endParaRPr lang="cs-CZ" sz="2400" noProof="0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0339BF1F-A543-C6DE-647F-E409B4C7F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80" y="331790"/>
            <a:ext cx="1414079" cy="1391877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5C7BFF6-B94B-C9D2-5B37-00EC8C16250B}"/>
              </a:ext>
            </a:extLst>
          </p:cNvPr>
          <p:cNvCxnSpPr>
            <a:cxnSpLocks/>
          </p:cNvCxnSpPr>
          <p:nvPr/>
        </p:nvCxnSpPr>
        <p:spPr bwMode="auto">
          <a:xfrm flipH="1">
            <a:off x="11367541" y="448124"/>
            <a:ext cx="430104" cy="23923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5">
            <a:extLst>
              <a:ext uri="{FF2B5EF4-FFF2-40B4-BE49-F238E27FC236}">
                <a16:creationId xmlns:a16="http://schemas.microsoft.com/office/drawing/2014/main" id="{2BBE321D-FA2A-7D88-2670-73B93BCBA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89" y="3392675"/>
            <a:ext cx="4281284" cy="23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72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AA42C-AE21-4E39-8EA5-D6CC54981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03F810-E3EC-756B-9BA2-E6E8D95288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31B0C4-8940-A807-B5A8-EE846651E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51</a:t>
            </a:fld>
            <a:endParaRPr 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E0517C-CD26-0D33-1E32-6B4E917F75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b="1" noProof="0" dirty="0"/>
              <a:t>Analýza rizika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3400371-0B4F-95F0-8383-E4D3672AB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Proces řízení rizika  - krok 2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F42BEE4-0B61-45C7-E7C6-67061A72704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EA0CBF8-7109-8724-599B-0D35AF021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400" noProof="0" dirty="0"/>
              <a:t>první krok se zabývá riziky z hlediska pravděpodobnosti, dopadu a toho, jak rychle se riziko pravděpodobně projeví, pokud nebudou přijata žádná opatření (blízkost).
druhý krok </a:t>
            </a:r>
            <a:r>
              <a:rPr lang="cs-CZ" sz="2400" noProof="0" dirty="0" err="1"/>
              <a:t>krok</a:t>
            </a:r>
            <a:r>
              <a:rPr lang="cs-CZ" sz="2400" noProof="0" dirty="0"/>
              <a:t> se zaměřuje na posouzení čistého vlivu všech identifikovaných rizik při agregaci. Celkovou závažnost lze porovnat s tolerancí rizika.</a:t>
            </a:r>
          </a:p>
          <a:p>
            <a:endParaRPr lang="cs-CZ" noProof="0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C07CD851-27C3-875D-D5C1-CB42D709A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80" y="331790"/>
            <a:ext cx="1414079" cy="1391877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A6DA1D5-5058-315D-FCA9-3791987F3D7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341618" y="1515011"/>
            <a:ext cx="404180" cy="1639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6">
            <a:extLst>
              <a:ext uri="{FF2B5EF4-FFF2-40B4-BE49-F238E27FC236}">
                <a16:creationId xmlns:a16="http://schemas.microsoft.com/office/drawing/2014/main" id="{B1E62270-3A57-6C49-E54F-B560BF6A9B79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66" y="1843813"/>
            <a:ext cx="3361861" cy="1944132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B6D9C13-6E65-4974-AF37-C769E69CA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866" y="3985944"/>
            <a:ext cx="3361861" cy="23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294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91534D-F771-A2A1-046D-25E0C52D6D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81A86E-5A9C-AAE2-D800-14D26E627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52</a:t>
            </a:fld>
            <a:endParaRPr 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564DAD-74F4-2703-C6BC-D67391C6A9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E9007D2-5FC2-13A4-5B18-C1002664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Proces řízení rizika – krok 2 (</a:t>
            </a:r>
            <a:r>
              <a:rPr lang="cs-CZ" noProof="0" dirty="0" err="1"/>
              <a:t>pokr</a:t>
            </a:r>
            <a:r>
              <a:rPr lang="cs-CZ" noProof="0" dirty="0"/>
              <a:t>.)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CDEDD8F-9425-6BC7-5D5E-9D0D718748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8006999-AE76-F7BD-B11B-F502EA502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noProof="0" dirty="0"/>
              <a:t>Ochota riskovat, vystavení riziku a tolerance rizika spolu souvisí, ale nejsou stejné.
Vystavení riziku: Rozsah rizika, které organizace v dané době nese.
Tolerance rizika: Prahové úrovně vystavení riziku, které lze při příslušném schválení překročit, ale jejichž překročení vyvolá určitou formu eskalace.
Ochota riskovat: Jedinečný postoj organizace k podstupování rizika, který zase diktuje míru rizika, kterou považuje za přijatelné.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AD8DA04-3B0E-247E-37B1-0FB08B707FD1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/>
          <a:stretch>
            <a:fillRect/>
          </a:stretch>
        </p:blipFill>
        <p:spPr>
          <a:xfrm>
            <a:off x="6251575" y="1929597"/>
            <a:ext cx="5219700" cy="36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341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850CC-5398-4F90-7251-89B3705B3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574676-BA50-40C2-EC14-8C353934DC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999ABB-DC37-D1B7-EC7C-8123A9134B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53</a:t>
            </a:fld>
            <a:endParaRPr 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A1888B-7866-A26B-CAFD-AC9CA371A7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b="1" noProof="0" dirty="0"/>
              <a:t>Plánování reakce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8BF960-2B3B-4E78-602C-FA6C7EE3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Proces řízení rizika  - krok 3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E4582FC-9520-3661-5A65-D529DA7FEBE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E93B8EE-322E-B1A0-9E2E-6A52DAA80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400" noProof="0" dirty="0"/>
              <a:t>identifikace a vyhodnocení možností reakce na hrozby a příležitosti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400" noProof="0" dirty="0"/>
              <a:t>cílem je zajistit vyváženou reakci na rizika s přihlédnutím k nákladům reakce a hodnotě rizika
snižuje pravděpodobnost, že projekt nebude schopen reagovat, když se identifikovaná rizika naplní</a:t>
            </a: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701FCD77-8DF1-7B14-9060-E309F5AE4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80" y="331790"/>
            <a:ext cx="1414079" cy="1391877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3204C9A-BA71-3EF3-F303-3DCD91EE7B2E}"/>
              </a:ext>
            </a:extLst>
          </p:cNvPr>
          <p:cNvCxnSpPr>
            <a:cxnSpLocks/>
          </p:cNvCxnSpPr>
          <p:nvPr/>
        </p:nvCxnSpPr>
        <p:spPr bwMode="auto">
          <a:xfrm flipV="1">
            <a:off x="9701825" y="1509370"/>
            <a:ext cx="504590" cy="11641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D9671A31-48D1-1F33-F185-85256A69E3B3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3"/>
          <a:stretch>
            <a:fillRect/>
          </a:stretch>
        </p:blipFill>
        <p:spPr>
          <a:xfrm>
            <a:off x="6251575" y="1958091"/>
            <a:ext cx="5219700" cy="3434042"/>
          </a:xfrm>
        </p:spPr>
      </p:pic>
    </p:spTree>
    <p:extLst>
      <p:ext uri="{BB962C8B-B14F-4D97-AF65-F5344CB8AC3E}">
        <p14:creationId xmlns:p14="http://schemas.microsoft.com/office/powerpoint/2010/main" val="302833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2C010-5798-E128-00A1-73095721B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8F88B73-E79E-EAEB-DB33-8A725542C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endParaRPr lang="cs-CZ" sz="2000" noProof="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noProof="0" dirty="0"/>
              <a:t>zajišťuje, aby byly podniknuty kroky proti rizikovým reakcím, aby byla sledována jejich účinnost, a pokud jsou neúčinné, byla přijata nápravná opatření.
Osoba pověřená řízením, monitorováním a kontrolou rizika je </a:t>
            </a:r>
            <a:r>
              <a:rPr lang="cs-CZ" sz="2000" b="1" noProof="0" dirty="0"/>
              <a:t>vlastníkem rizika</a:t>
            </a:r>
            <a:r>
              <a:rPr lang="cs-CZ" sz="2000" noProof="0" dirty="0"/>
              <a:t>. Vlastníci rizik jsou také zodpovědní za implementaci reakcí.
</a:t>
            </a:r>
            <a:r>
              <a:rPr lang="cs-CZ" sz="2000" b="1" noProof="0" dirty="0"/>
              <a:t>Zodpovědná osoba </a:t>
            </a:r>
            <a:r>
              <a:rPr lang="cs-CZ" sz="2000" noProof="0" dirty="0"/>
              <a:t>za provedení reakce na riziko se nazývá osoba zabývající se rizikovou akcí. Osoby odpovědné za reakci rizika podporují vlastníky rizik a přijímají od nich pokyny.</a:t>
            </a:r>
            <a:endParaRPr lang="cs-CZ" noProof="0" dirty="0"/>
          </a:p>
          <a:p>
            <a:endParaRPr lang="cs-CZ" sz="2800" noProof="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2DAD58-3D50-D4EF-0672-8933B20C24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C01EA5-97D1-B1B3-B358-DB9991CB8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54</a:t>
            </a:fld>
            <a:endParaRPr 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270C53-8E8A-1D7E-D868-AF2471CE72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b="1" noProof="0" dirty="0" err="1"/>
              <a:t>Implemetnace</a:t>
            </a:r>
            <a:r>
              <a:rPr lang="cs-CZ" b="1" noProof="0" dirty="0"/>
              <a:t> reakce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A0DA9E6-9A14-4570-BC43-A18205A3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Proces řízení rizika  - krok 4</a:t>
            </a: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F3D48EF4-2257-D837-D318-671E3B209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80" y="331790"/>
            <a:ext cx="1414079" cy="1391877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3DEA0FC-8CFF-A764-D3D7-A1A5DD0E96DC}"/>
              </a:ext>
            </a:extLst>
          </p:cNvPr>
          <p:cNvCxnSpPr>
            <a:cxnSpLocks/>
          </p:cNvCxnSpPr>
          <p:nvPr/>
        </p:nvCxnSpPr>
        <p:spPr bwMode="auto">
          <a:xfrm>
            <a:off x="9638907" y="318636"/>
            <a:ext cx="525088" cy="22793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091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4CC77-36E4-437D-DD22-4C4013850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00F932-6D63-85EA-D223-B64C7C363C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B86B77-D575-8209-6B2F-6E7CD3238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noProof="0" smtClean="0"/>
              <a:pPr/>
              <a:t>55</a:t>
            </a:fld>
            <a:endParaRPr lang="cs-CZ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7CAF861-7666-B6B1-976E-D708F70073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noProof="0" dirty="0"/>
              <a:t>Co je cílem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A84E0A-BB79-111A-733E-9CD2478B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Proces zahájení projektu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4C485CE-BB9E-51B0-DEEC-996CD0E1DFF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noProof="0" dirty="0"/>
              <a:t>Postup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84FA007-3765-D9A0-FAC5-41FEB5318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531278" cy="414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noProof="0" dirty="0">
                <a:solidFill>
                  <a:schemeClr val="bg1">
                    <a:lumMod val="85000"/>
                  </a:schemeClr>
                </a:solidFill>
              </a:rPr>
              <a:t>nastavit systém řízení projektu</a:t>
            </a:r>
          </a:p>
          <a:p>
            <a:pPr lvl="1"/>
            <a:r>
              <a:rPr lang="cs-CZ" sz="1600" noProof="0" dirty="0">
                <a:solidFill>
                  <a:schemeClr val="bg1">
                    <a:lumMod val="85000"/>
                  </a:schemeClr>
                </a:solidFill>
              </a:rPr>
              <a:t>kdo se má podílet na rozhodování o projektu
jak bude dosaženo požadované kvality.
jak budou identifikována, vyhodnocena a kontrolována rizika, problémy a změny.
jak bude pokrok monitorován a kontrolován.
kdo, v jakém formátu a kdy potřebuje informace.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noProof="0" dirty="0"/>
              <a:t>jasně definovat</a:t>
            </a:r>
          </a:p>
          <a:p>
            <a:pPr lvl="1"/>
            <a:r>
              <a:rPr lang="cs-CZ" sz="1600" noProof="0" dirty="0"/>
              <a:t>důvody</a:t>
            </a:r>
            <a:r>
              <a:rPr lang="cs-CZ" sz="1600" b="1" noProof="0" dirty="0"/>
              <a:t> </a:t>
            </a:r>
            <a:r>
              <a:rPr lang="cs-CZ" sz="1600" noProof="0" dirty="0"/>
              <a:t>pro realizaci projektu, očekávané přínosy a související rizika.
rozsah</a:t>
            </a:r>
            <a:r>
              <a:rPr lang="cs-CZ" sz="1600" b="1" noProof="0" dirty="0"/>
              <a:t> </a:t>
            </a:r>
            <a:r>
              <a:rPr lang="cs-CZ" sz="1600" noProof="0" dirty="0"/>
              <a:t>toho, co je třeba udělat, a výstupy (produkty), které mají být dodány.
jak a kdy budou produkty projektu dodány a za jakou cenu.</a:t>
            </a:r>
          </a:p>
          <a:p>
            <a:pPr lvl="2" algn="r"/>
            <a:r>
              <a:rPr lang="cs-CZ" sz="1100" noProof="0" dirty="0"/>
              <a:t>	</a:t>
            </a:r>
            <a:r>
              <a:rPr lang="cs-CZ" sz="1600" noProof="0" dirty="0">
                <a:solidFill>
                  <a:schemeClr val="tx2"/>
                </a:solidFill>
              </a:rPr>
              <a:t>PLÁNOVÁNÍ = PŘÍŠTÍ SETKÁNÍ</a:t>
            </a:r>
          </a:p>
          <a:p>
            <a:pPr lvl="2" algn="r"/>
            <a:endParaRPr lang="cs-CZ" sz="1100" noProof="0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A5F52CD-FA55-F341-7CF9-0F72F35DBB02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25" y="1690688"/>
            <a:ext cx="3789800" cy="4140200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3F00A9F-188A-B5BE-B980-F9CAFCD196F3}"/>
              </a:ext>
            </a:extLst>
          </p:cNvPr>
          <p:cNvSpPr/>
          <p:nvPr/>
        </p:nvSpPr>
        <p:spPr bwMode="auto">
          <a:xfrm>
            <a:off x="2039713" y="5406272"/>
            <a:ext cx="1074656" cy="17910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623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5EF57-A35B-9137-1563-984B24168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04D03FEA-2ACD-328F-24C3-A7019B284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026905-84BF-851C-5826-4E27C27AE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Define</a:t>
            </a:r>
            <a:r>
              <a:rPr lang="cs-CZ" noProof="0" dirty="0"/>
              <a:t> </a:t>
            </a:r>
            <a:r>
              <a:rPr lang="cs-CZ" noProof="0" dirty="0" err="1"/>
              <a:t>footer</a:t>
            </a:r>
            <a:r>
              <a:rPr lang="cs-CZ" noProof="0" dirty="0"/>
              <a:t> – </a:t>
            </a:r>
            <a:r>
              <a:rPr lang="cs-CZ" noProof="0" dirty="0" err="1"/>
              <a:t>presentation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r>
              <a:rPr lang="cs-CZ" noProof="0" dirty="0"/>
              <a:t>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AAC795-35CB-62F9-CF5C-BF8446C8B9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noProof="0" smtClean="0"/>
              <a:pPr/>
              <a:t>56</a:t>
            </a:fld>
            <a:endParaRPr lang="cs-CZ" noProof="0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32922171-9D5F-9DB7-F824-68007A596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5" name="Nadpis 14">
            <a:extLst>
              <a:ext uri="{FF2B5EF4-FFF2-40B4-BE49-F238E27FC236}">
                <a16:creationId xmlns:a16="http://schemas.microsoft.com/office/drawing/2014/main" id="{5EDF8484-1A80-6C07-8B60-D7B80A03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54108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030258"/>
            <a:ext cx="10363200" cy="515552"/>
          </a:xfrm>
        </p:spPr>
        <p:txBody>
          <a:bodyPr/>
          <a:lstStyle/>
          <a:p>
            <a:r>
              <a:rPr lang="cs-CZ" noProof="0" dirty="0"/>
              <a:t>Proč potřebujeme projektové řízení?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D32AF-8C7D-48AC-AB8F-2642E421D4E5}" type="slidenum">
              <a:rPr lang="cs-CZ" noProof="0" smtClean="0"/>
              <a:pPr>
                <a:defRPr/>
              </a:pPr>
              <a:t>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036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2678" y="531722"/>
            <a:ext cx="11809322" cy="665030"/>
          </a:xfrm>
        </p:spPr>
        <p:txBody>
          <a:bodyPr/>
          <a:lstStyle/>
          <a:p>
            <a:r>
              <a:rPr lang="cs-CZ" noProof="0" dirty="0">
                <a:solidFill>
                  <a:srgbClr val="0000DC"/>
                </a:solidFill>
              </a:rPr>
              <a:t>SNCF / RFF, France</a:t>
            </a:r>
          </a:p>
        </p:txBody>
      </p:sp>
      <p:pic>
        <p:nvPicPr>
          <p:cNvPr id="16387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45" y="1987603"/>
            <a:ext cx="5518080" cy="41385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DE58-ED68-4FBE-AC63-B95B12C93E9A}" type="slidenum">
              <a:rPr lang="cs-CZ" noProof="0" smtClean="0"/>
              <a:pPr/>
              <a:t>7</a:t>
            </a:fld>
            <a:endParaRPr lang="cs-CZ" noProof="0" dirty="0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 rot="-1302496">
            <a:off x="2172262" y="2426617"/>
            <a:ext cx="5040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sz="1800" noProof="0" dirty="0">
                <a:latin typeface="Arial" panose="020B0604020202020204" pitchFamily="34" charset="0"/>
              </a:rPr>
              <a:t>€68 </a:t>
            </a:r>
            <a:r>
              <a:rPr lang="cs-CZ" sz="1800" noProof="0" dirty="0" err="1">
                <a:latin typeface="Arial" panose="020B0604020202020204" pitchFamily="34" charset="0"/>
              </a:rPr>
              <a:t>million</a:t>
            </a:r>
            <a:r>
              <a:rPr lang="cs-CZ" sz="1800" noProof="0" dirty="0">
                <a:latin typeface="Arial" panose="020B0604020202020204" pitchFamily="34" charset="0"/>
              </a:rPr>
              <a:t> </a:t>
            </a:r>
            <a:r>
              <a:rPr lang="cs-CZ" sz="1800" noProof="0" dirty="0" err="1">
                <a:latin typeface="Arial" panose="020B0604020202020204" pitchFamily="34" charset="0"/>
              </a:rPr>
              <a:t>with</a:t>
            </a:r>
            <a:r>
              <a:rPr lang="cs-CZ" sz="1800" noProof="0" dirty="0">
                <a:latin typeface="Arial" panose="020B0604020202020204" pitchFamily="34" charset="0"/>
              </a:rPr>
              <a:t> </a:t>
            </a:r>
            <a:r>
              <a:rPr lang="cs-CZ" sz="1800" noProof="0" dirty="0" err="1">
                <a:latin typeface="Arial" panose="020B0604020202020204" pitchFamily="34" charset="0"/>
              </a:rPr>
              <a:t>approximately</a:t>
            </a:r>
            <a:r>
              <a:rPr lang="cs-CZ" sz="1800" noProof="0" dirty="0">
                <a:latin typeface="Arial" panose="020B0604020202020204" pitchFamily="34" charset="0"/>
              </a:rPr>
              <a:t> 1,000 </a:t>
            </a:r>
            <a:r>
              <a:rPr lang="cs-CZ" sz="1800" noProof="0" dirty="0" err="1">
                <a:latin typeface="Arial" panose="020B0604020202020204" pitchFamily="34" charset="0"/>
              </a:rPr>
              <a:t>stations</a:t>
            </a:r>
            <a:r>
              <a:rPr lang="cs-CZ" sz="1800" noProof="0" dirty="0">
                <a:latin typeface="Arial" panose="020B0604020202020204" pitchFamily="34" charset="0"/>
              </a:rPr>
              <a:t> </a:t>
            </a:r>
            <a:r>
              <a:rPr lang="cs-CZ" sz="1800" noProof="0" dirty="0" err="1">
                <a:latin typeface="Arial" panose="020B0604020202020204" pitchFamily="34" charset="0"/>
              </a:rPr>
              <a:t>left</a:t>
            </a:r>
            <a:r>
              <a:rPr lang="cs-CZ" sz="1800" noProof="0" dirty="0">
                <a:latin typeface="Arial" panose="020B0604020202020204" pitchFamily="34" charset="0"/>
              </a:rPr>
              <a:t> to </a:t>
            </a:r>
            <a:r>
              <a:rPr lang="cs-CZ" sz="1800" noProof="0" dirty="0" err="1">
                <a:latin typeface="Arial" panose="020B0604020202020204" pitchFamily="34" charset="0"/>
              </a:rPr>
              <a:t>modify</a:t>
            </a:r>
            <a:endParaRPr lang="cs-CZ" sz="18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7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29102" y="551862"/>
            <a:ext cx="11462897" cy="644889"/>
          </a:xfrm>
        </p:spPr>
        <p:txBody>
          <a:bodyPr/>
          <a:lstStyle/>
          <a:p>
            <a:r>
              <a:rPr lang="cs-CZ" noProof="0" dirty="0">
                <a:solidFill>
                  <a:srgbClr val="0000DC"/>
                </a:solidFill>
              </a:rPr>
              <a:t>Brandenburg </a:t>
            </a:r>
            <a:r>
              <a:rPr lang="cs-CZ" noProof="0" dirty="0" err="1">
                <a:solidFill>
                  <a:srgbClr val="0000DC"/>
                </a:solidFill>
              </a:rPr>
              <a:t>Airport</a:t>
            </a:r>
            <a:r>
              <a:rPr lang="cs-CZ" noProof="0" dirty="0">
                <a:solidFill>
                  <a:srgbClr val="0000DC"/>
                </a:solidFill>
              </a:rPr>
              <a:t>, </a:t>
            </a:r>
            <a:r>
              <a:rPr lang="cs-CZ" noProof="0" dirty="0" err="1">
                <a:solidFill>
                  <a:srgbClr val="0000DC"/>
                </a:solidFill>
              </a:rPr>
              <a:t>Berlin</a:t>
            </a:r>
            <a:r>
              <a:rPr lang="cs-CZ" noProof="0" dirty="0">
                <a:solidFill>
                  <a:srgbClr val="0000DC"/>
                </a:solidFill>
              </a:rPr>
              <a:t>, Germany</a:t>
            </a:r>
          </a:p>
        </p:txBody>
      </p:sp>
      <p:pic>
        <p:nvPicPr>
          <p:cNvPr id="1843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62" y="1483530"/>
            <a:ext cx="5810876" cy="4356079"/>
          </a:xfrm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 rot="-1552868">
            <a:off x="2488264" y="2044221"/>
            <a:ext cx="4627819" cy="369888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sz="1800" noProof="0" dirty="0" err="1">
                <a:solidFill>
                  <a:srgbClr val="002060"/>
                </a:solidFill>
                <a:latin typeface="Arial" panose="020B0604020202020204" pitchFamily="34" charset="0"/>
              </a:rPr>
              <a:t>From</a:t>
            </a:r>
            <a:r>
              <a:rPr lang="cs-CZ" sz="1800" noProof="0" dirty="0">
                <a:solidFill>
                  <a:srgbClr val="002060"/>
                </a:solidFill>
                <a:latin typeface="Arial" panose="020B0604020202020204" pitchFamily="34" charset="0"/>
              </a:rPr>
              <a:t> €1.2 </a:t>
            </a:r>
            <a:r>
              <a:rPr lang="cs-CZ" sz="1800" noProof="0" dirty="0" err="1">
                <a:solidFill>
                  <a:srgbClr val="002060"/>
                </a:solidFill>
                <a:latin typeface="Arial" panose="020B0604020202020204" pitchFamily="34" charset="0"/>
              </a:rPr>
              <a:t>billion</a:t>
            </a:r>
            <a:r>
              <a:rPr lang="cs-CZ" sz="1800" noProof="0" dirty="0">
                <a:solidFill>
                  <a:srgbClr val="002060"/>
                </a:solidFill>
                <a:latin typeface="Arial" panose="020B0604020202020204" pitchFamily="34" charset="0"/>
              </a:rPr>
              <a:t> to </a:t>
            </a:r>
            <a:r>
              <a:rPr lang="cs-CZ" sz="1800" noProof="0" dirty="0" err="1">
                <a:solidFill>
                  <a:srgbClr val="002060"/>
                </a:solidFill>
                <a:latin typeface="Arial" panose="020B0604020202020204" pitchFamily="34" charset="0"/>
              </a:rPr>
              <a:t>approximately</a:t>
            </a:r>
            <a:r>
              <a:rPr lang="cs-CZ" sz="1800" noProof="0" dirty="0">
                <a:solidFill>
                  <a:srgbClr val="002060"/>
                </a:solidFill>
                <a:latin typeface="Arial" panose="020B0604020202020204" pitchFamily="34" charset="0"/>
              </a:rPr>
              <a:t> €5 </a:t>
            </a:r>
            <a:r>
              <a:rPr lang="cs-CZ" sz="1800" noProof="0" dirty="0" err="1">
                <a:solidFill>
                  <a:srgbClr val="002060"/>
                </a:solidFill>
                <a:latin typeface="Arial" panose="020B0604020202020204" pitchFamily="34" charset="0"/>
              </a:rPr>
              <a:t>billion</a:t>
            </a:r>
            <a:r>
              <a:rPr lang="cs-CZ" sz="1800" noProof="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305ED-DAD7-48C7-8A80-BD70BB989B92}" type="slidenum">
              <a:rPr lang="cs-CZ" noProof="0" smtClean="0"/>
              <a:pPr>
                <a:defRPr/>
              </a:pPr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7795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31016" y="483382"/>
            <a:ext cx="11760983" cy="713369"/>
          </a:xfrm>
        </p:spPr>
        <p:txBody>
          <a:bodyPr/>
          <a:lstStyle/>
          <a:p>
            <a:r>
              <a:rPr lang="cs-CZ" noProof="0" dirty="0">
                <a:solidFill>
                  <a:srgbClr val="0000DC"/>
                </a:solidFill>
              </a:rPr>
              <a:t>NATO HQ, </a:t>
            </a:r>
            <a:r>
              <a:rPr lang="cs-CZ" noProof="0" dirty="0" err="1">
                <a:solidFill>
                  <a:srgbClr val="0000DC"/>
                </a:solidFill>
              </a:rPr>
              <a:t>Brussels</a:t>
            </a:r>
            <a:r>
              <a:rPr lang="cs-CZ" noProof="0" dirty="0">
                <a:solidFill>
                  <a:srgbClr val="0000DC"/>
                </a:solidFill>
              </a:rPr>
              <a:t>, </a:t>
            </a:r>
            <a:r>
              <a:rPr lang="cs-CZ" noProof="0" dirty="0" err="1">
                <a:solidFill>
                  <a:srgbClr val="0000DC"/>
                </a:solidFill>
              </a:rPr>
              <a:t>Belgium</a:t>
            </a:r>
            <a:endParaRPr lang="cs-CZ" noProof="0" dirty="0">
              <a:solidFill>
                <a:srgbClr val="0000DC"/>
              </a:solidFill>
            </a:endParaRPr>
          </a:p>
        </p:txBody>
      </p:sp>
      <p:pic>
        <p:nvPicPr>
          <p:cNvPr id="20483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7" y="1468825"/>
            <a:ext cx="7418975" cy="4657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C43-9C2C-408C-A3FA-7990DA1CEDBD}" type="slidenum">
              <a:rPr lang="cs-CZ" noProof="0" smtClean="0"/>
              <a:pPr/>
              <a:t>9</a:t>
            </a:fld>
            <a:endParaRPr lang="cs-CZ" noProof="0" dirty="0"/>
          </a:p>
        </p:txBody>
      </p:sp>
      <p:sp>
        <p:nvSpPr>
          <p:cNvPr id="7" name="TextBox 6"/>
          <p:cNvSpPr txBox="1"/>
          <p:nvPr/>
        </p:nvSpPr>
        <p:spPr>
          <a:xfrm rot="20525482">
            <a:off x="5481688" y="2123504"/>
            <a:ext cx="50403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800" noProof="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Over</a:t>
            </a:r>
            <a:r>
              <a:rPr lang="cs-CZ" sz="1800" noProof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10 </a:t>
            </a:r>
            <a:r>
              <a:rPr lang="cs-CZ" sz="1800" noProof="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years</a:t>
            </a:r>
            <a:r>
              <a:rPr lang="cs-CZ" sz="1800" noProof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noProof="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behind</a:t>
            </a:r>
            <a:r>
              <a:rPr lang="cs-CZ" sz="1800" noProof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cs-CZ" sz="1800" noProof="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over</a:t>
            </a:r>
            <a:r>
              <a:rPr lang="cs-CZ" sz="1800" noProof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double </a:t>
            </a:r>
            <a:r>
              <a:rPr lang="cs-CZ" sz="1800" noProof="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the</a:t>
            </a:r>
            <a:r>
              <a:rPr lang="cs-CZ" sz="1800" noProof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noProof="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cost</a:t>
            </a:r>
            <a:endParaRPr lang="cs-CZ" sz="1800" noProof="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1408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3458</TotalTime>
  <Words>4481</Words>
  <Application>Microsoft Office PowerPoint</Application>
  <PresentationFormat>Širokoúhlá obrazovka</PresentationFormat>
  <Paragraphs>461</Paragraphs>
  <Slides>56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0" baseType="lpstr">
      <vt:lpstr>Arial</vt:lpstr>
      <vt:lpstr>Tahoma</vt:lpstr>
      <vt:lpstr>Wingdings</vt:lpstr>
      <vt:lpstr>Presentation_MU_EN</vt:lpstr>
      <vt:lpstr>Projektový management (BKH_PRMA)</vt:lpstr>
      <vt:lpstr>Co nás dnes čeká?</vt:lpstr>
      <vt:lpstr>Organizace předmětu</vt:lpstr>
      <vt:lpstr>Materiály k (samo)studiu</vt:lpstr>
      <vt:lpstr>???</vt:lpstr>
      <vt:lpstr>Proč potřebujeme projektové řízení?</vt:lpstr>
      <vt:lpstr>SNCF / RFF, France</vt:lpstr>
      <vt:lpstr>Brandenburg Airport, Berlin, Germany</vt:lpstr>
      <vt:lpstr>NATO HQ, Brussels, Belgium</vt:lpstr>
      <vt:lpstr>Proč projekty selhávají</vt:lpstr>
      <vt:lpstr>Projekt Projektové řízení</vt:lpstr>
      <vt:lpstr>Projekt (definice)</vt:lpstr>
      <vt:lpstr>Životní cyklus projektu</vt:lpstr>
      <vt:lpstr>Co je projektové řízení</vt:lpstr>
      <vt:lpstr>Problém vzájemné závislosti</vt:lpstr>
      <vt:lpstr>Náš přístup k řízení projektů</vt:lpstr>
      <vt:lpstr>Principy projektového řízení</vt:lpstr>
      <vt:lpstr>Témata projektového řízení</vt:lpstr>
      <vt:lpstr>Project management processes</vt:lpstr>
      <vt:lpstr>Přizpůsobení (tailoring)</vt:lpstr>
      <vt:lpstr>Otázky?</vt:lpstr>
      <vt:lpstr>Projekt jako organizace </vt:lpstr>
      <vt:lpstr>Stakeholderský přístup k řízení projektů</vt:lpstr>
      <vt:lpstr>Organizace projektu</vt:lpstr>
      <vt:lpstr>Řídící výbor (project board)</vt:lpstr>
      <vt:lpstr>Projektový manažer</vt:lpstr>
      <vt:lpstr>Projektový tým (manažeři týmů)</vt:lpstr>
      <vt:lpstr>Ostatní role</vt:lpstr>
      <vt:lpstr>Zásady pro (případné) kombinování rolí</vt:lpstr>
      <vt:lpstr>Efektivní projektová komunikace</vt:lpstr>
      <vt:lpstr>Otázky?</vt:lpstr>
      <vt:lpstr>Předprojektová fáze    </vt:lpstr>
      <vt:lpstr>Zdůvodnění projektu (business case)</vt:lpstr>
      <vt:lpstr>(Outline) Business Case</vt:lpstr>
      <vt:lpstr>Jak poznáme, že je projekt žádoucí?</vt:lpstr>
      <vt:lpstr>Příprava projektu (starting up a project process)</vt:lpstr>
      <vt:lpstr>Zahájení projektu</vt:lpstr>
      <vt:lpstr>Proces zahájení projektu</vt:lpstr>
      <vt:lpstr>Nastavení systému řízení projektu…</vt:lpstr>
      <vt:lpstr>Řízení kvality (quality theme)</vt:lpstr>
      <vt:lpstr>Klíčové metriky</vt:lpstr>
      <vt:lpstr>Klíčové dokumenty</vt:lpstr>
      <vt:lpstr>Registr kvality (quality register)</vt:lpstr>
      <vt:lpstr>Řízení změn (change theme)</vt:lpstr>
      <vt:lpstr>Proces řízení změny</vt:lpstr>
      <vt:lpstr>Manažerské nástroje pro řízení změn</vt:lpstr>
      <vt:lpstr>Řízení rizik (risk theme)</vt:lpstr>
      <vt:lpstr>Proces řízení rizika </vt:lpstr>
      <vt:lpstr>Proces řízení rizika  - krok 0</vt:lpstr>
      <vt:lpstr>Proces řízení rizika  - krok 1</vt:lpstr>
      <vt:lpstr>Proces řízení rizika  - krok 2</vt:lpstr>
      <vt:lpstr>Proces řízení rizika – krok 2 (pokr.)</vt:lpstr>
      <vt:lpstr>Proces řízení rizika  - krok 3</vt:lpstr>
      <vt:lpstr>Proces řízení rizika  - krok 4</vt:lpstr>
      <vt:lpstr>Proces zahájení projektu</vt:lpstr>
      <vt:lpstr>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Smutný</dc:creator>
  <cp:lastModifiedBy>Petr Smutný</cp:lastModifiedBy>
  <cp:revision>3</cp:revision>
  <cp:lastPrinted>1601-01-01T00:00:00Z</cp:lastPrinted>
  <dcterms:created xsi:type="dcterms:W3CDTF">2024-02-20T16:39:20Z</dcterms:created>
  <dcterms:modified xsi:type="dcterms:W3CDTF">2025-02-20T17:51:26Z</dcterms:modified>
</cp:coreProperties>
</file>