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2" r:id="rId2"/>
  </p:sldMasterIdLst>
  <p:notesMasterIdLst>
    <p:notesMasterId r:id="rId33"/>
  </p:notesMasterIdLst>
  <p:handoutMasterIdLst>
    <p:handoutMasterId r:id="rId34"/>
  </p:handoutMasterIdLst>
  <p:sldIdLst>
    <p:sldId id="256" r:id="rId3"/>
    <p:sldId id="321" r:id="rId4"/>
    <p:sldId id="373" r:id="rId5"/>
    <p:sldId id="374" r:id="rId6"/>
    <p:sldId id="314" r:id="rId7"/>
    <p:sldId id="315" r:id="rId8"/>
    <p:sldId id="319" r:id="rId9"/>
    <p:sldId id="323" r:id="rId10"/>
    <p:sldId id="324" r:id="rId11"/>
    <p:sldId id="330" r:id="rId12"/>
    <p:sldId id="375" r:id="rId13"/>
    <p:sldId id="348" r:id="rId14"/>
    <p:sldId id="349" r:id="rId15"/>
    <p:sldId id="350" r:id="rId16"/>
    <p:sldId id="351" r:id="rId17"/>
    <p:sldId id="352" r:id="rId18"/>
    <p:sldId id="353" r:id="rId19"/>
    <p:sldId id="354" r:id="rId20"/>
    <p:sldId id="355" r:id="rId21"/>
    <p:sldId id="356" r:id="rId22"/>
    <p:sldId id="357" r:id="rId23"/>
    <p:sldId id="358" r:id="rId24"/>
    <p:sldId id="359" r:id="rId25"/>
    <p:sldId id="360" r:id="rId26"/>
    <p:sldId id="361" r:id="rId27"/>
    <p:sldId id="364" r:id="rId28"/>
    <p:sldId id="365" r:id="rId29"/>
    <p:sldId id="366" r:id="rId30"/>
    <p:sldId id="363" r:id="rId31"/>
    <p:sldId id="267" r:id="rId32"/>
  </p:sldIdLst>
  <p:sldSz cx="9144000" cy="6858000" type="screen4x3"/>
  <p:notesSz cx="6794500" cy="9931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 Rezac" initials="JR"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1E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40" autoAdjust="0"/>
    <p:restoredTop sz="96859" autoAdjust="0"/>
  </p:normalViewPr>
  <p:slideViewPr>
    <p:cSldViewPr>
      <p:cViewPr varScale="1">
        <p:scale>
          <a:sx n="70" d="100"/>
          <a:sy n="70" d="100"/>
        </p:scale>
        <p:origin x="2059" y="53"/>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commentAuthors" Target="commentAuthors.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4813" cy="496888"/>
          </a:xfrm>
          <a:prstGeom prst="rect">
            <a:avLst/>
          </a:prstGeom>
        </p:spPr>
        <p:txBody>
          <a:bodyPr vert="horz" lIns="91440" tIns="45720" rIns="91440" bIns="45720" rtlCol="0"/>
          <a:lstStyle>
            <a:lvl1pPr algn="l">
              <a:defRPr sz="1200"/>
            </a:lvl1pPr>
          </a:lstStyle>
          <a:p>
            <a:endParaRPr lang="en-US"/>
          </a:p>
        </p:txBody>
      </p:sp>
      <p:sp>
        <p:nvSpPr>
          <p:cNvPr id="3" name="Zástupný symbol pro datum 2"/>
          <p:cNvSpPr>
            <a:spLocks noGrp="1"/>
          </p:cNvSpPr>
          <p:nvPr>
            <p:ph type="dt" sz="quarter" idx="1"/>
          </p:nvPr>
        </p:nvSpPr>
        <p:spPr>
          <a:xfrm>
            <a:off x="3848100" y="0"/>
            <a:ext cx="2944813" cy="496888"/>
          </a:xfrm>
          <a:prstGeom prst="rect">
            <a:avLst/>
          </a:prstGeom>
        </p:spPr>
        <p:txBody>
          <a:bodyPr vert="horz" lIns="91440" tIns="45720" rIns="91440" bIns="45720" rtlCol="0"/>
          <a:lstStyle>
            <a:lvl1pPr algn="r">
              <a:defRPr sz="1200"/>
            </a:lvl1pPr>
          </a:lstStyle>
          <a:p>
            <a:fld id="{8E9898F4-6A2F-42CC-9F1A-32BEC2F423D1}" type="datetimeFigureOut">
              <a:rPr lang="en-US" smtClean="0"/>
              <a:t>3/3/2025</a:t>
            </a:fld>
            <a:endParaRPr lang="en-US"/>
          </a:p>
        </p:txBody>
      </p:sp>
      <p:sp>
        <p:nvSpPr>
          <p:cNvPr id="4" name="Zástupný symbol pro zápatí 3"/>
          <p:cNvSpPr>
            <a:spLocks noGrp="1"/>
          </p:cNvSpPr>
          <p:nvPr>
            <p:ph type="ftr" sz="quarter" idx="2"/>
          </p:nvPr>
        </p:nvSpPr>
        <p:spPr>
          <a:xfrm>
            <a:off x="0" y="9432925"/>
            <a:ext cx="2944813" cy="496888"/>
          </a:xfrm>
          <a:prstGeom prst="rect">
            <a:avLst/>
          </a:prstGeom>
        </p:spPr>
        <p:txBody>
          <a:bodyPr vert="horz" lIns="91440" tIns="45720" rIns="91440" bIns="45720" rtlCol="0" anchor="b"/>
          <a:lstStyle>
            <a:lvl1pPr algn="l">
              <a:defRPr sz="1200"/>
            </a:lvl1pPr>
          </a:lstStyle>
          <a:p>
            <a:endParaRPr lang="en-US"/>
          </a:p>
        </p:txBody>
      </p:sp>
      <p:sp>
        <p:nvSpPr>
          <p:cNvPr id="5" name="Zástupný symbol pro číslo snímku 4"/>
          <p:cNvSpPr>
            <a:spLocks noGrp="1"/>
          </p:cNvSpPr>
          <p:nvPr>
            <p:ph type="sldNum" sz="quarter" idx="3"/>
          </p:nvPr>
        </p:nvSpPr>
        <p:spPr>
          <a:xfrm>
            <a:off x="3848100" y="9432925"/>
            <a:ext cx="2944813" cy="496888"/>
          </a:xfrm>
          <a:prstGeom prst="rect">
            <a:avLst/>
          </a:prstGeom>
        </p:spPr>
        <p:txBody>
          <a:bodyPr vert="horz" lIns="91440" tIns="45720" rIns="91440" bIns="45720" rtlCol="0" anchor="b"/>
          <a:lstStyle>
            <a:lvl1pPr algn="r">
              <a:defRPr sz="1200"/>
            </a:lvl1pPr>
          </a:lstStyle>
          <a:p>
            <a:fld id="{7278262E-B7EB-4D00-8515-085DE524E8E0}" type="slidenum">
              <a:rPr lang="en-US" smtClean="0"/>
              <a:t>‹#›</a:t>
            </a:fld>
            <a:endParaRPr lang="en-US"/>
          </a:p>
        </p:txBody>
      </p:sp>
    </p:spTree>
    <p:extLst>
      <p:ext uri="{BB962C8B-B14F-4D97-AF65-F5344CB8AC3E}">
        <p14:creationId xmlns:p14="http://schemas.microsoft.com/office/powerpoint/2010/main" val="15968706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en-US"/>
          </a:p>
        </p:txBody>
      </p:sp>
      <p:sp>
        <p:nvSpPr>
          <p:cNvPr id="3" name="Zástupný symbol pro datum 2"/>
          <p:cNvSpPr>
            <a:spLocks noGrp="1"/>
          </p:cNvSpPr>
          <p:nvPr>
            <p:ph type="dt" idx="1"/>
          </p:nvPr>
        </p:nvSpPr>
        <p:spPr>
          <a:xfrm>
            <a:off x="3848645" y="0"/>
            <a:ext cx="2944283" cy="496570"/>
          </a:xfrm>
          <a:prstGeom prst="rect">
            <a:avLst/>
          </a:prstGeom>
        </p:spPr>
        <p:txBody>
          <a:bodyPr vert="horz" lIns="91440" tIns="45720" rIns="91440" bIns="45720" rtlCol="0"/>
          <a:lstStyle>
            <a:lvl1pPr algn="r">
              <a:defRPr sz="1200"/>
            </a:lvl1pPr>
          </a:lstStyle>
          <a:p>
            <a:fld id="{EB198462-3AF8-4C4C-9176-693D22ADE987}" type="datetimeFigureOut">
              <a:rPr lang="en-US" smtClean="0"/>
              <a:t>3/3/2025</a:t>
            </a:fld>
            <a:endParaRPr lang="en-US"/>
          </a:p>
        </p:txBody>
      </p:sp>
      <p:sp>
        <p:nvSpPr>
          <p:cNvPr id="4" name="Zástupný symbol pro obrázek snímku 3"/>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1440" tIns="45720" rIns="91440" bIns="45720" rtlCol="0" anchor="ctr"/>
          <a:lstStyle/>
          <a:p>
            <a:endParaRPr lang="en-US"/>
          </a:p>
        </p:txBody>
      </p:sp>
      <p:sp>
        <p:nvSpPr>
          <p:cNvPr id="5" name="Zástupný symbol pro poznámky 4"/>
          <p:cNvSpPr>
            <a:spLocks noGrp="1"/>
          </p:cNvSpPr>
          <p:nvPr>
            <p:ph type="body" sz="quarter" idx="3"/>
          </p:nvPr>
        </p:nvSpPr>
        <p:spPr>
          <a:xfrm>
            <a:off x="679450" y="4717415"/>
            <a:ext cx="5435600" cy="446913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6" name="Zástupný symbol pro zápatí 5"/>
          <p:cNvSpPr>
            <a:spLocks noGrp="1"/>
          </p:cNvSpPr>
          <p:nvPr>
            <p:ph type="ftr" sz="quarter" idx="4"/>
          </p:nvPr>
        </p:nvSpPr>
        <p:spPr>
          <a:xfrm>
            <a:off x="0" y="9433106"/>
            <a:ext cx="2944283" cy="496570"/>
          </a:xfrm>
          <a:prstGeom prst="rect">
            <a:avLst/>
          </a:prstGeom>
        </p:spPr>
        <p:txBody>
          <a:bodyPr vert="horz" lIns="91440" tIns="45720" rIns="91440" bIns="45720" rtlCol="0" anchor="b"/>
          <a:lstStyle>
            <a:lvl1pPr algn="l">
              <a:defRPr sz="1200"/>
            </a:lvl1pPr>
          </a:lstStyle>
          <a:p>
            <a:endParaRPr lang="en-US"/>
          </a:p>
        </p:txBody>
      </p:sp>
      <p:sp>
        <p:nvSpPr>
          <p:cNvPr id="7" name="Zástupný symbol pro číslo snímku 6"/>
          <p:cNvSpPr>
            <a:spLocks noGrp="1"/>
          </p:cNvSpPr>
          <p:nvPr>
            <p:ph type="sldNum" sz="quarter" idx="5"/>
          </p:nvPr>
        </p:nvSpPr>
        <p:spPr>
          <a:xfrm>
            <a:off x="3848645" y="9433106"/>
            <a:ext cx="2944283" cy="496570"/>
          </a:xfrm>
          <a:prstGeom prst="rect">
            <a:avLst/>
          </a:prstGeom>
        </p:spPr>
        <p:txBody>
          <a:bodyPr vert="horz" lIns="91440" tIns="45720" rIns="91440" bIns="45720" rtlCol="0" anchor="b"/>
          <a:lstStyle>
            <a:lvl1pPr algn="r">
              <a:defRPr sz="1200"/>
            </a:lvl1pPr>
          </a:lstStyle>
          <a:p>
            <a:fld id="{8FB2558B-1E97-47C6-B27A-9F9B3A329E89}" type="slidenum">
              <a:rPr lang="en-US" smtClean="0"/>
              <a:t>‹#›</a:t>
            </a:fld>
            <a:endParaRPr lang="en-US"/>
          </a:p>
        </p:txBody>
      </p:sp>
    </p:spTree>
    <p:extLst>
      <p:ext uri="{BB962C8B-B14F-4D97-AF65-F5344CB8AC3E}">
        <p14:creationId xmlns:p14="http://schemas.microsoft.com/office/powerpoint/2010/main" val="1060747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08075" y="812800"/>
            <a:ext cx="5329238" cy="3995738"/>
          </a:xfrm>
        </p:spPr>
      </p:sp>
      <p:sp>
        <p:nvSpPr>
          <p:cNvPr id="3" name="Tijdelijke aanduiding voor notities 2"/>
          <p:cNvSpPr>
            <a:spLocks noGrp="1"/>
          </p:cNvSpPr>
          <p:nvPr>
            <p:ph type="body" idx="1"/>
          </p:nvPr>
        </p:nvSpPr>
        <p:spPr/>
        <p:txBody>
          <a:bodyPr>
            <a:normAutofit/>
          </a:bodyPr>
          <a:lstStyle/>
          <a:p>
            <a:r>
              <a:rPr lang="nl-NL" dirty="0" err="1"/>
              <a:t>Inspiring</a:t>
            </a:r>
            <a:r>
              <a:rPr lang="nl-NL" dirty="0"/>
              <a:t>? </a:t>
            </a:r>
            <a:r>
              <a:rPr lang="nl-NL" dirty="0" err="1"/>
              <a:t>Expresive</a:t>
            </a:r>
            <a:r>
              <a:rPr lang="nl-NL" dirty="0"/>
              <a:t>? </a:t>
            </a:r>
            <a:r>
              <a:rPr lang="nl-NL" dirty="0" err="1"/>
              <a:t>Good</a:t>
            </a:r>
            <a:r>
              <a:rPr lang="nl-NL" dirty="0"/>
              <a:t> content? </a:t>
            </a:r>
            <a:r>
              <a:rPr lang="nl-NL" dirty="0" err="1"/>
              <a:t>Enthousiastic</a:t>
            </a:r>
            <a:r>
              <a:rPr lang="nl-NL" dirty="0"/>
              <a:t>? </a:t>
            </a:r>
            <a:r>
              <a:rPr lang="nl-NL" dirty="0" err="1"/>
              <a:t>Clear</a:t>
            </a:r>
            <a:r>
              <a:rPr lang="nl-NL" dirty="0"/>
              <a:t>? </a:t>
            </a:r>
            <a:r>
              <a:rPr lang="nl-NL" dirty="0" err="1"/>
              <a:t>Good</a:t>
            </a:r>
            <a:r>
              <a:rPr lang="nl-NL" dirty="0"/>
              <a:t> feeling?</a:t>
            </a:r>
          </a:p>
          <a:p>
            <a:r>
              <a:rPr lang="nl-NL" dirty="0" err="1"/>
              <a:t>Get</a:t>
            </a:r>
            <a:r>
              <a:rPr lang="nl-NL" dirty="0"/>
              <a:t> </a:t>
            </a:r>
            <a:r>
              <a:rPr lang="nl-NL" dirty="0" err="1"/>
              <a:t>towards</a:t>
            </a:r>
            <a:r>
              <a:rPr lang="nl-NL" baseline="0" dirty="0"/>
              <a:t> </a:t>
            </a:r>
            <a:r>
              <a:rPr lang="nl-NL" baseline="0" dirty="0" err="1"/>
              <a:t>aristoteles</a:t>
            </a:r>
            <a:r>
              <a:rPr lang="nl-NL" baseline="0" dirty="0"/>
              <a:t> </a:t>
            </a:r>
            <a:r>
              <a:rPr lang="nl-NL" baseline="0" dirty="0" err="1"/>
              <a:t>structure</a:t>
            </a:r>
            <a:endParaRPr lang="nl-NL" dirty="0"/>
          </a:p>
        </p:txBody>
      </p:sp>
      <p:sp>
        <p:nvSpPr>
          <p:cNvPr id="4" name="Tijdelijke aanduiding voor dianummer 3"/>
          <p:cNvSpPr>
            <a:spLocks noGrp="1"/>
          </p:cNvSpPr>
          <p:nvPr>
            <p:ph type="sldNum" idx="10"/>
          </p:nvPr>
        </p:nvSpPr>
        <p:spPr/>
        <p:txBody>
          <a:bodyPr/>
          <a:lstStyle/>
          <a:p>
            <a:fld id="{76A388F3-5E72-45C5-8BAF-EE5341B4A70D}" type="slidenum">
              <a:rPr lang="cs-CZ" smtClean="0"/>
              <a:pPr/>
              <a:t>2</a:t>
            </a:fld>
            <a:endParaRPr lang="cs-CZ"/>
          </a:p>
        </p:txBody>
      </p:sp>
    </p:spTree>
    <p:extLst>
      <p:ext uri="{BB962C8B-B14F-4D97-AF65-F5344CB8AC3E}">
        <p14:creationId xmlns:p14="http://schemas.microsoft.com/office/powerpoint/2010/main" val="41618320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40E9FF62-7A85-4DAD-8870-FE82862B8FF0}" type="slidenum">
              <a:rPr lang="cs-CZ"/>
              <a:pPr/>
              <a:t>13</a:t>
            </a:fld>
            <a:endParaRPr lang="cs-CZ"/>
          </a:p>
        </p:txBody>
      </p:sp>
      <p:sp>
        <p:nvSpPr>
          <p:cNvPr id="63489" name="Rectangle 1"/>
          <p:cNvSpPr txBox="1">
            <a:spLocks noGrp="1" noRot="1" noChangeAspect="1" noChangeArrowheads="1"/>
          </p:cNvSpPr>
          <p:nvPr>
            <p:ph type="sldImg"/>
          </p:nvPr>
        </p:nvSpPr>
        <p:spPr bwMode="auto">
          <a:xfrm>
            <a:off x="1108075" y="812800"/>
            <a:ext cx="5335588" cy="4002088"/>
          </a:xfrm>
          <a:prstGeom prst="rect">
            <a:avLst/>
          </a:prstGeom>
          <a:solidFill>
            <a:srgbClr val="FFFFFF"/>
          </a:solidFill>
          <a:ln>
            <a:solidFill>
              <a:srgbClr val="000000"/>
            </a:solidFill>
            <a:miter lim="800000"/>
            <a:headEnd/>
            <a:tailEnd/>
          </a:ln>
        </p:spPr>
      </p:sp>
      <p:sp>
        <p:nvSpPr>
          <p:cNvPr id="63490" name="Rectangle 2"/>
          <p:cNvSpPr txBox="1">
            <a:spLocks noGrp="1" noChangeArrowheads="1"/>
          </p:cNvSpPr>
          <p:nvPr>
            <p:ph type="body" idx="1"/>
          </p:nvPr>
        </p:nvSpPr>
        <p:spPr bwMode="auto">
          <a:xfrm>
            <a:off x="755650" y="5078413"/>
            <a:ext cx="6042025" cy="4805362"/>
          </a:xfrm>
          <a:prstGeom prst="rect">
            <a:avLst/>
          </a:prstGeom>
          <a:noFill/>
          <a:ln cap="flat">
            <a:round/>
            <a:headEnd/>
            <a:tailEnd/>
          </a:ln>
        </p:spPr>
        <p:txBody>
          <a:bodyPr wrap="none" anchor="ctr"/>
          <a:lstStyle/>
          <a:p>
            <a:endParaRPr lang="nl-NL"/>
          </a:p>
        </p:txBody>
      </p:sp>
    </p:spTree>
    <p:extLst>
      <p:ext uri="{BB962C8B-B14F-4D97-AF65-F5344CB8AC3E}">
        <p14:creationId xmlns:p14="http://schemas.microsoft.com/office/powerpoint/2010/main" val="3734523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40E9FF62-7A85-4DAD-8870-FE82862B8FF0}" type="slidenum">
              <a:rPr lang="cs-CZ"/>
              <a:pPr/>
              <a:t>14</a:t>
            </a:fld>
            <a:endParaRPr lang="cs-CZ"/>
          </a:p>
        </p:txBody>
      </p:sp>
      <p:sp>
        <p:nvSpPr>
          <p:cNvPr id="63489" name="Rectangle 1"/>
          <p:cNvSpPr txBox="1">
            <a:spLocks noGrp="1" noRot="1" noChangeAspect="1" noChangeArrowheads="1"/>
          </p:cNvSpPr>
          <p:nvPr>
            <p:ph type="sldImg"/>
          </p:nvPr>
        </p:nvSpPr>
        <p:spPr bwMode="auto">
          <a:xfrm>
            <a:off x="1108075" y="812800"/>
            <a:ext cx="5335588" cy="4002088"/>
          </a:xfrm>
          <a:prstGeom prst="rect">
            <a:avLst/>
          </a:prstGeom>
          <a:solidFill>
            <a:srgbClr val="FFFFFF"/>
          </a:solidFill>
          <a:ln>
            <a:solidFill>
              <a:srgbClr val="000000"/>
            </a:solidFill>
            <a:miter lim="800000"/>
            <a:headEnd/>
            <a:tailEnd/>
          </a:ln>
        </p:spPr>
      </p:sp>
      <p:sp>
        <p:nvSpPr>
          <p:cNvPr id="63490" name="Rectangle 2"/>
          <p:cNvSpPr txBox="1">
            <a:spLocks noGrp="1" noChangeArrowheads="1"/>
          </p:cNvSpPr>
          <p:nvPr>
            <p:ph type="body" idx="1"/>
          </p:nvPr>
        </p:nvSpPr>
        <p:spPr bwMode="auto">
          <a:xfrm>
            <a:off x="755650" y="5078413"/>
            <a:ext cx="6042025" cy="4805362"/>
          </a:xfrm>
          <a:prstGeom prst="rect">
            <a:avLst/>
          </a:prstGeom>
          <a:noFill/>
          <a:ln cap="flat">
            <a:round/>
            <a:headEnd/>
            <a:tailEnd/>
          </a:ln>
        </p:spPr>
        <p:txBody>
          <a:bodyPr wrap="none" anchor="ctr"/>
          <a:lstStyle/>
          <a:p>
            <a:endParaRPr lang="nl-NL"/>
          </a:p>
        </p:txBody>
      </p:sp>
    </p:spTree>
    <p:extLst>
      <p:ext uri="{BB962C8B-B14F-4D97-AF65-F5344CB8AC3E}">
        <p14:creationId xmlns:p14="http://schemas.microsoft.com/office/powerpoint/2010/main" val="829012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A3D249B1-6A7E-4330-8ADB-804F7917C8C1}" type="slidenum">
              <a:rPr lang="cs-CZ"/>
              <a:pPr/>
              <a:t>15</a:t>
            </a:fld>
            <a:endParaRPr lang="cs-CZ"/>
          </a:p>
        </p:txBody>
      </p:sp>
      <p:sp>
        <p:nvSpPr>
          <p:cNvPr id="64513" name="Rectangle 1"/>
          <p:cNvSpPr txBox="1">
            <a:spLocks noGrp="1" noRot="1" noChangeAspect="1" noChangeArrowheads="1"/>
          </p:cNvSpPr>
          <p:nvPr>
            <p:ph type="sldImg"/>
          </p:nvPr>
        </p:nvSpPr>
        <p:spPr bwMode="auto">
          <a:xfrm>
            <a:off x="1108075" y="812800"/>
            <a:ext cx="5335588" cy="4002088"/>
          </a:xfrm>
          <a:prstGeom prst="rect">
            <a:avLst/>
          </a:prstGeom>
          <a:solidFill>
            <a:srgbClr val="FFFFFF"/>
          </a:solidFill>
          <a:ln>
            <a:solidFill>
              <a:srgbClr val="000000"/>
            </a:solidFill>
            <a:miter lim="800000"/>
            <a:headEnd/>
            <a:tailEnd/>
          </a:ln>
        </p:spPr>
      </p:sp>
      <p:sp>
        <p:nvSpPr>
          <p:cNvPr id="64514" name="Rectangle 2"/>
          <p:cNvSpPr txBox="1">
            <a:spLocks noGrp="1" noChangeArrowheads="1"/>
          </p:cNvSpPr>
          <p:nvPr>
            <p:ph type="body" idx="1"/>
          </p:nvPr>
        </p:nvSpPr>
        <p:spPr bwMode="auto">
          <a:xfrm>
            <a:off x="755650" y="5078413"/>
            <a:ext cx="6042025" cy="4805362"/>
          </a:xfrm>
          <a:prstGeom prst="rect">
            <a:avLst/>
          </a:prstGeom>
          <a:noFill/>
          <a:ln cap="flat">
            <a:round/>
            <a:headEnd/>
            <a:tailEnd/>
          </a:ln>
        </p:spPr>
        <p:txBody>
          <a:bodyPr wrap="none" anchor="ctr"/>
          <a:lstStyle/>
          <a:p>
            <a:endParaRPr lang="nl-NL"/>
          </a:p>
        </p:txBody>
      </p:sp>
    </p:spTree>
    <p:extLst>
      <p:ext uri="{BB962C8B-B14F-4D97-AF65-F5344CB8AC3E}">
        <p14:creationId xmlns:p14="http://schemas.microsoft.com/office/powerpoint/2010/main" val="2634451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13"/>
          <p:cNvSpPr>
            <a:spLocks noGrp="1" noChangeArrowheads="1"/>
          </p:cNvSpPr>
          <p:nvPr>
            <p:ph type="sldNum"/>
          </p:nvPr>
        </p:nvSpPr>
        <p:spPr>
          <a:ln/>
        </p:spPr>
        <p:txBody>
          <a:bodyPr/>
          <a:lstStyle/>
          <a:p>
            <a:fld id="{F1EB89FE-210C-44B3-B300-2ECEC4A226F0}" type="slidenum">
              <a:rPr lang="cs-CZ"/>
              <a:pPr/>
              <a:t>16</a:t>
            </a:fld>
            <a:endParaRPr lang="cs-CZ"/>
          </a:p>
        </p:txBody>
      </p:sp>
      <p:sp>
        <p:nvSpPr>
          <p:cNvPr id="65537" name="Text Box 1"/>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38DF57FC-53F8-4BC1-ABBC-8AA39B131C00}" type="slidenum">
              <a:rPr lang="cs-CZ" sz="1200">
                <a:solidFill>
                  <a:srgbClr val="000000"/>
                </a:solidFill>
                <a:latin typeface="Calibri" pitchFamily="80" charset="0"/>
              </a:rPr>
              <a:pPr algn="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16</a:t>
            </a:fld>
            <a:endParaRPr lang="cs-CZ" sz="1200">
              <a:solidFill>
                <a:srgbClr val="000000"/>
              </a:solidFill>
              <a:latin typeface="Calibri" pitchFamily="80" charset="0"/>
            </a:endParaRPr>
          </a:p>
        </p:txBody>
      </p:sp>
      <p:sp>
        <p:nvSpPr>
          <p:cNvPr id="65538" name="Rectangle 2"/>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p:spPr>
      </p:sp>
      <p:sp>
        <p:nvSpPr>
          <p:cNvPr id="65539" name="Rectangle 3"/>
          <p:cNvSpPr txBox="1">
            <a:spLocks noGrp="1"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nl-NL" dirty="0" err="1">
                <a:ea typeface="Microsoft YaHei" charset="-122"/>
              </a:rPr>
              <a:t>Add</a:t>
            </a:r>
            <a:r>
              <a:rPr lang="nl-NL" dirty="0">
                <a:ea typeface="Microsoft YaHei" charset="-122"/>
              </a:rPr>
              <a:t> goal </a:t>
            </a:r>
            <a:r>
              <a:rPr lang="nl-NL" dirty="0" err="1">
                <a:ea typeface="Microsoft YaHei" charset="-122"/>
              </a:rPr>
              <a:t>like</a:t>
            </a:r>
            <a:r>
              <a:rPr lang="nl-NL" dirty="0">
                <a:ea typeface="Microsoft YaHei" charset="-122"/>
              </a:rPr>
              <a:t> in </a:t>
            </a:r>
            <a:r>
              <a:rPr lang="nl-NL" dirty="0" err="1">
                <a:ea typeface="Microsoft YaHei" charset="-122"/>
              </a:rPr>
              <a:t>jans</a:t>
            </a:r>
            <a:r>
              <a:rPr lang="nl-NL" dirty="0">
                <a:ea typeface="Microsoft YaHei" charset="-122"/>
              </a:rPr>
              <a:t> </a:t>
            </a:r>
            <a:r>
              <a:rPr lang="nl-NL" dirty="0" err="1">
                <a:ea typeface="Microsoft YaHei" charset="-122"/>
              </a:rPr>
              <a:t>slide</a:t>
            </a:r>
            <a:endParaRPr lang="cs-CZ" dirty="0">
              <a:ea typeface="Microsoft YaHei" charset="-122"/>
            </a:endParaRPr>
          </a:p>
        </p:txBody>
      </p:sp>
    </p:spTree>
    <p:extLst>
      <p:ext uri="{BB962C8B-B14F-4D97-AF65-F5344CB8AC3E}">
        <p14:creationId xmlns:p14="http://schemas.microsoft.com/office/powerpoint/2010/main" val="41381760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AE6524D5-8FB9-4A0C-8D4E-F5D99F601EC3}" type="slidenum">
              <a:rPr lang="cs-CZ"/>
              <a:pPr/>
              <a:t>17</a:t>
            </a:fld>
            <a:endParaRPr lang="cs-CZ"/>
          </a:p>
        </p:txBody>
      </p:sp>
      <p:sp>
        <p:nvSpPr>
          <p:cNvPr id="98305" name="Rectangle 1"/>
          <p:cNvSpPr txBox="1">
            <a:spLocks noGrp="1" noRot="1" noChangeAspect="1" noChangeArrowheads="1"/>
          </p:cNvSpPr>
          <p:nvPr>
            <p:ph type="sldImg"/>
          </p:nvPr>
        </p:nvSpPr>
        <p:spPr bwMode="auto">
          <a:xfrm>
            <a:off x="1108075" y="812800"/>
            <a:ext cx="5337175" cy="4003675"/>
          </a:xfrm>
          <a:prstGeom prst="rect">
            <a:avLst/>
          </a:prstGeom>
          <a:solidFill>
            <a:srgbClr val="FFFFFF"/>
          </a:solidFill>
          <a:ln>
            <a:solidFill>
              <a:srgbClr val="000000"/>
            </a:solidFill>
            <a:miter lim="800000"/>
            <a:headEnd/>
            <a:tailEnd/>
          </a:ln>
        </p:spPr>
      </p:sp>
      <p:sp>
        <p:nvSpPr>
          <p:cNvPr id="98306" name="Rectangle 2"/>
          <p:cNvSpPr txBox="1">
            <a:spLocks noGrp="1" noChangeArrowheads="1"/>
          </p:cNvSpPr>
          <p:nvPr>
            <p:ph type="body" idx="1"/>
          </p:nvPr>
        </p:nvSpPr>
        <p:spPr bwMode="auto">
          <a:xfrm>
            <a:off x="755650" y="5078413"/>
            <a:ext cx="6043613" cy="4806950"/>
          </a:xfrm>
          <a:prstGeom prst="rect">
            <a:avLst/>
          </a:prstGeom>
          <a:noFill/>
          <a:ln cap="flat">
            <a:round/>
            <a:headEnd/>
            <a:tailEnd/>
          </a:ln>
        </p:spPr>
        <p:txBody>
          <a:bodyPr wrap="none" anchor="ctr"/>
          <a:lstStyle/>
          <a:p>
            <a:endParaRPr lang="nl-NL"/>
          </a:p>
        </p:txBody>
      </p:sp>
    </p:spTree>
    <p:extLst>
      <p:ext uri="{BB962C8B-B14F-4D97-AF65-F5344CB8AC3E}">
        <p14:creationId xmlns:p14="http://schemas.microsoft.com/office/powerpoint/2010/main" val="22265694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C4E2A5DD-1A40-4CFA-8339-AC502643A08B}" type="slidenum">
              <a:rPr lang="cs-CZ"/>
              <a:pPr/>
              <a:t>18</a:t>
            </a:fld>
            <a:endParaRPr lang="cs-CZ"/>
          </a:p>
        </p:txBody>
      </p:sp>
      <p:sp>
        <p:nvSpPr>
          <p:cNvPr id="99329" name="Rectangle 1"/>
          <p:cNvSpPr txBox="1">
            <a:spLocks noGrp="1" noRot="1" noChangeAspect="1" noChangeArrowheads="1"/>
          </p:cNvSpPr>
          <p:nvPr>
            <p:ph type="sldImg"/>
          </p:nvPr>
        </p:nvSpPr>
        <p:spPr bwMode="auto">
          <a:xfrm>
            <a:off x="1108075" y="812800"/>
            <a:ext cx="5337175" cy="4003675"/>
          </a:xfrm>
          <a:prstGeom prst="rect">
            <a:avLst/>
          </a:prstGeom>
          <a:solidFill>
            <a:srgbClr val="FFFFFF"/>
          </a:solidFill>
          <a:ln>
            <a:solidFill>
              <a:srgbClr val="000000"/>
            </a:solidFill>
            <a:miter lim="800000"/>
            <a:headEnd/>
            <a:tailEnd/>
          </a:ln>
        </p:spPr>
      </p:sp>
      <p:sp>
        <p:nvSpPr>
          <p:cNvPr id="99330" name="Rectangle 2"/>
          <p:cNvSpPr txBox="1">
            <a:spLocks noGrp="1" noChangeArrowheads="1"/>
          </p:cNvSpPr>
          <p:nvPr>
            <p:ph type="body" idx="1"/>
          </p:nvPr>
        </p:nvSpPr>
        <p:spPr bwMode="auto">
          <a:xfrm>
            <a:off x="755650" y="5078413"/>
            <a:ext cx="6043613" cy="4806950"/>
          </a:xfrm>
          <a:prstGeom prst="rect">
            <a:avLst/>
          </a:prstGeom>
          <a:noFill/>
          <a:ln cap="flat">
            <a:round/>
            <a:headEnd/>
            <a:tailEnd/>
          </a:ln>
        </p:spPr>
        <p:txBody>
          <a:bodyPr wrap="none" anchor="ctr"/>
          <a:lstStyle/>
          <a:p>
            <a:endParaRPr lang="nl-NL"/>
          </a:p>
        </p:txBody>
      </p:sp>
    </p:spTree>
    <p:extLst>
      <p:ext uri="{BB962C8B-B14F-4D97-AF65-F5344CB8AC3E}">
        <p14:creationId xmlns:p14="http://schemas.microsoft.com/office/powerpoint/2010/main" val="5026682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9AD25552-AE15-459A-9B19-EF99BD4FA923}" type="slidenum">
              <a:rPr lang="cs-CZ"/>
              <a:pPr/>
              <a:t>19</a:t>
            </a:fld>
            <a:endParaRPr lang="cs-CZ"/>
          </a:p>
        </p:txBody>
      </p:sp>
      <p:sp>
        <p:nvSpPr>
          <p:cNvPr id="66561" name="Rectangle 1"/>
          <p:cNvSpPr txBox="1">
            <a:spLocks noGrp="1" noRot="1" noChangeAspect="1" noChangeArrowheads="1"/>
          </p:cNvSpPr>
          <p:nvPr>
            <p:ph type="sldImg"/>
          </p:nvPr>
        </p:nvSpPr>
        <p:spPr bwMode="auto">
          <a:xfrm>
            <a:off x="1108075" y="812800"/>
            <a:ext cx="5337175" cy="4003675"/>
          </a:xfrm>
          <a:prstGeom prst="rect">
            <a:avLst/>
          </a:prstGeom>
          <a:solidFill>
            <a:srgbClr val="FFFFFF"/>
          </a:solidFill>
          <a:ln>
            <a:solidFill>
              <a:srgbClr val="000000"/>
            </a:solidFill>
            <a:miter lim="800000"/>
            <a:headEnd/>
            <a:tailEnd/>
          </a:ln>
        </p:spPr>
      </p:sp>
      <p:sp>
        <p:nvSpPr>
          <p:cNvPr id="66562" name="Rectangle 2"/>
          <p:cNvSpPr txBox="1">
            <a:spLocks noGrp="1" noChangeArrowheads="1"/>
          </p:cNvSpPr>
          <p:nvPr>
            <p:ph type="body" idx="1"/>
          </p:nvPr>
        </p:nvSpPr>
        <p:spPr bwMode="auto">
          <a:xfrm>
            <a:off x="755650" y="5078413"/>
            <a:ext cx="6043613" cy="4806950"/>
          </a:xfrm>
          <a:prstGeom prst="rect">
            <a:avLst/>
          </a:prstGeom>
          <a:noFill/>
          <a:ln cap="flat">
            <a:round/>
            <a:headEnd/>
            <a:tailEnd/>
          </a:ln>
        </p:spPr>
        <p:txBody>
          <a:bodyPr wrap="none" anchor="ctr"/>
          <a:lstStyle/>
          <a:p>
            <a:r>
              <a:rPr lang="nl-NL" dirty="0" err="1"/>
              <a:t>Change</a:t>
            </a:r>
            <a:r>
              <a:rPr lang="nl-NL" dirty="0"/>
              <a:t> </a:t>
            </a:r>
            <a:r>
              <a:rPr lang="nl-NL" dirty="0" err="1"/>
              <a:t>text</a:t>
            </a:r>
            <a:r>
              <a:rPr lang="nl-NL" dirty="0"/>
              <a:t> </a:t>
            </a:r>
            <a:r>
              <a:rPr lang="nl-NL" dirty="0" err="1"/>
              <a:t>layout</a:t>
            </a:r>
            <a:r>
              <a:rPr lang="nl-NL" dirty="0"/>
              <a:t>, check content</a:t>
            </a:r>
            <a:r>
              <a:rPr lang="nl-NL" baseline="0" dirty="0"/>
              <a:t> </a:t>
            </a:r>
            <a:r>
              <a:rPr lang="nl-NL" baseline="0" dirty="0" err="1"/>
              <a:t>metaphor</a:t>
            </a:r>
            <a:r>
              <a:rPr lang="nl-NL" baseline="0" dirty="0"/>
              <a:t> </a:t>
            </a:r>
            <a:r>
              <a:rPr lang="nl-NL" baseline="0" dirty="0" err="1"/>
              <a:t>on</a:t>
            </a:r>
            <a:r>
              <a:rPr lang="nl-NL" baseline="0" dirty="0"/>
              <a:t> the internet</a:t>
            </a:r>
            <a:endParaRPr lang="nl-NL" dirty="0"/>
          </a:p>
        </p:txBody>
      </p:sp>
    </p:spTree>
    <p:extLst>
      <p:ext uri="{BB962C8B-B14F-4D97-AF65-F5344CB8AC3E}">
        <p14:creationId xmlns:p14="http://schemas.microsoft.com/office/powerpoint/2010/main" val="28827096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9AD25552-AE15-459A-9B19-EF99BD4FA923}" type="slidenum">
              <a:rPr lang="cs-CZ"/>
              <a:pPr/>
              <a:t>20</a:t>
            </a:fld>
            <a:endParaRPr lang="cs-CZ"/>
          </a:p>
        </p:txBody>
      </p:sp>
      <p:sp>
        <p:nvSpPr>
          <p:cNvPr id="66561" name="Rectangle 1"/>
          <p:cNvSpPr txBox="1">
            <a:spLocks noGrp="1" noRot="1" noChangeAspect="1" noChangeArrowheads="1"/>
          </p:cNvSpPr>
          <p:nvPr>
            <p:ph type="sldImg"/>
          </p:nvPr>
        </p:nvSpPr>
        <p:spPr bwMode="auto">
          <a:xfrm>
            <a:off x="1108075" y="812800"/>
            <a:ext cx="5337175" cy="4003675"/>
          </a:xfrm>
          <a:prstGeom prst="rect">
            <a:avLst/>
          </a:prstGeom>
          <a:solidFill>
            <a:srgbClr val="FFFFFF"/>
          </a:solidFill>
          <a:ln>
            <a:solidFill>
              <a:srgbClr val="000000"/>
            </a:solidFill>
            <a:miter lim="800000"/>
            <a:headEnd/>
            <a:tailEnd/>
          </a:ln>
        </p:spPr>
      </p:sp>
      <p:sp>
        <p:nvSpPr>
          <p:cNvPr id="66562" name="Rectangle 2"/>
          <p:cNvSpPr txBox="1">
            <a:spLocks noGrp="1" noChangeArrowheads="1"/>
          </p:cNvSpPr>
          <p:nvPr>
            <p:ph type="body" idx="1"/>
          </p:nvPr>
        </p:nvSpPr>
        <p:spPr bwMode="auto">
          <a:xfrm>
            <a:off x="755650" y="5078413"/>
            <a:ext cx="6043613" cy="4806950"/>
          </a:xfrm>
          <a:prstGeom prst="rect">
            <a:avLst/>
          </a:prstGeom>
          <a:noFill/>
          <a:ln cap="flat">
            <a:round/>
            <a:headEnd/>
            <a:tailEnd/>
          </a:ln>
        </p:spPr>
        <p:txBody>
          <a:bodyPr wrap="none" anchor="ctr"/>
          <a:lstStyle/>
          <a:p>
            <a:r>
              <a:rPr lang="nl-NL" dirty="0" err="1"/>
              <a:t>Change</a:t>
            </a:r>
            <a:r>
              <a:rPr lang="nl-NL" dirty="0"/>
              <a:t> </a:t>
            </a:r>
            <a:r>
              <a:rPr lang="nl-NL" dirty="0" err="1"/>
              <a:t>text</a:t>
            </a:r>
            <a:r>
              <a:rPr lang="nl-NL" dirty="0"/>
              <a:t> </a:t>
            </a:r>
            <a:r>
              <a:rPr lang="nl-NL" dirty="0" err="1"/>
              <a:t>layout</a:t>
            </a:r>
            <a:r>
              <a:rPr lang="nl-NL" dirty="0"/>
              <a:t>, check content</a:t>
            </a:r>
            <a:r>
              <a:rPr lang="nl-NL" baseline="0" dirty="0"/>
              <a:t> </a:t>
            </a:r>
            <a:r>
              <a:rPr lang="nl-NL" baseline="0" dirty="0" err="1"/>
              <a:t>metaphor</a:t>
            </a:r>
            <a:r>
              <a:rPr lang="nl-NL" baseline="0" dirty="0"/>
              <a:t> </a:t>
            </a:r>
            <a:r>
              <a:rPr lang="nl-NL" baseline="0" dirty="0" err="1"/>
              <a:t>on</a:t>
            </a:r>
            <a:r>
              <a:rPr lang="nl-NL" baseline="0" dirty="0"/>
              <a:t> the internet</a:t>
            </a:r>
            <a:endParaRPr lang="nl-NL" dirty="0"/>
          </a:p>
        </p:txBody>
      </p:sp>
    </p:spTree>
    <p:extLst>
      <p:ext uri="{BB962C8B-B14F-4D97-AF65-F5344CB8AC3E}">
        <p14:creationId xmlns:p14="http://schemas.microsoft.com/office/powerpoint/2010/main" val="42506151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9AD25552-AE15-459A-9B19-EF99BD4FA923}" type="slidenum">
              <a:rPr lang="cs-CZ"/>
              <a:pPr/>
              <a:t>21</a:t>
            </a:fld>
            <a:endParaRPr lang="cs-CZ"/>
          </a:p>
        </p:txBody>
      </p:sp>
      <p:sp>
        <p:nvSpPr>
          <p:cNvPr id="66561" name="Rectangle 1"/>
          <p:cNvSpPr txBox="1">
            <a:spLocks noGrp="1" noRot="1" noChangeAspect="1" noChangeArrowheads="1"/>
          </p:cNvSpPr>
          <p:nvPr>
            <p:ph type="sldImg"/>
          </p:nvPr>
        </p:nvSpPr>
        <p:spPr bwMode="auto">
          <a:xfrm>
            <a:off x="1108075" y="812800"/>
            <a:ext cx="5337175" cy="4003675"/>
          </a:xfrm>
          <a:prstGeom prst="rect">
            <a:avLst/>
          </a:prstGeom>
          <a:solidFill>
            <a:srgbClr val="FFFFFF"/>
          </a:solidFill>
          <a:ln>
            <a:solidFill>
              <a:srgbClr val="000000"/>
            </a:solidFill>
            <a:miter lim="800000"/>
            <a:headEnd/>
            <a:tailEnd/>
          </a:ln>
        </p:spPr>
      </p:sp>
      <p:sp>
        <p:nvSpPr>
          <p:cNvPr id="66562" name="Rectangle 2"/>
          <p:cNvSpPr txBox="1">
            <a:spLocks noGrp="1" noChangeArrowheads="1"/>
          </p:cNvSpPr>
          <p:nvPr>
            <p:ph type="body" idx="1"/>
          </p:nvPr>
        </p:nvSpPr>
        <p:spPr bwMode="auto">
          <a:xfrm>
            <a:off x="755650" y="5078413"/>
            <a:ext cx="6043613" cy="4806950"/>
          </a:xfrm>
          <a:prstGeom prst="rect">
            <a:avLst/>
          </a:prstGeom>
          <a:noFill/>
          <a:ln cap="flat">
            <a:round/>
            <a:headEnd/>
            <a:tailEnd/>
          </a:ln>
        </p:spPr>
        <p:txBody>
          <a:bodyPr wrap="none" anchor="ctr"/>
          <a:lstStyle/>
          <a:p>
            <a:r>
              <a:rPr lang="nl-NL" dirty="0" err="1"/>
              <a:t>Change</a:t>
            </a:r>
            <a:r>
              <a:rPr lang="nl-NL" dirty="0"/>
              <a:t> </a:t>
            </a:r>
            <a:r>
              <a:rPr lang="nl-NL" dirty="0" err="1"/>
              <a:t>text</a:t>
            </a:r>
            <a:r>
              <a:rPr lang="nl-NL" dirty="0"/>
              <a:t> </a:t>
            </a:r>
            <a:r>
              <a:rPr lang="nl-NL" dirty="0" err="1"/>
              <a:t>layout</a:t>
            </a:r>
            <a:r>
              <a:rPr lang="nl-NL" dirty="0"/>
              <a:t>, check content</a:t>
            </a:r>
            <a:r>
              <a:rPr lang="nl-NL" baseline="0" dirty="0"/>
              <a:t> </a:t>
            </a:r>
            <a:r>
              <a:rPr lang="nl-NL" baseline="0" dirty="0" err="1"/>
              <a:t>metaphor</a:t>
            </a:r>
            <a:r>
              <a:rPr lang="nl-NL" baseline="0" dirty="0"/>
              <a:t> </a:t>
            </a:r>
            <a:r>
              <a:rPr lang="nl-NL" baseline="0" dirty="0" err="1"/>
              <a:t>on</a:t>
            </a:r>
            <a:r>
              <a:rPr lang="nl-NL" baseline="0" dirty="0"/>
              <a:t> the internet</a:t>
            </a:r>
            <a:endParaRPr lang="nl-NL" dirty="0"/>
          </a:p>
        </p:txBody>
      </p:sp>
    </p:spTree>
    <p:extLst>
      <p:ext uri="{BB962C8B-B14F-4D97-AF65-F5344CB8AC3E}">
        <p14:creationId xmlns:p14="http://schemas.microsoft.com/office/powerpoint/2010/main" val="35723019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9AD25552-AE15-459A-9B19-EF99BD4FA923}" type="slidenum">
              <a:rPr lang="cs-CZ"/>
              <a:pPr/>
              <a:t>22</a:t>
            </a:fld>
            <a:endParaRPr lang="cs-CZ"/>
          </a:p>
        </p:txBody>
      </p:sp>
      <p:sp>
        <p:nvSpPr>
          <p:cNvPr id="66561" name="Rectangle 1"/>
          <p:cNvSpPr txBox="1">
            <a:spLocks noGrp="1" noRot="1" noChangeAspect="1" noChangeArrowheads="1"/>
          </p:cNvSpPr>
          <p:nvPr>
            <p:ph type="sldImg"/>
          </p:nvPr>
        </p:nvSpPr>
        <p:spPr bwMode="auto">
          <a:xfrm>
            <a:off x="1108075" y="812800"/>
            <a:ext cx="5337175" cy="4003675"/>
          </a:xfrm>
          <a:prstGeom prst="rect">
            <a:avLst/>
          </a:prstGeom>
          <a:solidFill>
            <a:srgbClr val="FFFFFF"/>
          </a:solidFill>
          <a:ln>
            <a:solidFill>
              <a:srgbClr val="000000"/>
            </a:solidFill>
            <a:miter lim="800000"/>
            <a:headEnd/>
            <a:tailEnd/>
          </a:ln>
        </p:spPr>
      </p:sp>
      <p:sp>
        <p:nvSpPr>
          <p:cNvPr id="66562" name="Rectangle 2"/>
          <p:cNvSpPr txBox="1">
            <a:spLocks noGrp="1" noChangeArrowheads="1"/>
          </p:cNvSpPr>
          <p:nvPr>
            <p:ph type="body" idx="1"/>
          </p:nvPr>
        </p:nvSpPr>
        <p:spPr bwMode="auto">
          <a:xfrm>
            <a:off x="755650" y="5078413"/>
            <a:ext cx="6043613" cy="4806950"/>
          </a:xfrm>
          <a:prstGeom prst="rect">
            <a:avLst/>
          </a:prstGeom>
          <a:noFill/>
          <a:ln cap="flat">
            <a:round/>
            <a:headEnd/>
            <a:tailEnd/>
          </a:ln>
        </p:spPr>
        <p:txBody>
          <a:bodyPr wrap="none" anchor="ctr"/>
          <a:lstStyle/>
          <a:p>
            <a:r>
              <a:rPr lang="nl-NL" dirty="0" err="1"/>
              <a:t>Change</a:t>
            </a:r>
            <a:r>
              <a:rPr lang="nl-NL" dirty="0"/>
              <a:t> </a:t>
            </a:r>
            <a:r>
              <a:rPr lang="nl-NL" dirty="0" err="1"/>
              <a:t>text</a:t>
            </a:r>
            <a:r>
              <a:rPr lang="nl-NL" dirty="0"/>
              <a:t> </a:t>
            </a:r>
            <a:r>
              <a:rPr lang="nl-NL" dirty="0" err="1"/>
              <a:t>layout</a:t>
            </a:r>
            <a:r>
              <a:rPr lang="nl-NL" dirty="0"/>
              <a:t>, check content</a:t>
            </a:r>
            <a:r>
              <a:rPr lang="nl-NL" baseline="0" dirty="0"/>
              <a:t> </a:t>
            </a:r>
            <a:r>
              <a:rPr lang="nl-NL" baseline="0" dirty="0" err="1"/>
              <a:t>metaphor</a:t>
            </a:r>
            <a:r>
              <a:rPr lang="nl-NL" baseline="0" dirty="0"/>
              <a:t> </a:t>
            </a:r>
            <a:r>
              <a:rPr lang="nl-NL" baseline="0" dirty="0" err="1"/>
              <a:t>on</a:t>
            </a:r>
            <a:r>
              <a:rPr lang="nl-NL" baseline="0" dirty="0"/>
              <a:t> the internet</a:t>
            </a:r>
            <a:endParaRPr lang="nl-NL" dirty="0"/>
          </a:p>
        </p:txBody>
      </p:sp>
    </p:spTree>
    <p:extLst>
      <p:ext uri="{BB962C8B-B14F-4D97-AF65-F5344CB8AC3E}">
        <p14:creationId xmlns:p14="http://schemas.microsoft.com/office/powerpoint/2010/main" val="301944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08075" y="812800"/>
            <a:ext cx="5329238" cy="3995738"/>
          </a:xfrm>
        </p:spPr>
      </p:sp>
      <p:sp>
        <p:nvSpPr>
          <p:cNvPr id="3" name="Tijdelijke aanduiding voor notities 2"/>
          <p:cNvSpPr>
            <a:spLocks noGrp="1"/>
          </p:cNvSpPr>
          <p:nvPr>
            <p:ph type="body" idx="1"/>
          </p:nvPr>
        </p:nvSpPr>
        <p:spPr/>
        <p:txBody>
          <a:bodyPr>
            <a:normAutofit/>
          </a:bodyPr>
          <a:lstStyle/>
          <a:p>
            <a:r>
              <a:rPr lang="nl-NL" dirty="0" err="1"/>
              <a:t>Inspiring</a:t>
            </a:r>
            <a:r>
              <a:rPr lang="nl-NL" dirty="0"/>
              <a:t>? </a:t>
            </a:r>
            <a:r>
              <a:rPr lang="nl-NL" dirty="0" err="1"/>
              <a:t>Expresive</a:t>
            </a:r>
            <a:r>
              <a:rPr lang="nl-NL" dirty="0"/>
              <a:t>? </a:t>
            </a:r>
            <a:r>
              <a:rPr lang="nl-NL" dirty="0" err="1"/>
              <a:t>Good</a:t>
            </a:r>
            <a:r>
              <a:rPr lang="nl-NL" dirty="0"/>
              <a:t> content? </a:t>
            </a:r>
            <a:r>
              <a:rPr lang="nl-NL" dirty="0" err="1"/>
              <a:t>Enthousiastic</a:t>
            </a:r>
            <a:r>
              <a:rPr lang="nl-NL" dirty="0"/>
              <a:t>? </a:t>
            </a:r>
            <a:r>
              <a:rPr lang="nl-NL" dirty="0" err="1"/>
              <a:t>Clear</a:t>
            </a:r>
            <a:r>
              <a:rPr lang="nl-NL" dirty="0"/>
              <a:t>? </a:t>
            </a:r>
            <a:r>
              <a:rPr lang="nl-NL" dirty="0" err="1"/>
              <a:t>Good</a:t>
            </a:r>
            <a:r>
              <a:rPr lang="nl-NL" dirty="0"/>
              <a:t> feeling?</a:t>
            </a:r>
          </a:p>
          <a:p>
            <a:r>
              <a:rPr lang="nl-NL" dirty="0" err="1"/>
              <a:t>Get</a:t>
            </a:r>
            <a:r>
              <a:rPr lang="nl-NL" dirty="0"/>
              <a:t> </a:t>
            </a:r>
            <a:r>
              <a:rPr lang="nl-NL" dirty="0" err="1"/>
              <a:t>towards</a:t>
            </a:r>
            <a:r>
              <a:rPr lang="nl-NL" baseline="0" dirty="0"/>
              <a:t> </a:t>
            </a:r>
            <a:r>
              <a:rPr lang="nl-NL" baseline="0" dirty="0" err="1"/>
              <a:t>aristoteles</a:t>
            </a:r>
            <a:r>
              <a:rPr lang="nl-NL" baseline="0" dirty="0"/>
              <a:t> </a:t>
            </a:r>
            <a:r>
              <a:rPr lang="nl-NL" baseline="0" dirty="0" err="1"/>
              <a:t>structure</a:t>
            </a:r>
            <a:endParaRPr lang="nl-NL" dirty="0"/>
          </a:p>
        </p:txBody>
      </p:sp>
      <p:sp>
        <p:nvSpPr>
          <p:cNvPr id="4" name="Tijdelijke aanduiding voor dianummer 3"/>
          <p:cNvSpPr>
            <a:spLocks noGrp="1"/>
          </p:cNvSpPr>
          <p:nvPr>
            <p:ph type="sldNum" idx="10"/>
          </p:nvPr>
        </p:nvSpPr>
        <p:spPr/>
        <p:txBody>
          <a:bodyPr/>
          <a:lstStyle/>
          <a:p>
            <a:fld id="{76A388F3-5E72-45C5-8BAF-EE5341B4A70D}" type="slidenum">
              <a:rPr lang="cs-CZ" smtClean="0"/>
              <a:pPr/>
              <a:t>3</a:t>
            </a:fld>
            <a:endParaRPr lang="cs-CZ"/>
          </a:p>
        </p:txBody>
      </p:sp>
    </p:spTree>
    <p:extLst>
      <p:ext uri="{BB962C8B-B14F-4D97-AF65-F5344CB8AC3E}">
        <p14:creationId xmlns:p14="http://schemas.microsoft.com/office/powerpoint/2010/main" val="26083424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62AE819E-6293-478A-8B20-CA0A3572CA37}" type="slidenum">
              <a:rPr lang="cs-CZ"/>
              <a:pPr/>
              <a:t>23</a:t>
            </a:fld>
            <a:endParaRPr lang="cs-CZ"/>
          </a:p>
        </p:txBody>
      </p:sp>
      <p:sp>
        <p:nvSpPr>
          <p:cNvPr id="67585" name="Rectangle 1"/>
          <p:cNvSpPr txBox="1">
            <a:spLocks noGrp="1" noRot="1" noChangeAspect="1" noChangeArrowheads="1"/>
          </p:cNvSpPr>
          <p:nvPr>
            <p:ph type="sldImg"/>
          </p:nvPr>
        </p:nvSpPr>
        <p:spPr bwMode="auto">
          <a:xfrm>
            <a:off x="1108075" y="812800"/>
            <a:ext cx="5337175" cy="4003675"/>
          </a:xfrm>
          <a:prstGeom prst="rect">
            <a:avLst/>
          </a:prstGeom>
          <a:solidFill>
            <a:srgbClr val="FFFFFF"/>
          </a:solidFill>
          <a:ln>
            <a:solidFill>
              <a:srgbClr val="000000"/>
            </a:solidFill>
            <a:miter lim="800000"/>
            <a:headEnd/>
            <a:tailEnd/>
          </a:ln>
        </p:spPr>
      </p:sp>
      <p:sp>
        <p:nvSpPr>
          <p:cNvPr id="67586" name="Rectangle 2"/>
          <p:cNvSpPr txBox="1">
            <a:spLocks noGrp="1" noChangeArrowheads="1"/>
          </p:cNvSpPr>
          <p:nvPr>
            <p:ph type="body" idx="1"/>
          </p:nvPr>
        </p:nvSpPr>
        <p:spPr bwMode="auto">
          <a:xfrm>
            <a:off x="755650" y="5078413"/>
            <a:ext cx="6043613" cy="4806950"/>
          </a:xfrm>
          <a:prstGeom prst="rect">
            <a:avLst/>
          </a:prstGeom>
          <a:noFill/>
          <a:ln cap="flat">
            <a:round/>
            <a:headEnd/>
            <a:tailEnd/>
          </a:ln>
        </p:spPr>
        <p:txBody>
          <a:bodyPr wrap="none" anchor="ctr"/>
          <a:lstStyle/>
          <a:p>
            <a:r>
              <a:rPr lang="nl-NL" dirty="0" err="1"/>
              <a:t>layout</a:t>
            </a:r>
            <a:endParaRPr lang="nl-NL" dirty="0"/>
          </a:p>
        </p:txBody>
      </p:sp>
    </p:spTree>
    <p:extLst>
      <p:ext uri="{BB962C8B-B14F-4D97-AF65-F5344CB8AC3E}">
        <p14:creationId xmlns:p14="http://schemas.microsoft.com/office/powerpoint/2010/main" val="29622406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BCE6158C-AFA3-43A3-9B2B-7A2956494C46}" type="slidenum">
              <a:rPr lang="cs-CZ"/>
              <a:pPr/>
              <a:t>24</a:t>
            </a:fld>
            <a:endParaRPr lang="cs-CZ"/>
          </a:p>
        </p:txBody>
      </p:sp>
      <p:sp>
        <p:nvSpPr>
          <p:cNvPr id="71681" name="Rectangle 1"/>
          <p:cNvSpPr txBox="1">
            <a:spLocks noGrp="1" noRot="1" noChangeAspect="1" noChangeArrowheads="1"/>
          </p:cNvSpPr>
          <p:nvPr>
            <p:ph type="sldImg"/>
          </p:nvPr>
        </p:nvSpPr>
        <p:spPr bwMode="auto">
          <a:xfrm>
            <a:off x="1108075" y="812800"/>
            <a:ext cx="5335588" cy="4002088"/>
          </a:xfrm>
          <a:prstGeom prst="rect">
            <a:avLst/>
          </a:prstGeom>
          <a:solidFill>
            <a:srgbClr val="FFFFFF"/>
          </a:solidFill>
          <a:ln>
            <a:solidFill>
              <a:srgbClr val="000000"/>
            </a:solidFill>
            <a:miter lim="800000"/>
            <a:headEnd/>
            <a:tailEnd/>
          </a:ln>
        </p:spPr>
      </p:sp>
      <p:sp>
        <p:nvSpPr>
          <p:cNvPr id="71682" name="Rectangle 2"/>
          <p:cNvSpPr txBox="1">
            <a:spLocks noGrp="1" noChangeArrowheads="1"/>
          </p:cNvSpPr>
          <p:nvPr>
            <p:ph type="body" idx="1"/>
          </p:nvPr>
        </p:nvSpPr>
        <p:spPr bwMode="auto">
          <a:xfrm>
            <a:off x="755650" y="5078413"/>
            <a:ext cx="6042025" cy="4805362"/>
          </a:xfrm>
          <a:prstGeom prst="rect">
            <a:avLst/>
          </a:prstGeom>
          <a:noFill/>
          <a:ln cap="flat">
            <a:round/>
            <a:headEnd/>
            <a:tailEnd/>
          </a:ln>
        </p:spPr>
        <p:txBody>
          <a:bodyPr wrap="none" anchor="ctr"/>
          <a:lstStyle/>
          <a:p>
            <a:endParaRPr lang="nl-NL" dirty="0"/>
          </a:p>
        </p:txBody>
      </p:sp>
    </p:spTree>
    <p:extLst>
      <p:ext uri="{BB962C8B-B14F-4D97-AF65-F5344CB8AC3E}">
        <p14:creationId xmlns:p14="http://schemas.microsoft.com/office/powerpoint/2010/main" val="19427436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1E0D3FFA-67C7-4BCE-B00D-06E48B60FD8D}" type="slidenum">
              <a:rPr lang="cs-CZ"/>
              <a:pPr/>
              <a:t>25</a:t>
            </a:fld>
            <a:endParaRPr lang="cs-CZ"/>
          </a:p>
        </p:txBody>
      </p:sp>
      <p:sp>
        <p:nvSpPr>
          <p:cNvPr id="72705" name="Rectangle 1"/>
          <p:cNvSpPr txBox="1">
            <a:spLocks noGrp="1" noRot="1" noChangeAspect="1" noChangeArrowheads="1"/>
          </p:cNvSpPr>
          <p:nvPr>
            <p:ph type="sldImg"/>
          </p:nvPr>
        </p:nvSpPr>
        <p:spPr bwMode="auto">
          <a:xfrm>
            <a:off x="1108075" y="812800"/>
            <a:ext cx="5335588" cy="4002088"/>
          </a:xfrm>
          <a:prstGeom prst="rect">
            <a:avLst/>
          </a:prstGeom>
          <a:solidFill>
            <a:srgbClr val="FFFFFF"/>
          </a:solidFill>
          <a:ln>
            <a:solidFill>
              <a:srgbClr val="000000"/>
            </a:solidFill>
            <a:miter lim="800000"/>
            <a:headEnd/>
            <a:tailEnd/>
          </a:ln>
        </p:spPr>
      </p:sp>
      <p:sp>
        <p:nvSpPr>
          <p:cNvPr id="72706" name="Rectangle 2"/>
          <p:cNvSpPr txBox="1">
            <a:spLocks noGrp="1" noChangeArrowheads="1"/>
          </p:cNvSpPr>
          <p:nvPr>
            <p:ph type="body" idx="1"/>
          </p:nvPr>
        </p:nvSpPr>
        <p:spPr bwMode="auto">
          <a:xfrm>
            <a:off x="755650" y="5078413"/>
            <a:ext cx="6042025" cy="4805362"/>
          </a:xfrm>
          <a:prstGeom prst="rect">
            <a:avLst/>
          </a:prstGeom>
          <a:noFill/>
          <a:ln cap="flat">
            <a:round/>
            <a:headEnd/>
            <a:tailEnd/>
          </a:ln>
        </p:spPr>
        <p:txBody>
          <a:bodyPr wrap="none" anchor="ctr"/>
          <a:lstStyle/>
          <a:p>
            <a:endParaRPr lang="nl-NL"/>
          </a:p>
        </p:txBody>
      </p:sp>
    </p:spTree>
    <p:extLst>
      <p:ext uri="{BB962C8B-B14F-4D97-AF65-F5344CB8AC3E}">
        <p14:creationId xmlns:p14="http://schemas.microsoft.com/office/powerpoint/2010/main" val="14841754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2199E67B-8BFF-42C1-A03D-C5BD7FB5AE29}" type="slidenum">
              <a:rPr lang="cs-CZ"/>
              <a:pPr/>
              <a:t>29</a:t>
            </a:fld>
            <a:endParaRPr lang="cs-CZ"/>
          </a:p>
        </p:txBody>
      </p:sp>
      <p:sp>
        <p:nvSpPr>
          <p:cNvPr id="77825" name="Rectangle 1"/>
          <p:cNvSpPr txBox="1">
            <a:spLocks noGrp="1" noRot="1" noChangeAspect="1" noChangeArrowheads="1"/>
          </p:cNvSpPr>
          <p:nvPr>
            <p:ph type="sldImg"/>
          </p:nvPr>
        </p:nvSpPr>
        <p:spPr bwMode="auto">
          <a:xfrm>
            <a:off x="1108075" y="812800"/>
            <a:ext cx="5337175" cy="4003675"/>
          </a:xfrm>
          <a:prstGeom prst="rect">
            <a:avLst/>
          </a:prstGeom>
          <a:solidFill>
            <a:srgbClr val="FFFFFF"/>
          </a:solidFill>
          <a:ln>
            <a:solidFill>
              <a:srgbClr val="000000"/>
            </a:solidFill>
            <a:miter lim="800000"/>
            <a:headEnd/>
            <a:tailEnd/>
          </a:ln>
        </p:spPr>
      </p:sp>
      <p:sp>
        <p:nvSpPr>
          <p:cNvPr id="77826" name="Rectangle 2"/>
          <p:cNvSpPr txBox="1">
            <a:spLocks noGrp="1" noChangeArrowheads="1"/>
          </p:cNvSpPr>
          <p:nvPr>
            <p:ph type="body" idx="1"/>
          </p:nvPr>
        </p:nvSpPr>
        <p:spPr bwMode="auto">
          <a:xfrm>
            <a:off x="755650" y="5078413"/>
            <a:ext cx="6043613" cy="4806950"/>
          </a:xfrm>
          <a:prstGeom prst="rect">
            <a:avLst/>
          </a:prstGeom>
          <a:noFill/>
          <a:ln cap="flat">
            <a:round/>
            <a:headEnd/>
            <a:tailEnd/>
          </a:ln>
        </p:spPr>
        <p:txBody>
          <a:bodyPr wrap="none" anchor="ctr"/>
          <a:lstStyle/>
          <a:p>
            <a:endParaRPr lang="nl-NL"/>
          </a:p>
        </p:txBody>
      </p:sp>
    </p:spTree>
    <p:extLst>
      <p:ext uri="{BB962C8B-B14F-4D97-AF65-F5344CB8AC3E}">
        <p14:creationId xmlns:p14="http://schemas.microsoft.com/office/powerpoint/2010/main" val="1433159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13"/>
          <p:cNvSpPr>
            <a:spLocks noGrp="1" noChangeArrowheads="1"/>
          </p:cNvSpPr>
          <p:nvPr>
            <p:ph type="sldNum"/>
          </p:nvPr>
        </p:nvSpPr>
        <p:spPr>
          <a:ln/>
        </p:spPr>
        <p:txBody>
          <a:bodyPr/>
          <a:lstStyle/>
          <a:p>
            <a:fld id="{0897E9DE-AFF1-41E3-AE64-5EFF08346471}" type="slidenum">
              <a:rPr lang="cs-CZ"/>
              <a:pPr/>
              <a:t>5</a:t>
            </a:fld>
            <a:endParaRPr lang="cs-CZ"/>
          </a:p>
        </p:txBody>
      </p:sp>
      <p:sp>
        <p:nvSpPr>
          <p:cNvPr id="41985" name="Text Box 1"/>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6C29215C-2785-4CB2-8420-69BA535DF768}" type="slidenum">
              <a:rPr lang="cs-CZ" sz="1200">
                <a:solidFill>
                  <a:srgbClr val="000000"/>
                </a:solidFill>
                <a:latin typeface="Calibri" pitchFamily="80" charset="0"/>
              </a:rPr>
              <a:pPr algn="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5</a:t>
            </a:fld>
            <a:endParaRPr lang="cs-CZ" sz="1200">
              <a:solidFill>
                <a:srgbClr val="000000"/>
              </a:solidFill>
              <a:latin typeface="Calibri" pitchFamily="80" charset="0"/>
            </a:endParaRPr>
          </a:p>
        </p:txBody>
      </p:sp>
      <p:sp>
        <p:nvSpPr>
          <p:cNvPr id="41986" name="Rectangle 2"/>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p:spPr>
      </p:sp>
      <p:sp>
        <p:nvSpPr>
          <p:cNvPr id="41987" name="Rectangle 3"/>
          <p:cNvSpPr txBox="1">
            <a:spLocks noGrp="1"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pPr>
              <a:spcAft>
                <a:spcPts val="1413"/>
              </a:spcAft>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nl-NL" sz="1200" dirty="0" err="1">
                <a:solidFill>
                  <a:srgbClr val="000000"/>
                </a:solidFill>
              </a:rPr>
              <a:t>Personal</a:t>
            </a:r>
            <a:r>
              <a:rPr lang="nl-NL" sz="1200" dirty="0">
                <a:solidFill>
                  <a:srgbClr val="000000"/>
                </a:solidFill>
              </a:rPr>
              <a:t> opening</a:t>
            </a:r>
          </a:p>
          <a:p>
            <a:pPr>
              <a:spcAft>
                <a:spcPts val="1413"/>
              </a:spcAft>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endParaRPr lang="nl-NL" sz="1200" dirty="0">
              <a:solidFill>
                <a:srgbClr val="000000"/>
              </a:solidFill>
            </a:endParaRPr>
          </a:p>
          <a:p>
            <a:pPr>
              <a:spcAft>
                <a:spcPts val="1413"/>
              </a:spcAft>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nl-NL" sz="1200" dirty="0">
                <a:solidFill>
                  <a:srgbClr val="000000"/>
                </a:solidFill>
              </a:rPr>
              <a:t>Opening</a:t>
            </a:r>
            <a:r>
              <a:rPr lang="nl-NL" sz="1200" baseline="0" dirty="0">
                <a:solidFill>
                  <a:srgbClr val="000000"/>
                </a:solidFill>
              </a:rPr>
              <a:t> statement: </a:t>
            </a:r>
            <a:r>
              <a:rPr lang="nl-NL" sz="1200" baseline="0" dirty="0" err="1">
                <a:solidFill>
                  <a:srgbClr val="000000"/>
                </a:solidFill>
              </a:rPr>
              <a:t>take</a:t>
            </a:r>
            <a:r>
              <a:rPr lang="nl-NL" sz="1200" baseline="0" dirty="0">
                <a:solidFill>
                  <a:srgbClr val="000000"/>
                </a:solidFill>
              </a:rPr>
              <a:t> 30 </a:t>
            </a:r>
            <a:r>
              <a:rPr lang="nl-NL" sz="1200" baseline="0" dirty="0" err="1">
                <a:solidFill>
                  <a:srgbClr val="000000"/>
                </a:solidFill>
              </a:rPr>
              <a:t>seconds</a:t>
            </a:r>
            <a:r>
              <a:rPr lang="nl-NL" sz="1200" baseline="0" dirty="0">
                <a:solidFill>
                  <a:srgbClr val="000000"/>
                </a:solidFill>
              </a:rPr>
              <a:t> to </a:t>
            </a:r>
            <a:r>
              <a:rPr lang="nl-NL" sz="1200" baseline="0" dirty="0" err="1">
                <a:solidFill>
                  <a:srgbClr val="000000"/>
                </a:solidFill>
              </a:rPr>
              <a:t>think</a:t>
            </a:r>
            <a:r>
              <a:rPr lang="nl-NL" sz="1200" baseline="0" dirty="0">
                <a:solidFill>
                  <a:srgbClr val="000000"/>
                </a:solidFill>
              </a:rPr>
              <a:t> of the last </a:t>
            </a:r>
            <a:r>
              <a:rPr lang="nl-NL" sz="1200" baseline="0" dirty="0" err="1">
                <a:solidFill>
                  <a:srgbClr val="000000"/>
                </a:solidFill>
              </a:rPr>
              <a:t>times</a:t>
            </a:r>
            <a:r>
              <a:rPr lang="nl-NL" sz="1200" baseline="0" dirty="0">
                <a:solidFill>
                  <a:srgbClr val="000000"/>
                </a:solidFill>
              </a:rPr>
              <a:t> </a:t>
            </a:r>
            <a:r>
              <a:rPr lang="nl-NL" sz="1200" baseline="0" dirty="0" err="1">
                <a:solidFill>
                  <a:srgbClr val="000000"/>
                </a:solidFill>
              </a:rPr>
              <a:t>you</a:t>
            </a:r>
            <a:r>
              <a:rPr lang="nl-NL" sz="1200" baseline="0" dirty="0">
                <a:solidFill>
                  <a:srgbClr val="000000"/>
                </a:solidFill>
              </a:rPr>
              <a:t> had to present </a:t>
            </a:r>
            <a:r>
              <a:rPr lang="nl-NL" sz="1200" baseline="0" dirty="0" err="1">
                <a:solidFill>
                  <a:srgbClr val="000000"/>
                </a:solidFill>
              </a:rPr>
              <a:t>something</a:t>
            </a:r>
            <a:r>
              <a:rPr lang="nl-NL" sz="1200" baseline="0" dirty="0">
                <a:solidFill>
                  <a:srgbClr val="000000"/>
                </a:solidFill>
              </a:rPr>
              <a:t>. </a:t>
            </a:r>
            <a:r>
              <a:rPr lang="nl-NL" sz="1200" baseline="0" dirty="0" err="1">
                <a:solidFill>
                  <a:srgbClr val="000000"/>
                </a:solidFill>
              </a:rPr>
              <a:t>How</a:t>
            </a:r>
            <a:r>
              <a:rPr lang="nl-NL" sz="1200" baseline="0" dirty="0">
                <a:solidFill>
                  <a:srgbClr val="000000"/>
                </a:solidFill>
              </a:rPr>
              <a:t> was </a:t>
            </a:r>
            <a:r>
              <a:rPr lang="nl-NL" sz="1200" baseline="0" dirty="0" err="1">
                <a:solidFill>
                  <a:srgbClr val="000000"/>
                </a:solidFill>
              </a:rPr>
              <a:t>it</a:t>
            </a:r>
            <a:r>
              <a:rPr lang="nl-NL" sz="1200" baseline="0" dirty="0">
                <a:solidFill>
                  <a:srgbClr val="000000"/>
                </a:solidFill>
              </a:rPr>
              <a:t>? </a:t>
            </a:r>
            <a:r>
              <a:rPr lang="nl-NL" sz="1200" baseline="0" dirty="0" err="1">
                <a:solidFill>
                  <a:srgbClr val="000000"/>
                </a:solidFill>
              </a:rPr>
              <a:t>how</a:t>
            </a:r>
            <a:r>
              <a:rPr lang="nl-NL" sz="1200" baseline="0" dirty="0">
                <a:solidFill>
                  <a:srgbClr val="000000"/>
                </a:solidFill>
              </a:rPr>
              <a:t> </a:t>
            </a:r>
            <a:r>
              <a:rPr lang="nl-NL" sz="1200" baseline="0" dirty="0" err="1">
                <a:solidFill>
                  <a:srgbClr val="000000"/>
                </a:solidFill>
              </a:rPr>
              <a:t>did</a:t>
            </a:r>
            <a:r>
              <a:rPr lang="nl-NL" sz="1200" baseline="0" dirty="0">
                <a:solidFill>
                  <a:srgbClr val="000000"/>
                </a:solidFill>
              </a:rPr>
              <a:t> </a:t>
            </a:r>
            <a:r>
              <a:rPr lang="nl-NL" sz="1200" baseline="0" dirty="0" err="1">
                <a:solidFill>
                  <a:srgbClr val="000000"/>
                </a:solidFill>
              </a:rPr>
              <a:t>it</a:t>
            </a:r>
            <a:r>
              <a:rPr lang="nl-NL" sz="1200" baseline="0" dirty="0">
                <a:solidFill>
                  <a:srgbClr val="000000"/>
                </a:solidFill>
              </a:rPr>
              <a:t> go? </a:t>
            </a:r>
            <a:r>
              <a:rPr lang="nl-NL" sz="1200" baseline="0" dirty="0" err="1">
                <a:solidFill>
                  <a:srgbClr val="000000"/>
                </a:solidFill>
              </a:rPr>
              <a:t>What</a:t>
            </a:r>
            <a:r>
              <a:rPr lang="nl-NL" sz="1200" baseline="0" dirty="0">
                <a:solidFill>
                  <a:srgbClr val="000000"/>
                </a:solidFill>
              </a:rPr>
              <a:t> </a:t>
            </a:r>
            <a:r>
              <a:rPr lang="nl-NL" sz="1200" baseline="0" dirty="0" err="1">
                <a:solidFill>
                  <a:srgbClr val="000000"/>
                </a:solidFill>
              </a:rPr>
              <a:t>would</a:t>
            </a:r>
            <a:r>
              <a:rPr lang="nl-NL" sz="1200" baseline="0" dirty="0">
                <a:solidFill>
                  <a:srgbClr val="000000"/>
                </a:solidFill>
              </a:rPr>
              <a:t> </a:t>
            </a:r>
            <a:r>
              <a:rPr lang="nl-NL" sz="1200" baseline="0" dirty="0" err="1">
                <a:solidFill>
                  <a:srgbClr val="000000"/>
                </a:solidFill>
              </a:rPr>
              <a:t>you</a:t>
            </a:r>
            <a:r>
              <a:rPr lang="nl-NL" sz="1200" baseline="0" dirty="0">
                <a:solidFill>
                  <a:srgbClr val="000000"/>
                </a:solidFill>
              </a:rPr>
              <a:t> do </a:t>
            </a:r>
            <a:r>
              <a:rPr lang="nl-NL" sz="1200" baseline="0" dirty="0" err="1">
                <a:solidFill>
                  <a:srgbClr val="000000"/>
                </a:solidFill>
              </a:rPr>
              <a:t>better</a:t>
            </a:r>
            <a:r>
              <a:rPr lang="nl-NL" sz="1200" baseline="0" dirty="0">
                <a:solidFill>
                  <a:srgbClr val="000000"/>
                </a:solidFill>
              </a:rPr>
              <a:t>?</a:t>
            </a:r>
            <a:endParaRPr lang="nl-NL" sz="1200" dirty="0">
              <a:solidFill>
                <a:srgbClr val="000000"/>
              </a:solidFill>
            </a:endParaRPr>
          </a:p>
          <a:p>
            <a:pPr>
              <a:spcAft>
                <a:spcPts val="1413"/>
              </a:spcAft>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nl-NL" sz="1200" dirty="0">
                <a:solidFill>
                  <a:srgbClr val="000000"/>
                </a:solidFill>
              </a:rPr>
              <a:t>Then</a:t>
            </a:r>
            <a:r>
              <a:rPr lang="nl-NL" sz="1200" baseline="0" dirty="0">
                <a:solidFill>
                  <a:srgbClr val="000000"/>
                </a:solidFill>
              </a:rPr>
              <a:t> slide questions</a:t>
            </a:r>
            <a:endParaRPr lang="nl-NL" sz="1200" dirty="0">
              <a:solidFill>
                <a:srgbClr val="000000"/>
              </a:solidFill>
            </a:endParaRPr>
          </a:p>
          <a:p>
            <a:pPr>
              <a:spcAft>
                <a:spcPts val="1413"/>
              </a:spcAft>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endParaRPr lang="nl-NL" sz="1200" dirty="0">
              <a:solidFill>
                <a:srgbClr val="000000"/>
              </a:solidFill>
            </a:endParaRPr>
          </a:p>
          <a:p>
            <a:pPr>
              <a:spcAft>
                <a:spcPts val="1413"/>
              </a:spcAft>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nl-NL" sz="1200" dirty="0">
                <a:solidFill>
                  <a:srgbClr val="000000"/>
                </a:solidFill>
              </a:rPr>
              <a:t>extra</a:t>
            </a:r>
            <a:r>
              <a:rPr lang="nl-NL" sz="1200" baseline="0" dirty="0">
                <a:solidFill>
                  <a:srgbClr val="000000"/>
                </a:solidFill>
              </a:rPr>
              <a:t> </a:t>
            </a:r>
            <a:r>
              <a:rPr lang="nl-NL" sz="1200" baseline="0" dirty="0" err="1">
                <a:solidFill>
                  <a:srgbClr val="000000"/>
                </a:solidFill>
              </a:rPr>
              <a:t>questions</a:t>
            </a:r>
            <a:r>
              <a:rPr lang="nl-NL" sz="1200" baseline="0" dirty="0">
                <a:solidFill>
                  <a:srgbClr val="000000"/>
                </a:solidFill>
              </a:rPr>
              <a:t>: </a:t>
            </a:r>
          </a:p>
          <a:p>
            <a:pPr>
              <a:spcAft>
                <a:spcPts val="1413"/>
              </a:spcAft>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nl-NL" sz="1200" baseline="0" dirty="0" err="1">
                <a:solidFill>
                  <a:srgbClr val="000000"/>
                </a:solidFill>
              </a:rPr>
              <a:t>Why</a:t>
            </a:r>
            <a:r>
              <a:rPr lang="nl-NL" sz="1200" baseline="0" dirty="0">
                <a:solidFill>
                  <a:srgbClr val="000000"/>
                </a:solidFill>
              </a:rPr>
              <a:t> </a:t>
            </a:r>
            <a:endParaRPr lang="nl-NL" sz="1200" dirty="0">
              <a:solidFill>
                <a:srgbClr val="000000"/>
              </a:solidFill>
            </a:endParaRPr>
          </a:p>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cs-CZ" dirty="0">
              <a:ea typeface="Microsoft YaHei" charset="-122"/>
            </a:endParaRPr>
          </a:p>
        </p:txBody>
      </p:sp>
    </p:spTree>
    <p:extLst>
      <p:ext uri="{BB962C8B-B14F-4D97-AF65-F5344CB8AC3E}">
        <p14:creationId xmlns:p14="http://schemas.microsoft.com/office/powerpoint/2010/main" val="936833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13"/>
          <p:cNvSpPr>
            <a:spLocks noGrp="1" noChangeArrowheads="1"/>
          </p:cNvSpPr>
          <p:nvPr>
            <p:ph type="sldNum"/>
          </p:nvPr>
        </p:nvSpPr>
        <p:spPr>
          <a:ln/>
        </p:spPr>
        <p:txBody>
          <a:bodyPr/>
          <a:lstStyle/>
          <a:p>
            <a:fld id="{BF21C294-2CF2-487E-9591-1A3D66E87149}" type="slidenum">
              <a:rPr lang="cs-CZ"/>
              <a:pPr/>
              <a:t>6</a:t>
            </a:fld>
            <a:endParaRPr lang="cs-CZ"/>
          </a:p>
        </p:txBody>
      </p:sp>
      <p:sp>
        <p:nvSpPr>
          <p:cNvPr id="44033" name="Text Box 1"/>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6A47405C-F16C-4A2E-B241-094A94856D8E}" type="slidenum">
              <a:rPr lang="cs-CZ" sz="1200">
                <a:solidFill>
                  <a:srgbClr val="000000"/>
                </a:solidFill>
                <a:latin typeface="Calibri" pitchFamily="80" charset="0"/>
              </a:rPr>
              <a:pPr algn="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6</a:t>
            </a:fld>
            <a:endParaRPr lang="cs-CZ" sz="1200">
              <a:solidFill>
                <a:srgbClr val="000000"/>
              </a:solidFill>
              <a:latin typeface="Calibri" pitchFamily="80" charset="0"/>
            </a:endParaRPr>
          </a:p>
        </p:txBody>
      </p:sp>
      <p:sp>
        <p:nvSpPr>
          <p:cNvPr id="44034" name="Rectangle 2"/>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p:spPr>
      </p:sp>
      <p:sp>
        <p:nvSpPr>
          <p:cNvPr id="44035" name="Rectangle 3"/>
          <p:cNvSpPr txBox="1">
            <a:spLocks noGrp="1"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pPr>
              <a:spcAft>
                <a:spcPts val="1413"/>
              </a:spcAft>
              <a:buClrTx/>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nl-NL" sz="1200" dirty="0" err="1">
                <a:solidFill>
                  <a:srgbClr val="000000"/>
                </a:solidFill>
              </a:rPr>
              <a:t>Why</a:t>
            </a:r>
            <a:r>
              <a:rPr lang="nl-NL" sz="1200" dirty="0">
                <a:solidFill>
                  <a:srgbClr val="000000"/>
                </a:solidFill>
              </a:rPr>
              <a:t> and </a:t>
            </a:r>
            <a:r>
              <a:rPr lang="nl-NL" sz="1200" dirty="0" err="1">
                <a:solidFill>
                  <a:srgbClr val="000000"/>
                </a:solidFill>
              </a:rPr>
              <a:t>how</a:t>
            </a:r>
            <a:endParaRPr lang="nl-NL" sz="1200" dirty="0">
              <a:solidFill>
                <a:srgbClr val="000000"/>
              </a:solidFill>
            </a:endParaRPr>
          </a:p>
          <a:p>
            <a:pPr>
              <a:spcAft>
                <a:spcPts val="1413"/>
              </a:spcAft>
              <a:buClrTx/>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endParaRPr lang="nl-NL" sz="1200" dirty="0">
              <a:solidFill>
                <a:srgbClr val="000000"/>
              </a:solidFill>
            </a:endParaRPr>
          </a:p>
          <a:p>
            <a:pPr>
              <a:spcAft>
                <a:spcPts val="1413"/>
              </a:spcAft>
              <a:buClrTx/>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nl-NL" sz="1200" dirty="0" err="1">
                <a:solidFill>
                  <a:srgbClr val="000000"/>
                </a:solidFill>
              </a:rPr>
              <a:t>Why</a:t>
            </a:r>
            <a:r>
              <a:rPr lang="nl-NL" sz="1200" dirty="0">
                <a:solidFill>
                  <a:srgbClr val="000000"/>
                </a:solidFill>
              </a:rPr>
              <a:t> </a:t>
            </a:r>
            <a:r>
              <a:rPr lang="nl-NL" sz="1200" dirty="0" err="1">
                <a:solidFill>
                  <a:srgbClr val="000000"/>
                </a:solidFill>
              </a:rPr>
              <a:t>presentation</a:t>
            </a:r>
            <a:r>
              <a:rPr lang="nl-NL" sz="1200" baseline="0" dirty="0">
                <a:solidFill>
                  <a:srgbClr val="000000"/>
                </a:solidFill>
              </a:rPr>
              <a:t> </a:t>
            </a:r>
            <a:r>
              <a:rPr lang="nl-NL" sz="1200" baseline="0" dirty="0" err="1">
                <a:solidFill>
                  <a:srgbClr val="000000"/>
                </a:solidFill>
              </a:rPr>
              <a:t>skills</a:t>
            </a:r>
            <a:r>
              <a:rPr lang="nl-NL" sz="1200" baseline="0" dirty="0">
                <a:solidFill>
                  <a:srgbClr val="000000"/>
                </a:solidFill>
              </a:rPr>
              <a:t>?</a:t>
            </a:r>
            <a:endParaRPr lang="nl-NL" sz="1200" dirty="0">
              <a:solidFill>
                <a:srgbClr val="000000"/>
              </a:solidFill>
            </a:endParaRPr>
          </a:p>
          <a:p>
            <a:pPr>
              <a:spcAft>
                <a:spcPts val="1413"/>
              </a:spcAft>
              <a:buClrTx/>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nl-NL" sz="1200" dirty="0" err="1">
                <a:solidFill>
                  <a:srgbClr val="000000"/>
                </a:solidFill>
              </a:rPr>
              <a:t>People</a:t>
            </a:r>
            <a:r>
              <a:rPr lang="nl-NL" sz="1200" dirty="0">
                <a:solidFill>
                  <a:srgbClr val="000000"/>
                </a:solidFill>
              </a:rPr>
              <a:t> </a:t>
            </a:r>
            <a:r>
              <a:rPr lang="nl-NL" sz="1200" dirty="0" err="1">
                <a:solidFill>
                  <a:srgbClr val="000000"/>
                </a:solidFill>
              </a:rPr>
              <a:t>love</a:t>
            </a:r>
            <a:r>
              <a:rPr lang="nl-NL" sz="1200" dirty="0">
                <a:solidFill>
                  <a:srgbClr val="000000"/>
                </a:solidFill>
              </a:rPr>
              <a:t> </a:t>
            </a:r>
            <a:r>
              <a:rPr lang="nl-NL" sz="1200" dirty="0" err="1">
                <a:solidFill>
                  <a:srgbClr val="000000"/>
                </a:solidFill>
              </a:rPr>
              <a:t>story’s</a:t>
            </a:r>
            <a:endParaRPr lang="cs-CZ" sz="1200" dirty="0">
              <a:solidFill>
                <a:srgbClr val="000000"/>
              </a:solidFill>
            </a:endParaRPr>
          </a:p>
          <a:p>
            <a:pPr>
              <a:spcAft>
                <a:spcPts val="1413"/>
              </a:spcAft>
              <a:buClrTx/>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nl-NL" sz="1200" dirty="0" err="1">
                <a:solidFill>
                  <a:srgbClr val="000000"/>
                </a:solidFill>
              </a:rPr>
              <a:t>Transfering</a:t>
            </a:r>
            <a:r>
              <a:rPr lang="nl-NL" sz="1200" dirty="0">
                <a:solidFill>
                  <a:srgbClr val="000000"/>
                </a:solidFill>
              </a:rPr>
              <a:t> a message</a:t>
            </a:r>
          </a:p>
          <a:p>
            <a:pPr>
              <a:spcAft>
                <a:spcPts val="1413"/>
              </a:spcAft>
              <a:buClrTx/>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nl-NL" sz="1200" dirty="0" err="1">
                <a:solidFill>
                  <a:srgbClr val="000000"/>
                </a:solidFill>
              </a:rPr>
              <a:t>Inspiring</a:t>
            </a:r>
            <a:r>
              <a:rPr lang="nl-NL" sz="1200" dirty="0">
                <a:solidFill>
                  <a:srgbClr val="000000"/>
                </a:solidFill>
              </a:rPr>
              <a:t> </a:t>
            </a:r>
            <a:r>
              <a:rPr lang="nl-NL" sz="1200" dirty="0" err="1">
                <a:solidFill>
                  <a:srgbClr val="000000"/>
                </a:solidFill>
              </a:rPr>
              <a:t>an</a:t>
            </a:r>
            <a:r>
              <a:rPr lang="nl-NL" sz="1200" dirty="0">
                <a:solidFill>
                  <a:srgbClr val="000000"/>
                </a:solidFill>
              </a:rPr>
              <a:t> </a:t>
            </a:r>
            <a:r>
              <a:rPr lang="nl-NL" sz="1200" dirty="0" err="1">
                <a:solidFill>
                  <a:srgbClr val="000000"/>
                </a:solidFill>
              </a:rPr>
              <a:t>audience</a:t>
            </a:r>
            <a:endParaRPr lang="nl-NL" sz="1200" dirty="0">
              <a:solidFill>
                <a:srgbClr val="000000"/>
              </a:solidFill>
            </a:endParaRPr>
          </a:p>
          <a:p>
            <a:pPr>
              <a:spcAft>
                <a:spcPts val="1413"/>
              </a:spcAft>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endParaRPr lang="nl-NL" sz="1200" dirty="0">
              <a:solidFill>
                <a:srgbClr val="000000"/>
              </a:solidFill>
            </a:endParaRPr>
          </a:p>
          <a:p>
            <a:pPr>
              <a:spcAft>
                <a:spcPts val="1413"/>
              </a:spcAft>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nl-NL" sz="1200" dirty="0" err="1">
                <a:solidFill>
                  <a:srgbClr val="000000"/>
                </a:solidFill>
              </a:rPr>
              <a:t>How</a:t>
            </a:r>
            <a:r>
              <a:rPr lang="nl-NL" sz="1200" dirty="0">
                <a:solidFill>
                  <a:srgbClr val="000000"/>
                </a:solidFill>
              </a:rPr>
              <a:t> </a:t>
            </a:r>
            <a:r>
              <a:rPr lang="nl-NL" sz="1200" dirty="0" err="1">
                <a:solidFill>
                  <a:srgbClr val="000000"/>
                </a:solidFill>
              </a:rPr>
              <a:t>can</a:t>
            </a:r>
            <a:r>
              <a:rPr lang="nl-NL" sz="1200" dirty="0">
                <a:solidFill>
                  <a:srgbClr val="000000"/>
                </a:solidFill>
              </a:rPr>
              <a:t> we </a:t>
            </a:r>
            <a:r>
              <a:rPr lang="nl-NL" sz="1200" dirty="0" err="1">
                <a:solidFill>
                  <a:srgbClr val="000000"/>
                </a:solidFill>
              </a:rPr>
              <a:t>learn</a:t>
            </a:r>
            <a:r>
              <a:rPr lang="nl-NL" sz="1200" dirty="0">
                <a:solidFill>
                  <a:srgbClr val="000000"/>
                </a:solidFill>
              </a:rPr>
              <a:t> </a:t>
            </a:r>
            <a:r>
              <a:rPr lang="nl-NL" sz="1200" dirty="0" err="1">
                <a:solidFill>
                  <a:srgbClr val="000000"/>
                </a:solidFill>
              </a:rPr>
              <a:t>it</a:t>
            </a:r>
            <a:r>
              <a:rPr lang="nl-NL" sz="1200" dirty="0">
                <a:solidFill>
                  <a:srgbClr val="000000"/>
                </a:solidFill>
              </a:rPr>
              <a:t>?</a:t>
            </a:r>
          </a:p>
          <a:p>
            <a:pPr>
              <a:spcAft>
                <a:spcPts val="1413"/>
              </a:spcAft>
              <a:buClrTx/>
              <a:buFontTx/>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nl-NL" sz="1200" baseline="0" dirty="0" err="1">
                <a:solidFill>
                  <a:srgbClr val="000000"/>
                </a:solidFill>
              </a:rPr>
              <a:t>Practise</a:t>
            </a:r>
            <a:endParaRPr lang="nl-NL" sz="1200" baseline="0" dirty="0">
              <a:solidFill>
                <a:srgbClr val="000000"/>
              </a:solidFill>
            </a:endParaRPr>
          </a:p>
          <a:p>
            <a:pPr>
              <a:spcAft>
                <a:spcPts val="1413"/>
              </a:spcAft>
              <a:buClrTx/>
              <a:buFontTx/>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nl-NL" sz="1200" baseline="0" dirty="0">
                <a:solidFill>
                  <a:srgbClr val="000000"/>
                </a:solidFill>
              </a:rPr>
              <a:t> </a:t>
            </a:r>
            <a:r>
              <a:rPr lang="nl-NL" sz="1200" baseline="0" dirty="0" err="1">
                <a:solidFill>
                  <a:srgbClr val="000000"/>
                </a:solidFill>
              </a:rPr>
              <a:t>study</a:t>
            </a:r>
            <a:endParaRPr lang="nl-NL" sz="1200" baseline="0" dirty="0">
              <a:solidFill>
                <a:srgbClr val="000000"/>
              </a:solidFill>
            </a:endParaRPr>
          </a:p>
          <a:p>
            <a:pPr>
              <a:spcAft>
                <a:spcPts val="1413"/>
              </a:spcAft>
              <a:buClrTx/>
              <a:buFontTx/>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nl-NL" sz="1200" baseline="0" dirty="0">
                <a:solidFill>
                  <a:srgbClr val="000000"/>
                </a:solidFill>
              </a:rPr>
              <a:t> </a:t>
            </a:r>
            <a:r>
              <a:rPr lang="nl-NL" sz="1200" baseline="0" dirty="0" err="1">
                <a:solidFill>
                  <a:srgbClr val="000000"/>
                </a:solidFill>
              </a:rPr>
              <a:t>observe</a:t>
            </a:r>
            <a:endParaRPr lang="nl-NL" sz="1200" baseline="0" dirty="0">
              <a:solidFill>
                <a:srgbClr val="000000"/>
              </a:solidFill>
            </a:endParaRPr>
          </a:p>
          <a:p>
            <a:pPr>
              <a:spcAft>
                <a:spcPts val="1413"/>
              </a:spcAft>
              <a:buClrTx/>
              <a:buFontTx/>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nl-NL" sz="1200" baseline="0" dirty="0">
                <a:solidFill>
                  <a:srgbClr val="000000"/>
                </a:solidFill>
              </a:rPr>
              <a:t> </a:t>
            </a:r>
            <a:r>
              <a:rPr lang="nl-NL" sz="1200" baseline="0" dirty="0" err="1">
                <a:solidFill>
                  <a:srgbClr val="000000"/>
                </a:solidFill>
              </a:rPr>
              <a:t>get</a:t>
            </a:r>
            <a:r>
              <a:rPr lang="nl-NL" sz="1200" baseline="0" dirty="0">
                <a:solidFill>
                  <a:srgbClr val="000000"/>
                </a:solidFill>
              </a:rPr>
              <a:t> and </a:t>
            </a:r>
            <a:r>
              <a:rPr lang="nl-NL" sz="1200" baseline="0" dirty="0" err="1">
                <a:solidFill>
                  <a:srgbClr val="000000"/>
                </a:solidFill>
              </a:rPr>
              <a:t>use</a:t>
            </a:r>
            <a:r>
              <a:rPr lang="nl-NL" sz="1200" baseline="0" dirty="0">
                <a:solidFill>
                  <a:srgbClr val="000000"/>
                </a:solidFill>
              </a:rPr>
              <a:t> feedback</a:t>
            </a:r>
            <a:endParaRPr lang="nl-NL" sz="1200" dirty="0">
              <a:solidFill>
                <a:srgbClr val="000000"/>
              </a:solidFill>
            </a:endParaRPr>
          </a:p>
          <a:p>
            <a:pPr>
              <a:spcAft>
                <a:spcPts val="1413"/>
              </a:spcAft>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endParaRPr lang="nl-NL" sz="1200" dirty="0">
              <a:solidFill>
                <a:srgbClr val="000000"/>
              </a:solidFill>
            </a:endParaRPr>
          </a:p>
          <a:p>
            <a:pPr>
              <a:spcAft>
                <a:spcPts val="1413"/>
              </a:spcAft>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cs-CZ" sz="1200" dirty="0">
                <a:solidFill>
                  <a:srgbClr val="000000"/>
                </a:solidFill>
              </a:rPr>
              <a:t>People love listening to stories. It is the most natural and VERY enjoyable thing.</a:t>
            </a:r>
          </a:p>
          <a:p>
            <a:pPr>
              <a:spcAft>
                <a:spcPts val="1413"/>
              </a:spcAft>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cs-CZ" sz="1200" i="1" dirty="0">
                <a:solidFill>
                  <a:srgbClr val="000000"/>
                </a:solidFill>
              </a:rPr>
              <a:t>Remember how you liked stories as a child? That is, how you should speak again.</a:t>
            </a:r>
          </a:p>
          <a:p>
            <a:pPr>
              <a:spcAft>
                <a:spcPts val="1413"/>
              </a:spcAft>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cs-CZ" sz="1200" b="1" dirty="0">
                <a:solidFill>
                  <a:srgbClr val="000000"/>
                </a:solidFill>
              </a:rPr>
              <a:t>By telling</a:t>
            </a:r>
            <a:r>
              <a:rPr lang="cs-CZ" sz="1200" dirty="0">
                <a:solidFill>
                  <a:srgbClr val="000000"/>
                </a:solidFill>
              </a:rPr>
              <a:t> something, you are </a:t>
            </a:r>
            <a:r>
              <a:rPr lang="cs-CZ" sz="1200" b="1" dirty="0">
                <a:solidFill>
                  <a:srgbClr val="000000"/>
                </a:solidFill>
              </a:rPr>
              <a:t>GIVING </a:t>
            </a:r>
            <a:r>
              <a:rPr lang="cs-CZ" sz="1200" dirty="0">
                <a:solidFill>
                  <a:srgbClr val="000000"/>
                </a:solidFill>
              </a:rPr>
              <a:t>your audience another perspective, and making their world richer.</a:t>
            </a:r>
          </a:p>
          <a:p>
            <a:pPr>
              <a:spcAft>
                <a:spcPts val="1413"/>
              </a:spcAft>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cs-CZ" sz="1200" dirty="0">
                <a:solidFill>
                  <a:srgbClr val="000000"/>
                </a:solidFill>
              </a:rPr>
              <a:t>If you have a passion - you have a story.</a:t>
            </a:r>
          </a:p>
          <a:p>
            <a:pPr>
              <a:spcAft>
                <a:spcPts val="1413"/>
              </a:spcAft>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cs-CZ" sz="1200" dirty="0">
                <a:solidFill>
                  <a:srgbClr val="000000"/>
                </a:solidFill>
              </a:rPr>
              <a:t>(other place, remove?)</a:t>
            </a:r>
          </a:p>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cs-CZ" dirty="0">
              <a:ea typeface="Microsoft YaHei" charset="-122"/>
            </a:endParaRPr>
          </a:p>
        </p:txBody>
      </p:sp>
    </p:spTree>
    <p:extLst>
      <p:ext uri="{BB962C8B-B14F-4D97-AF65-F5344CB8AC3E}">
        <p14:creationId xmlns:p14="http://schemas.microsoft.com/office/powerpoint/2010/main" val="1294240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08075" y="812800"/>
            <a:ext cx="5329238" cy="3995738"/>
          </a:xfrm>
        </p:spPr>
      </p:sp>
      <p:sp>
        <p:nvSpPr>
          <p:cNvPr id="3" name="Tijdelijke aanduiding voor notities 2"/>
          <p:cNvSpPr>
            <a:spLocks noGrp="1"/>
          </p:cNvSpPr>
          <p:nvPr>
            <p:ph type="body" idx="1"/>
          </p:nvPr>
        </p:nvSpPr>
        <p:spPr/>
        <p:txBody>
          <a:bodyPr>
            <a:normAutofit/>
          </a:bodyPr>
          <a:lstStyle/>
          <a:p>
            <a:r>
              <a:rPr lang="nl-NL" dirty="0"/>
              <a:t>A</a:t>
            </a:r>
            <a:r>
              <a:rPr lang="nl-NL" baseline="0" dirty="0"/>
              <a:t> </a:t>
            </a:r>
            <a:r>
              <a:rPr lang="nl-NL" baseline="0" dirty="0" err="1"/>
              <a:t>possitive</a:t>
            </a:r>
            <a:r>
              <a:rPr lang="nl-NL" baseline="0" dirty="0"/>
              <a:t> and open </a:t>
            </a:r>
            <a:r>
              <a:rPr lang="nl-NL" baseline="0" dirty="0" err="1"/>
              <a:t>environmentwith</a:t>
            </a:r>
            <a:r>
              <a:rPr lang="nl-NL" baseline="0" dirty="0"/>
              <a:t> </a:t>
            </a:r>
            <a:r>
              <a:rPr lang="nl-NL" baseline="0" dirty="0" err="1"/>
              <a:t>proactive</a:t>
            </a:r>
            <a:r>
              <a:rPr lang="nl-NL" baseline="0" dirty="0"/>
              <a:t> </a:t>
            </a:r>
            <a:r>
              <a:rPr lang="nl-NL" baseline="0" dirty="0" err="1"/>
              <a:t>helps</a:t>
            </a:r>
            <a:endParaRPr lang="nl-NL" baseline="0" dirty="0"/>
          </a:p>
          <a:p>
            <a:r>
              <a:rPr lang="nl-NL" baseline="0" dirty="0" err="1"/>
              <a:t>This</a:t>
            </a:r>
            <a:r>
              <a:rPr lang="nl-NL" baseline="0" dirty="0"/>
              <a:t> is a safe environment </a:t>
            </a:r>
            <a:r>
              <a:rPr lang="nl-NL" baseline="0" dirty="0" err="1"/>
              <a:t>so</a:t>
            </a:r>
            <a:r>
              <a:rPr lang="nl-NL" baseline="0" dirty="0"/>
              <a:t> </a:t>
            </a:r>
            <a:r>
              <a:rPr lang="nl-NL" baseline="0" dirty="0" err="1"/>
              <a:t>you</a:t>
            </a:r>
            <a:r>
              <a:rPr lang="nl-NL" baseline="0" dirty="0"/>
              <a:t> </a:t>
            </a:r>
            <a:r>
              <a:rPr lang="nl-NL" baseline="0" dirty="0" err="1"/>
              <a:t>can</a:t>
            </a:r>
            <a:r>
              <a:rPr lang="nl-NL" baseline="0" dirty="0"/>
              <a:t> focus </a:t>
            </a:r>
            <a:r>
              <a:rPr lang="nl-NL" baseline="0" dirty="0" err="1"/>
              <a:t>on</a:t>
            </a:r>
            <a:r>
              <a:rPr lang="nl-NL" baseline="0" dirty="0"/>
              <a:t> </a:t>
            </a:r>
            <a:r>
              <a:rPr lang="nl-NL" baseline="0" dirty="0" err="1"/>
              <a:t>learning</a:t>
            </a:r>
            <a:r>
              <a:rPr lang="nl-NL" baseline="0" dirty="0"/>
              <a:t>.</a:t>
            </a:r>
          </a:p>
          <a:p>
            <a:r>
              <a:rPr lang="nl-NL" baseline="0" dirty="0" err="1"/>
              <a:t>Make</a:t>
            </a:r>
            <a:r>
              <a:rPr lang="nl-NL" baseline="0" dirty="0"/>
              <a:t> </a:t>
            </a:r>
            <a:r>
              <a:rPr lang="nl-NL" baseline="0" dirty="0" err="1"/>
              <a:t>it</a:t>
            </a:r>
            <a:r>
              <a:rPr lang="nl-NL" baseline="0" dirty="0"/>
              <a:t> a safe environment </a:t>
            </a:r>
            <a:r>
              <a:rPr lang="nl-NL" baseline="0" dirty="0" err="1"/>
              <a:t>for</a:t>
            </a:r>
            <a:r>
              <a:rPr lang="nl-NL" baseline="0" dirty="0"/>
              <a:t> </a:t>
            </a:r>
            <a:r>
              <a:rPr lang="nl-NL" baseline="0" dirty="0" err="1"/>
              <a:t>others</a:t>
            </a:r>
            <a:r>
              <a:rPr lang="nl-NL" baseline="0" dirty="0"/>
              <a:t> </a:t>
            </a:r>
            <a:r>
              <a:rPr lang="nl-NL" baseline="0" dirty="0" err="1"/>
              <a:t>so</a:t>
            </a:r>
            <a:r>
              <a:rPr lang="nl-NL" baseline="0" dirty="0"/>
              <a:t> </a:t>
            </a:r>
            <a:r>
              <a:rPr lang="nl-NL" baseline="0" dirty="0" err="1"/>
              <a:t>they</a:t>
            </a:r>
            <a:r>
              <a:rPr lang="nl-NL" baseline="0" dirty="0"/>
              <a:t> </a:t>
            </a:r>
            <a:r>
              <a:rPr lang="nl-NL" baseline="0" dirty="0" err="1"/>
              <a:t>can</a:t>
            </a:r>
            <a:r>
              <a:rPr lang="nl-NL" baseline="0" dirty="0"/>
              <a:t> </a:t>
            </a:r>
            <a:r>
              <a:rPr lang="nl-NL" baseline="0" dirty="0" err="1"/>
              <a:t>get</a:t>
            </a:r>
            <a:r>
              <a:rPr lang="nl-NL" baseline="0" dirty="0"/>
              <a:t> out of </a:t>
            </a:r>
            <a:r>
              <a:rPr lang="nl-NL" baseline="0" dirty="0" err="1"/>
              <a:t>their</a:t>
            </a:r>
            <a:r>
              <a:rPr lang="nl-NL" baseline="0" dirty="0"/>
              <a:t> </a:t>
            </a:r>
            <a:r>
              <a:rPr lang="nl-NL" baseline="0" dirty="0" err="1"/>
              <a:t>confort</a:t>
            </a:r>
            <a:r>
              <a:rPr lang="nl-NL" baseline="0" dirty="0"/>
              <a:t> zone and </a:t>
            </a:r>
            <a:r>
              <a:rPr lang="nl-NL" baseline="0" dirty="0" err="1"/>
              <a:t>learn</a:t>
            </a:r>
            <a:r>
              <a:rPr lang="nl-NL" baseline="0" dirty="0"/>
              <a:t> as </a:t>
            </a:r>
            <a:r>
              <a:rPr lang="nl-NL" baseline="0" dirty="0" err="1"/>
              <a:t>much</a:t>
            </a:r>
            <a:r>
              <a:rPr lang="nl-NL" baseline="0" dirty="0"/>
              <a:t> as </a:t>
            </a:r>
            <a:r>
              <a:rPr lang="nl-NL" baseline="0" dirty="0" err="1"/>
              <a:t>possible</a:t>
            </a:r>
            <a:endParaRPr lang="nl-NL" baseline="0" dirty="0"/>
          </a:p>
          <a:p>
            <a:r>
              <a:rPr lang="nl-NL" baseline="0" dirty="0" err="1"/>
              <a:t>Learning</a:t>
            </a:r>
            <a:r>
              <a:rPr lang="nl-NL" baseline="0" dirty="0"/>
              <a:t> and </a:t>
            </a:r>
            <a:r>
              <a:rPr lang="nl-NL" baseline="0" dirty="0" err="1"/>
              <a:t>practice</a:t>
            </a:r>
            <a:r>
              <a:rPr lang="nl-NL" baseline="0" dirty="0"/>
              <a:t> </a:t>
            </a:r>
            <a:r>
              <a:rPr lang="nl-NL" baseline="0" dirty="0" err="1"/>
              <a:t>means</a:t>
            </a:r>
            <a:r>
              <a:rPr lang="nl-NL" baseline="0" dirty="0"/>
              <a:t> putting </a:t>
            </a:r>
            <a:r>
              <a:rPr lang="nl-NL" baseline="0" dirty="0" err="1"/>
              <a:t>yourself</a:t>
            </a:r>
            <a:r>
              <a:rPr lang="nl-NL" baseline="0" dirty="0"/>
              <a:t> open </a:t>
            </a:r>
            <a:r>
              <a:rPr lang="nl-NL" baseline="0" dirty="0" err="1"/>
              <a:t>for</a:t>
            </a:r>
            <a:r>
              <a:rPr lang="nl-NL" baseline="0" dirty="0"/>
              <a:t> feedback and </a:t>
            </a:r>
            <a:r>
              <a:rPr lang="nl-NL" baseline="0" dirty="0" err="1"/>
              <a:t>taking</a:t>
            </a:r>
            <a:r>
              <a:rPr lang="nl-NL" baseline="0" dirty="0"/>
              <a:t> </a:t>
            </a:r>
            <a:r>
              <a:rPr lang="nl-NL" baseline="0" dirty="0" err="1"/>
              <a:t>it</a:t>
            </a:r>
            <a:r>
              <a:rPr lang="nl-NL" baseline="0" dirty="0"/>
              <a:t> as </a:t>
            </a:r>
            <a:r>
              <a:rPr lang="nl-NL" baseline="0" dirty="0" err="1"/>
              <a:t>advice</a:t>
            </a:r>
            <a:r>
              <a:rPr lang="nl-NL" baseline="0" dirty="0"/>
              <a:t>.</a:t>
            </a:r>
          </a:p>
          <a:p>
            <a:r>
              <a:rPr lang="nl-NL" baseline="0" dirty="0" err="1"/>
              <a:t>Its</a:t>
            </a:r>
            <a:r>
              <a:rPr lang="nl-NL" baseline="0" dirty="0"/>
              <a:t> </a:t>
            </a:r>
            <a:r>
              <a:rPr lang="nl-NL" baseline="0" dirty="0" err="1"/>
              <a:t>not</a:t>
            </a:r>
            <a:r>
              <a:rPr lang="nl-NL" baseline="0" dirty="0"/>
              <a:t> </a:t>
            </a:r>
            <a:r>
              <a:rPr lang="nl-NL" baseline="0" dirty="0" err="1"/>
              <a:t>about</a:t>
            </a:r>
            <a:r>
              <a:rPr lang="nl-NL" baseline="0" dirty="0"/>
              <a:t> </a:t>
            </a:r>
            <a:r>
              <a:rPr lang="nl-NL" baseline="0" dirty="0" err="1"/>
              <a:t>how</a:t>
            </a:r>
            <a:r>
              <a:rPr lang="nl-NL" baseline="0" dirty="0"/>
              <a:t> </a:t>
            </a:r>
            <a:r>
              <a:rPr lang="nl-NL" baseline="0" dirty="0" err="1"/>
              <a:t>good</a:t>
            </a:r>
            <a:r>
              <a:rPr lang="nl-NL" baseline="0" dirty="0"/>
              <a:t> </a:t>
            </a:r>
            <a:r>
              <a:rPr lang="nl-NL" baseline="0" dirty="0" err="1"/>
              <a:t>you</a:t>
            </a:r>
            <a:r>
              <a:rPr lang="nl-NL" baseline="0" dirty="0"/>
              <a:t> are, </a:t>
            </a:r>
            <a:r>
              <a:rPr lang="nl-NL" baseline="0" dirty="0" err="1"/>
              <a:t>its</a:t>
            </a:r>
            <a:r>
              <a:rPr lang="nl-NL" baseline="0" dirty="0"/>
              <a:t> </a:t>
            </a:r>
            <a:r>
              <a:rPr lang="nl-NL" baseline="0" dirty="0" err="1"/>
              <a:t>about</a:t>
            </a:r>
            <a:r>
              <a:rPr lang="nl-NL" baseline="0" dirty="0"/>
              <a:t> </a:t>
            </a:r>
            <a:r>
              <a:rPr lang="nl-NL" baseline="0" dirty="0" err="1"/>
              <a:t>getting</a:t>
            </a:r>
            <a:r>
              <a:rPr lang="nl-NL" baseline="0" dirty="0"/>
              <a:t> </a:t>
            </a:r>
            <a:r>
              <a:rPr lang="nl-NL" baseline="0" dirty="0" err="1"/>
              <a:t>better</a:t>
            </a:r>
            <a:r>
              <a:rPr lang="nl-NL" baseline="0" dirty="0"/>
              <a:t>. </a:t>
            </a:r>
            <a:endParaRPr lang="nl-NL" dirty="0"/>
          </a:p>
        </p:txBody>
      </p:sp>
      <p:sp>
        <p:nvSpPr>
          <p:cNvPr id="4" name="Tijdelijke aanduiding voor dianummer 3"/>
          <p:cNvSpPr>
            <a:spLocks noGrp="1"/>
          </p:cNvSpPr>
          <p:nvPr>
            <p:ph type="sldNum" idx="10"/>
          </p:nvPr>
        </p:nvSpPr>
        <p:spPr/>
        <p:txBody>
          <a:bodyPr/>
          <a:lstStyle/>
          <a:p>
            <a:fld id="{76A388F3-5E72-45C5-8BAF-EE5341B4A70D}" type="slidenum">
              <a:rPr lang="cs-CZ" smtClean="0"/>
              <a:pPr/>
              <a:t>7</a:t>
            </a:fld>
            <a:endParaRPr lang="cs-CZ"/>
          </a:p>
        </p:txBody>
      </p:sp>
    </p:spTree>
    <p:extLst>
      <p:ext uri="{BB962C8B-B14F-4D97-AF65-F5344CB8AC3E}">
        <p14:creationId xmlns:p14="http://schemas.microsoft.com/office/powerpoint/2010/main" val="1443899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750F584D-67B8-40F6-A749-9B26317B68A0}" type="slidenum">
              <a:rPr lang="cs-CZ"/>
              <a:pPr/>
              <a:t>8</a:t>
            </a:fld>
            <a:endParaRPr lang="cs-CZ"/>
          </a:p>
        </p:txBody>
      </p:sp>
      <p:sp>
        <p:nvSpPr>
          <p:cNvPr id="46081" name="Rectangle 1"/>
          <p:cNvSpPr txBox="1">
            <a:spLocks noGrp="1" noRot="1" noChangeAspect="1" noChangeArrowheads="1"/>
          </p:cNvSpPr>
          <p:nvPr>
            <p:ph type="sldImg"/>
          </p:nvPr>
        </p:nvSpPr>
        <p:spPr bwMode="auto">
          <a:xfrm>
            <a:off x="1108075" y="812800"/>
            <a:ext cx="5335588" cy="4002088"/>
          </a:xfrm>
          <a:prstGeom prst="rect">
            <a:avLst/>
          </a:prstGeom>
          <a:solidFill>
            <a:srgbClr val="FFFFFF"/>
          </a:solidFill>
          <a:ln>
            <a:solidFill>
              <a:srgbClr val="000000"/>
            </a:solidFill>
            <a:miter lim="800000"/>
            <a:headEnd/>
            <a:tailEnd/>
          </a:ln>
        </p:spPr>
      </p:sp>
      <p:sp>
        <p:nvSpPr>
          <p:cNvPr id="46082" name="Rectangle 2"/>
          <p:cNvSpPr txBox="1">
            <a:spLocks noGrp="1" noChangeArrowheads="1"/>
          </p:cNvSpPr>
          <p:nvPr>
            <p:ph type="body" idx="1"/>
          </p:nvPr>
        </p:nvSpPr>
        <p:spPr bwMode="auto">
          <a:xfrm>
            <a:off x="755650" y="5078413"/>
            <a:ext cx="6042025" cy="4805362"/>
          </a:xfrm>
          <a:prstGeom prst="rect">
            <a:avLst/>
          </a:prstGeom>
          <a:noFill/>
          <a:ln cap="flat">
            <a:round/>
            <a:headEnd/>
            <a:tailEnd/>
          </a:ln>
        </p:spPr>
        <p:txBody>
          <a:bodyPr wrap="none" anchor="ctr"/>
          <a:lstStyle/>
          <a:p>
            <a:r>
              <a:rPr lang="nl-NL" dirty="0" err="1"/>
              <a:t>Aristiteles</a:t>
            </a:r>
            <a:r>
              <a:rPr lang="nl-NL" baseline="0" dirty="0"/>
              <a:t> </a:t>
            </a:r>
            <a:r>
              <a:rPr lang="nl-NL" baseline="0" dirty="0" err="1"/>
              <a:t>structured</a:t>
            </a:r>
            <a:r>
              <a:rPr lang="nl-NL" baseline="0" dirty="0"/>
              <a:t> </a:t>
            </a:r>
            <a:r>
              <a:rPr lang="nl-NL" baseline="0" dirty="0" err="1"/>
              <a:t>it</a:t>
            </a:r>
            <a:r>
              <a:rPr lang="nl-NL" baseline="0" dirty="0"/>
              <a:t> in the </a:t>
            </a:r>
            <a:r>
              <a:rPr lang="nl-NL" baseline="0" dirty="0" err="1"/>
              <a:t>following</a:t>
            </a:r>
            <a:r>
              <a:rPr lang="nl-NL" baseline="0" dirty="0"/>
              <a:t> </a:t>
            </a:r>
            <a:r>
              <a:rPr lang="nl-NL" baseline="0" dirty="0" err="1"/>
              <a:t>way</a:t>
            </a:r>
            <a:r>
              <a:rPr lang="nl-NL" baseline="0" dirty="0"/>
              <a:t>:</a:t>
            </a:r>
          </a:p>
          <a:p>
            <a:endParaRPr lang="nl-NL" dirty="0"/>
          </a:p>
          <a:p>
            <a:r>
              <a:rPr lang="nl-NL" dirty="0" err="1"/>
              <a:t>Discussion</a:t>
            </a:r>
            <a:r>
              <a:rPr lang="nl-NL" dirty="0"/>
              <a:t>/</a:t>
            </a:r>
            <a:r>
              <a:rPr lang="nl-NL" dirty="0" err="1"/>
              <a:t>example</a:t>
            </a:r>
            <a:r>
              <a:rPr lang="nl-NL" baseline="0" dirty="0"/>
              <a:t> of </a:t>
            </a:r>
            <a:r>
              <a:rPr lang="nl-NL" baseline="0" dirty="0" err="1"/>
              <a:t>how</a:t>
            </a:r>
            <a:r>
              <a:rPr lang="nl-NL" baseline="0" dirty="0"/>
              <a:t> important </a:t>
            </a:r>
            <a:r>
              <a:rPr lang="nl-NL" baseline="0" dirty="0" err="1"/>
              <a:t>non-verbal</a:t>
            </a:r>
            <a:r>
              <a:rPr lang="nl-NL" baseline="0" dirty="0"/>
              <a:t>, </a:t>
            </a:r>
            <a:r>
              <a:rPr lang="nl-NL" baseline="0" dirty="0" err="1"/>
              <a:t>intonation</a:t>
            </a:r>
            <a:r>
              <a:rPr lang="nl-NL" baseline="0" dirty="0"/>
              <a:t> and content are </a:t>
            </a:r>
            <a:r>
              <a:rPr lang="nl-NL" baseline="0" dirty="0" err="1"/>
              <a:t>but</a:t>
            </a:r>
            <a:r>
              <a:rPr lang="nl-NL" baseline="0" dirty="0"/>
              <a:t> </a:t>
            </a:r>
            <a:r>
              <a:rPr lang="nl-NL" baseline="0" dirty="0" err="1"/>
              <a:t>that</a:t>
            </a:r>
            <a:r>
              <a:rPr lang="nl-NL" baseline="0" dirty="0"/>
              <a:t> </a:t>
            </a:r>
            <a:r>
              <a:rPr lang="nl-NL" baseline="0" dirty="0" err="1"/>
              <a:t>they</a:t>
            </a:r>
            <a:r>
              <a:rPr lang="nl-NL" baseline="0" dirty="0"/>
              <a:t> </a:t>
            </a:r>
            <a:r>
              <a:rPr lang="nl-NL" baseline="0" dirty="0" err="1"/>
              <a:t>can</a:t>
            </a:r>
            <a:r>
              <a:rPr lang="nl-NL" baseline="0" dirty="0"/>
              <a:t> </a:t>
            </a:r>
            <a:r>
              <a:rPr lang="nl-NL" baseline="0" dirty="0" err="1"/>
              <a:t>not</a:t>
            </a:r>
            <a:r>
              <a:rPr lang="nl-NL" baseline="0" dirty="0"/>
              <a:t> miss </a:t>
            </a:r>
            <a:r>
              <a:rPr lang="nl-NL" baseline="0" dirty="0" err="1"/>
              <a:t>each</a:t>
            </a:r>
            <a:r>
              <a:rPr lang="nl-NL" baseline="0" dirty="0"/>
              <a:t> </a:t>
            </a:r>
            <a:r>
              <a:rPr lang="nl-NL" baseline="0" dirty="0" err="1"/>
              <a:t>other</a:t>
            </a:r>
            <a:r>
              <a:rPr lang="nl-NL" baseline="0" dirty="0"/>
              <a:t> and </a:t>
            </a:r>
            <a:r>
              <a:rPr lang="nl-NL" baseline="0" dirty="0" err="1"/>
              <a:t>it</a:t>
            </a:r>
            <a:r>
              <a:rPr lang="nl-NL" baseline="0" dirty="0"/>
              <a:t> </a:t>
            </a:r>
            <a:r>
              <a:rPr lang="nl-NL" baseline="0" dirty="0" err="1"/>
              <a:t>depends</a:t>
            </a:r>
            <a:r>
              <a:rPr lang="nl-NL" baseline="0" dirty="0"/>
              <a:t> </a:t>
            </a:r>
            <a:r>
              <a:rPr lang="nl-NL" baseline="0" dirty="0" err="1"/>
              <a:t>on</a:t>
            </a:r>
            <a:r>
              <a:rPr lang="nl-NL" baseline="0" dirty="0"/>
              <a:t> the </a:t>
            </a:r>
            <a:r>
              <a:rPr lang="nl-NL" baseline="0" dirty="0" err="1"/>
              <a:t>situation</a:t>
            </a:r>
            <a:r>
              <a:rPr lang="nl-NL" baseline="0" dirty="0"/>
              <a:t>.</a:t>
            </a:r>
          </a:p>
        </p:txBody>
      </p:sp>
    </p:spTree>
    <p:extLst>
      <p:ext uri="{BB962C8B-B14F-4D97-AF65-F5344CB8AC3E}">
        <p14:creationId xmlns:p14="http://schemas.microsoft.com/office/powerpoint/2010/main" val="208219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08075" y="812800"/>
            <a:ext cx="5329238" cy="3995738"/>
          </a:xfrm>
        </p:spPr>
      </p:sp>
      <p:sp>
        <p:nvSpPr>
          <p:cNvPr id="3" name="Tijdelijke aanduiding voor notities 2"/>
          <p:cNvSpPr>
            <a:spLocks noGrp="1"/>
          </p:cNvSpPr>
          <p:nvPr>
            <p:ph type="body" idx="1"/>
          </p:nvPr>
        </p:nvSpPr>
        <p:spPr/>
        <p:txBody>
          <a:bodyPr>
            <a:normAutofit/>
          </a:bodyPr>
          <a:lstStyle/>
          <a:p>
            <a:r>
              <a:rPr lang="nl-NL" dirty="0" err="1"/>
              <a:t>Greek</a:t>
            </a:r>
            <a:r>
              <a:rPr lang="nl-NL" dirty="0"/>
              <a:t> </a:t>
            </a:r>
            <a:r>
              <a:rPr lang="nl-NL" dirty="0" err="1"/>
              <a:t>charakters</a:t>
            </a:r>
            <a:r>
              <a:rPr lang="nl-NL" baseline="0" dirty="0"/>
              <a:t> </a:t>
            </a:r>
            <a:endParaRPr lang="nl-NL" dirty="0"/>
          </a:p>
        </p:txBody>
      </p:sp>
      <p:sp>
        <p:nvSpPr>
          <p:cNvPr id="4" name="Tijdelijke aanduiding voor dianummer 3"/>
          <p:cNvSpPr>
            <a:spLocks noGrp="1"/>
          </p:cNvSpPr>
          <p:nvPr>
            <p:ph type="sldNum" idx="10"/>
          </p:nvPr>
        </p:nvSpPr>
        <p:spPr/>
        <p:txBody>
          <a:bodyPr/>
          <a:lstStyle/>
          <a:p>
            <a:fld id="{76A388F3-5E72-45C5-8BAF-EE5341B4A70D}" type="slidenum">
              <a:rPr lang="cs-CZ" smtClean="0"/>
              <a:pPr/>
              <a:t>9</a:t>
            </a:fld>
            <a:endParaRPr lang="cs-CZ"/>
          </a:p>
        </p:txBody>
      </p:sp>
    </p:spTree>
    <p:extLst>
      <p:ext uri="{BB962C8B-B14F-4D97-AF65-F5344CB8AC3E}">
        <p14:creationId xmlns:p14="http://schemas.microsoft.com/office/powerpoint/2010/main" val="1679846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674BFC91-2D95-4347-935B-651CB81ADB46}" type="slidenum">
              <a:rPr lang="cs-CZ"/>
              <a:pPr/>
              <a:t>10</a:t>
            </a:fld>
            <a:endParaRPr lang="cs-CZ"/>
          </a:p>
        </p:txBody>
      </p:sp>
      <p:sp>
        <p:nvSpPr>
          <p:cNvPr id="49153" name="Rectangle 1"/>
          <p:cNvSpPr txBox="1">
            <a:spLocks noGrp="1" noRot="1" noChangeAspect="1" noChangeArrowheads="1"/>
          </p:cNvSpPr>
          <p:nvPr>
            <p:ph type="sldImg"/>
          </p:nvPr>
        </p:nvSpPr>
        <p:spPr bwMode="auto">
          <a:xfrm>
            <a:off x="1108075" y="812800"/>
            <a:ext cx="5335588" cy="4002088"/>
          </a:xfrm>
          <a:prstGeom prst="rect">
            <a:avLst/>
          </a:prstGeom>
          <a:solidFill>
            <a:srgbClr val="FFFFFF"/>
          </a:solidFill>
          <a:ln>
            <a:solidFill>
              <a:srgbClr val="000000"/>
            </a:solidFill>
            <a:miter lim="800000"/>
            <a:headEnd/>
            <a:tailEnd/>
          </a:ln>
        </p:spPr>
      </p:sp>
      <p:sp>
        <p:nvSpPr>
          <p:cNvPr id="49154" name="Rectangle 2"/>
          <p:cNvSpPr txBox="1">
            <a:spLocks noGrp="1" noChangeArrowheads="1"/>
          </p:cNvSpPr>
          <p:nvPr>
            <p:ph type="body" idx="1"/>
          </p:nvPr>
        </p:nvSpPr>
        <p:spPr bwMode="auto">
          <a:xfrm>
            <a:off x="755650" y="5078413"/>
            <a:ext cx="6042025" cy="4805362"/>
          </a:xfrm>
          <a:prstGeom prst="rect">
            <a:avLst/>
          </a:prstGeom>
          <a:noFill/>
          <a:ln cap="flat">
            <a:round/>
            <a:headEnd/>
            <a:tailEnd/>
          </a:ln>
        </p:spPr>
        <p:txBody>
          <a:bodyPr wrap="none" anchor="ctr"/>
          <a:lstStyle/>
          <a:p>
            <a:endParaRPr lang="nl-NL"/>
          </a:p>
        </p:txBody>
      </p:sp>
    </p:spTree>
    <p:extLst>
      <p:ext uri="{BB962C8B-B14F-4D97-AF65-F5344CB8AC3E}">
        <p14:creationId xmlns:p14="http://schemas.microsoft.com/office/powerpoint/2010/main" val="4053951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95A883F4-C1AC-4F13-A6FA-86E06D3CB323}" type="slidenum">
              <a:rPr lang="cs-CZ"/>
              <a:pPr/>
              <a:t>12</a:t>
            </a:fld>
            <a:endParaRPr lang="cs-CZ"/>
          </a:p>
        </p:txBody>
      </p:sp>
      <p:sp>
        <p:nvSpPr>
          <p:cNvPr id="62465" name="Rectangle 1"/>
          <p:cNvSpPr txBox="1">
            <a:spLocks noGrp="1" noRot="1" noChangeAspect="1" noChangeArrowheads="1"/>
          </p:cNvSpPr>
          <p:nvPr>
            <p:ph type="sldImg"/>
          </p:nvPr>
        </p:nvSpPr>
        <p:spPr bwMode="auto">
          <a:xfrm>
            <a:off x="1108075" y="812800"/>
            <a:ext cx="5335588" cy="4002088"/>
          </a:xfrm>
          <a:prstGeom prst="rect">
            <a:avLst/>
          </a:prstGeom>
          <a:solidFill>
            <a:srgbClr val="FFFFFF"/>
          </a:solidFill>
          <a:ln>
            <a:solidFill>
              <a:srgbClr val="000000"/>
            </a:solidFill>
            <a:miter lim="800000"/>
            <a:headEnd/>
            <a:tailEnd/>
          </a:ln>
        </p:spPr>
      </p:sp>
      <p:sp>
        <p:nvSpPr>
          <p:cNvPr id="62466" name="Rectangle 2"/>
          <p:cNvSpPr txBox="1">
            <a:spLocks noGrp="1" noChangeArrowheads="1"/>
          </p:cNvSpPr>
          <p:nvPr>
            <p:ph type="body" idx="1"/>
          </p:nvPr>
        </p:nvSpPr>
        <p:spPr bwMode="auto">
          <a:xfrm>
            <a:off x="755650" y="5078413"/>
            <a:ext cx="6042025" cy="4805362"/>
          </a:xfrm>
          <a:prstGeom prst="rect">
            <a:avLst/>
          </a:prstGeom>
          <a:noFill/>
          <a:ln cap="flat">
            <a:round/>
            <a:headEnd/>
            <a:tailEnd/>
          </a:ln>
        </p:spPr>
        <p:txBody>
          <a:bodyPr wrap="none" anchor="ctr"/>
          <a:lstStyle/>
          <a:p>
            <a:endParaRPr lang="nl-NL"/>
          </a:p>
        </p:txBody>
      </p:sp>
    </p:spTree>
    <p:extLst>
      <p:ext uri="{BB962C8B-B14F-4D97-AF65-F5344CB8AC3E}">
        <p14:creationId xmlns:p14="http://schemas.microsoft.com/office/powerpoint/2010/main" val="648451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251908" name="Rectangle 4"/>
          <p:cNvSpPr>
            <a:spLocks noGrp="1" noChangeArrowheads="1"/>
          </p:cNvSpPr>
          <p:nvPr>
            <p:ph type="ctrTitle"/>
          </p:nvPr>
        </p:nvSpPr>
        <p:spPr>
          <a:xfrm>
            <a:off x="2706688" y="2709863"/>
            <a:ext cx="5969000" cy="3455987"/>
          </a:xfrm>
        </p:spPr>
        <p:txBody>
          <a:bodyPr bIns="1080000" anchor="ctr"/>
          <a:lstStyle>
            <a:lvl1pPr>
              <a:defRPr b="1"/>
            </a:lvl1pPr>
          </a:lstStyle>
          <a:p>
            <a:pPr lvl="0"/>
            <a:r>
              <a:rPr lang="cs-CZ" altLang="en-US" noProof="0"/>
              <a:t>Kliknutím lze upravit styl.</a:t>
            </a:r>
          </a:p>
        </p:txBody>
      </p:sp>
      <p:sp>
        <p:nvSpPr>
          <p:cNvPr id="251909" name="Rectangle 5"/>
          <p:cNvSpPr>
            <a:spLocks noGrp="1" noChangeArrowheads="1"/>
          </p:cNvSpPr>
          <p:nvPr>
            <p:ph type="subTitle" idx="1"/>
          </p:nvPr>
        </p:nvSpPr>
        <p:spPr>
          <a:xfrm>
            <a:off x="2706688" y="5373688"/>
            <a:ext cx="5969000" cy="792162"/>
          </a:xfrm>
        </p:spPr>
        <p:txBody>
          <a:bodyPr anchor="b"/>
          <a:lstStyle>
            <a:lvl1pPr marL="0" indent="0">
              <a:buFont typeface="Wingdings" pitchFamily="2" charset="2"/>
              <a:buNone/>
              <a:defRPr sz="2000"/>
            </a:lvl1pPr>
          </a:lstStyle>
          <a:p>
            <a:pPr lvl="0"/>
            <a:r>
              <a:rPr lang="cs-CZ" altLang="en-US" noProof="0"/>
              <a:t>Kliknutím lze upravit styl předlohy.</a:t>
            </a:r>
          </a:p>
        </p:txBody>
      </p:sp>
      <p:sp>
        <p:nvSpPr>
          <p:cNvPr id="251910" name="Rectangle 6"/>
          <p:cNvSpPr>
            <a:spLocks noGrp="1" noChangeArrowheads="1"/>
          </p:cNvSpPr>
          <p:nvPr>
            <p:ph type="ftr" sz="quarter" idx="3"/>
          </p:nvPr>
        </p:nvSpPr>
        <p:spPr>
          <a:xfrm>
            <a:off x="2706688" y="6442075"/>
            <a:ext cx="4960937" cy="279400"/>
          </a:xfrm>
        </p:spPr>
        <p:txBody>
          <a:bodyPr/>
          <a:lstStyle>
            <a:lvl1pPr>
              <a:defRPr/>
            </a:lvl1pPr>
          </a:lstStyle>
          <a:p>
            <a:r>
              <a:rPr lang="en-US"/>
              <a:t>MPV_COMA Communication and Managerial Skills Training</a:t>
            </a:r>
          </a:p>
        </p:txBody>
      </p:sp>
      <p:sp>
        <p:nvSpPr>
          <p:cNvPr id="251911" name="Rectangle 7"/>
          <p:cNvSpPr>
            <a:spLocks noGrp="1" noChangeArrowheads="1"/>
          </p:cNvSpPr>
          <p:nvPr>
            <p:ph type="sldNum" sz="quarter" idx="4"/>
          </p:nvPr>
        </p:nvSpPr>
        <p:spPr>
          <a:xfrm>
            <a:off x="8027988" y="6442075"/>
            <a:ext cx="658812" cy="279400"/>
          </a:xfrm>
        </p:spPr>
        <p:txBody>
          <a:bodyPr/>
          <a:lstStyle>
            <a:lvl1pPr>
              <a:defRPr/>
            </a:lvl1pPr>
          </a:lstStyle>
          <a:p>
            <a:fld id="{12EE810F-F3D8-45F2-B703-BAD786D31C08}" type="slidenum">
              <a:rPr lang="en-US" smtClean="0"/>
              <a:t>‹#›</a:t>
            </a:fld>
            <a:endParaRPr lang="en-US"/>
          </a:p>
        </p:txBody>
      </p:sp>
      <p:sp>
        <p:nvSpPr>
          <p:cNvPr id="251918" name="Rectangle 14"/>
          <p:cNvSpPr>
            <a:spLocks noChangeArrowheads="1"/>
          </p:cNvSpPr>
          <p:nvPr/>
        </p:nvSpPr>
        <p:spPr bwMode="auto">
          <a:xfrm>
            <a:off x="0" y="-6350"/>
            <a:ext cx="9144000" cy="2355850"/>
          </a:xfrm>
          <a:prstGeom prst="rect">
            <a:avLst/>
          </a:prstGeom>
          <a:gradFill rotWithShape="1">
            <a:gsLst>
              <a:gs pos="0">
                <a:srgbClr val="7D1E1E"/>
              </a:gs>
              <a:gs pos="100000">
                <a:srgbClr val="7D1E1E">
                  <a:gamma/>
                  <a:shade val="75686"/>
                  <a:invGamma/>
                </a:srgbClr>
              </a:gs>
            </a:gsLst>
            <a:lin ang="189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51925" name="Picture 21" descr="text_TIT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0813" y="798513"/>
            <a:ext cx="3763962" cy="846137"/>
          </a:xfrm>
          <a:prstGeom prst="rect">
            <a:avLst/>
          </a:prstGeom>
          <a:noFill/>
          <a:extLst>
            <a:ext uri="{909E8E84-426E-40DD-AFC4-6F175D3DCCD1}">
              <a14:hiddenFill xmlns:a14="http://schemas.microsoft.com/office/drawing/2010/main">
                <a:solidFill>
                  <a:srgbClr val="FFFFFF"/>
                </a:solidFill>
              </a14:hiddenFill>
            </a:ext>
          </a:extLst>
        </p:spPr>
      </p:pic>
      <p:pic>
        <p:nvPicPr>
          <p:cNvPr id="251926" name="Picture 22" descr="pruh_TIT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50800"/>
            <a:ext cx="1397000" cy="6762750"/>
          </a:xfrm>
          <a:prstGeom prst="rect">
            <a:avLst/>
          </a:prstGeom>
          <a:noFill/>
          <a:extLst>
            <a:ext uri="{909E8E84-426E-40DD-AFC4-6F175D3DCCD1}">
              <a14:hiddenFill xmlns:a14="http://schemas.microsoft.com/office/drawing/2010/main">
                <a:solidFill>
                  <a:srgbClr val="FFFFFF"/>
                </a:solidFill>
              </a14:hiddenFill>
            </a:ext>
          </a:extLst>
        </p:spPr>
      </p:pic>
      <p:pic>
        <p:nvPicPr>
          <p:cNvPr id="251927" name="Picture 23" descr="N:\work\projekty\šablony\sablony\logoC.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138" y="533400"/>
            <a:ext cx="1506537" cy="150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US"/>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zápatí 3"/>
          <p:cNvSpPr>
            <a:spLocks noGrp="1"/>
          </p:cNvSpPr>
          <p:nvPr>
            <p:ph type="ftr" sz="quarter" idx="10"/>
          </p:nvPr>
        </p:nvSpPr>
        <p:spPr/>
        <p:txBody>
          <a:bodyPr/>
          <a:lstStyle>
            <a:lvl1pPr>
              <a:defRPr/>
            </a:lvl1pPr>
          </a:lstStyle>
          <a:p>
            <a:r>
              <a:rPr lang="en-US"/>
              <a:t>MPV_COMA Communication and Managerial Skills Training</a:t>
            </a:r>
          </a:p>
        </p:txBody>
      </p:sp>
      <p:sp>
        <p:nvSpPr>
          <p:cNvPr id="5" name="Zástupný symbol pro číslo snímku 4"/>
          <p:cNvSpPr>
            <a:spLocks noGrp="1"/>
          </p:cNvSpPr>
          <p:nvPr>
            <p:ph type="sldNum" sz="quarter" idx="11"/>
          </p:nvPr>
        </p:nvSpPr>
        <p:spPr/>
        <p:txBody>
          <a:bodyPr/>
          <a:lstStyle>
            <a:lvl1pPr>
              <a:defRPr/>
            </a:lvl1pPr>
          </a:lstStyle>
          <a:p>
            <a:fld id="{12EE810F-F3D8-45F2-B703-BAD786D31C08}" type="slidenum">
              <a:rPr lang="en-US" smtClean="0"/>
              <a:t>‹#›</a:t>
            </a:fld>
            <a:endParaRPr lang="en-US"/>
          </a:p>
        </p:txBody>
      </p:sp>
    </p:spTree>
    <p:extLst>
      <p:ext uri="{BB962C8B-B14F-4D97-AF65-F5344CB8AC3E}">
        <p14:creationId xmlns:p14="http://schemas.microsoft.com/office/powerpoint/2010/main" val="3515366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740525" y="1125538"/>
            <a:ext cx="1946275" cy="5005387"/>
          </a:xfrm>
        </p:spPr>
        <p:txBody>
          <a:bodyPr vert="eaVert"/>
          <a:lstStyle/>
          <a:p>
            <a:r>
              <a:rPr lang="cs-CZ"/>
              <a:t>Kliknutím lze upravit styl.</a:t>
            </a:r>
            <a:endParaRPr lang="en-US"/>
          </a:p>
        </p:txBody>
      </p:sp>
      <p:sp>
        <p:nvSpPr>
          <p:cNvPr id="3" name="Zástupný symbol pro svislý text 2"/>
          <p:cNvSpPr>
            <a:spLocks noGrp="1"/>
          </p:cNvSpPr>
          <p:nvPr>
            <p:ph type="body" orient="vert" idx="1"/>
          </p:nvPr>
        </p:nvSpPr>
        <p:spPr>
          <a:xfrm>
            <a:off x="900113" y="1125538"/>
            <a:ext cx="5688012" cy="5005387"/>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zápatí 3"/>
          <p:cNvSpPr>
            <a:spLocks noGrp="1"/>
          </p:cNvSpPr>
          <p:nvPr>
            <p:ph type="ftr" sz="quarter" idx="10"/>
          </p:nvPr>
        </p:nvSpPr>
        <p:spPr/>
        <p:txBody>
          <a:bodyPr/>
          <a:lstStyle>
            <a:lvl1pPr>
              <a:defRPr/>
            </a:lvl1pPr>
          </a:lstStyle>
          <a:p>
            <a:r>
              <a:rPr lang="en-US"/>
              <a:t>MPV_COMA Communication and Managerial Skills Training</a:t>
            </a:r>
          </a:p>
        </p:txBody>
      </p:sp>
      <p:sp>
        <p:nvSpPr>
          <p:cNvPr id="5" name="Zástupný symbol pro číslo snímku 4"/>
          <p:cNvSpPr>
            <a:spLocks noGrp="1"/>
          </p:cNvSpPr>
          <p:nvPr>
            <p:ph type="sldNum" sz="quarter" idx="11"/>
          </p:nvPr>
        </p:nvSpPr>
        <p:spPr/>
        <p:txBody>
          <a:bodyPr/>
          <a:lstStyle>
            <a:lvl1pPr>
              <a:defRPr/>
            </a:lvl1pPr>
          </a:lstStyle>
          <a:p>
            <a:fld id="{12EE810F-F3D8-45F2-B703-BAD786D31C08}" type="slidenum">
              <a:rPr lang="en-US" smtClean="0"/>
              <a:t>‹#›</a:t>
            </a:fld>
            <a:endParaRPr lang="en-US"/>
          </a:p>
        </p:txBody>
      </p:sp>
    </p:spTree>
    <p:extLst>
      <p:ext uri="{BB962C8B-B14F-4D97-AF65-F5344CB8AC3E}">
        <p14:creationId xmlns:p14="http://schemas.microsoft.com/office/powerpoint/2010/main" val="39483247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456481" y="273629"/>
            <a:ext cx="8216640" cy="1133399"/>
          </a:xfrm>
        </p:spPr>
        <p:txBody>
          <a:bodyPr/>
          <a:lstStyle/>
          <a:p>
            <a:r>
              <a:rPr lang="nl-NL"/>
              <a:t>Klik om de stijl te bewerken</a:t>
            </a:r>
          </a:p>
        </p:txBody>
      </p:sp>
      <p:sp>
        <p:nvSpPr>
          <p:cNvPr id="3" name="Tijdelijke aanduiding voor datum 2"/>
          <p:cNvSpPr>
            <a:spLocks noGrp="1"/>
          </p:cNvSpPr>
          <p:nvPr>
            <p:ph type="dt" idx="10"/>
          </p:nvPr>
        </p:nvSpPr>
        <p:spPr>
          <a:xfrm>
            <a:off x="456480" y="6247376"/>
            <a:ext cx="2118240" cy="460848"/>
          </a:xfrm>
        </p:spPr>
        <p:txBody>
          <a:bodyPr/>
          <a:lstStyle>
            <a:lvl1pPr>
              <a:defRPr/>
            </a:lvl1pPr>
          </a:lstStyle>
          <a:p>
            <a:endParaRPr lang="cs-CZ"/>
          </a:p>
        </p:txBody>
      </p:sp>
      <p:sp>
        <p:nvSpPr>
          <p:cNvPr id="4" name="Tijdelijke aanduiding voor voettekst 3"/>
          <p:cNvSpPr>
            <a:spLocks noGrp="1"/>
          </p:cNvSpPr>
          <p:nvPr>
            <p:ph type="ftr" idx="11"/>
          </p:nvPr>
        </p:nvSpPr>
        <p:spPr>
          <a:xfrm>
            <a:off x="3127680" y="6247376"/>
            <a:ext cx="2887200" cy="460848"/>
          </a:xfrm>
        </p:spPr>
        <p:txBody>
          <a:bodyPr/>
          <a:lstStyle>
            <a:lvl1pPr>
              <a:defRPr/>
            </a:lvl1pPr>
          </a:lstStyle>
          <a:p>
            <a:endParaRPr lang="cs-CZ"/>
          </a:p>
        </p:txBody>
      </p:sp>
      <p:sp>
        <p:nvSpPr>
          <p:cNvPr id="5" name="Tijdelijke aanduiding voor dianummer 4"/>
          <p:cNvSpPr>
            <a:spLocks noGrp="1"/>
          </p:cNvSpPr>
          <p:nvPr>
            <p:ph type="sldNum" idx="12"/>
          </p:nvPr>
        </p:nvSpPr>
        <p:spPr>
          <a:xfrm>
            <a:off x="6556320" y="6247376"/>
            <a:ext cx="2118240" cy="460848"/>
          </a:xfrm>
        </p:spPr>
        <p:txBody>
          <a:bodyPr/>
          <a:lstStyle>
            <a:lvl1pPr>
              <a:defRPr/>
            </a:lvl1pPr>
          </a:lstStyle>
          <a:p>
            <a:fld id="{72063E26-49E0-452F-96FA-7FA4A931251A}" type="slidenum">
              <a:rPr lang="cs-CZ"/>
              <a:pPr/>
              <a:t>‹#›</a:t>
            </a:fld>
            <a:endParaRPr lang="cs-CZ"/>
          </a:p>
        </p:txBody>
      </p:sp>
    </p:spTree>
    <p:extLst>
      <p:ext uri="{BB962C8B-B14F-4D97-AF65-F5344CB8AC3E}">
        <p14:creationId xmlns:p14="http://schemas.microsoft.com/office/powerpoint/2010/main" val="4288828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endParaRPr lang="en-US"/>
          </a:p>
        </p:txBody>
      </p:sp>
      <p:sp>
        <p:nvSpPr>
          <p:cNvPr id="3" name="Podnadpis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Kliknutím lze upravit styl předlohy.</a:t>
            </a:r>
            <a:endParaRPr lang="en-US"/>
          </a:p>
        </p:txBody>
      </p:sp>
      <p:sp>
        <p:nvSpPr>
          <p:cNvPr id="4" name="Zástupný symbol pro zápatí 3"/>
          <p:cNvSpPr>
            <a:spLocks noGrp="1"/>
          </p:cNvSpPr>
          <p:nvPr>
            <p:ph type="ftr" sz="quarter" idx="10"/>
          </p:nvPr>
        </p:nvSpPr>
        <p:spPr/>
        <p:txBody>
          <a:bodyPr/>
          <a:lstStyle>
            <a:lvl1pPr>
              <a:defRPr/>
            </a:lvl1pPr>
          </a:lstStyle>
          <a:p>
            <a:r>
              <a:rPr lang="en-US" altLang="en-US"/>
              <a:t>MPV_COMA Communication and Managerial Skills Training</a:t>
            </a:r>
            <a:endParaRPr lang="cs-CZ" altLang="en-US"/>
          </a:p>
        </p:txBody>
      </p:sp>
      <p:sp>
        <p:nvSpPr>
          <p:cNvPr id="5" name="Zástupný symbol pro číslo snímku 4"/>
          <p:cNvSpPr>
            <a:spLocks noGrp="1"/>
          </p:cNvSpPr>
          <p:nvPr>
            <p:ph type="sldNum" sz="quarter" idx="11"/>
          </p:nvPr>
        </p:nvSpPr>
        <p:spPr/>
        <p:txBody>
          <a:bodyPr/>
          <a:lstStyle>
            <a:lvl1pPr>
              <a:defRPr/>
            </a:lvl1pPr>
          </a:lstStyle>
          <a:p>
            <a:fld id="{F03991EA-BB32-40AC-991E-346958A3D245}" type="slidenum">
              <a:rPr lang="cs-CZ" altLang="en-US"/>
              <a:pPr/>
              <a:t>‹#›</a:t>
            </a:fld>
            <a:endParaRPr lang="cs-CZ" altLang="en-US"/>
          </a:p>
        </p:txBody>
      </p:sp>
    </p:spTree>
    <p:extLst>
      <p:ext uri="{BB962C8B-B14F-4D97-AF65-F5344CB8AC3E}">
        <p14:creationId xmlns:p14="http://schemas.microsoft.com/office/powerpoint/2010/main" val="8525360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US"/>
          </a:p>
        </p:txBody>
      </p:sp>
      <p:sp>
        <p:nvSpPr>
          <p:cNvPr id="3" name="Zástupný symbol pro obsah 2"/>
          <p:cNvSpPr>
            <a:spLocks noGrp="1"/>
          </p:cNvSpPr>
          <p:nvPr>
            <p:ph idx="1"/>
          </p:nvPr>
        </p:nvSpPr>
        <p:spPr>
          <a:xfrm>
            <a:off x="457200" y="1600200"/>
            <a:ext cx="8229600" cy="4525963"/>
          </a:xfrm>
          <a:prstGeom prst="rect">
            <a:avLst/>
          </a:prstGeo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zápatí 3"/>
          <p:cNvSpPr>
            <a:spLocks noGrp="1"/>
          </p:cNvSpPr>
          <p:nvPr>
            <p:ph type="ftr" sz="quarter" idx="10"/>
          </p:nvPr>
        </p:nvSpPr>
        <p:spPr/>
        <p:txBody>
          <a:bodyPr/>
          <a:lstStyle>
            <a:lvl1pPr>
              <a:defRPr/>
            </a:lvl1pPr>
          </a:lstStyle>
          <a:p>
            <a:r>
              <a:rPr lang="en-US" altLang="en-US"/>
              <a:t>MPV_COMA Communication and Managerial Skills Training</a:t>
            </a:r>
            <a:endParaRPr lang="cs-CZ" altLang="en-US"/>
          </a:p>
        </p:txBody>
      </p:sp>
      <p:sp>
        <p:nvSpPr>
          <p:cNvPr id="5" name="Zástupný symbol pro číslo snímku 4"/>
          <p:cNvSpPr>
            <a:spLocks noGrp="1"/>
          </p:cNvSpPr>
          <p:nvPr>
            <p:ph type="sldNum" sz="quarter" idx="11"/>
          </p:nvPr>
        </p:nvSpPr>
        <p:spPr/>
        <p:txBody>
          <a:bodyPr/>
          <a:lstStyle>
            <a:lvl1pPr>
              <a:defRPr/>
            </a:lvl1pPr>
          </a:lstStyle>
          <a:p>
            <a:fld id="{8C204186-EDC9-40B4-A099-7A3299E01EDA}" type="slidenum">
              <a:rPr lang="cs-CZ" altLang="en-US"/>
              <a:pPr/>
              <a:t>‹#›</a:t>
            </a:fld>
            <a:endParaRPr lang="cs-CZ" altLang="en-US"/>
          </a:p>
        </p:txBody>
      </p:sp>
    </p:spTree>
    <p:extLst>
      <p:ext uri="{BB962C8B-B14F-4D97-AF65-F5344CB8AC3E}">
        <p14:creationId xmlns:p14="http://schemas.microsoft.com/office/powerpoint/2010/main" val="20658775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endParaRPr lang="en-US"/>
          </a:p>
        </p:txBody>
      </p:sp>
      <p:sp>
        <p:nvSpPr>
          <p:cNvPr id="3" name="Zástupný symbol pro text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Kliknutím lze upravit styly předlohy textu.</a:t>
            </a:r>
          </a:p>
        </p:txBody>
      </p:sp>
      <p:sp>
        <p:nvSpPr>
          <p:cNvPr id="4" name="Zástupný symbol pro zápatí 3"/>
          <p:cNvSpPr>
            <a:spLocks noGrp="1"/>
          </p:cNvSpPr>
          <p:nvPr>
            <p:ph type="ftr" sz="quarter" idx="10"/>
          </p:nvPr>
        </p:nvSpPr>
        <p:spPr/>
        <p:txBody>
          <a:bodyPr/>
          <a:lstStyle>
            <a:lvl1pPr>
              <a:defRPr/>
            </a:lvl1pPr>
          </a:lstStyle>
          <a:p>
            <a:r>
              <a:rPr lang="en-US" altLang="en-US"/>
              <a:t>MPV_COMA Communication and Managerial Skills Training</a:t>
            </a:r>
            <a:endParaRPr lang="cs-CZ" altLang="en-US"/>
          </a:p>
        </p:txBody>
      </p:sp>
      <p:sp>
        <p:nvSpPr>
          <p:cNvPr id="5" name="Zástupný symbol pro číslo snímku 4"/>
          <p:cNvSpPr>
            <a:spLocks noGrp="1"/>
          </p:cNvSpPr>
          <p:nvPr>
            <p:ph type="sldNum" sz="quarter" idx="11"/>
          </p:nvPr>
        </p:nvSpPr>
        <p:spPr/>
        <p:txBody>
          <a:bodyPr/>
          <a:lstStyle>
            <a:lvl1pPr>
              <a:defRPr/>
            </a:lvl1pPr>
          </a:lstStyle>
          <a:p>
            <a:fld id="{ACEDBEBB-433A-4424-88C6-9A27143FA522}" type="slidenum">
              <a:rPr lang="cs-CZ" altLang="en-US"/>
              <a:pPr/>
              <a:t>‹#›</a:t>
            </a:fld>
            <a:endParaRPr lang="cs-CZ" altLang="en-US"/>
          </a:p>
        </p:txBody>
      </p:sp>
    </p:spTree>
    <p:extLst>
      <p:ext uri="{BB962C8B-B14F-4D97-AF65-F5344CB8AC3E}">
        <p14:creationId xmlns:p14="http://schemas.microsoft.com/office/powerpoint/2010/main" val="21020429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US"/>
          </a:p>
        </p:txBody>
      </p:sp>
      <p:sp>
        <p:nvSpPr>
          <p:cNvPr id="3" name="Zástupný symbol pro obsah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obsah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5" name="Zástupný symbol pro zápatí 4"/>
          <p:cNvSpPr>
            <a:spLocks noGrp="1"/>
          </p:cNvSpPr>
          <p:nvPr>
            <p:ph type="ftr" sz="quarter" idx="10"/>
          </p:nvPr>
        </p:nvSpPr>
        <p:spPr/>
        <p:txBody>
          <a:bodyPr/>
          <a:lstStyle>
            <a:lvl1pPr>
              <a:defRPr/>
            </a:lvl1pPr>
          </a:lstStyle>
          <a:p>
            <a:r>
              <a:rPr lang="en-US" altLang="en-US"/>
              <a:t>MPV_COMA Communication and Managerial Skills Training</a:t>
            </a:r>
            <a:endParaRPr lang="cs-CZ" altLang="en-US"/>
          </a:p>
        </p:txBody>
      </p:sp>
      <p:sp>
        <p:nvSpPr>
          <p:cNvPr id="6" name="Zástupný symbol pro číslo snímku 5"/>
          <p:cNvSpPr>
            <a:spLocks noGrp="1"/>
          </p:cNvSpPr>
          <p:nvPr>
            <p:ph type="sldNum" sz="quarter" idx="11"/>
          </p:nvPr>
        </p:nvSpPr>
        <p:spPr/>
        <p:txBody>
          <a:bodyPr/>
          <a:lstStyle>
            <a:lvl1pPr>
              <a:defRPr/>
            </a:lvl1pPr>
          </a:lstStyle>
          <a:p>
            <a:fld id="{072CAECF-4113-4BD3-AD6F-0D0C423BE0A5}" type="slidenum">
              <a:rPr lang="cs-CZ" altLang="en-US"/>
              <a:pPr/>
              <a:t>‹#›</a:t>
            </a:fld>
            <a:endParaRPr lang="cs-CZ" altLang="en-US"/>
          </a:p>
        </p:txBody>
      </p:sp>
    </p:spTree>
    <p:extLst>
      <p:ext uri="{BB962C8B-B14F-4D97-AF65-F5344CB8AC3E}">
        <p14:creationId xmlns:p14="http://schemas.microsoft.com/office/powerpoint/2010/main" val="16817606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Kliknutím lze upravit styl.</a:t>
            </a:r>
            <a:endParaRPr lang="en-US"/>
          </a:p>
        </p:txBody>
      </p:sp>
      <p:sp>
        <p:nvSpPr>
          <p:cNvPr id="3" name="Zástupný symbol pro text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5" name="Zástupný symbol pro text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7" name="Zástupný symbol pro zápatí 6"/>
          <p:cNvSpPr>
            <a:spLocks noGrp="1"/>
          </p:cNvSpPr>
          <p:nvPr>
            <p:ph type="ftr" sz="quarter" idx="10"/>
          </p:nvPr>
        </p:nvSpPr>
        <p:spPr/>
        <p:txBody>
          <a:bodyPr/>
          <a:lstStyle>
            <a:lvl1pPr>
              <a:defRPr/>
            </a:lvl1pPr>
          </a:lstStyle>
          <a:p>
            <a:r>
              <a:rPr lang="en-US" altLang="en-US"/>
              <a:t>MPV_COMA Communication and Managerial Skills Training</a:t>
            </a:r>
            <a:endParaRPr lang="cs-CZ" altLang="en-US"/>
          </a:p>
        </p:txBody>
      </p:sp>
      <p:sp>
        <p:nvSpPr>
          <p:cNvPr id="8" name="Zástupný symbol pro číslo snímku 7"/>
          <p:cNvSpPr>
            <a:spLocks noGrp="1"/>
          </p:cNvSpPr>
          <p:nvPr>
            <p:ph type="sldNum" sz="quarter" idx="11"/>
          </p:nvPr>
        </p:nvSpPr>
        <p:spPr/>
        <p:txBody>
          <a:bodyPr/>
          <a:lstStyle>
            <a:lvl1pPr>
              <a:defRPr/>
            </a:lvl1pPr>
          </a:lstStyle>
          <a:p>
            <a:fld id="{448E1B49-01A1-47C8-A1CA-16AE4EAECFBE}" type="slidenum">
              <a:rPr lang="cs-CZ" altLang="en-US"/>
              <a:pPr/>
              <a:t>‹#›</a:t>
            </a:fld>
            <a:endParaRPr lang="cs-CZ" altLang="en-US"/>
          </a:p>
        </p:txBody>
      </p:sp>
    </p:spTree>
    <p:extLst>
      <p:ext uri="{BB962C8B-B14F-4D97-AF65-F5344CB8AC3E}">
        <p14:creationId xmlns:p14="http://schemas.microsoft.com/office/powerpoint/2010/main" val="2569959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US"/>
          </a:p>
        </p:txBody>
      </p:sp>
      <p:sp>
        <p:nvSpPr>
          <p:cNvPr id="3" name="Zástupný symbol pro zápatí 2"/>
          <p:cNvSpPr>
            <a:spLocks noGrp="1"/>
          </p:cNvSpPr>
          <p:nvPr>
            <p:ph type="ftr" sz="quarter" idx="10"/>
          </p:nvPr>
        </p:nvSpPr>
        <p:spPr/>
        <p:txBody>
          <a:bodyPr/>
          <a:lstStyle>
            <a:lvl1pPr>
              <a:defRPr/>
            </a:lvl1pPr>
          </a:lstStyle>
          <a:p>
            <a:r>
              <a:rPr lang="en-US" altLang="en-US"/>
              <a:t>MPV_COMA Communication and Managerial Skills Training</a:t>
            </a:r>
            <a:endParaRPr lang="cs-CZ" altLang="en-US"/>
          </a:p>
        </p:txBody>
      </p:sp>
      <p:sp>
        <p:nvSpPr>
          <p:cNvPr id="4" name="Zástupný symbol pro číslo snímku 3"/>
          <p:cNvSpPr>
            <a:spLocks noGrp="1"/>
          </p:cNvSpPr>
          <p:nvPr>
            <p:ph type="sldNum" sz="quarter" idx="11"/>
          </p:nvPr>
        </p:nvSpPr>
        <p:spPr/>
        <p:txBody>
          <a:bodyPr/>
          <a:lstStyle>
            <a:lvl1pPr>
              <a:defRPr/>
            </a:lvl1pPr>
          </a:lstStyle>
          <a:p>
            <a:fld id="{70D3A0B2-ADD2-4DAE-B940-E4A4B569F509}" type="slidenum">
              <a:rPr lang="cs-CZ" altLang="en-US"/>
              <a:pPr/>
              <a:t>‹#›</a:t>
            </a:fld>
            <a:endParaRPr lang="cs-CZ" altLang="en-US"/>
          </a:p>
        </p:txBody>
      </p:sp>
    </p:spTree>
    <p:extLst>
      <p:ext uri="{BB962C8B-B14F-4D97-AF65-F5344CB8AC3E}">
        <p14:creationId xmlns:p14="http://schemas.microsoft.com/office/powerpoint/2010/main" val="4677319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US" altLang="en-US"/>
              <a:t>MPV_COMA Communication and Managerial Skills Training</a:t>
            </a:r>
            <a:endParaRPr lang="cs-CZ" altLang="en-US"/>
          </a:p>
        </p:txBody>
      </p:sp>
      <p:sp>
        <p:nvSpPr>
          <p:cNvPr id="3" name="Zástupný symbol pro číslo snímku 2"/>
          <p:cNvSpPr>
            <a:spLocks noGrp="1"/>
          </p:cNvSpPr>
          <p:nvPr>
            <p:ph type="sldNum" sz="quarter" idx="11"/>
          </p:nvPr>
        </p:nvSpPr>
        <p:spPr/>
        <p:txBody>
          <a:bodyPr/>
          <a:lstStyle>
            <a:lvl1pPr>
              <a:defRPr/>
            </a:lvl1pPr>
          </a:lstStyle>
          <a:p>
            <a:fld id="{97B0B90F-7C49-4C1F-AFB8-D10CA1354027}" type="slidenum">
              <a:rPr lang="cs-CZ" altLang="en-US"/>
              <a:pPr/>
              <a:t>‹#›</a:t>
            </a:fld>
            <a:endParaRPr lang="cs-CZ" altLang="en-US"/>
          </a:p>
        </p:txBody>
      </p:sp>
    </p:spTree>
    <p:extLst>
      <p:ext uri="{BB962C8B-B14F-4D97-AF65-F5344CB8AC3E}">
        <p14:creationId xmlns:p14="http://schemas.microsoft.com/office/powerpoint/2010/main" val="57142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US"/>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zápatí 3"/>
          <p:cNvSpPr>
            <a:spLocks noGrp="1"/>
          </p:cNvSpPr>
          <p:nvPr>
            <p:ph type="ftr" sz="quarter" idx="10"/>
          </p:nvPr>
        </p:nvSpPr>
        <p:spPr/>
        <p:txBody>
          <a:bodyPr/>
          <a:lstStyle>
            <a:lvl1pPr>
              <a:defRPr/>
            </a:lvl1pPr>
          </a:lstStyle>
          <a:p>
            <a:r>
              <a:rPr lang="en-US"/>
              <a:t>MPV_COMA Communication and Managerial Skills Training</a:t>
            </a:r>
          </a:p>
        </p:txBody>
      </p:sp>
      <p:sp>
        <p:nvSpPr>
          <p:cNvPr id="5" name="Zástupný symbol pro číslo snímku 4"/>
          <p:cNvSpPr>
            <a:spLocks noGrp="1"/>
          </p:cNvSpPr>
          <p:nvPr>
            <p:ph type="sldNum" sz="quarter" idx="11"/>
          </p:nvPr>
        </p:nvSpPr>
        <p:spPr/>
        <p:txBody>
          <a:bodyPr/>
          <a:lstStyle>
            <a:lvl1pPr>
              <a:defRPr/>
            </a:lvl1pPr>
          </a:lstStyle>
          <a:p>
            <a:fld id="{12EE810F-F3D8-45F2-B703-BAD786D31C08}" type="slidenum">
              <a:rPr lang="en-US" smtClean="0"/>
              <a:t>‹#›</a:t>
            </a:fld>
            <a:endParaRPr lang="en-US"/>
          </a:p>
        </p:txBody>
      </p:sp>
    </p:spTree>
    <p:extLst>
      <p:ext uri="{BB962C8B-B14F-4D97-AF65-F5344CB8AC3E}">
        <p14:creationId xmlns:p14="http://schemas.microsoft.com/office/powerpoint/2010/main" val="27358073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endParaRPr lang="en-US"/>
          </a:p>
        </p:txBody>
      </p:sp>
      <p:sp>
        <p:nvSpPr>
          <p:cNvPr id="3" name="Zástupný symbol pro obsah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text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zápatí 4"/>
          <p:cNvSpPr>
            <a:spLocks noGrp="1"/>
          </p:cNvSpPr>
          <p:nvPr>
            <p:ph type="ftr" sz="quarter" idx="10"/>
          </p:nvPr>
        </p:nvSpPr>
        <p:spPr/>
        <p:txBody>
          <a:bodyPr/>
          <a:lstStyle>
            <a:lvl1pPr>
              <a:defRPr/>
            </a:lvl1pPr>
          </a:lstStyle>
          <a:p>
            <a:r>
              <a:rPr lang="en-US" altLang="en-US"/>
              <a:t>MPV_COMA Communication and Managerial Skills Training</a:t>
            </a:r>
            <a:endParaRPr lang="cs-CZ" altLang="en-US"/>
          </a:p>
        </p:txBody>
      </p:sp>
      <p:sp>
        <p:nvSpPr>
          <p:cNvPr id="6" name="Zástupný symbol pro číslo snímku 5"/>
          <p:cNvSpPr>
            <a:spLocks noGrp="1"/>
          </p:cNvSpPr>
          <p:nvPr>
            <p:ph type="sldNum" sz="quarter" idx="11"/>
          </p:nvPr>
        </p:nvSpPr>
        <p:spPr/>
        <p:txBody>
          <a:bodyPr/>
          <a:lstStyle>
            <a:lvl1pPr>
              <a:defRPr/>
            </a:lvl1pPr>
          </a:lstStyle>
          <a:p>
            <a:fld id="{06E56C76-8F00-4597-B38E-D1C95BFF6FAB}" type="slidenum">
              <a:rPr lang="cs-CZ" altLang="en-US"/>
              <a:pPr/>
              <a:t>‹#›</a:t>
            </a:fld>
            <a:endParaRPr lang="cs-CZ" altLang="en-US"/>
          </a:p>
        </p:txBody>
      </p:sp>
    </p:spTree>
    <p:extLst>
      <p:ext uri="{BB962C8B-B14F-4D97-AF65-F5344CB8AC3E}">
        <p14:creationId xmlns:p14="http://schemas.microsoft.com/office/powerpoint/2010/main" val="39911147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endParaRPr lang="en-US"/>
          </a:p>
        </p:txBody>
      </p:sp>
      <p:sp>
        <p:nvSpPr>
          <p:cNvPr id="3" name="Zástupný symbol pro obrázek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a:p>
        </p:txBody>
      </p:sp>
      <p:sp>
        <p:nvSpPr>
          <p:cNvPr id="4" name="Zástupný symbol pro text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zápatí 4"/>
          <p:cNvSpPr>
            <a:spLocks noGrp="1"/>
          </p:cNvSpPr>
          <p:nvPr>
            <p:ph type="ftr" sz="quarter" idx="10"/>
          </p:nvPr>
        </p:nvSpPr>
        <p:spPr/>
        <p:txBody>
          <a:bodyPr/>
          <a:lstStyle>
            <a:lvl1pPr>
              <a:defRPr/>
            </a:lvl1pPr>
          </a:lstStyle>
          <a:p>
            <a:r>
              <a:rPr lang="en-US" altLang="en-US"/>
              <a:t>MPV_COMA Communication and Managerial Skills Training</a:t>
            </a:r>
            <a:endParaRPr lang="cs-CZ" altLang="en-US"/>
          </a:p>
        </p:txBody>
      </p:sp>
      <p:sp>
        <p:nvSpPr>
          <p:cNvPr id="6" name="Zástupný symbol pro číslo snímku 5"/>
          <p:cNvSpPr>
            <a:spLocks noGrp="1"/>
          </p:cNvSpPr>
          <p:nvPr>
            <p:ph type="sldNum" sz="quarter" idx="11"/>
          </p:nvPr>
        </p:nvSpPr>
        <p:spPr/>
        <p:txBody>
          <a:bodyPr/>
          <a:lstStyle>
            <a:lvl1pPr>
              <a:defRPr/>
            </a:lvl1pPr>
          </a:lstStyle>
          <a:p>
            <a:fld id="{80D53684-B2AC-42AD-BB4A-F08C517E0349}" type="slidenum">
              <a:rPr lang="cs-CZ" altLang="en-US"/>
              <a:pPr/>
              <a:t>‹#›</a:t>
            </a:fld>
            <a:endParaRPr lang="cs-CZ" altLang="en-US"/>
          </a:p>
        </p:txBody>
      </p:sp>
    </p:spTree>
    <p:extLst>
      <p:ext uri="{BB962C8B-B14F-4D97-AF65-F5344CB8AC3E}">
        <p14:creationId xmlns:p14="http://schemas.microsoft.com/office/powerpoint/2010/main" val="36402584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US"/>
          </a:p>
        </p:txBody>
      </p:sp>
      <p:sp>
        <p:nvSpPr>
          <p:cNvPr id="3" name="Zástupný symbol pro svislý text 2"/>
          <p:cNvSpPr>
            <a:spLocks noGrp="1"/>
          </p:cNvSpPr>
          <p:nvPr>
            <p:ph type="body" orient="vert" idx="1"/>
          </p:nvPr>
        </p:nvSpPr>
        <p:spPr>
          <a:xfrm>
            <a:off x="457200" y="1600200"/>
            <a:ext cx="8229600" cy="4525963"/>
          </a:xfrm>
          <a:prstGeom prst="rect">
            <a:avLst/>
          </a:prstGeo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zápatí 3"/>
          <p:cNvSpPr>
            <a:spLocks noGrp="1"/>
          </p:cNvSpPr>
          <p:nvPr>
            <p:ph type="ftr" sz="quarter" idx="10"/>
          </p:nvPr>
        </p:nvSpPr>
        <p:spPr/>
        <p:txBody>
          <a:bodyPr/>
          <a:lstStyle>
            <a:lvl1pPr>
              <a:defRPr/>
            </a:lvl1pPr>
          </a:lstStyle>
          <a:p>
            <a:r>
              <a:rPr lang="en-US" altLang="en-US"/>
              <a:t>MPV_COMA Communication and Managerial Skills Training</a:t>
            </a:r>
            <a:endParaRPr lang="cs-CZ" altLang="en-US"/>
          </a:p>
        </p:txBody>
      </p:sp>
      <p:sp>
        <p:nvSpPr>
          <p:cNvPr id="5" name="Zástupný symbol pro číslo snímku 4"/>
          <p:cNvSpPr>
            <a:spLocks noGrp="1"/>
          </p:cNvSpPr>
          <p:nvPr>
            <p:ph type="sldNum" sz="quarter" idx="11"/>
          </p:nvPr>
        </p:nvSpPr>
        <p:spPr/>
        <p:txBody>
          <a:bodyPr/>
          <a:lstStyle>
            <a:lvl1pPr>
              <a:defRPr/>
            </a:lvl1pPr>
          </a:lstStyle>
          <a:p>
            <a:fld id="{D20AD6A1-10E6-4022-91D0-697353309D92}" type="slidenum">
              <a:rPr lang="cs-CZ" altLang="en-US"/>
              <a:pPr/>
              <a:t>‹#›</a:t>
            </a:fld>
            <a:endParaRPr lang="cs-CZ" altLang="en-US"/>
          </a:p>
        </p:txBody>
      </p:sp>
    </p:spTree>
    <p:extLst>
      <p:ext uri="{BB962C8B-B14F-4D97-AF65-F5344CB8AC3E}">
        <p14:creationId xmlns:p14="http://schemas.microsoft.com/office/powerpoint/2010/main" val="29126130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1600200"/>
            <a:ext cx="2057400" cy="4565650"/>
          </a:xfrm>
        </p:spPr>
        <p:txBody>
          <a:bodyPr vert="eaVert"/>
          <a:lstStyle/>
          <a:p>
            <a:r>
              <a:rPr lang="cs-CZ"/>
              <a:t>Kliknutím lze upravit styl.</a:t>
            </a:r>
            <a:endParaRPr lang="en-US"/>
          </a:p>
        </p:txBody>
      </p:sp>
      <p:sp>
        <p:nvSpPr>
          <p:cNvPr id="3" name="Zástupný symbol pro svislý text 2"/>
          <p:cNvSpPr>
            <a:spLocks noGrp="1"/>
          </p:cNvSpPr>
          <p:nvPr>
            <p:ph type="body" orient="vert" idx="1"/>
          </p:nvPr>
        </p:nvSpPr>
        <p:spPr>
          <a:xfrm>
            <a:off x="457200" y="1600200"/>
            <a:ext cx="6019800" cy="4565650"/>
          </a:xfrm>
          <a:prstGeom prst="rect">
            <a:avLst/>
          </a:prstGeo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zápatí 3"/>
          <p:cNvSpPr>
            <a:spLocks noGrp="1"/>
          </p:cNvSpPr>
          <p:nvPr>
            <p:ph type="ftr" sz="quarter" idx="10"/>
          </p:nvPr>
        </p:nvSpPr>
        <p:spPr/>
        <p:txBody>
          <a:bodyPr/>
          <a:lstStyle>
            <a:lvl1pPr>
              <a:defRPr/>
            </a:lvl1pPr>
          </a:lstStyle>
          <a:p>
            <a:r>
              <a:rPr lang="en-US" altLang="en-US"/>
              <a:t>MPV_COMA Communication and Managerial Skills Training</a:t>
            </a:r>
            <a:endParaRPr lang="cs-CZ" altLang="en-US"/>
          </a:p>
        </p:txBody>
      </p:sp>
      <p:sp>
        <p:nvSpPr>
          <p:cNvPr id="5" name="Zástupný symbol pro číslo snímku 4"/>
          <p:cNvSpPr>
            <a:spLocks noGrp="1"/>
          </p:cNvSpPr>
          <p:nvPr>
            <p:ph type="sldNum" sz="quarter" idx="11"/>
          </p:nvPr>
        </p:nvSpPr>
        <p:spPr/>
        <p:txBody>
          <a:bodyPr/>
          <a:lstStyle>
            <a:lvl1pPr>
              <a:defRPr/>
            </a:lvl1pPr>
          </a:lstStyle>
          <a:p>
            <a:fld id="{F32D756E-B8BD-4F40-96A9-650BF68B6BD7}" type="slidenum">
              <a:rPr lang="cs-CZ" altLang="en-US"/>
              <a:pPr/>
              <a:t>‹#›</a:t>
            </a:fld>
            <a:endParaRPr lang="cs-CZ" altLang="en-US"/>
          </a:p>
        </p:txBody>
      </p:sp>
    </p:spTree>
    <p:extLst>
      <p:ext uri="{BB962C8B-B14F-4D97-AF65-F5344CB8AC3E}">
        <p14:creationId xmlns:p14="http://schemas.microsoft.com/office/powerpoint/2010/main" val="2174309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lstStyle>
            <a:lvl1pPr algn="l">
              <a:defRPr sz="4000" b="1" cap="all"/>
            </a:lvl1pPr>
          </a:lstStyle>
          <a:p>
            <a:r>
              <a:rPr lang="cs-CZ"/>
              <a:t>Kliknutím lze upravit styl.</a:t>
            </a:r>
            <a:endParaRPr lang="en-US"/>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Kliknutím lze upravit styly předlohy textu.</a:t>
            </a:r>
          </a:p>
        </p:txBody>
      </p:sp>
      <p:sp>
        <p:nvSpPr>
          <p:cNvPr id="4" name="Zástupný symbol pro zápatí 3"/>
          <p:cNvSpPr>
            <a:spLocks noGrp="1"/>
          </p:cNvSpPr>
          <p:nvPr>
            <p:ph type="ftr" sz="quarter" idx="10"/>
          </p:nvPr>
        </p:nvSpPr>
        <p:spPr/>
        <p:txBody>
          <a:bodyPr/>
          <a:lstStyle>
            <a:lvl1pPr>
              <a:defRPr/>
            </a:lvl1pPr>
          </a:lstStyle>
          <a:p>
            <a:r>
              <a:rPr lang="en-US"/>
              <a:t>MPV_COMA Communication and Managerial Skills Training</a:t>
            </a:r>
          </a:p>
        </p:txBody>
      </p:sp>
      <p:sp>
        <p:nvSpPr>
          <p:cNvPr id="5" name="Zástupný symbol pro číslo snímku 4"/>
          <p:cNvSpPr>
            <a:spLocks noGrp="1"/>
          </p:cNvSpPr>
          <p:nvPr>
            <p:ph type="sldNum" sz="quarter" idx="11"/>
          </p:nvPr>
        </p:nvSpPr>
        <p:spPr/>
        <p:txBody>
          <a:bodyPr/>
          <a:lstStyle>
            <a:lvl1pPr>
              <a:defRPr/>
            </a:lvl1pPr>
          </a:lstStyle>
          <a:p>
            <a:fld id="{12EE810F-F3D8-45F2-B703-BAD786D31C08}" type="slidenum">
              <a:rPr lang="en-US" smtClean="0"/>
              <a:t>‹#›</a:t>
            </a:fld>
            <a:endParaRPr lang="en-US"/>
          </a:p>
        </p:txBody>
      </p:sp>
    </p:spTree>
    <p:extLst>
      <p:ext uri="{BB962C8B-B14F-4D97-AF65-F5344CB8AC3E}">
        <p14:creationId xmlns:p14="http://schemas.microsoft.com/office/powerpoint/2010/main" val="1802875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US"/>
          </a:p>
        </p:txBody>
      </p:sp>
      <p:sp>
        <p:nvSpPr>
          <p:cNvPr id="3" name="Zástupný symbol pro obsah 2"/>
          <p:cNvSpPr>
            <a:spLocks noGrp="1"/>
          </p:cNvSpPr>
          <p:nvPr>
            <p:ph sz="half" idx="1"/>
          </p:nvPr>
        </p:nvSpPr>
        <p:spPr>
          <a:xfrm>
            <a:off x="900113" y="1773238"/>
            <a:ext cx="3810000" cy="43576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obsah 3"/>
          <p:cNvSpPr>
            <a:spLocks noGrp="1"/>
          </p:cNvSpPr>
          <p:nvPr>
            <p:ph sz="half" idx="2"/>
          </p:nvPr>
        </p:nvSpPr>
        <p:spPr>
          <a:xfrm>
            <a:off x="4862513" y="1773238"/>
            <a:ext cx="3810000" cy="43576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5" name="Zástupný symbol pro zápatí 4"/>
          <p:cNvSpPr>
            <a:spLocks noGrp="1"/>
          </p:cNvSpPr>
          <p:nvPr>
            <p:ph type="ftr" sz="quarter" idx="10"/>
          </p:nvPr>
        </p:nvSpPr>
        <p:spPr/>
        <p:txBody>
          <a:bodyPr/>
          <a:lstStyle>
            <a:lvl1pPr>
              <a:defRPr/>
            </a:lvl1pPr>
          </a:lstStyle>
          <a:p>
            <a:r>
              <a:rPr lang="en-US"/>
              <a:t>MPV_COMA Communication and Managerial Skills Training</a:t>
            </a:r>
          </a:p>
        </p:txBody>
      </p:sp>
      <p:sp>
        <p:nvSpPr>
          <p:cNvPr id="6" name="Zástupný symbol pro číslo snímku 5"/>
          <p:cNvSpPr>
            <a:spLocks noGrp="1"/>
          </p:cNvSpPr>
          <p:nvPr>
            <p:ph type="sldNum" sz="quarter" idx="11"/>
          </p:nvPr>
        </p:nvSpPr>
        <p:spPr/>
        <p:txBody>
          <a:bodyPr/>
          <a:lstStyle>
            <a:lvl1pPr>
              <a:defRPr/>
            </a:lvl1pPr>
          </a:lstStyle>
          <a:p>
            <a:fld id="{12EE810F-F3D8-45F2-B703-BAD786D31C08}" type="slidenum">
              <a:rPr lang="en-US" smtClean="0"/>
              <a:t>‹#›</a:t>
            </a:fld>
            <a:endParaRPr lang="en-US"/>
          </a:p>
        </p:txBody>
      </p:sp>
    </p:spTree>
    <p:extLst>
      <p:ext uri="{BB962C8B-B14F-4D97-AF65-F5344CB8AC3E}">
        <p14:creationId xmlns:p14="http://schemas.microsoft.com/office/powerpoint/2010/main" val="196057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Kliknutím lze upravit styl.</a:t>
            </a:r>
            <a:endParaRPr lang="en-US"/>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7" name="Zástupný symbol pro zápatí 6"/>
          <p:cNvSpPr>
            <a:spLocks noGrp="1"/>
          </p:cNvSpPr>
          <p:nvPr>
            <p:ph type="ftr" sz="quarter" idx="10"/>
          </p:nvPr>
        </p:nvSpPr>
        <p:spPr/>
        <p:txBody>
          <a:bodyPr/>
          <a:lstStyle>
            <a:lvl1pPr>
              <a:defRPr/>
            </a:lvl1pPr>
          </a:lstStyle>
          <a:p>
            <a:r>
              <a:rPr lang="en-US"/>
              <a:t>MPV_COMA Communication and Managerial Skills Training</a:t>
            </a:r>
          </a:p>
        </p:txBody>
      </p:sp>
      <p:sp>
        <p:nvSpPr>
          <p:cNvPr id="8" name="Zástupný symbol pro číslo snímku 7"/>
          <p:cNvSpPr>
            <a:spLocks noGrp="1"/>
          </p:cNvSpPr>
          <p:nvPr>
            <p:ph type="sldNum" sz="quarter" idx="11"/>
          </p:nvPr>
        </p:nvSpPr>
        <p:spPr/>
        <p:txBody>
          <a:bodyPr/>
          <a:lstStyle>
            <a:lvl1pPr>
              <a:defRPr/>
            </a:lvl1pPr>
          </a:lstStyle>
          <a:p>
            <a:fld id="{12EE810F-F3D8-45F2-B703-BAD786D31C08}" type="slidenum">
              <a:rPr lang="en-US" smtClean="0"/>
              <a:t>‹#›</a:t>
            </a:fld>
            <a:endParaRPr lang="en-US"/>
          </a:p>
        </p:txBody>
      </p:sp>
    </p:spTree>
    <p:extLst>
      <p:ext uri="{BB962C8B-B14F-4D97-AF65-F5344CB8AC3E}">
        <p14:creationId xmlns:p14="http://schemas.microsoft.com/office/powerpoint/2010/main" val="1779657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US"/>
          </a:p>
        </p:txBody>
      </p:sp>
      <p:sp>
        <p:nvSpPr>
          <p:cNvPr id="3" name="Zástupný symbol pro zápatí 2"/>
          <p:cNvSpPr>
            <a:spLocks noGrp="1"/>
          </p:cNvSpPr>
          <p:nvPr>
            <p:ph type="ftr" sz="quarter" idx="10"/>
          </p:nvPr>
        </p:nvSpPr>
        <p:spPr/>
        <p:txBody>
          <a:bodyPr/>
          <a:lstStyle>
            <a:lvl1pPr>
              <a:defRPr/>
            </a:lvl1pPr>
          </a:lstStyle>
          <a:p>
            <a:r>
              <a:rPr lang="en-US"/>
              <a:t>MPV_COMA Communication and Managerial Skills Training</a:t>
            </a:r>
          </a:p>
        </p:txBody>
      </p:sp>
      <p:sp>
        <p:nvSpPr>
          <p:cNvPr id="4" name="Zástupný symbol pro číslo snímku 3"/>
          <p:cNvSpPr>
            <a:spLocks noGrp="1"/>
          </p:cNvSpPr>
          <p:nvPr>
            <p:ph type="sldNum" sz="quarter" idx="11"/>
          </p:nvPr>
        </p:nvSpPr>
        <p:spPr/>
        <p:txBody>
          <a:bodyPr/>
          <a:lstStyle>
            <a:lvl1pPr>
              <a:defRPr/>
            </a:lvl1pPr>
          </a:lstStyle>
          <a:p>
            <a:fld id="{12EE810F-F3D8-45F2-B703-BAD786D31C08}" type="slidenum">
              <a:rPr lang="en-US" smtClean="0"/>
              <a:t>‹#›</a:t>
            </a:fld>
            <a:endParaRPr lang="en-US"/>
          </a:p>
        </p:txBody>
      </p:sp>
    </p:spTree>
    <p:extLst>
      <p:ext uri="{BB962C8B-B14F-4D97-AF65-F5344CB8AC3E}">
        <p14:creationId xmlns:p14="http://schemas.microsoft.com/office/powerpoint/2010/main" val="2758771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US"/>
              <a:t>MPV_COMA Communication and Managerial Skills Training</a:t>
            </a:r>
          </a:p>
        </p:txBody>
      </p:sp>
      <p:sp>
        <p:nvSpPr>
          <p:cNvPr id="3" name="Zástupný symbol pro číslo snímku 2"/>
          <p:cNvSpPr>
            <a:spLocks noGrp="1"/>
          </p:cNvSpPr>
          <p:nvPr>
            <p:ph type="sldNum" sz="quarter" idx="11"/>
          </p:nvPr>
        </p:nvSpPr>
        <p:spPr/>
        <p:txBody>
          <a:bodyPr/>
          <a:lstStyle>
            <a:lvl1pPr>
              <a:defRPr/>
            </a:lvl1pPr>
          </a:lstStyle>
          <a:p>
            <a:fld id="{12EE810F-F3D8-45F2-B703-BAD786D31C08}" type="slidenum">
              <a:rPr lang="en-US" smtClean="0"/>
              <a:t>‹#›</a:t>
            </a:fld>
            <a:endParaRPr lang="en-US"/>
          </a:p>
        </p:txBody>
      </p:sp>
    </p:spTree>
    <p:extLst>
      <p:ext uri="{BB962C8B-B14F-4D97-AF65-F5344CB8AC3E}">
        <p14:creationId xmlns:p14="http://schemas.microsoft.com/office/powerpoint/2010/main" val="3944782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endParaRPr lang="en-US"/>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zápatí 4"/>
          <p:cNvSpPr>
            <a:spLocks noGrp="1"/>
          </p:cNvSpPr>
          <p:nvPr>
            <p:ph type="ftr" sz="quarter" idx="10"/>
          </p:nvPr>
        </p:nvSpPr>
        <p:spPr/>
        <p:txBody>
          <a:bodyPr/>
          <a:lstStyle>
            <a:lvl1pPr>
              <a:defRPr/>
            </a:lvl1pPr>
          </a:lstStyle>
          <a:p>
            <a:r>
              <a:rPr lang="en-US"/>
              <a:t>MPV_COMA Communication and Managerial Skills Training</a:t>
            </a:r>
          </a:p>
        </p:txBody>
      </p:sp>
      <p:sp>
        <p:nvSpPr>
          <p:cNvPr id="6" name="Zástupný symbol pro číslo snímku 5"/>
          <p:cNvSpPr>
            <a:spLocks noGrp="1"/>
          </p:cNvSpPr>
          <p:nvPr>
            <p:ph type="sldNum" sz="quarter" idx="11"/>
          </p:nvPr>
        </p:nvSpPr>
        <p:spPr/>
        <p:txBody>
          <a:bodyPr/>
          <a:lstStyle>
            <a:lvl1pPr>
              <a:defRPr/>
            </a:lvl1pPr>
          </a:lstStyle>
          <a:p>
            <a:fld id="{12EE810F-F3D8-45F2-B703-BAD786D31C08}" type="slidenum">
              <a:rPr lang="en-US" smtClean="0"/>
              <a:t>‹#›</a:t>
            </a:fld>
            <a:endParaRPr lang="en-US"/>
          </a:p>
        </p:txBody>
      </p:sp>
    </p:spTree>
    <p:extLst>
      <p:ext uri="{BB962C8B-B14F-4D97-AF65-F5344CB8AC3E}">
        <p14:creationId xmlns:p14="http://schemas.microsoft.com/office/powerpoint/2010/main" val="2337858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endParaRPr lang="en-US"/>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zápatí 4"/>
          <p:cNvSpPr>
            <a:spLocks noGrp="1"/>
          </p:cNvSpPr>
          <p:nvPr>
            <p:ph type="ftr" sz="quarter" idx="10"/>
          </p:nvPr>
        </p:nvSpPr>
        <p:spPr/>
        <p:txBody>
          <a:bodyPr/>
          <a:lstStyle>
            <a:lvl1pPr>
              <a:defRPr/>
            </a:lvl1pPr>
          </a:lstStyle>
          <a:p>
            <a:r>
              <a:rPr lang="en-US"/>
              <a:t>MPV_COMA Communication and Managerial Skills Training</a:t>
            </a:r>
          </a:p>
        </p:txBody>
      </p:sp>
      <p:sp>
        <p:nvSpPr>
          <p:cNvPr id="6" name="Zástupný symbol pro číslo snímku 5"/>
          <p:cNvSpPr>
            <a:spLocks noGrp="1"/>
          </p:cNvSpPr>
          <p:nvPr>
            <p:ph type="sldNum" sz="quarter" idx="11"/>
          </p:nvPr>
        </p:nvSpPr>
        <p:spPr/>
        <p:txBody>
          <a:bodyPr/>
          <a:lstStyle>
            <a:lvl1pPr>
              <a:defRPr/>
            </a:lvl1pPr>
          </a:lstStyle>
          <a:p>
            <a:fld id="{12EE810F-F3D8-45F2-B703-BAD786D31C08}" type="slidenum">
              <a:rPr lang="en-US" smtClean="0"/>
              <a:t>‹#›</a:t>
            </a:fld>
            <a:endParaRPr lang="en-US"/>
          </a:p>
        </p:txBody>
      </p:sp>
    </p:spTree>
    <p:extLst>
      <p:ext uri="{BB962C8B-B14F-4D97-AF65-F5344CB8AC3E}">
        <p14:creationId xmlns:p14="http://schemas.microsoft.com/office/powerpoint/2010/main" val="1173693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3.emf"/><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6.emf"/><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4.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EAEAEA"/>
            </a:gs>
            <a:gs pos="100000">
              <a:srgbClr val="EAEAEA">
                <a:gamma/>
                <a:shade val="92941"/>
                <a:invGamma/>
              </a:srgbClr>
            </a:gs>
          </a:gsLst>
          <a:lin ang="2700000" scaled="1"/>
        </a:gradFill>
        <a:effectLst/>
      </p:bgPr>
    </p:bg>
    <p:spTree>
      <p:nvGrpSpPr>
        <p:cNvPr id="1" name=""/>
        <p:cNvGrpSpPr/>
        <p:nvPr/>
      </p:nvGrpSpPr>
      <p:grpSpPr>
        <a:xfrm>
          <a:off x="0" y="0"/>
          <a:ext cx="0" cy="0"/>
          <a:chOff x="0" y="0"/>
          <a:chExt cx="0" cy="0"/>
        </a:xfrm>
      </p:grpSpPr>
      <p:sp>
        <p:nvSpPr>
          <p:cNvPr id="226316" name="Rectangle 12"/>
          <p:cNvSpPr>
            <a:spLocks noChangeArrowheads="1"/>
          </p:cNvSpPr>
          <p:nvPr/>
        </p:nvSpPr>
        <p:spPr bwMode="auto">
          <a:xfrm>
            <a:off x="0" y="-6350"/>
            <a:ext cx="9144000" cy="812800"/>
          </a:xfrm>
          <a:prstGeom prst="rect">
            <a:avLst/>
          </a:prstGeom>
          <a:gradFill rotWithShape="1">
            <a:gsLst>
              <a:gs pos="0">
                <a:srgbClr val="7D1E1E"/>
              </a:gs>
              <a:gs pos="100000">
                <a:srgbClr val="7D1E1E">
                  <a:gamma/>
                  <a:shade val="75686"/>
                  <a:invGamma/>
                </a:srgbClr>
              </a:gs>
            </a:gsLst>
            <a:lin ang="189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306" name="Rectangle 2"/>
          <p:cNvSpPr>
            <a:spLocks noGrp="1" noChangeArrowheads="1"/>
          </p:cNvSpPr>
          <p:nvPr>
            <p:ph type="title"/>
          </p:nvPr>
        </p:nvSpPr>
        <p:spPr bwMode="auto">
          <a:xfrm>
            <a:off x="914400" y="1125538"/>
            <a:ext cx="777240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cs-CZ" altLang="en-US"/>
              <a:t>Klepnutím lze upravit styl předlohy nadpisů.</a:t>
            </a:r>
          </a:p>
        </p:txBody>
      </p:sp>
      <p:sp>
        <p:nvSpPr>
          <p:cNvPr id="226307" name="Rectangle 3"/>
          <p:cNvSpPr>
            <a:spLocks noGrp="1" noChangeArrowheads="1"/>
          </p:cNvSpPr>
          <p:nvPr>
            <p:ph type="body" idx="1"/>
          </p:nvPr>
        </p:nvSpPr>
        <p:spPr bwMode="auto">
          <a:xfrm>
            <a:off x="900113" y="1773238"/>
            <a:ext cx="7772400" cy="4357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cs-CZ" altLang="en-US"/>
              <a:t>Klepnutím lze upravit styly předlohy textu.</a:t>
            </a:r>
          </a:p>
          <a:p>
            <a:pPr lvl="1"/>
            <a:r>
              <a:rPr lang="cs-CZ" altLang="en-US"/>
              <a:t>Druhá úroveň</a:t>
            </a:r>
          </a:p>
          <a:p>
            <a:pPr lvl="2"/>
            <a:r>
              <a:rPr lang="cs-CZ" altLang="en-US"/>
              <a:t>Třetí úroveň</a:t>
            </a:r>
          </a:p>
          <a:p>
            <a:pPr lvl="3"/>
            <a:r>
              <a:rPr lang="cs-CZ" altLang="en-US"/>
              <a:t>Čtvrtá úroveň</a:t>
            </a:r>
          </a:p>
          <a:p>
            <a:pPr lvl="4"/>
            <a:r>
              <a:rPr lang="cs-CZ" altLang="en-US"/>
              <a:t>Pátá úroveň</a:t>
            </a:r>
          </a:p>
        </p:txBody>
      </p:sp>
      <p:sp>
        <p:nvSpPr>
          <p:cNvPr id="226308" name="Rectangle 4"/>
          <p:cNvSpPr>
            <a:spLocks noGrp="1" noChangeArrowheads="1"/>
          </p:cNvSpPr>
          <p:nvPr>
            <p:ph type="ftr" sz="quarter" idx="3"/>
          </p:nvPr>
        </p:nvSpPr>
        <p:spPr bwMode="auto">
          <a:xfrm>
            <a:off x="2706688" y="6442075"/>
            <a:ext cx="5087937" cy="26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a:defRPr sz="1000">
                <a:solidFill>
                  <a:srgbClr val="777777"/>
                </a:solidFill>
                <a:latin typeface="+mn-lt"/>
              </a:defRPr>
            </a:lvl1pPr>
          </a:lstStyle>
          <a:p>
            <a:r>
              <a:rPr lang="en-US"/>
              <a:t>MPV_COMA Communication and Managerial Skills Training</a:t>
            </a:r>
          </a:p>
        </p:txBody>
      </p:sp>
      <p:sp>
        <p:nvSpPr>
          <p:cNvPr id="226309" name="Rectangle 5"/>
          <p:cNvSpPr>
            <a:spLocks noGrp="1" noChangeArrowheads="1"/>
          </p:cNvSpPr>
          <p:nvPr>
            <p:ph type="sldNum" sz="quarter" idx="4"/>
          </p:nvPr>
        </p:nvSpPr>
        <p:spPr bwMode="auto">
          <a:xfrm>
            <a:off x="8023225" y="6442075"/>
            <a:ext cx="663575" cy="26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sz="1000" b="1">
                <a:solidFill>
                  <a:srgbClr val="7D1E1E"/>
                </a:solidFill>
                <a:latin typeface="+mn-lt"/>
              </a:defRPr>
            </a:lvl1pPr>
          </a:lstStyle>
          <a:p>
            <a:fld id="{12EE810F-F3D8-45F2-B703-BAD786D31C08}" type="slidenum">
              <a:rPr lang="en-US" smtClean="0"/>
              <a:t>‹#›</a:t>
            </a:fld>
            <a:endParaRPr lang="en-US"/>
          </a:p>
        </p:txBody>
      </p:sp>
      <p:sp>
        <p:nvSpPr>
          <p:cNvPr id="226314" name="Text Box 10"/>
          <p:cNvSpPr txBox="1">
            <a:spLocks noChangeArrowheads="1"/>
          </p:cNvSpPr>
          <p:nvPr/>
        </p:nvSpPr>
        <p:spPr bwMode="auto">
          <a:xfrm>
            <a:off x="7164288" y="463551"/>
            <a:ext cx="1544737" cy="169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spcBef>
                <a:spcPct val="50000"/>
              </a:spcBef>
            </a:pPr>
            <a:r>
              <a:rPr lang="cs-CZ" altLang="en-US" sz="1100" b="1" dirty="0">
                <a:solidFill>
                  <a:srgbClr val="FFFFFF"/>
                </a:solidFill>
                <a:latin typeface="Verdana" pitchFamily="34" charset="0"/>
              </a:rPr>
              <a:t>www.econ.muni.cz</a:t>
            </a:r>
          </a:p>
        </p:txBody>
      </p:sp>
      <p:pic>
        <p:nvPicPr>
          <p:cNvPr id="226317" name="Picture 13" descr="pruh+znak_ESF_13_gray4+bily_RGB"/>
          <p:cNvPicPr>
            <a:picLocks noChangeAspect="1" noChangeArrowheads="1"/>
          </p:cNvPicPr>
          <p:nvPr/>
        </p:nvPicPr>
        <p:blipFill>
          <a:blip r:embed="rId14">
            <a:extLst>
              <a:ext uri="{28A0092B-C50C-407E-A947-70E740481C1C}">
                <a14:useLocalDpi xmlns:a14="http://schemas.microsoft.com/office/drawing/2010/main" val="0"/>
              </a:ext>
            </a:extLst>
          </a:blip>
          <a:srcRect t="32014" b="60695"/>
          <a:stretch>
            <a:fillRect/>
          </a:stretch>
        </p:blipFill>
        <p:spPr bwMode="auto">
          <a:xfrm>
            <a:off x="417513" y="25400"/>
            <a:ext cx="2339975" cy="993775"/>
          </a:xfrm>
          <a:prstGeom prst="rect">
            <a:avLst/>
          </a:prstGeom>
          <a:noFill/>
          <a:extLst>
            <a:ext uri="{909E8E84-426E-40DD-AFC4-6F175D3DCCD1}">
              <a14:hiddenFill xmlns:a14="http://schemas.microsoft.com/office/drawing/2010/main">
                <a:solidFill>
                  <a:srgbClr val="FFFFFF"/>
                </a:solidFill>
              </a14:hiddenFill>
            </a:ext>
          </a:extLst>
        </p:spPr>
      </p:pic>
      <p:pic>
        <p:nvPicPr>
          <p:cNvPr id="226319" name="Picture 15" descr="pruh+znak_ESF_13_gray4+bily_RGB"/>
          <p:cNvPicPr>
            <a:picLocks noChangeAspect="1" noChangeArrowheads="1"/>
          </p:cNvPicPr>
          <p:nvPr/>
        </p:nvPicPr>
        <p:blipFill>
          <a:blip r:embed="rId14">
            <a:extLst>
              <a:ext uri="{28A0092B-C50C-407E-A947-70E740481C1C}">
                <a14:useLocalDpi xmlns:a14="http://schemas.microsoft.com/office/drawing/2010/main" val="0"/>
              </a:ext>
            </a:extLst>
          </a:blip>
          <a:srcRect t="63434" b="33293"/>
          <a:stretch>
            <a:fillRect/>
          </a:stretch>
        </p:blipFill>
        <p:spPr bwMode="auto">
          <a:xfrm>
            <a:off x="417513" y="6410325"/>
            <a:ext cx="2339975" cy="446088"/>
          </a:xfrm>
          <a:prstGeom prst="rect">
            <a:avLst/>
          </a:prstGeom>
          <a:noFill/>
          <a:extLst>
            <a:ext uri="{909E8E84-426E-40DD-AFC4-6F175D3DCCD1}">
              <a14:hiddenFill xmlns:a14="http://schemas.microsoft.com/office/drawing/2010/main">
                <a:solidFill>
                  <a:srgbClr val="FFFFFF"/>
                </a:solidFill>
              </a14:hiddenFill>
            </a:ext>
          </a:extLst>
        </p:spPr>
      </p:pic>
      <p:pic>
        <p:nvPicPr>
          <p:cNvPr id="226320" name="Picture 16" descr="text_zahlavi"/>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705100" y="222250"/>
            <a:ext cx="4322763" cy="37465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5" r:id="rId12"/>
  </p:sldLayoutIdLst>
  <p:hf sldNum="0" hdr="0" dt="0"/>
  <p:txStyles>
    <p:titleStyle>
      <a:lvl1pPr algn="l" rtl="0" eaLnBrk="1" fontAlgn="base" hangingPunct="1">
        <a:spcBef>
          <a:spcPct val="0"/>
        </a:spcBef>
        <a:spcAft>
          <a:spcPct val="0"/>
        </a:spcAft>
        <a:defRPr sz="2400">
          <a:solidFill>
            <a:srgbClr val="7D1E1E"/>
          </a:solidFill>
          <a:latin typeface="+mj-lt"/>
          <a:ea typeface="+mj-ea"/>
          <a:cs typeface="+mj-cs"/>
        </a:defRPr>
      </a:lvl1pPr>
      <a:lvl2pPr algn="l" rtl="0" eaLnBrk="1" fontAlgn="base" hangingPunct="1">
        <a:spcBef>
          <a:spcPct val="0"/>
        </a:spcBef>
        <a:spcAft>
          <a:spcPct val="0"/>
        </a:spcAft>
        <a:defRPr sz="2400">
          <a:solidFill>
            <a:srgbClr val="7D1E1E"/>
          </a:solidFill>
          <a:latin typeface="Verdana" pitchFamily="34" charset="0"/>
        </a:defRPr>
      </a:lvl2pPr>
      <a:lvl3pPr algn="l" rtl="0" eaLnBrk="1" fontAlgn="base" hangingPunct="1">
        <a:spcBef>
          <a:spcPct val="0"/>
        </a:spcBef>
        <a:spcAft>
          <a:spcPct val="0"/>
        </a:spcAft>
        <a:defRPr sz="2400">
          <a:solidFill>
            <a:srgbClr val="7D1E1E"/>
          </a:solidFill>
          <a:latin typeface="Verdana" pitchFamily="34" charset="0"/>
        </a:defRPr>
      </a:lvl3pPr>
      <a:lvl4pPr algn="l" rtl="0" eaLnBrk="1" fontAlgn="base" hangingPunct="1">
        <a:spcBef>
          <a:spcPct val="0"/>
        </a:spcBef>
        <a:spcAft>
          <a:spcPct val="0"/>
        </a:spcAft>
        <a:defRPr sz="2400">
          <a:solidFill>
            <a:srgbClr val="7D1E1E"/>
          </a:solidFill>
          <a:latin typeface="Verdana" pitchFamily="34" charset="0"/>
        </a:defRPr>
      </a:lvl4pPr>
      <a:lvl5pPr algn="l" rtl="0" eaLnBrk="1" fontAlgn="base" hangingPunct="1">
        <a:spcBef>
          <a:spcPct val="0"/>
        </a:spcBef>
        <a:spcAft>
          <a:spcPct val="0"/>
        </a:spcAft>
        <a:defRPr sz="2400">
          <a:solidFill>
            <a:srgbClr val="7D1E1E"/>
          </a:solidFill>
          <a:latin typeface="Verdana" pitchFamily="34" charset="0"/>
        </a:defRPr>
      </a:lvl5pPr>
      <a:lvl6pPr marL="457200" algn="l" rtl="0" eaLnBrk="1" fontAlgn="base" hangingPunct="1">
        <a:spcBef>
          <a:spcPct val="0"/>
        </a:spcBef>
        <a:spcAft>
          <a:spcPct val="0"/>
        </a:spcAft>
        <a:defRPr sz="2400">
          <a:solidFill>
            <a:srgbClr val="7D1E1E"/>
          </a:solidFill>
          <a:latin typeface="Verdana" pitchFamily="34" charset="0"/>
        </a:defRPr>
      </a:lvl6pPr>
      <a:lvl7pPr marL="914400" algn="l" rtl="0" eaLnBrk="1" fontAlgn="base" hangingPunct="1">
        <a:spcBef>
          <a:spcPct val="0"/>
        </a:spcBef>
        <a:spcAft>
          <a:spcPct val="0"/>
        </a:spcAft>
        <a:defRPr sz="2400">
          <a:solidFill>
            <a:srgbClr val="7D1E1E"/>
          </a:solidFill>
          <a:latin typeface="Verdana" pitchFamily="34" charset="0"/>
        </a:defRPr>
      </a:lvl7pPr>
      <a:lvl8pPr marL="1371600" algn="l" rtl="0" eaLnBrk="1" fontAlgn="base" hangingPunct="1">
        <a:spcBef>
          <a:spcPct val="0"/>
        </a:spcBef>
        <a:spcAft>
          <a:spcPct val="0"/>
        </a:spcAft>
        <a:defRPr sz="2400">
          <a:solidFill>
            <a:srgbClr val="7D1E1E"/>
          </a:solidFill>
          <a:latin typeface="Verdana" pitchFamily="34" charset="0"/>
        </a:defRPr>
      </a:lvl8pPr>
      <a:lvl9pPr marL="1828800" algn="l" rtl="0" eaLnBrk="1" fontAlgn="base" hangingPunct="1">
        <a:spcBef>
          <a:spcPct val="0"/>
        </a:spcBef>
        <a:spcAft>
          <a:spcPct val="0"/>
        </a:spcAft>
        <a:defRPr sz="2400">
          <a:solidFill>
            <a:srgbClr val="7D1E1E"/>
          </a:solidFill>
          <a:latin typeface="Verdana" pitchFamily="34" charset="0"/>
        </a:defRPr>
      </a:lvl9pPr>
    </p:titleStyle>
    <p:bodyStyle>
      <a:lvl1pPr marL="342900" indent="-342900" algn="l" rtl="0" eaLnBrk="1" fontAlgn="base" hangingPunct="1">
        <a:spcBef>
          <a:spcPct val="20000"/>
        </a:spcBef>
        <a:spcAft>
          <a:spcPct val="0"/>
        </a:spcAft>
        <a:buClr>
          <a:srgbClr val="7D1E1E"/>
        </a:buClr>
        <a:buFont typeface="Wingdings" pitchFamily="2" charset="2"/>
        <a:buChar char="n"/>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7D1E1E"/>
        </a:buClr>
        <a:buFont typeface="Wingdings" pitchFamily="2" charset="2"/>
        <a:buChar char="n"/>
        <a:defRPr sz="2200">
          <a:solidFill>
            <a:schemeClr val="tx1"/>
          </a:solidFill>
          <a:latin typeface="+mn-lt"/>
        </a:defRPr>
      </a:lvl2pPr>
      <a:lvl3pPr marL="1143000" indent="-228600" algn="l" rtl="0" eaLnBrk="1" fontAlgn="base" hangingPunct="1">
        <a:spcBef>
          <a:spcPct val="20000"/>
        </a:spcBef>
        <a:spcAft>
          <a:spcPct val="0"/>
        </a:spcAft>
        <a:buClr>
          <a:srgbClr val="7D1E1E"/>
        </a:buClr>
        <a:buFont typeface="Wingdings" pitchFamily="2" charset="2"/>
        <a:buChar char="n"/>
        <a:defRPr sz="2000">
          <a:solidFill>
            <a:schemeClr val="tx1"/>
          </a:solidFill>
          <a:latin typeface="+mn-lt"/>
        </a:defRPr>
      </a:lvl3pPr>
      <a:lvl4pPr marL="1600200" indent="-228600" algn="l" rtl="0" eaLnBrk="1" fontAlgn="base" hangingPunct="1">
        <a:spcBef>
          <a:spcPct val="20000"/>
        </a:spcBef>
        <a:spcAft>
          <a:spcPct val="0"/>
        </a:spcAft>
        <a:buClr>
          <a:srgbClr val="7D1E1E"/>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rgbClr val="7D1E1E"/>
        </a:buClr>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rgbClr val="7D1E1E"/>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rgbClr val="7D1E1E"/>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rgbClr val="7D1E1E"/>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rgbClr val="7D1E1E"/>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EAEAEA"/>
            </a:gs>
            <a:gs pos="100000">
              <a:srgbClr val="EAEAEA">
                <a:gamma/>
                <a:shade val="92941"/>
                <a:invGamma/>
              </a:srgbClr>
            </a:gs>
          </a:gsLst>
          <a:lin ang="2700000" scaled="1"/>
        </a:gradFill>
        <a:effectLst/>
      </p:bgPr>
    </p:bg>
    <p:spTree>
      <p:nvGrpSpPr>
        <p:cNvPr id="1" name=""/>
        <p:cNvGrpSpPr/>
        <p:nvPr/>
      </p:nvGrpSpPr>
      <p:grpSpPr>
        <a:xfrm>
          <a:off x="0" y="0"/>
          <a:ext cx="0" cy="0"/>
          <a:chOff x="0" y="0"/>
          <a:chExt cx="0" cy="0"/>
        </a:xfrm>
      </p:grpSpPr>
      <p:sp>
        <p:nvSpPr>
          <p:cNvPr id="227330" name="Rectangle 2"/>
          <p:cNvSpPr>
            <a:spLocks noChangeArrowheads="1"/>
          </p:cNvSpPr>
          <p:nvPr/>
        </p:nvSpPr>
        <p:spPr bwMode="auto">
          <a:xfrm>
            <a:off x="0" y="-6350"/>
            <a:ext cx="9144000" cy="2355850"/>
          </a:xfrm>
          <a:prstGeom prst="rect">
            <a:avLst/>
          </a:prstGeom>
          <a:gradFill rotWithShape="1">
            <a:gsLst>
              <a:gs pos="0">
                <a:srgbClr val="7D1E1E"/>
              </a:gs>
              <a:gs pos="100000">
                <a:srgbClr val="7D1E1E">
                  <a:gamma/>
                  <a:shade val="75686"/>
                  <a:invGamma/>
                </a:srgbClr>
              </a:gs>
            </a:gsLst>
            <a:lin ang="189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332" name="Rectangle 4"/>
          <p:cNvSpPr>
            <a:spLocks noGrp="1" noChangeArrowheads="1"/>
          </p:cNvSpPr>
          <p:nvPr>
            <p:ph type="ftr" sz="quarter" idx="3"/>
          </p:nvPr>
        </p:nvSpPr>
        <p:spPr bwMode="auto">
          <a:xfrm>
            <a:off x="2706688" y="6442075"/>
            <a:ext cx="4960937" cy="26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a:defRPr sz="1000">
                <a:solidFill>
                  <a:srgbClr val="777777"/>
                </a:solidFill>
                <a:latin typeface="+mj-lt"/>
              </a:defRPr>
            </a:lvl1pPr>
          </a:lstStyle>
          <a:p>
            <a:r>
              <a:rPr lang="en-US" altLang="en-US"/>
              <a:t>MPV_COMA Communication and Managerial Skills Training</a:t>
            </a:r>
            <a:endParaRPr lang="cs-CZ" altLang="en-US"/>
          </a:p>
        </p:txBody>
      </p:sp>
      <p:sp>
        <p:nvSpPr>
          <p:cNvPr id="227333" name="Rectangle 5"/>
          <p:cNvSpPr>
            <a:spLocks noGrp="1" noChangeArrowheads="1"/>
          </p:cNvSpPr>
          <p:nvPr>
            <p:ph type="sldNum" sz="quarter" idx="4"/>
          </p:nvPr>
        </p:nvSpPr>
        <p:spPr bwMode="auto">
          <a:xfrm>
            <a:off x="8101013" y="6442075"/>
            <a:ext cx="585787" cy="26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sz="1000" b="1">
                <a:solidFill>
                  <a:srgbClr val="7D1E1E"/>
                </a:solidFill>
                <a:latin typeface="+mj-lt"/>
              </a:defRPr>
            </a:lvl1pPr>
          </a:lstStyle>
          <a:p>
            <a:fld id="{0594FAD7-FF7C-4C2C-AA3D-AA47D5DD3747}" type="slidenum">
              <a:rPr lang="cs-CZ" altLang="en-US"/>
              <a:pPr/>
              <a:t>‹#›</a:t>
            </a:fld>
            <a:endParaRPr lang="cs-CZ" altLang="en-US"/>
          </a:p>
        </p:txBody>
      </p:sp>
      <p:sp>
        <p:nvSpPr>
          <p:cNvPr id="227339" name="Rectangle 11"/>
          <p:cNvSpPr>
            <a:spLocks noGrp="1" noChangeArrowheads="1"/>
          </p:cNvSpPr>
          <p:nvPr>
            <p:ph type="title"/>
          </p:nvPr>
        </p:nvSpPr>
        <p:spPr bwMode="auto">
          <a:xfrm>
            <a:off x="2706688" y="2708275"/>
            <a:ext cx="5969000" cy="345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1080000" numCol="1" anchor="ctr" anchorCtr="0" compatLnSpc="1">
            <a:prstTxWarp prst="textNoShape">
              <a:avLst/>
            </a:prstTxWarp>
          </a:bodyPr>
          <a:lstStyle/>
          <a:p>
            <a:pPr lvl="0"/>
            <a:r>
              <a:rPr lang="cs-CZ" altLang="en-US"/>
              <a:t>Klepnutím lze upravit styl předlohy nadpisů.</a:t>
            </a:r>
          </a:p>
        </p:txBody>
      </p:sp>
      <p:pic>
        <p:nvPicPr>
          <p:cNvPr id="227344" name="Picture 16" descr="text_TITL"/>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90813" y="798513"/>
            <a:ext cx="3763962" cy="846137"/>
          </a:xfrm>
          <a:prstGeom prst="rect">
            <a:avLst/>
          </a:prstGeom>
          <a:noFill/>
          <a:extLst>
            <a:ext uri="{909E8E84-426E-40DD-AFC4-6F175D3DCCD1}">
              <a14:hiddenFill xmlns:a14="http://schemas.microsoft.com/office/drawing/2010/main">
                <a:solidFill>
                  <a:srgbClr val="FFFFFF"/>
                </a:solidFill>
              </a14:hiddenFill>
            </a:ext>
          </a:extLst>
        </p:spPr>
      </p:pic>
      <p:pic>
        <p:nvPicPr>
          <p:cNvPr id="227345" name="Picture 17" descr="pruh_TITL"/>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00113" y="50800"/>
            <a:ext cx="1397000" cy="6762750"/>
          </a:xfrm>
          <a:prstGeom prst="rect">
            <a:avLst/>
          </a:prstGeom>
          <a:noFill/>
          <a:extLst>
            <a:ext uri="{909E8E84-426E-40DD-AFC4-6F175D3DCCD1}">
              <a14:hiddenFill xmlns:a14="http://schemas.microsoft.com/office/drawing/2010/main">
                <a:solidFill>
                  <a:srgbClr val="FFFFFF"/>
                </a:solidFill>
              </a14:hiddenFill>
            </a:ext>
          </a:extLst>
        </p:spPr>
      </p:pic>
      <p:pic>
        <p:nvPicPr>
          <p:cNvPr id="227346" name="Picture 18" descr="N:\work\projekty\šablony\sablony\logoC.wmf"/>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46138" y="533400"/>
            <a:ext cx="1506537" cy="150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dt="0"/>
  <p:txStyles>
    <p:titleStyle>
      <a:lvl1pPr algn="l" rtl="0" eaLnBrk="1" fontAlgn="base" hangingPunct="1">
        <a:spcBef>
          <a:spcPct val="20000"/>
        </a:spcBef>
        <a:spcAft>
          <a:spcPct val="0"/>
        </a:spcAft>
        <a:buClr>
          <a:srgbClr val="7D1E1E"/>
        </a:buClr>
        <a:buSzPct val="90000"/>
        <a:buFont typeface="Wingdings" pitchFamily="2" charset="2"/>
        <a:defRPr sz="2800" b="1">
          <a:solidFill>
            <a:srgbClr val="7D1E1E"/>
          </a:solidFill>
          <a:latin typeface="+mj-lt"/>
          <a:ea typeface="+mj-ea"/>
          <a:cs typeface="+mj-cs"/>
        </a:defRPr>
      </a:lvl1pPr>
      <a:lvl2pPr algn="l" rtl="0" eaLnBrk="1" fontAlgn="base" hangingPunct="1">
        <a:spcBef>
          <a:spcPct val="20000"/>
        </a:spcBef>
        <a:spcAft>
          <a:spcPct val="0"/>
        </a:spcAft>
        <a:buClr>
          <a:srgbClr val="7D1E1E"/>
        </a:buClr>
        <a:buSzPct val="90000"/>
        <a:buFont typeface="Wingdings" pitchFamily="2" charset="2"/>
        <a:defRPr sz="2800" b="1">
          <a:solidFill>
            <a:srgbClr val="7D1E1E"/>
          </a:solidFill>
          <a:latin typeface="Verdana" pitchFamily="34" charset="0"/>
        </a:defRPr>
      </a:lvl2pPr>
      <a:lvl3pPr algn="l" rtl="0" eaLnBrk="1" fontAlgn="base" hangingPunct="1">
        <a:spcBef>
          <a:spcPct val="20000"/>
        </a:spcBef>
        <a:spcAft>
          <a:spcPct val="0"/>
        </a:spcAft>
        <a:buClr>
          <a:srgbClr val="7D1E1E"/>
        </a:buClr>
        <a:buSzPct val="90000"/>
        <a:buFont typeface="Wingdings" pitchFamily="2" charset="2"/>
        <a:defRPr sz="2800" b="1">
          <a:solidFill>
            <a:srgbClr val="7D1E1E"/>
          </a:solidFill>
          <a:latin typeface="Verdana" pitchFamily="34" charset="0"/>
        </a:defRPr>
      </a:lvl3pPr>
      <a:lvl4pPr algn="l" rtl="0" eaLnBrk="1" fontAlgn="base" hangingPunct="1">
        <a:spcBef>
          <a:spcPct val="20000"/>
        </a:spcBef>
        <a:spcAft>
          <a:spcPct val="0"/>
        </a:spcAft>
        <a:buClr>
          <a:srgbClr val="7D1E1E"/>
        </a:buClr>
        <a:buSzPct val="90000"/>
        <a:buFont typeface="Wingdings" pitchFamily="2" charset="2"/>
        <a:defRPr sz="2800" b="1">
          <a:solidFill>
            <a:srgbClr val="7D1E1E"/>
          </a:solidFill>
          <a:latin typeface="Verdana" pitchFamily="34" charset="0"/>
        </a:defRPr>
      </a:lvl4pPr>
      <a:lvl5pPr algn="l" rtl="0" eaLnBrk="1" fontAlgn="base" hangingPunct="1">
        <a:spcBef>
          <a:spcPct val="20000"/>
        </a:spcBef>
        <a:spcAft>
          <a:spcPct val="0"/>
        </a:spcAft>
        <a:buClr>
          <a:srgbClr val="7D1E1E"/>
        </a:buClr>
        <a:buSzPct val="90000"/>
        <a:buFont typeface="Wingdings" pitchFamily="2" charset="2"/>
        <a:defRPr sz="2800" b="1">
          <a:solidFill>
            <a:srgbClr val="7D1E1E"/>
          </a:solidFill>
          <a:latin typeface="Verdana" pitchFamily="34" charset="0"/>
        </a:defRPr>
      </a:lvl5pPr>
      <a:lvl6pPr marL="457200" algn="l" rtl="0" eaLnBrk="1" fontAlgn="base" hangingPunct="1">
        <a:spcBef>
          <a:spcPct val="20000"/>
        </a:spcBef>
        <a:spcAft>
          <a:spcPct val="0"/>
        </a:spcAft>
        <a:buClr>
          <a:srgbClr val="7D1E1E"/>
        </a:buClr>
        <a:buSzPct val="90000"/>
        <a:buFont typeface="Wingdings" pitchFamily="2" charset="2"/>
        <a:defRPr sz="2800" b="1">
          <a:solidFill>
            <a:srgbClr val="7D1E1E"/>
          </a:solidFill>
          <a:latin typeface="Verdana" pitchFamily="34" charset="0"/>
        </a:defRPr>
      </a:lvl6pPr>
      <a:lvl7pPr marL="914400" algn="l" rtl="0" eaLnBrk="1" fontAlgn="base" hangingPunct="1">
        <a:spcBef>
          <a:spcPct val="20000"/>
        </a:spcBef>
        <a:spcAft>
          <a:spcPct val="0"/>
        </a:spcAft>
        <a:buClr>
          <a:srgbClr val="7D1E1E"/>
        </a:buClr>
        <a:buSzPct val="90000"/>
        <a:buFont typeface="Wingdings" pitchFamily="2" charset="2"/>
        <a:defRPr sz="2800" b="1">
          <a:solidFill>
            <a:srgbClr val="7D1E1E"/>
          </a:solidFill>
          <a:latin typeface="Verdana" pitchFamily="34" charset="0"/>
        </a:defRPr>
      </a:lvl7pPr>
      <a:lvl8pPr marL="1371600" algn="l" rtl="0" eaLnBrk="1" fontAlgn="base" hangingPunct="1">
        <a:spcBef>
          <a:spcPct val="20000"/>
        </a:spcBef>
        <a:spcAft>
          <a:spcPct val="0"/>
        </a:spcAft>
        <a:buClr>
          <a:srgbClr val="7D1E1E"/>
        </a:buClr>
        <a:buSzPct val="90000"/>
        <a:buFont typeface="Wingdings" pitchFamily="2" charset="2"/>
        <a:defRPr sz="2800" b="1">
          <a:solidFill>
            <a:srgbClr val="7D1E1E"/>
          </a:solidFill>
          <a:latin typeface="Verdana" pitchFamily="34" charset="0"/>
        </a:defRPr>
      </a:lvl8pPr>
      <a:lvl9pPr marL="1828800" algn="l" rtl="0" eaLnBrk="1" fontAlgn="base" hangingPunct="1">
        <a:spcBef>
          <a:spcPct val="20000"/>
        </a:spcBef>
        <a:spcAft>
          <a:spcPct val="0"/>
        </a:spcAft>
        <a:buClr>
          <a:srgbClr val="7D1E1E"/>
        </a:buClr>
        <a:buSzPct val="90000"/>
        <a:buFont typeface="Wingdings" pitchFamily="2" charset="2"/>
        <a:defRPr sz="2800" b="1">
          <a:solidFill>
            <a:srgbClr val="7D1E1E"/>
          </a:solidFill>
          <a:latin typeface="Verdana" pitchFamily="34" charset="0"/>
        </a:defRPr>
      </a:lvl9pPr>
    </p:titleStyle>
    <p:bodyStyle>
      <a:lvl1pPr algn="l" rtl="0" eaLnBrk="1" fontAlgn="base" hangingPunct="1">
        <a:spcBef>
          <a:spcPct val="20000"/>
        </a:spcBef>
        <a:spcAft>
          <a:spcPct val="0"/>
        </a:spcAft>
        <a:buClr>
          <a:srgbClr val="7D1E1E"/>
        </a:buClr>
        <a:buSzPct val="90000"/>
        <a:buFont typeface="Wingdings" pitchFamily="2" charset="2"/>
        <a:defRPr sz="3600" b="1">
          <a:solidFill>
            <a:srgbClr val="7D1E1E"/>
          </a:solidFill>
          <a:latin typeface="+mn-lt"/>
          <a:ea typeface="+mn-ea"/>
          <a:cs typeface="+mn-cs"/>
        </a:defRPr>
      </a:lvl1pPr>
      <a:lvl2pPr marL="827088" indent="-285750" algn="l" rtl="0" eaLnBrk="1" fontAlgn="base" hangingPunct="1">
        <a:spcBef>
          <a:spcPct val="20000"/>
        </a:spcBef>
        <a:spcAft>
          <a:spcPct val="0"/>
        </a:spcAft>
        <a:buClr>
          <a:srgbClr val="7D1E1E"/>
        </a:buClr>
        <a:buSzPct val="75000"/>
        <a:buFont typeface="Wingdings" pitchFamily="2" charset="2"/>
        <a:buChar char="n"/>
        <a:defRPr sz="2600">
          <a:solidFill>
            <a:schemeClr val="tx1"/>
          </a:solidFill>
          <a:latin typeface="Arial" charset="0"/>
        </a:defRPr>
      </a:lvl2pPr>
      <a:lvl3pPr marL="1235075" indent="-228600" algn="l" rtl="0" eaLnBrk="1" fontAlgn="base" hangingPunct="1">
        <a:spcBef>
          <a:spcPct val="20000"/>
        </a:spcBef>
        <a:spcAft>
          <a:spcPct val="0"/>
        </a:spcAft>
        <a:buClr>
          <a:srgbClr val="7D1E1E"/>
        </a:buClr>
        <a:buFont typeface="Wingdings" pitchFamily="2" charset="2"/>
        <a:buChar char="n"/>
        <a:defRPr sz="2300">
          <a:solidFill>
            <a:schemeClr val="tx1"/>
          </a:solidFill>
          <a:latin typeface="Arial" charset="0"/>
        </a:defRPr>
      </a:lvl3pPr>
      <a:lvl4pPr marL="1643063" indent="-228600" algn="l" rtl="0" eaLnBrk="1" fontAlgn="base" hangingPunct="1">
        <a:spcBef>
          <a:spcPct val="20000"/>
        </a:spcBef>
        <a:spcAft>
          <a:spcPct val="0"/>
        </a:spcAft>
        <a:buClr>
          <a:srgbClr val="7D1E1E"/>
        </a:buClr>
        <a:buFont typeface="Wingdings" pitchFamily="2" charset="2"/>
        <a:buChar char="§"/>
        <a:defRPr sz="2000">
          <a:solidFill>
            <a:schemeClr val="tx1"/>
          </a:solidFill>
          <a:latin typeface="Arial" charset="0"/>
        </a:defRPr>
      </a:lvl4pPr>
      <a:lvl5pPr marL="2057400" indent="-228600" algn="l" rtl="0" eaLnBrk="1" fontAlgn="base" hangingPunct="1">
        <a:spcBef>
          <a:spcPct val="20000"/>
        </a:spcBef>
        <a:spcAft>
          <a:spcPct val="0"/>
        </a:spcAft>
        <a:buClr>
          <a:srgbClr val="7D1E1E"/>
        </a:buClr>
        <a:buFont typeface="Wingdings" pitchFamily="2" charset="2"/>
        <a:buChar char="§"/>
        <a:defRPr sz="2000">
          <a:solidFill>
            <a:schemeClr val="tx1"/>
          </a:solidFill>
          <a:latin typeface="Arial" charset="0"/>
        </a:defRPr>
      </a:lvl5pPr>
      <a:lvl6pPr marL="2514600" indent="-228600" algn="l" rtl="0" eaLnBrk="1" fontAlgn="base" hangingPunct="1">
        <a:spcBef>
          <a:spcPct val="20000"/>
        </a:spcBef>
        <a:spcAft>
          <a:spcPct val="0"/>
        </a:spcAft>
        <a:buClr>
          <a:srgbClr val="7D1E1E"/>
        </a:buClr>
        <a:buFont typeface="Wingdings" pitchFamily="2" charset="2"/>
        <a:buChar char="§"/>
        <a:defRPr sz="2000">
          <a:solidFill>
            <a:schemeClr val="tx1"/>
          </a:solidFill>
          <a:latin typeface="Arial" charset="0"/>
        </a:defRPr>
      </a:lvl6pPr>
      <a:lvl7pPr marL="2971800" indent="-228600" algn="l" rtl="0" eaLnBrk="1" fontAlgn="base" hangingPunct="1">
        <a:spcBef>
          <a:spcPct val="20000"/>
        </a:spcBef>
        <a:spcAft>
          <a:spcPct val="0"/>
        </a:spcAft>
        <a:buClr>
          <a:srgbClr val="7D1E1E"/>
        </a:buClr>
        <a:buFont typeface="Wingdings" pitchFamily="2" charset="2"/>
        <a:buChar char="§"/>
        <a:defRPr sz="2000">
          <a:solidFill>
            <a:schemeClr val="tx1"/>
          </a:solidFill>
          <a:latin typeface="Arial" charset="0"/>
        </a:defRPr>
      </a:lvl7pPr>
      <a:lvl8pPr marL="3429000" indent="-228600" algn="l" rtl="0" eaLnBrk="1" fontAlgn="base" hangingPunct="1">
        <a:spcBef>
          <a:spcPct val="20000"/>
        </a:spcBef>
        <a:spcAft>
          <a:spcPct val="0"/>
        </a:spcAft>
        <a:buClr>
          <a:srgbClr val="7D1E1E"/>
        </a:buClr>
        <a:buFont typeface="Wingdings" pitchFamily="2" charset="2"/>
        <a:buChar char="§"/>
        <a:defRPr sz="2000">
          <a:solidFill>
            <a:schemeClr val="tx1"/>
          </a:solidFill>
          <a:latin typeface="Arial" charset="0"/>
        </a:defRPr>
      </a:lvl8pPr>
      <a:lvl9pPr marL="3886200" indent="-228600" algn="l" rtl="0" eaLnBrk="1" fontAlgn="base" hangingPunct="1">
        <a:spcBef>
          <a:spcPct val="20000"/>
        </a:spcBef>
        <a:spcAft>
          <a:spcPct val="0"/>
        </a:spcAft>
        <a:buClr>
          <a:srgbClr val="7D1E1E"/>
        </a:buClr>
        <a:buFont typeface="Wingdings" pitchFamily="2" charset="2"/>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www.youtube.com/watch?v=gevdV4LvipQ"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gif"/><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sz="4000" dirty="0" err="1"/>
              <a:t>Presentation</a:t>
            </a:r>
            <a:r>
              <a:rPr lang="cs-CZ" sz="4000" dirty="0"/>
              <a:t> </a:t>
            </a:r>
            <a:r>
              <a:rPr lang="cs-CZ" sz="4000" dirty="0" err="1"/>
              <a:t>Skills</a:t>
            </a:r>
            <a:r>
              <a:rPr lang="cs-CZ" sz="4000" dirty="0"/>
              <a:t> </a:t>
            </a:r>
            <a:r>
              <a:rPr lang="cs-CZ" sz="4000" dirty="0" err="1"/>
              <a:t>Lecture</a:t>
            </a:r>
            <a:br>
              <a:rPr lang="cs-CZ" sz="4000" dirty="0"/>
            </a:br>
            <a:endParaRPr lang="en-US" sz="1600" dirty="0">
              <a:solidFill>
                <a:schemeClr val="accent4">
                  <a:lumMod val="50000"/>
                  <a:lumOff val="50000"/>
                </a:schemeClr>
              </a:solidFill>
            </a:endParaRPr>
          </a:p>
        </p:txBody>
      </p:sp>
      <p:sp>
        <p:nvSpPr>
          <p:cNvPr id="3" name="Podnadpis 2"/>
          <p:cNvSpPr>
            <a:spLocks noGrp="1"/>
          </p:cNvSpPr>
          <p:nvPr>
            <p:ph type="subTitle" idx="1"/>
          </p:nvPr>
        </p:nvSpPr>
        <p:spPr/>
        <p:txBody>
          <a:bodyPr/>
          <a:lstStyle/>
          <a:p>
            <a:r>
              <a:rPr lang="cs-CZ" b="1" dirty="0"/>
              <a:t>Jan Řezáč</a:t>
            </a:r>
            <a:endParaRPr lang="en-US" b="1" dirty="0"/>
          </a:p>
        </p:txBody>
      </p:sp>
    </p:spTree>
    <p:extLst>
      <p:ext uri="{BB962C8B-B14F-4D97-AF65-F5344CB8AC3E}">
        <p14:creationId xmlns:p14="http://schemas.microsoft.com/office/powerpoint/2010/main" val="42609324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p:cNvPicPr>
            <a:picLocks noChangeAspect="1" noChangeArrowheads="1"/>
          </p:cNvPicPr>
          <p:nvPr/>
        </p:nvPicPr>
        <p:blipFill>
          <a:blip r:embed="rId3" cstate="print"/>
          <a:srcRect/>
          <a:stretch>
            <a:fillRect/>
          </a:stretch>
        </p:blipFill>
        <p:spPr bwMode="auto">
          <a:xfrm>
            <a:off x="2808428" y="4265525"/>
            <a:ext cx="3788415" cy="2412790"/>
          </a:xfrm>
          <a:prstGeom prst="rect">
            <a:avLst/>
          </a:prstGeom>
          <a:noFill/>
          <a:ln w="9525" cap="flat">
            <a:noFill/>
            <a:round/>
            <a:headEnd/>
            <a:tailEnd/>
          </a:ln>
          <a:effectLst/>
        </p:spPr>
      </p:pic>
      <p:sp>
        <p:nvSpPr>
          <p:cNvPr id="12" name="Rectangle 2"/>
          <p:cNvSpPr txBox="1">
            <a:spLocks noChangeArrowheads="1"/>
          </p:cNvSpPr>
          <p:nvPr/>
        </p:nvSpPr>
        <p:spPr bwMode="auto">
          <a:xfrm>
            <a:off x="1052460" y="1604520"/>
            <a:ext cx="7438590" cy="2673607"/>
          </a:xfrm>
          <a:prstGeom prst="rect">
            <a:avLst/>
          </a:prstGeom>
          <a:noFill/>
          <a:ln w="9525" cap="flat">
            <a:noFill/>
            <a:round/>
            <a:headEnd/>
            <a:tailEnd/>
          </a:ln>
          <a:effectLst/>
        </p:spPr>
        <p:txBody>
          <a:bodyPr vert="horz" wrap="square" lIns="0" tIns="25471" rIns="0" bIns="0" numCol="1" anchor="t" anchorCtr="0" compatLnSpc="1">
            <a:prstTxWarp prst="textNoShape">
              <a:avLst/>
            </a:prstTxWarp>
          </a:bodyPr>
          <a:lstStyle/>
          <a:p>
            <a:pPr indent="-306725">
              <a:lnSpc>
                <a:spcPct val="150000"/>
              </a:lnSpc>
              <a:buFont typeface="Arial" pitchFamily="34" charset="0"/>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cs-CZ" sz="1814" dirty="0">
                <a:latin typeface="Calibri" pitchFamily="34" charset="0"/>
              </a:rPr>
              <a:t>It is best if they are relaxed, natural and flexible.</a:t>
            </a:r>
          </a:p>
          <a:p>
            <a:pPr indent="-306725">
              <a:lnSpc>
                <a:spcPct val="150000"/>
              </a:lnSpc>
              <a:buFont typeface="Arial" pitchFamily="34" charset="0"/>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endParaRPr lang="cs-CZ" sz="1814" dirty="0">
              <a:latin typeface="Calibri" pitchFamily="34" charset="0"/>
            </a:endParaRPr>
          </a:p>
          <a:p>
            <a:pPr indent="-306725">
              <a:lnSpc>
                <a:spcPct val="150000"/>
              </a:lnSpc>
              <a:buFont typeface="Arial" pitchFamily="34" charset="0"/>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cs-CZ" sz="1814" dirty="0">
                <a:latin typeface="Calibri" pitchFamily="34" charset="0"/>
              </a:rPr>
              <a:t>Make them part of your voice.</a:t>
            </a:r>
          </a:p>
          <a:p>
            <a:pPr indent="-306725">
              <a:lnSpc>
                <a:spcPct val="150000"/>
              </a:lnSpc>
              <a:buFont typeface="Arial" pitchFamily="34" charset="0"/>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endParaRPr lang="cs-CZ" sz="1814" dirty="0">
              <a:latin typeface="Calibri" pitchFamily="34" charset="0"/>
            </a:endParaRPr>
          </a:p>
          <a:p>
            <a:pPr indent="-306725">
              <a:lnSpc>
                <a:spcPct val="150000"/>
              </a:lnSpc>
              <a:buFont typeface="Arial" pitchFamily="34" charset="0"/>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cs-CZ" sz="1814" dirty="0">
                <a:latin typeface="Calibri" pitchFamily="34" charset="0"/>
              </a:rPr>
              <a:t>Things you can do include counting, pointing at things or relating to audience.</a:t>
            </a:r>
          </a:p>
        </p:txBody>
      </p:sp>
      <p:sp>
        <p:nvSpPr>
          <p:cNvPr id="13" name="Rectangle 1"/>
          <p:cNvSpPr txBox="1">
            <a:spLocks noChangeArrowheads="1"/>
          </p:cNvSpPr>
          <p:nvPr/>
        </p:nvSpPr>
        <p:spPr bwMode="auto">
          <a:xfrm>
            <a:off x="195728" y="526388"/>
            <a:ext cx="8483153" cy="1139040"/>
          </a:xfrm>
          <a:prstGeom prst="rect">
            <a:avLst/>
          </a:prstGeom>
          <a:noFill/>
          <a:ln w="9525" cap="flat">
            <a:noFill/>
            <a:round/>
            <a:headEnd/>
            <a:tailEnd/>
          </a:ln>
          <a:effectLst/>
        </p:spPr>
        <p:txBody>
          <a:bodyPr vert="horz" wrap="square" lIns="0" tIns="0" rIns="0" bIns="0" numCol="1" anchor="ctr" anchorCtr="0" compatLnSpc="1">
            <a:prstTxWarp prst="textNoShape">
              <a:avLst/>
            </a:prstTxWarp>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cs-CZ" sz="2177" b="1" kern="0" dirty="0">
                <a:solidFill>
                  <a:srgbClr val="000000"/>
                </a:solidFill>
                <a:latin typeface="Calibri" pitchFamily="34" charset="0"/>
                <a:ea typeface="+mj-ea"/>
                <a:cs typeface="+mj-cs"/>
              </a:rPr>
              <a:t>What to do with hands?</a:t>
            </a:r>
          </a:p>
        </p:txBody>
      </p:sp>
    </p:spTree>
    <p:extLst>
      <p:ext uri="{BB962C8B-B14F-4D97-AF65-F5344CB8AC3E}">
        <p14:creationId xmlns:p14="http://schemas.microsoft.com/office/powerpoint/2010/main" val="917824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5395500-87E8-DB9A-FD29-82E25420DA19}"/>
              </a:ext>
            </a:extLst>
          </p:cNvPr>
          <p:cNvSpPr>
            <a:spLocks noGrp="1"/>
          </p:cNvSpPr>
          <p:nvPr>
            <p:ph type="title"/>
          </p:nvPr>
        </p:nvSpPr>
        <p:spPr/>
        <p:txBody>
          <a:bodyPr/>
          <a:lstStyle/>
          <a:p>
            <a:r>
              <a:rPr lang="en-US" b="1" dirty="0"/>
              <a:t>3 Ways to Improve Your Communication Skills</a:t>
            </a:r>
            <a:br>
              <a:rPr lang="en-US" b="1" dirty="0"/>
            </a:br>
            <a:endParaRPr lang="cs-CZ" dirty="0"/>
          </a:p>
        </p:txBody>
      </p:sp>
      <p:pic>
        <p:nvPicPr>
          <p:cNvPr id="5" name="3 Ways to Improve Your Communication Skills">
            <a:hlinkClick r:id="" action="ppaction://media"/>
            <a:extLst>
              <a:ext uri="{FF2B5EF4-FFF2-40B4-BE49-F238E27FC236}">
                <a16:creationId xmlns:a16="http://schemas.microsoft.com/office/drawing/2014/main" id="{B58C615A-0A4F-4FEA-9D34-810D4E880C2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14399" y="1988839"/>
            <a:ext cx="7745413" cy="4142085"/>
          </a:xfrm>
        </p:spPr>
      </p:pic>
      <p:sp>
        <p:nvSpPr>
          <p:cNvPr id="4" name="Zástupný symbol pro zápatí 3">
            <a:extLst>
              <a:ext uri="{FF2B5EF4-FFF2-40B4-BE49-F238E27FC236}">
                <a16:creationId xmlns:a16="http://schemas.microsoft.com/office/drawing/2014/main" id="{5A130024-72F9-7CEE-0D05-9BC6131AD37A}"/>
              </a:ext>
            </a:extLst>
          </p:cNvPr>
          <p:cNvSpPr>
            <a:spLocks noGrp="1"/>
          </p:cNvSpPr>
          <p:nvPr>
            <p:ph type="ftr" sz="quarter" idx="10"/>
          </p:nvPr>
        </p:nvSpPr>
        <p:spPr/>
        <p:txBody>
          <a:bodyPr/>
          <a:lstStyle/>
          <a:p>
            <a:r>
              <a:rPr lang="en-US"/>
              <a:t>MPV_COMA Communication and Managerial Skills Training</a:t>
            </a:r>
          </a:p>
        </p:txBody>
      </p:sp>
    </p:spTree>
    <p:extLst>
      <p:ext uri="{BB962C8B-B14F-4D97-AF65-F5344CB8AC3E}">
        <p14:creationId xmlns:p14="http://schemas.microsoft.com/office/powerpoint/2010/main" val="342579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8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bwMode="auto">
          <a:xfrm>
            <a:off x="1052460" y="1604520"/>
            <a:ext cx="7438590" cy="2673607"/>
          </a:xfrm>
          <a:prstGeom prst="rect">
            <a:avLst/>
          </a:prstGeom>
          <a:noFill/>
          <a:ln w="9525" cap="flat">
            <a:noFill/>
            <a:round/>
            <a:headEnd/>
            <a:tailEnd/>
          </a:ln>
          <a:effectLst/>
        </p:spPr>
        <p:txBody>
          <a:bodyPr vert="horz" wrap="square" lIns="0" tIns="25471" rIns="0" bIns="0" numCol="1" anchor="t" anchorCtr="0" compatLnSpc="1">
            <a:prstTxWarp prst="textNoShape">
              <a:avLst/>
            </a:prstTxWarp>
          </a:bodyPr>
          <a:lstStyle/>
          <a:p>
            <a:pPr marL="311045" indent="-311045" defTabSz="407526" fontAlgn="base" hangingPunct="0">
              <a:lnSpc>
                <a:spcPct val="150000"/>
              </a:lnSpc>
              <a:spcBef>
                <a:spcPct val="0"/>
              </a:spcBef>
              <a:spcAft>
                <a:spcPts val="1282"/>
              </a:spcAft>
              <a:buClr>
                <a:srgbClr val="000000"/>
              </a:buClr>
              <a:buSzPct val="100000"/>
              <a:buFont typeface="+mj-lt"/>
              <a:buAutoNum type="arabicPeriod"/>
              <a:defRPr/>
            </a:pPr>
            <a:r>
              <a:rPr lang="en-US" sz="1814" kern="0" dirty="0">
                <a:latin typeface="Calibri" pitchFamily="34" charset="0"/>
              </a:rPr>
              <a:t>Rule of three</a:t>
            </a:r>
          </a:p>
          <a:p>
            <a:pPr marL="311045" indent="-311045" defTabSz="407526" fontAlgn="base" hangingPunct="0">
              <a:lnSpc>
                <a:spcPct val="150000"/>
              </a:lnSpc>
              <a:spcBef>
                <a:spcPct val="0"/>
              </a:spcBef>
              <a:spcAft>
                <a:spcPts val="1282"/>
              </a:spcAft>
              <a:buClr>
                <a:srgbClr val="000000"/>
              </a:buClr>
              <a:buSzPct val="100000"/>
              <a:buFont typeface="+mj-lt"/>
              <a:buAutoNum type="arabicPeriod"/>
              <a:defRPr/>
            </a:pPr>
            <a:r>
              <a:rPr lang="en-US" sz="1814" kern="0" dirty="0">
                <a:latin typeface="Calibri" pitchFamily="34" charset="0"/>
              </a:rPr>
              <a:t>Pauses in your speech</a:t>
            </a:r>
          </a:p>
          <a:p>
            <a:pPr marL="311045" indent="-311045" defTabSz="407526" fontAlgn="base" hangingPunct="0">
              <a:lnSpc>
                <a:spcPct val="150000"/>
              </a:lnSpc>
              <a:spcBef>
                <a:spcPct val="0"/>
              </a:spcBef>
              <a:spcAft>
                <a:spcPts val="1282"/>
              </a:spcAft>
              <a:buClr>
                <a:srgbClr val="000000"/>
              </a:buClr>
              <a:buSzPct val="100000"/>
              <a:buFont typeface="+mj-lt"/>
              <a:buAutoNum type="arabicPeriod"/>
              <a:defRPr/>
            </a:pPr>
            <a:r>
              <a:rPr lang="en-US" sz="1814" kern="0" dirty="0">
                <a:latin typeface="Calibri" pitchFamily="34" charset="0"/>
              </a:rPr>
              <a:t>Intonation</a:t>
            </a:r>
          </a:p>
          <a:p>
            <a:pPr marL="311045" indent="-311045" defTabSz="407526" fontAlgn="base" hangingPunct="0">
              <a:lnSpc>
                <a:spcPct val="150000"/>
              </a:lnSpc>
              <a:spcBef>
                <a:spcPct val="0"/>
              </a:spcBef>
              <a:spcAft>
                <a:spcPts val="1282"/>
              </a:spcAft>
              <a:buClr>
                <a:srgbClr val="000000"/>
              </a:buClr>
              <a:buSzPct val="100000"/>
              <a:buFont typeface="+mj-lt"/>
              <a:buAutoNum type="arabicPeriod"/>
              <a:defRPr/>
            </a:pPr>
            <a:r>
              <a:rPr lang="en-US" sz="1814" kern="0" dirty="0">
                <a:latin typeface="Calibri" pitchFamily="34" charset="0"/>
              </a:rPr>
              <a:t>Metaphor</a:t>
            </a:r>
          </a:p>
          <a:p>
            <a:pPr marL="311045" indent="-311045" defTabSz="407526" fontAlgn="base" hangingPunct="0">
              <a:lnSpc>
                <a:spcPct val="150000"/>
              </a:lnSpc>
              <a:spcBef>
                <a:spcPct val="0"/>
              </a:spcBef>
              <a:spcAft>
                <a:spcPts val="1282"/>
              </a:spcAft>
              <a:buClr>
                <a:srgbClr val="000000"/>
              </a:buClr>
              <a:buSzPct val="100000"/>
              <a:buFont typeface="+mj-lt"/>
              <a:buAutoNum type="arabicPeriod"/>
              <a:defRPr/>
            </a:pPr>
            <a:r>
              <a:rPr lang="en-US" sz="1814" kern="0" dirty="0">
                <a:latin typeface="Calibri" pitchFamily="34" charset="0"/>
              </a:rPr>
              <a:t>Analogy</a:t>
            </a:r>
            <a:endParaRPr lang="cs-CZ" sz="1814" dirty="0"/>
          </a:p>
          <a:p>
            <a:pPr marL="311045" indent="-311045" defTabSz="407526" fontAlgn="base" hangingPunct="0">
              <a:lnSpc>
                <a:spcPct val="150000"/>
              </a:lnSpc>
              <a:spcBef>
                <a:spcPct val="0"/>
              </a:spcBef>
              <a:spcAft>
                <a:spcPts val="1282"/>
              </a:spcAft>
              <a:buClr>
                <a:srgbClr val="000000"/>
              </a:buClr>
              <a:buSzPct val="100000"/>
              <a:buFont typeface="+mj-lt"/>
              <a:buAutoNum type="arabicPeriod"/>
              <a:defRPr/>
            </a:pPr>
            <a:endParaRPr lang="en-US" sz="1814" kern="0" dirty="0">
              <a:latin typeface="Calibri" pitchFamily="34" charset="0"/>
            </a:endParaRPr>
          </a:p>
        </p:txBody>
      </p:sp>
      <p:sp>
        <p:nvSpPr>
          <p:cNvPr id="12" name="Rectangle 1"/>
          <p:cNvSpPr txBox="1">
            <a:spLocks noChangeArrowheads="1"/>
          </p:cNvSpPr>
          <p:nvPr/>
        </p:nvSpPr>
        <p:spPr bwMode="auto">
          <a:xfrm>
            <a:off x="195728" y="526388"/>
            <a:ext cx="8483153" cy="1139040"/>
          </a:xfrm>
          <a:prstGeom prst="rect">
            <a:avLst/>
          </a:prstGeom>
          <a:noFill/>
          <a:ln w="9525" cap="flat">
            <a:noFill/>
            <a:round/>
            <a:headEnd/>
            <a:tailEnd/>
          </a:ln>
          <a:effectLst/>
        </p:spPr>
        <p:txBody>
          <a:bodyPr vert="horz" wrap="square" lIns="0" tIns="0" rIns="0" bIns="0" numCol="1" anchor="ctr" anchorCtr="0" compatLnSpc="1">
            <a:prstTxWarp prst="textNoShape">
              <a:avLst/>
            </a:prstTxWarp>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cs-CZ" sz="2177" b="1" dirty="0">
                <a:latin typeface="Calibri" pitchFamily="34" charset="0"/>
              </a:rPr>
              <a:t>Pathos (</a:t>
            </a:r>
            <a:r>
              <a:rPr lang="nl-NL" sz="2177" b="1" dirty="0" err="1">
                <a:latin typeface="Calibri" pitchFamily="34" charset="0"/>
              </a:rPr>
              <a:t>language</a:t>
            </a:r>
            <a:r>
              <a:rPr lang="nl-NL" sz="2177" b="1" dirty="0">
                <a:latin typeface="Calibri" pitchFamily="34" charset="0"/>
              </a:rPr>
              <a:t> </a:t>
            </a:r>
            <a:r>
              <a:rPr lang="nl-NL" sz="2177" b="1" dirty="0" err="1">
                <a:latin typeface="Calibri" pitchFamily="34" charset="0"/>
              </a:rPr>
              <a:t>techniques</a:t>
            </a:r>
            <a:r>
              <a:rPr lang="cs-CZ" sz="2177" b="1" dirty="0">
                <a:latin typeface="Calibri" pitchFamily="34" charset="0"/>
              </a:rPr>
              <a:t>)</a:t>
            </a:r>
            <a:endParaRPr lang="cs-CZ" sz="2177" b="1" kern="0" dirty="0">
              <a:latin typeface="Calibri" pitchFamily="34" charset="0"/>
              <a:ea typeface="+mj-ea"/>
              <a:cs typeface="+mj-cs"/>
            </a:endParaRPr>
          </a:p>
        </p:txBody>
      </p:sp>
      <p:pic>
        <p:nvPicPr>
          <p:cNvPr id="7" name="Picture 4"/>
          <p:cNvPicPr>
            <a:picLocks noChangeAspect="1" noChangeArrowheads="1"/>
          </p:cNvPicPr>
          <p:nvPr/>
        </p:nvPicPr>
        <p:blipFill>
          <a:blip r:embed="rId3" cstate="print"/>
          <a:srcRect/>
          <a:stretch>
            <a:fillRect/>
          </a:stretch>
        </p:blipFill>
        <p:spPr bwMode="auto">
          <a:xfrm>
            <a:off x="4310730" y="1926697"/>
            <a:ext cx="3984480" cy="4036320"/>
          </a:xfrm>
          <a:prstGeom prst="rect">
            <a:avLst/>
          </a:prstGeom>
          <a:noFill/>
          <a:ln w="9525" cap="flat">
            <a:noFill/>
            <a:round/>
            <a:headEnd/>
            <a:tailEnd/>
          </a:ln>
          <a:effectLst/>
        </p:spPr>
      </p:pic>
    </p:spTree>
    <p:extLst>
      <p:ext uri="{BB962C8B-B14F-4D97-AF65-F5344CB8AC3E}">
        <p14:creationId xmlns:p14="http://schemas.microsoft.com/office/powerpoint/2010/main" val="373417333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
          <p:cNvSpPr txBox="1">
            <a:spLocks noChangeArrowheads="1"/>
          </p:cNvSpPr>
          <p:nvPr/>
        </p:nvSpPr>
        <p:spPr bwMode="auto">
          <a:xfrm>
            <a:off x="195728" y="526388"/>
            <a:ext cx="8483153" cy="1139040"/>
          </a:xfrm>
          <a:prstGeom prst="rect">
            <a:avLst/>
          </a:prstGeom>
          <a:noFill/>
          <a:ln w="9525" cap="flat">
            <a:noFill/>
            <a:round/>
            <a:headEnd/>
            <a:tailEnd/>
          </a:ln>
          <a:effectLst/>
        </p:spPr>
        <p:txBody>
          <a:bodyPr vert="horz" wrap="square" lIns="0" tIns="0" rIns="0" bIns="0" numCol="1" anchor="ctr" anchorCtr="0" compatLnSpc="1">
            <a:prstTxWarp prst="textNoShape">
              <a:avLst/>
            </a:prstTxWarp>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sz="2177" b="1" dirty="0">
                <a:solidFill>
                  <a:srgbClr val="000000"/>
                </a:solidFill>
                <a:latin typeface="Calibri" pitchFamily="34" charset="0"/>
              </a:rPr>
              <a:t>Time for some inspiration...</a:t>
            </a:r>
            <a:endParaRPr lang="cs-CZ" sz="2177" b="1" kern="0" dirty="0">
              <a:latin typeface="Calibri" pitchFamily="34" charset="0"/>
              <a:ea typeface="+mj-ea"/>
              <a:cs typeface="+mj-cs"/>
            </a:endParaRPr>
          </a:p>
        </p:txBody>
      </p:sp>
      <p:pic>
        <p:nvPicPr>
          <p:cNvPr id="7" name="Picture 3"/>
          <p:cNvPicPr>
            <a:picLocks noChangeAspect="1" noChangeArrowheads="1"/>
          </p:cNvPicPr>
          <p:nvPr/>
        </p:nvPicPr>
        <p:blipFill>
          <a:blip r:embed="rId3" cstate="print"/>
          <a:srcRect/>
          <a:stretch>
            <a:fillRect/>
          </a:stretch>
        </p:blipFill>
        <p:spPr bwMode="auto">
          <a:xfrm>
            <a:off x="2220571" y="2122651"/>
            <a:ext cx="4180320" cy="3948480"/>
          </a:xfrm>
          <a:prstGeom prst="rect">
            <a:avLst/>
          </a:prstGeom>
          <a:noFill/>
          <a:ln w="9525" cap="flat">
            <a:noFill/>
            <a:round/>
            <a:headEnd/>
            <a:tailEnd/>
          </a:ln>
          <a:effectLst/>
        </p:spPr>
      </p:pic>
      <p:sp>
        <p:nvSpPr>
          <p:cNvPr id="2" name="TextBox 1"/>
          <p:cNvSpPr txBox="1"/>
          <p:nvPr/>
        </p:nvSpPr>
        <p:spPr>
          <a:xfrm>
            <a:off x="687560" y="6165304"/>
            <a:ext cx="4196983" cy="261610"/>
          </a:xfrm>
          <a:prstGeom prst="rect">
            <a:avLst/>
          </a:prstGeom>
          <a:noFill/>
        </p:spPr>
        <p:txBody>
          <a:bodyPr wrap="none" rtlCol="0">
            <a:spAutoFit/>
          </a:bodyPr>
          <a:lstStyle/>
          <a:p>
            <a:r>
              <a:rPr lang="cs-CZ" sz="1100" dirty="0">
                <a:hlinkClick r:id="rId4"/>
              </a:rPr>
              <a:t>https://www.youtube.com/watch?v=gevdV4LvipQ</a:t>
            </a:r>
            <a:r>
              <a:rPr lang="cs-CZ" sz="1100" dirty="0"/>
              <a:t>; 1:30</a:t>
            </a:r>
          </a:p>
        </p:txBody>
      </p:sp>
    </p:spTree>
    <p:extLst>
      <p:ext uri="{BB962C8B-B14F-4D97-AF65-F5344CB8AC3E}">
        <p14:creationId xmlns:p14="http://schemas.microsoft.com/office/powerpoint/2010/main" val="415471526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5"/>
          <p:cNvPicPr>
            <a:picLocks noChangeAspect="1" noChangeArrowheads="1"/>
          </p:cNvPicPr>
          <p:nvPr/>
        </p:nvPicPr>
        <p:blipFill>
          <a:blip r:embed="rId3" cstate="print"/>
          <a:srcRect/>
          <a:stretch>
            <a:fillRect/>
          </a:stretch>
        </p:blipFill>
        <p:spPr bwMode="auto">
          <a:xfrm>
            <a:off x="6204714" y="3861047"/>
            <a:ext cx="2592520" cy="2741779"/>
          </a:xfrm>
          <a:prstGeom prst="rect">
            <a:avLst/>
          </a:prstGeom>
          <a:noFill/>
          <a:ln w="9525" cap="flat">
            <a:noFill/>
            <a:round/>
            <a:headEnd/>
            <a:tailEnd/>
          </a:ln>
          <a:effectLst/>
        </p:spPr>
      </p:pic>
      <p:sp>
        <p:nvSpPr>
          <p:cNvPr id="11" name="Rectangle 2"/>
          <p:cNvSpPr txBox="1">
            <a:spLocks noChangeArrowheads="1"/>
          </p:cNvSpPr>
          <p:nvPr/>
        </p:nvSpPr>
        <p:spPr bwMode="auto">
          <a:xfrm>
            <a:off x="1052460" y="1604520"/>
            <a:ext cx="7438590" cy="2673607"/>
          </a:xfrm>
          <a:prstGeom prst="rect">
            <a:avLst/>
          </a:prstGeom>
          <a:noFill/>
          <a:ln w="9525" cap="flat">
            <a:noFill/>
            <a:round/>
            <a:headEnd/>
            <a:tailEnd/>
          </a:ln>
          <a:effectLst/>
        </p:spPr>
        <p:txBody>
          <a:bodyPr vert="horz" wrap="square" lIns="0" tIns="25471" rIns="0" bIns="0" numCol="1" anchor="t" anchorCtr="0" compatLnSpc="1">
            <a:prstTxWarp prst="textNoShape">
              <a:avLst/>
            </a:prstTxWarp>
          </a:bodyPr>
          <a:lstStyle/>
          <a:p>
            <a:pPr indent="-305285">
              <a:lnSpc>
                <a:spcPct val="150000"/>
              </a:lnSpc>
              <a:buFont typeface="Arial" pitchFamily="34" charset="0"/>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cs-CZ" sz="1814" dirty="0">
                <a:latin typeface="Calibri" pitchFamily="34" charset="0"/>
              </a:rPr>
              <a:t>Have you noticed how </a:t>
            </a:r>
            <a:r>
              <a:rPr lang="cs-CZ" sz="1814" dirty="0" err="1">
                <a:latin typeface="Calibri" pitchFamily="34" charset="0"/>
              </a:rPr>
              <a:t>often</a:t>
            </a:r>
            <a:r>
              <a:rPr lang="cs-CZ" sz="1814" dirty="0">
                <a:latin typeface="Calibri" pitchFamily="34" charset="0"/>
              </a:rPr>
              <a:t> </a:t>
            </a:r>
            <a:r>
              <a:rPr lang="cs-CZ" sz="1814" dirty="0" err="1">
                <a:latin typeface="Calibri" pitchFamily="34" charset="0"/>
              </a:rPr>
              <a:t>there</a:t>
            </a:r>
            <a:r>
              <a:rPr lang="cs-CZ" sz="1814" dirty="0">
                <a:latin typeface="Calibri" pitchFamily="34" charset="0"/>
              </a:rPr>
              <a:t> are on slides precisely </a:t>
            </a:r>
            <a:r>
              <a:rPr lang="cs-CZ" sz="1814" b="1" i="1" dirty="0">
                <a:latin typeface="Calibri" pitchFamily="34" charset="0"/>
              </a:rPr>
              <a:t>three</a:t>
            </a:r>
            <a:r>
              <a:rPr lang="cs-CZ" sz="1814" i="1" dirty="0">
                <a:latin typeface="Calibri" pitchFamily="34" charset="0"/>
              </a:rPr>
              <a:t> </a:t>
            </a:r>
            <a:r>
              <a:rPr lang="cs-CZ" sz="1814" dirty="0">
                <a:latin typeface="Calibri" pitchFamily="34" charset="0"/>
              </a:rPr>
              <a:t>facts?</a:t>
            </a:r>
          </a:p>
          <a:p>
            <a:pPr indent="-305285">
              <a:lnSpc>
                <a:spcPct val="150000"/>
              </a:lnSpc>
              <a:buFont typeface="Arial" pitchFamily="34" charset="0"/>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endParaRPr lang="cs-CZ" sz="1814" dirty="0">
              <a:latin typeface="Calibri" pitchFamily="34" charset="0"/>
            </a:endParaRPr>
          </a:p>
          <a:p>
            <a:pPr indent="-305285">
              <a:lnSpc>
                <a:spcPct val="150000"/>
              </a:lnSpc>
              <a:buFont typeface="Arial" pitchFamily="34" charset="0"/>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cs-CZ" sz="1814" dirty="0">
                <a:latin typeface="Calibri" pitchFamily="34" charset="0"/>
              </a:rPr>
              <a:t>It is a good number. Two is too little. Four is too much, and people forget.</a:t>
            </a:r>
          </a:p>
          <a:p>
            <a:pPr indent="-305285">
              <a:lnSpc>
                <a:spcPct val="150000"/>
              </a:lnSpc>
              <a:buFont typeface="Arial" pitchFamily="34" charset="0"/>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endParaRPr lang="cs-CZ" sz="1814" dirty="0">
              <a:latin typeface="Calibri" pitchFamily="34" charset="0"/>
            </a:endParaRPr>
          </a:p>
          <a:p>
            <a:pPr indent="-305285">
              <a:lnSpc>
                <a:spcPct val="150000"/>
              </a:lnSpc>
              <a:buFont typeface="Arial" pitchFamily="34" charset="0"/>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cs-CZ" sz="1814" dirty="0">
                <a:latin typeface="Calibri" pitchFamily="34" charset="0"/>
              </a:rPr>
              <a:t>Good speakers use it </a:t>
            </a:r>
            <a:r>
              <a:rPr lang="cs-CZ" sz="1814" dirty="0" err="1">
                <a:latin typeface="Calibri" pitchFamily="34" charset="0"/>
              </a:rPr>
              <a:t>often</a:t>
            </a:r>
            <a:r>
              <a:rPr lang="nl-NL" sz="1814" dirty="0">
                <a:latin typeface="Calibri" pitchFamily="34" charset="0"/>
              </a:rPr>
              <a:t>.</a:t>
            </a:r>
            <a:r>
              <a:rPr lang="cs-CZ" sz="1814" dirty="0">
                <a:latin typeface="Calibri" pitchFamily="34" charset="0"/>
              </a:rPr>
              <a:t> It </a:t>
            </a:r>
            <a:r>
              <a:rPr lang="cs-CZ" sz="1814" dirty="0" err="1">
                <a:latin typeface="Calibri" pitchFamily="34" charset="0"/>
              </a:rPr>
              <a:t>is</a:t>
            </a:r>
            <a:r>
              <a:rPr lang="cs-CZ" sz="1814" dirty="0">
                <a:latin typeface="Calibri" pitchFamily="34" charset="0"/>
              </a:rPr>
              <a:t> a </a:t>
            </a:r>
            <a:r>
              <a:rPr lang="cs-CZ" sz="1814" dirty="0" err="1">
                <a:latin typeface="Calibri" pitchFamily="34" charset="0"/>
              </a:rPr>
              <a:t>hint</a:t>
            </a:r>
            <a:r>
              <a:rPr lang="cs-CZ" sz="1814" dirty="0">
                <a:latin typeface="Calibri" pitchFamily="34" charset="0"/>
              </a:rPr>
              <a:t>, not a rule.</a:t>
            </a:r>
          </a:p>
          <a:p>
            <a:pPr marL="311045" indent="-311045" defTabSz="407526" fontAlgn="base" hangingPunct="0">
              <a:lnSpc>
                <a:spcPct val="150000"/>
              </a:lnSpc>
              <a:spcBef>
                <a:spcPct val="0"/>
              </a:spcBef>
              <a:spcAft>
                <a:spcPts val="1282"/>
              </a:spcAft>
              <a:buClr>
                <a:srgbClr val="000000"/>
              </a:buClr>
              <a:buSzPct val="100000"/>
              <a:buFont typeface="Arial" pitchFamily="34" charset="0"/>
              <a:buChar char="•"/>
              <a:defRPr/>
            </a:pPr>
            <a:endParaRPr lang="nl-NL" sz="1814" kern="0" dirty="0">
              <a:latin typeface="Calibri" pitchFamily="34" charset="0"/>
            </a:endParaRPr>
          </a:p>
        </p:txBody>
      </p:sp>
      <p:sp>
        <p:nvSpPr>
          <p:cNvPr id="12" name="Rectangle 1"/>
          <p:cNvSpPr txBox="1">
            <a:spLocks noChangeArrowheads="1"/>
          </p:cNvSpPr>
          <p:nvPr/>
        </p:nvSpPr>
        <p:spPr bwMode="auto">
          <a:xfrm>
            <a:off x="195728" y="526388"/>
            <a:ext cx="8483153" cy="1139040"/>
          </a:xfrm>
          <a:prstGeom prst="rect">
            <a:avLst/>
          </a:prstGeom>
          <a:noFill/>
          <a:ln w="9525" cap="flat">
            <a:noFill/>
            <a:round/>
            <a:headEnd/>
            <a:tailEnd/>
          </a:ln>
          <a:effectLst/>
        </p:spPr>
        <p:txBody>
          <a:bodyPr vert="horz" wrap="square" lIns="0" tIns="0" rIns="0" bIns="0" numCol="1" anchor="ctr" anchorCtr="0" compatLnSpc="1">
            <a:prstTxWarp prst="textNoShape">
              <a:avLst/>
            </a:prstTxWarp>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cs-CZ" sz="2177" b="1" dirty="0">
                <a:latin typeface="Calibri" pitchFamily="34" charset="0"/>
              </a:rPr>
              <a:t>The Rule of Three</a:t>
            </a:r>
            <a:endParaRPr lang="cs-CZ" sz="2177" b="1" kern="0" dirty="0">
              <a:latin typeface="Calibri" pitchFamily="34" charset="0"/>
              <a:ea typeface="+mj-ea"/>
              <a:cs typeface="+mj-cs"/>
            </a:endParaRPr>
          </a:p>
        </p:txBody>
      </p:sp>
      <p:pic>
        <p:nvPicPr>
          <p:cNvPr id="10" name="Picture 4"/>
          <p:cNvPicPr>
            <a:picLocks noChangeAspect="1" noChangeArrowheads="1"/>
          </p:cNvPicPr>
          <p:nvPr/>
        </p:nvPicPr>
        <p:blipFill>
          <a:blip r:embed="rId4" cstate="print"/>
          <a:srcRect/>
          <a:stretch>
            <a:fillRect/>
          </a:stretch>
        </p:blipFill>
        <p:spPr bwMode="auto">
          <a:xfrm>
            <a:off x="1959301" y="4343445"/>
            <a:ext cx="2549214" cy="1695105"/>
          </a:xfrm>
          <a:prstGeom prst="rect">
            <a:avLst/>
          </a:prstGeom>
          <a:noFill/>
          <a:ln w="9525" cap="flat">
            <a:noFill/>
            <a:round/>
            <a:headEnd/>
            <a:tailEnd/>
          </a:ln>
          <a:effectLst/>
        </p:spPr>
      </p:pic>
    </p:spTree>
    <p:extLst>
      <p:ext uri="{BB962C8B-B14F-4D97-AF65-F5344CB8AC3E}">
        <p14:creationId xmlns:p14="http://schemas.microsoft.com/office/powerpoint/2010/main" val="257651571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Rectangle 2"/>
          <p:cNvSpPr txBox="1">
            <a:spLocks noChangeArrowheads="1"/>
          </p:cNvSpPr>
          <p:nvPr/>
        </p:nvSpPr>
        <p:spPr bwMode="auto">
          <a:xfrm>
            <a:off x="1052460" y="1604520"/>
            <a:ext cx="7438590" cy="2673607"/>
          </a:xfrm>
          <a:prstGeom prst="rect">
            <a:avLst/>
          </a:prstGeom>
          <a:noFill/>
          <a:ln w="9525" cap="flat">
            <a:noFill/>
            <a:round/>
            <a:headEnd/>
            <a:tailEnd/>
          </a:ln>
          <a:effectLst/>
        </p:spPr>
        <p:txBody>
          <a:bodyPr vert="horz" wrap="square" lIns="0" tIns="25471" rIns="0" bIns="0" numCol="1" anchor="t" anchorCtr="0" compatLnSpc="1">
            <a:prstTxWarp prst="textNoShape">
              <a:avLst/>
            </a:prstTxWarp>
          </a:bodyPr>
          <a:lstStyle/>
          <a:p>
            <a:pPr indent="-305285">
              <a:buFont typeface="Arial" pitchFamily="34" charset="0"/>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cs-CZ" sz="1814" dirty="0">
                <a:latin typeface="Calibri" pitchFamily="34" charset="0"/>
              </a:rPr>
              <a:t>It is ABSOLUTELY NORMAL to have a 3 seconds pause.</a:t>
            </a:r>
          </a:p>
          <a:p>
            <a:pPr indent="-305285">
              <a:buFont typeface="Arial" pitchFamily="34" charset="0"/>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endParaRPr lang="cs-CZ" sz="1814" dirty="0">
              <a:latin typeface="Calibri" pitchFamily="34" charset="0"/>
            </a:endParaRPr>
          </a:p>
          <a:p>
            <a:pPr indent="-305285">
              <a:buFont typeface="Arial" pitchFamily="34" charset="0"/>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cs-CZ" sz="1814" dirty="0">
                <a:latin typeface="Calibri" pitchFamily="34" charset="0"/>
              </a:rPr>
              <a:t>You can organise your thoughts, or use the pause to build tension.</a:t>
            </a:r>
          </a:p>
          <a:p>
            <a:pPr indent="-305285">
              <a:buFont typeface="Arial" pitchFamily="34" charset="0"/>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endParaRPr lang="cs-CZ" sz="1814" dirty="0">
              <a:latin typeface="Calibri" pitchFamily="34" charset="0"/>
            </a:endParaRPr>
          </a:p>
          <a:p>
            <a:pPr indent="-305285">
              <a:buFont typeface="Arial" pitchFamily="34" charset="0"/>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cs-CZ" sz="1814" dirty="0">
                <a:latin typeface="Calibri" pitchFamily="34" charset="0"/>
              </a:rPr>
              <a:t>For experienced – work on your intonation. use your voice to target keypoints.</a:t>
            </a:r>
          </a:p>
          <a:p>
            <a:pPr indent="-305285">
              <a:buFont typeface="Arial" pitchFamily="34" charset="0"/>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endParaRPr lang="cs-CZ" sz="1814" dirty="0">
              <a:latin typeface="Calibri" pitchFamily="34" charset="0"/>
            </a:endParaRPr>
          </a:p>
        </p:txBody>
      </p:sp>
      <p:sp>
        <p:nvSpPr>
          <p:cNvPr id="12" name="Rectangle 1"/>
          <p:cNvSpPr txBox="1">
            <a:spLocks noChangeArrowheads="1"/>
          </p:cNvSpPr>
          <p:nvPr/>
        </p:nvSpPr>
        <p:spPr bwMode="auto">
          <a:xfrm>
            <a:off x="195728" y="526388"/>
            <a:ext cx="8483153" cy="1139040"/>
          </a:xfrm>
          <a:prstGeom prst="rect">
            <a:avLst/>
          </a:prstGeom>
          <a:noFill/>
          <a:ln w="9525" cap="flat">
            <a:noFill/>
            <a:round/>
            <a:headEnd/>
            <a:tailEnd/>
          </a:ln>
          <a:effectLst/>
        </p:spPr>
        <p:txBody>
          <a:bodyPr vert="horz" wrap="square" lIns="0" tIns="0" rIns="0" bIns="0" numCol="1" anchor="ctr" anchorCtr="0" compatLnSpc="1">
            <a:prstTxWarp prst="textNoShape">
              <a:avLst/>
            </a:prstTxWarp>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cs-CZ" sz="2177" b="1" dirty="0">
                <a:latin typeface="Calibri" pitchFamily="34" charset="0"/>
              </a:rPr>
              <a:t>Pauses and intonation</a:t>
            </a:r>
            <a:endParaRPr lang="cs-CZ" sz="2177" b="1" kern="0" dirty="0">
              <a:latin typeface="Calibri" pitchFamily="34" charset="0"/>
              <a:ea typeface="+mj-ea"/>
              <a:cs typeface="+mj-cs"/>
            </a:endParaRPr>
          </a:p>
        </p:txBody>
      </p:sp>
      <p:pic>
        <p:nvPicPr>
          <p:cNvPr id="7" name="Picture 4"/>
          <p:cNvPicPr>
            <a:picLocks noChangeAspect="1" noChangeArrowheads="1"/>
          </p:cNvPicPr>
          <p:nvPr/>
        </p:nvPicPr>
        <p:blipFill>
          <a:blip r:embed="rId3" cstate="print"/>
          <a:srcRect/>
          <a:stretch>
            <a:fillRect/>
          </a:stretch>
        </p:blipFill>
        <p:spPr bwMode="auto">
          <a:xfrm>
            <a:off x="2024618" y="4147493"/>
            <a:ext cx="1416960" cy="1408320"/>
          </a:xfrm>
          <a:prstGeom prst="rect">
            <a:avLst/>
          </a:prstGeom>
          <a:noFill/>
          <a:ln w="9525" cap="flat">
            <a:noFill/>
            <a:round/>
            <a:headEnd/>
            <a:tailEnd/>
          </a:ln>
          <a:effectLst/>
        </p:spPr>
      </p:pic>
      <p:pic>
        <p:nvPicPr>
          <p:cNvPr id="10" name="Picture 5"/>
          <p:cNvPicPr>
            <a:picLocks noChangeAspect="1" noChangeArrowheads="1"/>
          </p:cNvPicPr>
          <p:nvPr/>
        </p:nvPicPr>
        <p:blipFill>
          <a:blip r:embed="rId4" cstate="print"/>
          <a:srcRect/>
          <a:stretch>
            <a:fillRect/>
          </a:stretch>
        </p:blipFill>
        <p:spPr bwMode="auto">
          <a:xfrm>
            <a:off x="5159858" y="4278127"/>
            <a:ext cx="2220480" cy="1386720"/>
          </a:xfrm>
          <a:prstGeom prst="rect">
            <a:avLst/>
          </a:prstGeom>
          <a:noFill/>
          <a:ln w="9525" cap="flat">
            <a:noFill/>
            <a:round/>
            <a:headEnd/>
            <a:tailEnd/>
          </a:ln>
          <a:effectLst/>
        </p:spPr>
      </p:pic>
    </p:spTree>
    <p:extLst>
      <p:ext uri="{BB962C8B-B14F-4D97-AF65-F5344CB8AC3E}">
        <p14:creationId xmlns:p14="http://schemas.microsoft.com/office/powerpoint/2010/main" val="374497285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Text Box 4"/>
          <p:cNvSpPr txBox="1">
            <a:spLocks noChangeArrowheads="1"/>
          </p:cNvSpPr>
          <p:nvPr/>
        </p:nvSpPr>
        <p:spPr bwMode="auto">
          <a:xfrm>
            <a:off x="50401" y="694441"/>
            <a:ext cx="8244000" cy="417600"/>
          </a:xfrm>
          <a:prstGeom prst="rect">
            <a:avLst/>
          </a:prstGeom>
          <a:noFill/>
          <a:ln w="9525" cap="flat">
            <a:noFill/>
            <a:round/>
            <a:headEnd/>
            <a:tailEnd/>
          </a:ln>
          <a:effectLst/>
        </p:spPr>
        <p:txBody>
          <a:bodyPr wrap="none" anchor="ctr"/>
          <a:lstStyle/>
          <a:p>
            <a:endParaRPr lang="nl-NL" sz="1633"/>
          </a:p>
        </p:txBody>
      </p:sp>
      <p:sp>
        <p:nvSpPr>
          <p:cNvPr id="27653" name="Text Box 5"/>
          <p:cNvSpPr txBox="1">
            <a:spLocks noChangeArrowheads="1"/>
          </p:cNvSpPr>
          <p:nvPr/>
        </p:nvSpPr>
        <p:spPr bwMode="auto">
          <a:xfrm>
            <a:off x="182881" y="783721"/>
            <a:ext cx="7132320" cy="417600"/>
          </a:xfrm>
          <a:prstGeom prst="rect">
            <a:avLst/>
          </a:prstGeom>
          <a:noFill/>
          <a:ln w="9525" cap="flat">
            <a:noFill/>
            <a:round/>
            <a:headEnd/>
            <a:tailEnd/>
          </a:ln>
          <a:effectLst/>
        </p:spPr>
        <p:txBody>
          <a:bodyPr wrap="none" anchor="ctr"/>
          <a:lstStyle/>
          <a:p>
            <a:endParaRPr lang="nl-NL" sz="1633"/>
          </a:p>
        </p:txBody>
      </p:sp>
      <p:sp>
        <p:nvSpPr>
          <p:cNvPr id="27654" name="Text Box 6"/>
          <p:cNvSpPr txBox="1">
            <a:spLocks noChangeArrowheads="1"/>
          </p:cNvSpPr>
          <p:nvPr/>
        </p:nvSpPr>
        <p:spPr bwMode="auto">
          <a:xfrm>
            <a:off x="64801" y="694441"/>
            <a:ext cx="8948160" cy="653760"/>
          </a:xfrm>
          <a:prstGeom prst="rect">
            <a:avLst/>
          </a:prstGeom>
          <a:noFill/>
          <a:ln w="9525" cap="flat">
            <a:noFill/>
            <a:round/>
            <a:headEnd/>
            <a:tailEnd/>
          </a:ln>
          <a:effectLst/>
        </p:spPr>
        <p:txBody>
          <a:bodyPr lIns="0" tIns="0" rIns="0" bIns="0" anchor="ctr"/>
          <a:lstStyle/>
          <a:p>
            <a:pPr algn="ct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536446" algn="l"/>
              </a:tabLst>
            </a:pPr>
            <a:endParaRPr lang="cs-CZ" sz="3991" dirty="0">
              <a:solidFill>
                <a:srgbClr val="000000"/>
              </a:solidFill>
            </a:endParaRPr>
          </a:p>
        </p:txBody>
      </p:sp>
      <p:sp>
        <p:nvSpPr>
          <p:cNvPr id="27655" name="Text Box 7"/>
          <p:cNvSpPr txBox="1">
            <a:spLocks noChangeArrowheads="1"/>
          </p:cNvSpPr>
          <p:nvPr/>
        </p:nvSpPr>
        <p:spPr bwMode="auto">
          <a:xfrm>
            <a:off x="138241" y="1437481"/>
            <a:ext cx="8808480" cy="3447360"/>
          </a:xfrm>
          <a:prstGeom prst="rect">
            <a:avLst/>
          </a:prstGeom>
          <a:noFill/>
          <a:ln w="9525" cap="flat">
            <a:noFill/>
            <a:round/>
            <a:headEnd/>
            <a:tailEnd/>
          </a:ln>
          <a:effectLst/>
        </p:spPr>
        <p:txBody>
          <a:bodyPr lIns="81638" tIns="40819" rIns="81638" bIns="40819"/>
          <a:lstStyle/>
          <a:p>
            <a:pPr>
              <a:spcAft>
                <a:spcPts val="1282"/>
              </a:spcAft>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536446" algn="l"/>
              </a:tabLst>
            </a:pPr>
            <a:endParaRPr lang="cs-CZ" sz="2540" dirty="0">
              <a:solidFill>
                <a:srgbClr val="000000"/>
              </a:solidFill>
            </a:endParaRPr>
          </a:p>
        </p:txBody>
      </p:sp>
      <p:pic>
        <p:nvPicPr>
          <p:cNvPr id="27656" name="Picture 8"/>
          <p:cNvPicPr>
            <a:picLocks noChangeAspect="1" noChangeArrowheads="1"/>
          </p:cNvPicPr>
          <p:nvPr/>
        </p:nvPicPr>
        <p:blipFill>
          <a:blip r:embed="rId3" cstate="print"/>
          <a:srcRect/>
          <a:stretch>
            <a:fillRect/>
          </a:stretch>
        </p:blipFill>
        <p:spPr bwMode="auto">
          <a:xfrm>
            <a:off x="4310730" y="3363683"/>
            <a:ext cx="4196306" cy="2918250"/>
          </a:xfrm>
          <a:prstGeom prst="rect">
            <a:avLst/>
          </a:prstGeom>
          <a:noFill/>
          <a:ln w="9525" cap="flat">
            <a:noFill/>
            <a:round/>
            <a:headEnd/>
            <a:tailEnd/>
          </a:ln>
          <a:effectLst/>
        </p:spPr>
      </p:pic>
      <p:sp>
        <p:nvSpPr>
          <p:cNvPr id="16" name="Rectangle 2"/>
          <p:cNvSpPr txBox="1">
            <a:spLocks noChangeArrowheads="1"/>
          </p:cNvSpPr>
          <p:nvPr/>
        </p:nvSpPr>
        <p:spPr>
          <a:xfrm>
            <a:off x="1052460" y="1604520"/>
            <a:ext cx="7438590" cy="2673607"/>
          </a:xfrm>
          <a:prstGeom prst="rect">
            <a:avLst/>
          </a:prstGeom>
          <a:ln/>
        </p:spPr>
        <p:txBody>
          <a:bodyPr/>
          <a:lstStyle/>
          <a:p>
            <a:pPr>
              <a:lnSpc>
                <a:spcPct val="150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536446" algn="l"/>
              </a:tabLst>
            </a:pPr>
            <a:r>
              <a:rPr lang="nl-NL" sz="1814" dirty="0">
                <a:solidFill>
                  <a:srgbClr val="000000"/>
                </a:solidFill>
                <a:latin typeface="Calibri" pitchFamily="34" charset="0"/>
              </a:rPr>
              <a:t> </a:t>
            </a:r>
            <a:r>
              <a:rPr lang="nl-NL" sz="1814" dirty="0" err="1">
                <a:solidFill>
                  <a:srgbClr val="000000"/>
                </a:solidFill>
                <a:latin typeface="Calibri" pitchFamily="34" charset="0"/>
              </a:rPr>
              <a:t>Think</a:t>
            </a:r>
            <a:r>
              <a:rPr lang="nl-NL" sz="1814" dirty="0">
                <a:solidFill>
                  <a:srgbClr val="000000"/>
                </a:solidFill>
                <a:latin typeface="Calibri" pitchFamily="34" charset="0"/>
              </a:rPr>
              <a:t> </a:t>
            </a:r>
            <a:r>
              <a:rPr lang="nl-NL" sz="1814" dirty="0" err="1">
                <a:solidFill>
                  <a:srgbClr val="000000"/>
                </a:solidFill>
                <a:latin typeface="Calibri" pitchFamily="34" charset="0"/>
              </a:rPr>
              <a:t>about</a:t>
            </a:r>
            <a:r>
              <a:rPr lang="nl-NL" sz="1814" dirty="0">
                <a:solidFill>
                  <a:srgbClr val="000000"/>
                </a:solidFill>
                <a:latin typeface="Calibri" pitchFamily="34" charset="0"/>
              </a:rPr>
              <a:t> </a:t>
            </a:r>
            <a:r>
              <a:rPr lang="nl-NL" sz="1814" dirty="0" err="1">
                <a:solidFill>
                  <a:srgbClr val="000000"/>
                </a:solidFill>
                <a:latin typeface="Calibri" pitchFamily="34" charset="0"/>
              </a:rPr>
              <a:t>what</a:t>
            </a:r>
            <a:r>
              <a:rPr lang="nl-NL" sz="1814" dirty="0">
                <a:solidFill>
                  <a:srgbClr val="000000"/>
                </a:solidFill>
                <a:latin typeface="Calibri" pitchFamily="34" charset="0"/>
              </a:rPr>
              <a:t> message/feeling </a:t>
            </a:r>
            <a:r>
              <a:rPr lang="nl-NL" sz="1814" dirty="0" err="1">
                <a:solidFill>
                  <a:srgbClr val="000000"/>
                </a:solidFill>
                <a:latin typeface="Calibri" pitchFamily="34" charset="0"/>
              </a:rPr>
              <a:t>should</a:t>
            </a:r>
            <a:r>
              <a:rPr lang="nl-NL" sz="1814" dirty="0">
                <a:solidFill>
                  <a:srgbClr val="000000"/>
                </a:solidFill>
                <a:latin typeface="Calibri" pitchFamily="34" charset="0"/>
              </a:rPr>
              <a:t> stick in </a:t>
            </a:r>
            <a:r>
              <a:rPr lang="nl-NL" sz="1814" dirty="0" err="1">
                <a:solidFill>
                  <a:srgbClr val="000000"/>
                </a:solidFill>
                <a:latin typeface="Calibri" pitchFamily="34" charset="0"/>
              </a:rPr>
              <a:t>people’s</a:t>
            </a:r>
            <a:r>
              <a:rPr lang="nl-NL" sz="1814" dirty="0">
                <a:solidFill>
                  <a:srgbClr val="000000"/>
                </a:solidFill>
                <a:latin typeface="Calibri" pitchFamily="34" charset="0"/>
              </a:rPr>
              <a:t> </a:t>
            </a:r>
            <a:r>
              <a:rPr lang="nl-NL" sz="1814" dirty="0" err="1">
                <a:solidFill>
                  <a:srgbClr val="000000"/>
                </a:solidFill>
                <a:latin typeface="Calibri" pitchFamily="34" charset="0"/>
              </a:rPr>
              <a:t>mind</a:t>
            </a:r>
            <a:r>
              <a:rPr lang="nl-NL" sz="1814" dirty="0">
                <a:solidFill>
                  <a:srgbClr val="000000"/>
                </a:solidFill>
                <a:latin typeface="Calibri" pitchFamily="34" charset="0"/>
              </a:rPr>
              <a:t> </a:t>
            </a:r>
            <a:r>
              <a:rPr lang="nl-NL" sz="1814" dirty="0" err="1">
                <a:solidFill>
                  <a:srgbClr val="000000"/>
                </a:solidFill>
                <a:latin typeface="Calibri" pitchFamily="34" charset="0"/>
              </a:rPr>
              <a:t>after</a:t>
            </a:r>
            <a:r>
              <a:rPr lang="nl-NL" sz="1814" dirty="0">
                <a:solidFill>
                  <a:srgbClr val="000000"/>
                </a:solidFill>
                <a:latin typeface="Calibri" pitchFamily="34" charset="0"/>
              </a:rPr>
              <a:t> the </a:t>
            </a:r>
            <a:r>
              <a:rPr lang="nl-NL" sz="1814" dirty="0" err="1">
                <a:solidFill>
                  <a:srgbClr val="000000"/>
                </a:solidFill>
                <a:latin typeface="Calibri" pitchFamily="34" charset="0"/>
              </a:rPr>
              <a:t>session</a:t>
            </a:r>
            <a:r>
              <a:rPr lang="nl-NL" sz="1814" dirty="0">
                <a:solidFill>
                  <a:srgbClr val="000000"/>
                </a:solidFill>
                <a:latin typeface="Calibri" pitchFamily="34" charset="0"/>
              </a:rPr>
              <a:t>.</a:t>
            </a:r>
          </a:p>
          <a:p>
            <a:pPr>
              <a:lnSpc>
                <a:spcPct val="150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536446" algn="l"/>
              </a:tabLst>
            </a:pPr>
            <a:endParaRPr lang="nl-NL" sz="1814" dirty="0">
              <a:solidFill>
                <a:srgbClr val="000000"/>
              </a:solidFill>
              <a:latin typeface="Calibri" pitchFamily="34" charset="0"/>
            </a:endParaRPr>
          </a:p>
          <a:p>
            <a:pPr>
              <a:lnSpc>
                <a:spcPct val="150000"/>
              </a:lnSpc>
              <a:spcAft>
                <a:spcPts val="1282"/>
              </a:spcAft>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536446" algn="l"/>
              </a:tabLst>
            </a:pPr>
            <a:r>
              <a:rPr lang="nl-NL" sz="1814" dirty="0">
                <a:solidFill>
                  <a:srgbClr val="000000"/>
                </a:solidFill>
                <a:latin typeface="Calibri" pitchFamily="34" charset="0"/>
              </a:rPr>
              <a:t> </a:t>
            </a:r>
            <a:r>
              <a:rPr lang="cs-CZ" sz="1814" dirty="0">
                <a:solidFill>
                  <a:srgbClr val="000000"/>
                </a:solidFill>
                <a:latin typeface="Calibri" pitchFamily="34" charset="0"/>
              </a:rPr>
              <a:t>Say what you want at the beginning. </a:t>
            </a:r>
            <a:endParaRPr lang="nl-NL" sz="1814" dirty="0">
              <a:solidFill>
                <a:srgbClr val="000000"/>
              </a:solidFill>
              <a:latin typeface="Calibri" pitchFamily="34" charset="0"/>
            </a:endParaRPr>
          </a:p>
          <a:p>
            <a:pPr>
              <a:lnSpc>
                <a:spcPct val="150000"/>
              </a:lnSpc>
              <a:spcAft>
                <a:spcPts val="1282"/>
              </a:spcAft>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536446" algn="l"/>
              </a:tabLst>
            </a:pPr>
            <a:r>
              <a:rPr lang="cs-CZ" sz="1814" dirty="0">
                <a:solidFill>
                  <a:srgbClr val="000000"/>
                </a:solidFill>
                <a:latin typeface="Calibri" pitchFamily="34" charset="0"/>
              </a:rPr>
              <a:t>Repeat it at the end.</a:t>
            </a:r>
          </a:p>
          <a:p>
            <a:pPr>
              <a:lnSpc>
                <a:spcPct val="150000"/>
              </a:lnSpc>
              <a:buFont typeface="Arial" pitchFamily="34" charset="0"/>
              <a:buChar cha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536446" algn="l"/>
              </a:tabLst>
            </a:pPr>
            <a:endParaRPr lang="cs-CZ" sz="1814" dirty="0">
              <a:solidFill>
                <a:srgbClr val="000000"/>
              </a:solidFill>
              <a:latin typeface="Calibri" pitchFamily="34" charset="0"/>
            </a:endParaRPr>
          </a:p>
          <a:p>
            <a:pPr>
              <a:lnSpc>
                <a:spcPct val="150000"/>
              </a:lnSpc>
              <a:spcAft>
                <a:spcPts val="1282"/>
              </a:spcAft>
              <a:buFont typeface="Arial" pitchFamily="34" charset="0"/>
              <a:buChar cha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536446" algn="l"/>
              </a:tabLst>
            </a:pPr>
            <a:endParaRPr lang="cs-CZ" sz="1814" dirty="0">
              <a:solidFill>
                <a:srgbClr val="000000"/>
              </a:solidFill>
              <a:latin typeface="Calibri" pitchFamily="34" charset="0"/>
            </a:endParaRPr>
          </a:p>
          <a:p>
            <a:pPr marL="311045" indent="-311045" defTabSz="407526" fontAlgn="base" hangingPunct="0">
              <a:lnSpc>
                <a:spcPct val="150000"/>
              </a:lnSpc>
              <a:spcBef>
                <a:spcPct val="0"/>
              </a:spcBef>
              <a:spcAft>
                <a:spcPts val="1282"/>
              </a:spcAft>
              <a:buClr>
                <a:srgbClr val="000000"/>
              </a:buClr>
              <a:buSzPct val="100000"/>
              <a:buFont typeface="Arial" pitchFamily="34" charset="0"/>
              <a:buChar char="•"/>
              <a:defRPr/>
            </a:pPr>
            <a:endParaRPr lang="nl-NL" sz="1814" kern="0" dirty="0">
              <a:solidFill>
                <a:srgbClr val="000000"/>
              </a:solidFill>
              <a:latin typeface="Calibri" pitchFamily="34" charset="0"/>
            </a:endParaRPr>
          </a:p>
        </p:txBody>
      </p:sp>
      <p:sp>
        <p:nvSpPr>
          <p:cNvPr id="17" name="Rectangle 1"/>
          <p:cNvSpPr>
            <a:spLocks noGrp="1" noChangeArrowheads="1"/>
          </p:cNvSpPr>
          <p:nvPr>
            <p:ph type="title"/>
          </p:nvPr>
        </p:nvSpPr>
        <p:spPr>
          <a:xfrm>
            <a:off x="195729" y="526388"/>
            <a:ext cx="6074527" cy="1139040"/>
          </a:xfrm>
          <a:ln/>
        </p:spPr>
        <p:txBody>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536446" algn="l"/>
              </a:tabLst>
            </a:pPr>
            <a:r>
              <a:rPr lang="nl-NL" sz="2177" b="1" dirty="0">
                <a:latin typeface="Calibri" pitchFamily="34" charset="0"/>
              </a:rPr>
              <a:t>Power of </a:t>
            </a:r>
            <a:r>
              <a:rPr lang="nl-NL" sz="2177" b="1" dirty="0" err="1">
                <a:latin typeface="Calibri" pitchFamily="34" charset="0"/>
              </a:rPr>
              <a:t>repeating</a:t>
            </a:r>
            <a:endParaRPr lang="cs-CZ" sz="2177" b="1" dirty="0">
              <a:latin typeface="Calibri" pitchFamily="34" charset="0"/>
            </a:endParaRPr>
          </a:p>
        </p:txBody>
      </p:sp>
    </p:spTree>
    <p:extLst>
      <p:ext uri="{BB962C8B-B14F-4D97-AF65-F5344CB8AC3E}">
        <p14:creationId xmlns:p14="http://schemas.microsoft.com/office/powerpoint/2010/main" val="112508712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058" name="Rectangle 2"/>
          <p:cNvSpPr>
            <a:spLocks noGrp="1" noChangeArrowheads="1"/>
          </p:cNvSpPr>
          <p:nvPr>
            <p:ph type="body" idx="1"/>
          </p:nvPr>
        </p:nvSpPr>
        <p:spPr>
          <a:xfrm>
            <a:off x="456481" y="1604520"/>
            <a:ext cx="8225280" cy="4544640"/>
          </a:xfrm>
          <a:ln/>
        </p:spPr>
        <p:txBody>
          <a:bodyPr/>
          <a:lstStyle/>
          <a:p>
            <a:pPr indent="-309605">
              <a:buClrTx/>
              <a:buNone/>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cs-CZ" sz="1451"/>
              <a:t>The dictionary defines a "metaphor" as a figure of speech that uses one thing to mean another and makes a comparison between the two. For example, Shakespeare's line, "All the world's a stage," is a metaphor comparing the whole world to a theater stage. Metaphors can be very simple, and they can function as most any part of speech. "The spy shadowed the woman" is a verb metaphor. The spy doesn't literally cast his shadow on the woman, but he follows her so closely and quietly that he resembles her own shadow.</a:t>
            </a:r>
          </a:p>
          <a:p>
            <a:pPr indent="-309605">
              <a:buClrTx/>
              <a:buNone/>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endParaRPr lang="cs-CZ" sz="1451"/>
          </a:p>
          <a:p>
            <a:pPr indent="-309605">
              <a:buClrTx/>
              <a:buNone/>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cs-CZ" sz="1451"/>
              <a:t>A simile, also called an open comparison, is a form of metaphor that compares two different things to create a new meaning. But a simile always uses "like" or "as" within the phrase and is more explicit than a metaphor. For example, Shakespeare's line could be rewritten as a simile to read: "The world is like a stage." Another simile would be: "The spy was close as a shadow." Both metaphor and simile can be used to enhance writing.</a:t>
            </a:r>
          </a:p>
          <a:p>
            <a:pPr indent="-309605">
              <a:buClrTx/>
              <a:buNone/>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endParaRPr lang="cs-CZ" sz="1451"/>
          </a:p>
          <a:p>
            <a:pPr indent="-309605">
              <a:buClrTx/>
              <a:buNone/>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cs-CZ" sz="1451"/>
              <a:t>An analogy is a bit more complicated. At the most basic level, an analogy shows similarity between things that might seem different -- much like an extended metaphor or simile. But analogy isn't just a form of speech. It can be a logical argument: if two things are alike in some ways, they are alike in some other ways as well. Analogy is often used to help provide insight by comparing an unknown subject to one that is more familiar. It can also show a relationship between pairs of things. This form of analogy is often used on standardized tests in the form "A is to B as C is to D." </a:t>
            </a:r>
          </a:p>
        </p:txBody>
      </p:sp>
    </p:spTree>
    <p:extLst>
      <p:ext uri="{BB962C8B-B14F-4D97-AF65-F5344CB8AC3E}">
        <p14:creationId xmlns:p14="http://schemas.microsoft.com/office/powerpoint/2010/main" val="6033923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1" name="Rectangle 1"/>
          <p:cNvSpPr>
            <a:spLocks noGrp="1" noChangeArrowheads="1"/>
          </p:cNvSpPr>
          <p:nvPr>
            <p:ph type="title" idx="4294967295"/>
          </p:nvPr>
        </p:nvSpPr>
        <p:spPr>
          <a:xfrm>
            <a:off x="456481" y="273961"/>
            <a:ext cx="8212320" cy="1139040"/>
          </a:xfrm>
          <a:ln/>
        </p:spPr>
        <p:txBody>
          <a:bodyPr/>
          <a:lstStyle/>
          <a:p>
            <a:endParaRPr lang="nl-NL"/>
          </a:p>
        </p:txBody>
      </p:sp>
      <p:sp>
        <p:nvSpPr>
          <p:cNvPr id="46082" name="Rectangle 2"/>
          <p:cNvSpPr>
            <a:spLocks noGrp="1" noChangeArrowheads="1"/>
          </p:cNvSpPr>
          <p:nvPr>
            <p:ph idx="4294967295"/>
          </p:nvPr>
        </p:nvSpPr>
        <p:spPr>
          <a:xfrm>
            <a:off x="456481" y="1604520"/>
            <a:ext cx="8212320" cy="4510080"/>
          </a:xfrm>
        </p:spPr>
        <p:txBody>
          <a:bodyPr vert="horz" wrap="square" lIns="0" tIns="47676" rIns="0" bIns="0" numCol="1" anchor="t" anchorCtr="0" compatLnSpc="1">
            <a:prstTxWarp prst="textNoShape">
              <a:avLst/>
            </a:prstTxWarp>
          </a:bodyPr>
          <a:lstStyle/>
          <a:p>
            <a:endParaRPr lang="nl-NL"/>
          </a:p>
        </p:txBody>
      </p:sp>
      <p:pic>
        <p:nvPicPr>
          <p:cNvPr id="46083" name="Picture 3"/>
          <p:cNvPicPr>
            <a:picLocks noChangeAspect="1" noChangeArrowheads="1"/>
          </p:cNvPicPr>
          <p:nvPr/>
        </p:nvPicPr>
        <p:blipFill>
          <a:blip r:embed="rId3" cstate="print"/>
          <a:srcRect/>
          <a:stretch>
            <a:fillRect/>
          </a:stretch>
        </p:blipFill>
        <p:spPr bwMode="auto">
          <a:xfrm>
            <a:off x="456481" y="275401"/>
            <a:ext cx="8229600" cy="5994720"/>
          </a:xfrm>
          <a:prstGeom prst="rect">
            <a:avLst/>
          </a:prstGeom>
          <a:noFill/>
          <a:ln w="9525" cap="flat">
            <a:noFill/>
            <a:round/>
            <a:headEnd/>
            <a:tailEnd/>
          </a:ln>
          <a:effectLst/>
        </p:spPr>
      </p:pic>
    </p:spTree>
    <p:extLst>
      <p:ext uri="{BB962C8B-B14F-4D97-AF65-F5344CB8AC3E}">
        <p14:creationId xmlns:p14="http://schemas.microsoft.com/office/powerpoint/2010/main" val="10810648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bwMode="auto">
          <a:xfrm>
            <a:off x="1052460" y="1604520"/>
            <a:ext cx="7438590" cy="2673607"/>
          </a:xfrm>
          <a:prstGeom prst="rect">
            <a:avLst/>
          </a:prstGeom>
          <a:noFill/>
          <a:ln w="9525" cap="flat">
            <a:noFill/>
            <a:round/>
            <a:headEnd/>
            <a:tailEnd/>
          </a:ln>
          <a:effectLst/>
        </p:spPr>
        <p:txBody>
          <a:bodyPr vert="horz" wrap="square" lIns="0" tIns="25471" rIns="0" bIns="0" numCol="1" anchor="t" anchorCtr="0" compatLnSpc="1">
            <a:prstTxWarp prst="textNoShape">
              <a:avLst/>
            </a:prstTxWarp>
          </a:bodyPr>
          <a:lstStyle/>
          <a:p>
            <a:pPr>
              <a:lnSpc>
                <a:spcPct val="150000"/>
              </a:lnSpc>
              <a:buFont typeface="Arial" pitchFamily="34" charset="0"/>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nl-NL" sz="1814" dirty="0">
                <a:solidFill>
                  <a:schemeClr val="tx2"/>
                </a:solidFill>
                <a:latin typeface="Calibri" pitchFamily="34" charset="0"/>
              </a:rPr>
              <a:t> </a:t>
            </a:r>
            <a:r>
              <a:rPr lang="cs-CZ" sz="1814" dirty="0">
                <a:solidFill>
                  <a:schemeClr val="tx2"/>
                </a:solidFill>
                <a:latin typeface="Calibri" pitchFamily="34" charset="0"/>
              </a:rPr>
              <a:t>A </a:t>
            </a:r>
            <a:r>
              <a:rPr lang="cs-CZ" sz="1814" b="1" dirty="0">
                <a:solidFill>
                  <a:schemeClr val="tx2"/>
                </a:solidFill>
                <a:latin typeface="Calibri" pitchFamily="34" charset="0"/>
              </a:rPr>
              <a:t>metaphore</a:t>
            </a:r>
            <a:r>
              <a:rPr lang="cs-CZ" sz="1814" dirty="0">
                <a:solidFill>
                  <a:schemeClr val="tx2"/>
                </a:solidFill>
                <a:latin typeface="Calibri" pitchFamily="34" charset="0"/>
              </a:rPr>
              <a:t> helps many times to describe a concept with different terms.</a:t>
            </a:r>
          </a:p>
          <a:p>
            <a:pPr>
              <a:lnSpc>
                <a:spcPct val="150000"/>
              </a:lnSpc>
              <a:buFont typeface="Arial" pitchFamily="34" charset="0"/>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endParaRPr lang="cs-CZ" sz="1814" dirty="0">
              <a:solidFill>
                <a:schemeClr val="tx2"/>
              </a:solidFill>
              <a:latin typeface="Calibri" pitchFamily="34" charset="0"/>
            </a:endParaRPr>
          </a:p>
          <a:p>
            <a:pPr>
              <a:lnSpc>
                <a:spcPct val="150000"/>
              </a:lnSpc>
              <a:buFont typeface="Arial" pitchFamily="34" charset="0"/>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nl-NL" sz="1814" dirty="0">
                <a:solidFill>
                  <a:schemeClr val="tx2"/>
                </a:solidFill>
                <a:latin typeface="Calibri" pitchFamily="34" charset="0"/>
              </a:rPr>
              <a:t> </a:t>
            </a:r>
            <a:r>
              <a:rPr lang="cs-CZ" sz="1814" dirty="0">
                <a:solidFill>
                  <a:schemeClr val="tx2"/>
                </a:solidFill>
                <a:latin typeface="Calibri" pitchFamily="34" charset="0"/>
              </a:rPr>
              <a:t>You can explain an unknown process by making an </a:t>
            </a:r>
            <a:r>
              <a:rPr lang="cs-CZ" sz="1814" b="1" dirty="0">
                <a:solidFill>
                  <a:schemeClr val="tx2"/>
                </a:solidFill>
                <a:latin typeface="Calibri" pitchFamily="34" charset="0"/>
              </a:rPr>
              <a:t>analogy </a:t>
            </a:r>
            <a:r>
              <a:rPr lang="cs-CZ" sz="1814" dirty="0">
                <a:solidFill>
                  <a:schemeClr val="tx2"/>
                </a:solidFill>
                <a:latin typeface="Calibri" pitchFamily="34" charset="0"/>
              </a:rPr>
              <a:t>to a known process.</a:t>
            </a:r>
          </a:p>
          <a:p>
            <a:pPr>
              <a:lnSpc>
                <a:spcPct val="150000"/>
              </a:lnSpc>
              <a:buFont typeface="Arial" pitchFamily="34" charset="0"/>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endParaRPr lang="cs-CZ" sz="1814" dirty="0">
              <a:solidFill>
                <a:schemeClr val="tx2"/>
              </a:solidFill>
              <a:latin typeface="Calibri" pitchFamily="34" charset="0"/>
            </a:endParaRPr>
          </a:p>
          <a:p>
            <a:pPr>
              <a:lnSpc>
                <a:spcPct val="150000"/>
              </a:lnSpc>
              <a:buFont typeface="Arial" pitchFamily="34" charset="0"/>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nl-NL" sz="1814" dirty="0">
                <a:solidFill>
                  <a:schemeClr val="tx2"/>
                </a:solidFill>
                <a:latin typeface="Calibri" pitchFamily="34" charset="0"/>
              </a:rPr>
              <a:t> </a:t>
            </a:r>
            <a:r>
              <a:rPr lang="cs-CZ" sz="1814" dirty="0">
                <a:solidFill>
                  <a:schemeClr val="tx2"/>
                </a:solidFill>
                <a:latin typeface="Calibri" pitchFamily="34" charset="0"/>
              </a:rPr>
              <a:t>There are other techniques (simile, allegory, hyperbole). All of these make your speech much more interesting to audience  </a:t>
            </a:r>
          </a:p>
          <a:p>
            <a:pPr>
              <a:lnSpc>
                <a:spcPct val="150000"/>
              </a:lnSpc>
              <a:buFont typeface="Arial" pitchFamily="34" charset="0"/>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endParaRPr lang="cs-CZ" sz="1814" dirty="0">
              <a:solidFill>
                <a:schemeClr val="tx2"/>
              </a:solidFill>
              <a:latin typeface="Calibri" pitchFamily="34" charset="0"/>
            </a:endParaRPr>
          </a:p>
          <a:p>
            <a:pPr>
              <a:lnSpc>
                <a:spcPct val="150000"/>
              </a:lnSpc>
              <a:buFont typeface="Arial" pitchFamily="34" charset="0"/>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endParaRPr lang="cs-CZ" sz="1814" dirty="0">
              <a:solidFill>
                <a:schemeClr val="tx2"/>
              </a:solidFill>
              <a:latin typeface="Calibri" pitchFamily="34" charset="0"/>
            </a:endParaRPr>
          </a:p>
        </p:txBody>
      </p:sp>
      <p:sp>
        <p:nvSpPr>
          <p:cNvPr id="14" name="Rectangle 1"/>
          <p:cNvSpPr txBox="1">
            <a:spLocks noChangeArrowheads="1"/>
          </p:cNvSpPr>
          <p:nvPr/>
        </p:nvSpPr>
        <p:spPr bwMode="auto">
          <a:xfrm>
            <a:off x="195728" y="526388"/>
            <a:ext cx="8483153" cy="1139040"/>
          </a:xfrm>
          <a:prstGeom prst="rect">
            <a:avLst/>
          </a:prstGeom>
          <a:noFill/>
          <a:ln w="9525" cap="flat">
            <a:noFill/>
            <a:round/>
            <a:headEnd/>
            <a:tailEnd/>
          </a:ln>
          <a:effectLst/>
        </p:spPr>
        <p:txBody>
          <a:bodyPr vert="horz" wrap="square" lIns="0" tIns="0" rIns="0" bIns="0" numCol="1" anchor="ctr" anchorCtr="0" compatLnSpc="1">
            <a:prstTxWarp prst="textNoShape">
              <a:avLst/>
            </a:prstTxWarp>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cs-CZ" sz="2177" i="1" dirty="0">
                <a:solidFill>
                  <a:srgbClr val="000000"/>
                </a:solidFill>
              </a:rPr>
              <a:t>The spice of speech</a:t>
            </a:r>
            <a:r>
              <a:rPr lang="cs-CZ" sz="2177" i="1" dirty="0"/>
              <a:t> </a:t>
            </a:r>
            <a:endParaRPr lang="cs-CZ" sz="2177" b="1" kern="0" dirty="0">
              <a:latin typeface="Calibri" pitchFamily="34" charset="0"/>
              <a:ea typeface="+mj-ea"/>
              <a:cs typeface="+mj-cs"/>
            </a:endParaRPr>
          </a:p>
        </p:txBody>
      </p:sp>
      <p:pic>
        <p:nvPicPr>
          <p:cNvPr id="15" name="Picture 3"/>
          <p:cNvPicPr>
            <a:picLocks noChangeAspect="1" noChangeArrowheads="1"/>
          </p:cNvPicPr>
          <p:nvPr/>
        </p:nvPicPr>
        <p:blipFill>
          <a:blip r:embed="rId3" cstate="print"/>
          <a:srcRect/>
          <a:stretch>
            <a:fillRect/>
          </a:stretch>
        </p:blipFill>
        <p:spPr bwMode="auto">
          <a:xfrm>
            <a:off x="2416523" y="4931302"/>
            <a:ext cx="4525920" cy="1473120"/>
          </a:xfrm>
          <a:prstGeom prst="rect">
            <a:avLst/>
          </a:prstGeom>
          <a:noFill/>
          <a:ln w="9525" cap="flat">
            <a:noFill/>
            <a:round/>
            <a:headEnd/>
            <a:tailEnd/>
          </a:ln>
          <a:effectLst/>
        </p:spPr>
      </p:pic>
    </p:spTree>
    <p:extLst>
      <p:ext uri="{BB962C8B-B14F-4D97-AF65-F5344CB8AC3E}">
        <p14:creationId xmlns:p14="http://schemas.microsoft.com/office/powerpoint/2010/main" val="179616742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927585" y="1604521"/>
            <a:ext cx="8216640" cy="3457417"/>
          </a:xfrm>
        </p:spPr>
        <p:txBody>
          <a:bodyPr/>
          <a:lstStyle/>
          <a:p>
            <a:pPr>
              <a:lnSpc>
                <a:spcPct val="150000"/>
              </a:lnSpc>
            </a:pPr>
            <a:r>
              <a:rPr lang="nl-NL" sz="1814" dirty="0" err="1">
                <a:latin typeface="Calibri" pitchFamily="34" charset="0"/>
              </a:rPr>
              <a:t>Inspiring</a:t>
            </a:r>
            <a:r>
              <a:rPr lang="nl-NL" sz="1814" dirty="0">
                <a:latin typeface="Calibri" pitchFamily="34" charset="0"/>
              </a:rPr>
              <a:t>? </a:t>
            </a:r>
          </a:p>
          <a:p>
            <a:pPr>
              <a:lnSpc>
                <a:spcPct val="150000"/>
              </a:lnSpc>
            </a:pPr>
            <a:r>
              <a:rPr lang="nl-NL" sz="1814" dirty="0" err="1">
                <a:latin typeface="Calibri" pitchFamily="34" charset="0"/>
              </a:rPr>
              <a:t>Expressive</a:t>
            </a:r>
            <a:r>
              <a:rPr lang="nl-NL" sz="1814" dirty="0">
                <a:latin typeface="Calibri" pitchFamily="34" charset="0"/>
              </a:rPr>
              <a:t>? </a:t>
            </a:r>
          </a:p>
          <a:p>
            <a:pPr>
              <a:lnSpc>
                <a:spcPct val="150000"/>
              </a:lnSpc>
            </a:pPr>
            <a:r>
              <a:rPr lang="nl-NL" sz="1814" dirty="0" err="1">
                <a:latin typeface="Calibri" pitchFamily="34" charset="0"/>
              </a:rPr>
              <a:t>Good</a:t>
            </a:r>
            <a:r>
              <a:rPr lang="nl-NL" sz="1814" dirty="0">
                <a:latin typeface="Calibri" pitchFamily="34" charset="0"/>
              </a:rPr>
              <a:t> content? </a:t>
            </a:r>
          </a:p>
          <a:p>
            <a:pPr>
              <a:lnSpc>
                <a:spcPct val="150000"/>
              </a:lnSpc>
            </a:pPr>
            <a:r>
              <a:rPr lang="nl-NL" sz="1814" dirty="0">
                <a:latin typeface="Calibri" pitchFamily="34" charset="0"/>
              </a:rPr>
              <a:t>Enthusiastic? </a:t>
            </a:r>
          </a:p>
          <a:p>
            <a:pPr>
              <a:lnSpc>
                <a:spcPct val="150000"/>
              </a:lnSpc>
            </a:pPr>
            <a:r>
              <a:rPr lang="nl-NL" sz="1814" dirty="0" err="1">
                <a:latin typeface="Calibri" pitchFamily="34" charset="0"/>
              </a:rPr>
              <a:t>Clear</a:t>
            </a:r>
            <a:r>
              <a:rPr lang="nl-NL" sz="1814" dirty="0">
                <a:latin typeface="Calibri" pitchFamily="34" charset="0"/>
              </a:rPr>
              <a:t>? </a:t>
            </a:r>
          </a:p>
          <a:p>
            <a:pPr>
              <a:lnSpc>
                <a:spcPct val="150000"/>
              </a:lnSpc>
            </a:pPr>
            <a:r>
              <a:rPr lang="nl-NL" sz="1814" dirty="0" err="1">
                <a:latin typeface="Calibri" pitchFamily="34" charset="0"/>
              </a:rPr>
              <a:t>Good</a:t>
            </a:r>
            <a:r>
              <a:rPr lang="nl-NL" sz="1814" dirty="0">
                <a:latin typeface="Calibri" pitchFamily="34" charset="0"/>
              </a:rPr>
              <a:t> feeling?</a:t>
            </a:r>
          </a:p>
          <a:p>
            <a:pPr>
              <a:lnSpc>
                <a:spcPct val="150000"/>
              </a:lnSpc>
            </a:pPr>
            <a:endParaRPr lang="nl-NL" sz="1814" dirty="0"/>
          </a:p>
        </p:txBody>
      </p:sp>
      <p:sp>
        <p:nvSpPr>
          <p:cNvPr id="9" name="Rectangle 1"/>
          <p:cNvSpPr txBox="1">
            <a:spLocks noChangeArrowheads="1"/>
          </p:cNvSpPr>
          <p:nvPr/>
        </p:nvSpPr>
        <p:spPr bwMode="auto">
          <a:xfrm>
            <a:off x="195728" y="526388"/>
            <a:ext cx="8483153" cy="1139040"/>
          </a:xfrm>
          <a:prstGeom prst="rect">
            <a:avLst/>
          </a:prstGeom>
          <a:noFill/>
          <a:ln w="9525" cap="flat">
            <a:noFill/>
            <a:round/>
            <a:headEnd/>
            <a:tailEnd/>
          </a:ln>
          <a:effectLst/>
        </p:spPr>
        <p:txBody>
          <a:bodyPr vert="horz" wrap="square" lIns="0" tIns="0" rIns="0" bIns="0" numCol="1" anchor="ctr" anchorCtr="0" compatLnSpc="1">
            <a:prstTxWarp prst="textNoShape">
              <a:avLst/>
            </a:prstTxWarp>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nl-NL" sz="2177" b="1" dirty="0" err="1">
                <a:solidFill>
                  <a:srgbClr val="000000"/>
                </a:solidFill>
                <a:latin typeface="Calibri" pitchFamily="34" charset="0"/>
                <a:ea typeface="+mj-ea"/>
                <a:cs typeface="+mj-cs"/>
              </a:rPr>
              <a:t>What</a:t>
            </a:r>
            <a:r>
              <a:rPr lang="nl-NL" sz="2177" b="1" dirty="0">
                <a:solidFill>
                  <a:srgbClr val="000000"/>
                </a:solidFill>
                <a:latin typeface="Calibri" pitchFamily="34" charset="0"/>
                <a:ea typeface="+mj-ea"/>
                <a:cs typeface="+mj-cs"/>
              </a:rPr>
              <a:t> </a:t>
            </a:r>
            <a:r>
              <a:rPr lang="nl-NL" sz="2177" b="1" dirty="0" err="1">
                <a:solidFill>
                  <a:srgbClr val="000000"/>
                </a:solidFill>
                <a:latin typeface="Calibri" pitchFamily="34" charset="0"/>
                <a:ea typeface="+mj-ea"/>
                <a:cs typeface="+mj-cs"/>
              </a:rPr>
              <a:t>makes</a:t>
            </a:r>
            <a:r>
              <a:rPr lang="nl-NL" sz="2177" b="1" dirty="0">
                <a:solidFill>
                  <a:srgbClr val="000000"/>
                </a:solidFill>
                <a:latin typeface="Calibri" pitchFamily="34" charset="0"/>
                <a:ea typeface="+mj-ea"/>
                <a:cs typeface="+mj-cs"/>
              </a:rPr>
              <a:t> a </a:t>
            </a:r>
            <a:r>
              <a:rPr lang="nl-NL" sz="2177" b="1" dirty="0" err="1">
                <a:solidFill>
                  <a:srgbClr val="000000"/>
                </a:solidFill>
                <a:latin typeface="Calibri" pitchFamily="34" charset="0"/>
                <a:ea typeface="+mj-ea"/>
                <a:cs typeface="+mj-cs"/>
              </a:rPr>
              <a:t>presentation</a:t>
            </a:r>
            <a:r>
              <a:rPr lang="nl-NL" sz="2177" b="1" dirty="0">
                <a:solidFill>
                  <a:srgbClr val="000000"/>
                </a:solidFill>
                <a:latin typeface="Calibri" pitchFamily="34" charset="0"/>
                <a:ea typeface="+mj-ea"/>
                <a:cs typeface="+mj-cs"/>
              </a:rPr>
              <a:t> a </a:t>
            </a:r>
            <a:r>
              <a:rPr lang="nl-NL" sz="2177" b="1" dirty="0" err="1">
                <a:solidFill>
                  <a:srgbClr val="000000"/>
                </a:solidFill>
                <a:latin typeface="Calibri" pitchFamily="34" charset="0"/>
                <a:ea typeface="+mj-ea"/>
                <a:cs typeface="+mj-cs"/>
              </a:rPr>
              <a:t>good</a:t>
            </a:r>
            <a:r>
              <a:rPr lang="nl-NL" sz="2177" b="1" dirty="0">
                <a:solidFill>
                  <a:srgbClr val="000000"/>
                </a:solidFill>
                <a:latin typeface="Calibri" pitchFamily="34" charset="0"/>
                <a:ea typeface="+mj-ea"/>
                <a:cs typeface="+mj-cs"/>
              </a:rPr>
              <a:t> </a:t>
            </a:r>
            <a:r>
              <a:rPr lang="nl-NL" sz="2177" b="1" dirty="0" err="1">
                <a:solidFill>
                  <a:srgbClr val="000000"/>
                </a:solidFill>
                <a:latin typeface="Calibri" pitchFamily="34" charset="0"/>
                <a:ea typeface="+mj-ea"/>
                <a:cs typeface="+mj-cs"/>
              </a:rPr>
              <a:t>presentation</a:t>
            </a:r>
            <a:r>
              <a:rPr lang="nl-NL" sz="2177" b="1" dirty="0">
                <a:solidFill>
                  <a:srgbClr val="000000"/>
                </a:solidFill>
                <a:latin typeface="Calibri" pitchFamily="34" charset="0"/>
                <a:ea typeface="+mj-ea"/>
                <a:cs typeface="+mj-cs"/>
              </a:rPr>
              <a:t>?</a:t>
            </a:r>
            <a:endParaRPr lang="cs-CZ" sz="2177" b="1" dirty="0">
              <a:solidFill>
                <a:srgbClr val="000000"/>
              </a:solidFill>
              <a:latin typeface="Calibri" pitchFamily="34" charset="0"/>
              <a:ea typeface="+mj-ea"/>
              <a:cs typeface="+mj-cs"/>
            </a:endParaRPr>
          </a:p>
        </p:txBody>
      </p:sp>
    </p:spTree>
    <p:extLst>
      <p:ext uri="{BB962C8B-B14F-4D97-AF65-F5344CB8AC3E}">
        <p14:creationId xmlns:p14="http://schemas.microsoft.com/office/powerpoint/2010/main" val="2305867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3"/>
          <p:cNvPicPr>
            <a:picLocks noChangeAspect="1" noChangeArrowheads="1"/>
          </p:cNvPicPr>
          <p:nvPr/>
        </p:nvPicPr>
        <p:blipFill>
          <a:blip r:embed="rId3" cstate="print"/>
          <a:srcRect/>
          <a:stretch>
            <a:fillRect/>
          </a:stretch>
        </p:blipFill>
        <p:spPr bwMode="auto">
          <a:xfrm>
            <a:off x="3918825" y="3559635"/>
            <a:ext cx="3069922" cy="2487296"/>
          </a:xfrm>
          <a:prstGeom prst="rect">
            <a:avLst/>
          </a:prstGeom>
          <a:noFill/>
          <a:ln w="9525" cap="flat">
            <a:noFill/>
            <a:round/>
            <a:headEnd/>
            <a:tailEnd/>
          </a:ln>
          <a:effectLst/>
        </p:spPr>
      </p:pic>
      <p:sp>
        <p:nvSpPr>
          <p:cNvPr id="13" name="Rectangle 2"/>
          <p:cNvSpPr txBox="1">
            <a:spLocks noChangeArrowheads="1"/>
          </p:cNvSpPr>
          <p:nvPr/>
        </p:nvSpPr>
        <p:spPr bwMode="auto">
          <a:xfrm>
            <a:off x="1052460" y="1604520"/>
            <a:ext cx="7438590" cy="2673607"/>
          </a:xfrm>
          <a:prstGeom prst="rect">
            <a:avLst/>
          </a:prstGeom>
          <a:noFill/>
          <a:ln w="9525" cap="flat">
            <a:noFill/>
            <a:round/>
            <a:headEnd/>
            <a:tailEnd/>
          </a:ln>
          <a:effectLst/>
        </p:spPr>
        <p:txBody>
          <a:bodyPr vert="horz" wrap="square" lIns="0" tIns="25471" rIns="0" bIns="0" numCol="1" anchor="t" anchorCtr="0" compatLnSpc="1">
            <a:prstTxWarp prst="textNoShape">
              <a:avLst/>
            </a:prstTxWarp>
          </a:bodyPr>
          <a:lstStyle/>
          <a:p>
            <a:pPr>
              <a:lnSpc>
                <a:spcPct val="150000"/>
              </a:lnSpc>
              <a:spcAft>
                <a:spcPts val="1282"/>
              </a:spcAft>
              <a:buFont typeface="Arial" pitchFamily="34" charset="0"/>
              <a:buChar cha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sz="1814" dirty="0">
                <a:solidFill>
                  <a:srgbClr val="000000"/>
                </a:solidFill>
                <a:latin typeface="Calibri" pitchFamily="34" charset="0"/>
              </a:rPr>
              <a:t> Her hair is blond. – Her hair is the purest gold.</a:t>
            </a:r>
          </a:p>
          <a:p>
            <a:pPr>
              <a:lnSpc>
                <a:spcPct val="150000"/>
              </a:lnSpc>
              <a:spcAft>
                <a:spcPts val="1282"/>
              </a:spcAft>
              <a:buFont typeface="Arial" pitchFamily="34" charset="0"/>
              <a:buChar cha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sz="1814" dirty="0">
                <a:solidFill>
                  <a:srgbClr val="000000"/>
                </a:solidFill>
                <a:latin typeface="Calibri" pitchFamily="34" charset="0"/>
              </a:rPr>
              <a:t> It was very difficult problem. - It was a </a:t>
            </a:r>
            <a:r>
              <a:rPr lang="cs-CZ" sz="1814" dirty="0" err="1">
                <a:solidFill>
                  <a:srgbClr val="000000"/>
                </a:solidFill>
                <a:latin typeface="Calibri" pitchFamily="34" charset="0"/>
              </a:rPr>
              <a:t>G</a:t>
            </a:r>
            <a:r>
              <a:rPr lang="en-GB" sz="1814" dirty="0" err="1">
                <a:solidFill>
                  <a:srgbClr val="000000"/>
                </a:solidFill>
                <a:latin typeface="Calibri" pitchFamily="34" charset="0"/>
              </a:rPr>
              <a:t>ordian</a:t>
            </a:r>
            <a:r>
              <a:rPr lang="en-GB" sz="1814" dirty="0">
                <a:solidFill>
                  <a:srgbClr val="000000"/>
                </a:solidFill>
                <a:latin typeface="Calibri" pitchFamily="34" charset="0"/>
              </a:rPr>
              <a:t> knot.</a:t>
            </a:r>
            <a:endParaRPr lang="en-GB" sz="1814" i="1" dirty="0">
              <a:solidFill>
                <a:srgbClr val="000000"/>
              </a:solidFill>
              <a:latin typeface="Calibri" pitchFamily="34" charset="0"/>
            </a:endParaRPr>
          </a:p>
          <a:p>
            <a:pPr>
              <a:lnSpc>
                <a:spcPct val="150000"/>
              </a:lnSpc>
              <a:spcAft>
                <a:spcPts val="1282"/>
              </a:spcAft>
              <a:buFont typeface="Arial" pitchFamily="34" charset="0"/>
              <a:buChar cha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sz="1814" dirty="0">
                <a:solidFill>
                  <a:srgbClr val="000000"/>
                </a:solidFill>
                <a:latin typeface="Calibri" pitchFamily="34" charset="0"/>
              </a:rPr>
              <a:t>“A Porsche is not a car. It is the best engineered executive toy in the world.“</a:t>
            </a:r>
          </a:p>
        </p:txBody>
      </p:sp>
      <p:sp>
        <p:nvSpPr>
          <p:cNvPr id="14" name="Rectangle 1"/>
          <p:cNvSpPr txBox="1">
            <a:spLocks noChangeArrowheads="1"/>
          </p:cNvSpPr>
          <p:nvPr/>
        </p:nvSpPr>
        <p:spPr bwMode="auto">
          <a:xfrm>
            <a:off x="195728" y="526388"/>
            <a:ext cx="8483153" cy="1139040"/>
          </a:xfrm>
          <a:prstGeom prst="rect">
            <a:avLst/>
          </a:prstGeom>
          <a:noFill/>
          <a:ln w="9525" cap="flat">
            <a:noFill/>
            <a:round/>
            <a:headEnd/>
            <a:tailEnd/>
          </a:ln>
          <a:effectLst/>
        </p:spPr>
        <p:txBody>
          <a:bodyPr vert="horz" wrap="square" lIns="0" tIns="0" rIns="0" bIns="0" numCol="1" anchor="ctr" anchorCtr="0" compatLnSpc="1">
            <a:prstTxWarp prst="textNoShape">
              <a:avLst/>
            </a:prstTxWarp>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sz="2177" dirty="0" err="1">
                <a:solidFill>
                  <a:srgbClr val="000000"/>
                </a:solidFill>
              </a:rPr>
              <a:t>Metaphores</a:t>
            </a:r>
            <a:r>
              <a:rPr lang="en-GB" sz="2177" dirty="0">
                <a:solidFill>
                  <a:srgbClr val="000000"/>
                </a:solidFill>
              </a:rPr>
              <a:t> - examples</a:t>
            </a:r>
            <a:endParaRPr lang="cs-CZ" sz="2177" b="1" kern="0" dirty="0">
              <a:latin typeface="Calibri" pitchFamily="34" charset="0"/>
              <a:ea typeface="+mj-ea"/>
              <a:cs typeface="+mj-cs"/>
            </a:endParaRPr>
          </a:p>
        </p:txBody>
      </p:sp>
    </p:spTree>
    <p:extLst>
      <p:ext uri="{BB962C8B-B14F-4D97-AF65-F5344CB8AC3E}">
        <p14:creationId xmlns:p14="http://schemas.microsoft.com/office/powerpoint/2010/main" val="261108863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bwMode="auto">
          <a:xfrm>
            <a:off x="1052460" y="1604520"/>
            <a:ext cx="7438590" cy="2673607"/>
          </a:xfrm>
          <a:prstGeom prst="rect">
            <a:avLst/>
          </a:prstGeom>
          <a:noFill/>
          <a:ln w="9525" cap="flat">
            <a:noFill/>
            <a:round/>
            <a:headEnd/>
            <a:tailEnd/>
          </a:ln>
          <a:effectLst/>
        </p:spPr>
        <p:txBody>
          <a:bodyPr vert="horz" wrap="square" lIns="0" tIns="25471" rIns="0" bIns="0" numCol="1" anchor="t" anchorCtr="0" compatLnSpc="1">
            <a:prstTxWarp prst="textNoShape">
              <a:avLst/>
            </a:prstTxWarp>
          </a:bodyPr>
          <a:lstStyle/>
          <a:p>
            <a:pPr>
              <a:lnSpc>
                <a:spcPct val="150000"/>
              </a:lnSpc>
              <a:buFont typeface="Arial" pitchFamily="34" charset="0"/>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sz="1814" dirty="0">
                <a:solidFill>
                  <a:schemeClr val="tx2"/>
                </a:solidFill>
                <a:latin typeface="Calibri" pitchFamily="34" charset="0"/>
              </a:rPr>
              <a:t> Analogy is a cousin to the metaphor. </a:t>
            </a:r>
          </a:p>
          <a:p>
            <a:pPr>
              <a:lnSpc>
                <a:spcPct val="150000"/>
              </a:lnSpc>
              <a:buFont typeface="Arial" pitchFamily="34" charset="0"/>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sz="1814" dirty="0">
                <a:solidFill>
                  <a:schemeClr val="tx2"/>
                </a:solidFill>
                <a:latin typeface="Calibri" pitchFamily="34" charset="0"/>
              </a:rPr>
              <a:t> Metaphor describes just one attribute, that is similar. </a:t>
            </a:r>
          </a:p>
          <a:p>
            <a:pPr>
              <a:lnSpc>
                <a:spcPct val="150000"/>
              </a:lnSpc>
              <a:buFont typeface="Arial" pitchFamily="34" charset="0"/>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sz="1814" dirty="0">
                <a:solidFill>
                  <a:schemeClr val="tx2"/>
                </a:solidFill>
                <a:latin typeface="Calibri" pitchFamily="34" charset="0"/>
              </a:rPr>
              <a:t> If you use the similarity to describe another attributes, it becomes an analogy.</a:t>
            </a:r>
          </a:p>
        </p:txBody>
      </p:sp>
      <p:sp>
        <p:nvSpPr>
          <p:cNvPr id="14" name="Rectangle 1"/>
          <p:cNvSpPr txBox="1">
            <a:spLocks noChangeArrowheads="1"/>
          </p:cNvSpPr>
          <p:nvPr/>
        </p:nvSpPr>
        <p:spPr bwMode="auto">
          <a:xfrm>
            <a:off x="195728" y="526388"/>
            <a:ext cx="8483153" cy="1139040"/>
          </a:xfrm>
          <a:prstGeom prst="rect">
            <a:avLst/>
          </a:prstGeom>
          <a:noFill/>
          <a:ln w="9525" cap="flat">
            <a:noFill/>
            <a:round/>
            <a:headEnd/>
            <a:tailEnd/>
          </a:ln>
          <a:effectLst/>
        </p:spPr>
        <p:txBody>
          <a:bodyPr vert="horz" wrap="square" lIns="0" tIns="0" rIns="0" bIns="0" numCol="1" anchor="ctr" anchorCtr="0" compatLnSpc="1">
            <a:prstTxWarp prst="textNoShape">
              <a:avLst/>
            </a:prstTxWarp>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cs-CZ" sz="2177" dirty="0">
                <a:solidFill>
                  <a:srgbClr val="000000"/>
                </a:solidFill>
              </a:rPr>
              <a:t>Analogy - definition</a:t>
            </a:r>
            <a:endParaRPr lang="cs-CZ" sz="2177" b="1" kern="0" dirty="0">
              <a:latin typeface="Calibri" pitchFamily="34" charset="0"/>
              <a:ea typeface="+mj-ea"/>
              <a:cs typeface="+mj-cs"/>
            </a:endParaRPr>
          </a:p>
        </p:txBody>
      </p:sp>
      <p:pic>
        <p:nvPicPr>
          <p:cNvPr id="10" name="Picture 3"/>
          <p:cNvPicPr>
            <a:picLocks noChangeAspect="1" noChangeArrowheads="1"/>
          </p:cNvPicPr>
          <p:nvPr/>
        </p:nvPicPr>
        <p:blipFill>
          <a:blip r:embed="rId3" cstate="print"/>
          <a:srcRect/>
          <a:stretch>
            <a:fillRect/>
          </a:stretch>
        </p:blipFill>
        <p:spPr bwMode="auto">
          <a:xfrm>
            <a:off x="1763348" y="3298365"/>
            <a:ext cx="4115002" cy="2905231"/>
          </a:xfrm>
          <a:prstGeom prst="rect">
            <a:avLst/>
          </a:prstGeom>
          <a:noFill/>
          <a:ln w="9525" cap="flat">
            <a:noFill/>
            <a:round/>
            <a:headEnd/>
            <a:tailEnd/>
          </a:ln>
          <a:effectLst/>
        </p:spPr>
      </p:pic>
    </p:spTree>
    <p:extLst>
      <p:ext uri="{BB962C8B-B14F-4D97-AF65-F5344CB8AC3E}">
        <p14:creationId xmlns:p14="http://schemas.microsoft.com/office/powerpoint/2010/main" val="295980991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bwMode="auto">
          <a:xfrm>
            <a:off x="1052460" y="1604520"/>
            <a:ext cx="7438590" cy="2673607"/>
          </a:xfrm>
          <a:prstGeom prst="rect">
            <a:avLst/>
          </a:prstGeom>
          <a:noFill/>
          <a:ln w="9525" cap="flat">
            <a:noFill/>
            <a:round/>
            <a:headEnd/>
            <a:tailEnd/>
          </a:ln>
          <a:effectLst/>
        </p:spPr>
        <p:txBody>
          <a:bodyPr vert="horz" wrap="square" lIns="0" tIns="25471" rIns="0" bIns="0" numCol="1" anchor="t" anchorCtr="0" compatLnSpc="1">
            <a:prstTxWarp prst="textNoShape">
              <a:avLst/>
            </a:prstTxWarp>
          </a:bodyPr>
          <a:lstStyle/>
          <a:p>
            <a:pPr>
              <a:lnSpc>
                <a:spcPct val="150000"/>
              </a:lnSpc>
              <a:spcAft>
                <a:spcPts val="1282"/>
              </a:spcAft>
              <a:buFont typeface="Arial" pitchFamily="34" charset="0"/>
              <a:buChar cha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sz="1814" dirty="0">
                <a:solidFill>
                  <a:srgbClr val="000000"/>
                </a:solidFill>
                <a:latin typeface="Calibri" pitchFamily="34" charset="0"/>
              </a:rPr>
              <a:t> Traffic system in </a:t>
            </a:r>
            <a:r>
              <a:rPr lang="cs-CZ" sz="1814" dirty="0">
                <a:solidFill>
                  <a:srgbClr val="000000"/>
                </a:solidFill>
                <a:latin typeface="Calibri" pitchFamily="34" charset="0"/>
              </a:rPr>
              <a:t>Bangkok </a:t>
            </a:r>
            <a:r>
              <a:rPr lang="en-GB" sz="1814" dirty="0">
                <a:solidFill>
                  <a:srgbClr val="000000"/>
                </a:solidFill>
                <a:latin typeface="Calibri" pitchFamily="34" charset="0"/>
              </a:rPr>
              <a:t>and blood distribution in the body can have similar problems.</a:t>
            </a:r>
          </a:p>
          <a:p>
            <a:pPr>
              <a:lnSpc>
                <a:spcPct val="150000"/>
              </a:lnSpc>
              <a:spcAft>
                <a:spcPts val="1282"/>
              </a:spcAft>
              <a:buFont typeface="Arial" pitchFamily="34" charset="0"/>
              <a:buChar cha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sz="1814" dirty="0">
                <a:solidFill>
                  <a:srgbClr val="000000"/>
                </a:solidFill>
                <a:latin typeface="Calibri" pitchFamily="34" charset="0"/>
              </a:rPr>
              <a:t> What is the structure of atoms? Just look at the stars and planets.</a:t>
            </a:r>
          </a:p>
          <a:p>
            <a:pPr>
              <a:lnSpc>
                <a:spcPct val="150000"/>
              </a:lnSpc>
              <a:spcAft>
                <a:spcPts val="1282"/>
              </a:spcAft>
              <a:buFont typeface="Arial" pitchFamily="34" charset="0"/>
              <a:buChar cha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sz="1814" dirty="0">
                <a:solidFill>
                  <a:srgbClr val="000000"/>
                </a:solidFill>
                <a:latin typeface="Calibri" pitchFamily="34" charset="0"/>
              </a:rPr>
              <a:t> Was the bank of justice broken, as Luther said? </a:t>
            </a:r>
          </a:p>
        </p:txBody>
      </p:sp>
      <p:sp>
        <p:nvSpPr>
          <p:cNvPr id="14" name="Rectangle 1"/>
          <p:cNvSpPr txBox="1">
            <a:spLocks noChangeArrowheads="1"/>
          </p:cNvSpPr>
          <p:nvPr/>
        </p:nvSpPr>
        <p:spPr bwMode="auto">
          <a:xfrm>
            <a:off x="195728" y="526388"/>
            <a:ext cx="8483153" cy="1139040"/>
          </a:xfrm>
          <a:prstGeom prst="rect">
            <a:avLst/>
          </a:prstGeom>
          <a:noFill/>
          <a:ln w="9525" cap="flat">
            <a:noFill/>
            <a:round/>
            <a:headEnd/>
            <a:tailEnd/>
          </a:ln>
          <a:effectLst/>
        </p:spPr>
        <p:txBody>
          <a:bodyPr vert="horz" wrap="square" lIns="0" tIns="0" rIns="0" bIns="0" numCol="1" anchor="ctr" anchorCtr="0" compatLnSpc="1">
            <a:prstTxWarp prst="textNoShape">
              <a:avLst/>
            </a:prstTxWarp>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sz="2177" dirty="0">
                <a:solidFill>
                  <a:srgbClr val="000000"/>
                </a:solidFill>
              </a:rPr>
              <a:t>Analogy - examples</a:t>
            </a:r>
            <a:endParaRPr lang="cs-CZ" sz="2177" b="1" kern="0" dirty="0">
              <a:latin typeface="Calibri" pitchFamily="34" charset="0"/>
              <a:ea typeface="+mj-ea"/>
              <a:cs typeface="+mj-cs"/>
            </a:endParaRPr>
          </a:p>
        </p:txBody>
      </p:sp>
      <p:pic>
        <p:nvPicPr>
          <p:cNvPr id="15" name="Picture 4"/>
          <p:cNvPicPr>
            <a:picLocks noChangeAspect="1" noChangeArrowheads="1"/>
          </p:cNvPicPr>
          <p:nvPr/>
        </p:nvPicPr>
        <p:blipFill>
          <a:blip r:embed="rId3" cstate="print"/>
          <a:srcRect/>
          <a:stretch>
            <a:fillRect/>
          </a:stretch>
        </p:blipFill>
        <p:spPr bwMode="auto">
          <a:xfrm>
            <a:off x="2743110" y="4082175"/>
            <a:ext cx="2286112" cy="2126404"/>
          </a:xfrm>
          <a:prstGeom prst="rect">
            <a:avLst/>
          </a:prstGeom>
          <a:noFill/>
          <a:ln w="9525" cap="flat">
            <a:noFill/>
            <a:round/>
            <a:headEnd/>
            <a:tailEnd/>
          </a:ln>
          <a:effectLst/>
        </p:spPr>
      </p:pic>
    </p:spTree>
    <p:extLst>
      <p:ext uri="{BB962C8B-B14F-4D97-AF65-F5344CB8AC3E}">
        <p14:creationId xmlns:p14="http://schemas.microsoft.com/office/powerpoint/2010/main" val="188850544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3"/>
          <p:cNvPicPr>
            <a:picLocks noChangeAspect="1" noChangeArrowheads="1"/>
          </p:cNvPicPr>
          <p:nvPr/>
        </p:nvPicPr>
        <p:blipFill>
          <a:blip r:embed="rId3" cstate="print"/>
          <a:srcRect/>
          <a:stretch>
            <a:fillRect/>
          </a:stretch>
        </p:blipFill>
        <p:spPr bwMode="auto">
          <a:xfrm>
            <a:off x="5551763" y="2514555"/>
            <a:ext cx="2530080" cy="3657600"/>
          </a:xfrm>
          <a:prstGeom prst="rect">
            <a:avLst/>
          </a:prstGeom>
          <a:noFill/>
          <a:ln w="9525" cap="flat">
            <a:noFill/>
            <a:round/>
            <a:headEnd/>
            <a:tailEnd/>
          </a:ln>
          <a:effectLst/>
        </p:spPr>
      </p:pic>
      <p:sp>
        <p:nvSpPr>
          <p:cNvPr id="12" name="Rectangle 2"/>
          <p:cNvSpPr txBox="1">
            <a:spLocks noChangeArrowheads="1"/>
          </p:cNvSpPr>
          <p:nvPr/>
        </p:nvSpPr>
        <p:spPr bwMode="auto">
          <a:xfrm>
            <a:off x="899592" y="1556792"/>
            <a:ext cx="6720098" cy="2673607"/>
          </a:xfrm>
          <a:prstGeom prst="rect">
            <a:avLst/>
          </a:prstGeom>
          <a:noFill/>
          <a:ln w="9525" cap="flat">
            <a:noFill/>
            <a:round/>
            <a:headEnd/>
            <a:tailEnd/>
          </a:ln>
          <a:effectLst/>
        </p:spPr>
        <p:txBody>
          <a:bodyPr vert="horz" wrap="square" lIns="0" tIns="25471" rIns="0" bIns="0" numCol="1" anchor="t" anchorCtr="0" compatLnSpc="1">
            <a:prstTxWarp prst="textNoShape">
              <a:avLst/>
            </a:prstTxWarp>
          </a:bodyPr>
          <a:lstStyle/>
          <a:p>
            <a:pPr indent="-303845">
              <a:lnSpc>
                <a:spcPct val="150000"/>
              </a:lnSpc>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cs-CZ" sz="1814" dirty="0">
                <a:latin typeface="Calibri" pitchFamily="34" charset="0"/>
              </a:rPr>
              <a:t>Try individually to describe the following with „the spice of speech“. </a:t>
            </a:r>
            <a:endParaRPr lang="cs-CZ" sz="1814" b="1" dirty="0">
              <a:latin typeface="Calibri" pitchFamily="34" charset="0"/>
            </a:endParaRPr>
          </a:p>
          <a:p>
            <a:pPr indent="-303845">
              <a:lnSpc>
                <a:spcPct val="150000"/>
              </a:lnSpc>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endParaRPr lang="cs-CZ" sz="1814" dirty="0">
              <a:latin typeface="Calibri" pitchFamily="34" charset="0"/>
            </a:endParaRPr>
          </a:p>
          <a:p>
            <a:pPr>
              <a:lnSpc>
                <a:spcPct val="150000"/>
              </a:lnSpc>
              <a:spcAft>
                <a:spcPts val="1282"/>
              </a:spcAft>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sz="1814" i="1" dirty="0">
                <a:solidFill>
                  <a:srgbClr val="000000"/>
                </a:solidFill>
                <a:latin typeface="Calibri" pitchFamily="34" charset="0"/>
              </a:rPr>
              <a:t>Go as a tourist into </a:t>
            </a:r>
            <a:r>
              <a:rPr lang="cs-CZ" sz="1814" i="1" dirty="0" err="1">
                <a:solidFill>
                  <a:srgbClr val="000000"/>
                </a:solidFill>
                <a:latin typeface="Calibri" pitchFamily="34" charset="0"/>
              </a:rPr>
              <a:t>Syria</a:t>
            </a:r>
            <a:r>
              <a:rPr lang="en-GB" sz="1814" i="1" dirty="0">
                <a:solidFill>
                  <a:srgbClr val="000000"/>
                </a:solidFill>
                <a:latin typeface="Calibri" pitchFamily="34" charset="0"/>
              </a:rPr>
              <a:t>.</a:t>
            </a:r>
            <a:endParaRPr lang="cs-CZ" sz="1814" i="1" dirty="0">
              <a:solidFill>
                <a:srgbClr val="000000"/>
              </a:solidFill>
              <a:latin typeface="Calibri" pitchFamily="34" charset="0"/>
            </a:endParaRPr>
          </a:p>
          <a:p>
            <a:pPr>
              <a:lnSpc>
                <a:spcPct val="150000"/>
              </a:lnSpc>
              <a:spcAft>
                <a:spcPts val="1282"/>
              </a:spcAft>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cs-CZ" sz="1814" i="1" dirty="0" err="1">
                <a:solidFill>
                  <a:srgbClr val="000000"/>
                </a:solidFill>
                <a:latin typeface="Calibri" pitchFamily="34" charset="0"/>
              </a:rPr>
              <a:t>Our</a:t>
            </a:r>
            <a:r>
              <a:rPr lang="cs-CZ" sz="1814" i="1" dirty="0">
                <a:solidFill>
                  <a:srgbClr val="000000"/>
                </a:solidFill>
                <a:latin typeface="Calibri" pitchFamily="34" charset="0"/>
              </a:rPr>
              <a:t> </a:t>
            </a:r>
            <a:r>
              <a:rPr lang="cs-CZ" sz="1814" i="1" dirty="0" err="1">
                <a:solidFill>
                  <a:srgbClr val="000000"/>
                </a:solidFill>
                <a:latin typeface="Calibri" pitchFamily="34" charset="0"/>
              </a:rPr>
              <a:t>attachment</a:t>
            </a:r>
            <a:r>
              <a:rPr lang="cs-CZ" sz="1814" i="1" dirty="0">
                <a:solidFill>
                  <a:srgbClr val="000000"/>
                </a:solidFill>
                <a:latin typeface="Calibri" pitchFamily="34" charset="0"/>
              </a:rPr>
              <a:t> to </a:t>
            </a:r>
            <a:r>
              <a:rPr lang="cs-CZ" sz="1814" i="1" dirty="0" err="1">
                <a:solidFill>
                  <a:srgbClr val="000000"/>
                </a:solidFill>
                <a:latin typeface="Calibri" pitchFamily="34" charset="0"/>
              </a:rPr>
              <a:t>the</a:t>
            </a:r>
            <a:r>
              <a:rPr lang="cs-CZ" sz="1814" i="1" dirty="0">
                <a:solidFill>
                  <a:srgbClr val="000000"/>
                </a:solidFill>
                <a:latin typeface="Calibri" pitchFamily="34" charset="0"/>
              </a:rPr>
              <a:t> internet</a:t>
            </a:r>
            <a:endParaRPr lang="en-GB" sz="1814" i="1" dirty="0">
              <a:solidFill>
                <a:srgbClr val="000000"/>
              </a:solidFill>
              <a:latin typeface="Calibri" pitchFamily="34" charset="0"/>
            </a:endParaRPr>
          </a:p>
          <a:p>
            <a:pPr>
              <a:lnSpc>
                <a:spcPct val="150000"/>
              </a:lnSpc>
              <a:spcAft>
                <a:spcPts val="1282"/>
              </a:spcAft>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sz="1814" i="1" dirty="0">
                <a:solidFill>
                  <a:srgbClr val="000000"/>
                </a:solidFill>
                <a:latin typeface="Calibri" pitchFamily="34" charset="0"/>
              </a:rPr>
              <a:t>Dentist´s work.</a:t>
            </a:r>
          </a:p>
          <a:p>
            <a:pPr>
              <a:lnSpc>
                <a:spcPct val="150000"/>
              </a:lnSpc>
              <a:spcAft>
                <a:spcPts val="1282"/>
              </a:spcAft>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sz="1814" i="1" dirty="0">
                <a:solidFill>
                  <a:srgbClr val="000000"/>
                </a:solidFill>
                <a:latin typeface="Calibri" pitchFamily="34" charset="0"/>
              </a:rPr>
              <a:t>Marriage after 30 years.</a:t>
            </a:r>
          </a:p>
          <a:p>
            <a:pPr>
              <a:lnSpc>
                <a:spcPct val="150000"/>
              </a:lnSpc>
              <a:spcAft>
                <a:spcPts val="1282"/>
              </a:spcAft>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sz="1814" b="1" i="1" dirty="0">
                <a:solidFill>
                  <a:srgbClr val="000000"/>
                </a:solidFill>
                <a:latin typeface="Calibri" pitchFamily="34" charset="0"/>
              </a:rPr>
              <a:t>Your </a:t>
            </a:r>
            <a:r>
              <a:rPr lang="en-GB" sz="1814" i="1" dirty="0">
                <a:solidFill>
                  <a:srgbClr val="000000"/>
                </a:solidFill>
                <a:latin typeface="Calibri" pitchFamily="34" charset="0"/>
              </a:rPr>
              <a:t>area of expertise.</a:t>
            </a:r>
          </a:p>
          <a:p>
            <a:pPr>
              <a:lnSpc>
                <a:spcPct val="150000"/>
              </a:lnSpc>
              <a:spcAft>
                <a:spcPts val="1282"/>
              </a:spcAft>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sz="1814" i="1" dirty="0">
                <a:solidFill>
                  <a:srgbClr val="000000"/>
                </a:solidFill>
                <a:latin typeface="Calibri" pitchFamily="34" charset="0"/>
              </a:rPr>
              <a:t>Something else.</a:t>
            </a:r>
          </a:p>
          <a:p>
            <a:pPr indent="-303845">
              <a:lnSpc>
                <a:spcPct val="150000"/>
              </a:lnSpc>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endParaRPr lang="cs-CZ" sz="1814" i="1" dirty="0">
              <a:latin typeface="Calibri" pitchFamily="34" charset="0"/>
            </a:endParaRPr>
          </a:p>
          <a:p>
            <a:pPr indent="-303845">
              <a:lnSpc>
                <a:spcPct val="150000"/>
              </a:lnSpc>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endParaRPr lang="cs-CZ" sz="1814" i="1" dirty="0">
              <a:latin typeface="Calibri" pitchFamily="34" charset="0"/>
            </a:endParaRPr>
          </a:p>
        </p:txBody>
      </p:sp>
      <p:sp>
        <p:nvSpPr>
          <p:cNvPr id="13" name="Rectangle 1"/>
          <p:cNvSpPr txBox="1">
            <a:spLocks noChangeArrowheads="1"/>
          </p:cNvSpPr>
          <p:nvPr/>
        </p:nvSpPr>
        <p:spPr bwMode="auto">
          <a:xfrm>
            <a:off x="195728" y="526388"/>
            <a:ext cx="8483153" cy="1139040"/>
          </a:xfrm>
          <a:prstGeom prst="rect">
            <a:avLst/>
          </a:prstGeom>
          <a:noFill/>
          <a:ln w="9525" cap="flat">
            <a:noFill/>
            <a:round/>
            <a:headEnd/>
            <a:tailEnd/>
          </a:ln>
          <a:effectLst/>
        </p:spPr>
        <p:txBody>
          <a:bodyPr vert="horz" wrap="square" lIns="0" tIns="0" rIns="0" bIns="0" numCol="1" anchor="ctr" anchorCtr="0" compatLnSpc="1">
            <a:prstTxWarp prst="textNoShape">
              <a:avLst/>
            </a:prstTxWarp>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cs-CZ" sz="2177" b="1" dirty="0">
                <a:latin typeface="Calibri" pitchFamily="34" charset="0"/>
              </a:rPr>
              <a:t>Metaphors</a:t>
            </a:r>
            <a:r>
              <a:rPr lang="nl-NL" sz="2177" b="1" dirty="0">
                <a:latin typeface="Calibri" pitchFamily="34" charset="0"/>
              </a:rPr>
              <a:t> and </a:t>
            </a:r>
            <a:r>
              <a:rPr lang="nl-NL" sz="2177" b="1" dirty="0" err="1">
                <a:latin typeface="Calibri" pitchFamily="34" charset="0"/>
              </a:rPr>
              <a:t>analogy</a:t>
            </a:r>
            <a:r>
              <a:rPr lang="cs-CZ" sz="2177" b="1" dirty="0">
                <a:latin typeface="Calibri" pitchFamily="34" charset="0"/>
              </a:rPr>
              <a:t> </a:t>
            </a:r>
            <a:r>
              <a:rPr lang="nl-NL" sz="2177" b="1" dirty="0">
                <a:latin typeface="Calibri" pitchFamily="34" charset="0"/>
              </a:rPr>
              <a:t>- </a:t>
            </a:r>
            <a:r>
              <a:rPr lang="cs-CZ" sz="2177" b="1" dirty="0">
                <a:latin typeface="Calibri" pitchFamily="34" charset="0"/>
              </a:rPr>
              <a:t>exercise</a:t>
            </a:r>
            <a:endParaRPr lang="cs-CZ" sz="2177" b="1" kern="0" dirty="0">
              <a:latin typeface="Calibri" pitchFamily="34" charset="0"/>
              <a:ea typeface="+mj-ea"/>
              <a:cs typeface="+mj-cs"/>
            </a:endParaRPr>
          </a:p>
        </p:txBody>
      </p:sp>
    </p:spTree>
    <p:extLst>
      <p:ext uri="{BB962C8B-B14F-4D97-AF65-F5344CB8AC3E}">
        <p14:creationId xmlns:p14="http://schemas.microsoft.com/office/powerpoint/2010/main" val="95809915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1052460" y="1604520"/>
            <a:ext cx="7895813" cy="2673607"/>
          </a:xfrm>
          <a:prstGeom prst="rect">
            <a:avLst/>
          </a:prstGeom>
          <a:noFill/>
          <a:ln w="9525" cap="flat">
            <a:noFill/>
            <a:round/>
            <a:headEnd/>
            <a:tailEnd/>
          </a:ln>
          <a:effectLst/>
        </p:spPr>
        <p:txBody>
          <a:bodyPr vert="horz" wrap="square" lIns="0" tIns="25471" rIns="0" bIns="0" numCol="1" anchor="t" anchorCtr="0" compatLnSpc="1">
            <a:prstTxWarp prst="textNoShape">
              <a:avLst/>
            </a:prstTxWarp>
          </a:bodyPr>
          <a:lstStyle/>
          <a:p>
            <a:pPr indent="-305285">
              <a:lnSpc>
                <a:spcPct val="150000"/>
              </a:lnSpc>
              <a:buFont typeface="Arial" pitchFamily="34" charset="0"/>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cs-CZ" sz="1814" dirty="0">
                <a:latin typeface="Calibri" pitchFamily="34" charset="0"/>
              </a:rPr>
              <a:t>Rule of 3 </a:t>
            </a:r>
            <a:r>
              <a:rPr lang="cs-CZ" sz="1814" b="1" i="1" dirty="0">
                <a:latin typeface="Calibri" pitchFamily="34" charset="0"/>
              </a:rPr>
              <a:t>works</a:t>
            </a:r>
            <a:r>
              <a:rPr lang="cs-CZ" sz="1814" i="1" dirty="0">
                <a:latin typeface="Calibri" pitchFamily="34" charset="0"/>
              </a:rPr>
              <a:t>. </a:t>
            </a:r>
            <a:r>
              <a:rPr lang="cs-CZ" sz="1814" dirty="0">
                <a:latin typeface="Calibri" pitchFamily="34" charset="0"/>
              </a:rPr>
              <a:t>Try it.</a:t>
            </a:r>
          </a:p>
          <a:p>
            <a:pPr indent="-305285">
              <a:lnSpc>
                <a:spcPct val="150000"/>
              </a:lnSpc>
              <a:buFont typeface="Arial" pitchFamily="34" charset="0"/>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endParaRPr lang="cs-CZ" sz="1814" dirty="0">
              <a:latin typeface="Calibri" pitchFamily="34" charset="0"/>
            </a:endParaRPr>
          </a:p>
          <a:p>
            <a:pPr indent="-305285">
              <a:lnSpc>
                <a:spcPct val="150000"/>
              </a:lnSpc>
              <a:buFont typeface="Arial" pitchFamily="34" charset="0"/>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cs-CZ" sz="1814" dirty="0">
                <a:latin typeface="Calibri" pitchFamily="34" charset="0"/>
              </a:rPr>
              <a:t>Your voice can change with words you say. Do not forget pauses and intonation</a:t>
            </a:r>
            <a:r>
              <a:rPr lang="nl-NL" sz="1814" dirty="0">
                <a:latin typeface="Calibri" pitchFamily="34" charset="0"/>
              </a:rPr>
              <a:t>.</a:t>
            </a:r>
            <a:endParaRPr lang="cs-CZ" sz="1814" dirty="0">
              <a:latin typeface="Calibri" pitchFamily="34" charset="0"/>
            </a:endParaRPr>
          </a:p>
          <a:p>
            <a:pPr indent="-305285">
              <a:lnSpc>
                <a:spcPct val="150000"/>
              </a:lnSpc>
              <a:buFont typeface="Arial" pitchFamily="34" charset="0"/>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endParaRPr lang="cs-CZ" sz="1814" dirty="0">
              <a:latin typeface="Calibri" pitchFamily="34" charset="0"/>
            </a:endParaRPr>
          </a:p>
          <a:p>
            <a:pPr indent="-305285">
              <a:lnSpc>
                <a:spcPct val="150000"/>
              </a:lnSpc>
              <a:buFont typeface="Arial" pitchFamily="34" charset="0"/>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cs-CZ" sz="1814" dirty="0">
                <a:latin typeface="Calibri" pitchFamily="34" charset="0"/>
              </a:rPr>
              <a:t>Analogies and metaphores make complex issues look easy like a piece of cake.</a:t>
            </a:r>
          </a:p>
        </p:txBody>
      </p:sp>
      <p:sp>
        <p:nvSpPr>
          <p:cNvPr id="9" name="Rectangle 1"/>
          <p:cNvSpPr txBox="1">
            <a:spLocks noChangeArrowheads="1"/>
          </p:cNvSpPr>
          <p:nvPr/>
        </p:nvSpPr>
        <p:spPr bwMode="auto">
          <a:xfrm>
            <a:off x="195728" y="526388"/>
            <a:ext cx="8483153" cy="1139040"/>
          </a:xfrm>
          <a:prstGeom prst="rect">
            <a:avLst/>
          </a:prstGeom>
          <a:noFill/>
          <a:ln w="9525" cap="flat">
            <a:noFill/>
            <a:round/>
            <a:headEnd/>
            <a:tailEnd/>
          </a:ln>
          <a:effectLst/>
        </p:spPr>
        <p:txBody>
          <a:bodyPr vert="horz" wrap="square" lIns="0" tIns="0" rIns="0" bIns="0" numCol="1" anchor="ctr" anchorCtr="0" compatLnSpc="1">
            <a:prstTxWarp prst="textNoShape">
              <a:avLst/>
            </a:prstTxWarp>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cs-CZ" sz="2177" b="1" dirty="0">
                <a:latin typeface="Calibri" pitchFamily="34" charset="0"/>
              </a:rPr>
              <a:t>Pathos - Recap</a:t>
            </a:r>
            <a:endParaRPr lang="cs-CZ" sz="2177" b="1" kern="0" dirty="0">
              <a:latin typeface="Calibri" pitchFamily="34" charset="0"/>
              <a:ea typeface="+mj-ea"/>
              <a:cs typeface="+mj-cs"/>
            </a:endParaRPr>
          </a:p>
        </p:txBody>
      </p:sp>
      <p:pic>
        <p:nvPicPr>
          <p:cNvPr id="10" name="Picture 4"/>
          <p:cNvPicPr>
            <a:picLocks noChangeAspect="1" noChangeArrowheads="1"/>
          </p:cNvPicPr>
          <p:nvPr/>
        </p:nvPicPr>
        <p:blipFill>
          <a:blip r:embed="rId3" cstate="print"/>
          <a:srcRect/>
          <a:stretch>
            <a:fillRect/>
          </a:stretch>
        </p:blipFill>
        <p:spPr bwMode="auto">
          <a:xfrm>
            <a:off x="4310730" y="4343445"/>
            <a:ext cx="2416747" cy="1901333"/>
          </a:xfrm>
          <a:prstGeom prst="rect">
            <a:avLst/>
          </a:prstGeom>
          <a:noFill/>
          <a:ln w="9525" cap="flat">
            <a:noFill/>
            <a:round/>
            <a:headEnd/>
            <a:tailEnd/>
          </a:ln>
          <a:effectLst/>
        </p:spPr>
      </p:pic>
    </p:spTree>
    <p:extLst>
      <p:ext uri="{BB962C8B-B14F-4D97-AF65-F5344CB8AC3E}">
        <p14:creationId xmlns:p14="http://schemas.microsoft.com/office/powerpoint/2010/main" val="26774061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1052460" y="1604520"/>
            <a:ext cx="7438590" cy="2673607"/>
          </a:xfrm>
          <a:prstGeom prst="rect">
            <a:avLst/>
          </a:prstGeom>
          <a:noFill/>
          <a:ln w="9525" cap="flat">
            <a:noFill/>
            <a:round/>
            <a:headEnd/>
            <a:tailEnd/>
          </a:ln>
          <a:effectLst/>
        </p:spPr>
        <p:txBody>
          <a:bodyPr vert="horz" wrap="square" lIns="0" tIns="25471" rIns="0" bIns="0" numCol="1" anchor="t" anchorCtr="0" compatLnSpc="1">
            <a:prstTxWarp prst="textNoShape">
              <a:avLst/>
            </a:prstTxWarp>
          </a:bodyPr>
          <a:lstStyle/>
          <a:p>
            <a:pPr indent="-305285">
              <a:lnSpc>
                <a:spcPct val="150000"/>
              </a:lnSpc>
              <a:buFont typeface="Arial" pitchFamily="34" charset="0"/>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cs-CZ" sz="1814" dirty="0">
                <a:latin typeface="Calibri" pitchFamily="34" charset="0"/>
              </a:rPr>
              <a:t>Usually, you know much more about the situation than your audience.</a:t>
            </a:r>
          </a:p>
          <a:p>
            <a:pPr indent="-305285">
              <a:lnSpc>
                <a:spcPct val="150000"/>
              </a:lnSpc>
              <a:buFont typeface="Arial" pitchFamily="34" charset="0"/>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endParaRPr lang="cs-CZ" sz="1814" dirty="0">
              <a:latin typeface="Calibri" pitchFamily="34" charset="0"/>
            </a:endParaRPr>
          </a:p>
          <a:p>
            <a:pPr indent="-305285">
              <a:lnSpc>
                <a:spcPct val="150000"/>
              </a:lnSpc>
              <a:buFont typeface="Arial" pitchFamily="34" charset="0"/>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cs-CZ" sz="1814" dirty="0">
                <a:latin typeface="Calibri" pitchFamily="34" charset="0"/>
              </a:rPr>
              <a:t>Difficult part is choosing and </a:t>
            </a:r>
            <a:r>
              <a:rPr lang="cs-CZ" sz="1814" i="1" dirty="0">
                <a:latin typeface="Calibri" pitchFamily="34" charset="0"/>
              </a:rPr>
              <a:t>simplifying </a:t>
            </a:r>
            <a:r>
              <a:rPr lang="cs-CZ" sz="1814" dirty="0">
                <a:latin typeface="Calibri" pitchFamily="34" charset="0"/>
              </a:rPr>
              <a:t>the information you want to say.</a:t>
            </a:r>
          </a:p>
          <a:p>
            <a:pPr indent="-305285">
              <a:lnSpc>
                <a:spcPct val="150000"/>
              </a:lnSpc>
              <a:buFont typeface="Arial" pitchFamily="34" charset="0"/>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endParaRPr lang="cs-CZ" sz="1814" dirty="0">
              <a:latin typeface="Calibri" pitchFamily="34" charset="0"/>
            </a:endParaRPr>
          </a:p>
          <a:p>
            <a:pPr indent="-305285">
              <a:lnSpc>
                <a:spcPct val="150000"/>
              </a:lnSpc>
              <a:buFont typeface="Arial" pitchFamily="34" charset="0"/>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cs-CZ" sz="1814" dirty="0">
                <a:latin typeface="Calibri" pitchFamily="34" charset="0"/>
              </a:rPr>
              <a:t>Also important is order in which you will present information</a:t>
            </a:r>
          </a:p>
        </p:txBody>
      </p:sp>
      <p:sp>
        <p:nvSpPr>
          <p:cNvPr id="9" name="Rectangle 1"/>
          <p:cNvSpPr txBox="1">
            <a:spLocks noChangeArrowheads="1"/>
          </p:cNvSpPr>
          <p:nvPr/>
        </p:nvSpPr>
        <p:spPr bwMode="auto">
          <a:xfrm>
            <a:off x="195728" y="526388"/>
            <a:ext cx="8483153" cy="1139040"/>
          </a:xfrm>
          <a:prstGeom prst="rect">
            <a:avLst/>
          </a:prstGeom>
          <a:noFill/>
          <a:ln w="9525" cap="flat">
            <a:noFill/>
            <a:round/>
            <a:headEnd/>
            <a:tailEnd/>
          </a:ln>
          <a:effectLst/>
        </p:spPr>
        <p:txBody>
          <a:bodyPr vert="horz" wrap="square" lIns="0" tIns="0" rIns="0" bIns="0" numCol="1" anchor="ctr" anchorCtr="0" compatLnSpc="1">
            <a:prstTxWarp prst="textNoShape">
              <a:avLst/>
            </a:prstTxWarp>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cs-CZ" sz="2177" b="1" dirty="0">
                <a:latin typeface="Calibri" pitchFamily="34" charset="0"/>
              </a:rPr>
              <a:t>Logos (facts)</a:t>
            </a:r>
            <a:endParaRPr lang="cs-CZ" sz="2177" b="1" kern="0" dirty="0">
              <a:latin typeface="Calibri" pitchFamily="34" charset="0"/>
              <a:ea typeface="+mj-ea"/>
              <a:cs typeface="+mj-cs"/>
            </a:endParaRPr>
          </a:p>
        </p:txBody>
      </p:sp>
      <p:pic>
        <p:nvPicPr>
          <p:cNvPr id="10" name="Picture 4"/>
          <p:cNvPicPr>
            <a:picLocks noChangeAspect="1" noChangeArrowheads="1"/>
          </p:cNvPicPr>
          <p:nvPr/>
        </p:nvPicPr>
        <p:blipFill>
          <a:blip r:embed="rId3" cstate="print"/>
          <a:srcRect/>
          <a:stretch>
            <a:fillRect/>
          </a:stretch>
        </p:blipFill>
        <p:spPr bwMode="auto">
          <a:xfrm>
            <a:off x="2743110" y="4147493"/>
            <a:ext cx="2129760" cy="1604160"/>
          </a:xfrm>
          <a:prstGeom prst="rect">
            <a:avLst/>
          </a:prstGeom>
          <a:noFill/>
          <a:ln w="9525" cap="flat">
            <a:noFill/>
            <a:round/>
            <a:headEnd/>
            <a:tailEnd/>
          </a:ln>
          <a:effectLst/>
        </p:spPr>
      </p:pic>
    </p:spTree>
    <p:extLst>
      <p:ext uri="{BB962C8B-B14F-4D97-AF65-F5344CB8AC3E}">
        <p14:creationId xmlns:p14="http://schemas.microsoft.com/office/powerpoint/2010/main" val="277114674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Structure of Presentation</a:t>
            </a:r>
          </a:p>
        </p:txBody>
      </p:sp>
      <p:sp>
        <p:nvSpPr>
          <p:cNvPr id="3" name="Content Placeholder 2"/>
          <p:cNvSpPr>
            <a:spLocks noGrp="1"/>
          </p:cNvSpPr>
          <p:nvPr>
            <p:ph idx="1"/>
          </p:nvPr>
        </p:nvSpPr>
        <p:spPr/>
        <p:txBody>
          <a:bodyPr/>
          <a:lstStyle/>
          <a:p>
            <a:r>
              <a:rPr lang="cs-CZ" dirty="0"/>
              <a:t>All presentations should have an Introduction, a Main Part, and a Conclusion</a:t>
            </a:r>
          </a:p>
          <a:p>
            <a:endParaRPr lang="cs-CZ" dirty="0"/>
          </a:p>
          <a:p>
            <a:r>
              <a:rPr lang="cs-CZ" dirty="0"/>
              <a:t>There are broadly two ways to structure your powerpoint</a:t>
            </a:r>
          </a:p>
          <a:p>
            <a:endParaRPr lang="cs-CZ" dirty="0"/>
          </a:p>
          <a:p>
            <a:r>
              <a:rPr lang="cs-CZ" dirty="0"/>
              <a:t>Academic (Ted talks audience) and Consulting (for executives)</a:t>
            </a:r>
          </a:p>
        </p:txBody>
      </p:sp>
      <p:sp>
        <p:nvSpPr>
          <p:cNvPr id="4" name="Footer Placeholder 3"/>
          <p:cNvSpPr>
            <a:spLocks noGrp="1"/>
          </p:cNvSpPr>
          <p:nvPr>
            <p:ph type="ftr" sz="quarter" idx="10"/>
          </p:nvPr>
        </p:nvSpPr>
        <p:spPr/>
        <p:txBody>
          <a:bodyPr/>
          <a:lstStyle/>
          <a:p>
            <a:r>
              <a:rPr lang="en-US"/>
              <a:t>MPV_COMA Communication and Managerial Skills Training</a:t>
            </a:r>
          </a:p>
        </p:txBody>
      </p:sp>
    </p:spTree>
    <p:extLst>
      <p:ext uri="{BB962C8B-B14F-4D97-AF65-F5344CB8AC3E}">
        <p14:creationId xmlns:p14="http://schemas.microsoft.com/office/powerpoint/2010/main" val="35369814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Academic presentation</a:t>
            </a:r>
          </a:p>
        </p:txBody>
      </p:sp>
      <p:sp>
        <p:nvSpPr>
          <p:cNvPr id="3" name="Content Placeholder 2"/>
          <p:cNvSpPr>
            <a:spLocks noGrp="1"/>
          </p:cNvSpPr>
          <p:nvPr>
            <p:ph idx="1"/>
          </p:nvPr>
        </p:nvSpPr>
        <p:spPr/>
        <p:txBody>
          <a:bodyPr/>
          <a:lstStyle/>
          <a:p>
            <a:r>
              <a:rPr lang="cs-CZ" dirty="0"/>
              <a:t>Introduction: describes current situation, makes people pay attention;</a:t>
            </a:r>
          </a:p>
          <a:p>
            <a:endParaRPr lang="cs-CZ" dirty="0"/>
          </a:p>
          <a:p>
            <a:r>
              <a:rPr lang="cs-CZ" dirty="0"/>
              <a:t>Main part: systematically provides facts, interprets them, suggests a solution; </a:t>
            </a:r>
          </a:p>
          <a:p>
            <a:endParaRPr lang="cs-CZ" dirty="0"/>
          </a:p>
          <a:p>
            <a:r>
              <a:rPr lang="cs-CZ" dirty="0"/>
              <a:t>Conclusion: a summary or a call to action</a:t>
            </a:r>
          </a:p>
        </p:txBody>
      </p:sp>
      <p:sp>
        <p:nvSpPr>
          <p:cNvPr id="4" name="Footer Placeholder 3"/>
          <p:cNvSpPr>
            <a:spLocks noGrp="1"/>
          </p:cNvSpPr>
          <p:nvPr>
            <p:ph type="ftr" sz="quarter" idx="10"/>
          </p:nvPr>
        </p:nvSpPr>
        <p:spPr/>
        <p:txBody>
          <a:bodyPr/>
          <a:lstStyle/>
          <a:p>
            <a:r>
              <a:rPr lang="en-US"/>
              <a:t>MPV_COMA Communication and Managerial Skills Training</a:t>
            </a:r>
          </a:p>
        </p:txBody>
      </p:sp>
    </p:spTree>
    <p:extLst>
      <p:ext uri="{BB962C8B-B14F-4D97-AF65-F5344CB8AC3E}">
        <p14:creationId xmlns:p14="http://schemas.microsoft.com/office/powerpoint/2010/main" val="549297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Consulting presentation</a:t>
            </a:r>
          </a:p>
        </p:txBody>
      </p:sp>
      <p:sp>
        <p:nvSpPr>
          <p:cNvPr id="3" name="Content Placeholder 2"/>
          <p:cNvSpPr>
            <a:spLocks noGrp="1"/>
          </p:cNvSpPr>
          <p:nvPr>
            <p:ph idx="1"/>
          </p:nvPr>
        </p:nvSpPr>
        <p:spPr/>
        <p:txBody>
          <a:bodyPr/>
          <a:lstStyle/>
          <a:p>
            <a:r>
              <a:rPr lang="cs-CZ" dirty="0"/>
              <a:t>Introduction: Provides the executive summary including a call to action;</a:t>
            </a:r>
          </a:p>
          <a:p>
            <a:endParaRPr lang="cs-CZ" dirty="0"/>
          </a:p>
          <a:p>
            <a:r>
              <a:rPr lang="cs-CZ" dirty="0"/>
              <a:t>Main part: States all reasons leading you to your conclusion at first, than provides detail for those; </a:t>
            </a:r>
          </a:p>
          <a:p>
            <a:endParaRPr lang="cs-CZ" dirty="0"/>
          </a:p>
          <a:p>
            <a:r>
              <a:rPr lang="cs-CZ" dirty="0"/>
              <a:t>Conclusion: presents alternative, possibly credentials</a:t>
            </a:r>
          </a:p>
        </p:txBody>
      </p:sp>
      <p:sp>
        <p:nvSpPr>
          <p:cNvPr id="4" name="Footer Placeholder 3"/>
          <p:cNvSpPr>
            <a:spLocks noGrp="1"/>
          </p:cNvSpPr>
          <p:nvPr>
            <p:ph type="ftr" sz="quarter" idx="10"/>
          </p:nvPr>
        </p:nvSpPr>
        <p:spPr/>
        <p:txBody>
          <a:bodyPr/>
          <a:lstStyle/>
          <a:p>
            <a:r>
              <a:rPr lang="en-US"/>
              <a:t>MPV_COMA Communication and Managerial Skills Training</a:t>
            </a:r>
          </a:p>
        </p:txBody>
      </p:sp>
    </p:spTree>
    <p:extLst>
      <p:ext uri="{BB962C8B-B14F-4D97-AF65-F5344CB8AC3E}">
        <p14:creationId xmlns:p14="http://schemas.microsoft.com/office/powerpoint/2010/main" val="7489098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5"/>
          <p:cNvPicPr>
            <a:picLocks noChangeAspect="1" noChangeArrowheads="1"/>
          </p:cNvPicPr>
          <p:nvPr/>
        </p:nvPicPr>
        <p:blipFill>
          <a:blip r:embed="rId3" cstate="print"/>
          <a:srcRect/>
          <a:stretch>
            <a:fillRect/>
          </a:stretch>
        </p:blipFill>
        <p:spPr bwMode="auto">
          <a:xfrm>
            <a:off x="3526921" y="4187485"/>
            <a:ext cx="2351430" cy="1658285"/>
          </a:xfrm>
          <a:prstGeom prst="rect">
            <a:avLst/>
          </a:prstGeom>
          <a:noFill/>
          <a:ln w="9525" cap="flat">
            <a:noFill/>
            <a:round/>
            <a:headEnd/>
            <a:tailEnd/>
          </a:ln>
          <a:effectLst/>
        </p:spPr>
      </p:pic>
      <p:sp>
        <p:nvSpPr>
          <p:cNvPr id="9" name="Rectangle 2"/>
          <p:cNvSpPr txBox="1">
            <a:spLocks noChangeArrowheads="1"/>
          </p:cNvSpPr>
          <p:nvPr/>
        </p:nvSpPr>
        <p:spPr bwMode="auto">
          <a:xfrm>
            <a:off x="1052460" y="1604520"/>
            <a:ext cx="7177320" cy="2673607"/>
          </a:xfrm>
          <a:prstGeom prst="rect">
            <a:avLst/>
          </a:prstGeom>
          <a:noFill/>
          <a:ln w="9525" cap="flat">
            <a:noFill/>
            <a:round/>
            <a:headEnd/>
            <a:tailEnd/>
          </a:ln>
          <a:effectLst/>
        </p:spPr>
        <p:txBody>
          <a:bodyPr vert="horz" wrap="square" lIns="0" tIns="25471" rIns="0" bIns="0" numCol="1" anchor="t" anchorCtr="0" compatLnSpc="1">
            <a:prstTxWarp prst="textNoShape">
              <a:avLst/>
            </a:prstTxWarp>
          </a:bodyPr>
          <a:lstStyle/>
          <a:p>
            <a:pPr indent="-303845">
              <a:lnSpc>
                <a:spcPct val="150000"/>
              </a:lnSpc>
              <a:buFont typeface="Arial" pitchFamily="34" charset="0"/>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cs-CZ" sz="1814" dirty="0">
                <a:latin typeface="Calibri" pitchFamily="34" charset="0"/>
              </a:rPr>
              <a:t>Audience LOVES speakers and speeches. Perfection is unnecessary, passion is the key.</a:t>
            </a:r>
          </a:p>
          <a:p>
            <a:pPr indent="-303845">
              <a:lnSpc>
                <a:spcPct val="150000"/>
              </a:lnSpc>
              <a:buFont typeface="Arial" pitchFamily="34" charset="0"/>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endParaRPr lang="cs-CZ" sz="1814" dirty="0">
              <a:latin typeface="Calibri" pitchFamily="34" charset="0"/>
            </a:endParaRPr>
          </a:p>
          <a:p>
            <a:pPr indent="-303845">
              <a:lnSpc>
                <a:spcPct val="150000"/>
              </a:lnSpc>
              <a:buFont typeface="Arial" pitchFamily="34" charset="0"/>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cs-CZ" sz="1814" dirty="0">
                <a:latin typeface="Calibri" pitchFamily="34" charset="0"/>
              </a:rPr>
              <a:t>Good posture, gestures and breathing are incredibly helpful.</a:t>
            </a:r>
          </a:p>
          <a:p>
            <a:pPr indent="-303845">
              <a:lnSpc>
                <a:spcPct val="150000"/>
              </a:lnSpc>
              <a:buFont typeface="Arial" pitchFamily="34" charset="0"/>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endParaRPr lang="cs-CZ" sz="1814" dirty="0">
              <a:latin typeface="Calibri" pitchFamily="34" charset="0"/>
            </a:endParaRPr>
          </a:p>
          <a:p>
            <a:pPr indent="-303845">
              <a:lnSpc>
                <a:spcPct val="150000"/>
              </a:lnSpc>
              <a:buFont typeface="Arial" pitchFamily="34" charset="0"/>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cs-CZ" sz="1814" dirty="0">
                <a:latin typeface="Calibri" pitchFamily="34" charset="0"/>
              </a:rPr>
              <a:t>Metaphore and analogy are sharp and necessary tools for every speech.</a:t>
            </a:r>
          </a:p>
          <a:p>
            <a:pPr indent="-303845">
              <a:lnSpc>
                <a:spcPct val="150000"/>
              </a:lnSpc>
              <a:buFont typeface="Arial" pitchFamily="34" charset="0"/>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endParaRPr lang="cs-CZ" sz="1814" dirty="0">
              <a:latin typeface="Calibri" pitchFamily="34" charset="0"/>
            </a:endParaRPr>
          </a:p>
          <a:p>
            <a:pPr indent="-303845">
              <a:lnSpc>
                <a:spcPct val="150000"/>
              </a:lnSpc>
              <a:buFont typeface="Arial" pitchFamily="34" charset="0"/>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endParaRPr lang="cs-CZ" sz="1814" dirty="0">
              <a:latin typeface="Calibri" pitchFamily="34" charset="0"/>
            </a:endParaRPr>
          </a:p>
        </p:txBody>
      </p:sp>
      <p:sp>
        <p:nvSpPr>
          <p:cNvPr id="10" name="Rectangle 1"/>
          <p:cNvSpPr txBox="1">
            <a:spLocks noChangeArrowheads="1"/>
          </p:cNvSpPr>
          <p:nvPr/>
        </p:nvSpPr>
        <p:spPr bwMode="auto">
          <a:xfrm>
            <a:off x="195728" y="526388"/>
            <a:ext cx="8483153" cy="1139040"/>
          </a:xfrm>
          <a:prstGeom prst="rect">
            <a:avLst/>
          </a:prstGeom>
          <a:noFill/>
          <a:ln w="9525" cap="flat">
            <a:noFill/>
            <a:round/>
            <a:headEnd/>
            <a:tailEnd/>
          </a:ln>
          <a:effectLst/>
        </p:spPr>
        <p:txBody>
          <a:bodyPr vert="horz" wrap="square" lIns="0" tIns="0" rIns="0" bIns="0" numCol="1" anchor="ctr" anchorCtr="0" compatLnSpc="1">
            <a:prstTxWarp prst="textNoShape">
              <a:avLst/>
            </a:prstTxWarp>
          </a:bodyPr>
          <a:lstStyle/>
          <a:p>
            <a:pPr defTabSz="407526" fontAlgn="base" hangingPunct="0">
              <a:lnSpc>
                <a:spcPct val="93000"/>
              </a:lnSpc>
              <a:spcBef>
                <a:spcPct val="0"/>
              </a:spcBef>
              <a:spcAft>
                <a:spcPct val="0"/>
              </a:spcAft>
              <a:buSzPct val="100000"/>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lang="cs-CZ" sz="2177" b="1" kern="0" dirty="0">
                <a:solidFill>
                  <a:srgbClr val="000000"/>
                </a:solidFill>
                <a:latin typeface="Calibri" pitchFamily="34" charset="0"/>
                <a:ea typeface="+mj-ea"/>
                <a:cs typeface="+mj-cs"/>
              </a:rPr>
              <a:t>Recap </a:t>
            </a:r>
            <a:r>
              <a:rPr lang="nl-NL" sz="2177" b="1" kern="0" dirty="0" err="1">
                <a:solidFill>
                  <a:srgbClr val="000000"/>
                </a:solidFill>
                <a:latin typeface="Calibri" pitchFamily="34" charset="0"/>
                <a:ea typeface="+mj-ea"/>
                <a:cs typeface="+mj-cs"/>
              </a:rPr>
              <a:t>presentation</a:t>
            </a:r>
            <a:r>
              <a:rPr lang="nl-NL" sz="2177" b="1" kern="0" dirty="0">
                <a:solidFill>
                  <a:srgbClr val="000000"/>
                </a:solidFill>
                <a:latin typeface="Calibri" pitchFamily="34" charset="0"/>
                <a:ea typeface="+mj-ea"/>
                <a:cs typeface="+mj-cs"/>
              </a:rPr>
              <a:t> </a:t>
            </a:r>
            <a:r>
              <a:rPr lang="nl-NL" sz="2177" b="1" kern="0" dirty="0" err="1">
                <a:solidFill>
                  <a:srgbClr val="000000"/>
                </a:solidFill>
                <a:latin typeface="Calibri" pitchFamily="34" charset="0"/>
                <a:ea typeface="+mj-ea"/>
                <a:cs typeface="+mj-cs"/>
              </a:rPr>
              <a:t>skills</a:t>
            </a:r>
            <a:endParaRPr lang="cs-CZ" sz="2177" b="1" kern="0" dirty="0">
              <a:solidFill>
                <a:srgbClr val="000000"/>
              </a:solidFill>
              <a:latin typeface="Calibri" pitchFamily="34" charset="0"/>
              <a:ea typeface="+mj-ea"/>
              <a:cs typeface="+mj-cs"/>
            </a:endParaRPr>
          </a:p>
        </p:txBody>
      </p:sp>
    </p:spTree>
    <p:extLst>
      <p:ext uri="{BB962C8B-B14F-4D97-AF65-F5344CB8AC3E}">
        <p14:creationId xmlns:p14="http://schemas.microsoft.com/office/powerpoint/2010/main" val="420602462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927585" y="1604521"/>
            <a:ext cx="8216640" cy="3457417"/>
          </a:xfrm>
        </p:spPr>
        <p:txBody>
          <a:bodyPr/>
          <a:lstStyle/>
          <a:p>
            <a:pPr>
              <a:lnSpc>
                <a:spcPct val="150000"/>
              </a:lnSpc>
            </a:pPr>
            <a:r>
              <a:rPr lang="cs-CZ" sz="1814" dirty="0">
                <a:latin typeface="Calibri" pitchFamily="34" charset="0"/>
              </a:rPr>
              <a:t>Feeling </a:t>
            </a:r>
            <a:r>
              <a:rPr lang="cs-CZ" sz="1814" dirty="0" err="1">
                <a:latin typeface="Calibri" pitchFamily="34" charset="0"/>
              </a:rPr>
              <a:t>of</a:t>
            </a:r>
            <a:r>
              <a:rPr lang="cs-CZ" sz="1814" dirty="0">
                <a:latin typeface="Calibri" pitchFamily="34" charset="0"/>
              </a:rPr>
              <a:t> </a:t>
            </a:r>
            <a:r>
              <a:rPr lang="cs-CZ" sz="1814" dirty="0" err="1">
                <a:latin typeface="Calibri" pitchFamily="34" charset="0"/>
              </a:rPr>
              <a:t>accomplishment</a:t>
            </a:r>
            <a:r>
              <a:rPr lang="cs-CZ" sz="1814" dirty="0">
                <a:latin typeface="Calibri" pitchFamily="34" charset="0"/>
              </a:rPr>
              <a:t>?</a:t>
            </a:r>
            <a:endParaRPr lang="nl-NL" sz="1814" dirty="0">
              <a:latin typeface="Calibri" pitchFamily="34" charset="0"/>
            </a:endParaRPr>
          </a:p>
          <a:p>
            <a:pPr>
              <a:lnSpc>
                <a:spcPct val="150000"/>
              </a:lnSpc>
            </a:pPr>
            <a:r>
              <a:rPr lang="cs-CZ" sz="1814" dirty="0" err="1">
                <a:latin typeface="Calibri" pitchFamily="34" charset="0"/>
              </a:rPr>
              <a:t>Good</a:t>
            </a:r>
            <a:r>
              <a:rPr lang="cs-CZ" sz="1814" dirty="0">
                <a:latin typeface="Calibri" pitchFamily="34" charset="0"/>
              </a:rPr>
              <a:t> </a:t>
            </a:r>
            <a:r>
              <a:rPr lang="cs-CZ" sz="1814" dirty="0" err="1">
                <a:latin typeface="Calibri" pitchFamily="34" charset="0"/>
              </a:rPr>
              <a:t>immediate</a:t>
            </a:r>
            <a:r>
              <a:rPr lang="cs-CZ" sz="1814" dirty="0">
                <a:latin typeface="Calibri" pitchFamily="34" charset="0"/>
              </a:rPr>
              <a:t> feedback?</a:t>
            </a:r>
            <a:endParaRPr lang="nl-NL" sz="1814" dirty="0">
              <a:latin typeface="Calibri" pitchFamily="34" charset="0"/>
            </a:endParaRPr>
          </a:p>
          <a:p>
            <a:pPr>
              <a:lnSpc>
                <a:spcPct val="150000"/>
              </a:lnSpc>
            </a:pPr>
            <a:r>
              <a:rPr lang="cs-CZ" sz="1814" dirty="0" err="1">
                <a:latin typeface="Calibri" pitchFamily="34" charset="0"/>
              </a:rPr>
              <a:t>Ideas</a:t>
            </a:r>
            <a:r>
              <a:rPr lang="cs-CZ" sz="1814" dirty="0">
                <a:latin typeface="Calibri" pitchFamily="34" charset="0"/>
              </a:rPr>
              <a:t> </a:t>
            </a:r>
            <a:r>
              <a:rPr lang="cs-CZ" sz="1814" dirty="0" err="1">
                <a:latin typeface="Calibri" pitchFamily="34" charset="0"/>
              </a:rPr>
              <a:t>for</a:t>
            </a:r>
            <a:r>
              <a:rPr lang="cs-CZ" sz="1814" dirty="0">
                <a:latin typeface="Calibri" pitchFamily="34" charset="0"/>
              </a:rPr>
              <a:t> </a:t>
            </a:r>
            <a:r>
              <a:rPr lang="cs-CZ" sz="1814" dirty="0" err="1">
                <a:latin typeface="Calibri" pitchFamily="34" charset="0"/>
              </a:rPr>
              <a:t>improvement</a:t>
            </a:r>
            <a:r>
              <a:rPr lang="cs-CZ" sz="1814" dirty="0">
                <a:latin typeface="Calibri" pitchFamily="34" charset="0"/>
              </a:rPr>
              <a:t>?</a:t>
            </a:r>
            <a:endParaRPr lang="nl-NL" sz="1814" dirty="0">
              <a:latin typeface="Calibri" pitchFamily="34" charset="0"/>
            </a:endParaRPr>
          </a:p>
          <a:p>
            <a:pPr>
              <a:lnSpc>
                <a:spcPct val="150000"/>
              </a:lnSpc>
            </a:pPr>
            <a:r>
              <a:rPr lang="cs-CZ" sz="1814" dirty="0" err="1">
                <a:latin typeface="Calibri" pitchFamily="34" charset="0"/>
              </a:rPr>
              <a:t>Thank-god-it-is-over</a:t>
            </a:r>
            <a:r>
              <a:rPr lang="nl-NL" sz="1814" dirty="0">
                <a:latin typeface="Calibri" pitchFamily="34" charset="0"/>
              </a:rPr>
              <a:t> </a:t>
            </a:r>
            <a:r>
              <a:rPr lang="cs-CZ" sz="1814" dirty="0">
                <a:latin typeface="Calibri" pitchFamily="34" charset="0"/>
              </a:rPr>
              <a:t>feeling?</a:t>
            </a:r>
            <a:endParaRPr lang="nl-NL" sz="1814" dirty="0">
              <a:latin typeface="Calibri" pitchFamily="34" charset="0"/>
            </a:endParaRPr>
          </a:p>
          <a:p>
            <a:pPr>
              <a:lnSpc>
                <a:spcPct val="150000"/>
              </a:lnSpc>
            </a:pPr>
            <a:endParaRPr lang="nl-NL" sz="1814" dirty="0"/>
          </a:p>
        </p:txBody>
      </p:sp>
      <p:sp>
        <p:nvSpPr>
          <p:cNvPr id="9" name="Rectangle 1"/>
          <p:cNvSpPr txBox="1">
            <a:spLocks noChangeArrowheads="1"/>
          </p:cNvSpPr>
          <p:nvPr/>
        </p:nvSpPr>
        <p:spPr bwMode="auto">
          <a:xfrm>
            <a:off x="195728" y="526388"/>
            <a:ext cx="8483153" cy="1139040"/>
          </a:xfrm>
          <a:prstGeom prst="rect">
            <a:avLst/>
          </a:prstGeom>
          <a:noFill/>
          <a:ln w="9525" cap="flat">
            <a:noFill/>
            <a:round/>
            <a:headEnd/>
            <a:tailEnd/>
          </a:ln>
          <a:effectLst/>
        </p:spPr>
        <p:txBody>
          <a:bodyPr vert="horz" wrap="square" lIns="0" tIns="0" rIns="0" bIns="0" numCol="1" anchor="ctr" anchorCtr="0" compatLnSpc="1">
            <a:prstTxWarp prst="textNoShape">
              <a:avLst/>
            </a:prstTxWarp>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nl-NL" sz="2177" b="1" dirty="0">
                <a:solidFill>
                  <a:srgbClr val="000000"/>
                </a:solidFill>
                <a:latin typeface="Calibri" pitchFamily="34" charset="0"/>
                <a:ea typeface="+mj-ea"/>
                <a:cs typeface="+mj-cs"/>
              </a:rPr>
              <a:t>What makes a presentation a</a:t>
            </a:r>
            <a:r>
              <a:rPr lang="cs-CZ" sz="2177" b="1" dirty="0">
                <a:solidFill>
                  <a:srgbClr val="000000"/>
                </a:solidFill>
                <a:latin typeface="Calibri" pitchFamily="34" charset="0"/>
                <a:ea typeface="+mj-ea"/>
                <a:cs typeface="+mj-cs"/>
              </a:rPr>
              <a:t>n </a:t>
            </a:r>
            <a:r>
              <a:rPr lang="cs-CZ" sz="2177" b="1" dirty="0" err="1">
                <a:solidFill>
                  <a:srgbClr val="000000"/>
                </a:solidFill>
                <a:latin typeface="Calibri" pitchFamily="34" charset="0"/>
                <a:ea typeface="+mj-ea"/>
                <a:cs typeface="+mj-cs"/>
              </a:rPr>
              <a:t>enjoyable</a:t>
            </a:r>
            <a:r>
              <a:rPr lang="cs-CZ" sz="2177" b="1" dirty="0">
                <a:solidFill>
                  <a:srgbClr val="000000"/>
                </a:solidFill>
                <a:latin typeface="Calibri" pitchFamily="34" charset="0"/>
                <a:ea typeface="+mj-ea"/>
                <a:cs typeface="+mj-cs"/>
              </a:rPr>
              <a:t> </a:t>
            </a:r>
            <a:r>
              <a:rPr lang="nl-NL" sz="2177" b="1" dirty="0">
                <a:solidFill>
                  <a:srgbClr val="000000"/>
                </a:solidFill>
                <a:latin typeface="Calibri" pitchFamily="34" charset="0"/>
                <a:ea typeface="+mj-ea"/>
                <a:cs typeface="+mj-cs"/>
              </a:rPr>
              <a:t>presentation</a:t>
            </a:r>
            <a:r>
              <a:rPr lang="cs-CZ" sz="2177" b="1" dirty="0">
                <a:solidFill>
                  <a:srgbClr val="000000"/>
                </a:solidFill>
                <a:latin typeface="Calibri" pitchFamily="34" charset="0"/>
                <a:ea typeface="+mj-ea"/>
                <a:cs typeface="+mj-cs"/>
              </a:rPr>
              <a:t> </a:t>
            </a:r>
            <a:r>
              <a:rPr lang="cs-CZ" sz="2177" b="1" dirty="0" err="1">
                <a:solidFill>
                  <a:srgbClr val="000000"/>
                </a:solidFill>
                <a:latin typeface="Calibri" pitchFamily="34" charset="0"/>
                <a:ea typeface="+mj-ea"/>
                <a:cs typeface="+mj-cs"/>
              </a:rPr>
              <a:t>for</a:t>
            </a:r>
            <a:r>
              <a:rPr lang="cs-CZ" sz="2177" b="1" dirty="0">
                <a:solidFill>
                  <a:srgbClr val="000000"/>
                </a:solidFill>
                <a:latin typeface="Calibri" pitchFamily="34" charset="0"/>
                <a:ea typeface="+mj-ea"/>
                <a:cs typeface="+mj-cs"/>
              </a:rPr>
              <a:t> </a:t>
            </a:r>
            <a:r>
              <a:rPr lang="cs-CZ" sz="2177" b="1" dirty="0" err="1">
                <a:solidFill>
                  <a:srgbClr val="000000"/>
                </a:solidFill>
                <a:latin typeface="Calibri" pitchFamily="34" charset="0"/>
                <a:ea typeface="+mj-ea"/>
                <a:cs typeface="+mj-cs"/>
              </a:rPr>
              <a:t>the</a:t>
            </a:r>
            <a:r>
              <a:rPr lang="cs-CZ" sz="2177" b="1" dirty="0">
                <a:solidFill>
                  <a:srgbClr val="000000"/>
                </a:solidFill>
                <a:latin typeface="Calibri" pitchFamily="34" charset="0"/>
                <a:ea typeface="+mj-ea"/>
                <a:cs typeface="+mj-cs"/>
              </a:rPr>
              <a:t> </a:t>
            </a:r>
            <a:r>
              <a:rPr lang="cs-CZ" sz="2177" b="1" dirty="0" err="1">
                <a:solidFill>
                  <a:srgbClr val="000000"/>
                </a:solidFill>
                <a:latin typeface="Calibri" pitchFamily="34" charset="0"/>
                <a:ea typeface="+mj-ea"/>
                <a:cs typeface="+mj-cs"/>
              </a:rPr>
              <a:t>presenter</a:t>
            </a:r>
            <a:r>
              <a:rPr lang="nl-NL" sz="2177" b="1" dirty="0">
                <a:solidFill>
                  <a:srgbClr val="000000"/>
                </a:solidFill>
                <a:latin typeface="Calibri" pitchFamily="34" charset="0"/>
                <a:ea typeface="+mj-ea"/>
                <a:cs typeface="+mj-cs"/>
              </a:rPr>
              <a:t>?</a:t>
            </a:r>
            <a:endParaRPr lang="cs-CZ" sz="2177" b="1" dirty="0">
              <a:solidFill>
                <a:srgbClr val="000000"/>
              </a:solidFill>
              <a:latin typeface="Calibri" pitchFamily="34" charset="0"/>
              <a:ea typeface="+mj-ea"/>
              <a:cs typeface="+mj-cs"/>
            </a:endParaRPr>
          </a:p>
        </p:txBody>
      </p:sp>
    </p:spTree>
    <p:extLst>
      <p:ext uri="{BB962C8B-B14F-4D97-AF65-F5344CB8AC3E}">
        <p14:creationId xmlns:p14="http://schemas.microsoft.com/office/powerpoint/2010/main" val="1139805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en-US" dirty="0"/>
              <a:t>Thank you for your attention</a:t>
            </a:r>
          </a:p>
        </p:txBody>
      </p:sp>
      <p:pic>
        <p:nvPicPr>
          <p:cNvPr id="2050" name="Picture 2" descr="http://www.mobileapples.com/Assets/Content/Screensavers/Bye%20By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588224" y="3976342"/>
            <a:ext cx="2577572" cy="3436764"/>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0"/>
          </p:nvPr>
        </p:nvSpPr>
        <p:spPr/>
        <p:txBody>
          <a:bodyPr/>
          <a:lstStyle/>
          <a:p>
            <a:r>
              <a:rPr lang="en-US" altLang="en-US"/>
              <a:t>MPV_COMA Communication and Managerial Skills Training</a:t>
            </a:r>
            <a:endParaRPr lang="cs-CZ" altLang="en-US"/>
          </a:p>
        </p:txBody>
      </p:sp>
    </p:spTree>
    <p:extLst>
      <p:ext uri="{BB962C8B-B14F-4D97-AF65-F5344CB8AC3E}">
        <p14:creationId xmlns:p14="http://schemas.microsoft.com/office/powerpoint/2010/main" val="1545969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5BAEDE-F84F-C30B-A2AA-08E3CE644914}"/>
              </a:ext>
            </a:extLst>
          </p:cNvPr>
          <p:cNvSpPr>
            <a:spLocks noGrp="1"/>
          </p:cNvSpPr>
          <p:nvPr>
            <p:ph type="title"/>
          </p:nvPr>
        </p:nvSpPr>
        <p:spPr/>
        <p:txBody>
          <a:bodyPr/>
          <a:lstStyle/>
          <a:p>
            <a:r>
              <a:rPr lang="en-US" b="1" dirty="0"/>
              <a:t>Amy Cuddy - More confidence in 2 minutes </a:t>
            </a:r>
            <a:br>
              <a:rPr lang="en-US" b="1" dirty="0"/>
            </a:br>
            <a:endParaRPr lang="cs-CZ" dirty="0"/>
          </a:p>
        </p:txBody>
      </p:sp>
      <p:pic>
        <p:nvPicPr>
          <p:cNvPr id="5" name="Amy Cuddy - More confidence in 2 minutes (Condensed Talk)">
            <a:hlinkClick r:id="" action="ppaction://media"/>
            <a:extLst>
              <a:ext uri="{FF2B5EF4-FFF2-40B4-BE49-F238E27FC236}">
                <a16:creationId xmlns:a16="http://schemas.microsoft.com/office/drawing/2014/main" id="{EC3420DE-9116-4F8C-B2DB-37CF3F89349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12813" y="1773238"/>
            <a:ext cx="7747000" cy="4357687"/>
          </a:xfrm>
        </p:spPr>
      </p:pic>
      <p:sp>
        <p:nvSpPr>
          <p:cNvPr id="4" name="Zástupný symbol pro zápatí 3">
            <a:extLst>
              <a:ext uri="{FF2B5EF4-FFF2-40B4-BE49-F238E27FC236}">
                <a16:creationId xmlns:a16="http://schemas.microsoft.com/office/drawing/2014/main" id="{40D8E894-861C-1C91-E8EE-4106C5781417}"/>
              </a:ext>
            </a:extLst>
          </p:cNvPr>
          <p:cNvSpPr>
            <a:spLocks noGrp="1"/>
          </p:cNvSpPr>
          <p:nvPr>
            <p:ph type="ftr" sz="quarter" idx="10"/>
          </p:nvPr>
        </p:nvSpPr>
        <p:spPr/>
        <p:txBody>
          <a:bodyPr/>
          <a:lstStyle/>
          <a:p>
            <a:r>
              <a:rPr lang="en-US"/>
              <a:t>MPV_COMA Communication and Managerial Skills Training</a:t>
            </a:r>
          </a:p>
        </p:txBody>
      </p:sp>
    </p:spTree>
    <p:extLst>
      <p:ext uri="{BB962C8B-B14F-4D97-AF65-F5344CB8AC3E}">
        <p14:creationId xmlns:p14="http://schemas.microsoft.com/office/powerpoint/2010/main" val="1932771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9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Text Box 6"/>
          <p:cNvSpPr txBox="1">
            <a:spLocks noChangeArrowheads="1"/>
          </p:cNvSpPr>
          <p:nvPr/>
        </p:nvSpPr>
        <p:spPr bwMode="auto">
          <a:xfrm>
            <a:off x="138241" y="2220841"/>
            <a:ext cx="8808480" cy="2664000"/>
          </a:xfrm>
          <a:prstGeom prst="rect">
            <a:avLst/>
          </a:prstGeom>
          <a:noFill/>
          <a:ln w="9525" cap="flat">
            <a:noFill/>
            <a:round/>
            <a:headEnd/>
            <a:tailEnd/>
          </a:ln>
          <a:effectLst/>
        </p:spPr>
        <p:txBody>
          <a:bodyPr lIns="81638" tIns="40819" rIns="81638" bIns="40819"/>
          <a:lstStyle/>
          <a:p>
            <a:pPr>
              <a:spcAft>
                <a:spcPts val="1282"/>
              </a:spcAft>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536446" algn="l"/>
              </a:tabLst>
            </a:pPr>
            <a:endParaRPr lang="nl-NL" sz="2540" dirty="0">
              <a:solidFill>
                <a:srgbClr val="000000"/>
              </a:solidFill>
            </a:endParaRPr>
          </a:p>
        </p:txBody>
      </p:sp>
      <p:pic>
        <p:nvPicPr>
          <p:cNvPr id="4104" name="Picture 8"/>
          <p:cNvPicPr>
            <a:picLocks noChangeAspect="1" noChangeArrowheads="1"/>
          </p:cNvPicPr>
          <p:nvPr/>
        </p:nvPicPr>
        <p:blipFill>
          <a:blip r:embed="rId3" cstate="print"/>
          <a:srcRect/>
          <a:stretch>
            <a:fillRect/>
          </a:stretch>
        </p:blipFill>
        <p:spPr bwMode="auto">
          <a:xfrm>
            <a:off x="5545441" y="2645190"/>
            <a:ext cx="3598560" cy="3375360"/>
          </a:xfrm>
          <a:prstGeom prst="rect">
            <a:avLst/>
          </a:prstGeom>
          <a:noFill/>
          <a:ln w="9525" cap="flat">
            <a:noFill/>
            <a:round/>
            <a:headEnd/>
            <a:tailEnd/>
          </a:ln>
          <a:effectLst/>
        </p:spPr>
      </p:pic>
      <p:sp>
        <p:nvSpPr>
          <p:cNvPr id="12" name="Rectangle 2"/>
          <p:cNvSpPr txBox="1">
            <a:spLocks noChangeArrowheads="1"/>
          </p:cNvSpPr>
          <p:nvPr/>
        </p:nvSpPr>
        <p:spPr>
          <a:xfrm>
            <a:off x="1052460" y="1604520"/>
            <a:ext cx="7438590" cy="2673607"/>
          </a:xfrm>
          <a:prstGeom prst="rect">
            <a:avLst/>
          </a:prstGeom>
          <a:ln/>
        </p:spPr>
        <p:txBody>
          <a:bodyPr/>
          <a:lstStyle/>
          <a:p>
            <a:pPr>
              <a:lnSpc>
                <a:spcPct val="150000"/>
              </a:lnSpc>
              <a:spcAft>
                <a:spcPts val="1282"/>
              </a:spcAft>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536446" algn="l"/>
              </a:tabLst>
            </a:pPr>
            <a:r>
              <a:rPr lang="nl-NL" sz="1814" dirty="0">
                <a:solidFill>
                  <a:srgbClr val="000000"/>
                </a:solidFill>
                <a:latin typeface="Calibri" pitchFamily="34" charset="0"/>
              </a:rPr>
              <a:t>Think back about the last time you had to present:</a:t>
            </a:r>
          </a:p>
          <a:p>
            <a:pPr>
              <a:lnSpc>
                <a:spcPct val="150000"/>
              </a:lnSpc>
              <a:spcAft>
                <a:spcPts val="1282"/>
              </a:spcAft>
              <a:buFont typeface="Arial" pitchFamily="34" charset="0"/>
              <a:buChar cha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536446" algn="l"/>
              </a:tabLst>
            </a:pPr>
            <a:r>
              <a:rPr lang="nl-NL" sz="1814" dirty="0">
                <a:solidFill>
                  <a:srgbClr val="000000"/>
                </a:solidFill>
                <a:latin typeface="Calibri" pitchFamily="34" charset="0"/>
              </a:rPr>
              <a:t> </a:t>
            </a:r>
            <a:r>
              <a:rPr lang="nl-NL" sz="1814" dirty="0" err="1">
                <a:solidFill>
                  <a:srgbClr val="000000"/>
                </a:solidFill>
                <a:latin typeface="Calibri" pitchFamily="34" charset="0"/>
              </a:rPr>
              <a:t>How</a:t>
            </a:r>
            <a:r>
              <a:rPr lang="nl-NL" sz="1814" dirty="0">
                <a:solidFill>
                  <a:srgbClr val="000000"/>
                </a:solidFill>
                <a:latin typeface="Calibri" pitchFamily="34" charset="0"/>
              </a:rPr>
              <a:t> </a:t>
            </a:r>
            <a:r>
              <a:rPr lang="nl-NL" sz="1814" dirty="0" err="1">
                <a:solidFill>
                  <a:srgbClr val="000000"/>
                </a:solidFill>
                <a:latin typeface="Calibri" pitchFamily="34" charset="0"/>
              </a:rPr>
              <a:t>did</a:t>
            </a:r>
            <a:r>
              <a:rPr lang="nl-NL" sz="1814" dirty="0">
                <a:solidFill>
                  <a:srgbClr val="000000"/>
                </a:solidFill>
                <a:latin typeface="Calibri" pitchFamily="34" charset="0"/>
              </a:rPr>
              <a:t> </a:t>
            </a:r>
            <a:r>
              <a:rPr lang="nl-NL" sz="1814" dirty="0" err="1">
                <a:solidFill>
                  <a:srgbClr val="000000"/>
                </a:solidFill>
                <a:latin typeface="Calibri" pitchFamily="34" charset="0"/>
              </a:rPr>
              <a:t>you</a:t>
            </a:r>
            <a:r>
              <a:rPr lang="nl-NL" sz="1814" dirty="0">
                <a:solidFill>
                  <a:srgbClr val="000000"/>
                </a:solidFill>
                <a:latin typeface="Calibri" pitchFamily="34" charset="0"/>
              </a:rPr>
              <a:t> </a:t>
            </a:r>
            <a:r>
              <a:rPr lang="nl-NL" sz="1814" dirty="0" err="1">
                <a:solidFill>
                  <a:srgbClr val="000000"/>
                </a:solidFill>
                <a:latin typeface="Calibri" pitchFamily="34" charset="0"/>
              </a:rPr>
              <a:t>feel</a:t>
            </a:r>
            <a:r>
              <a:rPr lang="nl-NL" sz="1814" dirty="0">
                <a:solidFill>
                  <a:srgbClr val="000000"/>
                </a:solidFill>
                <a:latin typeface="Calibri" pitchFamily="34" charset="0"/>
              </a:rPr>
              <a:t>?</a:t>
            </a:r>
          </a:p>
          <a:p>
            <a:pPr>
              <a:lnSpc>
                <a:spcPct val="150000"/>
              </a:lnSpc>
              <a:spcAft>
                <a:spcPts val="1282"/>
              </a:spcAft>
              <a:buFont typeface="Arial" pitchFamily="34" charset="0"/>
              <a:buChar cha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536446" algn="l"/>
              </a:tabLst>
            </a:pPr>
            <a:r>
              <a:rPr lang="nl-NL" sz="1814" dirty="0">
                <a:solidFill>
                  <a:srgbClr val="000000"/>
                </a:solidFill>
                <a:latin typeface="Calibri" pitchFamily="34" charset="0"/>
              </a:rPr>
              <a:t> </a:t>
            </a:r>
            <a:r>
              <a:rPr lang="nl-NL" sz="1814" dirty="0" err="1">
                <a:solidFill>
                  <a:srgbClr val="000000"/>
                </a:solidFill>
                <a:latin typeface="Calibri" pitchFamily="34" charset="0"/>
              </a:rPr>
              <a:t>What</a:t>
            </a:r>
            <a:r>
              <a:rPr lang="nl-NL" sz="1814" dirty="0">
                <a:solidFill>
                  <a:srgbClr val="000000"/>
                </a:solidFill>
                <a:latin typeface="Calibri" pitchFamily="34" charset="0"/>
              </a:rPr>
              <a:t> was </a:t>
            </a:r>
            <a:r>
              <a:rPr lang="nl-NL" sz="1814" dirty="0" err="1">
                <a:solidFill>
                  <a:srgbClr val="000000"/>
                </a:solidFill>
                <a:latin typeface="Calibri" pitchFamily="34" charset="0"/>
              </a:rPr>
              <a:t>your</a:t>
            </a:r>
            <a:r>
              <a:rPr lang="nl-NL" sz="1814" dirty="0">
                <a:solidFill>
                  <a:srgbClr val="000000"/>
                </a:solidFill>
                <a:latin typeface="Calibri" pitchFamily="34" charset="0"/>
              </a:rPr>
              <a:t> goal?</a:t>
            </a:r>
          </a:p>
          <a:p>
            <a:pPr>
              <a:lnSpc>
                <a:spcPct val="150000"/>
              </a:lnSpc>
              <a:spcAft>
                <a:spcPts val="1282"/>
              </a:spcAft>
              <a:buFont typeface="Arial" pitchFamily="34" charset="0"/>
              <a:buChar cha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536446" algn="l"/>
              </a:tabLst>
            </a:pPr>
            <a:r>
              <a:rPr lang="nl-NL" sz="1814" dirty="0">
                <a:solidFill>
                  <a:srgbClr val="000000"/>
                </a:solidFill>
                <a:latin typeface="Calibri" pitchFamily="34" charset="0"/>
              </a:rPr>
              <a:t> </a:t>
            </a:r>
            <a:r>
              <a:rPr lang="nl-NL" sz="1814" dirty="0" err="1">
                <a:solidFill>
                  <a:srgbClr val="000000"/>
                </a:solidFill>
                <a:latin typeface="Calibri" pitchFamily="34" charset="0"/>
              </a:rPr>
              <a:t>What</a:t>
            </a:r>
            <a:r>
              <a:rPr lang="nl-NL" sz="1814" dirty="0">
                <a:solidFill>
                  <a:srgbClr val="000000"/>
                </a:solidFill>
                <a:latin typeface="Calibri" pitchFamily="34" charset="0"/>
              </a:rPr>
              <a:t> </a:t>
            </a:r>
            <a:r>
              <a:rPr lang="nl-NL" sz="1814" dirty="0" err="1">
                <a:solidFill>
                  <a:srgbClr val="000000"/>
                </a:solidFill>
                <a:latin typeface="Calibri" pitchFamily="34" charset="0"/>
              </a:rPr>
              <a:t>would</a:t>
            </a:r>
            <a:r>
              <a:rPr lang="nl-NL" sz="1814" dirty="0">
                <a:solidFill>
                  <a:srgbClr val="000000"/>
                </a:solidFill>
                <a:latin typeface="Calibri" pitchFamily="34" charset="0"/>
              </a:rPr>
              <a:t> </a:t>
            </a:r>
            <a:r>
              <a:rPr lang="nl-NL" sz="1814" dirty="0" err="1">
                <a:solidFill>
                  <a:srgbClr val="000000"/>
                </a:solidFill>
                <a:latin typeface="Calibri" pitchFamily="34" charset="0"/>
              </a:rPr>
              <a:t>you</a:t>
            </a:r>
            <a:r>
              <a:rPr lang="nl-NL" sz="1814" dirty="0">
                <a:solidFill>
                  <a:srgbClr val="000000"/>
                </a:solidFill>
                <a:latin typeface="Calibri" pitchFamily="34" charset="0"/>
              </a:rPr>
              <a:t> </a:t>
            </a:r>
            <a:r>
              <a:rPr lang="nl-NL" sz="1814" dirty="0" err="1">
                <a:solidFill>
                  <a:srgbClr val="000000"/>
                </a:solidFill>
                <a:latin typeface="Calibri" pitchFamily="34" charset="0"/>
              </a:rPr>
              <a:t>improve</a:t>
            </a:r>
            <a:r>
              <a:rPr lang="nl-NL" sz="1814" dirty="0">
                <a:solidFill>
                  <a:srgbClr val="000000"/>
                </a:solidFill>
                <a:latin typeface="Calibri" pitchFamily="34" charset="0"/>
              </a:rPr>
              <a:t>?</a:t>
            </a:r>
          </a:p>
          <a:p>
            <a:pPr marL="311045" indent="-311045" defTabSz="407526" fontAlgn="base" hangingPunct="0">
              <a:lnSpc>
                <a:spcPct val="150000"/>
              </a:lnSpc>
              <a:spcBef>
                <a:spcPct val="0"/>
              </a:spcBef>
              <a:spcAft>
                <a:spcPts val="1282"/>
              </a:spcAft>
              <a:buClr>
                <a:srgbClr val="000000"/>
              </a:buClr>
              <a:buSzPct val="100000"/>
              <a:defRPr/>
            </a:pPr>
            <a:endParaRPr lang="nl-NL" sz="1814" kern="0" dirty="0">
              <a:solidFill>
                <a:srgbClr val="000000"/>
              </a:solidFill>
              <a:latin typeface="Calibri" pitchFamily="34" charset="0"/>
            </a:endParaRPr>
          </a:p>
        </p:txBody>
      </p:sp>
      <p:sp>
        <p:nvSpPr>
          <p:cNvPr id="14" name="Rectangle 1"/>
          <p:cNvSpPr>
            <a:spLocks noGrp="1" noChangeArrowheads="1"/>
          </p:cNvSpPr>
          <p:nvPr>
            <p:ph type="title"/>
          </p:nvPr>
        </p:nvSpPr>
        <p:spPr>
          <a:xfrm>
            <a:off x="195728" y="526388"/>
            <a:ext cx="8483153" cy="1139040"/>
          </a:xfrm>
          <a:ln/>
        </p:spPr>
        <p:txBody>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cs-CZ" sz="2177" b="1" dirty="0">
                <a:latin typeface="Calibri" pitchFamily="34" charset="0"/>
              </a:rPr>
              <a:t>Presentation and storytelling </a:t>
            </a:r>
          </a:p>
        </p:txBody>
      </p:sp>
    </p:spTree>
    <p:extLst>
      <p:ext uri="{BB962C8B-B14F-4D97-AF65-F5344CB8AC3E}">
        <p14:creationId xmlns:p14="http://schemas.microsoft.com/office/powerpoint/2010/main" val="170119142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8" name="Text Box 4"/>
          <p:cNvSpPr txBox="1">
            <a:spLocks noChangeArrowheads="1"/>
          </p:cNvSpPr>
          <p:nvPr/>
        </p:nvSpPr>
        <p:spPr bwMode="auto">
          <a:xfrm>
            <a:off x="50401" y="694441"/>
            <a:ext cx="8244000" cy="417600"/>
          </a:xfrm>
          <a:prstGeom prst="rect">
            <a:avLst/>
          </a:prstGeom>
          <a:noFill/>
          <a:ln w="9525" cap="flat">
            <a:noFill/>
            <a:round/>
            <a:headEnd/>
            <a:tailEnd/>
          </a:ln>
          <a:effectLst/>
        </p:spPr>
        <p:txBody>
          <a:bodyPr wrap="none" anchor="ctr"/>
          <a:lstStyle/>
          <a:p>
            <a:endParaRPr lang="nl-NL" sz="1633"/>
          </a:p>
        </p:txBody>
      </p:sp>
      <p:sp>
        <p:nvSpPr>
          <p:cNvPr id="6149" name="Text Box 5"/>
          <p:cNvSpPr txBox="1">
            <a:spLocks noChangeArrowheads="1"/>
          </p:cNvSpPr>
          <p:nvPr/>
        </p:nvSpPr>
        <p:spPr bwMode="auto">
          <a:xfrm>
            <a:off x="182881" y="783721"/>
            <a:ext cx="7132320" cy="417600"/>
          </a:xfrm>
          <a:prstGeom prst="rect">
            <a:avLst/>
          </a:prstGeom>
          <a:noFill/>
          <a:ln w="9525" cap="flat">
            <a:noFill/>
            <a:round/>
            <a:headEnd/>
            <a:tailEnd/>
          </a:ln>
          <a:effectLst/>
        </p:spPr>
        <p:txBody>
          <a:bodyPr wrap="none" anchor="ctr"/>
          <a:lstStyle/>
          <a:p>
            <a:endParaRPr lang="nl-NL" sz="1633"/>
          </a:p>
        </p:txBody>
      </p:sp>
      <p:sp>
        <p:nvSpPr>
          <p:cNvPr id="6151" name="Text Box 7"/>
          <p:cNvSpPr txBox="1">
            <a:spLocks noChangeArrowheads="1"/>
          </p:cNvSpPr>
          <p:nvPr/>
        </p:nvSpPr>
        <p:spPr bwMode="auto">
          <a:xfrm>
            <a:off x="47521" y="1437480"/>
            <a:ext cx="8808480" cy="3859200"/>
          </a:xfrm>
          <a:prstGeom prst="rect">
            <a:avLst/>
          </a:prstGeom>
          <a:noFill/>
          <a:ln w="9525" cap="flat">
            <a:noFill/>
            <a:round/>
            <a:headEnd/>
            <a:tailEnd/>
          </a:ln>
          <a:effectLst/>
        </p:spPr>
        <p:txBody>
          <a:bodyPr lIns="81638" tIns="40819" rIns="81638" bIns="40819"/>
          <a:lstStyle/>
          <a:p>
            <a:pPr>
              <a:spcAft>
                <a:spcPts val="1282"/>
              </a:spcAft>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536446" algn="l"/>
              </a:tabLst>
            </a:pPr>
            <a:endParaRPr lang="nl-NL" sz="2903" dirty="0">
              <a:solidFill>
                <a:srgbClr val="000000"/>
              </a:solidFill>
            </a:endParaRPr>
          </a:p>
        </p:txBody>
      </p:sp>
      <p:sp>
        <p:nvSpPr>
          <p:cNvPr id="14" name="Rectangle 1"/>
          <p:cNvSpPr>
            <a:spLocks noGrp="1" noChangeArrowheads="1"/>
          </p:cNvSpPr>
          <p:nvPr>
            <p:ph type="title"/>
          </p:nvPr>
        </p:nvSpPr>
        <p:spPr>
          <a:xfrm>
            <a:off x="182881" y="1056365"/>
            <a:ext cx="8483153" cy="1139040"/>
          </a:xfrm>
          <a:ln/>
        </p:spPr>
        <p:txBody>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nl-NL" sz="2177" b="1" dirty="0" err="1">
                <a:latin typeface="Calibri" pitchFamily="34" charset="0"/>
              </a:rPr>
              <a:t>Why</a:t>
            </a:r>
            <a:r>
              <a:rPr lang="nl-NL" sz="2177" b="1" dirty="0">
                <a:latin typeface="Calibri" pitchFamily="34" charset="0"/>
              </a:rPr>
              <a:t> </a:t>
            </a:r>
            <a:r>
              <a:rPr lang="nl-NL" sz="2177" b="1" dirty="0" err="1">
                <a:latin typeface="Calibri" pitchFamily="34" charset="0"/>
              </a:rPr>
              <a:t>presentation</a:t>
            </a:r>
            <a:r>
              <a:rPr lang="nl-NL" sz="2177" b="1" dirty="0">
                <a:latin typeface="Calibri" pitchFamily="34" charset="0"/>
              </a:rPr>
              <a:t> </a:t>
            </a:r>
            <a:r>
              <a:rPr lang="nl-NL" sz="2177" b="1" dirty="0" err="1">
                <a:latin typeface="Calibri" pitchFamily="34" charset="0"/>
              </a:rPr>
              <a:t>skills</a:t>
            </a:r>
            <a:r>
              <a:rPr lang="cs-CZ" sz="2177" b="1" dirty="0">
                <a:latin typeface="Calibri" pitchFamily="34" charset="0"/>
              </a:rPr>
              <a:t>?</a:t>
            </a:r>
          </a:p>
        </p:txBody>
      </p:sp>
      <p:sp>
        <p:nvSpPr>
          <p:cNvPr id="19" name="Rectangle 1"/>
          <p:cNvSpPr txBox="1">
            <a:spLocks noChangeArrowheads="1"/>
          </p:cNvSpPr>
          <p:nvPr/>
        </p:nvSpPr>
        <p:spPr bwMode="auto">
          <a:xfrm>
            <a:off x="195728" y="2877818"/>
            <a:ext cx="8483153" cy="1139040"/>
          </a:xfrm>
          <a:prstGeom prst="rect">
            <a:avLst/>
          </a:prstGeom>
          <a:noFill/>
          <a:ln w="9525" cap="flat">
            <a:noFill/>
            <a:round/>
            <a:headEnd/>
            <a:tailEnd/>
          </a:ln>
          <a:effectLst/>
        </p:spPr>
        <p:txBody>
          <a:bodyPr vert="horz" wrap="square" lIns="0" tIns="0" rIns="0" bIns="0" numCol="1" anchor="ctr" anchorCtr="0" compatLnSpc="1">
            <a:prstTxWarp prst="textNoShape">
              <a:avLst/>
            </a:prstTxWarp>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nl-NL" sz="2177" b="1" dirty="0" err="1">
                <a:solidFill>
                  <a:srgbClr val="000000"/>
                </a:solidFill>
                <a:latin typeface="Calibri" pitchFamily="34" charset="0"/>
                <a:ea typeface="+mj-ea"/>
                <a:cs typeface="+mj-cs"/>
              </a:rPr>
              <a:t>How</a:t>
            </a:r>
            <a:r>
              <a:rPr lang="nl-NL" sz="2177" b="1" dirty="0">
                <a:solidFill>
                  <a:srgbClr val="000000"/>
                </a:solidFill>
                <a:latin typeface="Calibri" pitchFamily="34" charset="0"/>
                <a:ea typeface="+mj-ea"/>
                <a:cs typeface="+mj-cs"/>
              </a:rPr>
              <a:t> </a:t>
            </a:r>
            <a:r>
              <a:rPr lang="nl-NL" sz="2177" b="1" dirty="0" err="1">
                <a:solidFill>
                  <a:srgbClr val="000000"/>
                </a:solidFill>
                <a:latin typeface="Calibri" pitchFamily="34" charset="0"/>
                <a:ea typeface="+mj-ea"/>
                <a:cs typeface="+mj-cs"/>
              </a:rPr>
              <a:t>can</a:t>
            </a:r>
            <a:r>
              <a:rPr lang="nl-NL" sz="2177" b="1" dirty="0">
                <a:solidFill>
                  <a:srgbClr val="000000"/>
                </a:solidFill>
                <a:latin typeface="Calibri" pitchFamily="34" charset="0"/>
                <a:ea typeface="+mj-ea"/>
                <a:cs typeface="+mj-cs"/>
              </a:rPr>
              <a:t> we </a:t>
            </a:r>
            <a:r>
              <a:rPr lang="nl-NL" sz="2177" b="1" dirty="0" err="1">
                <a:solidFill>
                  <a:srgbClr val="000000"/>
                </a:solidFill>
                <a:latin typeface="Calibri" pitchFamily="34" charset="0"/>
                <a:ea typeface="+mj-ea"/>
                <a:cs typeface="+mj-cs"/>
              </a:rPr>
              <a:t>learn</a:t>
            </a:r>
            <a:r>
              <a:rPr lang="nl-NL" sz="2177" b="1" dirty="0">
                <a:solidFill>
                  <a:srgbClr val="000000"/>
                </a:solidFill>
                <a:latin typeface="Calibri" pitchFamily="34" charset="0"/>
                <a:ea typeface="+mj-ea"/>
                <a:cs typeface="+mj-cs"/>
              </a:rPr>
              <a:t> </a:t>
            </a:r>
            <a:r>
              <a:rPr lang="nl-NL" sz="2177" b="1" dirty="0" err="1">
                <a:solidFill>
                  <a:srgbClr val="000000"/>
                </a:solidFill>
                <a:latin typeface="Calibri" pitchFamily="34" charset="0"/>
                <a:ea typeface="+mj-ea"/>
                <a:cs typeface="+mj-cs"/>
              </a:rPr>
              <a:t>it</a:t>
            </a:r>
            <a:r>
              <a:rPr lang="cs-CZ" sz="2177" b="1" dirty="0">
                <a:solidFill>
                  <a:srgbClr val="000000"/>
                </a:solidFill>
                <a:latin typeface="Calibri" pitchFamily="34" charset="0"/>
                <a:ea typeface="+mj-ea"/>
                <a:cs typeface="+mj-cs"/>
              </a:rPr>
              <a:t>?</a:t>
            </a:r>
            <a:endParaRPr lang="cs-CZ" sz="2177" b="1" dirty="0" err="1">
              <a:solidFill>
                <a:srgbClr val="000000"/>
              </a:solidFill>
              <a:latin typeface="Calibri" pitchFamily="34" charset="0"/>
              <a:ea typeface="+mj-ea"/>
              <a:cs typeface="+mj-cs"/>
            </a:endParaRPr>
          </a:p>
        </p:txBody>
      </p:sp>
      <p:sp>
        <p:nvSpPr>
          <p:cNvPr id="10" name="Rectangle 2"/>
          <p:cNvSpPr txBox="1">
            <a:spLocks noChangeArrowheads="1"/>
          </p:cNvSpPr>
          <p:nvPr/>
        </p:nvSpPr>
        <p:spPr>
          <a:xfrm>
            <a:off x="1044857" y="1404158"/>
            <a:ext cx="7184923" cy="1763572"/>
          </a:xfrm>
          <a:prstGeom prst="rect">
            <a:avLst/>
          </a:prstGeom>
          <a:ln/>
        </p:spPr>
        <p:txBody>
          <a:bodyPr/>
          <a:lstStyle/>
          <a:p>
            <a:pPr marL="414726" indent="-414726">
              <a:lnSpc>
                <a:spcPct val="150000"/>
              </a:lnSpc>
              <a:spcAft>
                <a:spcPts val="1282"/>
              </a:spcAft>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536446" algn="l"/>
              </a:tabLst>
            </a:pPr>
            <a:r>
              <a:rPr lang="nl-NL" sz="1814" dirty="0" err="1">
                <a:solidFill>
                  <a:srgbClr val="000000"/>
                </a:solidFill>
                <a:latin typeface="Calibri" pitchFamily="34" charset="0"/>
              </a:rPr>
              <a:t>People</a:t>
            </a:r>
            <a:r>
              <a:rPr lang="nl-NL" sz="1814" dirty="0">
                <a:solidFill>
                  <a:srgbClr val="000000"/>
                </a:solidFill>
                <a:latin typeface="Calibri" pitchFamily="34" charset="0"/>
              </a:rPr>
              <a:t> </a:t>
            </a:r>
            <a:r>
              <a:rPr lang="nl-NL" sz="1814" dirty="0" err="1">
                <a:solidFill>
                  <a:srgbClr val="000000"/>
                </a:solidFill>
                <a:latin typeface="Calibri" pitchFamily="34" charset="0"/>
              </a:rPr>
              <a:t>love</a:t>
            </a:r>
            <a:r>
              <a:rPr lang="nl-NL" sz="1814" dirty="0">
                <a:solidFill>
                  <a:srgbClr val="000000"/>
                </a:solidFill>
                <a:latin typeface="Calibri" pitchFamily="34" charset="0"/>
              </a:rPr>
              <a:t> </a:t>
            </a:r>
            <a:r>
              <a:rPr lang="nl-NL" sz="1814" dirty="0" err="1">
                <a:solidFill>
                  <a:srgbClr val="000000"/>
                </a:solidFill>
                <a:latin typeface="Calibri" pitchFamily="34" charset="0"/>
              </a:rPr>
              <a:t>stories</a:t>
            </a:r>
            <a:endParaRPr lang="cs-CZ" sz="1814" dirty="0">
              <a:solidFill>
                <a:srgbClr val="000000"/>
              </a:solidFill>
              <a:latin typeface="Calibri" pitchFamily="34" charset="0"/>
            </a:endParaRPr>
          </a:p>
          <a:p>
            <a:pPr marL="414726" indent="-414726">
              <a:lnSpc>
                <a:spcPct val="150000"/>
              </a:lnSpc>
              <a:spcAft>
                <a:spcPts val="1282"/>
              </a:spcAft>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536446" algn="l"/>
              </a:tabLst>
            </a:pPr>
            <a:r>
              <a:rPr lang="nl-NL" sz="1814" dirty="0" err="1">
                <a:solidFill>
                  <a:srgbClr val="000000"/>
                </a:solidFill>
                <a:latin typeface="Calibri" pitchFamily="34" charset="0"/>
              </a:rPr>
              <a:t>Transfering</a:t>
            </a:r>
            <a:r>
              <a:rPr lang="nl-NL" sz="1814" dirty="0">
                <a:solidFill>
                  <a:srgbClr val="000000"/>
                </a:solidFill>
                <a:latin typeface="Calibri" pitchFamily="34" charset="0"/>
              </a:rPr>
              <a:t> a message</a:t>
            </a:r>
          </a:p>
          <a:p>
            <a:pPr marL="414726" indent="-414726">
              <a:lnSpc>
                <a:spcPct val="150000"/>
              </a:lnSpc>
              <a:spcAft>
                <a:spcPts val="1282"/>
              </a:spcAft>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536446" algn="l"/>
              </a:tabLst>
            </a:pPr>
            <a:r>
              <a:rPr lang="nl-NL" sz="1814" dirty="0" err="1">
                <a:solidFill>
                  <a:srgbClr val="000000"/>
                </a:solidFill>
                <a:latin typeface="Calibri" pitchFamily="34" charset="0"/>
              </a:rPr>
              <a:t>Inspiring</a:t>
            </a:r>
            <a:r>
              <a:rPr lang="nl-NL" sz="1814" dirty="0">
                <a:solidFill>
                  <a:srgbClr val="000000"/>
                </a:solidFill>
                <a:latin typeface="Calibri" pitchFamily="34" charset="0"/>
              </a:rPr>
              <a:t> </a:t>
            </a:r>
            <a:r>
              <a:rPr lang="nl-NL" sz="1814" dirty="0" err="1">
                <a:solidFill>
                  <a:srgbClr val="000000"/>
                </a:solidFill>
                <a:latin typeface="Calibri" pitchFamily="34" charset="0"/>
              </a:rPr>
              <a:t>an</a:t>
            </a:r>
            <a:r>
              <a:rPr lang="nl-NL" sz="1814" dirty="0">
                <a:solidFill>
                  <a:srgbClr val="000000"/>
                </a:solidFill>
                <a:latin typeface="Calibri" pitchFamily="34" charset="0"/>
              </a:rPr>
              <a:t> </a:t>
            </a:r>
            <a:r>
              <a:rPr lang="nl-NL" sz="1814" dirty="0" err="1">
                <a:solidFill>
                  <a:srgbClr val="000000"/>
                </a:solidFill>
                <a:latin typeface="Calibri" pitchFamily="34" charset="0"/>
              </a:rPr>
              <a:t>audience</a:t>
            </a:r>
            <a:endParaRPr lang="nl-NL" sz="1814" dirty="0">
              <a:solidFill>
                <a:srgbClr val="000000"/>
              </a:solidFill>
              <a:latin typeface="Calibri" pitchFamily="34" charset="0"/>
            </a:endParaRPr>
          </a:p>
          <a:p>
            <a:pPr marL="414726" indent="-414726">
              <a:lnSpc>
                <a:spcPct val="150000"/>
              </a:lnSpc>
              <a:spcAft>
                <a:spcPts val="1282"/>
              </a:spcAft>
              <a:buFont typeface="Arial" pitchFamily="34" charset="0"/>
              <a:buChar cha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536446" algn="l"/>
              </a:tabLst>
            </a:pPr>
            <a:endParaRPr lang="nl-NL" sz="1814" dirty="0">
              <a:solidFill>
                <a:srgbClr val="000000"/>
              </a:solidFill>
              <a:latin typeface="Calibri" pitchFamily="34" charset="0"/>
            </a:endParaRPr>
          </a:p>
          <a:p>
            <a:pPr marL="414726" indent="-414726">
              <a:lnSpc>
                <a:spcPct val="150000"/>
              </a:lnSpc>
              <a:spcAft>
                <a:spcPts val="1282"/>
              </a:spcAft>
              <a:buFont typeface="Arial" pitchFamily="34" charset="0"/>
              <a:buChar cha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536446" algn="l"/>
              </a:tabLst>
            </a:pPr>
            <a:endParaRPr lang="nl-NL" sz="1814" dirty="0">
              <a:solidFill>
                <a:srgbClr val="000000"/>
              </a:solidFill>
              <a:latin typeface="Calibri" pitchFamily="34" charset="0"/>
            </a:endParaRPr>
          </a:p>
          <a:p>
            <a:pPr marL="414726" indent="-414726" defTabSz="407526" fontAlgn="base" hangingPunct="0">
              <a:lnSpc>
                <a:spcPct val="150000"/>
              </a:lnSpc>
              <a:spcBef>
                <a:spcPct val="0"/>
              </a:spcBef>
              <a:spcAft>
                <a:spcPts val="1282"/>
              </a:spcAft>
              <a:buClr>
                <a:srgbClr val="000000"/>
              </a:buClr>
              <a:buSzPct val="100000"/>
              <a:buFont typeface="Arial" pitchFamily="34" charset="0"/>
              <a:buChar char="•"/>
              <a:defRPr/>
            </a:pPr>
            <a:endParaRPr lang="nl-NL" sz="1814" kern="0" dirty="0">
              <a:solidFill>
                <a:srgbClr val="000000"/>
              </a:solidFill>
              <a:latin typeface="Calibri" pitchFamily="34" charset="0"/>
            </a:endParaRPr>
          </a:p>
        </p:txBody>
      </p:sp>
      <p:sp>
        <p:nvSpPr>
          <p:cNvPr id="13" name="Rectangle 2"/>
          <p:cNvSpPr txBox="1">
            <a:spLocks noChangeArrowheads="1"/>
          </p:cNvSpPr>
          <p:nvPr/>
        </p:nvSpPr>
        <p:spPr>
          <a:xfrm>
            <a:off x="1044855" y="3755587"/>
            <a:ext cx="7126510" cy="2482065"/>
          </a:xfrm>
          <a:prstGeom prst="rect">
            <a:avLst/>
          </a:prstGeom>
          <a:ln/>
        </p:spPr>
        <p:txBody>
          <a:bodyPr/>
          <a:lstStyle/>
          <a:p>
            <a:pPr>
              <a:lnSpc>
                <a:spcPct val="150000"/>
              </a:lnSpc>
              <a:spcAft>
                <a:spcPts val="1282"/>
              </a:spcAft>
              <a:buFont typeface="Arial" pitchFamily="34" charset="0"/>
              <a:buChar cha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536446" algn="l"/>
              </a:tabLst>
            </a:pPr>
            <a:r>
              <a:rPr lang="nl-NL" sz="1814" dirty="0">
                <a:solidFill>
                  <a:srgbClr val="000000"/>
                </a:solidFill>
                <a:latin typeface="Calibri" pitchFamily="34" charset="0"/>
              </a:rPr>
              <a:t> </a:t>
            </a:r>
            <a:r>
              <a:rPr lang="nl-NL" sz="1814" dirty="0" err="1">
                <a:solidFill>
                  <a:srgbClr val="000000"/>
                </a:solidFill>
                <a:latin typeface="Calibri" pitchFamily="34" charset="0"/>
              </a:rPr>
              <a:t>Practise</a:t>
            </a:r>
            <a:endParaRPr lang="nl-NL" sz="1814" dirty="0">
              <a:solidFill>
                <a:srgbClr val="000000"/>
              </a:solidFill>
              <a:latin typeface="Calibri" pitchFamily="34" charset="0"/>
            </a:endParaRPr>
          </a:p>
          <a:p>
            <a:pPr>
              <a:spcAft>
                <a:spcPts val="1282"/>
              </a:spcAft>
              <a:buFont typeface="Arial" pitchFamily="34" charset="0"/>
              <a:buChar cha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536446" algn="l"/>
              </a:tabLst>
            </a:pPr>
            <a:r>
              <a:rPr lang="nl-NL" sz="1814" dirty="0">
                <a:solidFill>
                  <a:srgbClr val="000000"/>
                </a:solidFill>
                <a:latin typeface="Calibri" pitchFamily="34" charset="0"/>
              </a:rPr>
              <a:t>  </a:t>
            </a:r>
            <a:r>
              <a:rPr lang="nl-NL" sz="1814" dirty="0" err="1">
                <a:solidFill>
                  <a:srgbClr val="000000"/>
                </a:solidFill>
                <a:latin typeface="Calibri" pitchFamily="34" charset="0"/>
              </a:rPr>
              <a:t>Study</a:t>
            </a:r>
            <a:endParaRPr lang="nl-NL" sz="1814" dirty="0">
              <a:solidFill>
                <a:srgbClr val="000000"/>
              </a:solidFill>
              <a:latin typeface="Calibri" pitchFamily="34" charset="0"/>
            </a:endParaRPr>
          </a:p>
          <a:p>
            <a:pPr>
              <a:spcAft>
                <a:spcPts val="1282"/>
              </a:spcAft>
              <a:buFont typeface="Arial" pitchFamily="34" charset="0"/>
              <a:buChar cha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536446" algn="l"/>
              </a:tabLst>
            </a:pPr>
            <a:r>
              <a:rPr lang="nl-NL" sz="1814" dirty="0">
                <a:solidFill>
                  <a:srgbClr val="000000"/>
                </a:solidFill>
                <a:latin typeface="Calibri" pitchFamily="34" charset="0"/>
              </a:rPr>
              <a:t>  </a:t>
            </a:r>
            <a:r>
              <a:rPr lang="nl-NL" sz="1814" dirty="0" err="1">
                <a:solidFill>
                  <a:srgbClr val="000000"/>
                </a:solidFill>
                <a:latin typeface="Calibri" pitchFamily="34" charset="0"/>
              </a:rPr>
              <a:t>Observe</a:t>
            </a:r>
            <a:endParaRPr lang="nl-NL" sz="1814" dirty="0">
              <a:solidFill>
                <a:srgbClr val="000000"/>
              </a:solidFill>
              <a:latin typeface="Calibri" pitchFamily="34" charset="0"/>
            </a:endParaRPr>
          </a:p>
          <a:p>
            <a:pPr>
              <a:spcAft>
                <a:spcPts val="1282"/>
              </a:spcAft>
              <a:buFont typeface="Arial" pitchFamily="34" charset="0"/>
              <a:buChar cha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536446" algn="l"/>
              </a:tabLst>
            </a:pPr>
            <a:r>
              <a:rPr lang="nl-NL" sz="1814" dirty="0">
                <a:solidFill>
                  <a:srgbClr val="000000"/>
                </a:solidFill>
                <a:latin typeface="Calibri" pitchFamily="34" charset="0"/>
              </a:rPr>
              <a:t>  </a:t>
            </a:r>
            <a:r>
              <a:rPr lang="nl-NL" sz="1814" dirty="0" err="1">
                <a:solidFill>
                  <a:srgbClr val="000000"/>
                </a:solidFill>
                <a:latin typeface="Calibri" pitchFamily="34" charset="0"/>
              </a:rPr>
              <a:t>Get</a:t>
            </a:r>
            <a:r>
              <a:rPr lang="nl-NL" sz="1814" dirty="0">
                <a:solidFill>
                  <a:srgbClr val="000000"/>
                </a:solidFill>
                <a:latin typeface="Calibri" pitchFamily="34" charset="0"/>
              </a:rPr>
              <a:t> and </a:t>
            </a:r>
            <a:r>
              <a:rPr lang="nl-NL" sz="1814" dirty="0" err="1">
                <a:solidFill>
                  <a:srgbClr val="000000"/>
                </a:solidFill>
                <a:latin typeface="Calibri" pitchFamily="34" charset="0"/>
              </a:rPr>
              <a:t>use</a:t>
            </a:r>
            <a:r>
              <a:rPr lang="nl-NL" sz="1814" dirty="0">
                <a:solidFill>
                  <a:srgbClr val="000000"/>
                </a:solidFill>
                <a:latin typeface="Calibri" pitchFamily="34" charset="0"/>
              </a:rPr>
              <a:t> feedback</a:t>
            </a:r>
            <a:endParaRPr lang="nl-NL" sz="1814" kern="0" dirty="0">
              <a:solidFill>
                <a:srgbClr val="000000"/>
              </a:solidFill>
              <a:latin typeface="Calibri" pitchFamily="34" charset="0"/>
            </a:endParaRPr>
          </a:p>
        </p:txBody>
      </p:sp>
      <p:pic>
        <p:nvPicPr>
          <p:cNvPr id="93186" name="Picture 2" descr="http://www.talkingfingers.com/educational-reading-software/wp-content/uploads/speech1.jpg"/>
          <p:cNvPicPr>
            <a:picLocks noChangeAspect="1" noChangeArrowheads="1"/>
          </p:cNvPicPr>
          <p:nvPr/>
        </p:nvPicPr>
        <p:blipFill>
          <a:blip r:embed="rId3" cstate="print"/>
          <a:srcRect/>
          <a:stretch>
            <a:fillRect/>
          </a:stretch>
        </p:blipFill>
        <p:spPr bwMode="auto">
          <a:xfrm>
            <a:off x="4114778" y="2187968"/>
            <a:ext cx="4406400" cy="2712960"/>
          </a:xfrm>
          <a:prstGeom prst="rect">
            <a:avLst/>
          </a:prstGeom>
          <a:noFill/>
        </p:spPr>
      </p:pic>
    </p:spTree>
    <p:extLst>
      <p:ext uri="{BB962C8B-B14F-4D97-AF65-F5344CB8AC3E}">
        <p14:creationId xmlns:p14="http://schemas.microsoft.com/office/powerpoint/2010/main" val="32791340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
          <p:cNvSpPr txBox="1">
            <a:spLocks noChangeArrowheads="1"/>
          </p:cNvSpPr>
          <p:nvPr/>
        </p:nvSpPr>
        <p:spPr bwMode="auto">
          <a:xfrm>
            <a:off x="195728" y="526388"/>
            <a:ext cx="8483153" cy="1139040"/>
          </a:xfrm>
          <a:prstGeom prst="rect">
            <a:avLst/>
          </a:prstGeom>
          <a:noFill/>
          <a:ln w="9525" cap="flat">
            <a:noFill/>
            <a:round/>
            <a:headEnd/>
            <a:tailEnd/>
          </a:ln>
          <a:effectLst/>
        </p:spPr>
        <p:txBody>
          <a:bodyPr vert="horz" wrap="square" lIns="0" tIns="0" rIns="0" bIns="0" numCol="1" anchor="ctr" anchorCtr="0" compatLnSpc="1">
            <a:prstTxWarp prst="textNoShape">
              <a:avLst/>
            </a:prstTxWarp>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nl-NL" sz="2177" b="1" dirty="0" err="1">
                <a:solidFill>
                  <a:srgbClr val="000000"/>
                </a:solidFill>
                <a:latin typeface="Calibri" pitchFamily="34" charset="0"/>
                <a:ea typeface="+mj-ea"/>
                <a:cs typeface="+mj-cs"/>
              </a:rPr>
              <a:t>Guidelines</a:t>
            </a:r>
            <a:r>
              <a:rPr lang="nl-NL" sz="2177" b="1" dirty="0">
                <a:solidFill>
                  <a:srgbClr val="000000"/>
                </a:solidFill>
                <a:latin typeface="Calibri" pitchFamily="34" charset="0"/>
                <a:ea typeface="+mj-ea"/>
                <a:cs typeface="+mj-cs"/>
              </a:rPr>
              <a:t> </a:t>
            </a:r>
            <a:r>
              <a:rPr lang="nl-NL" sz="2177" b="1" dirty="0" err="1">
                <a:solidFill>
                  <a:srgbClr val="000000"/>
                </a:solidFill>
                <a:latin typeface="Calibri" pitchFamily="34" charset="0"/>
                <a:ea typeface="+mj-ea"/>
                <a:cs typeface="+mj-cs"/>
              </a:rPr>
              <a:t>for</a:t>
            </a:r>
            <a:r>
              <a:rPr lang="nl-NL" sz="2177" b="1" dirty="0">
                <a:solidFill>
                  <a:srgbClr val="000000"/>
                </a:solidFill>
                <a:latin typeface="Calibri" pitchFamily="34" charset="0"/>
                <a:ea typeface="+mj-ea"/>
                <a:cs typeface="+mj-cs"/>
              </a:rPr>
              <a:t> </a:t>
            </a:r>
            <a:r>
              <a:rPr lang="nl-NL" sz="2177" b="1" dirty="0" err="1">
                <a:solidFill>
                  <a:srgbClr val="000000"/>
                </a:solidFill>
                <a:latin typeface="Calibri" pitchFamily="34" charset="0"/>
                <a:ea typeface="+mj-ea"/>
                <a:cs typeface="+mj-cs"/>
              </a:rPr>
              <a:t>this</a:t>
            </a:r>
            <a:r>
              <a:rPr lang="nl-NL" sz="2177" b="1" dirty="0">
                <a:solidFill>
                  <a:srgbClr val="000000"/>
                </a:solidFill>
                <a:latin typeface="Calibri" pitchFamily="34" charset="0"/>
                <a:ea typeface="+mj-ea"/>
                <a:cs typeface="+mj-cs"/>
              </a:rPr>
              <a:t> </a:t>
            </a:r>
            <a:r>
              <a:rPr lang="nl-NL" sz="2177" b="1" dirty="0" err="1">
                <a:solidFill>
                  <a:srgbClr val="000000"/>
                </a:solidFill>
                <a:latin typeface="Calibri" pitchFamily="34" charset="0"/>
                <a:ea typeface="+mj-ea"/>
                <a:cs typeface="+mj-cs"/>
              </a:rPr>
              <a:t>session</a:t>
            </a:r>
            <a:endParaRPr lang="cs-CZ" sz="2177" b="1" dirty="0">
              <a:solidFill>
                <a:srgbClr val="000000"/>
              </a:solidFill>
              <a:latin typeface="Calibri" pitchFamily="34" charset="0"/>
              <a:ea typeface="+mj-ea"/>
              <a:cs typeface="+mj-cs"/>
            </a:endParaRPr>
          </a:p>
        </p:txBody>
      </p:sp>
      <p:pic>
        <p:nvPicPr>
          <p:cNvPr id="11" name="Picture 2" descr="http://tacticstime.com/wp-content/uploads/2012/06/comfort-zone.jpg"/>
          <p:cNvPicPr>
            <a:picLocks noChangeAspect="1" noChangeArrowheads="1"/>
          </p:cNvPicPr>
          <p:nvPr/>
        </p:nvPicPr>
        <p:blipFill>
          <a:blip r:embed="rId3" cstate="print"/>
          <a:srcRect/>
          <a:stretch>
            <a:fillRect/>
          </a:stretch>
        </p:blipFill>
        <p:spPr bwMode="auto">
          <a:xfrm>
            <a:off x="391681" y="1730745"/>
            <a:ext cx="3172208" cy="3172209"/>
          </a:xfrm>
          <a:prstGeom prst="rect">
            <a:avLst/>
          </a:prstGeom>
          <a:noFill/>
        </p:spPr>
      </p:pic>
      <p:pic>
        <p:nvPicPr>
          <p:cNvPr id="12" name="Picture 4" descr="https://encrypted-tbn3.google.com/images?q=tbn:ANd9GcRtOR73SMotqAdRDgTl1yQC1hXTph7z5CxsT_u4QfvNjYtvBa7jHw"/>
          <p:cNvPicPr>
            <a:picLocks noChangeAspect="1" noChangeArrowheads="1"/>
          </p:cNvPicPr>
          <p:nvPr/>
        </p:nvPicPr>
        <p:blipFill>
          <a:blip r:embed="rId4" cstate="print"/>
          <a:srcRect/>
          <a:stretch>
            <a:fillRect/>
          </a:stretch>
        </p:blipFill>
        <p:spPr bwMode="auto">
          <a:xfrm>
            <a:off x="753648" y="4902954"/>
            <a:ext cx="2448273" cy="1629215"/>
          </a:xfrm>
          <a:prstGeom prst="rect">
            <a:avLst/>
          </a:prstGeom>
          <a:noFill/>
        </p:spPr>
      </p:pic>
      <p:pic>
        <p:nvPicPr>
          <p:cNvPr id="1026" name="Picture 2" descr="Lower Your Expectations (black text)&quot; Sticker for Sale by Bbbfishy |  Redbubble">
            <a:extLst>
              <a:ext uri="{FF2B5EF4-FFF2-40B4-BE49-F238E27FC236}">
                <a16:creationId xmlns:a16="http://schemas.microsoft.com/office/drawing/2014/main" id="{DFD3B930-573F-539A-EDAA-0FF9EB7A86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064" y="1665428"/>
            <a:ext cx="2520279" cy="28781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om Perfectionist to Good-Enough-ist">
            <a:extLst>
              <a:ext uri="{FF2B5EF4-FFF2-40B4-BE49-F238E27FC236}">
                <a16:creationId xmlns:a16="http://schemas.microsoft.com/office/drawing/2014/main" id="{5ED78196-3D7C-3BE7-2EE4-0EE413006F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96593" y="4653136"/>
            <a:ext cx="2571750" cy="1781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0814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3" cstate="print"/>
          <a:srcRect/>
          <a:stretch>
            <a:fillRect/>
          </a:stretch>
        </p:blipFill>
        <p:spPr bwMode="auto">
          <a:xfrm>
            <a:off x="6531525" y="3429000"/>
            <a:ext cx="2104110" cy="2678108"/>
          </a:xfrm>
          <a:prstGeom prst="rect">
            <a:avLst/>
          </a:prstGeom>
          <a:noFill/>
          <a:ln w="9525" cap="flat">
            <a:noFill/>
            <a:round/>
            <a:headEnd/>
            <a:tailEnd/>
          </a:ln>
          <a:effectLst/>
        </p:spPr>
      </p:pic>
      <p:sp>
        <p:nvSpPr>
          <p:cNvPr id="11" name="Rectangle 2"/>
          <p:cNvSpPr txBox="1">
            <a:spLocks noChangeArrowheads="1"/>
          </p:cNvSpPr>
          <p:nvPr/>
        </p:nvSpPr>
        <p:spPr bwMode="auto">
          <a:xfrm>
            <a:off x="1052460" y="1604520"/>
            <a:ext cx="7438590" cy="2673607"/>
          </a:xfrm>
          <a:prstGeom prst="rect">
            <a:avLst/>
          </a:prstGeom>
          <a:noFill/>
          <a:ln w="9525" cap="flat">
            <a:noFill/>
            <a:round/>
            <a:headEnd/>
            <a:tailEnd/>
          </a:ln>
          <a:effectLst/>
        </p:spPr>
        <p:txBody>
          <a:bodyPr vert="horz" wrap="square" lIns="0" tIns="25471" rIns="0" bIns="0" numCol="1" anchor="t" anchorCtr="0" compatLnSpc="1">
            <a:prstTxWarp prst="textNoShape">
              <a:avLst/>
            </a:prstTxWarp>
          </a:bodyPr>
          <a:lstStyle/>
          <a:p>
            <a:pPr indent="-305285">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cs-CZ" sz="1814" dirty="0">
                <a:latin typeface="Calibri" pitchFamily="34" charset="0"/>
              </a:rPr>
              <a:t>Good speech has three sides:</a:t>
            </a:r>
          </a:p>
          <a:p>
            <a:pPr marL="2073631" lvl="2" indent="-413287">
              <a:buFont typeface="Times New Roman" pitchFamily="16" charset="0"/>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cs-CZ" sz="1814" b="1" dirty="0">
                <a:latin typeface="Calibri" pitchFamily="34" charset="0"/>
              </a:rPr>
              <a:t>Ethos </a:t>
            </a:r>
            <a:r>
              <a:rPr lang="cs-CZ" sz="1814" dirty="0">
                <a:latin typeface="Calibri" pitchFamily="34" charset="0"/>
              </a:rPr>
              <a:t>(nonverbal communication)</a:t>
            </a:r>
          </a:p>
          <a:p>
            <a:pPr marL="2073631" lvl="2" indent="-413287">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endParaRPr lang="cs-CZ" sz="1814" dirty="0">
              <a:latin typeface="Calibri" pitchFamily="34" charset="0"/>
            </a:endParaRPr>
          </a:p>
          <a:p>
            <a:pPr marL="2073631" lvl="2" indent="-413287">
              <a:buFont typeface="Times New Roman" pitchFamily="16" charset="0"/>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cs-CZ" sz="1814" b="1" dirty="0">
                <a:latin typeface="Calibri" pitchFamily="34" charset="0"/>
              </a:rPr>
              <a:t>Pathos </a:t>
            </a:r>
            <a:r>
              <a:rPr lang="cs-CZ" sz="1814" dirty="0">
                <a:latin typeface="Calibri" pitchFamily="34" charset="0"/>
              </a:rPr>
              <a:t>(language techniques</a:t>
            </a:r>
            <a:r>
              <a:rPr lang="nl-NL" sz="1814" dirty="0">
                <a:latin typeface="Calibri" pitchFamily="34" charset="0"/>
              </a:rPr>
              <a:t> </a:t>
            </a:r>
            <a:r>
              <a:rPr lang="nl-NL" sz="1814" dirty="0" err="1">
                <a:latin typeface="Calibri" pitchFamily="34" charset="0"/>
              </a:rPr>
              <a:t>you</a:t>
            </a:r>
            <a:r>
              <a:rPr lang="nl-NL" sz="1814" dirty="0">
                <a:latin typeface="Calibri" pitchFamily="34" charset="0"/>
              </a:rPr>
              <a:t> </a:t>
            </a:r>
            <a:r>
              <a:rPr lang="nl-NL" sz="1814" dirty="0" err="1">
                <a:latin typeface="Calibri" pitchFamily="34" charset="0"/>
              </a:rPr>
              <a:t>use</a:t>
            </a:r>
            <a:r>
              <a:rPr lang="cs-CZ" sz="1814" dirty="0">
                <a:latin typeface="Calibri" pitchFamily="34" charset="0"/>
              </a:rPr>
              <a:t>)</a:t>
            </a:r>
          </a:p>
          <a:p>
            <a:pPr marL="2073631" lvl="2" indent="-413287">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endParaRPr lang="cs-CZ" sz="1814" dirty="0">
              <a:latin typeface="Calibri" pitchFamily="34" charset="0"/>
            </a:endParaRPr>
          </a:p>
          <a:p>
            <a:pPr marL="2073631" lvl="2" indent="-413287">
              <a:buFont typeface="Times New Roman" pitchFamily="16" charset="0"/>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cs-CZ" sz="1814" b="1" dirty="0">
                <a:latin typeface="Calibri" pitchFamily="34" charset="0"/>
              </a:rPr>
              <a:t>Logos</a:t>
            </a:r>
            <a:r>
              <a:rPr lang="cs-CZ" sz="1814" dirty="0">
                <a:latin typeface="Calibri" pitchFamily="34" charset="0"/>
              </a:rPr>
              <a:t> (facts that you say)</a:t>
            </a:r>
          </a:p>
          <a:p>
            <a:pPr indent="-305285">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endParaRPr lang="cs-CZ" sz="1814" dirty="0">
              <a:latin typeface="Calibri" pitchFamily="34" charset="0"/>
            </a:endParaRPr>
          </a:p>
          <a:p>
            <a:pPr indent="-305285">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cs-CZ" sz="1814" dirty="0">
                <a:latin typeface="Calibri" pitchFamily="34" charset="0"/>
              </a:rPr>
              <a:t>Brilliant presentation embraces all 3 angles.</a:t>
            </a:r>
          </a:p>
          <a:p>
            <a:pPr marL="311045" indent="-311045" defTabSz="407526" fontAlgn="base" hangingPunct="0">
              <a:spcBef>
                <a:spcPct val="0"/>
              </a:spcBef>
              <a:spcAft>
                <a:spcPts val="1282"/>
              </a:spcAft>
              <a:buClr>
                <a:srgbClr val="000000"/>
              </a:buClr>
              <a:buSzPct val="100000"/>
              <a:defRPr/>
            </a:pPr>
            <a:endParaRPr lang="nl-NL" sz="1814" kern="0" dirty="0">
              <a:latin typeface="Calibri" pitchFamily="34" charset="0"/>
            </a:endParaRPr>
          </a:p>
        </p:txBody>
      </p:sp>
      <p:sp>
        <p:nvSpPr>
          <p:cNvPr id="12" name="Rectangle 1"/>
          <p:cNvSpPr txBox="1">
            <a:spLocks noChangeArrowheads="1"/>
          </p:cNvSpPr>
          <p:nvPr/>
        </p:nvSpPr>
        <p:spPr bwMode="auto">
          <a:xfrm>
            <a:off x="195728" y="526388"/>
            <a:ext cx="8483153" cy="1139040"/>
          </a:xfrm>
          <a:prstGeom prst="rect">
            <a:avLst/>
          </a:prstGeom>
          <a:noFill/>
          <a:ln w="9525" cap="flat">
            <a:noFill/>
            <a:round/>
            <a:headEnd/>
            <a:tailEnd/>
          </a:ln>
          <a:effectLst/>
        </p:spPr>
        <p:txBody>
          <a:bodyPr vert="horz" wrap="square" lIns="0" tIns="0" rIns="0" bIns="0" numCol="1" anchor="ctr" anchorCtr="0" compatLnSpc="1">
            <a:prstTxWarp prst="textNoShape">
              <a:avLst/>
            </a:prstTxWarp>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cs-CZ" sz="2177" b="1" dirty="0">
                <a:solidFill>
                  <a:srgbClr val="000000"/>
                </a:solidFill>
                <a:latin typeface="Calibri" pitchFamily="34" charset="0"/>
                <a:ea typeface="+mj-ea"/>
                <a:cs typeface="+mj-cs"/>
              </a:rPr>
              <a:t>Aristoteles´ Advice</a:t>
            </a:r>
          </a:p>
        </p:txBody>
      </p:sp>
    </p:spTree>
    <p:extLst>
      <p:ext uri="{BB962C8B-B14F-4D97-AF65-F5344CB8AC3E}">
        <p14:creationId xmlns:p14="http://schemas.microsoft.com/office/powerpoint/2010/main" val="189385748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noChangeArrowheads="1"/>
          </p:cNvSpPr>
          <p:nvPr/>
        </p:nvSpPr>
        <p:spPr bwMode="auto">
          <a:xfrm>
            <a:off x="1052460" y="1604520"/>
            <a:ext cx="7438590" cy="2673607"/>
          </a:xfrm>
          <a:prstGeom prst="rect">
            <a:avLst/>
          </a:prstGeom>
          <a:noFill/>
          <a:ln w="9525" cap="flat">
            <a:noFill/>
            <a:round/>
            <a:headEnd/>
            <a:tailEnd/>
          </a:ln>
          <a:effectLst/>
        </p:spPr>
        <p:txBody>
          <a:bodyPr vert="horz" wrap="square" lIns="0" tIns="25471" rIns="0" bIns="0" numCol="1" anchor="t" anchorCtr="0" compatLnSpc="1">
            <a:prstTxWarp prst="textNoShape">
              <a:avLst/>
            </a:prstTxWarp>
          </a:bodyPr>
          <a:lstStyle/>
          <a:p>
            <a:r>
              <a:rPr lang="nl-NL" sz="1633" i="1" dirty="0">
                <a:latin typeface="Calibri" pitchFamily="34" charset="0"/>
              </a:rPr>
              <a:t>	Ethos is the way the speaker shows </a:t>
            </a:r>
            <a:r>
              <a:rPr lang="cs-CZ" sz="1633" i="1" dirty="0">
                <a:latin typeface="Calibri" pitchFamily="34" charset="0"/>
              </a:rPr>
              <a:t>s/</a:t>
            </a:r>
            <a:r>
              <a:rPr lang="nl-NL" sz="1633" i="1" dirty="0">
                <a:latin typeface="Calibri" pitchFamily="34" charset="0"/>
              </a:rPr>
              <a:t>he is a skilled presenter.  </a:t>
            </a:r>
          </a:p>
          <a:p>
            <a:r>
              <a:rPr lang="en-US" sz="1633" b="1" dirty="0">
                <a:latin typeface="Calibri" pitchFamily="34" charset="0"/>
              </a:rPr>
              <a:t>Expert, involved, qualified, ethical</a:t>
            </a:r>
            <a:endParaRPr lang="en-US" sz="1633" dirty="0">
              <a:latin typeface="Calibri" pitchFamily="34" charset="0"/>
            </a:endParaRPr>
          </a:p>
          <a:p>
            <a:endParaRPr lang="en-US" sz="1633" dirty="0">
              <a:latin typeface="Calibri" pitchFamily="34" charset="0"/>
            </a:endParaRPr>
          </a:p>
          <a:p>
            <a:r>
              <a:rPr lang="en-US" sz="1633" dirty="0">
                <a:latin typeface="Calibri" pitchFamily="34" charset="0"/>
              </a:rPr>
              <a:t>Important:</a:t>
            </a:r>
          </a:p>
          <a:p>
            <a:r>
              <a:rPr lang="en-US" sz="1633" dirty="0">
                <a:latin typeface="Calibri" pitchFamily="34" charset="0"/>
              </a:rPr>
              <a:t>Work on your own style!</a:t>
            </a:r>
            <a:endParaRPr lang="nl-NL" sz="1633" dirty="0">
              <a:latin typeface="Calibri" pitchFamily="34" charset="0"/>
            </a:endParaRPr>
          </a:p>
          <a:p>
            <a:endParaRPr lang="nl-NL" sz="1633" dirty="0">
              <a:latin typeface="Calibri" pitchFamily="34" charset="0"/>
            </a:endParaRPr>
          </a:p>
          <a:p>
            <a:pPr marL="311045" indent="-311045" defTabSz="407526" fontAlgn="base" hangingPunct="0">
              <a:lnSpc>
                <a:spcPct val="93000"/>
              </a:lnSpc>
              <a:spcBef>
                <a:spcPct val="0"/>
              </a:spcBef>
              <a:spcAft>
                <a:spcPts val="1282"/>
              </a:spcAft>
              <a:buClr>
                <a:srgbClr val="000000"/>
              </a:buClr>
              <a:buSzPct val="100000"/>
              <a:defRPr/>
            </a:pPr>
            <a:endParaRPr lang="nl-NL" sz="1633" kern="0" dirty="0">
              <a:latin typeface="Calibri" pitchFamily="34" charset="0"/>
            </a:endParaRPr>
          </a:p>
        </p:txBody>
      </p:sp>
      <p:sp>
        <p:nvSpPr>
          <p:cNvPr id="11" name="Rectangle 1"/>
          <p:cNvSpPr txBox="1">
            <a:spLocks noChangeArrowheads="1"/>
          </p:cNvSpPr>
          <p:nvPr/>
        </p:nvSpPr>
        <p:spPr bwMode="auto">
          <a:xfrm>
            <a:off x="195728" y="526388"/>
            <a:ext cx="8483153" cy="1139040"/>
          </a:xfrm>
          <a:prstGeom prst="rect">
            <a:avLst/>
          </a:prstGeom>
          <a:noFill/>
          <a:ln w="9525" cap="flat">
            <a:noFill/>
            <a:round/>
            <a:headEnd/>
            <a:tailEnd/>
          </a:ln>
          <a:effectLst/>
        </p:spPr>
        <p:txBody>
          <a:bodyPr vert="horz" wrap="square" lIns="0" tIns="0" rIns="0" bIns="0" numCol="1" anchor="ctr" anchorCtr="0" compatLnSpc="1">
            <a:prstTxWarp prst="textNoShape">
              <a:avLst/>
            </a:prstTxWarp>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nl-NL" sz="2177" b="1" dirty="0">
                <a:solidFill>
                  <a:srgbClr val="000000"/>
                </a:solidFill>
                <a:latin typeface="Calibri" pitchFamily="34" charset="0"/>
                <a:ea typeface="+mj-ea"/>
                <a:cs typeface="+mj-cs"/>
              </a:rPr>
              <a:t>Ethos = The </a:t>
            </a:r>
            <a:r>
              <a:rPr lang="nl-NL" sz="2177" b="1" dirty="0" err="1">
                <a:solidFill>
                  <a:srgbClr val="000000"/>
                </a:solidFill>
                <a:latin typeface="Calibri" pitchFamily="34" charset="0"/>
                <a:ea typeface="+mj-ea"/>
                <a:cs typeface="+mj-cs"/>
              </a:rPr>
              <a:t>way</a:t>
            </a:r>
            <a:r>
              <a:rPr lang="nl-NL" sz="2177" b="1" dirty="0">
                <a:solidFill>
                  <a:srgbClr val="000000"/>
                </a:solidFill>
                <a:latin typeface="Calibri" pitchFamily="34" charset="0"/>
                <a:ea typeface="+mj-ea"/>
                <a:cs typeface="+mj-cs"/>
              </a:rPr>
              <a:t> </a:t>
            </a:r>
            <a:r>
              <a:rPr lang="nl-NL" sz="2177" b="1" dirty="0" err="1">
                <a:solidFill>
                  <a:srgbClr val="000000"/>
                </a:solidFill>
                <a:latin typeface="Calibri" pitchFamily="34" charset="0"/>
                <a:ea typeface="+mj-ea"/>
                <a:cs typeface="+mj-cs"/>
              </a:rPr>
              <a:t>you</a:t>
            </a:r>
            <a:r>
              <a:rPr lang="nl-NL" sz="2177" b="1" dirty="0">
                <a:solidFill>
                  <a:srgbClr val="000000"/>
                </a:solidFill>
                <a:latin typeface="Calibri" pitchFamily="34" charset="0"/>
                <a:ea typeface="+mj-ea"/>
                <a:cs typeface="+mj-cs"/>
              </a:rPr>
              <a:t> </a:t>
            </a:r>
            <a:r>
              <a:rPr lang="nl-NL" sz="2177" b="1" dirty="0" err="1">
                <a:solidFill>
                  <a:srgbClr val="000000"/>
                </a:solidFill>
                <a:latin typeface="Calibri" pitchFamily="34" charset="0"/>
                <a:ea typeface="+mj-ea"/>
                <a:cs typeface="+mj-cs"/>
              </a:rPr>
              <a:t>come</a:t>
            </a:r>
            <a:r>
              <a:rPr lang="nl-NL" sz="2177" b="1" dirty="0">
                <a:solidFill>
                  <a:srgbClr val="000000"/>
                </a:solidFill>
                <a:latin typeface="Calibri" pitchFamily="34" charset="0"/>
                <a:ea typeface="+mj-ea"/>
                <a:cs typeface="+mj-cs"/>
              </a:rPr>
              <a:t> </a:t>
            </a:r>
            <a:r>
              <a:rPr lang="nl-NL" sz="2177" b="1" dirty="0" err="1">
                <a:solidFill>
                  <a:srgbClr val="000000"/>
                </a:solidFill>
                <a:latin typeface="Calibri" pitchFamily="34" charset="0"/>
                <a:ea typeface="+mj-ea"/>
                <a:cs typeface="+mj-cs"/>
              </a:rPr>
              <a:t>across</a:t>
            </a:r>
            <a:r>
              <a:rPr lang="nl-NL" sz="2177" b="1" dirty="0">
                <a:solidFill>
                  <a:srgbClr val="000000"/>
                </a:solidFill>
                <a:latin typeface="Calibri" pitchFamily="34" charset="0"/>
                <a:ea typeface="+mj-ea"/>
                <a:cs typeface="+mj-cs"/>
              </a:rPr>
              <a:t> to the </a:t>
            </a:r>
            <a:r>
              <a:rPr lang="nl-NL" sz="2177" b="1" dirty="0" err="1">
                <a:solidFill>
                  <a:srgbClr val="000000"/>
                </a:solidFill>
                <a:latin typeface="Calibri" pitchFamily="34" charset="0"/>
                <a:ea typeface="+mj-ea"/>
                <a:cs typeface="+mj-cs"/>
              </a:rPr>
              <a:t>audience</a:t>
            </a:r>
            <a:br>
              <a:rPr lang="nl-NL" sz="2177" dirty="0"/>
            </a:br>
            <a:endParaRPr lang="cs-CZ" sz="2177" b="1" kern="0" dirty="0">
              <a:latin typeface="Calibri" pitchFamily="34" charset="0"/>
              <a:ea typeface="+mj-ea"/>
              <a:cs typeface="+mj-cs"/>
            </a:endParaRPr>
          </a:p>
        </p:txBody>
      </p:sp>
      <p:pic>
        <p:nvPicPr>
          <p:cNvPr id="78850" name="Picture 2" descr="http://upload.wikimedia.org/wikipedia/commons/thumb/6/64/Mask_youngster_Louvre_S3044.jpg/250px-Mask_youngster_Louvre_S3044.jpg"/>
          <p:cNvPicPr>
            <a:picLocks noChangeAspect="1" noChangeArrowheads="1"/>
          </p:cNvPicPr>
          <p:nvPr/>
        </p:nvPicPr>
        <p:blipFill>
          <a:blip r:embed="rId3" cstate="print"/>
          <a:srcRect/>
          <a:stretch>
            <a:fillRect/>
          </a:stretch>
        </p:blipFill>
        <p:spPr bwMode="auto">
          <a:xfrm>
            <a:off x="914221" y="3951540"/>
            <a:ext cx="2547382" cy="2618710"/>
          </a:xfrm>
          <a:prstGeom prst="rect">
            <a:avLst/>
          </a:prstGeom>
          <a:noFill/>
        </p:spPr>
      </p:pic>
      <p:pic>
        <p:nvPicPr>
          <p:cNvPr id="78852" name="Picture 4" descr="https://dkiwjlrz0qi5f.cloudfront.net/assets/spotlight/60/theatre-2-70431d1f0a938ccf75e9c6de5ffe771a.jpg"/>
          <p:cNvPicPr>
            <a:picLocks noChangeAspect="1" noChangeArrowheads="1"/>
          </p:cNvPicPr>
          <p:nvPr/>
        </p:nvPicPr>
        <p:blipFill>
          <a:blip r:embed="rId4" cstate="print"/>
          <a:srcRect/>
          <a:stretch>
            <a:fillRect/>
          </a:stretch>
        </p:blipFill>
        <p:spPr bwMode="auto">
          <a:xfrm>
            <a:off x="5290492" y="3949700"/>
            <a:ext cx="3484688" cy="2290405"/>
          </a:xfrm>
          <a:prstGeom prst="rect">
            <a:avLst/>
          </a:prstGeom>
          <a:noFill/>
        </p:spPr>
      </p:pic>
      <p:pic>
        <p:nvPicPr>
          <p:cNvPr id="78856" name="Picture 8" descr="http://www.ravenwoodmasks.com/Images-2/greek/greek-theatre-mask-Y1Ct.jpg"/>
          <p:cNvPicPr>
            <a:picLocks noChangeAspect="1" noChangeArrowheads="1"/>
          </p:cNvPicPr>
          <p:nvPr/>
        </p:nvPicPr>
        <p:blipFill>
          <a:blip r:embed="rId5" cstate="print"/>
          <a:srcRect/>
          <a:stretch>
            <a:fillRect/>
          </a:stretch>
        </p:blipFill>
        <p:spPr bwMode="auto">
          <a:xfrm>
            <a:off x="2755170" y="3624952"/>
            <a:ext cx="2600640" cy="2315520"/>
          </a:xfrm>
          <a:prstGeom prst="rect">
            <a:avLst/>
          </a:prstGeom>
          <a:noFill/>
        </p:spPr>
      </p:pic>
      <p:pic>
        <p:nvPicPr>
          <p:cNvPr id="78858" name="Picture 10" descr="http://artsedge.kennedy-center.org/interactives/greece/theater/images/masks.gif"/>
          <p:cNvPicPr>
            <a:picLocks noChangeAspect="1" noChangeArrowheads="1"/>
          </p:cNvPicPr>
          <p:nvPr/>
        </p:nvPicPr>
        <p:blipFill>
          <a:blip r:embed="rId6" cstate="print"/>
          <a:srcRect/>
          <a:stretch>
            <a:fillRect/>
          </a:stretch>
        </p:blipFill>
        <p:spPr bwMode="auto">
          <a:xfrm>
            <a:off x="5682398" y="2449238"/>
            <a:ext cx="3153600" cy="2419200"/>
          </a:xfrm>
          <a:prstGeom prst="rect">
            <a:avLst/>
          </a:prstGeom>
          <a:noFill/>
        </p:spPr>
      </p:pic>
      <p:pic>
        <p:nvPicPr>
          <p:cNvPr id="78860" name="Picture 12" descr="http://www.theater-masks.com/i/masks/greek/modeled/greek-girl-mask.jpg"/>
          <p:cNvPicPr>
            <a:picLocks noChangeAspect="1" noChangeArrowheads="1"/>
          </p:cNvPicPr>
          <p:nvPr/>
        </p:nvPicPr>
        <p:blipFill>
          <a:blip r:embed="rId7" cstate="print"/>
          <a:srcRect/>
          <a:stretch>
            <a:fillRect/>
          </a:stretch>
        </p:blipFill>
        <p:spPr bwMode="auto">
          <a:xfrm>
            <a:off x="0" y="3037095"/>
            <a:ext cx="1728000" cy="2047681"/>
          </a:xfrm>
          <a:prstGeom prst="rect">
            <a:avLst/>
          </a:prstGeom>
          <a:noFill/>
        </p:spPr>
      </p:pic>
    </p:spTree>
    <p:extLst>
      <p:ext uri="{BB962C8B-B14F-4D97-AF65-F5344CB8AC3E}">
        <p14:creationId xmlns:p14="http://schemas.microsoft.com/office/powerpoint/2010/main" val="3950838072"/>
      </p:ext>
    </p:extLst>
  </p:cSld>
  <p:clrMapOvr>
    <a:masterClrMapping/>
  </p:clrMapOvr>
</p:sld>
</file>

<file path=ppt/theme/theme1.xml><?xml version="1.0" encoding="utf-8"?>
<a:theme xmlns:a="http://schemas.openxmlformats.org/drawingml/2006/main" name="ESF_EN">
  <a:themeElements>
    <a:clrScheme name="BÉŽOVÁ základní 13">
      <a:dk1>
        <a:srgbClr val="000000"/>
      </a:dk1>
      <a:lt1>
        <a:srgbClr val="FFEEBB"/>
      </a:lt1>
      <a:dk2>
        <a:srgbClr val="330033"/>
      </a:dk2>
      <a:lt2>
        <a:srgbClr val="330033"/>
      </a:lt2>
      <a:accent1>
        <a:srgbClr val="8C3500"/>
      </a:accent1>
      <a:accent2>
        <a:srgbClr val="FF0000"/>
      </a:accent2>
      <a:accent3>
        <a:srgbClr val="FFF5DA"/>
      </a:accent3>
      <a:accent4>
        <a:srgbClr val="000000"/>
      </a:accent4>
      <a:accent5>
        <a:srgbClr val="C5AEAA"/>
      </a:accent5>
      <a:accent6>
        <a:srgbClr val="E70000"/>
      </a:accent6>
      <a:hlink>
        <a:srgbClr val="000000"/>
      </a:hlink>
      <a:folHlink>
        <a:srgbClr val="8C3500"/>
      </a:folHlink>
    </a:clrScheme>
    <a:fontScheme name="BÉŽOVÁ základní">
      <a:majorFont>
        <a:latin typeface="Verdana"/>
        <a:ea typeface=""/>
        <a:cs typeface=""/>
      </a:majorFont>
      <a:minorFont>
        <a:latin typeface="Verdana"/>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cs-CZ" alt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cs-CZ" altLang="en-US" sz="1600" b="0" i="0" u="none" strike="noStrike" cap="none" normalizeH="0" baseline="0" smtClean="0">
            <a:ln>
              <a:noFill/>
            </a:ln>
            <a:solidFill>
              <a:schemeClr val="tx1"/>
            </a:solidFill>
            <a:effectLst/>
            <a:latin typeface="Arial" charset="0"/>
          </a:defRPr>
        </a:defPPr>
      </a:lstStyle>
    </a:lnDef>
  </a:objectDefaults>
  <a:extraClrSchemeLst>
    <a:extraClrScheme>
      <a:clrScheme name="BÉŽOVÁ základní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BÉŽOVÁ základní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BÉŽOVÁ základní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BÉŽOVÁ základní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BÉŽOVÁ základní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BÉŽOVÁ základní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BÉŽOVÁ základní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BÉŽOVÁ základní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BÉŽOVÁ základní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BÉŽOVÁ základní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
      <a:clrScheme name="BÉŽOVÁ základní 11">
        <a:dk1>
          <a:srgbClr val="000000"/>
        </a:dk1>
        <a:lt1>
          <a:srgbClr val="FFEEBB"/>
        </a:lt1>
        <a:dk2>
          <a:srgbClr val="330033"/>
        </a:dk2>
        <a:lt2>
          <a:srgbClr val="330033"/>
        </a:lt2>
        <a:accent1>
          <a:srgbClr val="8C3500"/>
        </a:accent1>
        <a:accent2>
          <a:srgbClr val="FF0000"/>
        </a:accent2>
        <a:accent3>
          <a:srgbClr val="FFF5DA"/>
        </a:accent3>
        <a:accent4>
          <a:srgbClr val="000000"/>
        </a:accent4>
        <a:accent5>
          <a:srgbClr val="C5AEA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BÉŽOVÁ základní 12">
        <a:dk1>
          <a:srgbClr val="000000"/>
        </a:dk1>
        <a:lt1>
          <a:srgbClr val="FFEEBB"/>
        </a:lt1>
        <a:dk2>
          <a:srgbClr val="330033"/>
        </a:dk2>
        <a:lt2>
          <a:srgbClr val="330033"/>
        </a:lt2>
        <a:accent1>
          <a:srgbClr val="8C3500"/>
        </a:accent1>
        <a:accent2>
          <a:srgbClr val="FF0000"/>
        </a:accent2>
        <a:accent3>
          <a:srgbClr val="FFF5DA"/>
        </a:accent3>
        <a:accent4>
          <a:srgbClr val="000000"/>
        </a:accent4>
        <a:accent5>
          <a:srgbClr val="C5AEAA"/>
        </a:accent5>
        <a:accent6>
          <a:srgbClr val="E70000"/>
        </a:accent6>
        <a:hlink>
          <a:srgbClr val="990033"/>
        </a:hlink>
        <a:folHlink>
          <a:srgbClr val="8C3500"/>
        </a:folHlink>
      </a:clrScheme>
      <a:clrMap bg1="lt1" tx1="dk1" bg2="lt2" tx2="dk2" accent1="accent1" accent2="accent2" accent3="accent3" accent4="accent4" accent5="accent5" accent6="accent6" hlink="hlink" folHlink="folHlink"/>
    </a:extraClrScheme>
    <a:extraClrScheme>
      <a:clrScheme name="BÉŽOVÁ základní 13">
        <a:dk1>
          <a:srgbClr val="000000"/>
        </a:dk1>
        <a:lt1>
          <a:srgbClr val="FFEEBB"/>
        </a:lt1>
        <a:dk2>
          <a:srgbClr val="330033"/>
        </a:dk2>
        <a:lt2>
          <a:srgbClr val="330033"/>
        </a:lt2>
        <a:accent1>
          <a:srgbClr val="8C3500"/>
        </a:accent1>
        <a:accent2>
          <a:srgbClr val="FF0000"/>
        </a:accent2>
        <a:accent3>
          <a:srgbClr val="FFF5DA"/>
        </a:accent3>
        <a:accent4>
          <a:srgbClr val="000000"/>
        </a:accent4>
        <a:accent5>
          <a:srgbClr val="C5AEAA"/>
        </a:accent5>
        <a:accent6>
          <a:srgbClr val="E70000"/>
        </a:accent6>
        <a:hlink>
          <a:srgbClr val="000000"/>
        </a:hlink>
        <a:folHlink>
          <a:srgbClr val="8C35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ÉŽOVÁ TITL">
  <a:themeElements>
    <a:clrScheme name="BÉŽOVÁ TITL 13">
      <a:dk1>
        <a:srgbClr val="000000"/>
      </a:dk1>
      <a:lt1>
        <a:srgbClr val="FFEEBB"/>
      </a:lt1>
      <a:dk2>
        <a:srgbClr val="330033"/>
      </a:dk2>
      <a:lt2>
        <a:srgbClr val="330033"/>
      </a:lt2>
      <a:accent1>
        <a:srgbClr val="8C3500"/>
      </a:accent1>
      <a:accent2>
        <a:srgbClr val="FF0000"/>
      </a:accent2>
      <a:accent3>
        <a:srgbClr val="FFF5DA"/>
      </a:accent3>
      <a:accent4>
        <a:srgbClr val="000000"/>
      </a:accent4>
      <a:accent5>
        <a:srgbClr val="C5AEAA"/>
      </a:accent5>
      <a:accent6>
        <a:srgbClr val="E70000"/>
      </a:accent6>
      <a:hlink>
        <a:srgbClr val="000000"/>
      </a:hlink>
      <a:folHlink>
        <a:srgbClr val="8C3500"/>
      </a:folHlink>
    </a:clrScheme>
    <a:fontScheme name="BÉŽOVÁ TITL">
      <a:majorFont>
        <a:latin typeface="Verdana"/>
        <a:ea typeface=""/>
        <a:cs typeface=""/>
      </a:majorFont>
      <a:minorFont>
        <a:latin typeface="Trebuchet MS"/>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cs-CZ" alt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cs-CZ" altLang="en-US" sz="1600" b="0" i="0" u="none" strike="noStrike" cap="none" normalizeH="0" baseline="0" smtClean="0">
            <a:ln>
              <a:noFill/>
            </a:ln>
            <a:solidFill>
              <a:schemeClr val="tx1"/>
            </a:solidFill>
            <a:effectLst/>
            <a:latin typeface="Arial" charset="0"/>
          </a:defRPr>
        </a:defPPr>
      </a:lstStyle>
    </a:lnDef>
  </a:objectDefaults>
  <a:extraClrSchemeLst>
    <a:extraClrScheme>
      <a:clrScheme name="BÉŽOVÁ TITL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BÉŽOVÁ TITL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BÉŽOVÁ TITL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BÉŽOVÁ TITL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BÉŽOVÁ TITL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BÉŽOVÁ TITL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BÉŽOVÁ TITL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BÉŽOVÁ TITL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BÉŽOVÁ TITL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BÉŽOVÁ TITL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
      <a:clrScheme name="BÉŽOVÁ TITL 11">
        <a:dk1>
          <a:srgbClr val="000000"/>
        </a:dk1>
        <a:lt1>
          <a:srgbClr val="FFEEBB"/>
        </a:lt1>
        <a:dk2>
          <a:srgbClr val="330033"/>
        </a:dk2>
        <a:lt2>
          <a:srgbClr val="330033"/>
        </a:lt2>
        <a:accent1>
          <a:srgbClr val="8C3500"/>
        </a:accent1>
        <a:accent2>
          <a:srgbClr val="FF0000"/>
        </a:accent2>
        <a:accent3>
          <a:srgbClr val="FFF5DA"/>
        </a:accent3>
        <a:accent4>
          <a:srgbClr val="000000"/>
        </a:accent4>
        <a:accent5>
          <a:srgbClr val="C5AEA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BÉŽOVÁ TITL 12">
        <a:dk1>
          <a:srgbClr val="000000"/>
        </a:dk1>
        <a:lt1>
          <a:srgbClr val="FFEEBB"/>
        </a:lt1>
        <a:dk2>
          <a:srgbClr val="330033"/>
        </a:dk2>
        <a:lt2>
          <a:srgbClr val="330033"/>
        </a:lt2>
        <a:accent1>
          <a:srgbClr val="8C3500"/>
        </a:accent1>
        <a:accent2>
          <a:srgbClr val="FF0000"/>
        </a:accent2>
        <a:accent3>
          <a:srgbClr val="FFF5DA"/>
        </a:accent3>
        <a:accent4>
          <a:srgbClr val="000000"/>
        </a:accent4>
        <a:accent5>
          <a:srgbClr val="C5AEAA"/>
        </a:accent5>
        <a:accent6>
          <a:srgbClr val="E70000"/>
        </a:accent6>
        <a:hlink>
          <a:srgbClr val="990033"/>
        </a:hlink>
        <a:folHlink>
          <a:srgbClr val="8C3500"/>
        </a:folHlink>
      </a:clrScheme>
      <a:clrMap bg1="lt1" tx1="dk1" bg2="lt2" tx2="dk2" accent1="accent1" accent2="accent2" accent3="accent3" accent4="accent4" accent5="accent5" accent6="accent6" hlink="hlink" folHlink="folHlink"/>
    </a:extraClrScheme>
    <a:extraClrScheme>
      <a:clrScheme name="BÉŽOVÁ TITL 13">
        <a:dk1>
          <a:srgbClr val="000000"/>
        </a:dk1>
        <a:lt1>
          <a:srgbClr val="FFEEBB"/>
        </a:lt1>
        <a:dk2>
          <a:srgbClr val="330033"/>
        </a:dk2>
        <a:lt2>
          <a:srgbClr val="330033"/>
        </a:lt2>
        <a:accent1>
          <a:srgbClr val="8C3500"/>
        </a:accent1>
        <a:accent2>
          <a:srgbClr val="FF0000"/>
        </a:accent2>
        <a:accent3>
          <a:srgbClr val="FFF5DA"/>
        </a:accent3>
        <a:accent4>
          <a:srgbClr val="000000"/>
        </a:accent4>
        <a:accent5>
          <a:srgbClr val="C5AEAA"/>
        </a:accent5>
        <a:accent6>
          <a:srgbClr val="E70000"/>
        </a:accent6>
        <a:hlink>
          <a:srgbClr val="000000"/>
        </a:hlink>
        <a:folHlink>
          <a:srgbClr val="8C35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ESF_EN</Template>
  <TotalTime>2516</TotalTime>
  <Words>1633</Words>
  <Application>Microsoft Office PowerPoint</Application>
  <PresentationFormat>Předvádění na obrazovce (4:3)</PresentationFormat>
  <Paragraphs>224</Paragraphs>
  <Slides>30</Slides>
  <Notes>23</Notes>
  <HiddenSlides>7</HiddenSlides>
  <MMClips>2</MMClips>
  <ScaleCrop>false</ScaleCrop>
  <HeadingPairs>
    <vt:vector size="6" baseType="variant">
      <vt:variant>
        <vt:lpstr>Použitá písma</vt:lpstr>
      </vt:variant>
      <vt:variant>
        <vt:i4>7</vt:i4>
      </vt:variant>
      <vt:variant>
        <vt:lpstr>Motiv</vt:lpstr>
      </vt:variant>
      <vt:variant>
        <vt:i4>2</vt:i4>
      </vt:variant>
      <vt:variant>
        <vt:lpstr>Nadpisy snímků</vt:lpstr>
      </vt:variant>
      <vt:variant>
        <vt:i4>30</vt:i4>
      </vt:variant>
    </vt:vector>
  </HeadingPairs>
  <TitlesOfParts>
    <vt:vector size="39" baseType="lpstr">
      <vt:lpstr>Microsoft YaHei</vt:lpstr>
      <vt:lpstr>Arial</vt:lpstr>
      <vt:lpstr>Calibri</vt:lpstr>
      <vt:lpstr>Times New Roman</vt:lpstr>
      <vt:lpstr>Trebuchet MS</vt:lpstr>
      <vt:lpstr>Verdana</vt:lpstr>
      <vt:lpstr>Wingdings</vt:lpstr>
      <vt:lpstr>ESF_EN</vt:lpstr>
      <vt:lpstr>BÉŽOVÁ TITL</vt:lpstr>
      <vt:lpstr>Presentation Skills Lecture </vt:lpstr>
      <vt:lpstr>Prezentace aplikace PowerPoint</vt:lpstr>
      <vt:lpstr>Prezentace aplikace PowerPoint</vt:lpstr>
      <vt:lpstr>Amy Cuddy - More confidence in 2 minutes  </vt:lpstr>
      <vt:lpstr>Presentation and storytelling </vt:lpstr>
      <vt:lpstr>Why presentation skills?</vt:lpstr>
      <vt:lpstr>Prezentace aplikace PowerPoint</vt:lpstr>
      <vt:lpstr>Prezentace aplikace PowerPoint</vt:lpstr>
      <vt:lpstr>Prezentace aplikace PowerPoint</vt:lpstr>
      <vt:lpstr>Prezentace aplikace PowerPoint</vt:lpstr>
      <vt:lpstr>3 Ways to Improve Your Communication Skills </vt:lpstr>
      <vt:lpstr>Prezentace aplikace PowerPoint</vt:lpstr>
      <vt:lpstr>Prezentace aplikace PowerPoint</vt:lpstr>
      <vt:lpstr>Prezentace aplikace PowerPoint</vt:lpstr>
      <vt:lpstr>Prezentace aplikace PowerPoint</vt:lpstr>
      <vt:lpstr>Power of repeating</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Structure of Presentation</vt:lpstr>
      <vt:lpstr>Academic presentation</vt:lpstr>
      <vt:lpstr>Consulting presentation</vt:lpstr>
      <vt:lpstr>Prezentace aplikace PowerPoint</vt:lpstr>
      <vt:lpstr>Thank you for your attention</vt:lpstr>
    </vt:vector>
  </TitlesOfParts>
  <Company>Ekonomicko-správní fakulta Masarykovy univerzity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Public Choice Theory lecture in BPV_APEC Public Economics</dc:title>
  <dc:creator>Fišar Miloš</dc:creator>
  <cp:lastModifiedBy>Řezáč Jan</cp:lastModifiedBy>
  <cp:revision>86</cp:revision>
  <cp:lastPrinted>2013-10-22T13:36:38Z</cp:lastPrinted>
  <dcterms:created xsi:type="dcterms:W3CDTF">2013-10-14T12:12:15Z</dcterms:created>
  <dcterms:modified xsi:type="dcterms:W3CDTF">2025-03-03T11:13:10Z</dcterms:modified>
</cp:coreProperties>
</file>