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3"/>
  </p:notesMasterIdLst>
  <p:handoutMasterIdLst>
    <p:handoutMasterId r:id="rId4"/>
  </p:handoutMasterIdLst>
  <p:sldIdLst>
    <p:sldId id="2076137079" r:id="rId2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88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4" clrIdx="0">
    <p:extLst>
      <p:ext uri="{19B8F6BF-5375-455C-9EA6-DF929625EA0E}">
        <p15:presenceInfo xmlns:p15="http://schemas.microsoft.com/office/powerpoint/2012/main" userId="Michelle How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  <a:srgbClr val="FEFEFE"/>
    <a:srgbClr val="FFFEFE"/>
    <a:srgbClr val="FFFFFD"/>
    <a:srgbClr val="FFFFFE"/>
    <a:srgbClr val="FFFEFF"/>
    <a:srgbClr val="FEFFFF"/>
    <a:srgbClr val="FFFFFF"/>
    <a:srgbClr val="FFFDFF"/>
    <a:srgbClr val="F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0" autoAdjust="0"/>
    <p:restoredTop sz="93605" autoAdjust="0"/>
  </p:normalViewPr>
  <p:slideViewPr>
    <p:cSldViewPr snapToGrid="0" showGuides="1">
      <p:cViewPr varScale="1">
        <p:scale>
          <a:sx n="78" d="100"/>
          <a:sy n="78" d="100"/>
        </p:scale>
        <p:origin x="1267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0" d="100"/>
          <a:sy n="50" d="100"/>
        </p:scale>
        <p:origin x="2804" y="44"/>
      </p:cViewPr>
      <p:guideLst>
        <p:guide orient="horz" pos="3888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54425A-3696-4DFB-B808-D2B88F3EB7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19" cy="619364"/>
          </a:xfrm>
          <a:prstGeom prst="rect">
            <a:avLst/>
          </a:prstGeom>
        </p:spPr>
        <p:txBody>
          <a:bodyPr vert="horz" lIns="112299" tIns="56150" rIns="112299" bIns="56150" rtlCol="0"/>
          <a:lstStyle>
            <a:lvl1pPr algn="l">
              <a:defRPr sz="1600"/>
            </a:lvl1pPr>
          </a:lstStyle>
          <a:p>
            <a:endParaRPr lang="en-US" dirty="0">
              <a:latin typeface="Oracle Sans Tab" panose="020B05030202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1457F-2D60-4187-92B7-C5BBED78E9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9" y="1"/>
            <a:ext cx="3169919" cy="619364"/>
          </a:xfrm>
          <a:prstGeom prst="rect">
            <a:avLst/>
          </a:prstGeom>
        </p:spPr>
        <p:txBody>
          <a:bodyPr vert="horz" lIns="112299" tIns="56150" rIns="112299" bIns="56150" rtlCol="0"/>
          <a:lstStyle>
            <a:lvl1pPr algn="r">
              <a:defRPr sz="1600"/>
            </a:lvl1pPr>
          </a:lstStyle>
          <a:p>
            <a:fld id="{320DD655-51D6-466D-8D72-5C78765FC630}" type="datetimeFigureOut">
              <a:rPr lang="en-US" smtClean="0">
                <a:latin typeface="Oracle Sans Tab" panose="020B0503020204020204" pitchFamily="34" charset="0"/>
              </a:rPr>
              <a:t>2/19/2025</a:t>
            </a:fld>
            <a:endParaRPr lang="en-US" dirty="0">
              <a:latin typeface="Oracle Sans Tab" panose="020B05030202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A8CCD-D5C0-4680-BEFC-52889AACDB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11725038"/>
            <a:ext cx="3169919" cy="619362"/>
          </a:xfrm>
          <a:prstGeom prst="rect">
            <a:avLst/>
          </a:prstGeom>
        </p:spPr>
        <p:txBody>
          <a:bodyPr vert="horz" lIns="112299" tIns="56150" rIns="112299" bIns="56150" rtlCol="0" anchor="b"/>
          <a:lstStyle>
            <a:lvl1pPr algn="l">
              <a:defRPr sz="1600"/>
            </a:lvl1pPr>
          </a:lstStyle>
          <a:p>
            <a:endParaRPr lang="en-US" dirty="0">
              <a:latin typeface="Oracle Sans Tab" panose="020B05030202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0B35B-8976-44A2-B80D-FC8BD07A16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9" y="11725038"/>
            <a:ext cx="3169919" cy="619362"/>
          </a:xfrm>
          <a:prstGeom prst="rect">
            <a:avLst/>
          </a:prstGeom>
        </p:spPr>
        <p:txBody>
          <a:bodyPr vert="horz" lIns="112299" tIns="56150" rIns="112299" bIns="56150" rtlCol="0" anchor="b"/>
          <a:lstStyle>
            <a:lvl1pPr algn="r">
              <a:defRPr sz="1600"/>
            </a:lvl1pPr>
          </a:lstStyle>
          <a:p>
            <a:fld id="{9D34DC6F-9D14-4548-8221-51EE6F5B6657}" type="slidenum">
              <a:rPr lang="en-US" smtClean="0">
                <a:latin typeface="Oracle Sans Tab" panose="020B0503020204020204" pitchFamily="34" charset="0"/>
              </a:rPr>
              <a:t>‹#›</a:t>
            </a:fld>
            <a:endParaRPr lang="en-US" dirty="0">
              <a:latin typeface="Oracle Sans Tab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2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19" cy="619364"/>
          </a:xfrm>
          <a:prstGeom prst="rect">
            <a:avLst/>
          </a:prstGeom>
        </p:spPr>
        <p:txBody>
          <a:bodyPr vert="horz" lIns="112299" tIns="56150" rIns="112299" bIns="56150" rtlCol="0"/>
          <a:lstStyle>
            <a:lvl1pPr algn="l">
              <a:defRPr sz="1600">
                <a:latin typeface="Oracle Sans Tab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19" cy="619364"/>
          </a:xfrm>
          <a:prstGeom prst="rect">
            <a:avLst/>
          </a:prstGeom>
        </p:spPr>
        <p:txBody>
          <a:bodyPr vert="horz" lIns="112299" tIns="56150" rIns="112299" bIns="56150" rtlCol="0"/>
          <a:lstStyle>
            <a:lvl1pPr algn="r">
              <a:defRPr sz="1600">
                <a:latin typeface="Oracle Sans Tab" panose="020B0503020204020204" pitchFamily="34" charset="0"/>
              </a:defRPr>
            </a:lvl1pPr>
          </a:lstStyle>
          <a:p>
            <a:fld id="{4F9C25BA-F9B0-4418-8CA0-3A9DF1256BA5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299" tIns="56150" rIns="112299" bIns="561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2"/>
            <a:ext cx="5852160" cy="486060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marR="0" lvl="0" indent="0" fontAlgn="auto">
              <a:lnSpc>
                <a:spcPct val="95000"/>
              </a:lnSpc>
              <a:spcBef>
                <a:spcPts val="736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</a:pPr>
            <a:r>
              <a:rPr lang="en-US" dirty="0"/>
              <a:t>Edit Master text styles</a:t>
            </a:r>
          </a:p>
          <a:p>
            <a:pPr marL="449199" marR="0" lvl="1" indent="-224599" fontAlgn="auto">
              <a:lnSpc>
                <a:spcPct val="95000"/>
              </a:lnSpc>
              <a:spcBef>
                <a:spcPts val="736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898397" marR="0" lvl="2" indent="-224599" fontAlgn="auto">
              <a:lnSpc>
                <a:spcPct val="95000"/>
              </a:lnSpc>
              <a:spcBef>
                <a:spcPts val="491"/>
              </a:spcBef>
              <a:spcAft>
                <a:spcPts val="0"/>
              </a:spcAft>
              <a:buClrTx/>
              <a:buSzPct val="120000"/>
              <a:buFont typeface="System Font Regular"/>
              <a:buChar char="-"/>
              <a:tabLst/>
            </a:pPr>
            <a:r>
              <a:rPr lang="en-US" dirty="0"/>
              <a:t>Third level</a:t>
            </a:r>
          </a:p>
          <a:p>
            <a:pPr marL="1347596" marR="0" lvl="3" indent="-224599" fontAlgn="auto">
              <a:lnSpc>
                <a:spcPct val="95000"/>
              </a:lnSpc>
              <a:spcBef>
                <a:spcPts val="491"/>
              </a:spcBef>
              <a:spcAft>
                <a:spcPts val="0"/>
              </a:spcAft>
              <a:buClrTx/>
              <a:buSzPct val="100000"/>
              <a:buFont typeface="System Font Regular"/>
              <a:buChar char="◦"/>
              <a:tabLst/>
            </a:pPr>
            <a:r>
              <a:rPr lang="en-US" dirty="0"/>
              <a:t>Fourth level</a:t>
            </a:r>
          </a:p>
          <a:p>
            <a:pPr marL="1796796" marR="0" lvl="4" indent="-224599" fontAlgn="auto">
              <a:lnSpc>
                <a:spcPct val="95000"/>
              </a:lnSpc>
              <a:spcBef>
                <a:spcPts val="491"/>
              </a:spcBef>
              <a:spcAft>
                <a:spcPts val="0"/>
              </a:spcAft>
              <a:buClrTx/>
              <a:buSzTx/>
              <a:buFont typeface="System Font Regular"/>
              <a:buChar char="•"/>
              <a:tabLst/>
            </a:pPr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11725038"/>
            <a:ext cx="3169919" cy="619362"/>
          </a:xfrm>
          <a:prstGeom prst="rect">
            <a:avLst/>
          </a:prstGeom>
        </p:spPr>
        <p:txBody>
          <a:bodyPr vert="horz" lIns="112299" tIns="56150" rIns="112299" bIns="56150" rtlCol="0" anchor="b"/>
          <a:lstStyle>
            <a:lvl1pPr algn="r">
              <a:defRPr sz="1600">
                <a:latin typeface="Oracle Sans Tab" panose="020B0503020204020204" pitchFamily="34" charset="0"/>
              </a:defRPr>
            </a:lvl1pPr>
          </a:lstStyle>
          <a:p>
            <a:fld id="{9EDC5964-3162-43B5-B1EC-63C8D166D7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1725038"/>
            <a:ext cx="3169919" cy="619362"/>
          </a:xfrm>
          <a:prstGeom prst="rect">
            <a:avLst/>
          </a:prstGeom>
        </p:spPr>
        <p:txBody>
          <a:bodyPr vert="horz" lIns="112299" tIns="56150" rIns="112299" bIns="56150" rtlCol="0" anchor="b"/>
          <a:lstStyle>
            <a:lvl1pPr algn="l">
              <a:defRPr sz="1600">
                <a:latin typeface="Oracle Sans Tab" panose="020B05030202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7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200" b="0" i="0" kern="1200">
        <a:solidFill>
          <a:schemeClr val="tx1"/>
        </a:solidFill>
        <a:latin typeface="Oracle Sans Tab" panose="020B0503020204020204" pitchFamily="34" charset="0"/>
        <a:ea typeface="+mn-ea"/>
        <a:cs typeface="Oracle Sans Tab" panose="020B0503020204020204" pitchFamily="34" charset="0"/>
      </a:defRPr>
    </a:lvl1pPr>
    <a:lvl2pPr marL="457200" algn="l" defTabSz="914400" rtl="0" eaLnBrk="1" latinLnBrk="0" hangingPunct="1">
      <a:defRPr lang="en-US" sz="1200" b="0" i="0" kern="1200">
        <a:solidFill>
          <a:schemeClr val="tx1"/>
        </a:solidFill>
        <a:latin typeface="Oracle Sans Tab" panose="020B0503020204020204" pitchFamily="34" charset="0"/>
        <a:ea typeface="+mn-ea"/>
        <a:cs typeface="Oracle Sans Tab" panose="020B0503020204020204" pitchFamily="34" charset="0"/>
      </a:defRPr>
    </a:lvl2pPr>
    <a:lvl3pPr marL="914400" algn="l" defTabSz="914400" rtl="0" eaLnBrk="1" latinLnBrk="0" hangingPunct="1">
      <a:defRPr lang="en-US" sz="1100" kern="1200">
        <a:solidFill>
          <a:schemeClr val="tx1"/>
        </a:solidFill>
        <a:latin typeface="Oracle Sans Tab Light" panose="020B0403020204020204" pitchFamily="34" charset="0"/>
        <a:ea typeface="+mn-ea"/>
        <a:cs typeface="Oracle Sans Tab Light" panose="020B0403020204020204" pitchFamily="34" charset="0"/>
      </a:defRPr>
    </a:lvl3pPr>
    <a:lvl4pPr marL="1371600" algn="l" defTabSz="914400" rtl="0" eaLnBrk="1" latinLnBrk="0" hangingPunct="1">
      <a:defRPr lang="en-US" sz="1050" kern="1200">
        <a:solidFill>
          <a:schemeClr val="tx1"/>
        </a:solidFill>
        <a:latin typeface="Oracle Sans Tab Light" panose="020B0403020204020204" pitchFamily="34" charset="0"/>
        <a:ea typeface="+mn-ea"/>
        <a:cs typeface="Oracle Sans Tab Light" panose="020B0403020204020204" pitchFamily="34" charset="0"/>
      </a:defRPr>
    </a:lvl4pPr>
    <a:lvl5pPr marL="1828800" algn="l" defTabSz="914400" rtl="0" eaLnBrk="1" latinLnBrk="0" hangingPunct="1">
      <a:defRPr lang="en-US" sz="1000" kern="1200">
        <a:solidFill>
          <a:schemeClr val="tx1"/>
        </a:solidFill>
        <a:latin typeface="Oracle Sans Tab Light" panose="020B0403020204020204" pitchFamily="34" charset="0"/>
        <a:ea typeface="+mn-ea"/>
        <a:cs typeface="Oracle Sans Tab Light" panose="020B0403020204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loud">
            <a:extLst>
              <a:ext uri="{FF2B5EF4-FFF2-40B4-BE49-F238E27FC236}">
                <a16:creationId xmlns:a16="http://schemas.microsoft.com/office/drawing/2014/main" id="{C96C0F11-AAE4-4147-BF68-F2C0EE130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0484" y="20917"/>
            <a:ext cx="4331516" cy="2542941"/>
          </a:xfrm>
          <a:prstGeom prst="rect">
            <a:avLst/>
          </a:prstGeom>
        </p:spPr>
      </p:pic>
      <p:pic>
        <p:nvPicPr>
          <p:cNvPr id="18" name="OTag">
            <a:extLst>
              <a:ext uri="{FF2B5EF4-FFF2-40B4-BE49-F238E27FC236}">
                <a16:creationId xmlns:a16="http://schemas.microsoft.com/office/drawing/2014/main" id="{7BFEFC66-2347-E947-A49E-DD43E74CC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pic>
        <p:nvPicPr>
          <p:cNvPr id="12" name="Oracle Logo" descr="Oracle Logo">
            <a:extLst>
              <a:ext uri="{FF2B5EF4-FFF2-40B4-BE49-F238E27FC236}">
                <a16:creationId xmlns:a16="http://schemas.microsoft.com/office/drawing/2014/main" id="{37E7F181-1615-4A41-B1E8-B9FF5CDED0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4949" y="1132368"/>
            <a:ext cx="1524893" cy="320040"/>
          </a:xfrm>
          <a:prstGeom prst="rect">
            <a:avLst/>
          </a:prstGeom>
        </p:spPr>
      </p:pic>
      <p:sp>
        <p:nvSpPr>
          <p:cNvPr id="24" name="Title">
            <a:extLst>
              <a:ext uri="{FF2B5EF4-FFF2-40B4-BE49-F238E27FC236}">
                <a16:creationId xmlns:a16="http://schemas.microsoft.com/office/drawing/2014/main" id="{461BB5F1-8825-7944-96EB-8445317513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8030" y="2148840"/>
            <a:ext cx="10158984" cy="1280160"/>
          </a:xfrm>
          <a:noFill/>
        </p:spPr>
        <p:txBody>
          <a:bodyPr vert="horz" wrap="square" lIns="0" tIns="0" rIns="0" bIns="91440" rtlCol="0" anchor="b">
            <a:noAutofit/>
          </a:bodyPr>
          <a:lstStyle>
            <a:lvl1pPr>
              <a:defRPr lang="en-US" sz="4000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Title goes here (up to two lines) </a:t>
            </a:r>
            <a:br>
              <a:rPr lang="en-US" dirty="0"/>
            </a:br>
            <a:r>
              <a:rPr lang="en-US" dirty="0"/>
              <a:t>Georgia Regular 40pt</a:t>
            </a:r>
          </a:p>
        </p:txBody>
      </p:sp>
      <p:sp>
        <p:nvSpPr>
          <p:cNvPr id="25" name="Subhead">
            <a:extLst>
              <a:ext uri="{FF2B5EF4-FFF2-40B4-BE49-F238E27FC236}">
                <a16:creationId xmlns:a16="http://schemas.microsoft.com/office/drawing/2014/main" id="{DE85AE1C-733D-7244-A6DA-C3ADBC76ED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8030" y="3519553"/>
            <a:ext cx="10158984" cy="3412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AE562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goes here on one line</a:t>
            </a:r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5096A149-B6C9-A04E-A2B0-54CCFAA4252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18030" y="4545595"/>
            <a:ext cx="5077970" cy="26629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Field 2">
            <a:extLst>
              <a:ext uri="{FF2B5EF4-FFF2-40B4-BE49-F238E27FC236}">
                <a16:creationId xmlns:a16="http://schemas.microsoft.com/office/drawing/2014/main" id="{A57492F9-1AD2-9346-9BB6-C0CF36DEF5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18030" y="4883188"/>
            <a:ext cx="5077970" cy="89518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Organization, Division or Business Unit</a:t>
            </a:r>
          </a:p>
          <a:p>
            <a:pPr lvl="0"/>
            <a:r>
              <a:rPr lang="en-US" dirty="0"/>
              <a:t>Month 00, 2019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6349A69-90E3-45DB-BC86-3B7FB26B13E2}"/>
              </a:ext>
            </a:extLst>
          </p:cNvPr>
          <p:cNvSpPr/>
          <p:nvPr userDrawn="1"/>
        </p:nvSpPr>
        <p:spPr>
          <a:xfrm>
            <a:off x="0" y="0"/>
            <a:ext cx="190482" cy="685736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968"/>
          </a:p>
        </p:txBody>
      </p:sp>
    </p:spTree>
    <p:extLst>
      <p:ext uri="{BB962C8B-B14F-4D97-AF65-F5344CB8AC3E}">
        <p14:creationId xmlns:p14="http://schemas.microsoft.com/office/powerpoint/2010/main" val="31163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/Subtitle 2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loud">
            <a:extLst>
              <a:ext uri="{FF2B5EF4-FFF2-40B4-BE49-F238E27FC236}">
                <a16:creationId xmlns:a16="http://schemas.microsoft.com/office/drawing/2014/main" id="{28C366F9-78A6-F740-87C8-B4D59AEB6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46A3BF75-E03A-3149-A8B6-C22593F32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3" y="1609724"/>
            <a:ext cx="508406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Column Divider" descr="Column Divider">
            <a:extLst>
              <a:ext uri="{FF2B5EF4-FFF2-40B4-BE49-F238E27FC236}">
                <a16:creationId xmlns:a16="http://schemas.microsoft.com/office/drawing/2014/main" id="{C3377C95-3E35-473F-8E81-1FDFBEBC758A}"/>
              </a:ext>
            </a:extLst>
          </p:cNvPr>
          <p:cNvCxnSpPr>
            <a:cxnSpLocks/>
          </p:cNvCxnSpPr>
          <p:nvPr userDrawn="1"/>
        </p:nvCxnSpPr>
        <p:spPr>
          <a:xfrm>
            <a:off x="6108521" y="1608588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2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66215" y="1609724"/>
            <a:ext cx="508406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662519-4941-4045-9F0E-DBC7AD6CC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807CE-245D-4F0E-ACCB-E3FE7584A0A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1D40DEA-A158-AF4D-AED4-5A5EED548C56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C87038-F332-48C5-BA1A-25E9350762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BF160E-FC2C-48A7-921B-3472529A1B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91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loud">
            <a:extLst>
              <a:ext uri="{FF2B5EF4-FFF2-40B4-BE49-F238E27FC236}">
                <a16:creationId xmlns:a16="http://schemas.microsoft.com/office/drawing/2014/main" id="{3CA75903-C10D-E747-B877-6804D65E8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8875" y="1609725"/>
            <a:ext cx="330098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3" name="Column Divider" descr="Column Divider">
            <a:extLst>
              <a:ext uri="{FF2B5EF4-FFF2-40B4-BE49-F238E27FC236}">
                <a16:creationId xmlns:a16="http://schemas.microsoft.com/office/drawing/2014/main" id="{B228B4F2-5D6F-42F4-B132-F908BB527268}"/>
              </a:ext>
            </a:extLst>
          </p:cNvPr>
          <p:cNvCxnSpPr>
            <a:cxnSpLocks/>
          </p:cNvCxnSpPr>
          <p:nvPr userDrawn="1"/>
        </p:nvCxnSpPr>
        <p:spPr>
          <a:xfrm>
            <a:off x="4263415" y="160972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2">
            <a:extLst>
              <a:ext uri="{FF2B5EF4-FFF2-40B4-BE49-F238E27FC236}">
                <a16:creationId xmlns:a16="http://schemas.microsoft.com/office/drawing/2014/main" id="{B35B41AC-36CF-4A0C-BED4-7D06B0F6E2E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56971" y="1609725"/>
            <a:ext cx="330098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2" name="Column Divider 2" descr="Column Divider">
            <a:extLst>
              <a:ext uri="{FF2B5EF4-FFF2-40B4-BE49-F238E27FC236}">
                <a16:creationId xmlns:a16="http://schemas.microsoft.com/office/drawing/2014/main" id="{43000B2C-7C76-4F07-AF50-5F3019C384BC}"/>
              </a:ext>
            </a:extLst>
          </p:cNvPr>
          <p:cNvCxnSpPr>
            <a:cxnSpLocks/>
          </p:cNvCxnSpPr>
          <p:nvPr userDrawn="1"/>
        </p:nvCxnSpPr>
        <p:spPr>
          <a:xfrm>
            <a:off x="7951511" y="160972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470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3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45067" y="1609725"/>
            <a:ext cx="330098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2FFF47-983C-4CE2-9048-1317EB4F3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6EEFB-7FCA-4C8C-BD9A-59CFF6BBA9A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F1DB139-7CD8-E340-98BA-18A104511D4C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95ECF-3404-41BC-B49D-2616D73127C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9C599-3545-4260-BC77-88BD7619A10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06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loud">
            <a:extLst>
              <a:ext uri="{FF2B5EF4-FFF2-40B4-BE49-F238E27FC236}">
                <a16:creationId xmlns:a16="http://schemas.microsoft.com/office/drawing/2014/main" id="{DCCF0BD7-85D3-194F-9793-E38DD2B8F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8875" y="1609725"/>
            <a:ext cx="330098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3" name="Column Divider" descr="Column Divider">
            <a:extLst>
              <a:ext uri="{FF2B5EF4-FFF2-40B4-BE49-F238E27FC236}">
                <a16:creationId xmlns:a16="http://schemas.microsoft.com/office/drawing/2014/main" id="{B228B4F2-5D6F-42F4-B132-F908BB527268}"/>
              </a:ext>
            </a:extLst>
          </p:cNvPr>
          <p:cNvCxnSpPr>
            <a:cxnSpLocks/>
          </p:cNvCxnSpPr>
          <p:nvPr userDrawn="1"/>
        </p:nvCxnSpPr>
        <p:spPr>
          <a:xfrm>
            <a:off x="4263415" y="161033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2">
            <a:extLst>
              <a:ext uri="{FF2B5EF4-FFF2-40B4-BE49-F238E27FC236}">
                <a16:creationId xmlns:a16="http://schemas.microsoft.com/office/drawing/2014/main" id="{B35B41AC-36CF-4A0C-BED4-7D06B0F6E2E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56971" y="1609725"/>
            <a:ext cx="330098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2" name="Column Divider 2" descr="Column Divider">
            <a:extLst>
              <a:ext uri="{FF2B5EF4-FFF2-40B4-BE49-F238E27FC236}">
                <a16:creationId xmlns:a16="http://schemas.microsoft.com/office/drawing/2014/main" id="{43000B2C-7C76-4F07-AF50-5F3019C384BC}"/>
              </a:ext>
            </a:extLst>
          </p:cNvPr>
          <p:cNvCxnSpPr>
            <a:cxnSpLocks/>
          </p:cNvCxnSpPr>
          <p:nvPr userDrawn="1"/>
        </p:nvCxnSpPr>
        <p:spPr>
          <a:xfrm>
            <a:off x="7951511" y="161033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470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3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45067" y="1609725"/>
            <a:ext cx="330098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50D675-D1C2-4EC5-AC43-361941EAF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3D1004-DEA1-4BAF-97C2-F49A471F4E4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E331D93-3975-CB44-AFFB-390425D0F0DC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7C943-7B6D-4881-926B-CD58E0F2AC1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63952-CC43-4F63-8DDF-47B0F45128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86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/Subtitle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loud">
            <a:extLst>
              <a:ext uri="{FF2B5EF4-FFF2-40B4-BE49-F238E27FC236}">
                <a16:creationId xmlns:a16="http://schemas.microsoft.com/office/drawing/2014/main" id="{D922B281-CE8B-4E47-889A-38B9D11BA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46A3BF75-E03A-3149-A8B6-C22593F32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3" y="1609724"/>
            <a:ext cx="330098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Column Divider" descr="Column Divider">
            <a:extLst>
              <a:ext uri="{FF2B5EF4-FFF2-40B4-BE49-F238E27FC236}">
                <a16:creationId xmlns:a16="http://schemas.microsoft.com/office/drawing/2014/main" id="{C3377C95-3E35-473F-8E81-1FDFBEBC758A}"/>
              </a:ext>
            </a:extLst>
          </p:cNvPr>
          <p:cNvCxnSpPr>
            <a:cxnSpLocks/>
          </p:cNvCxnSpPr>
          <p:nvPr userDrawn="1"/>
        </p:nvCxnSpPr>
        <p:spPr>
          <a:xfrm>
            <a:off x="4261915" y="1609724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2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56083" y="1609724"/>
            <a:ext cx="330098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23" name="Column Divider 2" descr="Column Divider">
            <a:extLst>
              <a:ext uri="{FF2B5EF4-FFF2-40B4-BE49-F238E27FC236}">
                <a16:creationId xmlns:a16="http://schemas.microsoft.com/office/drawing/2014/main" id="{A70D9BB7-9BB9-40BD-84D2-8EE238E044D3}"/>
              </a:ext>
            </a:extLst>
          </p:cNvPr>
          <p:cNvCxnSpPr>
            <a:cxnSpLocks/>
          </p:cNvCxnSpPr>
          <p:nvPr userDrawn="1"/>
        </p:nvCxnSpPr>
        <p:spPr>
          <a:xfrm>
            <a:off x="7951236" y="1609724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3">
            <a:extLst>
              <a:ext uri="{FF2B5EF4-FFF2-40B4-BE49-F238E27FC236}">
                <a16:creationId xmlns:a16="http://schemas.microsoft.com/office/drawing/2014/main" id="{58EF7396-F6CE-404A-B85F-455D3F5341A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45405" y="1609724"/>
            <a:ext cx="330098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6210A-4112-4730-8F81-3CAE5C391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D3E0A-0143-42FC-B8B6-EBC1FF99000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2D7B1A6-A290-B347-A5A0-72143E322859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46B54D-91F2-4210-9BEA-3B59824207D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900B02-4438-4597-85D3-D93A97B154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/Subtitle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loud">
            <a:extLst>
              <a:ext uri="{FF2B5EF4-FFF2-40B4-BE49-F238E27FC236}">
                <a16:creationId xmlns:a16="http://schemas.microsoft.com/office/drawing/2014/main" id="{B017591D-9CE6-7446-94B7-8CEEEAF6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46A3BF75-E03A-3149-A8B6-C22593F32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3" y="1609726"/>
            <a:ext cx="330098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Column Divider" descr="Column Divider">
            <a:extLst>
              <a:ext uri="{FF2B5EF4-FFF2-40B4-BE49-F238E27FC236}">
                <a16:creationId xmlns:a16="http://schemas.microsoft.com/office/drawing/2014/main" id="{C3377C95-3E35-473F-8E81-1FDFBEBC758A}"/>
              </a:ext>
            </a:extLst>
          </p:cNvPr>
          <p:cNvCxnSpPr>
            <a:cxnSpLocks/>
          </p:cNvCxnSpPr>
          <p:nvPr userDrawn="1"/>
        </p:nvCxnSpPr>
        <p:spPr>
          <a:xfrm>
            <a:off x="4261915" y="160972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2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56083" y="1609726"/>
            <a:ext cx="330098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23" name="Column Divider 2" descr="Column Divider">
            <a:extLst>
              <a:ext uri="{FF2B5EF4-FFF2-40B4-BE49-F238E27FC236}">
                <a16:creationId xmlns:a16="http://schemas.microsoft.com/office/drawing/2014/main" id="{A70D9BB7-9BB9-40BD-84D2-8EE238E044D3}"/>
              </a:ext>
            </a:extLst>
          </p:cNvPr>
          <p:cNvCxnSpPr>
            <a:cxnSpLocks/>
          </p:cNvCxnSpPr>
          <p:nvPr userDrawn="1"/>
        </p:nvCxnSpPr>
        <p:spPr>
          <a:xfrm>
            <a:off x="7951236" y="160972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3">
            <a:extLst>
              <a:ext uri="{FF2B5EF4-FFF2-40B4-BE49-F238E27FC236}">
                <a16:creationId xmlns:a16="http://schemas.microsoft.com/office/drawing/2014/main" id="{58EF7396-F6CE-404A-B85F-455D3F5341A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45405" y="1609726"/>
            <a:ext cx="330098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0902A-4CDA-482D-90DF-ECACF19309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E4DB8-9644-4581-BEED-809BCD3EA9C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5BA111A-E81C-6F46-8D7E-4D3F7E78381E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0DBBB3-F562-4D09-B7E5-45C9C98CE1B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C14E1F-DA7F-492C-AFEB-BC17569A900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2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 4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loud">
            <a:extLst>
              <a:ext uri="{FF2B5EF4-FFF2-40B4-BE49-F238E27FC236}">
                <a16:creationId xmlns:a16="http://schemas.microsoft.com/office/drawing/2014/main" id="{403EA880-91CB-2F4A-BC00-A93538513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8875" y="1589524"/>
            <a:ext cx="2478024" cy="45255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3" name="Column Divider" descr="Column Divider">
            <a:extLst>
              <a:ext uri="{FF2B5EF4-FFF2-40B4-BE49-F238E27FC236}">
                <a16:creationId xmlns:a16="http://schemas.microsoft.com/office/drawing/2014/main" id="{B228B4F2-5D6F-42F4-B132-F908BB527268}"/>
              </a:ext>
            </a:extLst>
          </p:cNvPr>
          <p:cNvCxnSpPr>
            <a:cxnSpLocks/>
          </p:cNvCxnSpPr>
          <p:nvPr userDrawn="1"/>
        </p:nvCxnSpPr>
        <p:spPr>
          <a:xfrm>
            <a:off x="3374450" y="1590159"/>
            <a:ext cx="0" cy="4525997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2">
            <a:extLst>
              <a:ext uri="{FF2B5EF4-FFF2-40B4-BE49-F238E27FC236}">
                <a16:creationId xmlns:a16="http://schemas.microsoft.com/office/drawing/2014/main" id="{B35B41AC-36CF-4A0C-BED4-7D06B0F6E2E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02001" y="1589524"/>
            <a:ext cx="2478024" cy="45255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2" name="Column Divider 2" descr="Column Divider">
            <a:extLst>
              <a:ext uri="{FF2B5EF4-FFF2-40B4-BE49-F238E27FC236}">
                <a16:creationId xmlns:a16="http://schemas.microsoft.com/office/drawing/2014/main" id="{43000B2C-7C76-4F07-AF50-5F3019C384BC}"/>
              </a:ext>
            </a:extLst>
          </p:cNvPr>
          <p:cNvCxnSpPr>
            <a:cxnSpLocks/>
          </p:cNvCxnSpPr>
          <p:nvPr userDrawn="1"/>
        </p:nvCxnSpPr>
        <p:spPr>
          <a:xfrm>
            <a:off x="6107576" y="1590159"/>
            <a:ext cx="0" cy="4525997"/>
          </a:xfrm>
          <a:prstGeom prst="line">
            <a:avLst/>
          </a:prstGeom>
          <a:ln w="19050" cap="flat">
            <a:solidFill>
              <a:srgbClr val="8B8580">
                <a:alpha val="2470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3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5127" y="1589524"/>
            <a:ext cx="2478024" cy="45255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9" name="Column Divider 3" descr="Column Divider">
            <a:extLst>
              <a:ext uri="{FF2B5EF4-FFF2-40B4-BE49-F238E27FC236}">
                <a16:creationId xmlns:a16="http://schemas.microsoft.com/office/drawing/2014/main" id="{0379F816-270D-4D0F-8838-510AA3E97C28}"/>
              </a:ext>
            </a:extLst>
          </p:cNvPr>
          <p:cNvCxnSpPr>
            <a:cxnSpLocks/>
          </p:cNvCxnSpPr>
          <p:nvPr userDrawn="1"/>
        </p:nvCxnSpPr>
        <p:spPr>
          <a:xfrm>
            <a:off x="8840702" y="1590159"/>
            <a:ext cx="0" cy="4525997"/>
          </a:xfrm>
          <a:prstGeom prst="line">
            <a:avLst/>
          </a:prstGeom>
          <a:ln w="19050" cap="flat">
            <a:solidFill>
              <a:srgbClr val="8B8580">
                <a:alpha val="2470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4">
            <a:extLst>
              <a:ext uri="{FF2B5EF4-FFF2-40B4-BE49-F238E27FC236}">
                <a16:creationId xmlns:a16="http://schemas.microsoft.com/office/drawing/2014/main" id="{4FB98D34-E09D-43FC-9515-8F7C37635BF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68254" y="1589524"/>
            <a:ext cx="2478024" cy="45255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65C0AC-7132-4356-88D4-79E4A49B2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31A1D-D1FF-4A37-8531-B67D54ED466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9909B6A-9766-3C4E-A2CD-D0E76511A5D6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9026-CA1C-465B-ADD5-AE1F9B7A07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64CFB-254B-4876-8556-026D173672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59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4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loud">
            <a:extLst>
              <a:ext uri="{FF2B5EF4-FFF2-40B4-BE49-F238E27FC236}">
                <a16:creationId xmlns:a16="http://schemas.microsoft.com/office/drawing/2014/main" id="{6D31D0E4-AF4F-A542-A6E3-8EBAA9F1B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8875" y="1608575"/>
            <a:ext cx="247802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3" name="Column Divider" descr="Column Divider">
            <a:extLst>
              <a:ext uri="{FF2B5EF4-FFF2-40B4-BE49-F238E27FC236}">
                <a16:creationId xmlns:a16="http://schemas.microsoft.com/office/drawing/2014/main" id="{B228B4F2-5D6F-42F4-B132-F908BB527268}"/>
              </a:ext>
            </a:extLst>
          </p:cNvPr>
          <p:cNvCxnSpPr>
            <a:cxnSpLocks/>
          </p:cNvCxnSpPr>
          <p:nvPr userDrawn="1"/>
        </p:nvCxnSpPr>
        <p:spPr>
          <a:xfrm>
            <a:off x="3374450" y="1609209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2">
            <a:extLst>
              <a:ext uri="{FF2B5EF4-FFF2-40B4-BE49-F238E27FC236}">
                <a16:creationId xmlns:a16="http://schemas.microsoft.com/office/drawing/2014/main" id="{B35B41AC-36CF-4A0C-BED4-7D06B0F6E2E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02001" y="1608575"/>
            <a:ext cx="247802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2" name="Column Divider 2" descr="Column Divider">
            <a:extLst>
              <a:ext uri="{FF2B5EF4-FFF2-40B4-BE49-F238E27FC236}">
                <a16:creationId xmlns:a16="http://schemas.microsoft.com/office/drawing/2014/main" id="{43000B2C-7C76-4F07-AF50-5F3019C384BC}"/>
              </a:ext>
            </a:extLst>
          </p:cNvPr>
          <p:cNvCxnSpPr>
            <a:cxnSpLocks/>
          </p:cNvCxnSpPr>
          <p:nvPr userDrawn="1"/>
        </p:nvCxnSpPr>
        <p:spPr>
          <a:xfrm>
            <a:off x="6107576" y="1609209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470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3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5127" y="1608575"/>
            <a:ext cx="247802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9" name="Column Divider 3" descr="Column Divider">
            <a:extLst>
              <a:ext uri="{FF2B5EF4-FFF2-40B4-BE49-F238E27FC236}">
                <a16:creationId xmlns:a16="http://schemas.microsoft.com/office/drawing/2014/main" id="{0379F816-270D-4D0F-8838-510AA3E97C28}"/>
              </a:ext>
            </a:extLst>
          </p:cNvPr>
          <p:cNvCxnSpPr>
            <a:cxnSpLocks/>
          </p:cNvCxnSpPr>
          <p:nvPr userDrawn="1"/>
        </p:nvCxnSpPr>
        <p:spPr>
          <a:xfrm>
            <a:off x="8840702" y="1609209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470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4">
            <a:extLst>
              <a:ext uri="{FF2B5EF4-FFF2-40B4-BE49-F238E27FC236}">
                <a16:creationId xmlns:a16="http://schemas.microsoft.com/office/drawing/2014/main" id="{4FB98D34-E09D-43FC-9515-8F7C37635BF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68254" y="1608575"/>
            <a:ext cx="247802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A814CE-3331-469B-8BE8-853F42A03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26386-047A-407D-BEE4-BF9BC2C4C09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2ADB978-F8A0-E64F-BF6C-7289A7D76162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A8344-82CB-496F-8690-72CF339725D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EBA4F-FCB4-4B89-BEA0-1B33D86D6DE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21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/Subtitle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loud">
            <a:extLst>
              <a:ext uri="{FF2B5EF4-FFF2-40B4-BE49-F238E27FC236}">
                <a16:creationId xmlns:a16="http://schemas.microsoft.com/office/drawing/2014/main" id="{DE68A64E-9177-1E41-B02B-9C94A30A0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46A3BF75-E03A-3149-A8B6-C22593F32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3" y="1609725"/>
            <a:ext cx="2478024" cy="4506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Column Divider" descr="Column Divider">
            <a:extLst>
              <a:ext uri="{FF2B5EF4-FFF2-40B4-BE49-F238E27FC236}">
                <a16:creationId xmlns:a16="http://schemas.microsoft.com/office/drawing/2014/main" id="{C3377C95-3E35-473F-8E81-1FDFBEBC758A}"/>
              </a:ext>
            </a:extLst>
          </p:cNvPr>
          <p:cNvCxnSpPr>
            <a:cxnSpLocks/>
          </p:cNvCxnSpPr>
          <p:nvPr userDrawn="1"/>
        </p:nvCxnSpPr>
        <p:spPr>
          <a:xfrm>
            <a:off x="3373924" y="1609667"/>
            <a:ext cx="0" cy="4508050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2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03061" y="1609725"/>
            <a:ext cx="2478024" cy="4506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23" name="Column Divider 2" descr="Column Divider">
            <a:extLst>
              <a:ext uri="{FF2B5EF4-FFF2-40B4-BE49-F238E27FC236}">
                <a16:creationId xmlns:a16="http://schemas.microsoft.com/office/drawing/2014/main" id="{A70D9BB7-9BB9-40BD-84D2-8EE238E044D3}"/>
              </a:ext>
            </a:extLst>
          </p:cNvPr>
          <p:cNvCxnSpPr>
            <a:cxnSpLocks/>
          </p:cNvCxnSpPr>
          <p:nvPr userDrawn="1"/>
        </p:nvCxnSpPr>
        <p:spPr>
          <a:xfrm>
            <a:off x="6110222" y="1609667"/>
            <a:ext cx="0" cy="4508050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3">
            <a:extLst>
              <a:ext uri="{FF2B5EF4-FFF2-40B4-BE49-F238E27FC236}">
                <a16:creationId xmlns:a16="http://schemas.microsoft.com/office/drawing/2014/main" id="{58EF7396-F6CE-404A-B85F-455D3F5341A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9359" y="1609725"/>
            <a:ext cx="2478024" cy="4506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25" name="Column Divider 3" descr="Column Divider">
            <a:extLst>
              <a:ext uri="{FF2B5EF4-FFF2-40B4-BE49-F238E27FC236}">
                <a16:creationId xmlns:a16="http://schemas.microsoft.com/office/drawing/2014/main" id="{BE2D13B4-3BF3-4416-B638-87C59A2973BB}"/>
              </a:ext>
            </a:extLst>
          </p:cNvPr>
          <p:cNvCxnSpPr>
            <a:cxnSpLocks/>
          </p:cNvCxnSpPr>
          <p:nvPr userDrawn="1"/>
        </p:nvCxnSpPr>
        <p:spPr>
          <a:xfrm>
            <a:off x="8846520" y="1609667"/>
            <a:ext cx="0" cy="4508050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4">
            <a:extLst>
              <a:ext uri="{FF2B5EF4-FFF2-40B4-BE49-F238E27FC236}">
                <a16:creationId xmlns:a16="http://schemas.microsoft.com/office/drawing/2014/main" id="{687CB06A-9B62-47DB-BA7A-177E12DFB17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75659" y="1609725"/>
            <a:ext cx="2478024" cy="4506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191157-EC2D-4417-9959-2EA7D1DAF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388CBD-B05C-4885-A081-172C87DCAD8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B9F2839-9C52-E04E-A84C-642E73B1AD60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E56F53-8C5C-4F85-9969-353868B64B2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9360B9-A253-468B-B3D3-70CC43B0746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6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/Subtitle 4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loud">
            <a:extLst>
              <a:ext uri="{FF2B5EF4-FFF2-40B4-BE49-F238E27FC236}">
                <a16:creationId xmlns:a16="http://schemas.microsoft.com/office/drawing/2014/main" id="{6F66DACA-117A-D443-A12C-B547719EC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46A3BF75-E03A-3149-A8B6-C22593F32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3" y="1609726"/>
            <a:ext cx="247802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Column Divider" descr="Column Divider">
            <a:extLst>
              <a:ext uri="{FF2B5EF4-FFF2-40B4-BE49-F238E27FC236}">
                <a16:creationId xmlns:a16="http://schemas.microsoft.com/office/drawing/2014/main" id="{C3377C95-3E35-473F-8E81-1FDFBEBC758A}"/>
              </a:ext>
            </a:extLst>
          </p:cNvPr>
          <p:cNvCxnSpPr>
            <a:cxnSpLocks/>
          </p:cNvCxnSpPr>
          <p:nvPr userDrawn="1"/>
        </p:nvCxnSpPr>
        <p:spPr>
          <a:xfrm>
            <a:off x="3373924" y="160972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2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03061" y="1609726"/>
            <a:ext cx="247802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23" name="Column Divider 2" descr="Column Divider">
            <a:extLst>
              <a:ext uri="{FF2B5EF4-FFF2-40B4-BE49-F238E27FC236}">
                <a16:creationId xmlns:a16="http://schemas.microsoft.com/office/drawing/2014/main" id="{A70D9BB7-9BB9-40BD-84D2-8EE238E044D3}"/>
              </a:ext>
            </a:extLst>
          </p:cNvPr>
          <p:cNvCxnSpPr>
            <a:cxnSpLocks/>
          </p:cNvCxnSpPr>
          <p:nvPr userDrawn="1"/>
        </p:nvCxnSpPr>
        <p:spPr>
          <a:xfrm>
            <a:off x="6110222" y="160972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3">
            <a:extLst>
              <a:ext uri="{FF2B5EF4-FFF2-40B4-BE49-F238E27FC236}">
                <a16:creationId xmlns:a16="http://schemas.microsoft.com/office/drawing/2014/main" id="{58EF7396-F6CE-404A-B85F-455D3F5341A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9359" y="1609726"/>
            <a:ext cx="247802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25" name="Column Divider 3" descr="Column Divider">
            <a:extLst>
              <a:ext uri="{FF2B5EF4-FFF2-40B4-BE49-F238E27FC236}">
                <a16:creationId xmlns:a16="http://schemas.microsoft.com/office/drawing/2014/main" id="{BE2D13B4-3BF3-4416-B638-87C59A2973BB}"/>
              </a:ext>
            </a:extLst>
          </p:cNvPr>
          <p:cNvCxnSpPr>
            <a:cxnSpLocks/>
          </p:cNvCxnSpPr>
          <p:nvPr userDrawn="1"/>
        </p:nvCxnSpPr>
        <p:spPr>
          <a:xfrm>
            <a:off x="8846520" y="160972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4">
            <a:extLst>
              <a:ext uri="{FF2B5EF4-FFF2-40B4-BE49-F238E27FC236}">
                <a16:creationId xmlns:a16="http://schemas.microsoft.com/office/drawing/2014/main" id="{687CB06A-9B62-47DB-BA7A-177E12DFB17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75659" y="1609726"/>
            <a:ext cx="247802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67A894-8EF4-484B-BF49-DF2E9F970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22C40-A387-420C-B07A-9F6BE08313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64E434E-10FF-DC46-9E43-DB1F025ACC1E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50E71C-CB99-4BD4-8252-ED7D062329F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33CF2B-9E35-4547-8232-5DE4CC57C30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01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 Quad Info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loud">
            <a:extLst>
              <a:ext uri="{FF2B5EF4-FFF2-40B4-BE49-F238E27FC236}">
                <a16:creationId xmlns:a16="http://schemas.microsoft.com/office/drawing/2014/main" id="{A646CDE3-61DE-5F4A-A6EA-E5FECEFF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33" name="Picture Placeholder 1">
            <a:extLst>
              <a:ext uri="{FF2B5EF4-FFF2-40B4-BE49-F238E27FC236}">
                <a16:creationId xmlns:a16="http://schemas.microsoft.com/office/drawing/2014/main" id="{DC7ED535-9B24-2444-9E27-765F743C79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8875" y="1609209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Text Field 1">
            <a:extLst>
              <a:ext uri="{FF2B5EF4-FFF2-40B4-BE49-F238E27FC236}">
                <a16:creationId xmlns:a16="http://schemas.microsoft.com/office/drawing/2014/main" id="{C023883C-5CAF-9849-B009-1426F35853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5245" y="1609209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422BC426-FCDB-1347-93C5-E0102AEBC39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6350303" y="1609209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Text Field 2">
            <a:extLst>
              <a:ext uri="{FF2B5EF4-FFF2-40B4-BE49-F238E27FC236}">
                <a16:creationId xmlns:a16="http://schemas.microsoft.com/office/drawing/2014/main" id="{0EDDA99D-1B70-A347-9716-4968C6A671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4823" y="1609209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B5E51CE6-D9C1-DD40-936F-2F700452F82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768875" y="4240646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 Field 3">
            <a:extLst>
              <a:ext uri="{FF2B5EF4-FFF2-40B4-BE49-F238E27FC236}">
                <a16:creationId xmlns:a16="http://schemas.microsoft.com/office/drawing/2014/main" id="{031D2CD6-C0D8-8147-83B7-2E2A8E8722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35245" y="4240646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E401E47D-2565-384E-8A5E-2C02D2EAAAA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350303" y="4240646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2" name="Text Field 4">
            <a:extLst>
              <a:ext uri="{FF2B5EF4-FFF2-40B4-BE49-F238E27FC236}">
                <a16:creationId xmlns:a16="http://schemas.microsoft.com/office/drawing/2014/main" id="{41923FF5-9A13-1F4B-89D9-62FE2B4383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24823" y="4240646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EED3DC-3691-46BD-9B48-E2C270C74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E0263-5FD6-4DE6-B9D0-79EF81804AF3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DCF89E9F-D570-3041-8F35-9C4D80F232E1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C050F-728D-4BEF-B207-F42452F3527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46726-6BED-4C16-B2F2-97FDB0765DB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27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loud">
            <a:extLst>
              <a:ext uri="{FF2B5EF4-FFF2-40B4-BE49-F238E27FC236}">
                <a16:creationId xmlns:a16="http://schemas.microsoft.com/office/drawing/2014/main" id="{14698CB0-77BC-6148-8112-EFC83C0F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A30E9B-4EB7-4882-9E42-67210E9CC0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1525" y="1600200"/>
            <a:ext cx="10677525" cy="450799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5CB6F3B-CCE4-4193-8EAA-C4A6D27C7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1DBF8-F618-4198-88BA-FD1569B2979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751D37-16BB-2846-B29C-A225A4B3D285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8AA26E-E9A4-4CE1-9157-28062D2322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3DA01-00EF-4B14-8325-24C1135260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Quad Info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loud">
            <a:extLst>
              <a:ext uri="{FF2B5EF4-FFF2-40B4-BE49-F238E27FC236}">
                <a16:creationId xmlns:a16="http://schemas.microsoft.com/office/drawing/2014/main" id="{307F0167-116B-4B46-AC07-0CF33541B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33" name="Picture Placeholder 1">
            <a:extLst>
              <a:ext uri="{FF2B5EF4-FFF2-40B4-BE49-F238E27FC236}">
                <a16:creationId xmlns:a16="http://schemas.microsoft.com/office/drawing/2014/main" id="{DC7ED535-9B24-2444-9E27-765F743C79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8875" y="1609209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Text Field 1">
            <a:extLst>
              <a:ext uri="{FF2B5EF4-FFF2-40B4-BE49-F238E27FC236}">
                <a16:creationId xmlns:a16="http://schemas.microsoft.com/office/drawing/2014/main" id="{C023883C-5CAF-9849-B009-1426F35853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5245" y="1609209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422BC426-FCDB-1347-93C5-E0102AEBC39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6350303" y="1609209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Text Field 2">
            <a:extLst>
              <a:ext uri="{FF2B5EF4-FFF2-40B4-BE49-F238E27FC236}">
                <a16:creationId xmlns:a16="http://schemas.microsoft.com/office/drawing/2014/main" id="{0EDDA99D-1B70-A347-9716-4968C6A671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4823" y="1609209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B5E51CE6-D9C1-DD40-936F-2F700452F82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768875" y="4240646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 Field 3">
            <a:extLst>
              <a:ext uri="{FF2B5EF4-FFF2-40B4-BE49-F238E27FC236}">
                <a16:creationId xmlns:a16="http://schemas.microsoft.com/office/drawing/2014/main" id="{031D2CD6-C0D8-8147-83B7-2E2A8E8722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35245" y="4240646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E401E47D-2565-384E-8A5E-2C02D2EAAAA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350303" y="4240646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2" name="Text Field 4">
            <a:extLst>
              <a:ext uri="{FF2B5EF4-FFF2-40B4-BE49-F238E27FC236}">
                <a16:creationId xmlns:a16="http://schemas.microsoft.com/office/drawing/2014/main" id="{41923FF5-9A13-1F4B-89D9-62FE2B4383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24823" y="4240646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3207C4-681D-4388-B80E-EE2FA349A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EB1D7-DB39-4B87-83A2-C41A68F7435E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8834FD1C-5CF3-D347-AF54-8ADC13B18623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D1DB1E-E699-4B1A-BFD3-5F9D0BCDB86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2DF93-F6AF-4392-A308-BFC8349686D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03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Numbere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loud">
            <a:extLst>
              <a:ext uri="{FF2B5EF4-FFF2-40B4-BE49-F238E27FC236}">
                <a16:creationId xmlns:a16="http://schemas.microsoft.com/office/drawing/2014/main" id="{3CFD71AD-DED9-6542-9425-0CD364D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282" y="4403039"/>
            <a:ext cx="6133750" cy="169501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CCDE9-9415-4B6A-88C5-02BDAA76AAC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62000" y="1609724"/>
            <a:ext cx="10687050" cy="4505325"/>
          </a:xfrm>
          <a:noFill/>
        </p:spPr>
        <p:txBody>
          <a:bodyPr vert="horz" lIns="0" tIns="0" rIns="0" bIns="0" rtlCol="0">
            <a:noAutofit/>
          </a:bodyPr>
          <a:lstStyle>
            <a:lvl1pPr marL="365125" indent="-365125">
              <a:buClr>
                <a:schemeClr val="accent5"/>
              </a:buClr>
              <a:buFont typeface="+mj-lt"/>
              <a:buAutoNum type="arabicPeriod"/>
              <a:defRPr lang="en-US" dirty="0"/>
            </a:lvl1pPr>
            <a:lvl2pPr marL="548640">
              <a:defRPr lang="en-US" dirty="0"/>
            </a:lvl2pPr>
            <a:lvl3pPr marL="731520">
              <a:defRPr lang="en-US" dirty="0"/>
            </a:lvl3pPr>
            <a:lvl4pPr marL="914400">
              <a:defRPr lang="en-US" dirty="0"/>
            </a:lvl4pPr>
            <a:lvl5pPr marL="1097280">
              <a:defRPr lang="en-US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C807732-3520-4DBF-9B75-86BA2E562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46362-5F33-4F04-9B32-535D333E29C7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425E357C-1016-C24A-81C2-6B73137C33BA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1260-593D-4AD6-A0E4-834F8BAAC63D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71F68-88E7-48F0-B084-32D91B0A0B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7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Numbered Out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loud">
            <a:extLst>
              <a:ext uri="{FF2B5EF4-FFF2-40B4-BE49-F238E27FC236}">
                <a16:creationId xmlns:a16="http://schemas.microsoft.com/office/drawing/2014/main" id="{EFF16796-4E17-4FE8-979C-14D949353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283" y="4403039"/>
            <a:ext cx="6133748" cy="169501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CCDE9-9415-4B6A-88C5-02BDAA76AAC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62000" y="1609724"/>
            <a:ext cx="10687050" cy="4505325"/>
          </a:xfrm>
          <a:noFill/>
        </p:spPr>
        <p:txBody>
          <a:bodyPr vert="horz" lIns="0" tIns="0" rIns="0" bIns="0" rtlCol="0">
            <a:noAutofit/>
          </a:bodyPr>
          <a:lstStyle>
            <a:lvl1pPr marL="0" indent="-365760">
              <a:buClr>
                <a:schemeClr val="accent6"/>
              </a:buClr>
              <a:buFont typeface="+mj-lt"/>
              <a:buAutoNum type="arabicPeriod"/>
              <a:defRPr lang="en-US" dirty="0">
                <a:solidFill>
                  <a:schemeClr val="bg1"/>
                </a:solidFill>
              </a:defRPr>
            </a:lvl1pPr>
            <a:lvl2pPr marL="548640">
              <a:defRPr lang="en-US" dirty="0">
                <a:solidFill>
                  <a:schemeClr val="bg1"/>
                </a:solidFill>
              </a:defRPr>
            </a:lvl2pPr>
            <a:lvl3pPr marL="731520">
              <a:defRPr lang="en-US" dirty="0">
                <a:solidFill>
                  <a:schemeClr val="bg1"/>
                </a:solidFill>
              </a:defRPr>
            </a:lvl3pPr>
            <a:lvl4pPr marL="914400">
              <a:defRPr lang="en-US" dirty="0">
                <a:solidFill>
                  <a:schemeClr val="bg1"/>
                </a:solidFill>
              </a:defRPr>
            </a:lvl4pPr>
            <a:lvl5pPr marL="1097280"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C807732-3520-4DBF-9B75-86BA2E562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46362-5F33-4F04-9B32-535D333E29C7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8FF2A85F-06B3-3841-BCCF-FAF1DD166876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1260-593D-4AD6-A0E4-834F8BAAC63D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71F68-88E7-48F0-B084-32D91B0A0B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Numbered Outline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loud">
            <a:extLst>
              <a:ext uri="{FF2B5EF4-FFF2-40B4-BE49-F238E27FC236}">
                <a16:creationId xmlns:a16="http://schemas.microsoft.com/office/drawing/2014/main" id="{3CFD71AD-DED9-6542-9425-0CD364D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282" y="4403039"/>
            <a:ext cx="6133750" cy="169501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CCDE9-9415-4B6A-88C5-02BDAA76AAC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62000" y="1609724"/>
            <a:ext cx="5084064" cy="4505325"/>
          </a:xfrm>
          <a:noFill/>
        </p:spPr>
        <p:txBody>
          <a:bodyPr vert="horz" lIns="0" tIns="0" rIns="0" bIns="0" rtlCol="0">
            <a:noAutofit/>
          </a:bodyPr>
          <a:lstStyle>
            <a:lvl1pPr marL="365125" indent="-365125">
              <a:buClr>
                <a:schemeClr val="accent5"/>
              </a:buClr>
              <a:buFont typeface="+mj-lt"/>
              <a:buAutoNum type="arabicPeriod"/>
              <a:defRPr lang="en-US" dirty="0"/>
            </a:lvl1pPr>
            <a:lvl2pPr marL="548640">
              <a:defRPr lang="en-US" dirty="0"/>
            </a:lvl2pPr>
            <a:lvl3pPr marL="731520">
              <a:defRPr lang="en-US" dirty="0"/>
            </a:lvl3pPr>
            <a:lvl4pPr marL="914400">
              <a:defRPr lang="en-US" dirty="0"/>
            </a:lvl4pPr>
            <a:lvl5pPr marL="1097280">
              <a:defRPr lang="en-US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C807732-3520-4DBF-9B75-86BA2E562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46362-5F33-4F04-9B32-535D333E29C7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171670B2-1B17-9744-9FEC-2FF136636022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1260-593D-4AD6-A0E4-834F8BAAC63D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71F68-88E7-48F0-B084-32D91B0A0B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AB42C3-C7C2-47CD-8E87-C5D5963E7A0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364986" y="1609724"/>
            <a:ext cx="5084064" cy="4505325"/>
          </a:xfrm>
          <a:noFill/>
        </p:spPr>
        <p:txBody>
          <a:bodyPr vert="horz" lIns="0" tIns="0" rIns="0" bIns="0" rtlCol="0">
            <a:noAutofit/>
          </a:bodyPr>
          <a:lstStyle>
            <a:lvl1pPr marL="365125" indent="-365125">
              <a:buClr>
                <a:schemeClr val="accent5"/>
              </a:buClr>
              <a:buFont typeface="+mj-lt"/>
              <a:buAutoNum type="arabicPeriod"/>
              <a:defRPr lang="en-US" dirty="0"/>
            </a:lvl1pPr>
            <a:lvl2pPr marL="548640">
              <a:defRPr lang="en-US" dirty="0"/>
            </a:lvl2pPr>
            <a:lvl3pPr marL="731520">
              <a:defRPr lang="en-US" dirty="0"/>
            </a:lvl3pPr>
            <a:lvl4pPr marL="914400">
              <a:defRPr lang="en-US" dirty="0"/>
            </a:lvl4pPr>
            <a:lvl5pPr marL="1097280">
              <a:defRPr lang="en-US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5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Numbered Outline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loud">
            <a:extLst>
              <a:ext uri="{FF2B5EF4-FFF2-40B4-BE49-F238E27FC236}">
                <a16:creationId xmlns:a16="http://schemas.microsoft.com/office/drawing/2014/main" id="{EFF16796-4E17-4FE8-979C-14D949353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283" y="4403039"/>
            <a:ext cx="6133748" cy="169501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CCDE9-9415-4B6A-88C5-02BDAA76AAC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62000" y="1609724"/>
            <a:ext cx="5084064" cy="4505325"/>
          </a:xfrm>
          <a:noFill/>
        </p:spPr>
        <p:txBody>
          <a:bodyPr vert="horz" lIns="0" tIns="0" rIns="0" bIns="0" rtlCol="0">
            <a:noAutofit/>
          </a:bodyPr>
          <a:lstStyle>
            <a:lvl1pPr marL="0" indent="-365760">
              <a:buClr>
                <a:schemeClr val="accent6"/>
              </a:buClr>
              <a:buFont typeface="+mj-lt"/>
              <a:buAutoNum type="arabicPeriod"/>
              <a:defRPr lang="en-US" dirty="0">
                <a:solidFill>
                  <a:schemeClr val="bg1"/>
                </a:solidFill>
              </a:defRPr>
            </a:lvl1pPr>
            <a:lvl2pPr marL="548640">
              <a:defRPr lang="en-US" dirty="0">
                <a:solidFill>
                  <a:schemeClr val="bg1"/>
                </a:solidFill>
              </a:defRPr>
            </a:lvl2pPr>
            <a:lvl3pPr marL="731520">
              <a:defRPr lang="en-US" dirty="0">
                <a:solidFill>
                  <a:schemeClr val="bg1"/>
                </a:solidFill>
              </a:defRPr>
            </a:lvl3pPr>
            <a:lvl4pPr marL="914400">
              <a:defRPr lang="en-US" dirty="0">
                <a:solidFill>
                  <a:schemeClr val="bg1"/>
                </a:solidFill>
              </a:defRPr>
            </a:lvl4pPr>
            <a:lvl5pPr marL="1097280"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C807732-3520-4DBF-9B75-86BA2E562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46362-5F33-4F04-9B32-535D333E29C7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148BF917-7959-9B49-B427-3A20A058C6F3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1260-593D-4AD6-A0E4-834F8BAAC63D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71F68-88E7-48F0-B084-32D91B0A0B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B0AED4-660C-4741-9A22-50FB3CA4ABA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366095" y="1609724"/>
            <a:ext cx="5084064" cy="4505325"/>
          </a:xfrm>
          <a:noFill/>
        </p:spPr>
        <p:txBody>
          <a:bodyPr vert="horz" lIns="0" tIns="0" rIns="0" bIns="0" rtlCol="0">
            <a:noAutofit/>
          </a:bodyPr>
          <a:lstStyle>
            <a:lvl1pPr marL="0" indent="-365760">
              <a:buClr>
                <a:schemeClr val="accent6"/>
              </a:buClr>
              <a:buFont typeface="+mj-lt"/>
              <a:buAutoNum type="arabicPeriod"/>
              <a:defRPr lang="en-US" dirty="0">
                <a:solidFill>
                  <a:schemeClr val="bg1"/>
                </a:solidFill>
              </a:defRPr>
            </a:lvl1pPr>
            <a:lvl2pPr marL="548640">
              <a:defRPr lang="en-US" dirty="0">
                <a:solidFill>
                  <a:schemeClr val="bg1"/>
                </a:solidFill>
              </a:defRPr>
            </a:lvl2pPr>
            <a:lvl3pPr marL="731520">
              <a:defRPr lang="en-US" dirty="0">
                <a:solidFill>
                  <a:schemeClr val="bg1"/>
                </a:solidFill>
              </a:defRPr>
            </a:lvl3pPr>
            <a:lvl4pPr marL="914400">
              <a:defRPr lang="en-US" dirty="0">
                <a:solidFill>
                  <a:schemeClr val="bg1"/>
                </a:solidFill>
              </a:defRPr>
            </a:lvl4pPr>
            <a:lvl5pPr marL="1097280"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/Subtitle Quad Info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loud">
            <a:extLst>
              <a:ext uri="{FF2B5EF4-FFF2-40B4-BE49-F238E27FC236}">
                <a16:creationId xmlns:a16="http://schemas.microsoft.com/office/drawing/2014/main" id="{2836A0A9-B46B-8E44-BD88-E6FFEC5F9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22" name="Subtitle">
            <a:extLst>
              <a:ext uri="{FF2B5EF4-FFF2-40B4-BE49-F238E27FC236}">
                <a16:creationId xmlns:a16="http://schemas.microsoft.com/office/drawing/2014/main" id="{F8627394-C302-DF4A-A2CC-76DC053BE2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6763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3" name="Picture Placeholder 1">
            <a:extLst>
              <a:ext uri="{FF2B5EF4-FFF2-40B4-BE49-F238E27FC236}">
                <a16:creationId xmlns:a16="http://schemas.microsoft.com/office/drawing/2014/main" id="{DC7ED535-9B24-2444-9E27-765F743C79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6763" y="1609725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Text Field 1">
            <a:extLst>
              <a:ext uri="{FF2B5EF4-FFF2-40B4-BE49-F238E27FC236}">
                <a16:creationId xmlns:a16="http://schemas.microsoft.com/office/drawing/2014/main" id="{C023883C-5CAF-9849-B009-1426F35853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5245" y="1609725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422BC426-FCDB-1347-93C5-E0102AEBC39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6350303" y="1609725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Text Field 2">
            <a:extLst>
              <a:ext uri="{FF2B5EF4-FFF2-40B4-BE49-F238E27FC236}">
                <a16:creationId xmlns:a16="http://schemas.microsoft.com/office/drawing/2014/main" id="{0EDDA99D-1B70-A347-9716-4968C6A671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4823" y="1609725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B5E51CE6-D9C1-DD40-936F-2F700452F82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766763" y="4241162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 Field 3">
            <a:extLst>
              <a:ext uri="{FF2B5EF4-FFF2-40B4-BE49-F238E27FC236}">
                <a16:creationId xmlns:a16="http://schemas.microsoft.com/office/drawing/2014/main" id="{031D2CD6-C0D8-8147-83B7-2E2A8E8722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35245" y="4241162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E401E47D-2565-384E-8A5E-2C02D2EAAAA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350303" y="4241162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2" name="Text Field 4">
            <a:extLst>
              <a:ext uri="{FF2B5EF4-FFF2-40B4-BE49-F238E27FC236}">
                <a16:creationId xmlns:a16="http://schemas.microsoft.com/office/drawing/2014/main" id="{41923FF5-9A13-1F4B-89D9-62FE2B4383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24823" y="4241162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56FC21-9E73-4F6F-9512-715B2F6AE7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4CAAD-4985-4FFF-BE24-1873DC385CA6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B2DE36DB-0E0F-614D-95FB-F46C1A8C169D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6AD3B-D115-41B9-A024-91B560E170A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57306-2538-4D77-8134-400C30C727E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6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/Subtitle Quad Info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loud">
            <a:extLst>
              <a:ext uri="{FF2B5EF4-FFF2-40B4-BE49-F238E27FC236}">
                <a16:creationId xmlns:a16="http://schemas.microsoft.com/office/drawing/2014/main" id="{A59691D8-12D1-8E4C-8346-D9FD6743C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22" name="Subtitle">
            <a:extLst>
              <a:ext uri="{FF2B5EF4-FFF2-40B4-BE49-F238E27FC236}">
                <a16:creationId xmlns:a16="http://schemas.microsoft.com/office/drawing/2014/main" id="{F8627394-C302-DF4A-A2CC-76DC053BE2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6763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3" name="Picture Placeholder 1">
            <a:extLst>
              <a:ext uri="{FF2B5EF4-FFF2-40B4-BE49-F238E27FC236}">
                <a16:creationId xmlns:a16="http://schemas.microsoft.com/office/drawing/2014/main" id="{DC7ED535-9B24-2444-9E27-765F743C79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6763" y="1609725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Text Field 1">
            <a:extLst>
              <a:ext uri="{FF2B5EF4-FFF2-40B4-BE49-F238E27FC236}">
                <a16:creationId xmlns:a16="http://schemas.microsoft.com/office/drawing/2014/main" id="{C023883C-5CAF-9849-B009-1426F35853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5245" y="1609725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422BC426-FCDB-1347-93C5-E0102AEBC39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6350303" y="1609725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Text Field 2">
            <a:extLst>
              <a:ext uri="{FF2B5EF4-FFF2-40B4-BE49-F238E27FC236}">
                <a16:creationId xmlns:a16="http://schemas.microsoft.com/office/drawing/2014/main" id="{0EDDA99D-1B70-A347-9716-4968C6A671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4823" y="1609725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B5E51CE6-D9C1-DD40-936F-2F700452F82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766763" y="4241162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 Field 3">
            <a:extLst>
              <a:ext uri="{FF2B5EF4-FFF2-40B4-BE49-F238E27FC236}">
                <a16:creationId xmlns:a16="http://schemas.microsoft.com/office/drawing/2014/main" id="{031D2CD6-C0D8-8147-83B7-2E2A8E8722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35245" y="4241162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E401E47D-2565-384E-8A5E-2C02D2EAAAA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350303" y="4241162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2" name="Text Field 4">
            <a:extLst>
              <a:ext uri="{FF2B5EF4-FFF2-40B4-BE49-F238E27FC236}">
                <a16:creationId xmlns:a16="http://schemas.microsoft.com/office/drawing/2014/main" id="{41923FF5-9A13-1F4B-89D9-62FE2B4383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24823" y="4241162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F5A0DB-77B7-43EC-848A-C3EEA5F4D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928A2-36B1-4B61-82B8-0724A988B968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73752C70-0CE6-3E45-89CD-123F34212247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365B2-9A7D-4291-A052-A65B0C767BB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1CBF8-87F2-4E8D-9C05-48F5D29D5D7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48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loud">
            <a:extLst>
              <a:ext uri="{FF2B5EF4-FFF2-40B4-BE49-F238E27FC236}">
                <a16:creationId xmlns:a16="http://schemas.microsoft.com/office/drawing/2014/main" id="{8BD8F955-3E3E-4E6E-A650-C4E0C804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pic>
        <p:nvPicPr>
          <p:cNvPr id="6" name="OTag">
            <a:extLst>
              <a:ext uri="{FF2B5EF4-FFF2-40B4-BE49-F238E27FC236}">
                <a16:creationId xmlns:a16="http://schemas.microsoft.com/office/drawing/2014/main" id="{0F682282-A332-4D5C-89F4-38480EC3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pic>
        <p:nvPicPr>
          <p:cNvPr id="10" name="OTag">
            <a:extLst>
              <a:ext uri="{FF2B5EF4-FFF2-40B4-BE49-F238E27FC236}">
                <a16:creationId xmlns:a16="http://schemas.microsoft.com/office/drawing/2014/main" id="{00F1077A-D301-437A-8CE7-A0EA6CDEC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29D2F-E9BE-442D-8048-30D82B0F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CCA1-8CD8-6546-910F-B1B3F1DB1A97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9E66D-873C-4E3D-B665-952DA3AD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D4C26-D77F-4F76-BA95-32055FEC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Tag">
            <a:extLst>
              <a:ext uri="{FF2B5EF4-FFF2-40B4-BE49-F238E27FC236}">
                <a16:creationId xmlns:a16="http://schemas.microsoft.com/office/drawing/2014/main" id="{1CFFF60E-C73F-41DD-B4B9-8792F4C0D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pic>
        <p:nvPicPr>
          <p:cNvPr id="11" name="Cloud">
            <a:extLst>
              <a:ext uri="{FF2B5EF4-FFF2-40B4-BE49-F238E27FC236}">
                <a16:creationId xmlns:a16="http://schemas.microsoft.com/office/drawing/2014/main" id="{A2A0E6A0-6580-9B4E-8437-9949DBFBF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ECACB-46C4-4A42-8159-4ABC00F8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AB9E-6A69-AC46-9251-77992ABC82A8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ED7B6-E930-4B73-845F-99262175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91DFD-B788-4684-96F9-4DD21020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6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">
            <a:extLst>
              <a:ext uri="{FF2B5EF4-FFF2-40B4-BE49-F238E27FC236}">
                <a16:creationId xmlns:a16="http://schemas.microsoft.com/office/drawing/2014/main" id="{A52109B5-4152-894B-9BF6-17B5458CC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5090641-BB3E-479D-A754-1B2B6F37AE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3D77D-CD9E-445C-8F26-904F65B51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800F-0BDF-5547-8A1C-27EB3F6F4A3A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AEFA0-C12C-4365-A532-D29F8195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038FD-33E0-4C25-AC00-13FEB177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1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loud">
            <a:extLst>
              <a:ext uri="{FF2B5EF4-FFF2-40B4-BE49-F238E27FC236}">
                <a16:creationId xmlns:a16="http://schemas.microsoft.com/office/drawing/2014/main" id="{6D6FFA39-C5A8-964A-B2FE-D6F8EB7EB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E7315-8D61-4C6A-B9C0-F07567A04C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1525" y="1600200"/>
            <a:ext cx="10671175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7CAD67-FAD1-46CA-BDA2-0A0141647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D7001-FB5A-4601-97ED-F7B118AEEF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1BCFC1-C646-EB42-8DD3-82AC1981E849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561F1-3666-4956-BFDC-75350F7446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1022C-732A-4A28-8D73-4FE28C0CA3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22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">
            <a:extLst>
              <a:ext uri="{FF2B5EF4-FFF2-40B4-BE49-F238E27FC236}">
                <a16:creationId xmlns:a16="http://schemas.microsoft.com/office/drawing/2014/main" id="{05859F96-E4B3-8747-B027-10CA6EDB3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495A570-6FAE-4393-89B0-E6BA7AC6B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92EEA-DB03-4E8E-B6AB-1122F317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E3E9-8F82-B146-8BC8-F29AF1E4C64D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B5D96-D6C9-4E8C-9D41-A28C7CED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0D253-6DDA-4486-89F6-5D573286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9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loud">
            <a:extLst>
              <a:ext uri="{FF2B5EF4-FFF2-40B4-BE49-F238E27FC236}">
                <a16:creationId xmlns:a16="http://schemas.microsoft.com/office/drawing/2014/main" id="{EE127CFA-8D5C-584E-9C61-6685B547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FC0004EB-159B-A345-859C-0E83416ED9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024235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6A8D35-C90D-428D-8E15-6F958679D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26A55-50C7-43D1-9A4E-DE6E315786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25F8146-DD9C-844B-89A1-E3E366778CCF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ED885-1287-4046-BFFE-E5DEC702C7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C1380-E61D-4D70-B7A9-EA2CA56D14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loud">
            <a:extLst>
              <a:ext uri="{FF2B5EF4-FFF2-40B4-BE49-F238E27FC236}">
                <a16:creationId xmlns:a16="http://schemas.microsoft.com/office/drawing/2014/main" id="{93BCC98D-F462-9844-9660-2EA01F13E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FC0004EB-159B-A345-859C-0E83416ED9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71FF06-338B-46FE-B4FE-F72B7ABAE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9E3D4-8DE9-4EE7-AF46-396CA0361B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9565C3C-4541-DC45-B662-361B47435B7A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ABD9F-CF7B-4739-A09B-21C74EE3D7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326A2-CE99-456C-A450-2DC676458C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22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0C14E-647D-DE45-A3FE-3E841253B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 r="-1"/>
          <a:stretch/>
        </p:blipFill>
        <p:spPr>
          <a:xfrm>
            <a:off x="6095574" y="0"/>
            <a:ext cx="6096425" cy="6858000"/>
          </a:xfrm>
          <a:prstGeom prst="rect">
            <a:avLst/>
          </a:prstGeom>
        </p:spPr>
      </p:pic>
      <p:pic>
        <p:nvPicPr>
          <p:cNvPr id="23" name="OTag">
            <a:extLst>
              <a:ext uri="{FF2B5EF4-FFF2-40B4-BE49-F238E27FC236}">
                <a16:creationId xmlns:a16="http://schemas.microsoft.com/office/drawing/2014/main" id="{000C5F04-372F-427E-81C5-11434B356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17" y="6355080"/>
            <a:ext cx="502920" cy="502920"/>
          </a:xfrm>
          <a:prstGeom prst="rect">
            <a:avLst/>
          </a:prstGeom>
        </p:spPr>
      </p:pic>
      <p:sp>
        <p:nvSpPr>
          <p:cNvPr id="4" name="Content">
            <a:extLst>
              <a:ext uri="{FF2B5EF4-FFF2-40B4-BE49-F238E27FC236}">
                <a16:creationId xmlns:a16="http://schemas.microsoft.com/office/drawing/2014/main" id="{6FFB33C6-31EA-4D15-AC3F-377D699FA8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5225" y="4649788"/>
            <a:ext cx="5072063" cy="14573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3AB0E-EC5F-476F-B6A9-E6F9CE84E9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1600200"/>
            <a:ext cx="5072063" cy="2415700"/>
          </a:xfrm>
        </p:spPr>
        <p:txBody>
          <a:bodyPr anchor="b" anchorCtr="0"/>
          <a:lstStyle>
            <a:lvl1pPr>
              <a:defRPr sz="8000" b="1">
                <a:solidFill>
                  <a:srgbClr val="AE562C"/>
                </a:solidFill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F74DF-FD68-4CDF-B4CE-342E7A165BC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944B2B2-C129-0A41-88B6-E29BB310C70D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C4B030-1E0B-4CB0-87B4-DF60725736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ADD7B5-9676-40DE-A88A-5EC3D33A65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Metr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B54DF6-D8D9-3E4B-A5D4-8DB1B36A2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/>
          <a:stretch/>
        </p:blipFill>
        <p:spPr>
          <a:xfrm>
            <a:off x="6096000" y="0"/>
            <a:ext cx="6096348" cy="6858000"/>
          </a:xfrm>
          <a:prstGeom prst="rect">
            <a:avLst/>
          </a:prstGeom>
        </p:spPr>
      </p:pic>
      <p:pic>
        <p:nvPicPr>
          <p:cNvPr id="12" name="OTag">
            <a:extLst>
              <a:ext uri="{FF2B5EF4-FFF2-40B4-BE49-F238E27FC236}">
                <a16:creationId xmlns:a16="http://schemas.microsoft.com/office/drawing/2014/main" id="{E8A7F756-6885-FD4D-8CAC-01911AF99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4" name="Content">
            <a:extLst>
              <a:ext uri="{FF2B5EF4-FFF2-40B4-BE49-F238E27FC236}">
                <a16:creationId xmlns:a16="http://schemas.microsoft.com/office/drawing/2014/main" id="{6FFB33C6-31EA-4D15-AC3F-377D699FA8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5225" y="4649788"/>
            <a:ext cx="5072063" cy="14573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A6D6F1-EBC4-4335-819B-433720EB17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1600200"/>
            <a:ext cx="5085287" cy="2415700"/>
          </a:xfrm>
        </p:spPr>
        <p:txBody>
          <a:bodyPr anchor="b" anchorCtr="0"/>
          <a:lstStyle>
            <a:lvl1pPr>
              <a:defRPr sz="8000" b="1">
                <a:solidFill>
                  <a:srgbClr val="759C6C"/>
                </a:solidFill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8375C-46BC-48EA-9DFC-3DF06967D7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AE00E5-C5C5-724C-ABF2-B3C7529012B8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2DF6E-494A-4D98-888D-68B724E489C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C2851-E9BE-4691-AE94-635936A6677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40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- Data Texture 07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81203-42C6-B54E-A5F8-FE2DAE3C0E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OTag">
            <a:extLst>
              <a:ext uri="{FF2B5EF4-FFF2-40B4-BE49-F238E27FC236}">
                <a16:creationId xmlns:a16="http://schemas.microsoft.com/office/drawing/2014/main" id="{B620A016-1EBE-426A-BB19-967122948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DFA4C3-C577-4944-B23B-0E8CEECA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59A1-F4AD-014C-9363-7D9F26BD3E82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48FBC-C180-4348-924F-1AD0DE33E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93164-8F12-4A57-BCB2-ECAB88B1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11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- Data Texture 07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B6F3C-673A-2C4F-BDD8-A174DA9D4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Tag">
            <a:extLst>
              <a:ext uri="{FF2B5EF4-FFF2-40B4-BE49-F238E27FC236}">
                <a16:creationId xmlns:a16="http://schemas.microsoft.com/office/drawing/2014/main" id="{C6ADE0F8-03AA-E84C-A08A-799EE14D7C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DF2B49-8199-43EF-9C31-2EE3E227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8BBA-C9AD-034B-BE39-7E6A21D3754A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0A680-202A-4EB8-8426-F81FE6C1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7B772-BB21-406A-A2FE-5A714746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3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- Data Texture 16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8A9AF7-F5CE-844F-BBE4-0C983CB99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Tag">
            <a:extLst>
              <a:ext uri="{FF2B5EF4-FFF2-40B4-BE49-F238E27FC236}">
                <a16:creationId xmlns:a16="http://schemas.microsoft.com/office/drawing/2014/main" id="{82323826-2F7C-DC44-94F9-0225962BE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127AD-303E-4148-925B-F8D85494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3C78-EC0B-8441-96F3-3B89E7A9FD45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7CD67-74FC-43EC-912B-8B74B34E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119101-EC6A-4B95-9940-BAB31432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60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- Data Texture 16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CF9FCE-AE1C-564C-8F89-B5CD38A47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Tag">
            <a:extLst>
              <a:ext uri="{FF2B5EF4-FFF2-40B4-BE49-F238E27FC236}">
                <a16:creationId xmlns:a16="http://schemas.microsoft.com/office/drawing/2014/main" id="{82323826-2F7C-DC44-94F9-0225962BE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E7266-CBC0-47D9-85A0-91E01109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7C7B-0E62-574D-97C2-45C924DAF0F6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38588-07BC-4F98-97FA-975AE144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8B57A4-1EA3-47FA-AD37-31BB8267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14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- Data Texture 19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7712D2-1637-4940-A323-42EBA61AD5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Tag">
            <a:extLst>
              <a:ext uri="{FF2B5EF4-FFF2-40B4-BE49-F238E27FC236}">
                <a16:creationId xmlns:a16="http://schemas.microsoft.com/office/drawing/2014/main" id="{F4939B61-9B7E-A240-8CE9-7E014F78E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A956C-AFD4-4D95-9304-BB81E2E1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6D56-13A8-4247-8324-CDDF8FC1A6F6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782E6-C6D7-4588-8CDE-8BB252C5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D6286E-40B3-4954-877E-F88E2191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loud">
            <a:extLst>
              <a:ext uri="{FF2B5EF4-FFF2-40B4-BE49-F238E27FC236}">
                <a16:creationId xmlns:a16="http://schemas.microsoft.com/office/drawing/2014/main" id="{53E58D20-1E4E-43E2-88A3-52402E9A1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7862753" y="25409"/>
            <a:ext cx="4326976" cy="2552429"/>
          </a:xfrm>
          <a:prstGeom prst="rect">
            <a:avLst/>
          </a:prstGeom>
        </p:spPr>
      </p:pic>
      <p:pic>
        <p:nvPicPr>
          <p:cNvPr id="18" name="OTag">
            <a:extLst>
              <a:ext uri="{FF2B5EF4-FFF2-40B4-BE49-F238E27FC236}">
                <a16:creationId xmlns:a16="http://schemas.microsoft.com/office/drawing/2014/main" id="{7BFEFC66-2347-E947-A49E-DD43E74CC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pic>
        <p:nvPicPr>
          <p:cNvPr id="14" name="Oracle Logo" descr="Oracle Logo">
            <a:extLst>
              <a:ext uri="{FF2B5EF4-FFF2-40B4-BE49-F238E27FC236}">
                <a16:creationId xmlns:a16="http://schemas.microsoft.com/office/drawing/2014/main" id="{90869BEA-7CC8-4176-A565-8203484F77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invGray">
          <a:xfrm>
            <a:off x="944949" y="1132368"/>
            <a:ext cx="1524893" cy="320039"/>
          </a:xfrm>
          <a:prstGeom prst="rect">
            <a:avLst/>
          </a:prstGeom>
        </p:spPr>
      </p:pic>
      <p:sp>
        <p:nvSpPr>
          <p:cNvPr id="24" name="Title">
            <a:extLst>
              <a:ext uri="{FF2B5EF4-FFF2-40B4-BE49-F238E27FC236}">
                <a16:creationId xmlns:a16="http://schemas.microsoft.com/office/drawing/2014/main" id="{461BB5F1-8825-7944-96EB-8445317513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8030" y="2148840"/>
            <a:ext cx="10158984" cy="1280160"/>
          </a:xfrm>
          <a:noFill/>
        </p:spPr>
        <p:txBody>
          <a:bodyPr vert="horz" wrap="square" lIns="0" tIns="0" rIns="0" bIns="91440" rtlCol="0" anchor="b">
            <a:noAutofit/>
          </a:bodyPr>
          <a:lstStyle>
            <a:lvl1pPr>
              <a:defRPr lang="en-US" sz="4000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Title goes here (up to two lines) </a:t>
            </a:r>
            <a:br>
              <a:rPr lang="en-US" dirty="0"/>
            </a:br>
            <a:r>
              <a:rPr lang="en-US" dirty="0"/>
              <a:t>Georgia Regular 40pt</a:t>
            </a:r>
          </a:p>
        </p:txBody>
      </p:sp>
      <p:sp>
        <p:nvSpPr>
          <p:cNvPr id="25" name="Subhead">
            <a:extLst>
              <a:ext uri="{FF2B5EF4-FFF2-40B4-BE49-F238E27FC236}">
                <a16:creationId xmlns:a16="http://schemas.microsoft.com/office/drawing/2014/main" id="{DE85AE1C-733D-7244-A6DA-C3ADBC76ED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8030" y="3519553"/>
            <a:ext cx="10158984" cy="3412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759C6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goes here on one line</a:t>
            </a:r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5096A149-B6C9-A04E-A2B0-54CCFAA4252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18030" y="4544568"/>
            <a:ext cx="5077970" cy="26629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Field 2">
            <a:extLst>
              <a:ext uri="{FF2B5EF4-FFF2-40B4-BE49-F238E27FC236}">
                <a16:creationId xmlns:a16="http://schemas.microsoft.com/office/drawing/2014/main" id="{A57492F9-1AD2-9346-9BB6-C0CF36DEF5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18030" y="4882896"/>
            <a:ext cx="5077970" cy="89518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Organization, Division or Business Unit</a:t>
            </a:r>
          </a:p>
          <a:p>
            <a:pPr lvl="0"/>
            <a:r>
              <a:rPr lang="en-US" dirty="0"/>
              <a:t>Month 00, 2019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F245C91-10B8-42A5-9343-B8007DFEA4E7}"/>
              </a:ext>
            </a:extLst>
          </p:cNvPr>
          <p:cNvSpPr/>
          <p:nvPr userDrawn="1"/>
        </p:nvSpPr>
        <p:spPr>
          <a:xfrm>
            <a:off x="0" y="0"/>
            <a:ext cx="190482" cy="685736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968"/>
          </a:p>
        </p:txBody>
      </p:sp>
    </p:spTree>
    <p:extLst>
      <p:ext uri="{BB962C8B-B14F-4D97-AF65-F5344CB8AC3E}">
        <p14:creationId xmlns:p14="http://schemas.microsoft.com/office/powerpoint/2010/main" val="1091730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- Data Texture 19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D5B665-2B39-6645-BF1F-C5F9BD830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Tag">
            <a:extLst>
              <a:ext uri="{FF2B5EF4-FFF2-40B4-BE49-F238E27FC236}">
                <a16:creationId xmlns:a16="http://schemas.microsoft.com/office/drawing/2014/main" id="{F4939B61-9B7E-A240-8CE9-7E014F78E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CFD62-A920-45CB-9691-083BA564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9886-2B89-6D48-9C30-A46E5208EDD3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B8371-BFE0-4C4C-9EC8-651A5979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C47787-CD64-4386-A100-73FB94F8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02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649C3E4A-56A6-4657-815D-5F0928FE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681B7FDB-21AD-43D3-9629-6865ECE7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11" name="Date Placeholder">
            <a:extLst>
              <a:ext uri="{FF2B5EF4-FFF2-40B4-BE49-F238E27FC236}">
                <a16:creationId xmlns:a16="http://schemas.microsoft.com/office/drawing/2014/main" id="{2872A553-B5A6-4603-91A2-FF76401D8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6A8B-82D4-5747-B92B-4D2D8D1787A8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13852C-D243-4D5A-B7E1-09812A4D6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F3825-1D38-4C39-8F70-C060E9BEE3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1609725"/>
            <a:ext cx="10687050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8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649C3E4A-56A6-4657-815D-5F0928FE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681B7FDB-21AD-43D3-9629-6865ECE7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11" name="Date Placeholder">
            <a:extLst>
              <a:ext uri="{FF2B5EF4-FFF2-40B4-BE49-F238E27FC236}">
                <a16:creationId xmlns:a16="http://schemas.microsoft.com/office/drawing/2014/main" id="{2872A553-B5A6-4603-91A2-FF76401D8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3CB8-5AA0-A543-ABC5-421CCF17B760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12D05-859A-4FDE-924B-FB9169621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BB3CE-1E42-4557-A754-EAB09439D6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1609725"/>
            <a:ext cx="10677525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98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Remot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E69D29-7337-6248-888D-2A0330852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/>
          <a:stretch/>
        </p:blipFill>
        <p:spPr>
          <a:xfrm>
            <a:off x="4876800" y="0"/>
            <a:ext cx="7315199" cy="6858000"/>
          </a:xfrm>
          <a:prstGeom prst="rect">
            <a:avLst/>
          </a:prstGeom>
        </p:spPr>
      </p:pic>
      <p:sp>
        <p:nvSpPr>
          <p:cNvPr id="20" name="Title">
            <a:extLst>
              <a:ext uri="{FF2B5EF4-FFF2-40B4-BE49-F238E27FC236}">
                <a16:creationId xmlns:a16="http://schemas.microsoft.com/office/drawing/2014/main" id="{D94542D5-A1D6-E542-963D-B72B60EDE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5816" y="2351724"/>
            <a:ext cx="6297167" cy="8229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400" b="1" i="0" baseline="0">
                <a:latin typeface="Oracle Sans Tab" panose="020B0503020204020204" pitchFamily="34" charset="0"/>
                <a:ea typeface="+mn-ea"/>
                <a:cs typeface="Oracle Sans Tab" panose="020B0503020204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Add title here. Also remove/replace placeholder image as needed.</a:t>
            </a:r>
          </a:p>
        </p:txBody>
      </p:sp>
      <p:sp>
        <p:nvSpPr>
          <p:cNvPr id="21" name="Text Field">
            <a:extLst>
              <a:ext uri="{FF2B5EF4-FFF2-40B4-BE49-F238E27FC236}">
                <a16:creationId xmlns:a16="http://schemas.microsoft.com/office/drawing/2014/main" id="{517ED098-6976-5549-9CFB-EE89734AF8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5816" y="3662156"/>
            <a:ext cx="6297168" cy="11324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10" name="OTag">
            <a:extLst>
              <a:ext uri="{FF2B5EF4-FFF2-40B4-BE49-F238E27FC236}">
                <a16:creationId xmlns:a16="http://schemas.microsoft.com/office/drawing/2014/main" id="{3CE1CF95-2ED4-4044-A052-7E6E1867A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F5E131-FF87-4B2F-9DB6-B4DB095B758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876800" cy="6858000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6FB79-6AF9-4538-98F2-33825A26DEC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50119F4-28A8-994E-BFAE-34F0650729CE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6A4509-AC78-4360-9126-01A3BC6609A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2FCDC2-FBB6-46F4-9BD5-AE85C1DC3F2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Remot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CB9AC92-58C2-B14E-81EA-F40548FD4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/>
          <a:stretch/>
        </p:blipFill>
        <p:spPr>
          <a:xfrm>
            <a:off x="4876798" y="0"/>
            <a:ext cx="7315201" cy="6858000"/>
          </a:xfrm>
          <a:prstGeom prst="rect">
            <a:avLst/>
          </a:prstGeom>
        </p:spPr>
      </p:pic>
      <p:sp>
        <p:nvSpPr>
          <p:cNvPr id="20" name="Title">
            <a:extLst>
              <a:ext uri="{FF2B5EF4-FFF2-40B4-BE49-F238E27FC236}">
                <a16:creationId xmlns:a16="http://schemas.microsoft.com/office/drawing/2014/main" id="{D94542D5-A1D6-E542-963D-B72B60EDE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5816" y="2351724"/>
            <a:ext cx="6297167" cy="8229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400" b="1" i="0" baseline="0">
                <a:latin typeface="Oracle Sans Tab" panose="020B0503020204020204" pitchFamily="34" charset="0"/>
                <a:ea typeface="+mn-ea"/>
                <a:cs typeface="Oracle Sans Tab" panose="020B0503020204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Add title here. Also remove/replace placeholder image as needed.</a:t>
            </a:r>
          </a:p>
        </p:txBody>
      </p:sp>
      <p:sp>
        <p:nvSpPr>
          <p:cNvPr id="21" name="Text Field">
            <a:extLst>
              <a:ext uri="{FF2B5EF4-FFF2-40B4-BE49-F238E27FC236}">
                <a16:creationId xmlns:a16="http://schemas.microsoft.com/office/drawing/2014/main" id="{517ED098-6976-5549-9CFB-EE89734AF8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5816" y="3662156"/>
            <a:ext cx="6297168" cy="11324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10" name="OTag">
            <a:extLst>
              <a:ext uri="{FF2B5EF4-FFF2-40B4-BE49-F238E27FC236}">
                <a16:creationId xmlns:a16="http://schemas.microsoft.com/office/drawing/2014/main" id="{3AA2A5D2-AD0A-4DBD-927A-96DC377BC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EB6C0-1F5B-4135-8E18-A04A68550D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876800" cy="6858000"/>
          </a:xfrm>
        </p:spPr>
        <p:txBody>
          <a:bodyPr anchor="ctr" anchorCtr="1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2B3ED-CF2C-4067-92C1-D268C952FB0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D7FFBBC-E8A0-9644-9BE4-24830E151F8B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E0BF7F-49D0-4680-97A6-57F3353BC73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D3ACE9-71BB-462A-B503-22DE7B536BD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54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Quote with Data Tex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Data Texture Image">
            <a:extLst>
              <a:ext uri="{FF2B5EF4-FFF2-40B4-BE49-F238E27FC236}">
                <a16:creationId xmlns:a16="http://schemas.microsoft.com/office/drawing/2014/main" id="{B04AAB1E-3886-45C0-9EE7-ABD1360D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  <a:ln>
            <a:noFill/>
          </a:ln>
        </p:spPr>
      </p:pic>
      <p:pic>
        <p:nvPicPr>
          <p:cNvPr id="30" name="OTag">
            <a:extLst>
              <a:ext uri="{FF2B5EF4-FFF2-40B4-BE49-F238E27FC236}">
                <a16:creationId xmlns:a16="http://schemas.microsoft.com/office/drawing/2014/main" id="{7DC71B8D-1AA8-1D49-9770-9D8CD0F61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BA19B719-F896-40D2-A59B-8E51E7D4B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75" y="1828800"/>
            <a:ext cx="8049200" cy="2026447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lang="en-US" sz="3200" b="0">
                <a:latin typeface="+mj-lt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“Click to type customer or partner quote surrounded by quotation marks.” Remove/replace placeholder logo as needed.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B09058E5-A74E-C340-89D0-4D15C2F3B8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1999" y="4540249"/>
            <a:ext cx="5333999" cy="266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12" name="Text Field 2">
            <a:extLst>
              <a:ext uri="{FF2B5EF4-FFF2-40B4-BE49-F238E27FC236}">
                <a16:creationId xmlns:a16="http://schemas.microsoft.com/office/drawing/2014/main" id="{36C31D35-A48A-6B46-A3DB-FDB99CCA72F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1999" y="4877842"/>
            <a:ext cx="5333999" cy="8951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4A2E81-7AA0-4954-BF7E-C076C41AF7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71067" y="1013988"/>
            <a:ext cx="2944208" cy="8148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7ECA2C-4CF8-48ED-893A-2958F9909B90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D96EB243-9B4A-4D4E-AF5E-6F266FD323C0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4FDBCE-E35C-4859-AD9D-93665BD69FD5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5130C2-E640-4887-BCA9-090F40084C88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Quote with Data Textur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ata Texture Image">
            <a:extLst>
              <a:ext uri="{FF2B5EF4-FFF2-40B4-BE49-F238E27FC236}">
                <a16:creationId xmlns:a16="http://schemas.microsoft.com/office/drawing/2014/main" id="{8A6273FB-BF91-403E-A6FD-7515A6D8B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OTag">
            <a:extLst>
              <a:ext uri="{FF2B5EF4-FFF2-40B4-BE49-F238E27FC236}">
                <a16:creationId xmlns:a16="http://schemas.microsoft.com/office/drawing/2014/main" id="{7DC71B8D-1AA8-1D49-9770-9D8CD0F61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2" name="Quote">
            <a:extLst>
              <a:ext uri="{FF2B5EF4-FFF2-40B4-BE49-F238E27FC236}">
                <a16:creationId xmlns:a16="http://schemas.microsoft.com/office/drawing/2014/main" id="{70860AE5-51F4-4600-B7C5-0FFE1F5EE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75" y="1828800"/>
            <a:ext cx="8022040" cy="196335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3200" b="0">
                <a:latin typeface="+mj-lt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“Click to type customer or partner quote surrounded by quotation marks.” Remove/replace placeholder logo as needed.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B09058E5-A74E-C340-89D0-4D15C2F3B8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1999" y="4540249"/>
            <a:ext cx="5333999" cy="266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12" name="Text Field 2">
            <a:extLst>
              <a:ext uri="{FF2B5EF4-FFF2-40B4-BE49-F238E27FC236}">
                <a16:creationId xmlns:a16="http://schemas.microsoft.com/office/drawing/2014/main" id="{36C31D35-A48A-6B46-A3DB-FDB99CCA72F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1999" y="4877842"/>
            <a:ext cx="5333999" cy="8951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F70D2C9-2534-48AA-9A8A-D82D5A31B2F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71067" y="1013988"/>
            <a:ext cx="2944208" cy="8148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26C9C3-D9C8-4222-B161-D7AF97BC1F41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2179B112-5727-5E44-AFE6-107C467BA293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4C126A-0D05-424A-A6C2-80119CEAE618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D685BD-0D80-40FF-88C3-58BBDF890F03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00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ote">
            <a:extLst>
              <a:ext uri="{FF2B5EF4-FFF2-40B4-BE49-F238E27FC236}">
                <a16:creationId xmlns:a16="http://schemas.microsoft.com/office/drawing/2014/main" id="{A13E52A3-3B72-407D-BD94-ADB27B9FC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2844" y="2434528"/>
            <a:ext cx="6067096" cy="1846659"/>
          </a:xfrm>
          <a:noFill/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ct val="100000"/>
              </a:lnSpc>
              <a:defRPr lang="en-US" sz="3000" b="0" dirty="0">
                <a:latin typeface="+mj-lt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“Click to type customer or partner quote surrounded by quotation marks.” Remove/replace placeholder image as needed.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04A571F4-71E4-264A-BBD5-0475995E68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11" name="Text Field 2">
            <a:extLst>
              <a:ext uri="{FF2B5EF4-FFF2-40B4-BE49-F238E27FC236}">
                <a16:creationId xmlns:a16="http://schemas.microsoft.com/office/drawing/2014/main" id="{CBFB97F9-F988-C34C-8B6D-BB4A4D8817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15" name="OTag">
            <a:extLst>
              <a:ext uri="{FF2B5EF4-FFF2-40B4-BE49-F238E27FC236}">
                <a16:creationId xmlns:a16="http://schemas.microsoft.com/office/drawing/2014/main" id="{D79573CA-7EF3-46CE-91D4-01D1A2F17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9EF32-2876-8841-ADB8-707F8BDB8530}"/>
              </a:ext>
            </a:extLst>
          </p:cNvPr>
          <p:cNvSpPr txBox="1"/>
          <p:nvPr userDrawn="1"/>
        </p:nvSpPr>
        <p:spPr>
          <a:xfrm>
            <a:off x="1295730" y="3244334"/>
            <a:ext cx="228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Click to add image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8F56FAF-A389-4DEC-BCB5-7C2BCDEBE166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434085" y="1206535"/>
            <a:ext cx="2944208" cy="841248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45069B-D056-45AF-BC91-ABDBFD0C3D1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0" y="0"/>
            <a:ext cx="4876800" cy="6858000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CAF2-5875-4790-8762-15A8CDD16E08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7575D052-32DF-B144-9016-4A864FA18507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75504-AA80-48D0-ABE0-C3B4B0480FBA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2E22D8-777D-4A4E-8190-9C7E9654A636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Quot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ote">
            <a:extLst>
              <a:ext uri="{FF2B5EF4-FFF2-40B4-BE49-F238E27FC236}">
                <a16:creationId xmlns:a16="http://schemas.microsoft.com/office/drawing/2014/main" id="{E7972264-22BA-4EDF-A0AC-13C683A7D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8728" y="2435027"/>
            <a:ext cx="6051272" cy="1846659"/>
          </a:xfrm>
          <a:noFill/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ct val="100000"/>
              </a:lnSpc>
              <a:defRPr lang="en-US" sz="3000" b="0">
                <a:latin typeface="+mj-lt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“Click to type customer or partner quote surrounded by quotation marks.” Remove/replace placeholder image as needed.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04A571F4-71E4-264A-BBD5-0475995E68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85816" y="4983135"/>
            <a:ext cx="6051272" cy="266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11" name="Text Field 2">
            <a:extLst>
              <a:ext uri="{FF2B5EF4-FFF2-40B4-BE49-F238E27FC236}">
                <a16:creationId xmlns:a16="http://schemas.microsoft.com/office/drawing/2014/main" id="{CBFB97F9-F988-C34C-8B6D-BB4A4D8817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85816" y="5320728"/>
            <a:ext cx="6051272" cy="7863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15" name="OTag">
            <a:extLst>
              <a:ext uri="{FF2B5EF4-FFF2-40B4-BE49-F238E27FC236}">
                <a16:creationId xmlns:a16="http://schemas.microsoft.com/office/drawing/2014/main" id="{0D7B12AA-E756-4885-BD64-8DBE9AAC5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B09CBC8C-115F-4556-A4E2-129D0E230A87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434085" y="1206535"/>
            <a:ext cx="2944208" cy="841248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3D1FF3-649D-46E2-9FDF-D1A77643F22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0" y="0"/>
            <a:ext cx="4876800" cy="6858000"/>
          </a:xfrm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6CAD6-29C8-4422-A48D-D8830936B44F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1E7F1C87-D612-3746-B108-63A482F9C03C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2E353-DA56-4DDC-BA6A-8DBF5B35499D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2F77D-AAE1-49E0-8C46-83975B4AC826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19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bstract Illustration">
            <a:extLst>
              <a:ext uri="{FF2B5EF4-FFF2-40B4-BE49-F238E27FC236}">
                <a16:creationId xmlns:a16="http://schemas.microsoft.com/office/drawing/2014/main" id="{49F92AE8-C0F0-CF4B-B569-964245B00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6096000" y="4898"/>
            <a:ext cx="6096000" cy="6858000"/>
          </a:xfrm>
          <a:prstGeom prst="rect">
            <a:avLst/>
          </a:prstGeom>
        </p:spPr>
      </p:pic>
      <p:pic>
        <p:nvPicPr>
          <p:cNvPr id="26" name="OTag">
            <a:extLst>
              <a:ext uri="{FF2B5EF4-FFF2-40B4-BE49-F238E27FC236}">
                <a16:creationId xmlns:a16="http://schemas.microsoft.com/office/drawing/2014/main" id="{42D6F87D-23AA-1D42-BDBA-F6833AC9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Thank You">
            <a:extLst>
              <a:ext uri="{FF2B5EF4-FFF2-40B4-BE49-F238E27FC236}">
                <a16:creationId xmlns:a16="http://schemas.microsoft.com/office/drawing/2014/main" id="{701BFB4F-AD1A-4B21-826E-A2F61F5D8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75" y="3482230"/>
            <a:ext cx="5022325" cy="822960"/>
          </a:xfr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3200" b="0">
                <a:latin typeface="+mj-lt"/>
                <a:cs typeface="Oracle Sans Tab" panose="020B0503020204020204" pitchFamily="34" charset="0"/>
              </a:defRPr>
            </a:lvl1pPr>
          </a:lstStyle>
          <a:p>
            <a:pPr marL="0" marR="0" lvl="0" indent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tabLst/>
            </a:pPr>
            <a:r>
              <a:rPr lang="en-US" dirty="0"/>
              <a:t>Thank you</a:t>
            </a:r>
          </a:p>
        </p:txBody>
      </p:sp>
      <p:cxnSp>
        <p:nvCxnSpPr>
          <p:cNvPr id="17" name="Accent Mark">
            <a:extLst>
              <a:ext uri="{FF2B5EF4-FFF2-40B4-BE49-F238E27FC236}">
                <a16:creationId xmlns:a16="http://schemas.microsoft.com/office/drawing/2014/main" id="{067F8F82-B054-48B8-A81C-65FC099A0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68350" y="4508728"/>
            <a:ext cx="301752" cy="0"/>
          </a:xfrm>
          <a:prstGeom prst="line">
            <a:avLst/>
          </a:prstGeom>
          <a:ln w="38100" cap="flat">
            <a:solidFill>
              <a:srgbClr val="FACD6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Field">
            <a:extLst>
              <a:ext uri="{FF2B5EF4-FFF2-40B4-BE49-F238E27FC236}">
                <a16:creationId xmlns:a16="http://schemas.microsoft.com/office/drawing/2014/main" id="{F273E805-B8FF-F84B-99E6-4636F8BD3EB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773585"/>
            <a:ext cx="5029200" cy="266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Field 2">
            <a:extLst>
              <a:ext uri="{FF2B5EF4-FFF2-40B4-BE49-F238E27FC236}">
                <a16:creationId xmlns:a16="http://schemas.microsoft.com/office/drawing/2014/main" id="{283762D0-0D31-A347-AD9E-095398CD17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11178"/>
            <a:ext cx="5029200" cy="8951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8BC18-3443-48B2-97E6-989B7098DC52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584B58A0-7A84-EE4A-AB62-D4315C88B114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AC1E3-E104-4942-8AE8-198E477A85F9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68FA8-1974-461B-87A5-6D7032FA1C8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3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/Subtitl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loud">
            <a:extLst>
              <a:ext uri="{FF2B5EF4-FFF2-40B4-BE49-F238E27FC236}">
                <a16:creationId xmlns:a16="http://schemas.microsoft.com/office/drawing/2014/main" id="{C4B9D6C0-2524-2D47-8A0E-258A2FB7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46A3BF75-E03A-3149-A8B6-C22593F32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014709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3" y="1600201"/>
            <a:ext cx="10671175" cy="4506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4D9CD-CDC4-4642-8CDA-7351404FC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5C278-52DE-4C8A-933B-1109B3282E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DDE689-C5C5-D94C-A46C-C6D61EFF1AF6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CE12F3-375D-4B05-A71D-DA14DF8ADB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59FA82-C146-45DF-AE7B-4B5698706B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bstract Illustration">
            <a:extLst>
              <a:ext uri="{FF2B5EF4-FFF2-40B4-BE49-F238E27FC236}">
                <a16:creationId xmlns:a16="http://schemas.microsoft.com/office/drawing/2014/main" id="{49F92AE8-C0F0-CF4B-B569-964245B00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6096000" y="4898"/>
            <a:ext cx="6096000" cy="6858000"/>
          </a:xfrm>
          <a:prstGeom prst="rect">
            <a:avLst/>
          </a:prstGeom>
        </p:spPr>
      </p:pic>
      <p:pic>
        <p:nvPicPr>
          <p:cNvPr id="26" name="OTag">
            <a:extLst>
              <a:ext uri="{FF2B5EF4-FFF2-40B4-BE49-F238E27FC236}">
                <a16:creationId xmlns:a16="http://schemas.microsoft.com/office/drawing/2014/main" id="{42D6F87D-23AA-1D42-BDBA-F6833AC9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Thank youi">
            <a:extLst>
              <a:ext uri="{FF2B5EF4-FFF2-40B4-BE49-F238E27FC236}">
                <a16:creationId xmlns:a16="http://schemas.microsoft.com/office/drawing/2014/main" id="{1F390879-C7C7-4224-97BB-1C165BFB5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75" y="3483973"/>
            <a:ext cx="5029200" cy="822960"/>
          </a:xfr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3200" b="0">
                <a:latin typeface="+mj-lt"/>
                <a:cs typeface="Oracle Sans Tab" panose="020B0503020204020204" pitchFamily="34" charset="0"/>
              </a:defRPr>
            </a:lvl1pPr>
          </a:lstStyle>
          <a:p>
            <a:pPr marL="0" marR="0" lvl="0" indent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tabLst/>
            </a:pPr>
            <a:r>
              <a:rPr lang="en-US" dirty="0"/>
              <a:t>Thank you</a:t>
            </a:r>
          </a:p>
        </p:txBody>
      </p:sp>
      <p:cxnSp>
        <p:nvCxnSpPr>
          <p:cNvPr id="17" name="Accent Mark">
            <a:extLst>
              <a:ext uri="{FF2B5EF4-FFF2-40B4-BE49-F238E27FC236}">
                <a16:creationId xmlns:a16="http://schemas.microsoft.com/office/drawing/2014/main" id="{067F8F82-B054-48B8-A81C-65FC099A0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68350" y="4508728"/>
            <a:ext cx="301752" cy="0"/>
          </a:xfrm>
          <a:prstGeom prst="line">
            <a:avLst/>
          </a:prstGeom>
          <a:ln w="38100" cap="flat">
            <a:solidFill>
              <a:srgbClr val="FACD6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Field">
            <a:extLst>
              <a:ext uri="{FF2B5EF4-FFF2-40B4-BE49-F238E27FC236}">
                <a16:creationId xmlns:a16="http://schemas.microsoft.com/office/drawing/2014/main" id="{F273E805-B8FF-F84B-99E6-4636F8BD3EB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773585"/>
            <a:ext cx="5029200" cy="266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Field 2">
            <a:extLst>
              <a:ext uri="{FF2B5EF4-FFF2-40B4-BE49-F238E27FC236}">
                <a16:creationId xmlns:a16="http://schemas.microsoft.com/office/drawing/2014/main" id="{283762D0-0D31-A347-AD9E-095398CD17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11178"/>
            <a:ext cx="5029200" cy="8951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BDF9E-BB65-47CA-AE22-65479E3B2B11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BB5DF0C5-3789-E141-B86C-57ABE46BB1D6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FFAC2-A591-4775-8C17-E779B858098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CE80B-FDBC-4834-99C6-9621F96B934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97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-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racle Logo" descr="Oracle Logo">
            <a:extLst>
              <a:ext uri="{FF2B5EF4-FFF2-40B4-BE49-F238E27FC236}">
                <a16:creationId xmlns:a16="http://schemas.microsoft.com/office/drawing/2014/main" id="{675A5E3C-9B7E-1248-9024-5EE790FC6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7854" y="2915192"/>
            <a:ext cx="4896293" cy="1027617"/>
          </a:xfrm>
          <a:prstGeom prst="rect">
            <a:avLst/>
          </a:prstGeom>
        </p:spPr>
      </p:pic>
      <p:pic>
        <p:nvPicPr>
          <p:cNvPr id="4" name="OTag">
            <a:extLst>
              <a:ext uri="{FF2B5EF4-FFF2-40B4-BE49-F238E27FC236}">
                <a16:creationId xmlns:a16="http://schemas.microsoft.com/office/drawing/2014/main" id="{938EEB79-EFA1-4711-804E-DFDFA3AE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- 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racle Logo" descr="Oracle Logo">
            <a:extLst>
              <a:ext uri="{FF2B5EF4-FFF2-40B4-BE49-F238E27FC236}">
                <a16:creationId xmlns:a16="http://schemas.microsoft.com/office/drawing/2014/main" id="{11C3E469-1A28-4EAE-BB94-ADAB90F021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invGray">
          <a:xfrm>
            <a:off x="3647854" y="2915192"/>
            <a:ext cx="4896292" cy="1027617"/>
          </a:xfrm>
          <a:prstGeom prst="rect">
            <a:avLst/>
          </a:prstGeom>
        </p:spPr>
      </p:pic>
      <p:pic>
        <p:nvPicPr>
          <p:cNvPr id="3" name="OTag">
            <a:extLst>
              <a:ext uri="{FF2B5EF4-FFF2-40B4-BE49-F238E27FC236}">
                <a16:creationId xmlns:a16="http://schemas.microsoft.com/office/drawing/2014/main" id="{D41E7D90-EFED-4319-B620-7C6158CCE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3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lustration">
            <a:extLst>
              <a:ext uri="{FF2B5EF4-FFF2-40B4-BE49-F238E27FC236}">
                <a16:creationId xmlns:a16="http://schemas.microsoft.com/office/drawing/2014/main" id="{7F6A0B0D-9890-B044-B4D0-946D1FDB9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38CAED-6966-416F-96DE-48D3061CAD63}"/>
              </a:ext>
            </a:extLst>
          </p:cNvPr>
          <p:cNvSpPr txBox="1"/>
          <p:nvPr userDrawn="1"/>
        </p:nvSpPr>
        <p:spPr>
          <a:xfrm>
            <a:off x="768876" y="1828800"/>
            <a:ext cx="6053328" cy="22793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en-US" sz="3000" b="0" i="0" baseline="0" dirty="0"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Our mission is to help people see data in new ways, discover insights,</a:t>
            </a:r>
            <a:br>
              <a:rPr lang="en-US" dirty="0"/>
            </a:br>
            <a:r>
              <a:rPr lang="en-US" dirty="0"/>
              <a:t>unlock endless possibilities.</a:t>
            </a:r>
          </a:p>
        </p:txBody>
      </p:sp>
    </p:spTree>
    <p:extLst>
      <p:ext uri="{BB962C8B-B14F-4D97-AF65-F5344CB8AC3E}">
        <p14:creationId xmlns:p14="http://schemas.microsoft.com/office/powerpoint/2010/main" val="985309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4D86BA-0324-4CFB-8752-C34AB1C7DA95}"/>
              </a:ext>
            </a:extLst>
          </p:cNvPr>
          <p:cNvSpPr/>
          <p:nvPr userDrawn="1"/>
        </p:nvSpPr>
        <p:spPr>
          <a:xfrm>
            <a:off x="783878" y="3804904"/>
            <a:ext cx="30175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A9AF7-F5CE-844F-BBE4-0C983CB99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Tag">
            <a:extLst>
              <a:ext uri="{FF2B5EF4-FFF2-40B4-BE49-F238E27FC236}">
                <a16:creationId xmlns:a16="http://schemas.microsoft.com/office/drawing/2014/main" id="{82323826-2F7C-DC44-94F9-0225962BE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127AD-303E-4148-925B-F8D85494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4F4E-9330-A744-B984-4447FC90ABF2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7CD67-74FC-43EC-912B-8B74B34E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119101-EC6A-4B95-9940-BAB31432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BEA035-D7A5-4B84-9F05-5163378E9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71" y="2337132"/>
            <a:ext cx="10158984" cy="1280160"/>
          </a:xfrm>
          <a:noFill/>
        </p:spPr>
        <p:txBody>
          <a:bodyPr vert="horz" wrap="square" lIns="0" tIns="0" rIns="0" bIns="0" rtlCol="0" anchor="b">
            <a:noAutofit/>
          </a:bodyPr>
          <a:lstStyle>
            <a:lvl1pPr>
              <a:lnSpc>
                <a:spcPct val="95000"/>
              </a:lnSpc>
              <a:defRPr lang="en-US" sz="4000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divider title (up to 2 lines)</a:t>
            </a:r>
          </a:p>
        </p:txBody>
      </p:sp>
      <p:sp>
        <p:nvSpPr>
          <p:cNvPr id="9" name="Subhead">
            <a:extLst>
              <a:ext uri="{FF2B5EF4-FFF2-40B4-BE49-F238E27FC236}">
                <a16:creationId xmlns:a16="http://schemas.microsoft.com/office/drawing/2014/main" id="{7CDB1F3E-E2D2-44FE-A725-E3ED1480C83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689" y="4135193"/>
            <a:ext cx="10158984" cy="68125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490562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CF9FCE-AE1C-564C-8F89-B5CD38A47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Tag">
            <a:extLst>
              <a:ext uri="{FF2B5EF4-FFF2-40B4-BE49-F238E27FC236}">
                <a16:creationId xmlns:a16="http://schemas.microsoft.com/office/drawing/2014/main" id="{82323826-2F7C-DC44-94F9-0225962BE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E7266-CBC0-47D9-85A0-91E01109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C115-3555-2D48-805C-C127C118D52D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38588-07BC-4F98-97FA-975AE144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8B57A4-1EA3-47FA-AD37-31BB8267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3FCF3-AE26-4DE7-A6C3-3940B3E78E3F}"/>
              </a:ext>
            </a:extLst>
          </p:cNvPr>
          <p:cNvSpPr/>
          <p:nvPr userDrawn="1"/>
        </p:nvSpPr>
        <p:spPr>
          <a:xfrm>
            <a:off x="783878" y="3804904"/>
            <a:ext cx="30175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7856B97A-8557-4DB6-9175-7EBD0C893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71" y="2337132"/>
            <a:ext cx="10158984" cy="1280160"/>
          </a:xfrm>
          <a:noFill/>
        </p:spPr>
        <p:txBody>
          <a:bodyPr vert="horz" wrap="square" lIns="0" tIns="0" rIns="0" bIns="0" rtlCol="0" anchor="b">
            <a:noAutofit/>
          </a:bodyPr>
          <a:lstStyle>
            <a:lvl1pPr>
              <a:lnSpc>
                <a:spcPct val="95000"/>
              </a:lnSpc>
              <a:defRPr lang="en-US" sz="4000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divider title (up to 2 lines)</a:t>
            </a:r>
          </a:p>
        </p:txBody>
      </p:sp>
      <p:sp>
        <p:nvSpPr>
          <p:cNvPr id="10" name="Subhead">
            <a:extLst>
              <a:ext uri="{FF2B5EF4-FFF2-40B4-BE49-F238E27FC236}">
                <a16:creationId xmlns:a16="http://schemas.microsoft.com/office/drawing/2014/main" id="{E9558DCD-9619-43EF-806C-010C13A111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689" y="4135193"/>
            <a:ext cx="10158984" cy="68125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4259241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/Subtitle 1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loud">
            <a:extLst>
              <a:ext uri="{FF2B5EF4-FFF2-40B4-BE49-F238E27FC236}">
                <a16:creationId xmlns:a16="http://schemas.microsoft.com/office/drawing/2014/main" id="{1AB5E956-2EDB-D344-BA59-AB352F62D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46A3BF75-E03A-3149-A8B6-C22593F32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00990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3" y="1600199"/>
            <a:ext cx="10671175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68516-E3E0-4F22-9EB7-1A85E1D3B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2FE7D-30FF-45E2-9F8B-D073887C33E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6FC05C-8CCC-3E40-BCFD-5B3FFA130AAD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A7F3B8-F794-4AF5-B07B-32A3084A6A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7290E2-8EA8-4572-BB48-C180072017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91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 2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loud">
            <a:extLst>
              <a:ext uri="{FF2B5EF4-FFF2-40B4-BE49-F238E27FC236}">
                <a16:creationId xmlns:a16="http://schemas.microsoft.com/office/drawing/2014/main" id="{5B8024F8-E03D-9641-AA75-22D1B5C84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8875" y="1608575"/>
            <a:ext cx="508406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Column Divider" descr="Column Divider">
            <a:extLst>
              <a:ext uri="{FF2B5EF4-FFF2-40B4-BE49-F238E27FC236}">
                <a16:creationId xmlns:a16="http://schemas.microsoft.com/office/drawing/2014/main" id="{C3377C95-3E35-473F-8E81-1FDFBEBC758A}"/>
              </a:ext>
            </a:extLst>
          </p:cNvPr>
          <p:cNvCxnSpPr>
            <a:cxnSpLocks/>
          </p:cNvCxnSpPr>
          <p:nvPr userDrawn="1"/>
        </p:nvCxnSpPr>
        <p:spPr>
          <a:xfrm>
            <a:off x="6109577" y="160857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2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66215" y="1608575"/>
            <a:ext cx="508406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2" name="OTag">
            <a:extLst>
              <a:ext uri="{FF2B5EF4-FFF2-40B4-BE49-F238E27FC236}">
                <a16:creationId xmlns:a16="http://schemas.microsoft.com/office/drawing/2014/main" id="{DDE8776E-BE08-D148-AA47-8308E0EAE4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9740FE-E1B8-466B-970A-4E081BCA3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9A2DB-C5C1-4EE1-AACB-216D980708B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B560A85-0EBA-9349-A03B-4093932CE374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C0504-19F8-4069-8B02-83766B3CAF7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D6D2F-6BC7-48B4-B7A5-AD19749245D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34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2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loud">
            <a:extLst>
              <a:ext uri="{FF2B5EF4-FFF2-40B4-BE49-F238E27FC236}">
                <a16:creationId xmlns:a16="http://schemas.microsoft.com/office/drawing/2014/main" id="{4937DF73-DD65-ED42-A070-3D57E267C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8875" y="1608575"/>
            <a:ext cx="508406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Column Divider" descr="Column Divider">
            <a:extLst>
              <a:ext uri="{FF2B5EF4-FFF2-40B4-BE49-F238E27FC236}">
                <a16:creationId xmlns:a16="http://schemas.microsoft.com/office/drawing/2014/main" id="{C3377C95-3E35-473F-8E81-1FDFBEBC758A}"/>
              </a:ext>
            </a:extLst>
          </p:cNvPr>
          <p:cNvCxnSpPr>
            <a:cxnSpLocks/>
          </p:cNvCxnSpPr>
          <p:nvPr userDrawn="1"/>
        </p:nvCxnSpPr>
        <p:spPr>
          <a:xfrm>
            <a:off x="6109577" y="160857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2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66215" y="1608575"/>
            <a:ext cx="508406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F59826-0B3C-4973-B5FA-B18F68758F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91B51-6B36-47A4-903E-93C057BB06E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59BBD69-F1E6-6F40-9D37-F4727D93964E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D7F1A-871E-41E8-ADDC-EC649B1827F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5DE06-0B0B-4818-81DB-FDBB019FF7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8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/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loud">
            <a:extLst>
              <a:ext uri="{FF2B5EF4-FFF2-40B4-BE49-F238E27FC236}">
                <a16:creationId xmlns:a16="http://schemas.microsoft.com/office/drawing/2014/main" id="{F24DF316-2FA6-AE44-AB7A-9E7E86E0B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46A3BF75-E03A-3149-A8B6-C22593F32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3" y="1608297"/>
            <a:ext cx="508406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Column Divider" descr="Column Divider">
            <a:extLst>
              <a:ext uri="{FF2B5EF4-FFF2-40B4-BE49-F238E27FC236}">
                <a16:creationId xmlns:a16="http://schemas.microsoft.com/office/drawing/2014/main" id="{C3377C95-3E35-473F-8E81-1FDFBEBC758A}"/>
              </a:ext>
            </a:extLst>
          </p:cNvPr>
          <p:cNvCxnSpPr>
            <a:cxnSpLocks/>
          </p:cNvCxnSpPr>
          <p:nvPr userDrawn="1"/>
        </p:nvCxnSpPr>
        <p:spPr>
          <a:xfrm>
            <a:off x="6108521" y="1608298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2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66215" y="1608297"/>
            <a:ext cx="5084064" cy="4507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5FA2D-6C94-456B-8DE9-80C7A3BE2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06EC0-4AE6-4D7C-87DE-D393DC47ED9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E44BA83-5B3E-4A48-80D0-A07D2A19D912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94DB29-C2B8-4F61-8419-EEE3D1E837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4C4FB3-367C-49DA-9BEF-99BD8CD346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Tag">
            <a:extLst>
              <a:ext uri="{FF2B5EF4-FFF2-40B4-BE49-F238E27FC236}">
                <a16:creationId xmlns:a16="http://schemas.microsoft.com/office/drawing/2014/main" id="{DA16EBAD-93BE-4ACF-A78F-3C1CEDB8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8A70F255-3C2A-4AC7-8935-184146E3B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75" y="182403"/>
            <a:ext cx="10671048" cy="8229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  <p:sp>
        <p:nvSpPr>
          <p:cNvPr id="4" name="Text Field">
            <a:extLst>
              <a:ext uri="{FF2B5EF4-FFF2-40B4-BE49-F238E27FC236}">
                <a16:creationId xmlns:a16="http://schemas.microsoft.com/office/drawing/2014/main" id="{E46619B6-A626-4CDA-96E2-B94F4637C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875" y="1600200"/>
            <a:ext cx="10671048" cy="451485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08A3F6CD-49F4-D74B-8C7F-D6CA71EFB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" y="6423660"/>
            <a:ext cx="365760" cy="365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8B8580"/>
                </a:solidFill>
              </a:defRPr>
            </a:lvl1pPr>
          </a:lstStyle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">
            <a:extLst>
              <a:ext uri="{FF2B5EF4-FFF2-40B4-BE49-F238E27FC236}">
                <a16:creationId xmlns:a16="http://schemas.microsoft.com/office/drawing/2014/main" id="{8E003242-6B91-1949-A5CA-15BA57A04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759" y="6423978"/>
            <a:ext cx="574537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8B8580"/>
                </a:solidFill>
              </a:defRPr>
            </a:lvl1pPr>
          </a:lstStyle>
          <a:p>
            <a:r>
              <a:rPr lang="en-US"/>
              <a:t>Copyright © 2023, Oracle and/or its affiliates  |  Confidential: Highly Restricted</a:t>
            </a:r>
            <a:endParaRPr lang="en-US" dirty="0"/>
          </a:p>
        </p:txBody>
      </p:sp>
      <p:sp>
        <p:nvSpPr>
          <p:cNvPr id="20" name="Date">
            <a:extLst>
              <a:ext uri="{FF2B5EF4-FFF2-40B4-BE49-F238E27FC236}">
                <a16:creationId xmlns:a16="http://schemas.microsoft.com/office/drawing/2014/main" id="{65BA88F5-EF53-415B-8446-19188BE67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73138" y="6425604"/>
            <a:ext cx="2743200" cy="363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900" smtClean="0">
                <a:solidFill>
                  <a:srgbClr val="8B8580"/>
                </a:solidFill>
              </a:defRPr>
            </a:lvl1pPr>
          </a:lstStyle>
          <a:p>
            <a:fld id="{5357A513-3FA3-8943-A1F2-ECFFE81DC837}" type="datetime1">
              <a:rPr lang="en-US" smtClean="0"/>
              <a:t>2/19/2025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0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917" r:id="rId2"/>
    <p:sldLayoutId id="2147483928" r:id="rId3"/>
    <p:sldLayoutId id="2147483893" r:id="rId4"/>
    <p:sldLayoutId id="2147483774" r:id="rId5"/>
    <p:sldLayoutId id="2147483919" r:id="rId6"/>
    <p:sldLayoutId id="2147483922" r:id="rId7"/>
    <p:sldLayoutId id="2147483929" r:id="rId8"/>
    <p:sldLayoutId id="2147483920" r:id="rId9"/>
    <p:sldLayoutId id="2147483930" r:id="rId10"/>
    <p:sldLayoutId id="2147483931" r:id="rId11"/>
    <p:sldLayoutId id="2147483932" r:id="rId12"/>
    <p:sldLayoutId id="2147483936" r:id="rId13"/>
    <p:sldLayoutId id="2147483937" r:id="rId14"/>
    <p:sldLayoutId id="2147483933" r:id="rId15"/>
    <p:sldLayoutId id="2147483935" r:id="rId16"/>
    <p:sldLayoutId id="2147483938" r:id="rId17"/>
    <p:sldLayoutId id="2147483939" r:id="rId18"/>
    <p:sldLayoutId id="2147483761" r:id="rId19"/>
    <p:sldLayoutId id="2147483940" r:id="rId20"/>
    <p:sldLayoutId id="2147483969" r:id="rId21"/>
    <p:sldLayoutId id="2147483970" r:id="rId22"/>
    <p:sldLayoutId id="2147483974" r:id="rId23"/>
    <p:sldLayoutId id="2147483975" r:id="rId24"/>
    <p:sldLayoutId id="2147483781" r:id="rId25"/>
    <p:sldLayoutId id="2147483941" r:id="rId26"/>
    <p:sldLayoutId id="2147483756" r:id="rId27"/>
    <p:sldLayoutId id="2147483914" r:id="rId28"/>
    <p:sldLayoutId id="2147483754" r:id="rId29"/>
    <p:sldLayoutId id="2147483915" r:id="rId30"/>
    <p:sldLayoutId id="2147483778" r:id="rId31"/>
    <p:sldLayoutId id="2147483916" r:id="rId32"/>
    <p:sldLayoutId id="2147483762" r:id="rId33"/>
    <p:sldLayoutId id="2147483942" r:id="rId34"/>
    <p:sldLayoutId id="2147483766" r:id="rId35"/>
    <p:sldLayoutId id="2147483894" r:id="rId36"/>
    <p:sldLayoutId id="2147483769" r:id="rId37"/>
    <p:sldLayoutId id="2147483895" r:id="rId38"/>
    <p:sldLayoutId id="2147483768" r:id="rId39"/>
    <p:sldLayoutId id="2147483897" r:id="rId40"/>
    <p:sldLayoutId id="2147483898" r:id="rId41"/>
    <p:sldLayoutId id="2147483905" r:id="rId42"/>
    <p:sldLayoutId id="2147483749" r:id="rId43"/>
    <p:sldLayoutId id="2147483908" r:id="rId44"/>
    <p:sldLayoutId id="2147483751" r:id="rId45"/>
    <p:sldLayoutId id="2147483945" r:id="rId46"/>
    <p:sldLayoutId id="2147483752" r:id="rId47"/>
    <p:sldLayoutId id="2147483912" r:id="rId48"/>
    <p:sldLayoutId id="2147483763" r:id="rId49"/>
    <p:sldLayoutId id="2147483943" r:id="rId50"/>
    <p:sldLayoutId id="2147483744" r:id="rId51"/>
    <p:sldLayoutId id="2147483944" r:id="rId52"/>
    <p:sldLayoutId id="2147483742" r:id="rId53"/>
    <p:sldLayoutId id="2147483972" r:id="rId54"/>
    <p:sldLayoutId id="2147483973" r:id="rId5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en-US" sz="2400" b="1" i="0" kern="1200" baseline="0" dirty="0">
          <a:solidFill>
            <a:schemeClr val="tx1"/>
          </a:solidFill>
          <a:latin typeface="+mn-lt"/>
          <a:ea typeface="+mn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SzTx/>
        <a:buFont typeface="System Font Regular"/>
        <a:buNone/>
        <a:tabLst/>
        <a:defRPr sz="1800" b="0" i="0" kern="1200">
          <a:solidFill>
            <a:schemeClr val="tx1"/>
          </a:solidFill>
          <a:latin typeface="+mn-lt"/>
          <a:ea typeface="+mn-ea"/>
          <a:cs typeface="Oracle Sans Tab" panose="020B0503020204020204" pitchFamily="34" charset="0"/>
        </a:defRPr>
      </a:lvl1pPr>
      <a:lvl2pPr marL="365760" marR="0" indent="-182880" algn="l" defTabSz="914400" rtl="0" eaLnBrk="1" fontAlgn="auto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+mn-lt"/>
          <a:ea typeface="+mn-ea"/>
          <a:cs typeface="Oracle Sans Tab" panose="020B0503020204020204" pitchFamily="34" charset="0"/>
        </a:defRPr>
      </a:lvl2pPr>
      <a:lvl3pPr marL="547688" marR="0" indent="-182563" algn="l" defTabSz="914400" rtl="0" eaLnBrk="1" fontAlgn="auto" latinLnBrk="0" hangingPunct="1">
        <a:lnSpc>
          <a:spcPct val="95000"/>
        </a:lnSpc>
        <a:spcBef>
          <a:spcPts val="4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Oracle Sans Tab Light" panose="020B0403020204020204" pitchFamily="34" charset="0"/>
          <a:ea typeface="+mn-ea"/>
          <a:cs typeface="Oracle Sans Tab Light" panose="020B0403020204020204" pitchFamily="34" charset="0"/>
        </a:defRPr>
      </a:lvl3pPr>
      <a:lvl4pPr marL="730250" marR="0" indent="-182563" algn="l" defTabSz="914400" rtl="0" eaLnBrk="1" fontAlgn="auto" latinLnBrk="0" hangingPunct="1">
        <a:lnSpc>
          <a:spcPct val="95000"/>
        </a:lnSpc>
        <a:spcBef>
          <a:spcPts val="4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Oracle Sans Tab Light" panose="020B0403020204020204" pitchFamily="34" charset="0"/>
          <a:ea typeface="+mn-ea"/>
          <a:cs typeface="Oracle Sans Tab Light" panose="020B0403020204020204" pitchFamily="34" charset="0"/>
        </a:defRPr>
      </a:lvl4pPr>
      <a:lvl5pPr marL="914400" marR="0" indent="-182880" algn="l" defTabSz="914400" rtl="0" eaLnBrk="1" fontAlgn="auto" latinLnBrk="0" hangingPunct="1">
        <a:lnSpc>
          <a:spcPct val="95000"/>
        </a:lnSpc>
        <a:spcBef>
          <a:spcPts val="400"/>
        </a:spcBef>
        <a:spcAft>
          <a:spcPts val="0"/>
        </a:spcAft>
        <a:buClrTx/>
        <a:buSzTx/>
        <a:buFont typeface="System Font Regular"/>
        <a:buChar char="•"/>
        <a:tabLst/>
        <a:defRPr sz="1200" kern="1200">
          <a:solidFill>
            <a:schemeClr val="tx1"/>
          </a:solidFill>
          <a:latin typeface="Oracle Sans Tab Light" panose="020B0403020204020204" pitchFamily="34" charset="0"/>
          <a:ea typeface="+mn-ea"/>
          <a:cs typeface="Oracle Sans Tab Light" panose="020B0403020204020204" pitchFamily="34" charset="0"/>
        </a:defRPr>
      </a:lvl5pPr>
      <a:lvl6pPr marL="1097280" indent="-182880" algn="l" defTabSz="914400" rtl="0" eaLnBrk="1" latinLnBrk="0" hangingPunct="1">
        <a:lnSpc>
          <a:spcPct val="95000"/>
        </a:lnSpc>
        <a:spcBef>
          <a:spcPts val="400"/>
        </a:spcBef>
        <a:spcAft>
          <a:spcPts val="0"/>
        </a:spcAft>
        <a:buSzPct val="100000"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Oracle Sans Light" panose="020B0403020204020204" pitchFamily="34" charset="0"/>
          <a:ea typeface="+mn-ea"/>
          <a:cs typeface="Oracle Sans Light" panose="020B0403020204020204" pitchFamily="34" charset="0"/>
        </a:defRPr>
      </a:lvl6pPr>
      <a:lvl7pPr marL="1280160" indent="-182880" algn="l" defTabSz="914400" rtl="0" eaLnBrk="1" latinLnBrk="0" hangingPunct="1">
        <a:lnSpc>
          <a:spcPct val="95000"/>
        </a:lnSpc>
        <a:spcBef>
          <a:spcPts val="400"/>
        </a:spcBef>
        <a:spcAft>
          <a:spcPts val="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Oracle Sans Light" panose="020B0403020204020204" pitchFamily="34" charset="0"/>
          <a:ea typeface="+mn-ea"/>
          <a:cs typeface="Oracle Sans Light" panose="020B0403020204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52" userDrawn="1">
          <p15:clr>
            <a:srgbClr val="F26B43"/>
          </p15:clr>
        </p15:guide>
        <p15:guide id="5" pos="480" userDrawn="1">
          <p15:clr>
            <a:srgbClr val="F26B43"/>
          </p15:clr>
        </p15:guide>
        <p15:guide id="6" orient="horz" pos="795" userDrawn="1">
          <p15:clr>
            <a:srgbClr val="F26B43"/>
          </p15:clr>
        </p15:guide>
        <p15:guide id="7" orient="horz" pos="590" userDrawn="1">
          <p15:clr>
            <a:srgbClr val="F26B43"/>
          </p15:clr>
        </p15:guide>
        <p15:guide id="8" pos="72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1D01F-8911-D28C-B0DD-5034EA417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03CBF-F979-5B4D-D989-5985CF12FE1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5751D37-16BB-2846-B29C-A225A4B3D285}" type="datetime1">
              <a:rPr lang="en-US" smtClean="0"/>
              <a:pPr algn="r"/>
              <a:t>2/19/2025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8404BD1-354C-F2CD-FBB1-520CE0C074D5}"/>
              </a:ext>
            </a:extLst>
          </p:cNvPr>
          <p:cNvSpPr/>
          <p:nvPr/>
        </p:nvSpPr>
        <p:spPr>
          <a:xfrm>
            <a:off x="3307793" y="979849"/>
            <a:ext cx="8237163" cy="446722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2C5967"/>
                </a:solidFill>
              </a:rPr>
              <a:t>Who is </a:t>
            </a:r>
            <a:r>
              <a:rPr lang="cs-CZ" b="1" dirty="0">
                <a:solidFill>
                  <a:srgbClr val="2C5967"/>
                </a:solidFill>
              </a:rPr>
              <a:t>Veronika</a:t>
            </a:r>
            <a:r>
              <a:rPr lang="en-US" b="1" dirty="0">
                <a:solidFill>
                  <a:srgbClr val="2C5967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solidFill>
                  <a:srgbClr val="2C5967"/>
                </a:solidFill>
              </a:rPr>
              <a:t>Veronika</a:t>
            </a:r>
            <a:r>
              <a:rPr lang="en-US" sz="1200" dirty="0">
                <a:solidFill>
                  <a:srgbClr val="2C5967"/>
                </a:solidFill>
              </a:rPr>
              <a:t> works as a </a:t>
            </a:r>
            <a:r>
              <a:rPr lang="cs-CZ" sz="1200" dirty="0">
                <a:solidFill>
                  <a:srgbClr val="2C5967"/>
                </a:solidFill>
              </a:rPr>
              <a:t>Senior </a:t>
            </a:r>
            <a:r>
              <a:rPr lang="en-US" sz="1200" dirty="0">
                <a:solidFill>
                  <a:srgbClr val="2C5967"/>
                </a:solidFill>
              </a:rPr>
              <a:t>HR </a:t>
            </a:r>
            <a:r>
              <a:rPr lang="cs-CZ" sz="1200" dirty="0">
                <a:solidFill>
                  <a:srgbClr val="2C5967"/>
                </a:solidFill>
              </a:rPr>
              <a:t>C</a:t>
            </a:r>
            <a:r>
              <a:rPr lang="en-US" sz="1200" dirty="0" err="1">
                <a:solidFill>
                  <a:srgbClr val="2C5967"/>
                </a:solidFill>
              </a:rPr>
              <a:t>onsultant</a:t>
            </a:r>
            <a:r>
              <a:rPr lang="cs-CZ" sz="1200" dirty="0">
                <a:solidFill>
                  <a:srgbClr val="2C5967"/>
                </a:solidFill>
              </a:rPr>
              <a:t> at Oracle Czech Republic. With 16 years compex </a:t>
            </a:r>
            <a:r>
              <a:rPr lang="en-US" sz="1200" dirty="0">
                <a:solidFill>
                  <a:srgbClr val="2C5967"/>
                </a:solidFill>
              </a:rPr>
              <a:t>experience across HR areas, </a:t>
            </a:r>
            <a:r>
              <a:rPr lang="cs-CZ" sz="1200" dirty="0">
                <a:solidFill>
                  <a:srgbClr val="2C5967"/>
                </a:solidFill>
              </a:rPr>
              <a:t>she is </a:t>
            </a:r>
            <a:r>
              <a:rPr lang="en-US" sz="1200" dirty="0">
                <a:solidFill>
                  <a:srgbClr val="2C5967"/>
                </a:solidFill>
              </a:rPr>
              <a:t>currently </a:t>
            </a:r>
            <a:r>
              <a:rPr lang="en-US" sz="1200" dirty="0" err="1">
                <a:solidFill>
                  <a:srgbClr val="2C5967"/>
                </a:solidFill>
              </a:rPr>
              <a:t>speciali</a:t>
            </a:r>
            <a:r>
              <a:rPr lang="cs-CZ" sz="1200" dirty="0">
                <a:solidFill>
                  <a:srgbClr val="2C5967"/>
                </a:solidFill>
              </a:rPr>
              <a:t>zed</a:t>
            </a:r>
            <a:r>
              <a:rPr lang="en-US" sz="1200" dirty="0">
                <a:solidFill>
                  <a:srgbClr val="2C5967"/>
                </a:solidFill>
              </a:rPr>
              <a:t> as a </a:t>
            </a:r>
            <a:r>
              <a:rPr lang="cs-CZ" sz="1200" dirty="0">
                <a:solidFill>
                  <a:srgbClr val="2C5967"/>
                </a:solidFill>
              </a:rPr>
              <a:t>general HR Business Partner </a:t>
            </a:r>
            <a:r>
              <a:rPr lang="en-US" sz="1200" dirty="0">
                <a:solidFill>
                  <a:srgbClr val="2C5967"/>
                </a:solidFill>
              </a:rPr>
              <a:t>with a strong focus on learning and development</a:t>
            </a:r>
            <a:r>
              <a:rPr lang="cs-CZ" sz="1200" dirty="0">
                <a:solidFill>
                  <a:srgbClr val="2C5967"/>
                </a:solidFill>
              </a:rPr>
              <a:t>,</a:t>
            </a:r>
            <a:r>
              <a:rPr lang="en-US" sz="1200" dirty="0">
                <a:solidFill>
                  <a:srgbClr val="2C5967"/>
                </a:solidFill>
              </a:rPr>
              <a:t> performance</a:t>
            </a:r>
            <a:r>
              <a:rPr lang="cs-CZ" sz="1200" dirty="0">
                <a:solidFill>
                  <a:srgbClr val="2C5967"/>
                </a:solidFill>
              </a:rPr>
              <a:t> and talent</a:t>
            </a:r>
            <a:r>
              <a:rPr lang="en-US" sz="1200" dirty="0">
                <a:solidFill>
                  <a:srgbClr val="2C5967"/>
                </a:solidFill>
              </a:rPr>
              <a:t> management</a:t>
            </a:r>
            <a:r>
              <a:rPr lang="cs-CZ" sz="1200" dirty="0">
                <a:solidFill>
                  <a:srgbClr val="2C5967"/>
                </a:solidFill>
              </a:rPr>
              <a:t>, dismissals, grievances, </a:t>
            </a:r>
            <a:r>
              <a:rPr lang="en-US" sz="1200" dirty="0">
                <a:solidFill>
                  <a:srgbClr val="2C5967"/>
                </a:solidFill>
              </a:rPr>
              <a:t>employee relations,</a:t>
            </a:r>
            <a:r>
              <a:rPr lang="cs-CZ" sz="1200" dirty="0">
                <a:solidFill>
                  <a:srgbClr val="2C5967"/>
                </a:solidFill>
              </a:rPr>
              <a:t> continuous improvement of HR processes</a:t>
            </a:r>
            <a:r>
              <a:rPr lang="en-US" sz="1200" dirty="0">
                <a:solidFill>
                  <a:srgbClr val="2C5967"/>
                </a:solidFill>
              </a:rPr>
              <a:t> and psychological assessments (DISC certified), supporting teams in growth and achieving results. </a:t>
            </a:r>
            <a:endParaRPr lang="cs-CZ" sz="1200" dirty="0">
              <a:solidFill>
                <a:srgbClr val="2C5967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solidFill>
                  <a:srgbClr val="2C5967"/>
                </a:solidFill>
              </a:rPr>
              <a:t>She has held various internal or exteranl HR roles at international companies like Oracle, NetSuite, as well as in local companies like CatCut, Vykupto or Promoteri.eu.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2C5967"/>
                </a:solidFill>
              </a:rPr>
              <a:t>With a master’s degree in psychology and a focus on work-life balance strategies, she combines practical HR knowledge with psychological insights to support employees and leadership effectively.</a:t>
            </a:r>
            <a:endParaRPr lang="cs-CZ" sz="1200" dirty="0">
              <a:solidFill>
                <a:srgbClr val="2C5967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F236F8-A53B-CF34-F4B0-A0E9868D46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35086" cy="6858000"/>
          </a:xfrm>
          <a:prstGeom prst="rect">
            <a:avLst/>
          </a:prstGeom>
          <a:solidFill>
            <a:srgbClr val="2C5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633D5-DE15-BD77-0258-F363A8E95A9D}"/>
              </a:ext>
            </a:extLst>
          </p:cNvPr>
          <p:cNvSpPr txBox="1"/>
          <p:nvPr/>
        </p:nvSpPr>
        <p:spPr>
          <a:xfrm>
            <a:off x="392828" y="4598364"/>
            <a:ext cx="252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Veronika Dvorakova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95DD91-3191-488E-C229-9F50B5C0E7C0}"/>
              </a:ext>
            </a:extLst>
          </p:cNvPr>
          <p:cNvCxnSpPr>
            <a:cxnSpLocks/>
          </p:cNvCxnSpPr>
          <p:nvPr/>
        </p:nvCxnSpPr>
        <p:spPr>
          <a:xfrm>
            <a:off x="322490" y="5020718"/>
            <a:ext cx="25924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17" descr="A person with blonde hair smiling&#10;&#10;Description automatically generated">
            <a:extLst>
              <a:ext uri="{FF2B5EF4-FFF2-40B4-BE49-F238E27FC236}">
                <a16:creationId xmlns:a16="http://schemas.microsoft.com/office/drawing/2014/main" id="{F09C1A8C-4124-19DF-8DE9-0880412E6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" y="1676675"/>
            <a:ext cx="2592474" cy="25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rent Master Pillars">
  <a:themeElements>
    <a:clrScheme name="Oracle Redwood 08-26-2020">
      <a:dk1>
        <a:srgbClr val="312D2A"/>
      </a:dk1>
      <a:lt1>
        <a:srgbClr val="FCFBFA"/>
      </a:lt1>
      <a:dk2>
        <a:srgbClr val="312D2A"/>
      </a:dk2>
      <a:lt2>
        <a:srgbClr val="FCFBFA"/>
      </a:lt2>
      <a:accent1>
        <a:srgbClr val="C74634"/>
      </a:accent1>
      <a:accent2>
        <a:srgbClr val="FACD62"/>
      </a:accent2>
      <a:accent3>
        <a:srgbClr val="94AFAF"/>
      </a:accent3>
      <a:accent4>
        <a:srgbClr val="2B6242"/>
      </a:accent4>
      <a:accent5>
        <a:srgbClr val="AE562C"/>
      </a:accent5>
      <a:accent6>
        <a:srgbClr val="759C6C"/>
      </a:accent6>
      <a:hlink>
        <a:srgbClr val="00688C"/>
      </a:hlink>
      <a:folHlink>
        <a:srgbClr val="00688C"/>
      </a:folHlink>
    </a:clrScheme>
    <a:fontScheme name="Oracle Sans Tabular">
      <a:majorFont>
        <a:latin typeface="Georgia"/>
        <a:ea typeface=""/>
        <a:cs typeface=""/>
      </a:majorFont>
      <a:minorFont>
        <a:latin typeface="Oracle Sans Tab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cean">
      <a:srgbClr val="2C5967"/>
    </a:custClr>
    <a:custClr name="Surf">
      <a:srgbClr val="41817E"/>
    </a:custClr>
    <a:custClr name="Sand">
      <a:srgbClr val="E5DBBE"/>
    </a:custClr>
    <a:custClr name="Pebble">
      <a:srgbClr val="8B8580"/>
    </a:custClr>
    <a:custClr name="Granite">
      <a:srgbClr val="67605B"/>
    </a:custClr>
    <a:custClr name="Position 6">
      <a:srgbClr val="FFFFFF"/>
    </a:custClr>
    <a:custClr name="Highlight/hyperlink dark theme">
      <a:srgbClr val="F0CC71"/>
    </a:custClr>
    <a:custClr name="Highlight/numbered list light theme">
      <a:srgbClr val="AE562C"/>
    </a:custClr>
    <a:custClr name="Hyperlink light theme (default)">
      <a:srgbClr val="00688C"/>
    </a:custClr>
    <a:custClr name="Numbered list dark theme">
      <a:srgbClr val="759C6C"/>
    </a:custClr>
    <a:custClr name="Brand: Neutral 30">
      <a:srgbClr val="F1EFED"/>
    </a:custClr>
    <a:custClr name="Developer: Pebble 30">
      <a:srgbClr val="E7F0FD"/>
    </a:custClr>
    <a:custClr name="Database: Slate 30">
      <a:srgbClr val="E7F2F2"/>
    </a:custClr>
    <a:custClr name="Cloud Platform: Pine 30">
      <a:srgbClr val="E0F5E7"/>
    </a:custClr>
    <a:custClr name="Finance / Operations: Teal 30">
      <a:srgbClr val="E8F1F0"/>
    </a:custClr>
    <a:custClr name="NetSuite: Ocean 30">
      <a:srgbClr val="E7F2F5"/>
    </a:custClr>
    <a:custClr name="GBU: Lilac 30">
      <a:srgbClr val="EBEFFE"/>
    </a:custClr>
    <a:custClr name="CX/Marketing: Plum 30">
      <a:srgbClr val="F5ECFB"/>
    </a:custClr>
    <a:custClr name="HCM/HR: Rose 30">
      <a:srgbClr val="FBECEF"/>
    </a:custClr>
    <a:custClr name="SCM: Sienna 30">
      <a:srgbClr val="FCEDD9"/>
    </a:custClr>
    <a:custClr name="Brand: Neutral 70">
      <a:srgbClr val="AEA8A2"/>
    </a:custClr>
    <a:custClr name="Developer: Pebble 70">
      <a:srgbClr val="A2AAB6"/>
    </a:custClr>
    <a:custClr name="Database: Slate 70">
      <a:srgbClr val="99ADAE"/>
    </a:custClr>
    <a:custClr name="Cloud Platform: Pine 70">
      <a:srgbClr val="86B596"/>
    </a:custClr>
    <a:custClr name="Finance / Operations: Teal 70">
      <a:srgbClr val="89B2B0"/>
    </a:custClr>
    <a:custClr name="NetSuite: Ocean 70">
      <a:srgbClr val="81B2C3"/>
    </a:custClr>
    <a:custClr name="GBU: Lilac 70">
      <a:srgbClr val="A0A9C5"/>
    </a:custClr>
    <a:custClr name="CX/Marketing: Plum 70">
      <a:srgbClr val="B7A1C4"/>
    </a:custClr>
    <a:custClr name="HCM/HR: Rose 70">
      <a:srgbClr val="CE9BA7"/>
    </a:custClr>
    <a:custClr name="SCM: Sienna 70">
      <a:srgbClr val="D39F5D"/>
    </a:custClr>
    <a:custClr name="Brand: Neutral 140">
      <a:srgbClr val="514C47"/>
    </a:custClr>
    <a:custClr name="Developer: Pebble 140">
      <a:srgbClr val="494D53"/>
    </a:custClr>
    <a:custClr name="Database: Slate 140">
      <a:srgbClr val="464F4F"/>
    </a:custClr>
    <a:custClr name="Cloud Platform: Pine 140">
      <a:srgbClr val="33553C"/>
    </a:custClr>
    <a:custClr name="Finance / Operations: Teal 140">
      <a:srgbClr val="315357"/>
    </a:custClr>
    <a:custClr name="NetSuite: Ocean 140">
      <a:srgbClr val="2C5266"/>
    </a:custClr>
    <a:custClr name="GBU: Lilac 140">
      <a:srgbClr val="464C68"/>
    </a:custClr>
    <a:custClr name="CX/Marketing: Plum 140">
      <a:srgbClr val="594564"/>
    </a:custClr>
    <a:custClr name="HCM/HR: Rose 140">
      <a:srgbClr val="6C3F49"/>
    </a:custClr>
    <a:custClr name="SCM: Sienna 140">
      <a:srgbClr val="713F25"/>
    </a:custClr>
    <a:custClr name="Brand: Neutral 170">
      <a:srgbClr val="312D2A"/>
    </a:custClr>
    <a:custClr name="Developer: Pebble 170">
      <a:srgbClr val="2B2E32"/>
    </a:custClr>
    <a:custClr name="Database: Slate 170">
      <a:srgbClr val="2A2F2F"/>
    </a:custClr>
    <a:custClr name="Cloud Platform: Pine 170">
      <a:srgbClr val="1E3224"/>
    </a:custClr>
    <a:custClr name="Finance / Operations: Teal 170">
      <a:srgbClr val="1E3133"/>
    </a:custClr>
    <a:custClr name="NetSuite: Ocean 170">
      <a:srgbClr val="1A2F3F"/>
    </a:custClr>
    <a:custClr name="GBU: Lilac 170">
      <a:srgbClr val="2A2D3F"/>
    </a:custClr>
    <a:custClr name="CX/Marketing: Plum 170">
      <a:srgbClr val="36293C"/>
    </a:custClr>
    <a:custClr name="HCM/HR: Rose 170">
      <a:srgbClr val="41242B"/>
    </a:custClr>
    <a:custClr name="SCM: Sienna 170">
      <a:srgbClr val="442616"/>
    </a:custClr>
  </a:custClrLst>
  <a:extLst>
    <a:ext uri="{05A4C25C-085E-4340-85A3-A5531E510DB2}">
      <thm15:themeFamily xmlns:thm15="http://schemas.microsoft.com/office/thememl/2012/main" name="Presentation12" id="{6CAA225E-8A7B-9F46-83C9-41A1A10A6F9A}" vid="{5D662AC4-7AAA-A34B-92C9-EE5B3A44B96A}"/>
    </a:ext>
  </a:extLst>
</a:theme>
</file>

<file path=ppt/theme/theme2.xml><?xml version="1.0" encoding="utf-8"?>
<a:theme xmlns:a="http://schemas.openxmlformats.org/drawingml/2006/main" name="Office Theme">
  <a:themeElements>
    <a:clrScheme name="Oracle 1.13 original colors">
      <a:dk1>
        <a:srgbClr val="312D2A"/>
      </a:dk1>
      <a:lt1>
        <a:srgbClr val="FCFBFA"/>
      </a:lt1>
      <a:dk2>
        <a:srgbClr val="312D2A"/>
      </a:dk2>
      <a:lt2>
        <a:srgbClr val="FCFBFA"/>
      </a:lt2>
      <a:accent1>
        <a:srgbClr val="C74634"/>
      </a:accent1>
      <a:accent2>
        <a:srgbClr val="FACD62"/>
      </a:accent2>
      <a:accent3>
        <a:srgbClr val="94AFAF"/>
      </a:accent3>
      <a:accent4>
        <a:srgbClr val="2B6242"/>
      </a:accent4>
      <a:accent5>
        <a:srgbClr val="AE562C"/>
      </a:accent5>
      <a:accent6>
        <a:srgbClr val="759C6C"/>
      </a:accent6>
      <a:hlink>
        <a:srgbClr val="2C5967"/>
      </a:hlink>
      <a:folHlink>
        <a:srgbClr val="2C5967"/>
      </a:folHlink>
    </a:clrScheme>
    <a:fontScheme name="Oracle">
      <a:majorFont>
        <a:latin typeface="Georgia"/>
        <a:ea typeface=""/>
        <a:cs typeface=""/>
      </a:majorFont>
      <a:minorFont>
        <a:latin typeface="Oracl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cle 1.13 original colors">
      <a:dk1>
        <a:srgbClr val="312D2A"/>
      </a:dk1>
      <a:lt1>
        <a:srgbClr val="FCFBFA"/>
      </a:lt1>
      <a:dk2>
        <a:srgbClr val="312D2A"/>
      </a:dk2>
      <a:lt2>
        <a:srgbClr val="FCFBFA"/>
      </a:lt2>
      <a:accent1>
        <a:srgbClr val="C74634"/>
      </a:accent1>
      <a:accent2>
        <a:srgbClr val="FACD62"/>
      </a:accent2>
      <a:accent3>
        <a:srgbClr val="94AFAF"/>
      </a:accent3>
      <a:accent4>
        <a:srgbClr val="2B6242"/>
      </a:accent4>
      <a:accent5>
        <a:srgbClr val="AE562C"/>
      </a:accent5>
      <a:accent6>
        <a:srgbClr val="759C6C"/>
      </a:accent6>
      <a:hlink>
        <a:srgbClr val="2C5967"/>
      </a:hlink>
      <a:folHlink>
        <a:srgbClr val="2C5967"/>
      </a:folHlink>
    </a:clrScheme>
    <a:fontScheme name="Oracle">
      <a:majorFont>
        <a:latin typeface="Georgia"/>
        <a:ea typeface=""/>
        <a:cs typeface=""/>
      </a:majorFont>
      <a:minorFont>
        <a:latin typeface="Oracl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acle Redwood 06-2020">
    <a:dk1>
      <a:srgbClr val="312D2A"/>
    </a:dk1>
    <a:lt1>
      <a:srgbClr val="FCFBFA"/>
    </a:lt1>
    <a:dk2>
      <a:srgbClr val="312D2A"/>
    </a:dk2>
    <a:lt2>
      <a:srgbClr val="FCFBFA"/>
    </a:lt2>
    <a:accent1>
      <a:srgbClr val="C74634"/>
    </a:accent1>
    <a:accent2>
      <a:srgbClr val="FACD62"/>
    </a:accent2>
    <a:accent3>
      <a:srgbClr val="94AFAF"/>
    </a:accent3>
    <a:accent4>
      <a:srgbClr val="2B6242"/>
    </a:accent4>
    <a:accent5>
      <a:srgbClr val="AE562C"/>
    </a:accent5>
    <a:accent6>
      <a:srgbClr val="759C6C"/>
    </a:accent6>
    <a:hlink>
      <a:srgbClr val="2C5967"/>
    </a:hlink>
    <a:folHlink>
      <a:srgbClr val="2C596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Parent Master Pillars</Template>
  <TotalTime>1990</TotalTime>
  <Words>142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Oracle Sans Light</vt:lpstr>
      <vt:lpstr>Oracle Sans Tab</vt:lpstr>
      <vt:lpstr>Oracle Sans Tab Light</vt:lpstr>
      <vt:lpstr>System Font Regular</vt:lpstr>
      <vt:lpstr>Parent Master Pillars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different about this template?</dc:title>
  <dc:creator>Liisa Herold</dc:creator>
  <cp:lastModifiedBy>Veronika Dvorakova</cp:lastModifiedBy>
  <cp:revision>94</cp:revision>
  <dcterms:created xsi:type="dcterms:W3CDTF">2023-01-26T10:51:47Z</dcterms:created>
  <dcterms:modified xsi:type="dcterms:W3CDTF">2025-02-19T14:30:47Z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2231507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D8.0.11</vt:lpwstr>
  </property>
</Properties>
</file>