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CB1"/>
    <a:srgbClr val="1F7EE7"/>
    <a:srgbClr val="7DD330"/>
    <a:srgbClr val="00CC00"/>
    <a:srgbClr val="0C7CD2"/>
    <a:srgbClr val="AE1517"/>
    <a:srgbClr val="CC0000"/>
    <a:srgbClr val="758C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85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A6A12-83B6-4A11-9033-9686C05AFF4B}" type="datetimeFigureOut">
              <a:rPr lang="cs-CZ" smtClean="0"/>
              <a:pPr/>
              <a:t>16.12.2010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90DF8-EB5E-4232-AC13-8923E2008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0DF8-EB5E-4232-AC13-8923E200853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27" descr="nb v rufghjf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1"/>
                </a:solidFill>
              </a:rPr>
              <a:t>Page </a:t>
            </a:r>
            <a:fld id="{743999C2-7165-43AE-BC87-56DF94782FBA}" type="slidenum">
              <a:rPr lang="fr-FR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v&#269;a\Desktop\sporic_ekoinkubator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22" descr="bvcb dfbvc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Nadpis 4"/>
          <p:cNvSpPr>
            <a:spLocks noGrp="1"/>
          </p:cNvSpPr>
          <p:nvPr>
            <p:ph type="title"/>
          </p:nvPr>
        </p:nvSpPr>
        <p:spPr bwMode="auto">
          <a:xfrm>
            <a:off x="142844" y="64292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Letní škola </a:t>
            </a:r>
            <a:r>
              <a:rPr lang="cs-CZ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EkoInkubátor</a:t>
            </a:r>
            <a:endParaRPr lang="cs-CZ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71406" y="1814514"/>
            <a:ext cx="3429024" cy="1042982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cs-CZ" b="1" dirty="0" smtClean="0">
                <a:ln>
                  <a:solidFill>
                    <a:srgbClr val="023CB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Kamila Zmeškalová</a:t>
            </a:r>
          </a:p>
          <a:p>
            <a:pPr>
              <a:buNone/>
            </a:pPr>
            <a:r>
              <a:rPr lang="cs-CZ" b="1" dirty="0" smtClean="0">
                <a:ln>
                  <a:solidFill>
                    <a:srgbClr val="023CB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Eva </a:t>
            </a:r>
            <a:r>
              <a:rPr lang="cs-CZ" b="1" dirty="0" err="1" smtClean="0">
                <a:ln>
                  <a:solidFill>
                    <a:srgbClr val="023CB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Tobolová</a:t>
            </a:r>
            <a:endParaRPr lang="cs-CZ" b="1" dirty="0" smtClean="0">
              <a:ln>
                <a:solidFill>
                  <a:srgbClr val="023CB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572132" y="1785926"/>
            <a:ext cx="3471858" cy="1214446"/>
          </a:xfrm>
        </p:spPr>
        <p:txBody>
          <a:bodyPr/>
          <a:lstStyle/>
          <a:p>
            <a:pPr algn="r">
              <a:buNone/>
            </a:pPr>
            <a:r>
              <a:rPr lang="cs-CZ" b="1" dirty="0" smtClean="0">
                <a:ln>
                  <a:solidFill>
                    <a:srgbClr val="023CB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Ondřej </a:t>
            </a:r>
            <a:r>
              <a:rPr lang="cs-CZ" b="1" dirty="0" err="1" smtClean="0">
                <a:ln>
                  <a:solidFill>
                    <a:srgbClr val="023CB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Havlena</a:t>
            </a:r>
            <a:endParaRPr lang="cs-CZ" b="1" dirty="0" smtClean="0">
              <a:ln>
                <a:solidFill>
                  <a:srgbClr val="023CB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cs-CZ" b="1" dirty="0" smtClean="0">
                <a:ln>
                  <a:solidFill>
                    <a:srgbClr val="023CB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Jindřich </a:t>
            </a:r>
            <a:r>
              <a:rPr lang="cs-CZ" b="1" dirty="0" err="1" smtClean="0">
                <a:ln>
                  <a:solidFill>
                    <a:srgbClr val="023CB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Anděra</a:t>
            </a:r>
            <a:endParaRPr lang="cs-CZ" b="1" dirty="0" smtClean="0">
              <a:ln>
                <a:solidFill>
                  <a:srgbClr val="023CB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67249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endParaRPr lang="cs-CZ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214346" y="2357430"/>
            <a:ext cx="3519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endParaRPr lang="cs-CZ" sz="5400" dirty="0">
              <a:ln w="10160">
                <a:solidFill>
                  <a:srgbClr val="1F7EE7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Termíny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4079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5114932"/>
                <a:gridCol w="31146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Položka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Datum konání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Termín konání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Letní školy </a:t>
                      </a:r>
                      <a:r>
                        <a:rPr lang="cs-CZ" baseline="0" dirty="0" err="1" smtClean="0">
                          <a:latin typeface="Calibri" pitchFamily="34" charset="0"/>
                          <a:cs typeface="Calibri" pitchFamily="34" charset="0"/>
                        </a:rPr>
                        <a:t>EkoInkubátor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15. – 24. 8.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Přihlašování do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30.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6. 2011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Informace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na webu FSS a ESF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14. 2. 2011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Nástěnky na fakultách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21. 2. 2011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Pozvánky v IS MU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21. 2. 2011,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16. 5. 2011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Hromadný email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21. 2. 2011, 23. 5. 2011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Tramvaj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březen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Spořič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obrazovky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březen,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duben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Propagační stánek, letáky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v týdnu od 14. – 18. 3.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Reklama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na </a:t>
                      </a:r>
                      <a:r>
                        <a:rPr lang="cs-CZ" baseline="0" dirty="0" err="1" smtClean="0">
                          <a:latin typeface="Calibri" pitchFamily="34" charset="0"/>
                          <a:cs typeface="Calibri" pitchFamily="34" charset="0"/>
                        </a:rPr>
                        <a:t>Facebooku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květen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Časový harmonogram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Položka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Časový fond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Příprava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 hodiny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Propagační stánek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24 hodin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Plakáty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8 hodin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Hromadné emaily,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pozvánky v IS, reklama na FB, informace na webu,…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4 hodiny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Rezerva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 hodiny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porovnáním počtu přihlášených studentů v IS MU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kontrola rozpočtu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kontrola časového harmonogramu</a:t>
            </a:r>
          </a:p>
          <a:p>
            <a:r>
              <a:rPr lang="cs-CZ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zpětná vazba 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pomocí dotazníků</a:t>
            </a:r>
            <a:endParaRPr lang="cs-CZ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87603"/>
            <a:ext cx="7772400" cy="1470025"/>
          </a:xfrm>
        </p:spPr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Děkujeme za pozornost.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title"/>
          </p:nvPr>
        </p:nvSpPr>
        <p:spPr bwMode="auto">
          <a:xfrm>
            <a:off x="485804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Hlavní problém</a:t>
            </a:r>
          </a:p>
        </p:txBody>
      </p:sp>
      <p:sp>
        <p:nvSpPr>
          <p:cNvPr id="3075" name="Zástupný symbol pro obsah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nízký počet uchazečů (nízký zájem)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konkurence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nedostatečná informovanost studentů</a:t>
            </a:r>
          </a:p>
          <a:p>
            <a:pPr eaLnBrk="1" hangingPunct="1">
              <a:buNone/>
            </a:pPr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Cíl kampaně</a:t>
            </a:r>
            <a:endParaRPr lang="cs-CZ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99" name="Zástupný symbol pro obsah 4"/>
          <p:cNvSpPr>
            <a:spLocks noGrp="1"/>
          </p:cNvSpPr>
          <p:nvPr>
            <p:ph idx="1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získat pro letní školu 35 účastníků</a:t>
            </a:r>
          </a:p>
          <a:p>
            <a:pPr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zvýšit povědomí o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EkoInkubátoru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mezi studenty</a:t>
            </a:r>
          </a:p>
          <a:p>
            <a:pPr eaLnBrk="1" hangingPunct="1">
              <a:buNone/>
            </a:pPr>
            <a:endParaRPr lang="cs-CZ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None/>
            </a:pPr>
            <a:r>
              <a:rPr lang="cs-CZ" sz="3600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… je jen na Tobě, jestli dáš přírodě šanci.</a:t>
            </a:r>
          </a:p>
        </p:txBody>
      </p:sp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Primární cílová skupina </a:t>
            </a:r>
          </a:p>
          <a:p>
            <a:pPr lvl="1" algn="just"/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studenti ESF a FSS MU</a:t>
            </a:r>
          </a:p>
          <a:p>
            <a:pPr algn="just"/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Sekundární cílová skupina </a:t>
            </a:r>
          </a:p>
          <a:p>
            <a:pPr lvl="1" algn="just"/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studenti ostatních VŠ v ČR kromě pražských VŠ, ekonomické zaměření, ekologie či ochrana přírody</a:t>
            </a:r>
            <a:endParaRPr lang="cs-CZ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Komunikační kampaň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hromadný email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informace na webu ESF a FSS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nástěnka na ESF a FSS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pozvánky v </a:t>
            </a: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ISu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MU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spořič obrazovky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letáky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tramvaj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reklama na FB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propagační stánek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úvodní stránka v IE na počítačích FSS a ESF</a:t>
            </a:r>
          </a:p>
          <a:p>
            <a:endParaRPr lang="cs-CZ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Návrh letáku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4786322"/>
            <a:ext cx="2643174" cy="207167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6" descr="letak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3772"/>
            <a:ext cx="7977781" cy="5639937"/>
          </a:xfr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Návrh plakátu</a:t>
            </a:r>
            <a:endParaRPr lang="cs-CZ" dirty="0"/>
          </a:p>
        </p:txBody>
      </p:sp>
      <p:pic>
        <p:nvPicPr>
          <p:cNvPr id="4" name="Zástupný symbol pro obsah 3" descr="Graf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731521"/>
            <a:ext cx="4332384" cy="6126480"/>
          </a:xfrm>
        </p:spPr>
      </p:pic>
      <p:sp>
        <p:nvSpPr>
          <p:cNvPr id="5" name="Obdélník 4"/>
          <p:cNvSpPr/>
          <p:nvPr/>
        </p:nvSpPr>
        <p:spPr>
          <a:xfrm>
            <a:off x="8001024" y="6286520"/>
            <a:ext cx="1071570" cy="500042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poric_ekoinkubato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33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chemeClr val="accent1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Calibri" pitchFamily="34" charset="0"/>
              </a:rPr>
              <a:t>Rozpočet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3312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Položka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Umístění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Počet ks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Doba trvání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Celkem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v Kč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Plakát A4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tramvaj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 měsíc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5 400,-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58558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Plakát A4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nástěnky, propagační stánek,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koleje, menzy,…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150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1 200,-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Leták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A5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propagační stánek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2 300,-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Reklama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Calibri" pitchFamily="34" charset="0"/>
                          <a:cs typeface="Calibri" pitchFamily="34" charset="0"/>
                        </a:rPr>
                        <a:t>Facebook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 měsíc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650,-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Rezerva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450,-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7929586" y="6286520"/>
            <a:ext cx="1142976" cy="428628"/>
          </a:xfrm>
          <a:prstGeom prst="rect">
            <a:avLst/>
          </a:prstGeom>
          <a:solidFill>
            <a:srgbClr val="023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330</Words>
  <Application>Microsoft Office PowerPoint</Application>
  <PresentationFormat>Předvádění na obrazovce (4:3)</PresentationFormat>
  <Paragraphs>101</Paragraphs>
  <Slides>13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Modèle par défaut</vt:lpstr>
      <vt:lpstr>Letní škola EkoInkubátor</vt:lpstr>
      <vt:lpstr>Hlavní problém</vt:lpstr>
      <vt:lpstr>Cíl kampaně</vt:lpstr>
      <vt:lpstr>Cílová skupina</vt:lpstr>
      <vt:lpstr>Komunikační kampaň</vt:lpstr>
      <vt:lpstr>Návrh letáku</vt:lpstr>
      <vt:lpstr>Návrh plakátu</vt:lpstr>
      <vt:lpstr>Snímek 8</vt:lpstr>
      <vt:lpstr>Rozpočet</vt:lpstr>
      <vt:lpstr>Termíny</vt:lpstr>
      <vt:lpstr>Časový harmonogram</vt:lpstr>
      <vt:lpstr>Kontrola</vt:lpstr>
      <vt:lpstr>Děkujeme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Carrying Earth</dc:title>
  <dc:creator>www.powerpointstyles.com</dc:creator>
  <dc:description>Image credit to FreeDigitalPhotos.net</dc:description>
  <cp:lastModifiedBy>admin</cp:lastModifiedBy>
  <cp:revision>52</cp:revision>
  <dcterms:created xsi:type="dcterms:W3CDTF">2009-03-23T15:23:24Z</dcterms:created>
  <dcterms:modified xsi:type="dcterms:W3CDTF">2010-12-16T10:59:07Z</dcterms:modified>
</cp:coreProperties>
</file>