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5" r:id="rId6"/>
    <p:sldId id="260" r:id="rId7"/>
    <p:sldId id="262" r:id="rId8"/>
    <p:sldId id="261" r:id="rId9"/>
    <p:sldId id="266" r:id="rId10"/>
    <p:sldId id="269" r:id="rId11"/>
    <p:sldId id="270" r:id="rId12"/>
    <p:sldId id="267" r:id="rId13"/>
    <p:sldId id="268" r:id="rId14"/>
    <p:sldId id="263" r:id="rId15"/>
    <p:sldId id="264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097" autoAdjust="0"/>
  </p:normalViewPr>
  <p:slideViewPr>
    <p:cSldViewPr>
      <p:cViewPr varScale="1">
        <p:scale>
          <a:sx n="59" d="100"/>
          <a:sy n="59" d="100"/>
        </p:scale>
        <p:origin x="-16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8F0C4F-90A8-45FF-8580-16649F95C4BC}" type="datetimeFigureOut">
              <a:rPr lang="sk-SK" smtClean="0"/>
              <a:pPr/>
              <a:t>25. 1. 2012</a:t>
            </a:fld>
            <a:endParaRPr lang="sk-SK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909A92-2FF6-4380-96D1-3DCA6F09C610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b="1" dirty="0" smtClean="0"/>
              <a:t>*FRESH program- pečivo, mlieko, mäso,</a:t>
            </a:r>
            <a:r>
              <a:rPr lang="sk-SK" b="1" baseline="0" dirty="0" smtClean="0"/>
              <a:t> zelenina ako čerstvé potraviny tvoria takmer polovicu predaja; v rámci tohto programu by sa podnik zameral na investovanie do: novšieho vybavenia, širšieho sortimentu, slovenských výrobkov apod.</a:t>
            </a:r>
            <a:endParaRPr lang="sk-SK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09A92-2FF6-4380-96D1-3DCA6F09C610}" type="slidenum">
              <a:rPr lang="sk-SK" smtClean="0"/>
              <a:pPr/>
              <a:t>7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25.1.2012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Projekt diplomovej práce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Ľudmila </a:t>
            </a:r>
            <a:r>
              <a:rPr lang="sk-SK" dirty="0" err="1" smtClean="0"/>
              <a:t>Svinčiaková</a:t>
            </a:r>
            <a:endParaRPr lang="sk-SK" dirty="0" smtClean="0"/>
          </a:p>
          <a:p>
            <a:r>
              <a:rPr lang="sk-SK" dirty="0" smtClean="0"/>
              <a:t>Učo:253308</a:t>
            </a:r>
            <a:endParaRPr lang="sk-SK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Metódy k výskumným otázkam 1+2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sk-SK" dirty="0" smtClean="0"/>
              <a:t> Na základe výsledkov urobených analýz budem syntetizovať čiastočné výsledky do konečného stanovenia faktorov, z ktorých určím rizikové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Metódy k výskumnej otázke 3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Podrobná analýza FRESH programu</a:t>
            </a:r>
          </a:p>
          <a:p>
            <a:pPr>
              <a:buFontTx/>
              <a:buChar char="-"/>
            </a:pPr>
            <a:r>
              <a:rPr lang="sk-SK" dirty="0" smtClean="0"/>
              <a:t>Čo podnik zamýšľa</a:t>
            </a:r>
          </a:p>
          <a:p>
            <a:pPr>
              <a:buFontTx/>
              <a:buChar char="-"/>
            </a:pPr>
            <a:r>
              <a:rPr lang="sk-SK" dirty="0" smtClean="0"/>
              <a:t>Aké sú ďalšie možnosti využitia tejto stratégie ku zvýšeniu konkurencieschopnosti</a:t>
            </a:r>
          </a:p>
          <a:p>
            <a:r>
              <a:rPr lang="sk-SK" dirty="0" smtClean="0"/>
              <a:t>Konfrontácia s kritickými faktormi</a:t>
            </a:r>
          </a:p>
          <a:p>
            <a:r>
              <a:rPr lang="sk-SK" dirty="0" smtClean="0"/>
              <a:t>Variantný nákladový výpočet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Metódy k výskumnej otázke č. 4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technika rozhovoru s riadiacimi pracovníkmi o uplatňovaných metódach riadenia rizík</a:t>
            </a:r>
          </a:p>
          <a:p>
            <a:r>
              <a:rPr lang="sk-SK" dirty="0" smtClean="0"/>
              <a:t> štúdium a analýza podnikových materiálov o riadení rizík v prípade, že podnik tieto faktory a riziká riadi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Metódy k výskumnej otázke č. 5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Odpovede na výskumnú otázku č. 4 budú vyústením syntézy všetkých do tejto fázy získaných poznatkov do odporúčaní k eliminácii rizík pre podnik plynúcich z rizikových faktorov ovplyvňujúcich prosperitu a konkurencieschopnosť podniku a ich optimálneho riadeniu</a:t>
            </a:r>
            <a:endParaRPr lang="sk-SK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Rozšírený zoznam literatúry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sk-SK" dirty="0" err="1" smtClean="0"/>
              <a:t>Blažek</a:t>
            </a:r>
            <a:r>
              <a:rPr lang="sk-SK" dirty="0" smtClean="0"/>
              <a:t>, Ladislav - </a:t>
            </a:r>
            <a:r>
              <a:rPr lang="sk-SK" dirty="0" err="1" smtClean="0"/>
              <a:t>Viturka</a:t>
            </a:r>
            <a:r>
              <a:rPr lang="sk-SK" dirty="0" smtClean="0"/>
              <a:t>, Milan. </a:t>
            </a:r>
            <a:r>
              <a:rPr lang="sk-SK" i="1" dirty="0" smtClean="0"/>
              <a:t>Analýza </a:t>
            </a:r>
            <a:r>
              <a:rPr lang="sk-SK" i="1" dirty="0" err="1" smtClean="0"/>
              <a:t>regionálních</a:t>
            </a:r>
            <a:r>
              <a:rPr lang="sk-SK" i="1" dirty="0" smtClean="0"/>
              <a:t> a mikroekonomických </a:t>
            </a:r>
            <a:r>
              <a:rPr lang="sk-SK" i="1" dirty="0" err="1" smtClean="0"/>
              <a:t>aspektů</a:t>
            </a:r>
            <a:r>
              <a:rPr lang="sk-SK" i="1" dirty="0" smtClean="0"/>
              <a:t> </a:t>
            </a:r>
            <a:r>
              <a:rPr lang="sk-SK" i="1" dirty="0" err="1" smtClean="0"/>
              <a:t>konkurenceschopnosti</a:t>
            </a:r>
            <a:r>
              <a:rPr lang="sk-SK" dirty="0" smtClean="0"/>
              <a:t>. 1. vyd. Brno : Masarykova univerzita, 2008. 283 s. CVKSCE. ISBN 978-80-210-4787-7. </a:t>
            </a:r>
            <a:br>
              <a:rPr lang="sk-SK" dirty="0" smtClean="0"/>
            </a:br>
            <a:r>
              <a:rPr lang="sk-SK" dirty="0" err="1" smtClean="0"/>
              <a:t>Změněno</a:t>
            </a:r>
            <a:r>
              <a:rPr lang="sk-SK" dirty="0" smtClean="0"/>
              <a:t>: 17. 2. 2011 15:06, Ing. </a:t>
            </a:r>
            <a:r>
              <a:rPr lang="sk-SK" dirty="0" err="1" smtClean="0"/>
              <a:t>Petr</a:t>
            </a:r>
            <a:r>
              <a:rPr lang="sk-SK" dirty="0" smtClean="0"/>
              <a:t> Mikuš</a:t>
            </a:r>
          </a:p>
          <a:p>
            <a:r>
              <a:rPr lang="sk-SK" dirty="0" smtClean="0"/>
              <a:t>Novotný, </a:t>
            </a:r>
            <a:r>
              <a:rPr lang="sk-SK" dirty="0" err="1" smtClean="0"/>
              <a:t>Jiří</a:t>
            </a:r>
            <a:r>
              <a:rPr lang="sk-SK" dirty="0" smtClean="0"/>
              <a:t>. </a:t>
            </a:r>
            <a:r>
              <a:rPr lang="sk-SK" i="1" dirty="0" err="1" smtClean="0"/>
              <a:t>Činitelé</a:t>
            </a:r>
            <a:r>
              <a:rPr lang="sk-SK" i="1" dirty="0" smtClean="0"/>
              <a:t> </a:t>
            </a:r>
            <a:r>
              <a:rPr lang="sk-SK" i="1" dirty="0" err="1" smtClean="0"/>
              <a:t>podněcující</a:t>
            </a:r>
            <a:r>
              <a:rPr lang="sk-SK" i="1" dirty="0" smtClean="0"/>
              <a:t> a </a:t>
            </a:r>
            <a:r>
              <a:rPr lang="sk-SK" i="1" dirty="0" err="1" smtClean="0"/>
              <a:t>tlumící</a:t>
            </a:r>
            <a:r>
              <a:rPr lang="sk-SK" i="1" dirty="0" smtClean="0"/>
              <a:t> </a:t>
            </a:r>
            <a:r>
              <a:rPr lang="sk-SK" i="1" dirty="0" err="1" smtClean="0"/>
              <a:t>zakládání</a:t>
            </a:r>
            <a:r>
              <a:rPr lang="sk-SK" i="1" dirty="0" smtClean="0"/>
              <a:t> </a:t>
            </a:r>
            <a:r>
              <a:rPr lang="sk-SK" i="1" dirty="0" err="1" smtClean="0"/>
              <a:t>a</a:t>
            </a:r>
            <a:r>
              <a:rPr lang="sk-SK" i="1" dirty="0" smtClean="0"/>
              <a:t> rozvoj malých a </a:t>
            </a:r>
            <a:r>
              <a:rPr lang="sk-SK" i="1" dirty="0" err="1" smtClean="0"/>
              <a:t>středních</a:t>
            </a:r>
            <a:r>
              <a:rPr lang="sk-SK" i="1" dirty="0" smtClean="0"/>
              <a:t> </a:t>
            </a:r>
            <a:r>
              <a:rPr lang="sk-SK" i="1" dirty="0" err="1" smtClean="0"/>
              <a:t>podniků</a:t>
            </a:r>
            <a:r>
              <a:rPr lang="sk-SK" i="1" dirty="0" smtClean="0"/>
              <a:t> v České </a:t>
            </a:r>
            <a:r>
              <a:rPr lang="sk-SK" i="1" dirty="0" err="1" smtClean="0"/>
              <a:t>republice</a:t>
            </a:r>
            <a:r>
              <a:rPr lang="sk-SK" i="1" dirty="0" smtClean="0"/>
              <a:t> </a:t>
            </a:r>
            <a:r>
              <a:rPr lang="sk-SK" i="1" dirty="0" err="1" smtClean="0"/>
              <a:t>jako</a:t>
            </a:r>
            <a:r>
              <a:rPr lang="sk-SK" i="1" dirty="0" smtClean="0"/>
              <a:t> členské zemi </a:t>
            </a:r>
            <a:r>
              <a:rPr lang="sk-SK" i="1" dirty="0" err="1" smtClean="0"/>
              <a:t>Evropské</a:t>
            </a:r>
            <a:r>
              <a:rPr lang="sk-SK" i="1" dirty="0" smtClean="0"/>
              <a:t> </a:t>
            </a:r>
            <a:r>
              <a:rPr lang="sk-SK" i="1" dirty="0" err="1" smtClean="0"/>
              <a:t>unie</a:t>
            </a:r>
            <a:r>
              <a:rPr lang="sk-SK" dirty="0" smtClean="0"/>
              <a:t>. Plzeň : </a:t>
            </a:r>
            <a:r>
              <a:rPr lang="sk-SK" dirty="0" err="1" smtClean="0"/>
              <a:t>Vydavatelství</a:t>
            </a:r>
            <a:r>
              <a:rPr lang="sk-SK" dirty="0" smtClean="0"/>
              <a:t> a </a:t>
            </a:r>
            <a:r>
              <a:rPr lang="sk-SK" dirty="0" err="1" smtClean="0"/>
              <a:t>nakladatelství</a:t>
            </a:r>
            <a:r>
              <a:rPr lang="sk-SK" dirty="0" smtClean="0"/>
              <a:t> Aleš </a:t>
            </a:r>
            <a:r>
              <a:rPr lang="sk-SK" dirty="0" err="1" smtClean="0"/>
              <a:t>Čeněk</a:t>
            </a:r>
            <a:r>
              <a:rPr lang="sk-SK" dirty="0" smtClean="0"/>
              <a:t>, 2008. 206 s. ISBN 978-80-7380-092. </a:t>
            </a:r>
            <a:br>
              <a:rPr lang="sk-SK" dirty="0" smtClean="0"/>
            </a:br>
            <a:r>
              <a:rPr lang="sk-SK" dirty="0" err="1" smtClean="0"/>
              <a:t>Změněno</a:t>
            </a:r>
            <a:r>
              <a:rPr lang="sk-SK" dirty="0" smtClean="0"/>
              <a:t>: 17. 2. 2011 15:06, Ing. </a:t>
            </a:r>
            <a:r>
              <a:rPr lang="sk-SK" dirty="0" err="1" smtClean="0"/>
              <a:t>Petr</a:t>
            </a:r>
            <a:r>
              <a:rPr lang="sk-SK" dirty="0" smtClean="0"/>
              <a:t> Mikuš</a:t>
            </a:r>
          </a:p>
          <a:p>
            <a:r>
              <a:rPr lang="sk-SK" dirty="0" smtClean="0"/>
              <a:t>Slaný, Antonín a kol., (</a:t>
            </a:r>
            <a:r>
              <a:rPr lang="sk-SK" dirty="0" err="1" smtClean="0"/>
              <a:t>ed</a:t>
            </a:r>
            <a:r>
              <a:rPr lang="sk-SK" dirty="0" smtClean="0"/>
              <a:t>.). </a:t>
            </a:r>
            <a:r>
              <a:rPr lang="sk-SK" i="1" dirty="0" smtClean="0"/>
              <a:t>Ekonomické </a:t>
            </a:r>
            <a:r>
              <a:rPr lang="sk-SK" i="1" dirty="0" err="1" smtClean="0"/>
              <a:t>prostředí</a:t>
            </a:r>
            <a:r>
              <a:rPr lang="sk-SK" i="1" dirty="0" smtClean="0"/>
              <a:t> a </a:t>
            </a:r>
            <a:r>
              <a:rPr lang="sk-SK" i="1" dirty="0" err="1" smtClean="0"/>
              <a:t>konkurenceschopnost</a:t>
            </a:r>
            <a:r>
              <a:rPr lang="sk-SK" dirty="0" smtClean="0"/>
              <a:t>. 1. vyd. Brno : Masarykova univerzita, 2009. 332 s. 11/09. ISBN 978-80-210-5056-3. </a:t>
            </a:r>
            <a:br>
              <a:rPr lang="sk-SK" dirty="0" smtClean="0"/>
            </a:br>
            <a:r>
              <a:rPr lang="sk-SK" dirty="0" err="1" smtClean="0"/>
              <a:t>Změněno</a:t>
            </a:r>
            <a:r>
              <a:rPr lang="sk-SK" dirty="0" smtClean="0"/>
              <a:t>: 17. 2. 2011 15:06, Ing. </a:t>
            </a:r>
            <a:r>
              <a:rPr lang="sk-SK" dirty="0" err="1" smtClean="0"/>
              <a:t>Petr</a:t>
            </a:r>
            <a:r>
              <a:rPr lang="sk-SK" dirty="0" smtClean="0"/>
              <a:t> Mikuš</a:t>
            </a:r>
          </a:p>
          <a:p>
            <a:r>
              <a:rPr lang="sk-SK" dirty="0" err="1" smtClean="0"/>
              <a:t>Veber</a:t>
            </a:r>
            <a:r>
              <a:rPr lang="sk-SK" dirty="0" smtClean="0"/>
              <a:t>, Jaromír. </a:t>
            </a:r>
            <a:r>
              <a:rPr lang="sk-SK" i="1" dirty="0" err="1" smtClean="0"/>
              <a:t>Management</a:t>
            </a:r>
            <a:r>
              <a:rPr lang="sk-SK" i="1" dirty="0" smtClean="0"/>
              <a:t> :základy, moderní </a:t>
            </a:r>
            <a:r>
              <a:rPr lang="sk-SK" i="1" dirty="0" err="1" smtClean="0"/>
              <a:t>manažerské</a:t>
            </a:r>
            <a:r>
              <a:rPr lang="sk-SK" i="1" dirty="0" smtClean="0"/>
              <a:t> </a:t>
            </a:r>
            <a:r>
              <a:rPr lang="sk-SK" i="1" dirty="0" err="1" smtClean="0"/>
              <a:t>přístupy</a:t>
            </a:r>
            <a:r>
              <a:rPr lang="sk-SK" i="1" dirty="0" smtClean="0"/>
              <a:t>, </a:t>
            </a:r>
            <a:r>
              <a:rPr lang="sk-SK" i="1" dirty="0" err="1" smtClean="0"/>
              <a:t>výkonnost</a:t>
            </a:r>
            <a:r>
              <a:rPr lang="sk-SK" i="1" dirty="0" smtClean="0"/>
              <a:t> a prosperita</a:t>
            </a:r>
            <a:r>
              <a:rPr lang="sk-SK" dirty="0" smtClean="0"/>
              <a:t>. 2. </a:t>
            </a:r>
            <a:r>
              <a:rPr lang="sk-SK" dirty="0" err="1" smtClean="0"/>
              <a:t>aktualiz</a:t>
            </a:r>
            <a:r>
              <a:rPr lang="sk-SK" dirty="0" smtClean="0"/>
              <a:t>. vyd.. Praha : </a:t>
            </a:r>
            <a:r>
              <a:rPr lang="sk-SK" dirty="0" err="1" smtClean="0"/>
              <a:t>Management</a:t>
            </a:r>
            <a:r>
              <a:rPr lang="sk-SK" dirty="0" smtClean="0"/>
              <a:t> Press, 2009. 734 s. ISBN 978-80-7261-200. </a:t>
            </a:r>
            <a:br>
              <a:rPr lang="sk-SK" dirty="0" smtClean="0"/>
            </a:br>
            <a:r>
              <a:rPr lang="sk-SK" dirty="0" err="1" smtClean="0"/>
              <a:t>Změněno</a:t>
            </a:r>
            <a:r>
              <a:rPr lang="sk-SK" dirty="0" smtClean="0"/>
              <a:t>: 17. 2. 2011 15:06, Ing. </a:t>
            </a:r>
            <a:r>
              <a:rPr lang="sk-SK" dirty="0" err="1" smtClean="0"/>
              <a:t>Petr</a:t>
            </a:r>
            <a:r>
              <a:rPr lang="sk-SK" dirty="0" smtClean="0"/>
              <a:t> Mikuš</a:t>
            </a:r>
          </a:p>
          <a:p>
            <a:r>
              <a:rPr lang="sk-SK" dirty="0" smtClean="0"/>
              <a:t>Wagner, Jaroslav. </a:t>
            </a:r>
            <a:r>
              <a:rPr lang="sk-SK" i="1" dirty="0" err="1" smtClean="0"/>
              <a:t>Měření</a:t>
            </a:r>
            <a:r>
              <a:rPr lang="sk-SK" i="1" dirty="0" smtClean="0"/>
              <a:t> výkonnosti :jak </a:t>
            </a:r>
            <a:r>
              <a:rPr lang="sk-SK" i="1" dirty="0" err="1" smtClean="0"/>
              <a:t>měřit</a:t>
            </a:r>
            <a:r>
              <a:rPr lang="sk-SK" i="1" dirty="0" smtClean="0"/>
              <a:t>, </a:t>
            </a:r>
            <a:r>
              <a:rPr lang="sk-SK" i="1" dirty="0" err="1" smtClean="0"/>
              <a:t>vyhodnocovat</a:t>
            </a:r>
            <a:r>
              <a:rPr lang="sk-SK" i="1" dirty="0" smtClean="0"/>
              <a:t> a </a:t>
            </a:r>
            <a:r>
              <a:rPr lang="sk-SK" i="1" dirty="0" err="1" smtClean="0"/>
              <a:t>využívat</a:t>
            </a:r>
            <a:r>
              <a:rPr lang="sk-SK" i="1" dirty="0" smtClean="0"/>
              <a:t> </a:t>
            </a:r>
            <a:r>
              <a:rPr lang="sk-SK" i="1" dirty="0" err="1" smtClean="0"/>
              <a:t>informace</a:t>
            </a:r>
            <a:r>
              <a:rPr lang="sk-SK" i="1" dirty="0" smtClean="0"/>
              <a:t> o podnikové výkonnosti</a:t>
            </a:r>
            <a:r>
              <a:rPr lang="sk-SK" dirty="0" smtClean="0"/>
              <a:t>. 1. vyd. Praha : </a:t>
            </a:r>
            <a:r>
              <a:rPr lang="sk-SK" dirty="0" err="1" smtClean="0"/>
              <a:t>Grada</a:t>
            </a:r>
            <a:r>
              <a:rPr lang="sk-SK" dirty="0" smtClean="0"/>
              <a:t>, 2009. 248 s. ISBN 978-80-247-2924. </a:t>
            </a:r>
            <a:br>
              <a:rPr lang="sk-SK" dirty="0" smtClean="0"/>
            </a:br>
            <a:r>
              <a:rPr lang="sk-SK" dirty="0" err="1" smtClean="0"/>
              <a:t>Změněno</a:t>
            </a:r>
            <a:r>
              <a:rPr lang="sk-SK" dirty="0" smtClean="0"/>
              <a:t>: 17. 2. 2011 15:06, Ing. </a:t>
            </a:r>
            <a:r>
              <a:rPr lang="sk-SK" dirty="0" err="1" smtClean="0"/>
              <a:t>Petr</a:t>
            </a:r>
            <a:r>
              <a:rPr lang="sk-SK" dirty="0" smtClean="0"/>
              <a:t> Mikuš</a:t>
            </a:r>
          </a:p>
          <a:p>
            <a:r>
              <a:rPr lang="sk-SK" dirty="0" err="1" smtClean="0"/>
              <a:t>Peters</a:t>
            </a:r>
            <a:r>
              <a:rPr lang="sk-SK" dirty="0" smtClean="0"/>
              <a:t>, </a:t>
            </a:r>
            <a:r>
              <a:rPr lang="sk-SK" dirty="0" err="1" smtClean="0"/>
              <a:t>Thomas</a:t>
            </a:r>
            <a:r>
              <a:rPr lang="sk-SK" dirty="0" smtClean="0"/>
              <a:t> J. </a:t>
            </a:r>
            <a:r>
              <a:rPr lang="sk-SK" i="1" dirty="0" smtClean="0"/>
              <a:t>Prosperita </a:t>
            </a:r>
            <a:r>
              <a:rPr lang="sk-SK" i="1" dirty="0" err="1" smtClean="0"/>
              <a:t>se</a:t>
            </a:r>
            <a:r>
              <a:rPr lang="sk-SK" i="1" dirty="0" smtClean="0"/>
              <a:t> rodí z chaosu :jak </a:t>
            </a:r>
            <a:r>
              <a:rPr lang="sk-SK" i="1" dirty="0" err="1" smtClean="0"/>
              <a:t>provést</a:t>
            </a:r>
            <a:r>
              <a:rPr lang="sk-SK" i="1" dirty="0" smtClean="0"/>
              <a:t> revoluční </a:t>
            </a:r>
            <a:r>
              <a:rPr lang="sk-SK" i="1" dirty="0" err="1" smtClean="0"/>
              <a:t>změny</a:t>
            </a:r>
            <a:r>
              <a:rPr lang="sk-SK" i="1" dirty="0" smtClean="0"/>
              <a:t> v </a:t>
            </a:r>
            <a:r>
              <a:rPr lang="sk-SK" i="1" dirty="0" err="1" smtClean="0"/>
              <a:t>managementu</a:t>
            </a:r>
            <a:r>
              <a:rPr lang="sk-SK" dirty="0" smtClean="0"/>
              <a:t>. Praha : </a:t>
            </a:r>
            <a:r>
              <a:rPr lang="sk-SK" dirty="0" err="1" smtClean="0"/>
              <a:t>Pragma</a:t>
            </a:r>
            <a:r>
              <a:rPr lang="sk-SK" dirty="0" smtClean="0"/>
              <a:t>, 2001. 559 s. ISBN 80-7205-816-9. </a:t>
            </a:r>
            <a:br>
              <a:rPr lang="sk-SK" dirty="0" smtClean="0"/>
            </a:br>
            <a:r>
              <a:rPr lang="sk-SK" dirty="0" err="1" smtClean="0"/>
              <a:t>Změněno</a:t>
            </a:r>
            <a:r>
              <a:rPr lang="sk-SK" dirty="0" smtClean="0"/>
              <a:t>: 17. 2. 2011 15:06, Ing. </a:t>
            </a:r>
            <a:r>
              <a:rPr lang="sk-SK" dirty="0" err="1" smtClean="0"/>
              <a:t>Petr</a:t>
            </a:r>
            <a:r>
              <a:rPr lang="sk-SK" dirty="0" smtClean="0"/>
              <a:t> Mikuš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 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sk-SK" sz="1600" b="1" dirty="0" smtClean="0"/>
              <a:t>SLANÝ, A. a kol. </a:t>
            </a:r>
            <a:r>
              <a:rPr lang="sk-SK" sz="1600" b="1" i="1" dirty="0" err="1" smtClean="0"/>
              <a:t>Konkurenceschopnost</a:t>
            </a:r>
            <a:r>
              <a:rPr lang="sk-SK" sz="1600" i="1" dirty="0" smtClean="0"/>
              <a:t>, a stabilita. </a:t>
            </a:r>
            <a:r>
              <a:rPr lang="sk-SK" sz="1600" dirty="0" smtClean="0"/>
              <a:t>1. vyd. </a:t>
            </a:r>
            <a:r>
              <a:rPr lang="sk-SK" sz="1600" dirty="0" err="1" smtClean="0"/>
              <a:t>Brno:MU</a:t>
            </a:r>
            <a:r>
              <a:rPr lang="sk-SK" sz="1600" dirty="0" smtClean="0"/>
              <a:t>, 2010. 285 s. ISBN 9788021053366</a:t>
            </a:r>
          </a:p>
          <a:p>
            <a:r>
              <a:rPr lang="sk-SK" sz="1600" dirty="0" smtClean="0"/>
              <a:t>Anna </a:t>
            </a:r>
            <a:r>
              <a:rPr lang="sk-SK" sz="1600" dirty="0" err="1" smtClean="0"/>
              <a:t>Kadeřábková</a:t>
            </a:r>
            <a:r>
              <a:rPr lang="sk-SK" sz="1600" dirty="0" smtClean="0"/>
              <a:t> a </a:t>
            </a:r>
            <a:r>
              <a:rPr lang="sk-SK" sz="1600" dirty="0" err="1" smtClean="0"/>
              <a:t>kol</a:t>
            </a:r>
            <a:r>
              <a:rPr lang="sk-SK" sz="1600" dirty="0" smtClean="0"/>
              <a:t> :</a:t>
            </a:r>
            <a:r>
              <a:rPr lang="sk-SK" sz="1600" i="1" dirty="0" err="1" smtClean="0"/>
              <a:t>Růst</a:t>
            </a:r>
            <a:r>
              <a:rPr lang="sk-SK" sz="1600" i="1" dirty="0" smtClean="0"/>
              <a:t>, stabilita a </a:t>
            </a:r>
            <a:r>
              <a:rPr lang="sk-SK" sz="1600" b="1" i="1" dirty="0" err="1" smtClean="0"/>
              <a:t>konkurenceschopnost</a:t>
            </a:r>
            <a:r>
              <a:rPr lang="sk-SK" sz="1600" i="1" dirty="0" smtClean="0"/>
              <a:t>. IV, Česká republika v globalizované a znalostní </a:t>
            </a:r>
            <a:r>
              <a:rPr lang="sk-SK" sz="1600" i="1" dirty="0" err="1" smtClean="0"/>
              <a:t>ekonomice</a:t>
            </a:r>
            <a:r>
              <a:rPr lang="sk-SK" sz="1600" i="1" dirty="0" smtClean="0"/>
              <a:t> </a:t>
            </a:r>
            <a:r>
              <a:rPr lang="sk-SK" sz="1600" dirty="0" smtClean="0"/>
              <a:t>. </a:t>
            </a:r>
            <a:r>
              <a:rPr lang="sk-SK" sz="1600" dirty="0" err="1" smtClean="0"/>
              <a:t>Praha:Linde</a:t>
            </a:r>
            <a:r>
              <a:rPr lang="sk-SK" sz="1600" dirty="0" smtClean="0"/>
              <a:t>, 2008. 389 s. ISBN 9788086131795</a:t>
            </a:r>
          </a:p>
          <a:p>
            <a:r>
              <a:rPr lang="sk-SK" sz="1600" dirty="0" smtClean="0"/>
              <a:t>MIKOLÁŠ, </a:t>
            </a:r>
            <a:r>
              <a:rPr lang="sk-SK" sz="1600" dirty="0" err="1" smtClean="0"/>
              <a:t>Z.:Jak</a:t>
            </a:r>
            <a:r>
              <a:rPr lang="sk-SK" sz="1600" dirty="0" smtClean="0"/>
              <a:t> </a:t>
            </a:r>
            <a:r>
              <a:rPr lang="sk-SK" sz="1600" dirty="0" err="1" smtClean="0"/>
              <a:t>zvýšit</a:t>
            </a:r>
            <a:r>
              <a:rPr lang="sk-SK" sz="1600" dirty="0" smtClean="0"/>
              <a:t> </a:t>
            </a:r>
            <a:r>
              <a:rPr lang="sk-SK" sz="1600" b="1" dirty="0" err="1" smtClean="0"/>
              <a:t>konkurenceschopnost</a:t>
            </a:r>
            <a:r>
              <a:rPr lang="sk-SK" sz="1600" dirty="0" smtClean="0"/>
              <a:t> podniku : konkurenční potenciál a dynamika </a:t>
            </a:r>
            <a:r>
              <a:rPr lang="sk-SK" sz="1600" dirty="0" err="1" smtClean="0"/>
              <a:t>podnikání</a:t>
            </a:r>
            <a:r>
              <a:rPr lang="sk-SK" sz="1600" dirty="0" smtClean="0"/>
              <a:t> . </a:t>
            </a:r>
            <a:r>
              <a:rPr lang="sk-SK" sz="1600" dirty="0" err="1" smtClean="0"/>
              <a:t>Praha:Grada</a:t>
            </a:r>
            <a:r>
              <a:rPr lang="sk-SK" sz="1600" dirty="0" smtClean="0"/>
              <a:t>, 2005. 198 s. </a:t>
            </a:r>
            <a:r>
              <a:rPr lang="sk-SK" sz="1600" smtClean="0"/>
              <a:t>ISBN 8024712776</a:t>
            </a:r>
          </a:p>
          <a:p>
            <a:endParaRPr lang="sk-SK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Téma DP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„Faktory ovplyvňujúce prosperitu podniku“</a:t>
            </a:r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Výber podniku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 smtClean="0"/>
              <a:t>Vybraným podnikom pre prácu je družstvo- menší obchodný reťazec, jedná sa o podnik služieb, predmetom ktorého činnosti je najmä maloobchod, kúpa tovaru za účelom jeho predaja konečnému spotrebiteľovi.</a:t>
            </a:r>
          </a:p>
          <a:p>
            <a:pPr algn="just"/>
            <a:r>
              <a:rPr lang="sk-SK" dirty="0" smtClean="0"/>
              <a:t>podnik zamestnáva viac ako 300 zamestnancov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Ekonomická situácia podniku 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Podnik je dlhodobo v zisku, zisk zaznamenáva rastúcu tendenciu od roku 2004, o ročnom zisku hovoríme v jednotkách miliónov Kč</a:t>
            </a:r>
          </a:p>
          <a:p>
            <a:r>
              <a:rPr lang="sk-SK" dirty="0" smtClean="0"/>
              <a:t>Obratom sa pohybujeme okolo úrovne 800 miliónov Kč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Problémová oblasť DP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Problém, ktorému podnik čelí a ktorým sa bude DP zaoberať je neustále rozširovanie konkurencie </a:t>
            </a:r>
            <a:r>
              <a:rPr lang="en-US" dirty="0" smtClean="0"/>
              <a:t>=&gt;</a:t>
            </a:r>
            <a:r>
              <a:rPr lang="sk-SK" dirty="0" smtClean="0"/>
              <a:t> spoločnosť potrebuje vypracovať stratégiu, ako v tomto čoraz tvrdšom konkurenčnom boji obstáť, ako si udržať prosperitu a zvyšovať svoju konkurencieschopnosť</a:t>
            </a:r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Cieľ DP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Analyzovať najvýznamnejšie faktory ovplyvňujúce prosperitu podniku, určiť riziká plynúce z kritických faktorov, možnosti ich merania a riadenia intenzity ich dopadu na podnik, navrhnúť odporúčania pre podnik k eliminácii rizík plynúcich z kritických faktorov a k ich </a:t>
            </a:r>
            <a:r>
              <a:rPr lang="sk-SK" dirty="0" err="1" smtClean="0"/>
              <a:t>optimálnejšiemu</a:t>
            </a:r>
            <a:r>
              <a:rPr lang="sk-SK" dirty="0" smtClean="0"/>
              <a:t> riadeniu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Výskumné otázky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sk-SK" dirty="0" smtClean="0"/>
              <a:t>Ktoré faktory ovplyvňujú prosperitu a konkurencieschopnosť zvoleného podniku?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 smtClean="0"/>
              <a:t>Ktoré z týchto faktorov sú pre podnik kritické?</a:t>
            </a:r>
          </a:p>
          <a:p>
            <a:pPr marL="514350" indent="-514350">
              <a:buFont typeface="+mj-lt"/>
              <a:buAutoNum type="arabicPeriod"/>
            </a:pPr>
            <a:r>
              <a:rPr lang="sk-SK" b="1" dirty="0" smtClean="0"/>
              <a:t>Zvýši FRESH program* konkurencieschopnosť podniku? (odlíšenie stratégie od konkurenčných)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 smtClean="0"/>
              <a:t>Ako podnik riadi riziká vyplývajú z týchto faktorov?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 smtClean="0"/>
              <a:t>Aké sú odporúčania </a:t>
            </a:r>
          </a:p>
          <a:p>
            <a:pPr marL="0" indent="0">
              <a:buFontTx/>
              <a:buChar char="-"/>
            </a:pPr>
            <a:r>
              <a:rPr lang="sk-SK" dirty="0" smtClean="0"/>
              <a:t>smerujúce k eliminácii rizík vyplývajúcich z určených kritických faktorov? </a:t>
            </a:r>
          </a:p>
          <a:p>
            <a:pPr marL="0" indent="0">
              <a:buFontTx/>
              <a:buChar char="-"/>
            </a:pPr>
            <a:r>
              <a:rPr lang="sk-SK" dirty="0" smtClean="0"/>
              <a:t>k </a:t>
            </a:r>
            <a:r>
              <a:rPr lang="sk-SK" dirty="0" err="1" smtClean="0"/>
              <a:t>optimálnejšiemu</a:t>
            </a:r>
            <a:r>
              <a:rPr lang="sk-SK" dirty="0" smtClean="0"/>
              <a:t> riadeniu rizík?</a:t>
            </a:r>
            <a:endParaRPr lang="sk-SK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Metódy k výskumným otázkam 1+2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sk-SK" dirty="0" smtClean="0"/>
              <a:t> pre zodpovedanie budem hľadať a analyzovať faktory ovplyvňujúce prosperitu a konkurencieschopnosť v podniku; využijem PEST analýzu, </a:t>
            </a:r>
            <a:r>
              <a:rPr lang="sk-SK" dirty="0" err="1" smtClean="0"/>
              <a:t>Porterovu</a:t>
            </a:r>
            <a:r>
              <a:rPr lang="sk-SK" dirty="0" smtClean="0"/>
              <a:t> analýzu 5 síl, analýzu vnútorného prostredia podniku a jeho okolia (SWOT analýza, </a:t>
            </a:r>
            <a:r>
              <a:rPr lang="sk-SK" dirty="0" err="1" smtClean="0"/>
              <a:t>benchmarking</a:t>
            </a:r>
            <a:r>
              <a:rPr lang="sk-SK" dirty="0" smtClean="0"/>
              <a:t>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Metódy k výskumným otázkam 1+2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sk-SK" dirty="0" smtClean="0"/>
              <a:t> V rámci empirického šetrenia využijem informácie získané:</a:t>
            </a:r>
          </a:p>
          <a:p>
            <a:pPr marL="0" indent="0">
              <a:buFontTx/>
              <a:buChar char="-"/>
            </a:pPr>
            <a:r>
              <a:rPr lang="sk-SK" dirty="0" smtClean="0"/>
              <a:t>rozhovorom s vedúcimi pracovníkmi (ich pohľad na existenciu a )</a:t>
            </a:r>
          </a:p>
          <a:p>
            <a:pPr marL="0" indent="0">
              <a:buFontTx/>
              <a:buChar char="-"/>
            </a:pPr>
            <a:r>
              <a:rPr lang="sk-SK" dirty="0" smtClean="0"/>
              <a:t> štruktúrovaným </a:t>
            </a:r>
            <a:r>
              <a:rPr lang="sk-SK" dirty="0" err="1" smtClean="0"/>
              <a:t>dotazovaním</a:t>
            </a:r>
            <a:r>
              <a:rPr lang="sk-SK" dirty="0" smtClean="0"/>
              <a:t> kľúčových zamestnancov, otázky v dotazníku zameriam na spokojnosť zamestnancov, analýzu podnikovej kultúry, vnímanie stratégie podniku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783</TotalTime>
  <Words>538</Words>
  <Application>Microsoft Office PowerPoint</Application>
  <PresentationFormat>Předvádění na obrazovce (4:3)</PresentationFormat>
  <Paragraphs>55</Paragraphs>
  <Slides>15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sady Office</vt:lpstr>
      <vt:lpstr>Projekt diplomovej práce</vt:lpstr>
      <vt:lpstr>Téma DP</vt:lpstr>
      <vt:lpstr>Výber podniku</vt:lpstr>
      <vt:lpstr>Ekonomická situácia podniku </vt:lpstr>
      <vt:lpstr>Problémová oblasť DP</vt:lpstr>
      <vt:lpstr>Cieľ DP</vt:lpstr>
      <vt:lpstr>Výskumné otázky</vt:lpstr>
      <vt:lpstr>Metódy k výskumným otázkam 1+2</vt:lpstr>
      <vt:lpstr>Metódy k výskumným otázkam 1+2</vt:lpstr>
      <vt:lpstr>Metódy k výskumným otázkam 1+2</vt:lpstr>
      <vt:lpstr>Metódy k výskumnej otázke 3</vt:lpstr>
      <vt:lpstr>Metódy k výskumnej otázke č. 4</vt:lpstr>
      <vt:lpstr>Metódy k výskumnej otázke č. 5</vt:lpstr>
      <vt:lpstr>Rozšírený zoznam literatúry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diplomovej práce</dc:title>
  <dc:creator>Lulu</dc:creator>
  <cp:lastModifiedBy>Lulu</cp:lastModifiedBy>
  <cp:revision>5</cp:revision>
  <dcterms:created xsi:type="dcterms:W3CDTF">2011-11-25T07:05:32Z</dcterms:created>
  <dcterms:modified xsi:type="dcterms:W3CDTF">2012-01-25T13:25:47Z</dcterms:modified>
</cp:coreProperties>
</file>