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62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7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36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9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8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6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30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60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83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2FD41-F800-4CBE-888E-37DFB24A5A6D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5DB1-C957-4910-BF1E-DD2037815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29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zdanění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5. 11. 2012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18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Pan A měl v roce 2011 následující příjmy:</a:t>
            </a:r>
          </a:p>
          <a:p>
            <a:r>
              <a:rPr lang="cs-CZ" dirty="0" smtClean="0"/>
              <a:t>A) 800 000 Kč za činnost pro společnost (společník s.r.o.), podepsal prohlášení, sražená daň 160 800 Kč, úhrn pojistného ?</a:t>
            </a:r>
          </a:p>
          <a:p>
            <a:r>
              <a:rPr lang="cs-CZ" dirty="0" smtClean="0"/>
              <a:t>B) pronajal nemovitost – 50 000 Kč, skutečné výdaje nesledoval</a:t>
            </a:r>
          </a:p>
          <a:p>
            <a:r>
              <a:rPr lang="cs-CZ" dirty="0" smtClean="0"/>
              <a:t>Prodal nemovitost do dvou let od jejího nabytí za 10 500 000 Kč, nabývací hodnota je 7 000 000 Kč</a:t>
            </a:r>
          </a:p>
          <a:p>
            <a:r>
              <a:rPr lang="cs-CZ" dirty="0" smtClean="0"/>
              <a:t>Úroky z běžného účtu 850 Kč</a:t>
            </a:r>
          </a:p>
          <a:p>
            <a:r>
              <a:rPr lang="cs-CZ" dirty="0" smtClean="0"/>
              <a:t>Prodej cenný papírů za 58 600 Kč a související výdaje 89 000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67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Dar 10 000 požárnímu sboru</a:t>
            </a:r>
          </a:p>
          <a:p>
            <a:r>
              <a:rPr lang="cs-CZ" dirty="0" smtClean="0"/>
              <a:t>Penzijní připojištění uplatňuje 12 000 Kč</a:t>
            </a:r>
          </a:p>
          <a:p>
            <a:r>
              <a:rPr lang="cs-CZ" dirty="0" smtClean="0"/>
              <a:t>Sleva na poplatníka (v 2011 23 640 Kč)</a:t>
            </a:r>
          </a:p>
          <a:p>
            <a:r>
              <a:rPr lang="cs-CZ" dirty="0" smtClean="0"/>
              <a:t>Tři vyživované děti (á 11 604 Kč)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64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Příjmy v ČR ze závislé činnosti 402 000 Kč + pojistné</a:t>
            </a:r>
          </a:p>
          <a:p>
            <a:r>
              <a:rPr lang="cs-CZ" dirty="0" smtClean="0"/>
              <a:t>V  zahraničí 6 000 eur, daň zaplacená v zahraničí 1 206 eur</a:t>
            </a:r>
          </a:p>
          <a:p>
            <a:r>
              <a:rPr lang="cs-CZ" dirty="0" smtClean="0"/>
              <a:t>Jednotný kurz euro = 25,05 Kč </a:t>
            </a:r>
          </a:p>
          <a:p>
            <a:r>
              <a:rPr lang="cs-CZ" dirty="0" smtClean="0"/>
              <a:t>Jen sleva na poplatníka</a:t>
            </a:r>
          </a:p>
          <a:p>
            <a:endParaRPr lang="cs-CZ" dirty="0"/>
          </a:p>
          <a:p>
            <a:r>
              <a:rPr lang="cs-CZ" dirty="0" smtClean="0"/>
              <a:t>Pan Petr v Rakousku – metoda zápočtu</a:t>
            </a:r>
          </a:p>
          <a:p>
            <a:r>
              <a:rPr lang="cs-CZ" dirty="0" smtClean="0"/>
              <a:t>Pan Pavel v Německu – metoda vynětí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724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175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Mezinárodní zdanění</vt:lpstr>
      <vt:lpstr>Příklad 1</vt:lpstr>
      <vt:lpstr>Prezentace aplikace PowerPoint</vt:lpstr>
      <vt:lpstr>Příklad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zdanění</dc:title>
  <dc:creator>Hana</dc:creator>
  <cp:lastModifiedBy>Hana</cp:lastModifiedBy>
  <cp:revision>5</cp:revision>
  <dcterms:created xsi:type="dcterms:W3CDTF">2012-11-05T10:41:36Z</dcterms:created>
  <dcterms:modified xsi:type="dcterms:W3CDTF">2012-11-05T16:27:39Z</dcterms:modified>
</cp:coreProperties>
</file>