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Instalace I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10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 userDrawn="1"/>
        </p:nvCxnSpPr>
        <p:spPr>
          <a:xfrm>
            <a:off x="2195736" y="2492896"/>
            <a:ext cx="41044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181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FB98-11D0-4437-9FED-FBA5BD7A17F0}" type="datetimeFigureOut">
              <a:rPr lang="cs-CZ" smtClean="0"/>
              <a:t>13.9.2013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\\ese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Instalace MS Dynamics NAV 5.0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Stručný návod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VIII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14488"/>
            <a:ext cx="4857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IX- zástupce na plochu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51922" cy="46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X –zástupce na plochu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156102" cy="459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XI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862138"/>
            <a:ext cx="4238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XII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87393"/>
            <a:ext cx="7583989" cy="39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XIII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876425"/>
            <a:ext cx="42100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853612" cy="42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84376" cy="51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Databáze </a:t>
            </a:r>
            <a:r>
              <a:rPr lang="cs-CZ" sz="2400" dirty="0" smtClean="0"/>
              <a:t>(</a:t>
            </a:r>
            <a:r>
              <a:rPr lang="cs-CZ" sz="2400" dirty="0" smtClean="0">
                <a:solidFill>
                  <a:srgbClr val="FF0000"/>
                </a:solidFill>
              </a:rPr>
              <a:t>pokud se automaticky  připojila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268760"/>
            <a:ext cx="29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menu soubor na horní liště 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64696" cy="454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796136" y="49411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Připojeno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Připojení databáze (</a:t>
            </a:r>
            <a:r>
              <a:rPr lang="cs-CZ" sz="2000" dirty="0" smtClean="0"/>
              <a:t>pokud se nepřipojila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7624" y="1556792"/>
            <a:ext cx="5990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menu soubor na horní liště Otevřít DB a najít v CSIDE CLIENT</a:t>
            </a:r>
          </a:p>
          <a:p>
            <a:r>
              <a:rPr lang="cs-CZ" dirty="0" smtClean="0"/>
              <a:t> adresáři soubor </a:t>
            </a:r>
            <a:r>
              <a:rPr lang="cs-CZ" dirty="0" err="1" smtClean="0"/>
              <a:t>database.fdb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5472608" cy="40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Umístění zdrojových souborů pro instalaci </a:t>
            </a:r>
            <a:endParaRPr lang="cs-CZ" sz="36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 sz="1800" dirty="0" smtClean="0"/>
          </a:p>
          <a:p>
            <a:r>
              <a:rPr lang="cs-CZ" sz="1800" b="1" dirty="0" smtClean="0"/>
              <a:t> Přes připojení  </a:t>
            </a:r>
            <a:r>
              <a:rPr lang="cs-CZ" sz="1800" b="1" dirty="0" err="1" smtClean="0"/>
              <a:t>eduroam</a:t>
            </a:r>
            <a:r>
              <a:rPr lang="cs-CZ" sz="1800" b="1" dirty="0" smtClean="0"/>
              <a:t> (podle testů zhruba 8-10 minut) </a:t>
            </a:r>
          </a:p>
          <a:p>
            <a:pPr lvl="1"/>
            <a:r>
              <a:rPr lang="cs-CZ" sz="1400" dirty="0" smtClean="0"/>
              <a:t>https</a:t>
            </a:r>
            <a:r>
              <a:rPr lang="cs-CZ" sz="1400" dirty="0"/>
              <a:t>:/</a:t>
            </a:r>
            <a:r>
              <a:rPr lang="cs-CZ" sz="1400" dirty="0" smtClean="0"/>
              <a:t>is.muni.cz/</a:t>
            </a:r>
            <a:r>
              <a:rPr lang="cs-CZ" sz="1400" dirty="0" err="1" smtClean="0"/>
              <a:t>auth</a:t>
            </a:r>
            <a:r>
              <a:rPr lang="cs-CZ" sz="1400" dirty="0" smtClean="0"/>
              <a:t>/do/</a:t>
            </a:r>
            <a:r>
              <a:rPr lang="cs-CZ" sz="1400" dirty="0" err="1" smtClean="0"/>
              <a:t>econ</a:t>
            </a:r>
            <a:r>
              <a:rPr lang="cs-CZ" sz="1400" dirty="0" smtClean="0"/>
              <a:t>/soubory/katedry/</a:t>
            </a:r>
            <a:r>
              <a:rPr lang="cs-CZ" sz="1400" dirty="0" err="1" smtClean="0"/>
              <a:t>kph</a:t>
            </a:r>
            <a:r>
              <a:rPr lang="cs-CZ" sz="1400" dirty="0" smtClean="0"/>
              <a:t>/MS_Dynamics_NAV.7z</a:t>
            </a:r>
          </a:p>
          <a:p>
            <a:endParaRPr lang="cs-CZ" dirty="0"/>
          </a:p>
          <a:p>
            <a:r>
              <a:rPr lang="cs-CZ" sz="1800" b="1" dirty="0"/>
              <a:t> </a:t>
            </a:r>
            <a:r>
              <a:rPr lang="cs-CZ" sz="1800" b="1" dirty="0" smtClean="0"/>
              <a:t>Z počítačů v učebnách nebo z veřejných počítačových učeben </a:t>
            </a:r>
            <a:endParaRPr lang="cs-CZ" sz="1800" b="1" dirty="0"/>
          </a:p>
          <a:p>
            <a:pPr lvl="1"/>
            <a:r>
              <a:rPr lang="cs-CZ" sz="1400" dirty="0" err="1" smtClean="0"/>
              <a:t>programs</a:t>
            </a:r>
            <a:r>
              <a:rPr lang="cs-CZ" sz="1400" dirty="0" smtClean="0"/>
              <a:t>(</a:t>
            </a:r>
            <a:r>
              <a:rPr lang="cs-CZ" sz="1400" dirty="0" smtClean="0">
                <a:hlinkClick r:id="rId2" action="ppaction://hlinkfile"/>
              </a:rPr>
              <a:t>\\</a:t>
            </a:r>
            <a:r>
              <a:rPr lang="cs-CZ" sz="1400" dirty="0" err="1" smtClean="0">
                <a:hlinkClick r:id="rId2" action="ppaction://hlinkfile"/>
              </a:rPr>
              <a:t>esetw</a:t>
            </a:r>
            <a:r>
              <a:rPr lang="cs-CZ" sz="1400" dirty="0" smtClean="0"/>
              <a:t>) (Q:)  </a:t>
            </a:r>
            <a:r>
              <a:rPr lang="cs-CZ" sz="1400" dirty="0" err="1" smtClean="0"/>
              <a:t>MS_Dynamics_NAV</a:t>
            </a:r>
            <a:r>
              <a:rPr lang="cs-CZ" sz="1400" dirty="0" smtClean="0"/>
              <a:t>\ .. Všechny soubory v tomto adresáři </a:t>
            </a:r>
          </a:p>
          <a:p>
            <a:pPr lvl="1"/>
            <a:endParaRPr lang="cs-CZ" sz="1400" dirty="0" smtClean="0"/>
          </a:p>
          <a:p>
            <a:r>
              <a:rPr lang="cs-CZ" sz="1800" dirty="0" smtClean="0"/>
              <a:t>Objem stahovaných dat : …. </a:t>
            </a:r>
            <a:r>
              <a:rPr lang="cs-CZ" sz="1800" smtClean="0"/>
              <a:t>2 GB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540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Doplnění instalace MD Dynamics NAV 2009 R2 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564904"/>
            <a:ext cx="8065467" cy="23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3608" y="1556792"/>
            <a:ext cx="7282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Po </a:t>
            </a:r>
            <a:r>
              <a:rPr lang="cs-CZ" dirty="0" smtClean="0"/>
              <a:t>stažení souborů z místa uložení, které je specifikováno ve </a:t>
            </a:r>
            <a:r>
              <a:rPr lang="cs-CZ" dirty="0" err="1" smtClean="0"/>
              <a:t>word</a:t>
            </a:r>
            <a:r>
              <a:rPr lang="cs-CZ" dirty="0" smtClean="0"/>
              <a:t> souboru :</a:t>
            </a:r>
          </a:p>
          <a:p>
            <a:r>
              <a:rPr lang="cs-CZ" dirty="0" smtClean="0"/>
              <a:t> Umístění instalačních souboru ve studijních materiálech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90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Doplnění instalace MD Dynamics NAV 2009 R2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838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37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Doplnění instalace MD Dynamics NAV 2009 R2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43050"/>
            <a:ext cx="4762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9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Doplnění instalace MD Dynamics NAV 2009 R2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52575"/>
            <a:ext cx="48672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014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Doplnění instalace MD Dynamics NAV 2009 R2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62100"/>
            <a:ext cx="4867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7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Doplnění instalace MD Dynamics NAV 2009 R2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581150"/>
            <a:ext cx="48291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7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Doplnění instalace MD Dynamics NAV 2009 R2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585913"/>
            <a:ext cx="48291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5589240"/>
            <a:ext cx="812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steps are  same as it is described in Installation slide VIII and subsequent slides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51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e-Learning NAV Introduction CZ– </a:t>
            </a:r>
            <a:r>
              <a:rPr lang="en-US" sz="3200" dirty="0" err="1" smtClean="0"/>
              <a:t>kde</a:t>
            </a:r>
            <a:r>
              <a:rPr lang="en-US" sz="3200" dirty="0" smtClean="0"/>
              <a:t> se </a:t>
            </a:r>
            <a:r>
              <a:rPr lang="en-US" sz="3200" dirty="0" err="1" smtClean="0"/>
              <a:t>nachází</a:t>
            </a:r>
            <a:r>
              <a:rPr lang="en-US" sz="3200" dirty="0" smtClean="0"/>
              <a:t> </a:t>
            </a:r>
            <a:r>
              <a:rPr lang="en-US" sz="3200" dirty="0" err="1" smtClean="0"/>
              <a:t>nástroje</a:t>
            </a:r>
            <a:r>
              <a:rPr lang="en-US" sz="3200" dirty="0" smtClean="0"/>
              <a:t> a </a:t>
            </a:r>
            <a:r>
              <a:rPr lang="en-US" sz="3200" dirty="0" err="1" smtClean="0"/>
              <a:t>jak</a:t>
            </a:r>
            <a:r>
              <a:rPr lang="en-US" sz="3200" dirty="0" smtClean="0"/>
              <a:t> e-</a:t>
            </a:r>
            <a:r>
              <a:rPr lang="en-US" sz="3200" dirty="0" err="1" smtClean="0"/>
              <a:t>Learnig</a:t>
            </a:r>
            <a:r>
              <a:rPr lang="en-US" sz="3200" dirty="0" smtClean="0"/>
              <a:t> NAV Intro </a:t>
            </a:r>
            <a:r>
              <a:rPr lang="en-US" sz="3200" dirty="0" err="1" smtClean="0"/>
              <a:t>spouštět</a:t>
            </a:r>
            <a:r>
              <a:rPr lang="cs-CZ" sz="3200" dirty="0" smtClean="0"/>
              <a:t> I.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136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4644008" y="242088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29123" y="1634977"/>
            <a:ext cx="315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Soubor uložen ve studijních materiálech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28" y="3356992"/>
            <a:ext cx="3272389" cy="31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516216" y="6381328"/>
            <a:ext cx="1080120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604526" y="5589240"/>
            <a:ext cx="198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Jednotlivé lekce se </a:t>
            </a:r>
          </a:p>
          <a:p>
            <a:r>
              <a:rPr lang="cs-CZ" dirty="0" smtClean="0"/>
              <a:t>spouští z dolní lišty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151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e-Learning NAV Introduction CZ– </a:t>
            </a:r>
            <a:r>
              <a:rPr lang="en-US" sz="2800" dirty="0" err="1" smtClean="0"/>
              <a:t>kde</a:t>
            </a:r>
            <a:r>
              <a:rPr lang="en-US" sz="2800" dirty="0" smtClean="0"/>
              <a:t> se </a:t>
            </a:r>
            <a:r>
              <a:rPr lang="en-US" sz="2800" dirty="0" err="1" smtClean="0"/>
              <a:t>nachází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nástroje</a:t>
            </a:r>
            <a:r>
              <a:rPr lang="en-US" sz="2800" dirty="0" smtClean="0"/>
              <a:t> a </a:t>
            </a:r>
            <a:r>
              <a:rPr lang="en-US" sz="2800" dirty="0" err="1" smtClean="0"/>
              <a:t>jak</a:t>
            </a:r>
            <a:r>
              <a:rPr lang="en-US" sz="2800" dirty="0" smtClean="0"/>
              <a:t> e-</a:t>
            </a:r>
            <a:r>
              <a:rPr lang="en-US" sz="2800" dirty="0" err="1" smtClean="0"/>
              <a:t>Learnig</a:t>
            </a:r>
            <a:r>
              <a:rPr lang="en-US" sz="2800" dirty="0" smtClean="0"/>
              <a:t> NAV Intro </a:t>
            </a:r>
            <a:r>
              <a:rPr lang="en-US" sz="2800" dirty="0" err="1" smtClean="0"/>
              <a:t>spouštět</a:t>
            </a:r>
            <a:r>
              <a:rPr lang="cs-CZ" sz="2800" dirty="0" smtClean="0"/>
              <a:t> z </a:t>
            </a:r>
            <a:r>
              <a:rPr lang="cs-CZ" sz="2800" dirty="0" err="1" smtClean="0"/>
              <a:t>is.muni</a:t>
            </a:r>
            <a:r>
              <a:rPr lang="cs-CZ" sz="2800" dirty="0" smtClean="0"/>
              <a:t> II.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108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3" y="4725144"/>
            <a:ext cx="4304085" cy="14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3275856" y="386104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4093328" y="508518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32" y="3645024"/>
            <a:ext cx="3946293" cy="1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1743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42100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5364088" y="20608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3609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>
            <a:off x="7668344" y="22048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7956376" y="508518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373216"/>
            <a:ext cx="276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Doplněk se týká C++ a jde</a:t>
            </a:r>
          </a:p>
          <a:p>
            <a:r>
              <a:rPr lang="cs-CZ" dirty="0" smtClean="0"/>
              <a:t>pouze o interní </a:t>
            </a:r>
            <a:r>
              <a:rPr lang="cs-CZ" dirty="0" err="1" smtClean="0"/>
              <a:t>prerekvizitu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795463"/>
            <a:ext cx="5229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91680" y="5517232"/>
            <a:ext cx="367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Otevřete podadresář </a:t>
            </a:r>
            <a:r>
              <a:rPr lang="cs-CZ" dirty="0" err="1" smtClean="0"/>
              <a:t>Cside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……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III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852613"/>
            <a:ext cx="5076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IV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32899" cy="28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2411760" y="3068960"/>
            <a:ext cx="16561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901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1150"/>
            <a:ext cx="4724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VI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595438"/>
            <a:ext cx="47434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987824" y="5805264"/>
            <a:ext cx="334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Dále na požádání spusťte instalaci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VII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4963"/>
            <a:ext cx="4724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339752" y="5805264"/>
            <a:ext cx="527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Tato fáze může trvat několik minut, takže trpělivost…..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302</Words>
  <Application>Microsoft Office PowerPoint</Application>
  <PresentationFormat>Předvádění na obrazovce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Instalace MS Dynamics NAV 5.0</vt:lpstr>
      <vt:lpstr>Umístění zdrojových souborů pro instalaci </vt:lpstr>
      <vt:lpstr>Instalace I</vt:lpstr>
      <vt:lpstr>Instalace II</vt:lpstr>
      <vt:lpstr>Instalace III</vt:lpstr>
      <vt:lpstr>Instalace IV</vt:lpstr>
      <vt:lpstr>Instalace V</vt:lpstr>
      <vt:lpstr>Instalace VI</vt:lpstr>
      <vt:lpstr>Instalace VII</vt:lpstr>
      <vt:lpstr>Instalace VIII</vt:lpstr>
      <vt:lpstr>Instalace IX- zástupce na plochu</vt:lpstr>
      <vt:lpstr>Instalace X –zástupce na plochu</vt:lpstr>
      <vt:lpstr>Instalace XI</vt:lpstr>
      <vt:lpstr>Instalace XII</vt:lpstr>
      <vt:lpstr>Instalace XIII</vt:lpstr>
      <vt:lpstr>Start MS Dynamics NAV</vt:lpstr>
      <vt:lpstr>Start MS Dynamics NAV</vt:lpstr>
      <vt:lpstr>Databáze (pokud se automaticky  připojila)</vt:lpstr>
      <vt:lpstr>Připojení databáze (pokud se nepřipojila)</vt:lpstr>
      <vt:lpstr>Doplnění instalace MD Dynamics NAV 2009 R2 </vt:lpstr>
      <vt:lpstr>Doplnění instalace MD Dynamics NAV 2009 R2 </vt:lpstr>
      <vt:lpstr>Doplnění instalace MD Dynamics NAV 2009 R2 </vt:lpstr>
      <vt:lpstr>Doplnění instalace MD Dynamics NAV 2009 R2 </vt:lpstr>
      <vt:lpstr>Doplnění instalace MD Dynamics NAV 2009 R2 </vt:lpstr>
      <vt:lpstr>Doplnění instalace MD Dynamics NAV 2009 R2 </vt:lpstr>
      <vt:lpstr>Doplnění instalace MD Dynamics NAV 2009 R2 </vt:lpstr>
      <vt:lpstr>e-Learning NAV Introduction CZ– kde se nachází nástroje a jak e-Learnig NAV Intro spouštět I. </vt:lpstr>
      <vt:lpstr>e-Learning NAV Introduction CZ– kde se nachází nástroje a jak e-Learnig NAV Intro spouštět z is.muni II.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Instalace MS Dynamics NAV 5.0</dc:title>
  <dc:creator>jskorkovsky</dc:creator>
  <cp:lastModifiedBy>Skorkovsky Jaromir</cp:lastModifiedBy>
  <cp:revision>13</cp:revision>
  <dcterms:created xsi:type="dcterms:W3CDTF">2012-02-08T08:42:12Z</dcterms:created>
  <dcterms:modified xsi:type="dcterms:W3CDTF">2013-09-13T06:48:03Z</dcterms:modified>
</cp:coreProperties>
</file>