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BE23-6271-485E-BB55-B60A11E050C3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6541-E2A2-42A7-8D90-421E0E389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445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BE23-6271-485E-BB55-B60A11E050C3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6541-E2A2-42A7-8D90-421E0E389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75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BE23-6271-485E-BB55-B60A11E050C3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6541-E2A2-42A7-8D90-421E0E389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062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BE23-6271-485E-BB55-B60A11E050C3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6541-E2A2-42A7-8D90-421E0E389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2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BE23-6271-485E-BB55-B60A11E050C3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6541-E2A2-42A7-8D90-421E0E389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36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BE23-6271-485E-BB55-B60A11E050C3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6541-E2A2-42A7-8D90-421E0E389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513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BE23-6271-485E-BB55-B60A11E050C3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6541-E2A2-42A7-8D90-421E0E389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861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BE23-6271-485E-BB55-B60A11E050C3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6541-E2A2-42A7-8D90-421E0E389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021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BE23-6271-485E-BB55-B60A11E050C3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6541-E2A2-42A7-8D90-421E0E389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712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BE23-6271-485E-BB55-B60A11E050C3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6541-E2A2-42A7-8D90-421E0E389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86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BE23-6271-485E-BB55-B60A11E050C3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46541-E2A2-42A7-8D90-421E0E389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67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ABE23-6271-485E-BB55-B60A11E050C3}" type="datetimeFigureOut">
              <a:rPr lang="cs-CZ" smtClean="0"/>
              <a:t>9.12.2013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46541-E2A2-42A7-8D90-421E0E389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875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Mezinárodní zdanění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Okruhy ke zkoušce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0123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Okruhy k ústní zkoušce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1. Daňová rezidence, vnitrostátní a mezinárodní dvojí zdanění </a:t>
            </a:r>
            <a:r>
              <a:rPr lang="cs-CZ" sz="2800" dirty="0" smtClean="0"/>
              <a:t>(1</a:t>
            </a:r>
            <a:r>
              <a:rPr lang="cs-CZ" sz="2800" dirty="0" smtClean="0"/>
              <a:t>. kapitola ve skriptech)</a:t>
            </a:r>
            <a:endParaRPr lang="cs-CZ" sz="2800" b="1" dirty="0" smtClean="0"/>
          </a:p>
          <a:p>
            <a:r>
              <a:rPr lang="cs-CZ" sz="2800" b="1" dirty="0" smtClean="0"/>
              <a:t>2. Opatření k zamezení dvojího zdanění (s důrazem na smlouvu)</a:t>
            </a:r>
            <a:r>
              <a:rPr lang="cs-CZ" sz="2800" dirty="0" smtClean="0"/>
              <a:t> </a:t>
            </a:r>
            <a:r>
              <a:rPr lang="cs-CZ" sz="2800" dirty="0" smtClean="0"/>
              <a:t>(1</a:t>
            </a:r>
            <a:r>
              <a:rPr lang="cs-CZ" sz="2800" dirty="0" smtClean="0"/>
              <a:t>. kapitola ve skriptech)</a:t>
            </a:r>
            <a:endParaRPr lang="cs-CZ" sz="2800" b="1" dirty="0" smtClean="0"/>
          </a:p>
          <a:p>
            <a:r>
              <a:rPr lang="cs-CZ" sz="2800" b="1" dirty="0" smtClean="0"/>
              <a:t>3. Metody zamezení dvojího zdanění </a:t>
            </a:r>
            <a:r>
              <a:rPr lang="cs-CZ" sz="2800" dirty="0" smtClean="0"/>
              <a:t>(1</a:t>
            </a:r>
            <a:r>
              <a:rPr lang="cs-CZ" sz="2800" dirty="0" smtClean="0"/>
              <a:t>. kapitola ve </a:t>
            </a:r>
            <a:r>
              <a:rPr lang="cs-CZ" sz="2800" dirty="0" smtClean="0"/>
              <a:t>skriptech, a praktický příklad fyzická a právnická osoba) </a:t>
            </a:r>
            <a:endParaRPr lang="cs-CZ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294747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Okruhy k ústní zkoušce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4. Zdanění nerezidentů ČR = zahraniční osoby </a:t>
            </a:r>
            <a:r>
              <a:rPr lang="cs-CZ" sz="2800" dirty="0" smtClean="0"/>
              <a:t>(3</a:t>
            </a:r>
            <a:r>
              <a:rPr lang="cs-CZ" sz="2800" dirty="0" smtClean="0"/>
              <a:t>. kapitola, formuláře)</a:t>
            </a:r>
            <a:endParaRPr lang="cs-CZ" sz="2800" b="1" dirty="0" smtClean="0"/>
          </a:p>
          <a:p>
            <a:r>
              <a:rPr lang="cs-CZ" sz="2800" b="1" dirty="0"/>
              <a:t>5</a:t>
            </a:r>
            <a:r>
              <a:rPr lang="cs-CZ" sz="2800" b="1" dirty="0" smtClean="0"/>
              <a:t>. Zdanění rezidentů – FO </a:t>
            </a:r>
            <a:r>
              <a:rPr lang="cs-CZ" sz="2800" dirty="0" smtClean="0"/>
              <a:t>(2</a:t>
            </a:r>
            <a:r>
              <a:rPr lang="cs-CZ" sz="2800" dirty="0" smtClean="0"/>
              <a:t>. kapitola, </a:t>
            </a:r>
            <a:r>
              <a:rPr lang="cs-CZ" sz="2800" dirty="0" smtClean="0"/>
              <a:t>praktický příklad zdanění fyzické osoby, formuláře</a:t>
            </a:r>
            <a:r>
              <a:rPr lang="cs-CZ" sz="2800" dirty="0" smtClean="0"/>
              <a:t>)</a:t>
            </a:r>
            <a:endParaRPr lang="cs-CZ" sz="2800" b="1" dirty="0" smtClean="0"/>
          </a:p>
          <a:p>
            <a:r>
              <a:rPr lang="cs-CZ" sz="2800" b="1" dirty="0"/>
              <a:t>6</a:t>
            </a:r>
            <a:r>
              <a:rPr lang="cs-CZ" sz="2800" b="1" dirty="0" smtClean="0"/>
              <a:t>. Zdanění rezidentů – PO </a:t>
            </a:r>
            <a:r>
              <a:rPr lang="cs-CZ" sz="2800" dirty="0" smtClean="0"/>
              <a:t>(2</a:t>
            </a:r>
            <a:r>
              <a:rPr lang="cs-CZ" sz="2800" dirty="0" smtClean="0"/>
              <a:t>. kapitola, </a:t>
            </a:r>
            <a:r>
              <a:rPr lang="cs-CZ" sz="2800" dirty="0" smtClean="0"/>
              <a:t>praktický příklad zdanění právnické osoby, formuláře</a:t>
            </a:r>
            <a:r>
              <a:rPr lang="cs-CZ" sz="2800" dirty="0" smtClean="0"/>
              <a:t>)</a:t>
            </a:r>
            <a:endParaRPr lang="cs-CZ" sz="2800" b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294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Okruhy k ústní zkoušce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cs-CZ" sz="2800" b="1" dirty="0" smtClean="0"/>
              <a:t>7. Daňová </a:t>
            </a:r>
            <a:r>
              <a:rPr lang="cs-CZ" sz="2800" b="1" dirty="0"/>
              <a:t>harmonizace x daňová konkurence včetně sociálního </a:t>
            </a:r>
            <a:r>
              <a:rPr lang="cs-CZ" sz="2800" b="1" dirty="0" smtClean="0"/>
              <a:t>zabezpečení </a:t>
            </a:r>
            <a:r>
              <a:rPr lang="cs-CZ" sz="2800" dirty="0" smtClean="0"/>
              <a:t>(6</a:t>
            </a:r>
            <a:r>
              <a:rPr lang="cs-CZ" sz="2800" dirty="0" smtClean="0"/>
              <a:t>. kapitola, text Koordinace sociální zabezpečení)</a:t>
            </a:r>
            <a:endParaRPr lang="cs-CZ" sz="2800" b="1" dirty="0"/>
          </a:p>
          <a:p>
            <a:r>
              <a:rPr lang="cs-CZ" sz="2800" b="1" dirty="0"/>
              <a:t>8</a:t>
            </a:r>
            <a:r>
              <a:rPr lang="cs-CZ" sz="2800" b="1" dirty="0" smtClean="0"/>
              <a:t>. Daňové ráje </a:t>
            </a:r>
            <a:r>
              <a:rPr lang="cs-CZ" sz="2800" dirty="0" smtClean="0"/>
              <a:t>(7</a:t>
            </a:r>
            <a:r>
              <a:rPr lang="cs-CZ" sz="2800" dirty="0" smtClean="0"/>
              <a:t>. </a:t>
            </a:r>
            <a:r>
              <a:rPr lang="cs-CZ" sz="2800" dirty="0" smtClean="0"/>
              <a:t>kapitola)</a:t>
            </a:r>
            <a:endParaRPr lang="cs-CZ" sz="2800" b="1" dirty="0" smtClean="0"/>
          </a:p>
          <a:p>
            <a:r>
              <a:rPr lang="cs-CZ" sz="2800" b="1" dirty="0"/>
              <a:t>9</a:t>
            </a:r>
            <a:r>
              <a:rPr lang="cs-CZ" sz="2800" b="1" dirty="0" smtClean="0"/>
              <a:t>. Daňový systém vybrané země </a:t>
            </a:r>
            <a:r>
              <a:rPr lang="cs-CZ" sz="2800" dirty="0" smtClean="0"/>
              <a:t>(8</a:t>
            </a:r>
            <a:r>
              <a:rPr lang="cs-CZ" sz="2800" dirty="0" smtClean="0"/>
              <a:t>. a 9. kapitola)</a:t>
            </a:r>
            <a:endParaRPr lang="cs-CZ" sz="2800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4488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171</Words>
  <Application>Microsoft Office PowerPoint</Application>
  <PresentationFormat>Předvádění na obrazovce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Mezinárodní zdanění</vt:lpstr>
      <vt:lpstr>Okruhy k ústní zkoušce</vt:lpstr>
      <vt:lpstr>Okruhy k ústní zkoušce</vt:lpstr>
      <vt:lpstr>Okruhy k ústní zkoušce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zdanění</dc:title>
  <dc:creator>Hana</dc:creator>
  <cp:lastModifiedBy>Hana</cp:lastModifiedBy>
  <cp:revision>9</cp:revision>
  <dcterms:created xsi:type="dcterms:W3CDTF">2012-11-26T07:13:37Z</dcterms:created>
  <dcterms:modified xsi:type="dcterms:W3CDTF">2013-12-09T05:49:19Z</dcterms:modified>
</cp:coreProperties>
</file>