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4241" r:id="rId4"/>
    <p:sldMasterId id="2147484162" r:id="rId5"/>
    <p:sldMasterId id="2147484256" r:id="rId6"/>
    <p:sldMasterId id="2147484265" r:id="rId7"/>
    <p:sldMasterId id="2147484273" r:id="rId8"/>
    <p:sldMasterId id="2147484281" r:id="rId9"/>
    <p:sldMasterId id="2147484289" r:id="rId10"/>
    <p:sldMasterId id="2147484297" r:id="rId11"/>
    <p:sldMasterId id="2147484313" r:id="rId12"/>
    <p:sldMasterId id="2147484321" r:id="rId13"/>
  </p:sldMasterIdLst>
  <p:notesMasterIdLst>
    <p:notesMasterId r:id="rId37"/>
  </p:notesMasterIdLst>
  <p:handoutMasterIdLst>
    <p:handoutMasterId r:id="rId38"/>
  </p:handoutMasterIdLst>
  <p:sldIdLst>
    <p:sldId id="257" r:id="rId14"/>
    <p:sldId id="259" r:id="rId15"/>
    <p:sldId id="287" r:id="rId16"/>
    <p:sldId id="261" r:id="rId17"/>
    <p:sldId id="262" r:id="rId18"/>
    <p:sldId id="264" r:id="rId19"/>
    <p:sldId id="265" r:id="rId20"/>
    <p:sldId id="266" r:id="rId21"/>
    <p:sldId id="267" r:id="rId22"/>
    <p:sldId id="268" r:id="rId23"/>
    <p:sldId id="270" r:id="rId24"/>
    <p:sldId id="269" r:id="rId25"/>
    <p:sldId id="272" r:id="rId26"/>
    <p:sldId id="278" r:id="rId27"/>
    <p:sldId id="275" r:id="rId28"/>
    <p:sldId id="276" r:id="rId29"/>
    <p:sldId id="273" r:id="rId30"/>
    <p:sldId id="281" r:id="rId31"/>
    <p:sldId id="282" r:id="rId32"/>
    <p:sldId id="280" r:id="rId33"/>
    <p:sldId id="279" r:id="rId34"/>
    <p:sldId id="284" r:id="rId35"/>
    <p:sldId id="283" r:id="rId36"/>
  </p:sldIdLst>
  <p:sldSz cx="9144000" cy="5143500" type="screen16x9"/>
  <p:notesSz cx="7010400" cy="9296400"/>
  <p:embeddedFontLst>
    <p:embeddedFont>
      <p:font typeface="Trebuchet MS" panose="020B0603020202020204" pitchFamily="34" charset="0"/>
      <p:regular r:id="rId39"/>
      <p:bold r:id="rId40"/>
      <p:italic r:id="rId41"/>
      <p:boldItalic r:id="rId42"/>
    </p:embeddedFont>
    <p:embeddedFont>
      <p:font typeface="museo sans for dell" panose="02000000000000000000" pitchFamily="2" charset="0"/>
      <p:regular r:id="rId43"/>
      <p:bold r:id="rId44"/>
    </p:embeddedFont>
    <p:embeddedFont>
      <p:font typeface="Arial Black" panose="020B0A04020102020204" pitchFamily="34" charset="0"/>
      <p:bold r:id="rId45"/>
    </p:embeddedFont>
    <p:embeddedFont>
      <p:font typeface="Museo For Dell 300" panose="020B0604020202020204" charset="0"/>
      <p:regular r:id="rId46"/>
    </p:embeddedFont>
  </p:embeddedFontLst>
  <p:custDataLst>
    <p:tags r:id="rId47"/>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AAAAAA"/>
    <a:srgbClr val="C82B67"/>
    <a:srgbClr val="74CAC7"/>
    <a:srgbClr val="6E2585"/>
    <a:srgbClr val="EEEEEE"/>
    <a:srgbClr val="F05B40"/>
    <a:srgbClr val="BAD80A"/>
    <a:srgbClr val="F79727"/>
    <a:srgbClr val="F2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716" autoAdjust="0"/>
    <p:restoredTop sz="86036" autoAdjust="0"/>
  </p:normalViewPr>
  <p:slideViewPr>
    <p:cSldViewPr snapToGrid="0">
      <p:cViewPr>
        <p:scale>
          <a:sx n="100" d="100"/>
          <a:sy n="100" d="100"/>
        </p:scale>
        <p:origin x="-1944" y="-636"/>
      </p:cViewPr>
      <p:guideLst>
        <p:guide orient="horz" pos="2818"/>
        <p:guide pos="5577"/>
        <p:guide pos="187"/>
      </p:guideLst>
    </p:cSldViewPr>
  </p:slideViewPr>
  <p:outlineViewPr>
    <p:cViewPr>
      <p:scale>
        <a:sx n="33" d="100"/>
        <a:sy n="33" d="100"/>
      </p:scale>
      <p:origin x="0" y="9504"/>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8" d="100"/>
          <a:sy n="88" d="100"/>
        </p:scale>
        <p:origin x="-312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4.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FB2C4341-F394-479A-BD89-0FEFD4F9B55D}">
      <dgm:prSet phldrT="[Text]"/>
      <dgm:spPr/>
      <dgm:t>
        <a:bodyPr/>
        <a:lstStyle/>
        <a:p>
          <a:r>
            <a:rPr lang="en-US" dirty="0" smtClean="0"/>
            <a:t>Introduction</a:t>
          </a:r>
          <a:endParaRPr lang="en-US" dirty="0"/>
        </a:p>
      </dgm:t>
    </dgm:pt>
    <dgm:pt modelId="{1C2EAA32-45EA-4264-949D-BD0EE9D77CD6}" type="parTrans" cxnId="{90A00CCB-F347-4F33-9A49-895B347C9994}">
      <dgm:prSet/>
      <dgm:spPr/>
      <dgm:t>
        <a:bodyPr/>
        <a:lstStyle/>
        <a:p>
          <a:endParaRPr lang="en-US"/>
        </a:p>
      </dgm:t>
    </dgm:pt>
    <dgm:pt modelId="{09C1ADEC-8ACB-4E8F-8513-1697E5336538}" type="sibTrans" cxnId="{90A00CCB-F347-4F33-9A49-895B347C9994}">
      <dgm:prSet/>
      <dgm:spPr/>
      <dgm:t>
        <a:bodyPr/>
        <a:lstStyle/>
        <a:p>
          <a:endParaRPr lang="en-US"/>
        </a:p>
      </dgm:t>
    </dgm:pt>
    <dgm:pt modelId="{1E1590A3-0634-4B86-9DC1-5F5BD9720768}">
      <dgm:prSet phldrT="[Text]"/>
      <dgm:spPr/>
      <dgm:t>
        <a:bodyPr/>
        <a:lstStyle/>
        <a:p>
          <a:r>
            <a:rPr lang="en-US" dirty="0" smtClean="0"/>
            <a:t>Dell internationalization 1984 - 2013</a:t>
          </a:r>
          <a:endParaRPr lang="en-US" dirty="0"/>
        </a:p>
      </dgm:t>
    </dgm:pt>
    <dgm:pt modelId="{FEA5EF3B-D248-4308-A158-F43ABE34A9EE}" type="parTrans" cxnId="{C9A74CAD-0B98-4E59-9247-CC806C44750E}">
      <dgm:prSet/>
      <dgm:spPr/>
      <dgm:t>
        <a:bodyPr/>
        <a:lstStyle/>
        <a:p>
          <a:endParaRPr lang="en-US"/>
        </a:p>
      </dgm:t>
    </dgm:pt>
    <dgm:pt modelId="{F455CEA5-9EE6-4012-BF5A-7281F41EFE5A}" type="sibTrans" cxnId="{C9A74CAD-0B98-4E59-9247-CC806C44750E}">
      <dgm:prSet/>
      <dgm:spPr/>
      <dgm:t>
        <a:bodyPr/>
        <a:lstStyle/>
        <a:p>
          <a:endParaRPr lang="en-US"/>
        </a:p>
      </dgm:t>
    </dgm:pt>
    <dgm:pt modelId="{8677CAB2-C473-429C-BB27-94540CE2EC66}">
      <dgm:prSet phldrT="[Text]"/>
      <dgm:spPr/>
      <dgm:t>
        <a:bodyPr/>
        <a:lstStyle/>
        <a:p>
          <a:r>
            <a:rPr lang="en-US" dirty="0" smtClean="0"/>
            <a:t>Organizational structure</a:t>
          </a:r>
        </a:p>
      </dgm:t>
    </dgm:pt>
    <dgm:pt modelId="{488FA237-DA8D-485A-B36F-F796BA4D25B5}" type="parTrans" cxnId="{68026922-5E34-4741-8098-7C5071FF9FBB}">
      <dgm:prSet/>
      <dgm:spPr/>
      <dgm:t>
        <a:bodyPr/>
        <a:lstStyle/>
        <a:p>
          <a:endParaRPr lang="en-US"/>
        </a:p>
      </dgm:t>
    </dgm:pt>
    <dgm:pt modelId="{2462E702-0C49-40DE-AA7D-E889D1E51D0F}" type="sibTrans" cxnId="{68026922-5E34-4741-8098-7C5071FF9FBB}">
      <dgm:prSet/>
      <dgm:spPr/>
      <dgm:t>
        <a:bodyPr/>
        <a:lstStyle/>
        <a:p>
          <a:endParaRPr lang="en-US"/>
        </a:p>
      </dgm:t>
    </dgm:pt>
    <dgm:pt modelId="{8689C990-7D79-47E6-A016-5A982A9DD882}">
      <dgm:prSet phldrT="[Text]"/>
      <dgm:spPr/>
      <dgm:t>
        <a:bodyPr/>
        <a:lstStyle/>
        <a:p>
          <a:r>
            <a:rPr lang="en-US" dirty="0" smtClean="0"/>
            <a:t>Q&amp;A</a:t>
          </a:r>
        </a:p>
      </dgm:t>
    </dgm:pt>
    <dgm:pt modelId="{12DA0E6F-241E-4A4A-B6F7-C6B54D1573E8}" type="parTrans" cxnId="{4C68F63A-C4CB-4276-A335-1AF0E82D60C4}">
      <dgm:prSet/>
      <dgm:spPr/>
      <dgm:t>
        <a:bodyPr/>
        <a:lstStyle/>
        <a:p>
          <a:endParaRPr lang="en-US"/>
        </a:p>
      </dgm:t>
    </dgm:pt>
    <dgm:pt modelId="{714F1CB1-DCBA-4E60-9CAC-764BF8C14201}" type="sibTrans" cxnId="{4C68F63A-C4CB-4276-A335-1AF0E82D60C4}">
      <dgm:prSet/>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 modelId="{7BD52E33-CA1E-48BD-94C2-B75D6EAF026C}" type="pres">
      <dgm:prSet presAssocID="{FB2C4341-F394-479A-BD89-0FEFD4F9B55D}" presName="parentLin" presStyleCnt="0"/>
      <dgm:spPr/>
    </dgm:pt>
    <dgm:pt modelId="{8DED1099-8797-4BE0-88C4-EBA7EE10FF8E}" type="pres">
      <dgm:prSet presAssocID="{FB2C4341-F394-479A-BD89-0FEFD4F9B55D}" presName="parentLeftMargin" presStyleLbl="node1" presStyleIdx="0" presStyleCnt="4"/>
      <dgm:spPr/>
      <dgm:t>
        <a:bodyPr/>
        <a:lstStyle/>
        <a:p>
          <a:endParaRPr lang="en-US"/>
        </a:p>
      </dgm:t>
    </dgm:pt>
    <dgm:pt modelId="{D6A67406-36BE-443A-BA58-1BFB6C0636C9}" type="pres">
      <dgm:prSet presAssocID="{FB2C4341-F394-479A-BD89-0FEFD4F9B55D}" presName="parentText" presStyleLbl="node1" presStyleIdx="0" presStyleCnt="4">
        <dgm:presLayoutVars>
          <dgm:chMax val="0"/>
          <dgm:bulletEnabled val="1"/>
        </dgm:presLayoutVars>
      </dgm:prSet>
      <dgm:spPr/>
      <dgm:t>
        <a:bodyPr/>
        <a:lstStyle/>
        <a:p>
          <a:endParaRPr lang="en-US"/>
        </a:p>
      </dgm:t>
    </dgm:pt>
    <dgm:pt modelId="{7E0B2E26-0DC2-45C2-BBB1-C4308D455652}" type="pres">
      <dgm:prSet presAssocID="{FB2C4341-F394-479A-BD89-0FEFD4F9B55D}" presName="negativeSpace" presStyleCnt="0"/>
      <dgm:spPr/>
    </dgm:pt>
    <dgm:pt modelId="{DE8A3648-28DA-4EB6-B760-3D786B943997}" type="pres">
      <dgm:prSet presAssocID="{FB2C4341-F394-479A-BD89-0FEFD4F9B55D}" presName="childText" presStyleLbl="conFgAcc1" presStyleIdx="0" presStyleCnt="4">
        <dgm:presLayoutVars>
          <dgm:bulletEnabled val="1"/>
        </dgm:presLayoutVars>
      </dgm:prSet>
      <dgm:spPr/>
    </dgm:pt>
    <dgm:pt modelId="{44DDBB4B-424F-4E68-82F6-853113E352D6}" type="pres">
      <dgm:prSet presAssocID="{09C1ADEC-8ACB-4E8F-8513-1697E5336538}" presName="spaceBetweenRectangles" presStyleCnt="0"/>
      <dgm:spPr/>
    </dgm:pt>
    <dgm:pt modelId="{75C937FD-D98A-4E4F-A616-8F1CB483FDB1}" type="pres">
      <dgm:prSet presAssocID="{1E1590A3-0634-4B86-9DC1-5F5BD9720768}" presName="parentLin" presStyleCnt="0"/>
      <dgm:spPr/>
    </dgm:pt>
    <dgm:pt modelId="{113EAD6D-4DA9-4E20-9E8D-99BF0F547576}" type="pres">
      <dgm:prSet presAssocID="{1E1590A3-0634-4B86-9DC1-5F5BD9720768}" presName="parentLeftMargin" presStyleLbl="node1" presStyleIdx="0" presStyleCnt="4"/>
      <dgm:spPr/>
      <dgm:t>
        <a:bodyPr/>
        <a:lstStyle/>
        <a:p>
          <a:endParaRPr lang="en-US"/>
        </a:p>
      </dgm:t>
    </dgm:pt>
    <dgm:pt modelId="{2F5672B5-6E62-47E3-8AEE-70562D017ADB}" type="pres">
      <dgm:prSet presAssocID="{1E1590A3-0634-4B86-9DC1-5F5BD9720768}" presName="parentText" presStyleLbl="node1" presStyleIdx="1" presStyleCnt="4">
        <dgm:presLayoutVars>
          <dgm:chMax val="0"/>
          <dgm:bulletEnabled val="1"/>
        </dgm:presLayoutVars>
      </dgm:prSet>
      <dgm:spPr/>
      <dgm:t>
        <a:bodyPr/>
        <a:lstStyle/>
        <a:p>
          <a:endParaRPr lang="en-US"/>
        </a:p>
      </dgm:t>
    </dgm:pt>
    <dgm:pt modelId="{B4FD40F4-7852-436A-BBFC-EAF8A283CF1C}" type="pres">
      <dgm:prSet presAssocID="{1E1590A3-0634-4B86-9DC1-5F5BD9720768}" presName="negativeSpace" presStyleCnt="0"/>
      <dgm:spPr/>
    </dgm:pt>
    <dgm:pt modelId="{6B127C6F-25B6-4605-A2F7-8ECC2DF17E37}" type="pres">
      <dgm:prSet presAssocID="{1E1590A3-0634-4B86-9DC1-5F5BD9720768}" presName="childText" presStyleLbl="conFgAcc1" presStyleIdx="1" presStyleCnt="4">
        <dgm:presLayoutVars>
          <dgm:bulletEnabled val="1"/>
        </dgm:presLayoutVars>
      </dgm:prSet>
      <dgm:spPr/>
    </dgm:pt>
    <dgm:pt modelId="{D46ABCEC-CA2F-48D1-B917-A8FCDEA68491}" type="pres">
      <dgm:prSet presAssocID="{F455CEA5-9EE6-4012-BF5A-7281F41EFE5A}" presName="spaceBetweenRectangles" presStyleCnt="0"/>
      <dgm:spPr/>
    </dgm:pt>
    <dgm:pt modelId="{16126179-CE26-4A71-98AF-5B38EF5B33FF}" type="pres">
      <dgm:prSet presAssocID="{8677CAB2-C473-429C-BB27-94540CE2EC66}" presName="parentLin" presStyleCnt="0"/>
      <dgm:spPr/>
    </dgm:pt>
    <dgm:pt modelId="{8DA1EBD2-87CC-4C2A-B88C-EDD9B34F97AA}" type="pres">
      <dgm:prSet presAssocID="{8677CAB2-C473-429C-BB27-94540CE2EC66}" presName="parentLeftMargin" presStyleLbl="node1" presStyleIdx="1" presStyleCnt="4"/>
      <dgm:spPr/>
      <dgm:t>
        <a:bodyPr/>
        <a:lstStyle/>
        <a:p>
          <a:endParaRPr lang="en-US"/>
        </a:p>
      </dgm:t>
    </dgm:pt>
    <dgm:pt modelId="{EC29FD2A-F892-4C2F-9601-8C32F2C28430}" type="pres">
      <dgm:prSet presAssocID="{8677CAB2-C473-429C-BB27-94540CE2EC66}" presName="parentText" presStyleLbl="node1" presStyleIdx="2" presStyleCnt="4">
        <dgm:presLayoutVars>
          <dgm:chMax val="0"/>
          <dgm:bulletEnabled val="1"/>
        </dgm:presLayoutVars>
      </dgm:prSet>
      <dgm:spPr/>
      <dgm:t>
        <a:bodyPr/>
        <a:lstStyle/>
        <a:p>
          <a:endParaRPr lang="en-US"/>
        </a:p>
      </dgm:t>
    </dgm:pt>
    <dgm:pt modelId="{1850CA27-B176-4D0F-A60E-AAA4D32ECF38}" type="pres">
      <dgm:prSet presAssocID="{8677CAB2-C473-429C-BB27-94540CE2EC66}" presName="negativeSpace" presStyleCnt="0"/>
      <dgm:spPr/>
    </dgm:pt>
    <dgm:pt modelId="{8DBDB7B2-01E9-4AE7-A2BE-F57B19381F61}" type="pres">
      <dgm:prSet presAssocID="{8677CAB2-C473-429C-BB27-94540CE2EC66}" presName="childText" presStyleLbl="conFgAcc1" presStyleIdx="2" presStyleCnt="4">
        <dgm:presLayoutVars>
          <dgm:bulletEnabled val="1"/>
        </dgm:presLayoutVars>
      </dgm:prSet>
      <dgm:spPr/>
      <dgm:t>
        <a:bodyPr/>
        <a:lstStyle/>
        <a:p>
          <a:endParaRPr lang="en-US"/>
        </a:p>
      </dgm:t>
    </dgm:pt>
    <dgm:pt modelId="{7C91FDA0-6D79-4EFE-A96B-CAD83A6FE540}" type="pres">
      <dgm:prSet presAssocID="{2462E702-0C49-40DE-AA7D-E889D1E51D0F}" presName="spaceBetweenRectangles" presStyleCnt="0"/>
      <dgm:spPr/>
    </dgm:pt>
    <dgm:pt modelId="{852EA0CD-C126-45D8-8FD3-86DFD1594BC8}" type="pres">
      <dgm:prSet presAssocID="{8689C990-7D79-47E6-A016-5A982A9DD882}" presName="parentLin" presStyleCnt="0"/>
      <dgm:spPr/>
    </dgm:pt>
    <dgm:pt modelId="{3A67D542-906C-4EBC-BFB9-D0118771A024}" type="pres">
      <dgm:prSet presAssocID="{8689C990-7D79-47E6-A016-5A982A9DD882}" presName="parentLeftMargin" presStyleLbl="node1" presStyleIdx="2" presStyleCnt="4"/>
      <dgm:spPr/>
      <dgm:t>
        <a:bodyPr/>
        <a:lstStyle/>
        <a:p>
          <a:endParaRPr lang="en-US"/>
        </a:p>
      </dgm:t>
    </dgm:pt>
    <dgm:pt modelId="{BD68BD7D-B61E-4099-A73D-336B966B15A9}" type="pres">
      <dgm:prSet presAssocID="{8689C990-7D79-47E6-A016-5A982A9DD882}" presName="parentText" presStyleLbl="node1" presStyleIdx="3" presStyleCnt="4">
        <dgm:presLayoutVars>
          <dgm:chMax val="0"/>
          <dgm:bulletEnabled val="1"/>
        </dgm:presLayoutVars>
      </dgm:prSet>
      <dgm:spPr/>
      <dgm:t>
        <a:bodyPr/>
        <a:lstStyle/>
        <a:p>
          <a:endParaRPr lang="en-US"/>
        </a:p>
      </dgm:t>
    </dgm:pt>
    <dgm:pt modelId="{12E8140D-E63B-499B-8341-4077CD5B68EA}" type="pres">
      <dgm:prSet presAssocID="{8689C990-7D79-47E6-A016-5A982A9DD882}" presName="negativeSpace" presStyleCnt="0"/>
      <dgm:spPr/>
    </dgm:pt>
    <dgm:pt modelId="{4CE7E6C7-EE72-48AA-8918-E683F3932A9F}" type="pres">
      <dgm:prSet presAssocID="{8689C990-7D79-47E6-A016-5A982A9DD882}" presName="childText" presStyleLbl="conFgAcc1" presStyleIdx="3" presStyleCnt="4">
        <dgm:presLayoutVars>
          <dgm:bulletEnabled val="1"/>
        </dgm:presLayoutVars>
      </dgm:prSet>
      <dgm:spPr/>
    </dgm:pt>
  </dgm:ptLst>
  <dgm:cxnLst>
    <dgm:cxn modelId="{9A30063D-992F-4E53-82D4-17D1E06B5E44}" type="presOf" srcId="{FB2C4341-F394-479A-BD89-0FEFD4F9B55D}" destId="{8DED1099-8797-4BE0-88C4-EBA7EE10FF8E}" srcOrd="0" destOrd="0" presId="urn:microsoft.com/office/officeart/2005/8/layout/list1"/>
    <dgm:cxn modelId="{68026922-5E34-4741-8098-7C5071FF9FBB}" srcId="{D141E5F0-F1C3-4C13-AD3F-3C1578F16942}" destId="{8677CAB2-C473-429C-BB27-94540CE2EC66}" srcOrd="2" destOrd="0" parTransId="{488FA237-DA8D-485A-B36F-F796BA4D25B5}" sibTransId="{2462E702-0C49-40DE-AA7D-E889D1E51D0F}"/>
    <dgm:cxn modelId="{E6A2D095-D816-4C3C-9735-E158871BB8B7}" type="presOf" srcId="{8689C990-7D79-47E6-A016-5A982A9DD882}" destId="{BD68BD7D-B61E-4099-A73D-336B966B15A9}" srcOrd="1" destOrd="0" presId="urn:microsoft.com/office/officeart/2005/8/layout/list1"/>
    <dgm:cxn modelId="{90A00CCB-F347-4F33-9A49-895B347C9994}" srcId="{D141E5F0-F1C3-4C13-AD3F-3C1578F16942}" destId="{FB2C4341-F394-479A-BD89-0FEFD4F9B55D}" srcOrd="0" destOrd="0" parTransId="{1C2EAA32-45EA-4264-949D-BD0EE9D77CD6}" sibTransId="{09C1ADEC-8ACB-4E8F-8513-1697E5336538}"/>
    <dgm:cxn modelId="{75721406-A966-43D5-B719-F9BBB4800FBB}" type="presOf" srcId="{8689C990-7D79-47E6-A016-5A982A9DD882}" destId="{3A67D542-906C-4EBC-BFB9-D0118771A024}" srcOrd="0" destOrd="0" presId="urn:microsoft.com/office/officeart/2005/8/layout/list1"/>
    <dgm:cxn modelId="{3A57C2EB-EF18-41B7-8D57-CFFC6A808E75}" type="presOf" srcId="{1E1590A3-0634-4B86-9DC1-5F5BD9720768}" destId="{113EAD6D-4DA9-4E20-9E8D-99BF0F547576}" srcOrd="0" destOrd="0" presId="urn:microsoft.com/office/officeart/2005/8/layout/list1"/>
    <dgm:cxn modelId="{398A6F58-21A2-4B43-97AE-C052CFDE025D}" type="presOf" srcId="{8677CAB2-C473-429C-BB27-94540CE2EC66}" destId="{8DA1EBD2-87CC-4C2A-B88C-EDD9B34F97AA}" srcOrd="0" destOrd="0" presId="urn:microsoft.com/office/officeart/2005/8/layout/list1"/>
    <dgm:cxn modelId="{8FD69213-8710-47C0-B6EB-EDC256E65A49}" type="presOf" srcId="{D141E5F0-F1C3-4C13-AD3F-3C1578F16942}" destId="{BE9E660C-B075-4397-B3CE-5F45E508F9F7}" srcOrd="0" destOrd="0" presId="urn:microsoft.com/office/officeart/2005/8/layout/list1"/>
    <dgm:cxn modelId="{574A290E-AA1E-4E37-A96A-30D293900948}" type="presOf" srcId="{FB2C4341-F394-479A-BD89-0FEFD4F9B55D}" destId="{D6A67406-36BE-443A-BA58-1BFB6C0636C9}" srcOrd="1" destOrd="0" presId="urn:microsoft.com/office/officeart/2005/8/layout/list1"/>
    <dgm:cxn modelId="{C9A74CAD-0B98-4E59-9247-CC806C44750E}" srcId="{D141E5F0-F1C3-4C13-AD3F-3C1578F16942}" destId="{1E1590A3-0634-4B86-9DC1-5F5BD9720768}" srcOrd="1" destOrd="0" parTransId="{FEA5EF3B-D248-4308-A158-F43ABE34A9EE}" sibTransId="{F455CEA5-9EE6-4012-BF5A-7281F41EFE5A}"/>
    <dgm:cxn modelId="{4C68F63A-C4CB-4276-A335-1AF0E82D60C4}" srcId="{D141E5F0-F1C3-4C13-AD3F-3C1578F16942}" destId="{8689C990-7D79-47E6-A016-5A982A9DD882}" srcOrd="3" destOrd="0" parTransId="{12DA0E6F-241E-4A4A-B6F7-C6B54D1573E8}" sibTransId="{714F1CB1-DCBA-4E60-9CAC-764BF8C14201}"/>
    <dgm:cxn modelId="{CE05C7F2-772B-4890-9BFB-C22121920965}" type="presOf" srcId="{8677CAB2-C473-429C-BB27-94540CE2EC66}" destId="{EC29FD2A-F892-4C2F-9601-8C32F2C28430}" srcOrd="1" destOrd="0" presId="urn:microsoft.com/office/officeart/2005/8/layout/list1"/>
    <dgm:cxn modelId="{DDBB0E7D-4E06-4507-B0E0-99CA1F612EEB}" type="presOf" srcId="{1E1590A3-0634-4B86-9DC1-5F5BD9720768}" destId="{2F5672B5-6E62-47E3-8AEE-70562D017ADB}" srcOrd="1" destOrd="0" presId="urn:microsoft.com/office/officeart/2005/8/layout/list1"/>
    <dgm:cxn modelId="{95E4B70A-30BF-4788-8143-DE50081BDAFC}" type="presParOf" srcId="{BE9E660C-B075-4397-B3CE-5F45E508F9F7}" destId="{7BD52E33-CA1E-48BD-94C2-B75D6EAF026C}" srcOrd="0" destOrd="0" presId="urn:microsoft.com/office/officeart/2005/8/layout/list1"/>
    <dgm:cxn modelId="{4980F1E3-F5FC-4CA6-99EA-898755C0463A}" type="presParOf" srcId="{7BD52E33-CA1E-48BD-94C2-B75D6EAF026C}" destId="{8DED1099-8797-4BE0-88C4-EBA7EE10FF8E}" srcOrd="0" destOrd="0" presId="urn:microsoft.com/office/officeart/2005/8/layout/list1"/>
    <dgm:cxn modelId="{6ABE7831-69EC-4181-A83A-816444B2015D}" type="presParOf" srcId="{7BD52E33-CA1E-48BD-94C2-B75D6EAF026C}" destId="{D6A67406-36BE-443A-BA58-1BFB6C0636C9}" srcOrd="1" destOrd="0" presId="urn:microsoft.com/office/officeart/2005/8/layout/list1"/>
    <dgm:cxn modelId="{265F1D9B-4D2E-4D2A-BB8F-003B0407693F}" type="presParOf" srcId="{BE9E660C-B075-4397-B3CE-5F45E508F9F7}" destId="{7E0B2E26-0DC2-45C2-BBB1-C4308D455652}" srcOrd="1" destOrd="0" presId="urn:microsoft.com/office/officeart/2005/8/layout/list1"/>
    <dgm:cxn modelId="{BE7E5212-EE8D-4799-ADB1-23FD2EADA9C0}" type="presParOf" srcId="{BE9E660C-B075-4397-B3CE-5F45E508F9F7}" destId="{DE8A3648-28DA-4EB6-B760-3D786B943997}" srcOrd="2" destOrd="0" presId="urn:microsoft.com/office/officeart/2005/8/layout/list1"/>
    <dgm:cxn modelId="{44D65C71-FEE2-4F49-9B43-EF6CC20EFD4D}" type="presParOf" srcId="{BE9E660C-B075-4397-B3CE-5F45E508F9F7}" destId="{44DDBB4B-424F-4E68-82F6-853113E352D6}" srcOrd="3" destOrd="0" presId="urn:microsoft.com/office/officeart/2005/8/layout/list1"/>
    <dgm:cxn modelId="{55CC4FD4-EDD1-4565-9FEB-5A771C309F63}" type="presParOf" srcId="{BE9E660C-B075-4397-B3CE-5F45E508F9F7}" destId="{75C937FD-D98A-4E4F-A616-8F1CB483FDB1}" srcOrd="4" destOrd="0" presId="urn:microsoft.com/office/officeart/2005/8/layout/list1"/>
    <dgm:cxn modelId="{87505755-F060-4750-92D4-E496C085590E}" type="presParOf" srcId="{75C937FD-D98A-4E4F-A616-8F1CB483FDB1}" destId="{113EAD6D-4DA9-4E20-9E8D-99BF0F547576}" srcOrd="0" destOrd="0" presId="urn:microsoft.com/office/officeart/2005/8/layout/list1"/>
    <dgm:cxn modelId="{D40F542D-AF3D-4F6B-A0A4-6C9AD2674D8E}" type="presParOf" srcId="{75C937FD-D98A-4E4F-A616-8F1CB483FDB1}" destId="{2F5672B5-6E62-47E3-8AEE-70562D017ADB}" srcOrd="1" destOrd="0" presId="urn:microsoft.com/office/officeart/2005/8/layout/list1"/>
    <dgm:cxn modelId="{3DE3ED42-AF8A-42DE-8732-304BEF6275DD}" type="presParOf" srcId="{BE9E660C-B075-4397-B3CE-5F45E508F9F7}" destId="{B4FD40F4-7852-436A-BBFC-EAF8A283CF1C}" srcOrd="5" destOrd="0" presId="urn:microsoft.com/office/officeart/2005/8/layout/list1"/>
    <dgm:cxn modelId="{2F4E37AB-1CA4-4817-99A9-4E8382123BB6}" type="presParOf" srcId="{BE9E660C-B075-4397-B3CE-5F45E508F9F7}" destId="{6B127C6F-25B6-4605-A2F7-8ECC2DF17E37}" srcOrd="6" destOrd="0" presId="urn:microsoft.com/office/officeart/2005/8/layout/list1"/>
    <dgm:cxn modelId="{549EAD57-3EB7-427C-AD91-428D667AF56F}" type="presParOf" srcId="{BE9E660C-B075-4397-B3CE-5F45E508F9F7}" destId="{D46ABCEC-CA2F-48D1-B917-A8FCDEA68491}" srcOrd="7" destOrd="0" presId="urn:microsoft.com/office/officeart/2005/8/layout/list1"/>
    <dgm:cxn modelId="{63C2F66F-B0D0-457B-B1A1-55EEEA48B402}" type="presParOf" srcId="{BE9E660C-B075-4397-B3CE-5F45E508F9F7}" destId="{16126179-CE26-4A71-98AF-5B38EF5B33FF}" srcOrd="8" destOrd="0" presId="urn:microsoft.com/office/officeart/2005/8/layout/list1"/>
    <dgm:cxn modelId="{C176E327-8E58-4538-B93A-9B98433E58F3}" type="presParOf" srcId="{16126179-CE26-4A71-98AF-5B38EF5B33FF}" destId="{8DA1EBD2-87CC-4C2A-B88C-EDD9B34F97AA}" srcOrd="0" destOrd="0" presId="urn:microsoft.com/office/officeart/2005/8/layout/list1"/>
    <dgm:cxn modelId="{F13365C2-DF1C-4B52-B8E2-BD5853F0CBDC}" type="presParOf" srcId="{16126179-CE26-4A71-98AF-5B38EF5B33FF}" destId="{EC29FD2A-F892-4C2F-9601-8C32F2C28430}" srcOrd="1" destOrd="0" presId="urn:microsoft.com/office/officeart/2005/8/layout/list1"/>
    <dgm:cxn modelId="{5A5610DA-4330-4468-9B6F-7E14BA3B0B93}" type="presParOf" srcId="{BE9E660C-B075-4397-B3CE-5F45E508F9F7}" destId="{1850CA27-B176-4D0F-A60E-AAA4D32ECF38}" srcOrd="9" destOrd="0" presId="urn:microsoft.com/office/officeart/2005/8/layout/list1"/>
    <dgm:cxn modelId="{52E395A3-DE08-4AE0-98DE-816BA9FAED93}" type="presParOf" srcId="{BE9E660C-B075-4397-B3CE-5F45E508F9F7}" destId="{8DBDB7B2-01E9-4AE7-A2BE-F57B19381F61}" srcOrd="10" destOrd="0" presId="urn:microsoft.com/office/officeart/2005/8/layout/list1"/>
    <dgm:cxn modelId="{F4A87DD1-6EA3-4F0C-B226-5A24693DF26C}" type="presParOf" srcId="{BE9E660C-B075-4397-B3CE-5F45E508F9F7}" destId="{7C91FDA0-6D79-4EFE-A96B-CAD83A6FE540}" srcOrd="11" destOrd="0" presId="urn:microsoft.com/office/officeart/2005/8/layout/list1"/>
    <dgm:cxn modelId="{C784FF4F-E0A5-436D-9922-FD09D3926A69}" type="presParOf" srcId="{BE9E660C-B075-4397-B3CE-5F45E508F9F7}" destId="{852EA0CD-C126-45D8-8FD3-86DFD1594BC8}" srcOrd="12" destOrd="0" presId="urn:microsoft.com/office/officeart/2005/8/layout/list1"/>
    <dgm:cxn modelId="{097B92BB-7192-4226-B253-36C490526F31}" type="presParOf" srcId="{852EA0CD-C126-45D8-8FD3-86DFD1594BC8}" destId="{3A67D542-906C-4EBC-BFB9-D0118771A024}" srcOrd="0" destOrd="0" presId="urn:microsoft.com/office/officeart/2005/8/layout/list1"/>
    <dgm:cxn modelId="{0DE2244A-E8E5-412E-8291-DC278983C1E2}" type="presParOf" srcId="{852EA0CD-C126-45D8-8FD3-86DFD1594BC8}" destId="{BD68BD7D-B61E-4099-A73D-336B966B15A9}" srcOrd="1" destOrd="0" presId="urn:microsoft.com/office/officeart/2005/8/layout/list1"/>
    <dgm:cxn modelId="{0CEBEBD0-B1AE-4093-9725-506AFA08EB02}" type="presParOf" srcId="{BE9E660C-B075-4397-B3CE-5F45E508F9F7}" destId="{12E8140D-E63B-499B-8341-4077CD5B68EA}" srcOrd="13" destOrd="0" presId="urn:microsoft.com/office/officeart/2005/8/layout/list1"/>
    <dgm:cxn modelId="{0870858B-1A39-4408-9E7B-275B0ACD3174}" type="presParOf" srcId="{BE9E660C-B075-4397-B3CE-5F45E508F9F7}" destId="{4CE7E6C7-EE72-48AA-8918-E683F3932A9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53870467-E86B-4406-AFCF-620967781B27}"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1B6D4787-90BE-4D06-9A3E-58DD0F5AD463}"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2AAF58D4-D267-4DB4-9682-58B1770F7B49}"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CBED723F-29F8-43B2-86B2-063A312D5729}"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C375869E-14AA-4D8A-A70C-92F6CB073BB0}"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41E5F0-F1C3-4C13-AD3F-3C1578F1694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EE08FF17-1CAC-4F90-8C2D-6B4E97D7FFEB}">
      <dgm:prSet phldrT="[Text]"/>
      <dgm:spPr/>
      <dgm:t>
        <a:bodyPr/>
        <a:lstStyle/>
        <a:p>
          <a:r>
            <a:rPr lang="en-US" b="1" dirty="0" smtClean="0"/>
            <a:t>Before</a:t>
          </a:r>
          <a:endParaRPr lang="en-US" b="1" dirty="0"/>
        </a:p>
      </dgm:t>
    </dgm:pt>
    <dgm:pt modelId="{46B8E2EA-2C0B-4A17-82AB-D8A87D2761F6}" type="parTrans" cxnId="{B8DFD66B-EA24-4C57-B1CA-816E8AC486A3}">
      <dgm:prSet/>
      <dgm:spPr/>
      <dgm:t>
        <a:bodyPr/>
        <a:lstStyle/>
        <a:p>
          <a:endParaRPr lang="en-US"/>
        </a:p>
      </dgm:t>
    </dgm:pt>
    <dgm:pt modelId="{3EBCF55F-1084-4DA7-BEB9-649645B0E287}" type="sibTrans" cxnId="{B8DFD66B-EA24-4C57-B1CA-816E8AC486A3}">
      <dgm:prSet/>
      <dgm:spPr/>
      <dgm:t>
        <a:bodyPr/>
        <a:lstStyle/>
        <a:p>
          <a:endParaRPr lang="en-US"/>
        </a:p>
      </dgm:t>
    </dgm:pt>
    <dgm:pt modelId="{57097B09-2269-447B-A652-E19A80B16641}">
      <dgm:prSet phldrT="[Text]"/>
      <dgm:spPr/>
      <dgm:t>
        <a:bodyPr/>
        <a:lstStyle/>
        <a:p>
          <a:r>
            <a:rPr lang="en-US" dirty="0" smtClean="0"/>
            <a:t>Regional business structure</a:t>
          </a:r>
          <a:endParaRPr lang="en-US" dirty="0"/>
        </a:p>
      </dgm:t>
    </dgm:pt>
    <dgm:pt modelId="{4F04F8B9-1AB2-4C8C-A28E-A59CD7979269}" type="parTrans" cxnId="{ACA3EA43-4C5C-41A7-A0F0-BDBD859F2424}">
      <dgm:prSet/>
      <dgm:spPr/>
      <dgm:t>
        <a:bodyPr/>
        <a:lstStyle/>
        <a:p>
          <a:endParaRPr lang="en-US"/>
        </a:p>
      </dgm:t>
    </dgm:pt>
    <dgm:pt modelId="{82FBD1CF-299C-4E26-807C-8D7520AE04FE}" type="sibTrans" cxnId="{ACA3EA43-4C5C-41A7-A0F0-BDBD859F2424}">
      <dgm:prSet/>
      <dgm:spPr/>
      <dgm:t>
        <a:bodyPr/>
        <a:lstStyle/>
        <a:p>
          <a:endParaRPr lang="en-US"/>
        </a:p>
      </dgm:t>
    </dgm:pt>
    <dgm:pt modelId="{F60DAC48-03DA-4C8F-BA30-DBA9882BA84A}">
      <dgm:prSet phldrT="[Text]"/>
      <dgm:spPr/>
      <dgm:t>
        <a:bodyPr/>
        <a:lstStyle/>
        <a:p>
          <a:r>
            <a:rPr lang="en-US" b="1" dirty="0" smtClean="0"/>
            <a:t>After</a:t>
          </a:r>
          <a:endParaRPr lang="en-US" b="1" dirty="0"/>
        </a:p>
      </dgm:t>
    </dgm:pt>
    <dgm:pt modelId="{69BF1B92-8D70-4B5B-9575-6D8C304B73A0}" type="parTrans" cxnId="{62CB55C3-2020-49CC-9D0A-27521329ECE4}">
      <dgm:prSet/>
      <dgm:spPr/>
      <dgm:t>
        <a:bodyPr/>
        <a:lstStyle/>
        <a:p>
          <a:endParaRPr lang="en-US"/>
        </a:p>
      </dgm:t>
    </dgm:pt>
    <dgm:pt modelId="{8BB24A50-92C2-4C5F-A5D9-BC1FA4C8E52F}" type="sibTrans" cxnId="{62CB55C3-2020-49CC-9D0A-27521329ECE4}">
      <dgm:prSet/>
      <dgm:spPr/>
      <dgm:t>
        <a:bodyPr/>
        <a:lstStyle/>
        <a:p>
          <a:endParaRPr lang="en-US"/>
        </a:p>
      </dgm:t>
    </dgm:pt>
    <dgm:pt modelId="{71DD0515-A8CD-4E8F-AFC4-3F24D460E382}">
      <dgm:prSet phldrT="[Text]"/>
      <dgm:spPr/>
      <dgm:t>
        <a:bodyPr/>
        <a:lstStyle/>
        <a:p>
          <a:r>
            <a:rPr lang="en-US" dirty="0" smtClean="0"/>
            <a:t>Global business structure</a:t>
          </a:r>
          <a:endParaRPr lang="en-US" dirty="0"/>
        </a:p>
      </dgm:t>
    </dgm:pt>
    <dgm:pt modelId="{586A4AB0-0CD2-40EE-81E2-3EA6E897E8CD}" type="parTrans" cxnId="{D2B8087F-ED83-4D07-A570-5F8C763034D6}">
      <dgm:prSet/>
      <dgm:spPr/>
      <dgm:t>
        <a:bodyPr/>
        <a:lstStyle/>
        <a:p>
          <a:endParaRPr lang="en-US"/>
        </a:p>
      </dgm:t>
    </dgm:pt>
    <dgm:pt modelId="{00A243B1-5EAB-4A8D-9DD1-FA06B877E6AE}" type="sibTrans" cxnId="{D2B8087F-ED83-4D07-A570-5F8C763034D6}">
      <dgm:prSet/>
      <dgm:spPr/>
      <dgm:t>
        <a:bodyPr/>
        <a:lstStyle/>
        <a:p>
          <a:endParaRPr lang="en-US"/>
        </a:p>
      </dgm:t>
    </dgm:pt>
    <dgm:pt modelId="{9B4E98B9-EA07-4469-9E5C-5476DBE45B2D}">
      <dgm:prSet phldrT="[Text]"/>
      <dgm:spPr/>
      <dgm:t>
        <a:bodyPr/>
        <a:lstStyle/>
        <a:p>
          <a:r>
            <a:rPr lang="en-US" dirty="0" smtClean="0"/>
            <a:t>High reporting complexity</a:t>
          </a:r>
          <a:endParaRPr lang="en-US" dirty="0"/>
        </a:p>
      </dgm:t>
    </dgm:pt>
    <dgm:pt modelId="{9E4D4D7C-E58B-4ADF-AD65-9CD5125D4C20}" type="parTrans" cxnId="{68739014-35FF-42F7-8A2F-82CF37FB75D7}">
      <dgm:prSet/>
      <dgm:spPr/>
      <dgm:t>
        <a:bodyPr/>
        <a:lstStyle/>
        <a:p>
          <a:endParaRPr lang="en-US"/>
        </a:p>
      </dgm:t>
    </dgm:pt>
    <dgm:pt modelId="{D87738BE-C6F3-4BD8-A043-A96FA1EEDED2}" type="sibTrans" cxnId="{68739014-35FF-42F7-8A2F-82CF37FB75D7}">
      <dgm:prSet/>
      <dgm:spPr/>
      <dgm:t>
        <a:bodyPr/>
        <a:lstStyle/>
        <a:p>
          <a:endParaRPr lang="en-US"/>
        </a:p>
      </dgm:t>
    </dgm:pt>
    <dgm:pt modelId="{EA216234-2196-4679-B5A7-BB9175A9844B}">
      <dgm:prSet/>
      <dgm:spPr/>
      <dgm:t>
        <a:bodyPr/>
        <a:lstStyle/>
        <a:p>
          <a:r>
            <a:rPr lang="en-US" dirty="0" smtClean="0"/>
            <a:t>Complex Internal Tree</a:t>
          </a:r>
          <a:endParaRPr lang="en-US" dirty="0"/>
        </a:p>
      </dgm:t>
    </dgm:pt>
    <dgm:pt modelId="{DDCE6421-8DCA-4912-BDEC-87D118B838F5}" type="parTrans" cxnId="{00ABE102-43EC-4A3F-B5AB-C28783F415A7}">
      <dgm:prSet/>
      <dgm:spPr/>
      <dgm:t>
        <a:bodyPr/>
        <a:lstStyle/>
        <a:p>
          <a:endParaRPr lang="en-US"/>
        </a:p>
      </dgm:t>
    </dgm:pt>
    <dgm:pt modelId="{D53487E7-97AE-44C7-BAB0-0CD9234020E5}" type="sibTrans" cxnId="{00ABE102-43EC-4A3F-B5AB-C28783F415A7}">
      <dgm:prSet/>
      <dgm:spPr/>
      <dgm:t>
        <a:bodyPr/>
        <a:lstStyle/>
        <a:p>
          <a:endParaRPr lang="en-US"/>
        </a:p>
      </dgm:t>
    </dgm:pt>
    <dgm:pt modelId="{01D92773-F339-46DA-8A77-79530D0CB705}">
      <dgm:prSet/>
      <dgm:spPr/>
      <dgm:t>
        <a:bodyPr/>
        <a:lstStyle/>
        <a:p>
          <a:r>
            <a:rPr lang="en-US" dirty="0" smtClean="0"/>
            <a:t>Lower complexity</a:t>
          </a:r>
          <a:endParaRPr lang="en-US" dirty="0"/>
        </a:p>
      </dgm:t>
    </dgm:pt>
    <dgm:pt modelId="{4934293F-96E0-4B8C-BC9C-2E037C099FF4}" type="parTrans" cxnId="{0DDA1904-0396-458E-AA38-14FCFBFD6096}">
      <dgm:prSet/>
      <dgm:spPr/>
      <dgm:t>
        <a:bodyPr/>
        <a:lstStyle/>
        <a:p>
          <a:endParaRPr lang="en-US"/>
        </a:p>
      </dgm:t>
    </dgm:pt>
    <dgm:pt modelId="{9483D771-F389-47D0-ADEB-12EB284455DD}" type="sibTrans" cxnId="{0DDA1904-0396-458E-AA38-14FCFBFD6096}">
      <dgm:prSet/>
      <dgm:spPr/>
      <dgm:t>
        <a:bodyPr/>
        <a:lstStyle/>
        <a:p>
          <a:endParaRPr lang="en-US"/>
        </a:p>
      </dgm:t>
    </dgm:pt>
    <dgm:pt modelId="{79D38B09-4362-4FF5-8910-6C75E542F6B1}">
      <dgm:prSet/>
      <dgm:spPr/>
      <dgm:t>
        <a:bodyPr/>
        <a:lstStyle/>
        <a:p>
          <a:r>
            <a:rPr lang="en-US" dirty="0" smtClean="0"/>
            <a:t>Simplified hierarchy</a:t>
          </a:r>
          <a:endParaRPr lang="en-US" dirty="0"/>
        </a:p>
      </dgm:t>
    </dgm:pt>
    <dgm:pt modelId="{048855B7-2379-4A23-B7BC-98A254F7FFBA}" type="parTrans" cxnId="{31C2B410-B78E-4D6E-935D-12758B1CAAC8}">
      <dgm:prSet/>
      <dgm:spPr/>
      <dgm:t>
        <a:bodyPr/>
        <a:lstStyle/>
        <a:p>
          <a:endParaRPr lang="en-US"/>
        </a:p>
      </dgm:t>
    </dgm:pt>
    <dgm:pt modelId="{50907E5E-F9EC-427D-A4D7-903C96726BEC}" type="sibTrans" cxnId="{31C2B410-B78E-4D6E-935D-12758B1CAAC8}">
      <dgm:prSet/>
      <dgm:spPr/>
      <dgm:t>
        <a:bodyPr/>
        <a:lstStyle/>
        <a:p>
          <a:endParaRPr lang="en-US"/>
        </a:p>
      </dgm:t>
    </dgm:pt>
    <dgm:pt modelId="{B8C7A236-A4F5-4878-9479-74F1CB89F2F7}">
      <dgm:prSet/>
      <dgm:spPr/>
      <dgm:t>
        <a:bodyPr/>
        <a:lstStyle/>
        <a:p>
          <a:endParaRPr lang="en-US" dirty="0"/>
        </a:p>
      </dgm:t>
    </dgm:pt>
    <dgm:pt modelId="{1E425C73-591E-4F29-B59A-F50A8FE40222}" type="parTrans" cxnId="{77B99D33-D092-4D1D-A139-739D3BE4D923}">
      <dgm:prSet/>
      <dgm:spPr/>
      <dgm:t>
        <a:bodyPr/>
        <a:lstStyle/>
        <a:p>
          <a:endParaRPr lang="en-US"/>
        </a:p>
      </dgm:t>
    </dgm:pt>
    <dgm:pt modelId="{9C2DE468-644A-46EF-ADF8-9957B7D9C166}" type="sibTrans" cxnId="{77B99D33-D092-4D1D-A139-739D3BE4D923}">
      <dgm:prSet/>
      <dgm:spPr/>
      <dgm:t>
        <a:bodyPr/>
        <a:lstStyle/>
        <a:p>
          <a:endParaRPr lang="en-US"/>
        </a:p>
      </dgm:t>
    </dgm:pt>
    <dgm:pt modelId="{0387E65B-5789-4FE3-BDEC-37247D2F318E}" type="pres">
      <dgm:prSet presAssocID="{D141E5F0-F1C3-4C13-AD3F-3C1578F16942}" presName="Name0" presStyleCnt="0">
        <dgm:presLayoutVars>
          <dgm:dir/>
          <dgm:animLvl val="lvl"/>
          <dgm:resizeHandles val="exact"/>
        </dgm:presLayoutVars>
      </dgm:prSet>
      <dgm:spPr/>
      <dgm:t>
        <a:bodyPr/>
        <a:lstStyle/>
        <a:p>
          <a:endParaRPr lang="en-US"/>
        </a:p>
      </dgm:t>
    </dgm:pt>
    <dgm:pt modelId="{505C5A03-5856-4308-9090-56D274D1B4C7}" type="pres">
      <dgm:prSet presAssocID="{EE08FF17-1CAC-4F90-8C2D-6B4E97D7FFEB}" presName="composite" presStyleCnt="0"/>
      <dgm:spPr/>
      <dgm:t>
        <a:bodyPr/>
        <a:lstStyle/>
        <a:p>
          <a:endParaRPr lang="en-US"/>
        </a:p>
      </dgm:t>
    </dgm:pt>
    <dgm:pt modelId="{9BE15E17-F4E3-4E8C-9E09-DF555F4FEB03}" type="pres">
      <dgm:prSet presAssocID="{EE08FF17-1CAC-4F90-8C2D-6B4E97D7FFEB}" presName="parTx" presStyleLbl="alignNode1" presStyleIdx="0" presStyleCnt="2" custLinFactNeighborX="-15679">
        <dgm:presLayoutVars>
          <dgm:chMax val="0"/>
          <dgm:chPref val="0"/>
          <dgm:bulletEnabled val="1"/>
        </dgm:presLayoutVars>
      </dgm:prSet>
      <dgm:spPr/>
      <dgm:t>
        <a:bodyPr/>
        <a:lstStyle/>
        <a:p>
          <a:endParaRPr lang="en-US"/>
        </a:p>
      </dgm:t>
    </dgm:pt>
    <dgm:pt modelId="{D1115C6F-3C32-404E-894A-1FE2D0836A82}" type="pres">
      <dgm:prSet presAssocID="{EE08FF17-1CAC-4F90-8C2D-6B4E97D7FFEB}" presName="desTx" presStyleLbl="alignAccFollowNode1" presStyleIdx="0" presStyleCnt="2">
        <dgm:presLayoutVars>
          <dgm:bulletEnabled val="1"/>
        </dgm:presLayoutVars>
      </dgm:prSet>
      <dgm:spPr/>
      <dgm:t>
        <a:bodyPr/>
        <a:lstStyle/>
        <a:p>
          <a:endParaRPr lang="en-US"/>
        </a:p>
      </dgm:t>
    </dgm:pt>
    <dgm:pt modelId="{2C081783-5387-4841-B717-732B22D0241C}" type="pres">
      <dgm:prSet presAssocID="{3EBCF55F-1084-4DA7-BEB9-649645B0E287}" presName="space" presStyleCnt="0"/>
      <dgm:spPr/>
      <dgm:t>
        <a:bodyPr/>
        <a:lstStyle/>
        <a:p>
          <a:endParaRPr lang="en-US"/>
        </a:p>
      </dgm:t>
    </dgm:pt>
    <dgm:pt modelId="{1BEB7D09-D3B0-4433-9B98-CC248D740B60}" type="pres">
      <dgm:prSet presAssocID="{F60DAC48-03DA-4C8F-BA30-DBA9882BA84A}" presName="composite" presStyleCnt="0"/>
      <dgm:spPr/>
      <dgm:t>
        <a:bodyPr/>
        <a:lstStyle/>
        <a:p>
          <a:endParaRPr lang="en-US"/>
        </a:p>
      </dgm:t>
    </dgm:pt>
    <dgm:pt modelId="{6963D3A7-9894-47E3-8123-FEDD346BEA5A}" type="pres">
      <dgm:prSet presAssocID="{F60DAC48-03DA-4C8F-BA30-DBA9882BA84A}" presName="parTx" presStyleLbl="alignNode1" presStyleIdx="1" presStyleCnt="2">
        <dgm:presLayoutVars>
          <dgm:chMax val="0"/>
          <dgm:chPref val="0"/>
          <dgm:bulletEnabled val="1"/>
        </dgm:presLayoutVars>
      </dgm:prSet>
      <dgm:spPr/>
      <dgm:t>
        <a:bodyPr/>
        <a:lstStyle/>
        <a:p>
          <a:endParaRPr lang="en-US"/>
        </a:p>
      </dgm:t>
    </dgm:pt>
    <dgm:pt modelId="{9B420A9B-8054-4ABB-BDE9-1227FBD26C9E}" type="pres">
      <dgm:prSet presAssocID="{F60DAC48-03DA-4C8F-BA30-DBA9882BA84A}" presName="desTx" presStyleLbl="alignAccFollowNode1" presStyleIdx="1" presStyleCnt="2">
        <dgm:presLayoutVars>
          <dgm:bulletEnabled val="1"/>
        </dgm:presLayoutVars>
      </dgm:prSet>
      <dgm:spPr/>
      <dgm:t>
        <a:bodyPr/>
        <a:lstStyle/>
        <a:p>
          <a:endParaRPr lang="en-US"/>
        </a:p>
      </dgm:t>
    </dgm:pt>
  </dgm:ptLst>
  <dgm:cxnLst>
    <dgm:cxn modelId="{55BCAC0E-E4FE-4F07-BBA4-A666FB054390}" type="presOf" srcId="{57097B09-2269-447B-A652-E19A80B16641}" destId="{D1115C6F-3C32-404E-894A-1FE2D0836A82}" srcOrd="0" destOrd="0" presId="urn:microsoft.com/office/officeart/2005/8/layout/hList1"/>
    <dgm:cxn modelId="{B8DFD66B-EA24-4C57-B1CA-816E8AC486A3}" srcId="{D141E5F0-F1C3-4C13-AD3F-3C1578F16942}" destId="{EE08FF17-1CAC-4F90-8C2D-6B4E97D7FFEB}" srcOrd="0" destOrd="0" parTransId="{46B8E2EA-2C0B-4A17-82AB-D8A87D2761F6}" sibTransId="{3EBCF55F-1084-4DA7-BEB9-649645B0E287}"/>
    <dgm:cxn modelId="{97F9C486-D5AE-4031-A154-BDF6F4E329A9}" type="presOf" srcId="{B8C7A236-A4F5-4878-9479-74F1CB89F2F7}" destId="{9B420A9B-8054-4ABB-BDE9-1227FBD26C9E}" srcOrd="0" destOrd="3" presId="urn:microsoft.com/office/officeart/2005/8/layout/hList1"/>
    <dgm:cxn modelId="{2ABB6BEB-3F3C-4271-B072-B0C6D887C2FD}" type="presOf" srcId="{D141E5F0-F1C3-4C13-AD3F-3C1578F16942}" destId="{0387E65B-5789-4FE3-BDEC-37247D2F318E}" srcOrd="0" destOrd="0" presId="urn:microsoft.com/office/officeart/2005/8/layout/hList1"/>
    <dgm:cxn modelId="{68739014-35FF-42F7-8A2F-82CF37FB75D7}" srcId="{EE08FF17-1CAC-4F90-8C2D-6B4E97D7FFEB}" destId="{9B4E98B9-EA07-4469-9E5C-5476DBE45B2D}" srcOrd="1" destOrd="0" parTransId="{9E4D4D7C-E58B-4ADF-AD65-9CD5125D4C20}" sibTransId="{D87738BE-C6F3-4BD8-A043-A96FA1EEDED2}"/>
    <dgm:cxn modelId="{EF491F8C-185B-46E6-9826-CCDD068BBD0B}" type="presOf" srcId="{01D92773-F339-46DA-8A77-79530D0CB705}" destId="{9B420A9B-8054-4ABB-BDE9-1227FBD26C9E}" srcOrd="0" destOrd="1" presId="urn:microsoft.com/office/officeart/2005/8/layout/hList1"/>
    <dgm:cxn modelId="{F45803C3-02BB-441A-A438-0DB0A27D290D}" type="presOf" srcId="{EA216234-2196-4679-B5A7-BB9175A9844B}" destId="{D1115C6F-3C32-404E-894A-1FE2D0836A82}" srcOrd="0" destOrd="2" presId="urn:microsoft.com/office/officeart/2005/8/layout/hList1"/>
    <dgm:cxn modelId="{62CB55C3-2020-49CC-9D0A-27521329ECE4}" srcId="{D141E5F0-F1C3-4C13-AD3F-3C1578F16942}" destId="{F60DAC48-03DA-4C8F-BA30-DBA9882BA84A}" srcOrd="1" destOrd="0" parTransId="{69BF1B92-8D70-4B5B-9575-6D8C304B73A0}" sibTransId="{8BB24A50-92C2-4C5F-A5D9-BC1FA4C8E52F}"/>
    <dgm:cxn modelId="{00ABE102-43EC-4A3F-B5AB-C28783F415A7}" srcId="{EE08FF17-1CAC-4F90-8C2D-6B4E97D7FFEB}" destId="{EA216234-2196-4679-B5A7-BB9175A9844B}" srcOrd="2" destOrd="0" parTransId="{DDCE6421-8DCA-4912-BDEC-87D118B838F5}" sibTransId="{D53487E7-97AE-44C7-BAB0-0CD9234020E5}"/>
    <dgm:cxn modelId="{5776EBC8-5AFF-4431-AAB0-5AD0DC5454EE}" type="presOf" srcId="{F60DAC48-03DA-4C8F-BA30-DBA9882BA84A}" destId="{6963D3A7-9894-47E3-8123-FEDD346BEA5A}" srcOrd="0" destOrd="0" presId="urn:microsoft.com/office/officeart/2005/8/layout/hList1"/>
    <dgm:cxn modelId="{D2B8087F-ED83-4D07-A570-5F8C763034D6}" srcId="{F60DAC48-03DA-4C8F-BA30-DBA9882BA84A}" destId="{71DD0515-A8CD-4E8F-AFC4-3F24D460E382}" srcOrd="0" destOrd="0" parTransId="{586A4AB0-0CD2-40EE-81E2-3EA6E897E8CD}" sibTransId="{00A243B1-5EAB-4A8D-9DD1-FA06B877E6AE}"/>
    <dgm:cxn modelId="{9764F628-5B81-46DA-B8CA-0ABF7A7AC1F4}" type="presOf" srcId="{9B4E98B9-EA07-4469-9E5C-5476DBE45B2D}" destId="{D1115C6F-3C32-404E-894A-1FE2D0836A82}" srcOrd="0" destOrd="1" presId="urn:microsoft.com/office/officeart/2005/8/layout/hList1"/>
    <dgm:cxn modelId="{9DB895A2-80E3-4691-A296-4D8275C4DBCE}" type="presOf" srcId="{71DD0515-A8CD-4E8F-AFC4-3F24D460E382}" destId="{9B420A9B-8054-4ABB-BDE9-1227FBD26C9E}" srcOrd="0" destOrd="0" presId="urn:microsoft.com/office/officeart/2005/8/layout/hList1"/>
    <dgm:cxn modelId="{0DDA1904-0396-458E-AA38-14FCFBFD6096}" srcId="{F60DAC48-03DA-4C8F-BA30-DBA9882BA84A}" destId="{01D92773-F339-46DA-8A77-79530D0CB705}" srcOrd="1" destOrd="0" parTransId="{4934293F-96E0-4B8C-BC9C-2E037C099FF4}" sibTransId="{9483D771-F389-47D0-ADEB-12EB284455DD}"/>
    <dgm:cxn modelId="{ACA3EA43-4C5C-41A7-A0F0-BDBD859F2424}" srcId="{EE08FF17-1CAC-4F90-8C2D-6B4E97D7FFEB}" destId="{57097B09-2269-447B-A652-E19A80B16641}" srcOrd="0" destOrd="0" parTransId="{4F04F8B9-1AB2-4C8C-A28E-A59CD7979269}" sibTransId="{82FBD1CF-299C-4E26-807C-8D7520AE04FE}"/>
    <dgm:cxn modelId="{44BD5652-6C2B-4996-8613-3A2DBF4BD1C4}" type="presOf" srcId="{79D38B09-4362-4FF5-8910-6C75E542F6B1}" destId="{9B420A9B-8054-4ABB-BDE9-1227FBD26C9E}" srcOrd="0" destOrd="2" presId="urn:microsoft.com/office/officeart/2005/8/layout/hList1"/>
    <dgm:cxn modelId="{F3985BB3-9692-48BA-90B0-0870A1D71B59}" type="presOf" srcId="{EE08FF17-1CAC-4F90-8C2D-6B4E97D7FFEB}" destId="{9BE15E17-F4E3-4E8C-9E09-DF555F4FEB03}" srcOrd="0" destOrd="0" presId="urn:microsoft.com/office/officeart/2005/8/layout/hList1"/>
    <dgm:cxn modelId="{31C2B410-B78E-4D6E-935D-12758B1CAAC8}" srcId="{F60DAC48-03DA-4C8F-BA30-DBA9882BA84A}" destId="{79D38B09-4362-4FF5-8910-6C75E542F6B1}" srcOrd="2" destOrd="0" parTransId="{048855B7-2379-4A23-B7BC-98A254F7FFBA}" sibTransId="{50907E5E-F9EC-427D-A4D7-903C96726BEC}"/>
    <dgm:cxn modelId="{77B99D33-D092-4D1D-A139-739D3BE4D923}" srcId="{F60DAC48-03DA-4C8F-BA30-DBA9882BA84A}" destId="{B8C7A236-A4F5-4878-9479-74F1CB89F2F7}" srcOrd="3" destOrd="0" parTransId="{1E425C73-591E-4F29-B59A-F50A8FE40222}" sibTransId="{9C2DE468-644A-46EF-ADF8-9957B7D9C166}"/>
    <dgm:cxn modelId="{E89A384C-EF1A-441C-9980-D1D159384E35}" type="presParOf" srcId="{0387E65B-5789-4FE3-BDEC-37247D2F318E}" destId="{505C5A03-5856-4308-9090-56D274D1B4C7}" srcOrd="0" destOrd="0" presId="urn:microsoft.com/office/officeart/2005/8/layout/hList1"/>
    <dgm:cxn modelId="{1E7C4AF4-81F0-45EE-A520-EFCA84FC8BC2}" type="presParOf" srcId="{505C5A03-5856-4308-9090-56D274D1B4C7}" destId="{9BE15E17-F4E3-4E8C-9E09-DF555F4FEB03}" srcOrd="0" destOrd="0" presId="urn:microsoft.com/office/officeart/2005/8/layout/hList1"/>
    <dgm:cxn modelId="{0EC7BE9E-546A-4F18-8FC3-EF7DE57145C4}" type="presParOf" srcId="{505C5A03-5856-4308-9090-56D274D1B4C7}" destId="{D1115C6F-3C32-404E-894A-1FE2D0836A82}" srcOrd="1" destOrd="0" presId="urn:microsoft.com/office/officeart/2005/8/layout/hList1"/>
    <dgm:cxn modelId="{6F8A542A-CDBE-482D-BE24-3339AE1A9223}" type="presParOf" srcId="{0387E65B-5789-4FE3-BDEC-37247D2F318E}" destId="{2C081783-5387-4841-B717-732B22D0241C}" srcOrd="1" destOrd="0" presId="urn:microsoft.com/office/officeart/2005/8/layout/hList1"/>
    <dgm:cxn modelId="{09A6169F-090B-4798-BC97-C380B2C67C3B}" type="presParOf" srcId="{0387E65B-5789-4FE3-BDEC-37247D2F318E}" destId="{1BEB7D09-D3B0-4433-9B98-CC248D740B60}" srcOrd="2" destOrd="0" presId="urn:microsoft.com/office/officeart/2005/8/layout/hList1"/>
    <dgm:cxn modelId="{A4BF78AF-0652-46CA-BD89-E510EABC2F56}" type="presParOf" srcId="{1BEB7D09-D3B0-4433-9B98-CC248D740B60}" destId="{6963D3A7-9894-47E3-8123-FEDD346BEA5A}" srcOrd="0" destOrd="0" presId="urn:microsoft.com/office/officeart/2005/8/layout/hList1"/>
    <dgm:cxn modelId="{6458069B-AC14-4627-87F2-646D20A6B2C9}" type="presParOf" srcId="{1BEB7D09-D3B0-4433-9B98-CC248D740B60}" destId="{9B420A9B-8054-4ABB-BDE9-1227FBD26C9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E67A97-98F7-4EC8-A67C-0AF0AEDF5ED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CF5B90C-C9EA-4102-9B6B-49AABF380AD0}">
      <dgm:prSet phldrT="[Text]" custT="1"/>
      <dgm:spPr/>
      <dgm:t>
        <a:bodyPr/>
        <a:lstStyle/>
        <a:p>
          <a:r>
            <a:rPr lang="en-US" sz="2500" b="1" dirty="0" smtClean="0"/>
            <a:t>LE</a:t>
          </a:r>
          <a:endParaRPr lang="en-US" sz="2500" b="1" dirty="0"/>
        </a:p>
      </dgm:t>
    </dgm:pt>
    <dgm:pt modelId="{E267AB60-BE27-4379-9F08-EA8845A0130B}" type="parTrans" cxnId="{B3BF32E3-7F1B-476F-94F0-D53B8A687E72}">
      <dgm:prSet/>
      <dgm:spPr/>
      <dgm:t>
        <a:bodyPr/>
        <a:lstStyle/>
        <a:p>
          <a:endParaRPr lang="en-US"/>
        </a:p>
      </dgm:t>
    </dgm:pt>
    <dgm:pt modelId="{0AC2AF2B-A1B4-4DA2-9A7C-E41407962BF1}" type="sibTrans" cxnId="{B3BF32E3-7F1B-476F-94F0-D53B8A687E72}">
      <dgm:prSet/>
      <dgm:spPr/>
      <dgm:t>
        <a:bodyPr/>
        <a:lstStyle/>
        <a:p>
          <a:endParaRPr lang="en-US"/>
        </a:p>
      </dgm:t>
    </dgm:pt>
    <dgm:pt modelId="{5482B10F-22F2-451B-8C24-00B205CF5F34}">
      <dgm:prSet phldrT="[Text]"/>
      <dgm:spPr/>
      <dgm:t>
        <a:bodyPr/>
        <a:lstStyle/>
        <a:p>
          <a:r>
            <a:rPr lang="en-US" dirty="0" smtClean="0"/>
            <a:t>Large corporations</a:t>
          </a:r>
          <a:endParaRPr lang="en-US" dirty="0"/>
        </a:p>
      </dgm:t>
    </dgm:pt>
    <dgm:pt modelId="{9A06F480-F504-4D70-87FB-A36C8F53FEF7}" type="parTrans" cxnId="{8FEFB49A-1C52-426D-8264-D6AF6FAC7F5C}">
      <dgm:prSet/>
      <dgm:spPr/>
      <dgm:t>
        <a:bodyPr/>
        <a:lstStyle/>
        <a:p>
          <a:endParaRPr lang="en-US"/>
        </a:p>
      </dgm:t>
    </dgm:pt>
    <dgm:pt modelId="{05ADA0BD-C46E-4ADD-BC61-E7847E2729B9}" type="sibTrans" cxnId="{8FEFB49A-1C52-426D-8264-D6AF6FAC7F5C}">
      <dgm:prSet/>
      <dgm:spPr/>
      <dgm:t>
        <a:bodyPr/>
        <a:lstStyle/>
        <a:p>
          <a:endParaRPr lang="en-US"/>
        </a:p>
      </dgm:t>
    </dgm:pt>
    <dgm:pt modelId="{E5A69AB6-A04F-4A5F-8D92-55D8F62F6892}">
      <dgm:prSet phldrT="[Text]" custT="1"/>
      <dgm:spPr/>
      <dgm:t>
        <a:bodyPr/>
        <a:lstStyle/>
        <a:p>
          <a:r>
            <a:rPr lang="en-US" sz="2500" b="1" dirty="0" smtClean="0"/>
            <a:t>PUB</a:t>
          </a:r>
          <a:endParaRPr lang="en-US" sz="2500" b="1" dirty="0"/>
        </a:p>
      </dgm:t>
    </dgm:pt>
    <dgm:pt modelId="{1E5115D3-18C2-44B3-8ED8-258A6924A893}" type="parTrans" cxnId="{CCA1BD7E-297D-47E2-ACA7-E1EECB6B8450}">
      <dgm:prSet/>
      <dgm:spPr/>
      <dgm:t>
        <a:bodyPr/>
        <a:lstStyle/>
        <a:p>
          <a:endParaRPr lang="en-US"/>
        </a:p>
      </dgm:t>
    </dgm:pt>
    <dgm:pt modelId="{3537E0A9-0CDE-466E-A0AC-A149567B4577}" type="sibTrans" cxnId="{CCA1BD7E-297D-47E2-ACA7-E1EECB6B8450}">
      <dgm:prSet/>
      <dgm:spPr/>
      <dgm:t>
        <a:bodyPr/>
        <a:lstStyle/>
        <a:p>
          <a:endParaRPr lang="en-US"/>
        </a:p>
      </dgm:t>
    </dgm:pt>
    <dgm:pt modelId="{AE1F5B4A-EF9B-454A-B201-95B0A236F22D}">
      <dgm:prSet phldrT="[Text]"/>
      <dgm:spPr/>
      <dgm:t>
        <a:bodyPr/>
        <a:lstStyle/>
        <a:p>
          <a:r>
            <a:rPr lang="en-US" dirty="0" smtClean="0"/>
            <a:t>Healthcare</a:t>
          </a:r>
          <a:endParaRPr lang="en-US" dirty="0"/>
        </a:p>
      </dgm:t>
    </dgm:pt>
    <dgm:pt modelId="{6EC48D5A-8918-40D2-830D-23E73BA77297}" type="parTrans" cxnId="{D01D7ABD-0E40-4F22-A08A-7DD4734DA7E5}">
      <dgm:prSet/>
      <dgm:spPr/>
      <dgm:t>
        <a:bodyPr/>
        <a:lstStyle/>
        <a:p>
          <a:endParaRPr lang="en-US"/>
        </a:p>
      </dgm:t>
    </dgm:pt>
    <dgm:pt modelId="{F562AFDD-5936-4DAC-B031-A76A5EA878CE}" type="sibTrans" cxnId="{D01D7ABD-0E40-4F22-A08A-7DD4734DA7E5}">
      <dgm:prSet/>
      <dgm:spPr/>
      <dgm:t>
        <a:bodyPr/>
        <a:lstStyle/>
        <a:p>
          <a:endParaRPr lang="en-US"/>
        </a:p>
      </dgm:t>
    </dgm:pt>
    <dgm:pt modelId="{4A2C40E1-5D40-49CE-B696-1C8E8CE3A1CE}">
      <dgm:prSet phldrT="[Text]" custT="1"/>
      <dgm:spPr/>
      <dgm:t>
        <a:bodyPr/>
        <a:lstStyle/>
        <a:p>
          <a:r>
            <a:rPr lang="en-US" sz="2500" b="1" dirty="0" smtClean="0"/>
            <a:t>SMB</a:t>
          </a:r>
          <a:endParaRPr lang="en-US" sz="2500" b="1" dirty="0"/>
        </a:p>
      </dgm:t>
    </dgm:pt>
    <dgm:pt modelId="{B4F9A98B-22FD-4982-A221-E2E0B96345B2}" type="parTrans" cxnId="{BF3D093B-96A2-4C42-939E-276F78853E0F}">
      <dgm:prSet/>
      <dgm:spPr/>
      <dgm:t>
        <a:bodyPr/>
        <a:lstStyle/>
        <a:p>
          <a:endParaRPr lang="en-US"/>
        </a:p>
      </dgm:t>
    </dgm:pt>
    <dgm:pt modelId="{01275691-5860-4E8C-9289-548156C37814}" type="sibTrans" cxnId="{BF3D093B-96A2-4C42-939E-276F78853E0F}">
      <dgm:prSet/>
      <dgm:spPr/>
      <dgm:t>
        <a:bodyPr/>
        <a:lstStyle/>
        <a:p>
          <a:endParaRPr lang="en-US"/>
        </a:p>
      </dgm:t>
    </dgm:pt>
    <dgm:pt modelId="{39CB16AF-75BE-4988-AE04-AA599A27E4E5}">
      <dgm:prSet phldrT="[Text]"/>
      <dgm:spPr/>
      <dgm:t>
        <a:bodyPr/>
        <a:lstStyle/>
        <a:p>
          <a:r>
            <a:rPr lang="en-US" dirty="0" smtClean="0"/>
            <a:t>Small business</a:t>
          </a:r>
          <a:endParaRPr lang="en-US" dirty="0"/>
        </a:p>
      </dgm:t>
    </dgm:pt>
    <dgm:pt modelId="{B1281D33-449C-4D4F-BF36-ED9596EC6920}" type="parTrans" cxnId="{98ADA8AC-FBBD-4600-8329-35C4A42C35CE}">
      <dgm:prSet/>
      <dgm:spPr/>
      <dgm:t>
        <a:bodyPr/>
        <a:lstStyle/>
        <a:p>
          <a:endParaRPr lang="en-US"/>
        </a:p>
      </dgm:t>
    </dgm:pt>
    <dgm:pt modelId="{8D654394-D18E-4554-96B8-9FB47086EDE4}" type="sibTrans" cxnId="{98ADA8AC-FBBD-4600-8329-35C4A42C35CE}">
      <dgm:prSet/>
      <dgm:spPr/>
      <dgm:t>
        <a:bodyPr/>
        <a:lstStyle/>
        <a:p>
          <a:endParaRPr lang="en-US"/>
        </a:p>
      </dgm:t>
    </dgm:pt>
    <dgm:pt modelId="{06DBF59D-76DF-4037-83EF-1CA3FF84FA0F}">
      <dgm:prSet phldrT="[Text]"/>
      <dgm:spPr/>
      <dgm:t>
        <a:bodyPr/>
        <a:lstStyle/>
        <a:p>
          <a:r>
            <a:rPr lang="en-US" dirty="0" smtClean="0"/>
            <a:t>Medium business</a:t>
          </a:r>
          <a:endParaRPr lang="en-US" dirty="0"/>
        </a:p>
      </dgm:t>
    </dgm:pt>
    <dgm:pt modelId="{FF9FF773-E129-45AB-9177-F84A88066DC8}" type="parTrans" cxnId="{F7A6D238-94B1-4C21-97B4-326A6170F113}">
      <dgm:prSet/>
      <dgm:spPr/>
      <dgm:t>
        <a:bodyPr/>
        <a:lstStyle/>
        <a:p>
          <a:endParaRPr lang="en-US"/>
        </a:p>
      </dgm:t>
    </dgm:pt>
    <dgm:pt modelId="{197CB95D-DAA0-482E-B9A0-774402AC145C}" type="sibTrans" cxnId="{F7A6D238-94B1-4C21-97B4-326A6170F113}">
      <dgm:prSet/>
      <dgm:spPr/>
      <dgm:t>
        <a:bodyPr/>
        <a:lstStyle/>
        <a:p>
          <a:endParaRPr lang="en-US"/>
        </a:p>
      </dgm:t>
    </dgm:pt>
    <dgm:pt modelId="{6CBEE4CC-B30B-4DF9-A2EE-2589EE218F59}">
      <dgm:prSet phldrT="[Text]" custT="1"/>
      <dgm:spPr/>
      <dgm:t>
        <a:bodyPr/>
        <a:lstStyle/>
        <a:p>
          <a:r>
            <a:rPr lang="en-US" sz="2500" b="1" dirty="0" smtClean="0"/>
            <a:t>CS</a:t>
          </a:r>
          <a:endParaRPr lang="en-US" sz="2500" b="1" dirty="0"/>
        </a:p>
      </dgm:t>
    </dgm:pt>
    <dgm:pt modelId="{3D684116-277A-4CD1-B63A-0EC71066EB00}" type="parTrans" cxnId="{15D5AC49-A4D1-46E5-B079-1F3E7C9A2E06}">
      <dgm:prSet/>
      <dgm:spPr/>
      <dgm:t>
        <a:bodyPr/>
        <a:lstStyle/>
        <a:p>
          <a:endParaRPr lang="en-US"/>
        </a:p>
      </dgm:t>
    </dgm:pt>
    <dgm:pt modelId="{0BCA3E66-90D6-4049-BB01-A74E802A600F}" type="sibTrans" cxnId="{15D5AC49-A4D1-46E5-B079-1F3E7C9A2E06}">
      <dgm:prSet/>
      <dgm:spPr/>
      <dgm:t>
        <a:bodyPr/>
        <a:lstStyle/>
        <a:p>
          <a:endParaRPr lang="en-US"/>
        </a:p>
      </dgm:t>
    </dgm:pt>
    <dgm:pt modelId="{65DEDD45-6603-4E70-A280-370D5E656C40}">
      <dgm:prSet phldrT="[Text]"/>
      <dgm:spPr/>
      <dgm:t>
        <a:bodyPr/>
        <a:lstStyle/>
        <a:p>
          <a:endParaRPr lang="en-US" dirty="0"/>
        </a:p>
      </dgm:t>
    </dgm:pt>
    <dgm:pt modelId="{B676A033-BE36-4E02-BB2D-DA5F75A5B2EB}" type="parTrans" cxnId="{3D90024D-7D1E-425C-8588-BCC5006F61F8}">
      <dgm:prSet/>
      <dgm:spPr/>
      <dgm:t>
        <a:bodyPr/>
        <a:lstStyle/>
        <a:p>
          <a:endParaRPr lang="en-US"/>
        </a:p>
      </dgm:t>
    </dgm:pt>
    <dgm:pt modelId="{D8C911CB-F958-4538-9573-F35869C5DC0E}" type="sibTrans" cxnId="{3D90024D-7D1E-425C-8588-BCC5006F61F8}">
      <dgm:prSet/>
      <dgm:spPr/>
      <dgm:t>
        <a:bodyPr/>
        <a:lstStyle/>
        <a:p>
          <a:endParaRPr lang="en-US"/>
        </a:p>
      </dgm:t>
    </dgm:pt>
    <dgm:pt modelId="{4FCC0C05-6DC7-4B8B-9FDF-8BEC13E26A45}">
      <dgm:prSet phldrT="[Text]"/>
      <dgm:spPr/>
      <dgm:t>
        <a:bodyPr/>
        <a:lstStyle/>
        <a:p>
          <a:endParaRPr lang="en-US" dirty="0"/>
        </a:p>
      </dgm:t>
    </dgm:pt>
    <dgm:pt modelId="{3B7EC3DB-51AE-4BAB-8525-C2A65010C990}" type="parTrans" cxnId="{EFE1653A-65DE-4219-AE88-25D9BE1F593E}">
      <dgm:prSet/>
      <dgm:spPr/>
      <dgm:t>
        <a:bodyPr/>
        <a:lstStyle/>
        <a:p>
          <a:endParaRPr lang="en-US"/>
        </a:p>
      </dgm:t>
    </dgm:pt>
    <dgm:pt modelId="{439D8EEB-3DA0-4F08-937F-43C173F41AEC}" type="sibTrans" cxnId="{EFE1653A-65DE-4219-AE88-25D9BE1F593E}">
      <dgm:prSet/>
      <dgm:spPr/>
      <dgm:t>
        <a:bodyPr/>
        <a:lstStyle/>
        <a:p>
          <a:endParaRPr lang="en-US"/>
        </a:p>
      </dgm:t>
    </dgm:pt>
    <dgm:pt modelId="{D9E49988-E3CA-490D-8BC2-ABA8CA3532F7}">
      <dgm:prSet phldrT="[Text]"/>
      <dgm:spPr/>
      <dgm:t>
        <a:bodyPr/>
        <a:lstStyle/>
        <a:p>
          <a:endParaRPr lang="en-US" dirty="0"/>
        </a:p>
      </dgm:t>
    </dgm:pt>
    <dgm:pt modelId="{22A5FB21-80FB-4798-B28D-7F4E2DDC2F44}" type="parTrans" cxnId="{D3AC66A3-F834-443F-94ED-EF07D7C2EE39}">
      <dgm:prSet/>
      <dgm:spPr/>
      <dgm:t>
        <a:bodyPr/>
        <a:lstStyle/>
        <a:p>
          <a:endParaRPr lang="en-US"/>
        </a:p>
      </dgm:t>
    </dgm:pt>
    <dgm:pt modelId="{D0F92F27-F5BE-45C1-BC06-2E0BAD2ECAA9}" type="sibTrans" cxnId="{D3AC66A3-F834-443F-94ED-EF07D7C2EE39}">
      <dgm:prSet/>
      <dgm:spPr/>
      <dgm:t>
        <a:bodyPr/>
        <a:lstStyle/>
        <a:p>
          <a:endParaRPr lang="en-US"/>
        </a:p>
      </dgm:t>
    </dgm:pt>
    <dgm:pt modelId="{FFA778BF-5DED-4601-AD5E-4620399A294A}">
      <dgm:prSet/>
      <dgm:spPr/>
      <dgm:t>
        <a:bodyPr/>
        <a:lstStyle/>
        <a:p>
          <a:r>
            <a:rPr lang="en-US" dirty="0" smtClean="0"/>
            <a:t>Government</a:t>
          </a:r>
          <a:endParaRPr lang="en-US" dirty="0"/>
        </a:p>
      </dgm:t>
    </dgm:pt>
    <dgm:pt modelId="{04682FB7-26A4-4E28-9825-098A24F132C8}" type="parTrans" cxnId="{5511CF93-0142-446A-B2BA-422714719429}">
      <dgm:prSet/>
      <dgm:spPr/>
      <dgm:t>
        <a:bodyPr/>
        <a:lstStyle/>
        <a:p>
          <a:endParaRPr lang="en-US"/>
        </a:p>
      </dgm:t>
    </dgm:pt>
    <dgm:pt modelId="{BC07499C-AE2F-42A0-B579-EFE6EBDB8F56}" type="sibTrans" cxnId="{5511CF93-0142-446A-B2BA-422714719429}">
      <dgm:prSet/>
      <dgm:spPr/>
      <dgm:t>
        <a:bodyPr/>
        <a:lstStyle/>
        <a:p>
          <a:endParaRPr lang="en-US"/>
        </a:p>
      </dgm:t>
    </dgm:pt>
    <dgm:pt modelId="{6500F0D1-1C47-4095-8E6D-3C85A3D67F55}">
      <dgm:prSet/>
      <dgm:spPr/>
      <dgm:t>
        <a:bodyPr/>
        <a:lstStyle/>
        <a:p>
          <a:r>
            <a:rPr lang="en-US" dirty="0" smtClean="0"/>
            <a:t>Schools</a:t>
          </a:r>
          <a:endParaRPr lang="en-US" dirty="0"/>
        </a:p>
      </dgm:t>
    </dgm:pt>
    <dgm:pt modelId="{EB848F88-885B-40D9-9C55-46DFDA65FAFC}" type="parTrans" cxnId="{5CBCC6C4-C615-4F9F-A614-057E70E1A293}">
      <dgm:prSet/>
      <dgm:spPr/>
      <dgm:t>
        <a:bodyPr/>
        <a:lstStyle/>
        <a:p>
          <a:endParaRPr lang="en-US"/>
        </a:p>
      </dgm:t>
    </dgm:pt>
    <dgm:pt modelId="{DC52BC03-68B4-4A01-BD71-0FFED671FCA5}" type="sibTrans" cxnId="{5CBCC6C4-C615-4F9F-A614-057E70E1A293}">
      <dgm:prSet/>
      <dgm:spPr/>
      <dgm:t>
        <a:bodyPr/>
        <a:lstStyle/>
        <a:p>
          <a:endParaRPr lang="en-US"/>
        </a:p>
      </dgm:t>
    </dgm:pt>
    <dgm:pt modelId="{4403A5DB-79FC-4ADE-B80F-73B4F9D4745D}">
      <dgm:prSet/>
      <dgm:spPr/>
      <dgm:t>
        <a:bodyPr/>
        <a:lstStyle/>
        <a:p>
          <a:endParaRPr lang="en-US" dirty="0"/>
        </a:p>
      </dgm:t>
    </dgm:pt>
    <dgm:pt modelId="{B6512FAA-4CDA-419D-B54C-6807C09A264B}" type="parTrans" cxnId="{6BB7A20A-CDC9-45F5-8AB4-1C67F0BEBADC}">
      <dgm:prSet/>
      <dgm:spPr/>
      <dgm:t>
        <a:bodyPr/>
        <a:lstStyle/>
        <a:p>
          <a:endParaRPr lang="en-US"/>
        </a:p>
      </dgm:t>
    </dgm:pt>
    <dgm:pt modelId="{B3DFA01A-80A8-469B-A441-BB9136E1EF6B}" type="sibTrans" cxnId="{6BB7A20A-CDC9-45F5-8AB4-1C67F0BEBADC}">
      <dgm:prSet/>
      <dgm:spPr/>
      <dgm:t>
        <a:bodyPr/>
        <a:lstStyle/>
        <a:p>
          <a:endParaRPr lang="en-US"/>
        </a:p>
      </dgm:t>
    </dgm:pt>
    <dgm:pt modelId="{D0799FFF-ED52-47FE-857B-09DA2B12E4AC}">
      <dgm:prSet/>
      <dgm:spPr/>
      <dgm:t>
        <a:bodyPr/>
        <a:lstStyle/>
        <a:p>
          <a:r>
            <a:rPr lang="en-US" dirty="0" smtClean="0"/>
            <a:t>Consumers</a:t>
          </a:r>
          <a:endParaRPr lang="en-US" dirty="0"/>
        </a:p>
      </dgm:t>
    </dgm:pt>
    <dgm:pt modelId="{46A6DDB3-181B-4E2A-BC4D-C7A25D273D31}" type="parTrans" cxnId="{265CE416-9044-4FCF-81E1-05E1AD3B0D49}">
      <dgm:prSet/>
      <dgm:spPr/>
      <dgm:t>
        <a:bodyPr/>
        <a:lstStyle/>
        <a:p>
          <a:endParaRPr lang="en-US"/>
        </a:p>
      </dgm:t>
    </dgm:pt>
    <dgm:pt modelId="{FA63FAA0-A0D9-4570-9C7E-D1557BE658F6}" type="sibTrans" cxnId="{265CE416-9044-4FCF-81E1-05E1AD3B0D49}">
      <dgm:prSet/>
      <dgm:spPr/>
      <dgm:t>
        <a:bodyPr/>
        <a:lstStyle/>
        <a:p>
          <a:endParaRPr lang="en-US"/>
        </a:p>
      </dgm:t>
    </dgm:pt>
    <dgm:pt modelId="{545BED61-A7AF-472F-9DFC-CB163D8F2CC9}" type="pres">
      <dgm:prSet presAssocID="{87E67A97-98F7-4EC8-A67C-0AF0AEDF5ED6}" presName="Name0" presStyleCnt="0">
        <dgm:presLayoutVars>
          <dgm:dir/>
          <dgm:animLvl val="lvl"/>
          <dgm:resizeHandles val="exact"/>
        </dgm:presLayoutVars>
      </dgm:prSet>
      <dgm:spPr/>
      <dgm:t>
        <a:bodyPr/>
        <a:lstStyle/>
        <a:p>
          <a:endParaRPr lang="en-US"/>
        </a:p>
      </dgm:t>
    </dgm:pt>
    <dgm:pt modelId="{B77FA98B-6506-4919-B327-D0F726FC9501}" type="pres">
      <dgm:prSet presAssocID="{0CF5B90C-C9EA-4102-9B6B-49AABF380AD0}" presName="composite" presStyleCnt="0"/>
      <dgm:spPr/>
    </dgm:pt>
    <dgm:pt modelId="{38C68D91-7E80-4E65-8BB2-06512E2FE58A}" type="pres">
      <dgm:prSet presAssocID="{0CF5B90C-C9EA-4102-9B6B-49AABF380AD0}" presName="parTx" presStyleLbl="alignNode1" presStyleIdx="0" presStyleCnt="4">
        <dgm:presLayoutVars>
          <dgm:chMax val="0"/>
          <dgm:chPref val="0"/>
          <dgm:bulletEnabled val="1"/>
        </dgm:presLayoutVars>
      </dgm:prSet>
      <dgm:spPr/>
      <dgm:t>
        <a:bodyPr/>
        <a:lstStyle/>
        <a:p>
          <a:endParaRPr lang="en-US"/>
        </a:p>
      </dgm:t>
    </dgm:pt>
    <dgm:pt modelId="{CCC94890-5277-41BF-8C19-9E2DE02F40E5}" type="pres">
      <dgm:prSet presAssocID="{0CF5B90C-C9EA-4102-9B6B-49AABF380AD0}" presName="desTx" presStyleLbl="alignAccFollowNode1" presStyleIdx="0" presStyleCnt="4">
        <dgm:presLayoutVars>
          <dgm:bulletEnabled val="1"/>
        </dgm:presLayoutVars>
      </dgm:prSet>
      <dgm:spPr/>
      <dgm:t>
        <a:bodyPr/>
        <a:lstStyle/>
        <a:p>
          <a:endParaRPr lang="en-US"/>
        </a:p>
      </dgm:t>
    </dgm:pt>
    <dgm:pt modelId="{A717DAE3-E8D0-4534-974C-E79B4AFC8EB8}" type="pres">
      <dgm:prSet presAssocID="{0AC2AF2B-A1B4-4DA2-9A7C-E41407962BF1}" presName="space" presStyleCnt="0"/>
      <dgm:spPr/>
    </dgm:pt>
    <dgm:pt modelId="{8B5999C7-EA12-4CFD-8D6E-0AEDA629E065}" type="pres">
      <dgm:prSet presAssocID="{E5A69AB6-A04F-4A5F-8D92-55D8F62F6892}" presName="composite" presStyleCnt="0"/>
      <dgm:spPr/>
    </dgm:pt>
    <dgm:pt modelId="{2534915B-76B3-4360-84AE-A177FA582AFA}" type="pres">
      <dgm:prSet presAssocID="{E5A69AB6-A04F-4A5F-8D92-55D8F62F6892}" presName="parTx" presStyleLbl="alignNode1" presStyleIdx="1" presStyleCnt="4">
        <dgm:presLayoutVars>
          <dgm:chMax val="0"/>
          <dgm:chPref val="0"/>
          <dgm:bulletEnabled val="1"/>
        </dgm:presLayoutVars>
      </dgm:prSet>
      <dgm:spPr/>
      <dgm:t>
        <a:bodyPr/>
        <a:lstStyle/>
        <a:p>
          <a:endParaRPr lang="en-US"/>
        </a:p>
      </dgm:t>
    </dgm:pt>
    <dgm:pt modelId="{DB900EF5-744F-4DA1-B29D-2805DA0BBC14}" type="pres">
      <dgm:prSet presAssocID="{E5A69AB6-A04F-4A5F-8D92-55D8F62F6892}" presName="desTx" presStyleLbl="alignAccFollowNode1" presStyleIdx="1" presStyleCnt="4">
        <dgm:presLayoutVars>
          <dgm:bulletEnabled val="1"/>
        </dgm:presLayoutVars>
      </dgm:prSet>
      <dgm:spPr/>
      <dgm:t>
        <a:bodyPr/>
        <a:lstStyle/>
        <a:p>
          <a:endParaRPr lang="en-US"/>
        </a:p>
      </dgm:t>
    </dgm:pt>
    <dgm:pt modelId="{13EDFBE1-7E9F-4267-B2B4-FBB5C68A80CE}" type="pres">
      <dgm:prSet presAssocID="{3537E0A9-0CDE-466E-A0AC-A149567B4577}" presName="space" presStyleCnt="0"/>
      <dgm:spPr/>
    </dgm:pt>
    <dgm:pt modelId="{C6ED8BAD-D7BE-4970-9280-7BED7D08CDF6}" type="pres">
      <dgm:prSet presAssocID="{4A2C40E1-5D40-49CE-B696-1C8E8CE3A1CE}" presName="composite" presStyleCnt="0"/>
      <dgm:spPr/>
    </dgm:pt>
    <dgm:pt modelId="{68951B17-5F1B-49D7-BCEE-F766F80C69D5}" type="pres">
      <dgm:prSet presAssocID="{4A2C40E1-5D40-49CE-B696-1C8E8CE3A1CE}" presName="parTx" presStyleLbl="alignNode1" presStyleIdx="2" presStyleCnt="4">
        <dgm:presLayoutVars>
          <dgm:chMax val="0"/>
          <dgm:chPref val="0"/>
          <dgm:bulletEnabled val="1"/>
        </dgm:presLayoutVars>
      </dgm:prSet>
      <dgm:spPr/>
      <dgm:t>
        <a:bodyPr/>
        <a:lstStyle/>
        <a:p>
          <a:endParaRPr lang="en-US"/>
        </a:p>
      </dgm:t>
    </dgm:pt>
    <dgm:pt modelId="{8C3A6484-779C-4C72-96BD-B77F5F463721}" type="pres">
      <dgm:prSet presAssocID="{4A2C40E1-5D40-49CE-B696-1C8E8CE3A1CE}" presName="desTx" presStyleLbl="alignAccFollowNode1" presStyleIdx="2" presStyleCnt="4">
        <dgm:presLayoutVars>
          <dgm:bulletEnabled val="1"/>
        </dgm:presLayoutVars>
      </dgm:prSet>
      <dgm:spPr/>
      <dgm:t>
        <a:bodyPr/>
        <a:lstStyle/>
        <a:p>
          <a:endParaRPr lang="en-US"/>
        </a:p>
      </dgm:t>
    </dgm:pt>
    <dgm:pt modelId="{495EDB39-E61C-40E2-A5A2-F6243B5906DB}" type="pres">
      <dgm:prSet presAssocID="{01275691-5860-4E8C-9289-548156C37814}" presName="space" presStyleCnt="0"/>
      <dgm:spPr/>
    </dgm:pt>
    <dgm:pt modelId="{EAA67B9A-B2EE-48D2-B24D-8FE4B49A40B9}" type="pres">
      <dgm:prSet presAssocID="{6CBEE4CC-B30B-4DF9-A2EE-2589EE218F59}" presName="composite" presStyleCnt="0"/>
      <dgm:spPr/>
    </dgm:pt>
    <dgm:pt modelId="{C9CCDDF4-C6AA-45FA-AAB8-BA00E6181B4A}" type="pres">
      <dgm:prSet presAssocID="{6CBEE4CC-B30B-4DF9-A2EE-2589EE218F59}" presName="parTx" presStyleLbl="alignNode1" presStyleIdx="3" presStyleCnt="4">
        <dgm:presLayoutVars>
          <dgm:chMax val="0"/>
          <dgm:chPref val="0"/>
          <dgm:bulletEnabled val="1"/>
        </dgm:presLayoutVars>
      </dgm:prSet>
      <dgm:spPr/>
      <dgm:t>
        <a:bodyPr/>
        <a:lstStyle/>
        <a:p>
          <a:endParaRPr lang="en-US"/>
        </a:p>
      </dgm:t>
    </dgm:pt>
    <dgm:pt modelId="{EA112C5D-3123-4DE5-AAAE-A13D82DE8786}" type="pres">
      <dgm:prSet presAssocID="{6CBEE4CC-B30B-4DF9-A2EE-2589EE218F59}" presName="desTx" presStyleLbl="alignAccFollowNode1" presStyleIdx="3" presStyleCnt="4">
        <dgm:presLayoutVars>
          <dgm:bulletEnabled val="1"/>
        </dgm:presLayoutVars>
      </dgm:prSet>
      <dgm:spPr/>
      <dgm:t>
        <a:bodyPr/>
        <a:lstStyle/>
        <a:p>
          <a:endParaRPr lang="en-US"/>
        </a:p>
      </dgm:t>
    </dgm:pt>
  </dgm:ptLst>
  <dgm:cxnLst>
    <dgm:cxn modelId="{98ADA8AC-FBBD-4600-8329-35C4A42C35CE}" srcId="{4A2C40E1-5D40-49CE-B696-1C8E8CE3A1CE}" destId="{39CB16AF-75BE-4988-AE04-AA599A27E4E5}" srcOrd="0" destOrd="0" parTransId="{B1281D33-449C-4D4F-BF36-ED9596EC6920}" sibTransId="{8D654394-D18E-4554-96B8-9FB47086EDE4}"/>
    <dgm:cxn modelId="{F7A6D238-94B1-4C21-97B4-326A6170F113}" srcId="{4A2C40E1-5D40-49CE-B696-1C8E8CE3A1CE}" destId="{06DBF59D-76DF-4037-83EF-1CA3FF84FA0F}" srcOrd="1" destOrd="0" parTransId="{FF9FF773-E129-45AB-9177-F84A88066DC8}" sibTransId="{197CB95D-DAA0-482E-B9A0-774402AC145C}"/>
    <dgm:cxn modelId="{7A570275-76DB-4979-A4D9-22BDB295990A}" type="presOf" srcId="{D9E49988-E3CA-490D-8BC2-ABA8CA3532F7}" destId="{CCC94890-5277-41BF-8C19-9E2DE02F40E5}" srcOrd="0" destOrd="2" presId="urn:microsoft.com/office/officeart/2005/8/layout/hList1"/>
    <dgm:cxn modelId="{BF3D093B-96A2-4C42-939E-276F78853E0F}" srcId="{87E67A97-98F7-4EC8-A67C-0AF0AEDF5ED6}" destId="{4A2C40E1-5D40-49CE-B696-1C8E8CE3A1CE}" srcOrd="2" destOrd="0" parTransId="{B4F9A98B-22FD-4982-A221-E2E0B96345B2}" sibTransId="{01275691-5860-4E8C-9289-548156C37814}"/>
    <dgm:cxn modelId="{EFE1653A-65DE-4219-AE88-25D9BE1F593E}" srcId="{0CF5B90C-C9EA-4102-9B6B-49AABF380AD0}" destId="{4FCC0C05-6DC7-4B8B-9FDF-8BEC13E26A45}" srcOrd="3" destOrd="0" parTransId="{3B7EC3DB-51AE-4BAB-8525-C2A65010C990}" sibTransId="{439D8EEB-3DA0-4F08-937F-43C173F41AEC}"/>
    <dgm:cxn modelId="{9B32E1CE-C973-44ED-B8E4-3F80FA60A4AB}" type="presOf" srcId="{4403A5DB-79FC-4ADE-B80F-73B4F9D4745D}" destId="{DB900EF5-744F-4DA1-B29D-2805DA0BBC14}" srcOrd="0" destOrd="3" presId="urn:microsoft.com/office/officeart/2005/8/layout/hList1"/>
    <dgm:cxn modelId="{CCA1BD7E-297D-47E2-ACA7-E1EECB6B8450}" srcId="{87E67A97-98F7-4EC8-A67C-0AF0AEDF5ED6}" destId="{E5A69AB6-A04F-4A5F-8D92-55D8F62F6892}" srcOrd="1" destOrd="0" parTransId="{1E5115D3-18C2-44B3-8ED8-258A6924A893}" sibTransId="{3537E0A9-0CDE-466E-A0AC-A149567B4577}"/>
    <dgm:cxn modelId="{7C9F2CC3-07CF-4F4C-831F-5E3EED07CBF7}" type="presOf" srcId="{AE1F5B4A-EF9B-454A-B201-95B0A236F22D}" destId="{DB900EF5-744F-4DA1-B29D-2805DA0BBC14}" srcOrd="0" destOrd="0" presId="urn:microsoft.com/office/officeart/2005/8/layout/hList1"/>
    <dgm:cxn modelId="{86D44C54-5728-4AB0-970A-1B08E544B307}" type="presOf" srcId="{4A2C40E1-5D40-49CE-B696-1C8E8CE3A1CE}" destId="{68951B17-5F1B-49D7-BCEE-F766F80C69D5}" srcOrd="0" destOrd="0" presId="urn:microsoft.com/office/officeart/2005/8/layout/hList1"/>
    <dgm:cxn modelId="{3482796E-42F3-4E2B-B41D-E2087DE6C8CE}" type="presOf" srcId="{6500F0D1-1C47-4095-8E6D-3C85A3D67F55}" destId="{DB900EF5-744F-4DA1-B29D-2805DA0BBC14}" srcOrd="0" destOrd="2" presId="urn:microsoft.com/office/officeart/2005/8/layout/hList1"/>
    <dgm:cxn modelId="{40C63AC4-450E-4A46-9F1B-7AD8AABDC495}" type="presOf" srcId="{FFA778BF-5DED-4601-AD5E-4620399A294A}" destId="{DB900EF5-744F-4DA1-B29D-2805DA0BBC14}" srcOrd="0" destOrd="1" presId="urn:microsoft.com/office/officeart/2005/8/layout/hList1"/>
    <dgm:cxn modelId="{265CE416-9044-4FCF-81E1-05E1AD3B0D49}" srcId="{6CBEE4CC-B30B-4DF9-A2EE-2589EE218F59}" destId="{D0799FFF-ED52-47FE-857B-09DA2B12E4AC}" srcOrd="0" destOrd="0" parTransId="{46A6DDB3-181B-4E2A-BC4D-C7A25D273D31}" sibTransId="{FA63FAA0-A0D9-4570-9C7E-D1557BE658F6}"/>
    <dgm:cxn modelId="{B3BF32E3-7F1B-476F-94F0-D53B8A687E72}" srcId="{87E67A97-98F7-4EC8-A67C-0AF0AEDF5ED6}" destId="{0CF5B90C-C9EA-4102-9B6B-49AABF380AD0}" srcOrd="0" destOrd="0" parTransId="{E267AB60-BE27-4379-9F08-EA8845A0130B}" sibTransId="{0AC2AF2B-A1B4-4DA2-9A7C-E41407962BF1}"/>
    <dgm:cxn modelId="{3ABB330A-D0FB-4568-A61E-95AC55063FA4}" type="presOf" srcId="{E5A69AB6-A04F-4A5F-8D92-55D8F62F6892}" destId="{2534915B-76B3-4360-84AE-A177FA582AFA}" srcOrd="0" destOrd="0" presId="urn:microsoft.com/office/officeart/2005/8/layout/hList1"/>
    <dgm:cxn modelId="{FCB23389-874C-4F36-A1EA-B0D808A0264D}" type="presOf" srcId="{5482B10F-22F2-451B-8C24-00B205CF5F34}" destId="{CCC94890-5277-41BF-8C19-9E2DE02F40E5}" srcOrd="0" destOrd="0" presId="urn:microsoft.com/office/officeart/2005/8/layout/hList1"/>
    <dgm:cxn modelId="{5511CF93-0142-446A-B2BA-422714719429}" srcId="{E5A69AB6-A04F-4A5F-8D92-55D8F62F6892}" destId="{FFA778BF-5DED-4601-AD5E-4620399A294A}" srcOrd="1" destOrd="0" parTransId="{04682FB7-26A4-4E28-9825-098A24F132C8}" sibTransId="{BC07499C-AE2F-42A0-B579-EFE6EBDB8F56}"/>
    <dgm:cxn modelId="{3283AC48-ECD7-4D8F-81A0-BA118BB00DA8}" type="presOf" srcId="{4FCC0C05-6DC7-4B8B-9FDF-8BEC13E26A45}" destId="{CCC94890-5277-41BF-8C19-9E2DE02F40E5}" srcOrd="0" destOrd="3" presId="urn:microsoft.com/office/officeart/2005/8/layout/hList1"/>
    <dgm:cxn modelId="{AB42BA27-176A-43DF-A0B7-A49A5406B954}" type="presOf" srcId="{0CF5B90C-C9EA-4102-9B6B-49AABF380AD0}" destId="{38C68D91-7E80-4E65-8BB2-06512E2FE58A}" srcOrd="0" destOrd="0" presId="urn:microsoft.com/office/officeart/2005/8/layout/hList1"/>
    <dgm:cxn modelId="{F7A78508-4BC9-4961-8F91-6DE30FA628E8}" type="presOf" srcId="{65DEDD45-6603-4E70-A280-370D5E656C40}" destId="{CCC94890-5277-41BF-8C19-9E2DE02F40E5}" srcOrd="0" destOrd="1" presId="urn:microsoft.com/office/officeart/2005/8/layout/hList1"/>
    <dgm:cxn modelId="{15D5AC49-A4D1-46E5-B079-1F3E7C9A2E06}" srcId="{87E67A97-98F7-4EC8-A67C-0AF0AEDF5ED6}" destId="{6CBEE4CC-B30B-4DF9-A2EE-2589EE218F59}" srcOrd="3" destOrd="0" parTransId="{3D684116-277A-4CD1-B63A-0EC71066EB00}" sibTransId="{0BCA3E66-90D6-4049-BB01-A74E802A600F}"/>
    <dgm:cxn modelId="{8B7771CB-C4DD-4240-977F-0CB29CEBEBA8}" type="presOf" srcId="{06DBF59D-76DF-4037-83EF-1CA3FF84FA0F}" destId="{8C3A6484-779C-4C72-96BD-B77F5F463721}" srcOrd="0" destOrd="1" presId="urn:microsoft.com/office/officeart/2005/8/layout/hList1"/>
    <dgm:cxn modelId="{73454E0D-FF42-4883-A751-CA48681B6CCF}" type="presOf" srcId="{87E67A97-98F7-4EC8-A67C-0AF0AEDF5ED6}" destId="{545BED61-A7AF-472F-9DFC-CB163D8F2CC9}" srcOrd="0" destOrd="0" presId="urn:microsoft.com/office/officeart/2005/8/layout/hList1"/>
    <dgm:cxn modelId="{D01D7ABD-0E40-4F22-A08A-7DD4734DA7E5}" srcId="{E5A69AB6-A04F-4A5F-8D92-55D8F62F6892}" destId="{AE1F5B4A-EF9B-454A-B201-95B0A236F22D}" srcOrd="0" destOrd="0" parTransId="{6EC48D5A-8918-40D2-830D-23E73BA77297}" sibTransId="{F562AFDD-5936-4DAC-B031-A76A5EA878CE}"/>
    <dgm:cxn modelId="{5CBCC6C4-C615-4F9F-A614-057E70E1A293}" srcId="{E5A69AB6-A04F-4A5F-8D92-55D8F62F6892}" destId="{6500F0D1-1C47-4095-8E6D-3C85A3D67F55}" srcOrd="2" destOrd="0" parTransId="{EB848F88-885B-40D9-9C55-46DFDA65FAFC}" sibTransId="{DC52BC03-68B4-4A01-BD71-0FFED671FCA5}"/>
    <dgm:cxn modelId="{3D90024D-7D1E-425C-8588-BCC5006F61F8}" srcId="{0CF5B90C-C9EA-4102-9B6B-49AABF380AD0}" destId="{65DEDD45-6603-4E70-A280-370D5E656C40}" srcOrd="1" destOrd="0" parTransId="{B676A033-BE36-4E02-BB2D-DA5F75A5B2EB}" sibTransId="{D8C911CB-F958-4538-9573-F35869C5DC0E}"/>
    <dgm:cxn modelId="{D3AC66A3-F834-443F-94ED-EF07D7C2EE39}" srcId="{0CF5B90C-C9EA-4102-9B6B-49AABF380AD0}" destId="{D9E49988-E3CA-490D-8BC2-ABA8CA3532F7}" srcOrd="2" destOrd="0" parTransId="{22A5FB21-80FB-4798-B28D-7F4E2DDC2F44}" sibTransId="{D0F92F27-F5BE-45C1-BC06-2E0BAD2ECAA9}"/>
    <dgm:cxn modelId="{6BB7A20A-CDC9-45F5-8AB4-1C67F0BEBADC}" srcId="{E5A69AB6-A04F-4A5F-8D92-55D8F62F6892}" destId="{4403A5DB-79FC-4ADE-B80F-73B4F9D4745D}" srcOrd="3" destOrd="0" parTransId="{B6512FAA-4CDA-419D-B54C-6807C09A264B}" sibTransId="{B3DFA01A-80A8-469B-A441-BB9136E1EF6B}"/>
    <dgm:cxn modelId="{8FEFB49A-1C52-426D-8264-D6AF6FAC7F5C}" srcId="{0CF5B90C-C9EA-4102-9B6B-49AABF380AD0}" destId="{5482B10F-22F2-451B-8C24-00B205CF5F34}" srcOrd="0" destOrd="0" parTransId="{9A06F480-F504-4D70-87FB-A36C8F53FEF7}" sibTransId="{05ADA0BD-C46E-4ADD-BC61-E7847E2729B9}"/>
    <dgm:cxn modelId="{F61929B8-070C-48A4-87DA-E0669D218451}" type="presOf" srcId="{39CB16AF-75BE-4988-AE04-AA599A27E4E5}" destId="{8C3A6484-779C-4C72-96BD-B77F5F463721}" srcOrd="0" destOrd="0" presId="urn:microsoft.com/office/officeart/2005/8/layout/hList1"/>
    <dgm:cxn modelId="{B753262C-C4BF-4797-B508-4D9C374C95F8}" type="presOf" srcId="{6CBEE4CC-B30B-4DF9-A2EE-2589EE218F59}" destId="{C9CCDDF4-C6AA-45FA-AAB8-BA00E6181B4A}" srcOrd="0" destOrd="0" presId="urn:microsoft.com/office/officeart/2005/8/layout/hList1"/>
    <dgm:cxn modelId="{090C23DE-54FD-4A68-935B-80C410A7EFFC}" type="presOf" srcId="{D0799FFF-ED52-47FE-857B-09DA2B12E4AC}" destId="{EA112C5D-3123-4DE5-AAAE-A13D82DE8786}" srcOrd="0" destOrd="0" presId="urn:microsoft.com/office/officeart/2005/8/layout/hList1"/>
    <dgm:cxn modelId="{5689B35C-E19B-4D09-87A7-134A2C7B58C4}" type="presParOf" srcId="{545BED61-A7AF-472F-9DFC-CB163D8F2CC9}" destId="{B77FA98B-6506-4919-B327-D0F726FC9501}" srcOrd="0" destOrd="0" presId="urn:microsoft.com/office/officeart/2005/8/layout/hList1"/>
    <dgm:cxn modelId="{1246B437-C9F8-483B-91D2-484F2D07FB86}" type="presParOf" srcId="{B77FA98B-6506-4919-B327-D0F726FC9501}" destId="{38C68D91-7E80-4E65-8BB2-06512E2FE58A}" srcOrd="0" destOrd="0" presId="urn:microsoft.com/office/officeart/2005/8/layout/hList1"/>
    <dgm:cxn modelId="{BB748CB4-0C63-4E95-AC89-206AF2482BAE}" type="presParOf" srcId="{B77FA98B-6506-4919-B327-D0F726FC9501}" destId="{CCC94890-5277-41BF-8C19-9E2DE02F40E5}" srcOrd="1" destOrd="0" presId="urn:microsoft.com/office/officeart/2005/8/layout/hList1"/>
    <dgm:cxn modelId="{0BB6AAC8-1EF3-46EA-9809-D5F792795CB7}" type="presParOf" srcId="{545BED61-A7AF-472F-9DFC-CB163D8F2CC9}" destId="{A717DAE3-E8D0-4534-974C-E79B4AFC8EB8}" srcOrd="1" destOrd="0" presId="urn:microsoft.com/office/officeart/2005/8/layout/hList1"/>
    <dgm:cxn modelId="{248748CC-148D-49DC-9D0B-3DD679892582}" type="presParOf" srcId="{545BED61-A7AF-472F-9DFC-CB163D8F2CC9}" destId="{8B5999C7-EA12-4CFD-8D6E-0AEDA629E065}" srcOrd="2" destOrd="0" presId="urn:microsoft.com/office/officeart/2005/8/layout/hList1"/>
    <dgm:cxn modelId="{233F4897-280F-4550-9100-B11DB8A94BB2}" type="presParOf" srcId="{8B5999C7-EA12-4CFD-8D6E-0AEDA629E065}" destId="{2534915B-76B3-4360-84AE-A177FA582AFA}" srcOrd="0" destOrd="0" presId="urn:microsoft.com/office/officeart/2005/8/layout/hList1"/>
    <dgm:cxn modelId="{639DF82C-F8A3-4623-9AB8-EEFA6E410605}" type="presParOf" srcId="{8B5999C7-EA12-4CFD-8D6E-0AEDA629E065}" destId="{DB900EF5-744F-4DA1-B29D-2805DA0BBC14}" srcOrd="1" destOrd="0" presId="urn:microsoft.com/office/officeart/2005/8/layout/hList1"/>
    <dgm:cxn modelId="{5CE84BC1-AAD8-4A70-B352-CAF4FF5C3A2E}" type="presParOf" srcId="{545BED61-A7AF-472F-9DFC-CB163D8F2CC9}" destId="{13EDFBE1-7E9F-4267-B2B4-FBB5C68A80CE}" srcOrd="3" destOrd="0" presId="urn:microsoft.com/office/officeart/2005/8/layout/hList1"/>
    <dgm:cxn modelId="{4C543F6C-3606-4A2A-BDB7-C4917753702E}" type="presParOf" srcId="{545BED61-A7AF-472F-9DFC-CB163D8F2CC9}" destId="{C6ED8BAD-D7BE-4970-9280-7BED7D08CDF6}" srcOrd="4" destOrd="0" presId="urn:microsoft.com/office/officeart/2005/8/layout/hList1"/>
    <dgm:cxn modelId="{2B6C8BBA-BAFD-464C-A450-B0DEE75F9053}" type="presParOf" srcId="{C6ED8BAD-D7BE-4970-9280-7BED7D08CDF6}" destId="{68951B17-5F1B-49D7-BCEE-F766F80C69D5}" srcOrd="0" destOrd="0" presId="urn:microsoft.com/office/officeart/2005/8/layout/hList1"/>
    <dgm:cxn modelId="{8519AA59-2435-496F-8470-D66669B69072}" type="presParOf" srcId="{C6ED8BAD-D7BE-4970-9280-7BED7D08CDF6}" destId="{8C3A6484-779C-4C72-96BD-B77F5F463721}" srcOrd="1" destOrd="0" presId="urn:microsoft.com/office/officeart/2005/8/layout/hList1"/>
    <dgm:cxn modelId="{D5E0E933-D5B4-496B-AE9E-8D6521235417}" type="presParOf" srcId="{545BED61-A7AF-472F-9DFC-CB163D8F2CC9}" destId="{495EDB39-E61C-40E2-A5A2-F6243B5906DB}" srcOrd="5" destOrd="0" presId="urn:microsoft.com/office/officeart/2005/8/layout/hList1"/>
    <dgm:cxn modelId="{95992648-A471-43AA-9954-03E1E5446D34}" type="presParOf" srcId="{545BED61-A7AF-472F-9DFC-CB163D8F2CC9}" destId="{EAA67B9A-B2EE-48D2-B24D-8FE4B49A40B9}" srcOrd="6" destOrd="0" presId="urn:microsoft.com/office/officeart/2005/8/layout/hList1"/>
    <dgm:cxn modelId="{AA867837-AC54-4A1E-A1EE-791F0E673D5C}" type="presParOf" srcId="{EAA67B9A-B2EE-48D2-B24D-8FE4B49A40B9}" destId="{C9CCDDF4-C6AA-45FA-AAB8-BA00E6181B4A}" srcOrd="0" destOrd="0" presId="urn:microsoft.com/office/officeart/2005/8/layout/hList1"/>
    <dgm:cxn modelId="{DABC41A1-5F84-41C0-A8C4-9CE47E9B4886}" type="presParOf" srcId="{EAA67B9A-B2EE-48D2-B24D-8FE4B49A40B9}" destId="{EA112C5D-3123-4DE5-AAAE-A13D82DE878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141E5F0-F1C3-4C13-AD3F-3C1578F16942}"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30BE099E-2BC2-4500-B68B-8CBA22A95812}">
      <dgm:prSet phldrT="[Text]"/>
      <dgm:spPr/>
      <dgm:t>
        <a:bodyPr/>
        <a:lstStyle/>
        <a:p>
          <a:r>
            <a:rPr lang="en-US" b="1" dirty="0" smtClean="0"/>
            <a:t>Pros</a:t>
          </a:r>
          <a:endParaRPr lang="en-US" b="1" dirty="0"/>
        </a:p>
      </dgm:t>
    </dgm:pt>
    <dgm:pt modelId="{A75131DF-3076-44D9-9C47-50C7CCFE5480}" type="parTrans" cxnId="{BE93DFF7-343A-4903-9C76-097B90D147D6}">
      <dgm:prSet/>
      <dgm:spPr/>
      <dgm:t>
        <a:bodyPr/>
        <a:lstStyle/>
        <a:p>
          <a:endParaRPr lang="en-US"/>
        </a:p>
      </dgm:t>
    </dgm:pt>
    <dgm:pt modelId="{81D01943-0D59-4A6E-A83F-731C76CA1343}" type="sibTrans" cxnId="{BE93DFF7-343A-4903-9C76-097B90D147D6}">
      <dgm:prSet/>
      <dgm:spPr/>
      <dgm:t>
        <a:bodyPr/>
        <a:lstStyle/>
        <a:p>
          <a:endParaRPr lang="en-US"/>
        </a:p>
      </dgm:t>
    </dgm:pt>
    <dgm:pt modelId="{A9DFB37F-C066-48B0-B074-F0EF16C3A13E}">
      <dgm:prSet phldrT="[Text]" custT="1"/>
      <dgm:spPr/>
      <dgm:t>
        <a:bodyPr/>
        <a:lstStyle/>
        <a:p>
          <a:r>
            <a:rPr lang="en-US" sz="1600" dirty="0" smtClean="0"/>
            <a:t>Direct contact with customers</a:t>
          </a:r>
          <a:endParaRPr lang="en-US" sz="1600" dirty="0"/>
        </a:p>
      </dgm:t>
    </dgm:pt>
    <dgm:pt modelId="{771A4F7D-00EB-4F08-B4B3-AAB0929DFAD2}" type="parTrans" cxnId="{6EB56D1E-6E31-4A68-B81F-54C08EF9EFA6}">
      <dgm:prSet/>
      <dgm:spPr/>
      <dgm:t>
        <a:bodyPr/>
        <a:lstStyle/>
        <a:p>
          <a:endParaRPr lang="en-US"/>
        </a:p>
      </dgm:t>
    </dgm:pt>
    <dgm:pt modelId="{95BB1304-9464-4076-BE63-379339F8774B}" type="sibTrans" cxnId="{6EB56D1E-6E31-4A68-B81F-54C08EF9EFA6}">
      <dgm:prSet/>
      <dgm:spPr/>
      <dgm:t>
        <a:bodyPr/>
        <a:lstStyle/>
        <a:p>
          <a:endParaRPr lang="en-US"/>
        </a:p>
      </dgm:t>
    </dgm:pt>
    <dgm:pt modelId="{7E5C8E19-3B76-4430-87D2-97E223EB91F3}">
      <dgm:prSet phldrT="[Text]"/>
      <dgm:spPr/>
      <dgm:t>
        <a:bodyPr/>
        <a:lstStyle/>
        <a:p>
          <a:r>
            <a:rPr lang="en-US" b="1" dirty="0" smtClean="0"/>
            <a:t>Cons</a:t>
          </a:r>
          <a:endParaRPr lang="en-US" b="1" dirty="0"/>
        </a:p>
      </dgm:t>
    </dgm:pt>
    <dgm:pt modelId="{1DA7DEDD-9F3E-45F2-99CA-0DB14E44BE5B}" type="parTrans" cxnId="{6502D09C-8344-4FBB-A6A1-9FCAA1A125F1}">
      <dgm:prSet/>
      <dgm:spPr/>
      <dgm:t>
        <a:bodyPr/>
        <a:lstStyle/>
        <a:p>
          <a:endParaRPr lang="en-US"/>
        </a:p>
      </dgm:t>
    </dgm:pt>
    <dgm:pt modelId="{6702786A-45D8-4EDD-AC4C-F1F4268AEF0E}" type="sibTrans" cxnId="{6502D09C-8344-4FBB-A6A1-9FCAA1A125F1}">
      <dgm:prSet/>
      <dgm:spPr/>
      <dgm:t>
        <a:bodyPr/>
        <a:lstStyle/>
        <a:p>
          <a:endParaRPr lang="en-US"/>
        </a:p>
      </dgm:t>
    </dgm:pt>
    <dgm:pt modelId="{1D59B5D6-38ED-45EE-A6D0-A714CC4FCF00}">
      <dgm:prSet phldrT="[Text]" custT="1"/>
      <dgm:spPr/>
      <dgm:t>
        <a:bodyPr/>
        <a:lstStyle/>
        <a:p>
          <a:r>
            <a:rPr lang="en-US" sz="1600" dirty="0" smtClean="0"/>
            <a:t>High costs of demand generation (marketing, sales force, after sale support etc.)</a:t>
          </a:r>
          <a:endParaRPr lang="en-US" sz="1600" dirty="0"/>
        </a:p>
      </dgm:t>
    </dgm:pt>
    <dgm:pt modelId="{125842D9-FB5C-4AA3-9ED8-B48BE47C087E}" type="parTrans" cxnId="{E47892EE-873A-4F19-9015-2D733A8D8E71}">
      <dgm:prSet/>
      <dgm:spPr/>
      <dgm:t>
        <a:bodyPr/>
        <a:lstStyle/>
        <a:p>
          <a:endParaRPr lang="en-US"/>
        </a:p>
      </dgm:t>
    </dgm:pt>
    <dgm:pt modelId="{8E385E36-3545-4F41-BD14-82F2E6D1D701}" type="sibTrans" cxnId="{E47892EE-873A-4F19-9015-2D733A8D8E71}">
      <dgm:prSet/>
      <dgm:spPr/>
      <dgm:t>
        <a:bodyPr/>
        <a:lstStyle/>
        <a:p>
          <a:endParaRPr lang="en-US"/>
        </a:p>
      </dgm:t>
    </dgm:pt>
    <dgm:pt modelId="{071C00DA-5773-43AE-BB13-68DED48BAF40}">
      <dgm:prSet phldrT="[Text]" custT="1"/>
      <dgm:spPr/>
      <dgm:t>
        <a:bodyPr/>
        <a:lstStyle/>
        <a:p>
          <a:r>
            <a:rPr lang="en-US" sz="1600" dirty="0" smtClean="0"/>
            <a:t>Ability to provide customized products (build-to-order)</a:t>
          </a:r>
          <a:endParaRPr lang="en-US" sz="1600" dirty="0"/>
        </a:p>
      </dgm:t>
    </dgm:pt>
    <dgm:pt modelId="{53AC3B17-CD41-4FBE-A4DD-4CE1F6EF4FF1}" type="parTrans" cxnId="{1B4E10DF-BEEB-427E-BA53-39441543D37E}">
      <dgm:prSet/>
      <dgm:spPr/>
      <dgm:t>
        <a:bodyPr/>
        <a:lstStyle/>
        <a:p>
          <a:endParaRPr lang="en-US"/>
        </a:p>
      </dgm:t>
    </dgm:pt>
    <dgm:pt modelId="{45D8F36A-EFDB-4FE4-BB1E-FDFC24A85BB5}" type="sibTrans" cxnId="{1B4E10DF-BEEB-427E-BA53-39441543D37E}">
      <dgm:prSet/>
      <dgm:spPr/>
      <dgm:t>
        <a:bodyPr/>
        <a:lstStyle/>
        <a:p>
          <a:endParaRPr lang="en-US"/>
        </a:p>
      </dgm:t>
    </dgm:pt>
    <dgm:pt modelId="{6F7B5DC2-1094-428B-B072-462D5C38A650}">
      <dgm:prSet custT="1"/>
      <dgm:spPr/>
      <dgm:t>
        <a:bodyPr/>
        <a:lstStyle/>
        <a:p>
          <a:r>
            <a:rPr lang="en-US" sz="1600" dirty="0" smtClean="0"/>
            <a:t>No need to share margin</a:t>
          </a:r>
          <a:endParaRPr lang="en-US" sz="1600" dirty="0"/>
        </a:p>
      </dgm:t>
    </dgm:pt>
    <dgm:pt modelId="{861F785F-C4DF-4486-BD87-458BBB1A33E5}" type="parTrans" cxnId="{A4872A17-7FCB-460D-9F25-8AC2ADE0D24F}">
      <dgm:prSet/>
      <dgm:spPr/>
      <dgm:t>
        <a:bodyPr/>
        <a:lstStyle/>
        <a:p>
          <a:endParaRPr lang="en-US"/>
        </a:p>
      </dgm:t>
    </dgm:pt>
    <dgm:pt modelId="{52BD389A-9225-42EC-92F4-7E2A0E32C14B}" type="sibTrans" cxnId="{A4872A17-7FCB-460D-9F25-8AC2ADE0D24F}">
      <dgm:prSet/>
      <dgm:spPr/>
      <dgm:t>
        <a:bodyPr/>
        <a:lstStyle/>
        <a:p>
          <a:endParaRPr lang="en-US"/>
        </a:p>
      </dgm:t>
    </dgm:pt>
    <dgm:pt modelId="{0A76BA48-0251-4E1F-8A3F-E6B5ABB588EB}">
      <dgm:prSet phldrT="[Text]" custT="1"/>
      <dgm:spPr/>
      <dgm:t>
        <a:bodyPr/>
        <a:lstStyle/>
        <a:p>
          <a:r>
            <a:rPr lang="en-US" sz="1600" dirty="0" smtClean="0"/>
            <a:t>Higher transportation costs</a:t>
          </a:r>
          <a:endParaRPr lang="en-US" sz="1600" dirty="0"/>
        </a:p>
      </dgm:t>
    </dgm:pt>
    <dgm:pt modelId="{A30B6E04-BE78-4635-A308-33BB8B346137}" type="parTrans" cxnId="{1ADA3147-A4A4-44C1-845C-10E5A7634EC4}">
      <dgm:prSet/>
      <dgm:spPr/>
      <dgm:t>
        <a:bodyPr/>
        <a:lstStyle/>
        <a:p>
          <a:endParaRPr lang="en-US"/>
        </a:p>
      </dgm:t>
    </dgm:pt>
    <dgm:pt modelId="{55308478-06C9-4DC5-B6C6-FA9022C7464D}" type="sibTrans" cxnId="{1ADA3147-A4A4-44C1-845C-10E5A7634EC4}">
      <dgm:prSet/>
      <dgm:spPr/>
      <dgm:t>
        <a:bodyPr/>
        <a:lstStyle/>
        <a:p>
          <a:endParaRPr lang="en-US"/>
        </a:p>
      </dgm:t>
    </dgm:pt>
    <dgm:pt modelId="{9AA62D56-8E98-4F1D-B690-782C35E2466F}">
      <dgm:prSet phldrT="[Text]" custT="1"/>
      <dgm:spPr/>
      <dgm:t>
        <a:bodyPr/>
        <a:lstStyle/>
        <a:p>
          <a:r>
            <a:rPr lang="en-US" sz="1600" dirty="0" smtClean="0"/>
            <a:t>Supply chain management and cost</a:t>
          </a:r>
          <a:endParaRPr lang="en-US" sz="1600" dirty="0"/>
        </a:p>
      </dgm:t>
    </dgm:pt>
    <dgm:pt modelId="{F9528E10-8C87-4951-A21C-5611A0FF83A1}" type="parTrans" cxnId="{CC38DB20-C531-4C64-8F68-00100DE418FB}">
      <dgm:prSet/>
      <dgm:spPr/>
      <dgm:t>
        <a:bodyPr/>
        <a:lstStyle/>
        <a:p>
          <a:endParaRPr lang="en-US"/>
        </a:p>
      </dgm:t>
    </dgm:pt>
    <dgm:pt modelId="{371F07F9-07F4-4CA2-B941-FCEA6AC21803}" type="sibTrans" cxnId="{CC38DB20-C531-4C64-8F68-00100DE418FB}">
      <dgm:prSet/>
      <dgm:spPr/>
      <dgm:t>
        <a:bodyPr/>
        <a:lstStyle/>
        <a:p>
          <a:endParaRPr lang="en-US"/>
        </a:p>
      </dgm:t>
    </dgm:pt>
    <dgm:pt modelId="{26121448-DB86-40EF-B33F-A5B361BE69DF}">
      <dgm:prSet custT="1"/>
      <dgm:spPr/>
      <dgm:t>
        <a:bodyPr/>
        <a:lstStyle/>
        <a:p>
          <a:r>
            <a:rPr lang="en-US" sz="1600" dirty="0" smtClean="0"/>
            <a:t>Customer has to wait for product</a:t>
          </a:r>
          <a:endParaRPr lang="en-US" sz="1600" dirty="0"/>
        </a:p>
      </dgm:t>
    </dgm:pt>
    <dgm:pt modelId="{51ADA5E2-0F4A-490C-B5ED-D450E37AD5C0}" type="parTrans" cxnId="{B2B733CC-95AC-4D4A-8A44-27F70D9ADCC3}">
      <dgm:prSet/>
      <dgm:spPr/>
      <dgm:t>
        <a:bodyPr/>
        <a:lstStyle/>
        <a:p>
          <a:endParaRPr lang="en-US"/>
        </a:p>
      </dgm:t>
    </dgm:pt>
    <dgm:pt modelId="{780CD80D-E6AB-4D27-AD58-D1B46E8DCB52}" type="sibTrans" cxnId="{B2B733CC-95AC-4D4A-8A44-27F70D9ADCC3}">
      <dgm:prSet/>
      <dgm:spPr/>
      <dgm:t>
        <a:bodyPr/>
        <a:lstStyle/>
        <a:p>
          <a:endParaRPr lang="en-US"/>
        </a:p>
      </dgm:t>
    </dgm:pt>
    <dgm:pt modelId="{9976B4DA-4E55-4E8F-8925-DD68C7E03970}">
      <dgm:prSet custT="1"/>
      <dgm:spPr/>
      <dgm:t>
        <a:bodyPr/>
        <a:lstStyle/>
        <a:p>
          <a:endParaRPr lang="en-US" sz="2000" dirty="0"/>
        </a:p>
      </dgm:t>
    </dgm:pt>
    <dgm:pt modelId="{D5F6F7A7-7A09-41A5-B41D-183F964B773B}" type="parTrans" cxnId="{2B67E65A-8D88-4DAB-A83E-85DC1A23B3F5}">
      <dgm:prSet/>
      <dgm:spPr/>
      <dgm:t>
        <a:bodyPr/>
        <a:lstStyle/>
        <a:p>
          <a:endParaRPr lang="en-US"/>
        </a:p>
      </dgm:t>
    </dgm:pt>
    <dgm:pt modelId="{D0395B70-0BB6-45E5-B0E7-72415886C8AB}" type="sibTrans" cxnId="{2B67E65A-8D88-4DAB-A83E-85DC1A23B3F5}">
      <dgm:prSet/>
      <dgm:spPr/>
      <dgm:t>
        <a:bodyPr/>
        <a:lstStyle/>
        <a:p>
          <a:endParaRPr lang="en-US"/>
        </a:p>
      </dgm:t>
    </dgm:pt>
    <dgm:pt modelId="{F27EDC02-6E3F-4F6E-AC17-A4AD8CCED19D}">
      <dgm:prSet custT="1"/>
      <dgm:spPr/>
      <dgm:t>
        <a:bodyPr/>
        <a:lstStyle/>
        <a:p>
          <a:r>
            <a:rPr lang="en-US" sz="1600" dirty="0" smtClean="0"/>
            <a:t>Too complex for non expert customers</a:t>
          </a:r>
          <a:endParaRPr lang="en-US" sz="1600" dirty="0"/>
        </a:p>
      </dgm:t>
    </dgm:pt>
    <dgm:pt modelId="{6DE35EF8-4202-4320-B2B5-BDECECBDFD84}" type="parTrans" cxnId="{4175D744-0042-46EE-9D8F-CAD656A9F167}">
      <dgm:prSet/>
      <dgm:spPr/>
      <dgm:t>
        <a:bodyPr/>
        <a:lstStyle/>
        <a:p>
          <a:endParaRPr lang="en-US"/>
        </a:p>
      </dgm:t>
    </dgm:pt>
    <dgm:pt modelId="{79F96102-26DB-4F88-8018-1D22B4E11B05}" type="sibTrans" cxnId="{4175D744-0042-46EE-9D8F-CAD656A9F167}">
      <dgm:prSet/>
      <dgm:spPr/>
      <dgm:t>
        <a:bodyPr/>
        <a:lstStyle/>
        <a:p>
          <a:endParaRPr lang="en-US"/>
        </a:p>
      </dgm:t>
    </dgm:pt>
    <dgm:pt modelId="{BE951B2A-3FAF-4F77-98CC-9B3C098E0AAF}">
      <dgm:prSet custT="1"/>
      <dgm:spPr/>
      <dgm:t>
        <a:bodyPr/>
        <a:lstStyle/>
        <a:p>
          <a:r>
            <a:rPr lang="en-US" sz="1600" dirty="0" smtClean="0"/>
            <a:t>No ability to see or touch product if selling via net or phone</a:t>
          </a:r>
          <a:endParaRPr lang="en-US" sz="1600" dirty="0"/>
        </a:p>
      </dgm:t>
    </dgm:pt>
    <dgm:pt modelId="{5D89283B-0B84-455C-B84E-588514688727}" type="parTrans" cxnId="{70DE0A7C-E6C9-4C7C-8AF9-FBC69F0CAE09}">
      <dgm:prSet/>
      <dgm:spPr/>
      <dgm:t>
        <a:bodyPr/>
        <a:lstStyle/>
        <a:p>
          <a:endParaRPr lang="en-US"/>
        </a:p>
      </dgm:t>
    </dgm:pt>
    <dgm:pt modelId="{09F06A6A-AC09-47CB-80B4-866EFA57740F}" type="sibTrans" cxnId="{70DE0A7C-E6C9-4C7C-8AF9-FBC69F0CAE09}">
      <dgm:prSet/>
      <dgm:spPr/>
      <dgm:t>
        <a:bodyPr/>
        <a:lstStyle/>
        <a:p>
          <a:endParaRPr lang="en-US"/>
        </a:p>
      </dgm:t>
    </dgm:pt>
    <dgm:pt modelId="{E901A412-6333-4AE2-A10C-4366B881802D}">
      <dgm:prSet custT="1"/>
      <dgm:spPr/>
      <dgm:t>
        <a:bodyPr/>
        <a:lstStyle/>
        <a:p>
          <a:endParaRPr lang="en-US" sz="1600" dirty="0"/>
        </a:p>
      </dgm:t>
    </dgm:pt>
    <dgm:pt modelId="{401DE518-1898-4107-ADD7-71D10F24214E}" type="parTrans" cxnId="{DA73849E-4922-40CF-9BEB-21C59676499C}">
      <dgm:prSet/>
      <dgm:spPr/>
      <dgm:t>
        <a:bodyPr/>
        <a:lstStyle/>
        <a:p>
          <a:endParaRPr lang="en-US"/>
        </a:p>
      </dgm:t>
    </dgm:pt>
    <dgm:pt modelId="{411C014A-AE09-4762-BCDC-FB0DFEC3EB8B}" type="sibTrans" cxnId="{DA73849E-4922-40CF-9BEB-21C59676499C}">
      <dgm:prSet/>
      <dgm:spPr/>
      <dgm:t>
        <a:bodyPr/>
        <a:lstStyle/>
        <a:p>
          <a:endParaRPr lang="en-US"/>
        </a:p>
      </dgm:t>
    </dgm:pt>
    <dgm:pt modelId="{EDD55E9F-71C9-45C4-A1C0-B01C437112B2}" type="pres">
      <dgm:prSet presAssocID="{D141E5F0-F1C3-4C13-AD3F-3C1578F16942}" presName="Name0" presStyleCnt="0">
        <dgm:presLayoutVars>
          <dgm:dir/>
          <dgm:animLvl val="lvl"/>
          <dgm:resizeHandles val="exact"/>
        </dgm:presLayoutVars>
      </dgm:prSet>
      <dgm:spPr/>
      <dgm:t>
        <a:bodyPr/>
        <a:lstStyle/>
        <a:p>
          <a:endParaRPr lang="en-US"/>
        </a:p>
      </dgm:t>
    </dgm:pt>
    <dgm:pt modelId="{A227BEDF-18C6-4026-9ED6-C2A0F968B738}" type="pres">
      <dgm:prSet presAssocID="{30BE099E-2BC2-4500-B68B-8CBA22A95812}" presName="composite" presStyleCnt="0"/>
      <dgm:spPr/>
      <dgm:t>
        <a:bodyPr/>
        <a:lstStyle/>
        <a:p>
          <a:endParaRPr lang="en-US"/>
        </a:p>
      </dgm:t>
    </dgm:pt>
    <dgm:pt modelId="{EB5EFCB7-D4CB-4586-A531-BE97814DD994}" type="pres">
      <dgm:prSet presAssocID="{30BE099E-2BC2-4500-B68B-8CBA22A95812}" presName="parTx" presStyleLbl="alignNode1" presStyleIdx="0" presStyleCnt="2">
        <dgm:presLayoutVars>
          <dgm:chMax val="0"/>
          <dgm:chPref val="0"/>
          <dgm:bulletEnabled val="1"/>
        </dgm:presLayoutVars>
      </dgm:prSet>
      <dgm:spPr/>
      <dgm:t>
        <a:bodyPr/>
        <a:lstStyle/>
        <a:p>
          <a:endParaRPr lang="en-US"/>
        </a:p>
      </dgm:t>
    </dgm:pt>
    <dgm:pt modelId="{8274C40E-6614-42AD-BBC4-D3C60D8971C9}" type="pres">
      <dgm:prSet presAssocID="{30BE099E-2BC2-4500-B68B-8CBA22A95812}" presName="desTx" presStyleLbl="alignAccFollowNode1" presStyleIdx="0" presStyleCnt="2">
        <dgm:presLayoutVars>
          <dgm:bulletEnabled val="1"/>
        </dgm:presLayoutVars>
      </dgm:prSet>
      <dgm:spPr/>
      <dgm:t>
        <a:bodyPr/>
        <a:lstStyle/>
        <a:p>
          <a:endParaRPr lang="en-US"/>
        </a:p>
      </dgm:t>
    </dgm:pt>
    <dgm:pt modelId="{79CB2D62-8365-4420-97A0-80828EE15D9F}" type="pres">
      <dgm:prSet presAssocID="{81D01943-0D59-4A6E-A83F-731C76CA1343}" presName="space" presStyleCnt="0"/>
      <dgm:spPr/>
      <dgm:t>
        <a:bodyPr/>
        <a:lstStyle/>
        <a:p>
          <a:endParaRPr lang="en-US"/>
        </a:p>
      </dgm:t>
    </dgm:pt>
    <dgm:pt modelId="{DCA9BFD9-D379-4BC9-ADCA-1B491CB11C7B}" type="pres">
      <dgm:prSet presAssocID="{7E5C8E19-3B76-4430-87D2-97E223EB91F3}" presName="composite" presStyleCnt="0"/>
      <dgm:spPr/>
      <dgm:t>
        <a:bodyPr/>
        <a:lstStyle/>
        <a:p>
          <a:endParaRPr lang="en-US"/>
        </a:p>
      </dgm:t>
    </dgm:pt>
    <dgm:pt modelId="{52D46E46-8D3B-4216-B556-DDCF7251C13F}" type="pres">
      <dgm:prSet presAssocID="{7E5C8E19-3B76-4430-87D2-97E223EB91F3}" presName="parTx" presStyleLbl="alignNode1" presStyleIdx="1" presStyleCnt="2">
        <dgm:presLayoutVars>
          <dgm:chMax val="0"/>
          <dgm:chPref val="0"/>
          <dgm:bulletEnabled val="1"/>
        </dgm:presLayoutVars>
      </dgm:prSet>
      <dgm:spPr/>
      <dgm:t>
        <a:bodyPr/>
        <a:lstStyle/>
        <a:p>
          <a:endParaRPr lang="en-US"/>
        </a:p>
      </dgm:t>
    </dgm:pt>
    <dgm:pt modelId="{C62B4AD1-EDAE-47A7-AC99-D5A04BDB7CC6}" type="pres">
      <dgm:prSet presAssocID="{7E5C8E19-3B76-4430-87D2-97E223EB91F3}" presName="desTx" presStyleLbl="alignAccFollowNode1" presStyleIdx="1" presStyleCnt="2">
        <dgm:presLayoutVars>
          <dgm:bulletEnabled val="1"/>
        </dgm:presLayoutVars>
      </dgm:prSet>
      <dgm:spPr/>
      <dgm:t>
        <a:bodyPr/>
        <a:lstStyle/>
        <a:p>
          <a:endParaRPr lang="en-US"/>
        </a:p>
      </dgm:t>
    </dgm:pt>
  </dgm:ptLst>
  <dgm:cxnLst>
    <dgm:cxn modelId="{6EB56D1E-6E31-4A68-B81F-54C08EF9EFA6}" srcId="{30BE099E-2BC2-4500-B68B-8CBA22A95812}" destId="{A9DFB37F-C066-48B0-B074-F0EF16C3A13E}" srcOrd="0" destOrd="0" parTransId="{771A4F7D-00EB-4F08-B4B3-AAB0929DFAD2}" sibTransId="{95BB1304-9464-4076-BE63-379339F8774B}"/>
    <dgm:cxn modelId="{4664C6D6-33FC-4083-BFB9-4D9E62895D12}" type="presOf" srcId="{9AA62D56-8E98-4F1D-B690-782C35E2466F}" destId="{C62B4AD1-EDAE-47A7-AC99-D5A04BDB7CC6}" srcOrd="0" destOrd="2" presId="urn:microsoft.com/office/officeart/2005/8/layout/hList1"/>
    <dgm:cxn modelId="{FE37C9C4-8F15-4098-AB93-2B11BA6887A8}" type="presOf" srcId="{071C00DA-5773-43AE-BB13-68DED48BAF40}" destId="{8274C40E-6614-42AD-BBC4-D3C60D8971C9}" srcOrd="0" destOrd="1" presId="urn:microsoft.com/office/officeart/2005/8/layout/hList1"/>
    <dgm:cxn modelId="{39A09C2E-3C2E-47AF-B77F-B27F9784757D}" type="presOf" srcId="{0A76BA48-0251-4E1F-8A3F-E6B5ABB588EB}" destId="{C62B4AD1-EDAE-47A7-AC99-D5A04BDB7CC6}" srcOrd="0" destOrd="1" presId="urn:microsoft.com/office/officeart/2005/8/layout/hList1"/>
    <dgm:cxn modelId="{60213FA8-BEAD-4787-8ABD-11FF24131A22}" type="presOf" srcId="{9976B4DA-4E55-4E8F-8925-DD68C7E03970}" destId="{C62B4AD1-EDAE-47A7-AC99-D5A04BDB7CC6}" srcOrd="0" destOrd="7" presId="urn:microsoft.com/office/officeart/2005/8/layout/hList1"/>
    <dgm:cxn modelId="{8E6F5DF2-1826-4827-8135-7C4C8467705B}" type="presOf" srcId="{26121448-DB86-40EF-B33F-A5B361BE69DF}" destId="{C62B4AD1-EDAE-47A7-AC99-D5A04BDB7CC6}" srcOrd="0" destOrd="3" presId="urn:microsoft.com/office/officeart/2005/8/layout/hList1"/>
    <dgm:cxn modelId="{4E042835-1376-41F9-94F9-1098C19FE890}" type="presOf" srcId="{7E5C8E19-3B76-4430-87D2-97E223EB91F3}" destId="{52D46E46-8D3B-4216-B556-DDCF7251C13F}" srcOrd="0" destOrd="0" presId="urn:microsoft.com/office/officeart/2005/8/layout/hList1"/>
    <dgm:cxn modelId="{CD004C27-5629-4375-BD51-04B199F3FA5C}" type="presOf" srcId="{BE951B2A-3FAF-4F77-98CC-9B3C098E0AAF}" destId="{C62B4AD1-EDAE-47A7-AC99-D5A04BDB7CC6}" srcOrd="0" destOrd="5" presId="urn:microsoft.com/office/officeart/2005/8/layout/hList1"/>
    <dgm:cxn modelId="{70DE0A7C-E6C9-4C7C-8AF9-FBC69F0CAE09}" srcId="{7E5C8E19-3B76-4430-87D2-97E223EB91F3}" destId="{BE951B2A-3FAF-4F77-98CC-9B3C098E0AAF}" srcOrd="5" destOrd="0" parTransId="{5D89283B-0B84-455C-B84E-588514688727}" sibTransId="{09F06A6A-AC09-47CB-80B4-866EFA57740F}"/>
    <dgm:cxn modelId="{32B99D9E-DC6F-45CE-944A-F3536650E7B3}" type="presOf" srcId="{6F7B5DC2-1094-428B-B072-462D5C38A650}" destId="{8274C40E-6614-42AD-BBC4-D3C60D8971C9}" srcOrd="0" destOrd="2" presId="urn:microsoft.com/office/officeart/2005/8/layout/hList1"/>
    <dgm:cxn modelId="{B2B733CC-95AC-4D4A-8A44-27F70D9ADCC3}" srcId="{7E5C8E19-3B76-4430-87D2-97E223EB91F3}" destId="{26121448-DB86-40EF-B33F-A5B361BE69DF}" srcOrd="3" destOrd="0" parTransId="{51ADA5E2-0F4A-490C-B5ED-D450E37AD5C0}" sibTransId="{780CD80D-E6AB-4D27-AD58-D1B46E8DCB52}"/>
    <dgm:cxn modelId="{DD3DE05F-0811-4B87-B200-F28C3048A8B3}" type="presOf" srcId="{E901A412-6333-4AE2-A10C-4366B881802D}" destId="{C62B4AD1-EDAE-47A7-AC99-D5A04BDB7CC6}" srcOrd="0" destOrd="6" presId="urn:microsoft.com/office/officeart/2005/8/layout/hList1"/>
    <dgm:cxn modelId="{6502D09C-8344-4FBB-A6A1-9FCAA1A125F1}" srcId="{D141E5F0-F1C3-4C13-AD3F-3C1578F16942}" destId="{7E5C8E19-3B76-4430-87D2-97E223EB91F3}" srcOrd="1" destOrd="0" parTransId="{1DA7DEDD-9F3E-45F2-99CA-0DB14E44BE5B}" sibTransId="{6702786A-45D8-4EDD-AC4C-F1F4268AEF0E}"/>
    <dgm:cxn modelId="{1BE6F2B7-420A-4C74-B1E9-A91AC13753FA}" type="presOf" srcId="{D141E5F0-F1C3-4C13-AD3F-3C1578F16942}" destId="{EDD55E9F-71C9-45C4-A1C0-B01C437112B2}" srcOrd="0" destOrd="0" presId="urn:microsoft.com/office/officeart/2005/8/layout/hList1"/>
    <dgm:cxn modelId="{4175D744-0042-46EE-9D8F-CAD656A9F167}" srcId="{7E5C8E19-3B76-4430-87D2-97E223EB91F3}" destId="{F27EDC02-6E3F-4F6E-AC17-A4AD8CCED19D}" srcOrd="4" destOrd="0" parTransId="{6DE35EF8-4202-4320-B2B5-BDECECBDFD84}" sibTransId="{79F96102-26DB-4F88-8018-1D22B4E11B05}"/>
    <dgm:cxn modelId="{AD16CAD3-1289-4671-8BC5-B64B2EEC31AF}" type="presOf" srcId="{30BE099E-2BC2-4500-B68B-8CBA22A95812}" destId="{EB5EFCB7-D4CB-4586-A531-BE97814DD994}" srcOrd="0" destOrd="0" presId="urn:microsoft.com/office/officeart/2005/8/layout/hList1"/>
    <dgm:cxn modelId="{E47892EE-873A-4F19-9015-2D733A8D8E71}" srcId="{7E5C8E19-3B76-4430-87D2-97E223EB91F3}" destId="{1D59B5D6-38ED-45EE-A6D0-A714CC4FCF00}" srcOrd="0" destOrd="0" parTransId="{125842D9-FB5C-4AA3-9ED8-B48BE47C087E}" sibTransId="{8E385E36-3545-4F41-BD14-82F2E6D1D701}"/>
    <dgm:cxn modelId="{A4872A17-7FCB-460D-9F25-8AC2ADE0D24F}" srcId="{30BE099E-2BC2-4500-B68B-8CBA22A95812}" destId="{6F7B5DC2-1094-428B-B072-462D5C38A650}" srcOrd="2" destOrd="0" parTransId="{861F785F-C4DF-4486-BD87-458BBB1A33E5}" sibTransId="{52BD389A-9225-42EC-92F4-7E2A0E32C14B}"/>
    <dgm:cxn modelId="{DA73849E-4922-40CF-9BEB-21C59676499C}" srcId="{7E5C8E19-3B76-4430-87D2-97E223EB91F3}" destId="{E901A412-6333-4AE2-A10C-4366B881802D}" srcOrd="6" destOrd="0" parTransId="{401DE518-1898-4107-ADD7-71D10F24214E}" sibTransId="{411C014A-AE09-4762-BCDC-FB0DFEC3EB8B}"/>
    <dgm:cxn modelId="{1B4E10DF-BEEB-427E-BA53-39441543D37E}" srcId="{30BE099E-2BC2-4500-B68B-8CBA22A95812}" destId="{071C00DA-5773-43AE-BB13-68DED48BAF40}" srcOrd="1" destOrd="0" parTransId="{53AC3B17-CD41-4FBE-A4DD-4CE1F6EF4FF1}" sibTransId="{45D8F36A-EFDB-4FE4-BB1E-FDFC24A85BB5}"/>
    <dgm:cxn modelId="{BE93DFF7-343A-4903-9C76-097B90D147D6}" srcId="{D141E5F0-F1C3-4C13-AD3F-3C1578F16942}" destId="{30BE099E-2BC2-4500-B68B-8CBA22A95812}" srcOrd="0" destOrd="0" parTransId="{A75131DF-3076-44D9-9C47-50C7CCFE5480}" sibTransId="{81D01943-0D59-4A6E-A83F-731C76CA1343}"/>
    <dgm:cxn modelId="{79E56F85-8B23-40DF-B491-96A14FD61329}" type="presOf" srcId="{F27EDC02-6E3F-4F6E-AC17-A4AD8CCED19D}" destId="{C62B4AD1-EDAE-47A7-AC99-D5A04BDB7CC6}" srcOrd="0" destOrd="4" presId="urn:microsoft.com/office/officeart/2005/8/layout/hList1"/>
    <dgm:cxn modelId="{CC38DB20-C531-4C64-8F68-00100DE418FB}" srcId="{7E5C8E19-3B76-4430-87D2-97E223EB91F3}" destId="{9AA62D56-8E98-4F1D-B690-782C35E2466F}" srcOrd="2" destOrd="0" parTransId="{F9528E10-8C87-4951-A21C-5611A0FF83A1}" sibTransId="{371F07F9-07F4-4CA2-B941-FCEA6AC21803}"/>
    <dgm:cxn modelId="{1ADA3147-A4A4-44C1-845C-10E5A7634EC4}" srcId="{7E5C8E19-3B76-4430-87D2-97E223EB91F3}" destId="{0A76BA48-0251-4E1F-8A3F-E6B5ABB588EB}" srcOrd="1" destOrd="0" parTransId="{A30B6E04-BE78-4635-A308-33BB8B346137}" sibTransId="{55308478-06C9-4DC5-B6C6-FA9022C7464D}"/>
    <dgm:cxn modelId="{82FAB9BE-D800-4D25-9C84-B58AC27A5FE5}" type="presOf" srcId="{1D59B5D6-38ED-45EE-A6D0-A714CC4FCF00}" destId="{C62B4AD1-EDAE-47A7-AC99-D5A04BDB7CC6}" srcOrd="0" destOrd="0" presId="urn:microsoft.com/office/officeart/2005/8/layout/hList1"/>
    <dgm:cxn modelId="{E90DCD1A-7493-48D3-A259-8D116B008246}" type="presOf" srcId="{A9DFB37F-C066-48B0-B074-F0EF16C3A13E}" destId="{8274C40E-6614-42AD-BBC4-D3C60D8971C9}" srcOrd="0" destOrd="0" presId="urn:microsoft.com/office/officeart/2005/8/layout/hList1"/>
    <dgm:cxn modelId="{2B67E65A-8D88-4DAB-A83E-85DC1A23B3F5}" srcId="{7E5C8E19-3B76-4430-87D2-97E223EB91F3}" destId="{9976B4DA-4E55-4E8F-8925-DD68C7E03970}" srcOrd="7" destOrd="0" parTransId="{D5F6F7A7-7A09-41A5-B41D-183F964B773B}" sibTransId="{D0395B70-0BB6-45E5-B0E7-72415886C8AB}"/>
    <dgm:cxn modelId="{CE3DFC85-D722-43BD-A73C-DDD0179A4DE0}" type="presParOf" srcId="{EDD55E9F-71C9-45C4-A1C0-B01C437112B2}" destId="{A227BEDF-18C6-4026-9ED6-C2A0F968B738}" srcOrd="0" destOrd="0" presId="urn:microsoft.com/office/officeart/2005/8/layout/hList1"/>
    <dgm:cxn modelId="{E97132FC-DD25-4E2F-B566-95F193968257}" type="presParOf" srcId="{A227BEDF-18C6-4026-9ED6-C2A0F968B738}" destId="{EB5EFCB7-D4CB-4586-A531-BE97814DD994}" srcOrd="0" destOrd="0" presId="urn:microsoft.com/office/officeart/2005/8/layout/hList1"/>
    <dgm:cxn modelId="{FB2E8D93-FB49-4758-9FCB-212661392A53}" type="presParOf" srcId="{A227BEDF-18C6-4026-9ED6-C2A0F968B738}" destId="{8274C40E-6614-42AD-BBC4-D3C60D8971C9}" srcOrd="1" destOrd="0" presId="urn:microsoft.com/office/officeart/2005/8/layout/hList1"/>
    <dgm:cxn modelId="{4C271B2C-2073-4457-8D43-3446F6DF7088}" type="presParOf" srcId="{EDD55E9F-71C9-45C4-A1C0-B01C437112B2}" destId="{79CB2D62-8365-4420-97A0-80828EE15D9F}" srcOrd="1" destOrd="0" presId="urn:microsoft.com/office/officeart/2005/8/layout/hList1"/>
    <dgm:cxn modelId="{C6F106B1-5ADF-4070-92BB-9E614EDD643D}" type="presParOf" srcId="{EDD55E9F-71C9-45C4-A1C0-B01C437112B2}" destId="{DCA9BFD9-D379-4BC9-ADCA-1B491CB11C7B}" srcOrd="2" destOrd="0" presId="urn:microsoft.com/office/officeart/2005/8/layout/hList1"/>
    <dgm:cxn modelId="{925558B2-B760-41AF-995B-E101CC10B51D}" type="presParOf" srcId="{DCA9BFD9-D379-4BC9-ADCA-1B491CB11C7B}" destId="{52D46E46-8D3B-4216-B556-DDCF7251C13F}" srcOrd="0" destOrd="0" presId="urn:microsoft.com/office/officeart/2005/8/layout/hList1"/>
    <dgm:cxn modelId="{234F16EE-4CD3-47F2-9861-70D0F4292EEF}" type="presParOf" srcId="{DCA9BFD9-D379-4BC9-ADCA-1B491CB11C7B}" destId="{C62B4AD1-EDAE-47A7-AC99-D5A04BDB7CC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141E5F0-F1C3-4C13-AD3F-3C1578F16942}"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30BE099E-2BC2-4500-B68B-8CBA22A95812}">
      <dgm:prSet phldrT="[Text]"/>
      <dgm:spPr/>
      <dgm:t>
        <a:bodyPr/>
        <a:lstStyle/>
        <a:p>
          <a:r>
            <a:rPr lang="en-US" b="1" dirty="0" smtClean="0"/>
            <a:t>Pros</a:t>
          </a:r>
          <a:endParaRPr lang="en-US" b="1" dirty="0"/>
        </a:p>
      </dgm:t>
    </dgm:pt>
    <dgm:pt modelId="{A75131DF-3076-44D9-9C47-50C7CCFE5480}" type="parTrans" cxnId="{BE93DFF7-343A-4903-9C76-097B90D147D6}">
      <dgm:prSet/>
      <dgm:spPr/>
      <dgm:t>
        <a:bodyPr/>
        <a:lstStyle/>
        <a:p>
          <a:endParaRPr lang="en-US"/>
        </a:p>
      </dgm:t>
    </dgm:pt>
    <dgm:pt modelId="{81D01943-0D59-4A6E-A83F-731C76CA1343}" type="sibTrans" cxnId="{BE93DFF7-343A-4903-9C76-097B90D147D6}">
      <dgm:prSet/>
      <dgm:spPr/>
      <dgm:t>
        <a:bodyPr/>
        <a:lstStyle/>
        <a:p>
          <a:endParaRPr lang="en-US"/>
        </a:p>
      </dgm:t>
    </dgm:pt>
    <dgm:pt modelId="{A9DFB37F-C066-48B0-B074-F0EF16C3A13E}">
      <dgm:prSet phldrT="[Text]" custT="1"/>
      <dgm:spPr/>
      <dgm:t>
        <a:bodyPr/>
        <a:lstStyle/>
        <a:p>
          <a:r>
            <a:rPr lang="en-US" sz="1600" dirty="0" smtClean="0"/>
            <a:t>External sales force, marketing</a:t>
          </a:r>
          <a:endParaRPr lang="en-US" sz="1600" dirty="0"/>
        </a:p>
      </dgm:t>
    </dgm:pt>
    <dgm:pt modelId="{771A4F7D-00EB-4F08-B4B3-AAB0929DFAD2}" type="parTrans" cxnId="{6EB56D1E-6E31-4A68-B81F-54C08EF9EFA6}">
      <dgm:prSet/>
      <dgm:spPr/>
      <dgm:t>
        <a:bodyPr/>
        <a:lstStyle/>
        <a:p>
          <a:endParaRPr lang="en-US"/>
        </a:p>
      </dgm:t>
    </dgm:pt>
    <dgm:pt modelId="{95BB1304-9464-4076-BE63-379339F8774B}" type="sibTrans" cxnId="{6EB56D1E-6E31-4A68-B81F-54C08EF9EFA6}">
      <dgm:prSet/>
      <dgm:spPr/>
      <dgm:t>
        <a:bodyPr/>
        <a:lstStyle/>
        <a:p>
          <a:endParaRPr lang="en-US"/>
        </a:p>
      </dgm:t>
    </dgm:pt>
    <dgm:pt modelId="{7E5C8E19-3B76-4430-87D2-97E223EB91F3}">
      <dgm:prSet phldrT="[Text]"/>
      <dgm:spPr/>
      <dgm:t>
        <a:bodyPr/>
        <a:lstStyle/>
        <a:p>
          <a:r>
            <a:rPr lang="en-US" b="1" dirty="0" smtClean="0"/>
            <a:t>Cons</a:t>
          </a:r>
          <a:endParaRPr lang="en-US" b="1" dirty="0"/>
        </a:p>
      </dgm:t>
    </dgm:pt>
    <dgm:pt modelId="{1DA7DEDD-9F3E-45F2-99CA-0DB14E44BE5B}" type="parTrans" cxnId="{6502D09C-8344-4FBB-A6A1-9FCAA1A125F1}">
      <dgm:prSet/>
      <dgm:spPr/>
      <dgm:t>
        <a:bodyPr/>
        <a:lstStyle/>
        <a:p>
          <a:endParaRPr lang="en-US"/>
        </a:p>
      </dgm:t>
    </dgm:pt>
    <dgm:pt modelId="{6702786A-45D8-4EDD-AC4C-F1F4268AEF0E}" type="sibTrans" cxnId="{6502D09C-8344-4FBB-A6A1-9FCAA1A125F1}">
      <dgm:prSet/>
      <dgm:spPr/>
      <dgm:t>
        <a:bodyPr/>
        <a:lstStyle/>
        <a:p>
          <a:endParaRPr lang="en-US"/>
        </a:p>
      </dgm:t>
    </dgm:pt>
    <dgm:pt modelId="{1D59B5D6-38ED-45EE-A6D0-A714CC4FCF00}">
      <dgm:prSet phldrT="[Text]" custT="1"/>
      <dgm:spPr/>
      <dgm:t>
        <a:bodyPr/>
        <a:lstStyle/>
        <a:p>
          <a:r>
            <a:rPr lang="en-US" sz="1600" dirty="0" smtClean="0"/>
            <a:t>Lack of contact with end user</a:t>
          </a:r>
          <a:endParaRPr lang="en-US" sz="1600" dirty="0"/>
        </a:p>
      </dgm:t>
    </dgm:pt>
    <dgm:pt modelId="{125842D9-FB5C-4AA3-9ED8-B48BE47C087E}" type="parTrans" cxnId="{E47892EE-873A-4F19-9015-2D733A8D8E71}">
      <dgm:prSet/>
      <dgm:spPr/>
      <dgm:t>
        <a:bodyPr/>
        <a:lstStyle/>
        <a:p>
          <a:endParaRPr lang="en-US"/>
        </a:p>
      </dgm:t>
    </dgm:pt>
    <dgm:pt modelId="{8E385E36-3545-4F41-BD14-82F2E6D1D701}" type="sibTrans" cxnId="{E47892EE-873A-4F19-9015-2D733A8D8E71}">
      <dgm:prSet/>
      <dgm:spPr/>
      <dgm:t>
        <a:bodyPr/>
        <a:lstStyle/>
        <a:p>
          <a:endParaRPr lang="en-US"/>
        </a:p>
      </dgm:t>
    </dgm:pt>
    <dgm:pt modelId="{9976B4DA-4E55-4E8F-8925-DD68C7E03970}">
      <dgm:prSet custT="1"/>
      <dgm:spPr/>
      <dgm:t>
        <a:bodyPr/>
        <a:lstStyle/>
        <a:p>
          <a:endParaRPr lang="en-US" sz="2000" dirty="0"/>
        </a:p>
      </dgm:t>
    </dgm:pt>
    <dgm:pt modelId="{D5F6F7A7-7A09-41A5-B41D-183F964B773B}" type="parTrans" cxnId="{2B67E65A-8D88-4DAB-A83E-85DC1A23B3F5}">
      <dgm:prSet/>
      <dgm:spPr/>
      <dgm:t>
        <a:bodyPr/>
        <a:lstStyle/>
        <a:p>
          <a:endParaRPr lang="en-US"/>
        </a:p>
      </dgm:t>
    </dgm:pt>
    <dgm:pt modelId="{D0395B70-0BB6-45E5-B0E7-72415886C8AB}" type="sibTrans" cxnId="{2B67E65A-8D88-4DAB-A83E-85DC1A23B3F5}">
      <dgm:prSet/>
      <dgm:spPr/>
      <dgm:t>
        <a:bodyPr/>
        <a:lstStyle/>
        <a:p>
          <a:endParaRPr lang="en-US"/>
        </a:p>
      </dgm:t>
    </dgm:pt>
    <dgm:pt modelId="{E901A412-6333-4AE2-A10C-4366B881802D}">
      <dgm:prSet custT="1"/>
      <dgm:spPr/>
      <dgm:t>
        <a:bodyPr/>
        <a:lstStyle/>
        <a:p>
          <a:endParaRPr lang="en-US" sz="1600" dirty="0"/>
        </a:p>
      </dgm:t>
    </dgm:pt>
    <dgm:pt modelId="{401DE518-1898-4107-ADD7-71D10F24214E}" type="parTrans" cxnId="{DA73849E-4922-40CF-9BEB-21C59676499C}">
      <dgm:prSet/>
      <dgm:spPr/>
      <dgm:t>
        <a:bodyPr/>
        <a:lstStyle/>
        <a:p>
          <a:endParaRPr lang="en-US"/>
        </a:p>
      </dgm:t>
    </dgm:pt>
    <dgm:pt modelId="{411C014A-AE09-4762-BCDC-FB0DFEC3EB8B}" type="sibTrans" cxnId="{DA73849E-4922-40CF-9BEB-21C59676499C}">
      <dgm:prSet/>
      <dgm:spPr/>
      <dgm:t>
        <a:bodyPr/>
        <a:lstStyle/>
        <a:p>
          <a:endParaRPr lang="en-US"/>
        </a:p>
      </dgm:t>
    </dgm:pt>
    <dgm:pt modelId="{668D8646-7046-4532-9571-6A6BE9E5AB49}">
      <dgm:prSet custT="1"/>
      <dgm:spPr/>
      <dgm:t>
        <a:bodyPr/>
        <a:lstStyle/>
        <a:p>
          <a:endParaRPr lang="en-US" sz="1600" dirty="0" smtClean="0"/>
        </a:p>
      </dgm:t>
    </dgm:pt>
    <dgm:pt modelId="{CDD3CD70-A6FE-4086-BF36-316A66927464}" type="parTrans" cxnId="{72108785-9E57-432E-A09C-8A03A195FB16}">
      <dgm:prSet/>
      <dgm:spPr/>
      <dgm:t>
        <a:bodyPr/>
        <a:lstStyle/>
        <a:p>
          <a:endParaRPr lang="en-US"/>
        </a:p>
      </dgm:t>
    </dgm:pt>
    <dgm:pt modelId="{D75E18DF-0661-451F-AD93-C25EA841F604}" type="sibTrans" cxnId="{72108785-9E57-432E-A09C-8A03A195FB16}">
      <dgm:prSet/>
      <dgm:spPr/>
      <dgm:t>
        <a:bodyPr/>
        <a:lstStyle/>
        <a:p>
          <a:endParaRPr lang="en-US"/>
        </a:p>
      </dgm:t>
    </dgm:pt>
    <dgm:pt modelId="{3E18456C-E573-4124-AC4A-25A8C14D44E4}">
      <dgm:prSet phldrT="[Text]" custT="1"/>
      <dgm:spPr/>
      <dgm:t>
        <a:bodyPr/>
        <a:lstStyle/>
        <a:p>
          <a:r>
            <a:rPr lang="en-US" sz="1600" dirty="0" smtClean="0"/>
            <a:t>Easier coverage of new / minor markets (sales force, customer preferences, market restrictions etc.)</a:t>
          </a:r>
          <a:endParaRPr lang="en-US" sz="1600" dirty="0"/>
        </a:p>
      </dgm:t>
    </dgm:pt>
    <dgm:pt modelId="{220EBB31-5C74-4013-80B9-8C964F682EDF}" type="parTrans" cxnId="{50277103-0443-41A2-9F06-DAA63DAA4621}">
      <dgm:prSet/>
      <dgm:spPr/>
      <dgm:t>
        <a:bodyPr/>
        <a:lstStyle/>
        <a:p>
          <a:endParaRPr lang="en-US"/>
        </a:p>
      </dgm:t>
    </dgm:pt>
    <dgm:pt modelId="{6E2910B2-D46D-4C1A-8A26-63AC1DF4C380}" type="sibTrans" cxnId="{50277103-0443-41A2-9F06-DAA63DAA4621}">
      <dgm:prSet/>
      <dgm:spPr/>
      <dgm:t>
        <a:bodyPr/>
        <a:lstStyle/>
        <a:p>
          <a:endParaRPr lang="en-US"/>
        </a:p>
      </dgm:t>
    </dgm:pt>
    <dgm:pt modelId="{0161967F-F4CF-453C-98C5-BC3FE5683ABE}">
      <dgm:prSet custT="1"/>
      <dgm:spPr/>
      <dgm:t>
        <a:bodyPr/>
        <a:lstStyle/>
        <a:p>
          <a:r>
            <a:rPr lang="en-US" sz="1600" dirty="0" smtClean="0"/>
            <a:t>No need to have too diverse product portfolio</a:t>
          </a:r>
          <a:endParaRPr lang="en-US" sz="1600" dirty="0"/>
        </a:p>
      </dgm:t>
    </dgm:pt>
    <dgm:pt modelId="{3400A19D-5FAE-43DF-9B61-A1DBFCA92708}" type="parTrans" cxnId="{27658E61-A23B-48A2-BAC1-EA5A81863C15}">
      <dgm:prSet/>
      <dgm:spPr/>
      <dgm:t>
        <a:bodyPr/>
        <a:lstStyle/>
        <a:p>
          <a:endParaRPr lang="en-US"/>
        </a:p>
      </dgm:t>
    </dgm:pt>
    <dgm:pt modelId="{C0ED4C05-2B78-41BF-8170-BC64CDE800D4}" type="sibTrans" cxnId="{27658E61-A23B-48A2-BAC1-EA5A81863C15}">
      <dgm:prSet/>
      <dgm:spPr/>
      <dgm:t>
        <a:bodyPr/>
        <a:lstStyle/>
        <a:p>
          <a:endParaRPr lang="en-US"/>
        </a:p>
      </dgm:t>
    </dgm:pt>
    <dgm:pt modelId="{F4D9A2B0-225A-4B61-B256-ABFD0F3754F7}">
      <dgm:prSet custT="1"/>
      <dgm:spPr/>
      <dgm:t>
        <a:bodyPr/>
        <a:lstStyle/>
        <a:p>
          <a:r>
            <a:rPr lang="en-US" sz="1600" dirty="0" smtClean="0"/>
            <a:t>Ability to provide a solution or consultancy</a:t>
          </a:r>
          <a:endParaRPr lang="en-US" sz="1600" dirty="0"/>
        </a:p>
      </dgm:t>
    </dgm:pt>
    <dgm:pt modelId="{E23E71B2-D196-485B-99B9-283FC308D33B}" type="parTrans" cxnId="{8BBD1D06-15FF-4238-91E9-A7BC9B30B23B}">
      <dgm:prSet/>
      <dgm:spPr/>
      <dgm:t>
        <a:bodyPr/>
        <a:lstStyle/>
        <a:p>
          <a:endParaRPr lang="en-US"/>
        </a:p>
      </dgm:t>
    </dgm:pt>
    <dgm:pt modelId="{3480395A-7D8A-4C7F-8D9C-898972EFAE7A}" type="sibTrans" cxnId="{8BBD1D06-15FF-4238-91E9-A7BC9B30B23B}">
      <dgm:prSet/>
      <dgm:spPr/>
      <dgm:t>
        <a:bodyPr/>
        <a:lstStyle/>
        <a:p>
          <a:endParaRPr lang="en-US"/>
        </a:p>
      </dgm:t>
    </dgm:pt>
    <dgm:pt modelId="{CA77E190-4B88-45D8-95FF-D1852BE3C9B9}">
      <dgm:prSet custT="1"/>
      <dgm:spPr/>
      <dgm:t>
        <a:bodyPr/>
        <a:lstStyle/>
        <a:p>
          <a:r>
            <a:rPr lang="en-US" sz="1600" dirty="0" smtClean="0"/>
            <a:t>Customer can see or touch product</a:t>
          </a:r>
          <a:endParaRPr lang="en-US" sz="1600" dirty="0"/>
        </a:p>
      </dgm:t>
    </dgm:pt>
    <dgm:pt modelId="{3CF92E91-443D-4C7A-8B94-EDEED49AC7F3}" type="parTrans" cxnId="{24A0AED5-7DD9-4F25-A193-957143FCAA18}">
      <dgm:prSet/>
      <dgm:spPr/>
      <dgm:t>
        <a:bodyPr/>
        <a:lstStyle/>
        <a:p>
          <a:endParaRPr lang="en-US"/>
        </a:p>
      </dgm:t>
    </dgm:pt>
    <dgm:pt modelId="{9F9BE548-694D-4006-9D5A-223BF38AC73C}" type="sibTrans" cxnId="{24A0AED5-7DD9-4F25-A193-957143FCAA18}">
      <dgm:prSet/>
      <dgm:spPr/>
      <dgm:t>
        <a:bodyPr/>
        <a:lstStyle/>
        <a:p>
          <a:endParaRPr lang="en-US"/>
        </a:p>
      </dgm:t>
    </dgm:pt>
    <dgm:pt modelId="{0BD3C67A-EC54-4D9B-AF17-2B2E09E2CE8B}">
      <dgm:prSet custT="1"/>
      <dgm:spPr/>
      <dgm:t>
        <a:bodyPr/>
        <a:lstStyle/>
        <a:p>
          <a:endParaRPr lang="en-US" sz="1600" dirty="0"/>
        </a:p>
      </dgm:t>
    </dgm:pt>
    <dgm:pt modelId="{0544FF9E-95FE-405E-A377-BEF39C6DC65D}" type="parTrans" cxnId="{62507D20-9ADD-4AD4-86E6-C1051D910F2F}">
      <dgm:prSet/>
      <dgm:spPr/>
      <dgm:t>
        <a:bodyPr/>
        <a:lstStyle/>
        <a:p>
          <a:endParaRPr lang="en-US"/>
        </a:p>
      </dgm:t>
    </dgm:pt>
    <dgm:pt modelId="{6375A1E2-A799-4F0E-851A-826256723ADC}" type="sibTrans" cxnId="{62507D20-9ADD-4AD4-86E6-C1051D910F2F}">
      <dgm:prSet/>
      <dgm:spPr/>
      <dgm:t>
        <a:bodyPr/>
        <a:lstStyle/>
        <a:p>
          <a:endParaRPr lang="en-US"/>
        </a:p>
      </dgm:t>
    </dgm:pt>
    <dgm:pt modelId="{D61D9652-B159-491D-B5A4-8015D4EFD701}">
      <dgm:prSet custT="1"/>
      <dgm:spPr/>
      <dgm:t>
        <a:bodyPr/>
        <a:lstStyle/>
        <a:p>
          <a:r>
            <a:rPr lang="en-US" sz="1600" dirty="0" smtClean="0"/>
            <a:t>Supply chain management</a:t>
          </a:r>
        </a:p>
      </dgm:t>
    </dgm:pt>
    <dgm:pt modelId="{450CBDF3-9A33-49FC-872D-D6BF1849C52F}" type="parTrans" cxnId="{0E92B1AA-5AED-4A45-804F-7D74FCA21072}">
      <dgm:prSet/>
      <dgm:spPr/>
      <dgm:t>
        <a:bodyPr/>
        <a:lstStyle/>
        <a:p>
          <a:endParaRPr lang="en-US"/>
        </a:p>
      </dgm:t>
    </dgm:pt>
    <dgm:pt modelId="{8D370993-6B01-4FDD-8D24-398DB14A3F6B}" type="sibTrans" cxnId="{0E92B1AA-5AED-4A45-804F-7D74FCA21072}">
      <dgm:prSet/>
      <dgm:spPr/>
      <dgm:t>
        <a:bodyPr/>
        <a:lstStyle/>
        <a:p>
          <a:endParaRPr lang="en-US"/>
        </a:p>
      </dgm:t>
    </dgm:pt>
    <dgm:pt modelId="{14E94106-F69C-440A-A53D-67E7CFD84B5A}">
      <dgm:prSet custT="1"/>
      <dgm:spPr/>
      <dgm:t>
        <a:bodyPr/>
        <a:lstStyle/>
        <a:p>
          <a:r>
            <a:rPr lang="en-US" sz="1600" dirty="0" smtClean="0"/>
            <a:t>Risk that reseller will not know the product portfolio well</a:t>
          </a:r>
        </a:p>
      </dgm:t>
    </dgm:pt>
    <dgm:pt modelId="{8BE82AD0-7C3E-40DE-B4C5-374F59518563}" type="parTrans" cxnId="{305E6B01-AC96-4810-B0B0-59E987539E96}">
      <dgm:prSet/>
      <dgm:spPr/>
      <dgm:t>
        <a:bodyPr/>
        <a:lstStyle/>
        <a:p>
          <a:endParaRPr lang="en-US"/>
        </a:p>
      </dgm:t>
    </dgm:pt>
    <dgm:pt modelId="{34BD89B6-0A2A-4CAB-9950-94C82F600D34}" type="sibTrans" cxnId="{305E6B01-AC96-4810-B0B0-59E987539E96}">
      <dgm:prSet/>
      <dgm:spPr/>
      <dgm:t>
        <a:bodyPr/>
        <a:lstStyle/>
        <a:p>
          <a:endParaRPr lang="en-US"/>
        </a:p>
      </dgm:t>
    </dgm:pt>
    <dgm:pt modelId="{B24F73D7-A79D-4241-ABEF-A1338EDB278E}">
      <dgm:prSet custT="1"/>
      <dgm:spPr/>
      <dgm:t>
        <a:bodyPr/>
        <a:lstStyle/>
        <a:p>
          <a:r>
            <a:rPr lang="en-US" sz="1600" dirty="0" smtClean="0"/>
            <a:t>Risk that reseller will prefer to sell competitor’s products (on shelf placement etc.</a:t>
          </a:r>
        </a:p>
      </dgm:t>
    </dgm:pt>
    <dgm:pt modelId="{CD2C2431-7D2F-49D3-B9D6-0A187492D697}" type="parTrans" cxnId="{A11E4185-880C-401A-8751-E15C82EABD80}">
      <dgm:prSet/>
      <dgm:spPr/>
      <dgm:t>
        <a:bodyPr/>
        <a:lstStyle/>
        <a:p>
          <a:endParaRPr lang="en-US"/>
        </a:p>
      </dgm:t>
    </dgm:pt>
    <dgm:pt modelId="{868D42F9-C37B-4BEA-BE28-733AE97AD476}" type="sibTrans" cxnId="{A11E4185-880C-401A-8751-E15C82EABD80}">
      <dgm:prSet/>
      <dgm:spPr/>
      <dgm:t>
        <a:bodyPr/>
        <a:lstStyle/>
        <a:p>
          <a:endParaRPr lang="en-US"/>
        </a:p>
      </dgm:t>
    </dgm:pt>
    <dgm:pt modelId="{2C56C4EA-A6C2-4117-BFA4-C7A6E39D9BE6}">
      <dgm:prSet custT="1"/>
      <dgm:spPr/>
      <dgm:t>
        <a:bodyPr/>
        <a:lstStyle/>
        <a:p>
          <a:r>
            <a:rPr lang="en-US" sz="1600" dirty="0" smtClean="0"/>
            <a:t>Need to share margin</a:t>
          </a:r>
        </a:p>
      </dgm:t>
    </dgm:pt>
    <dgm:pt modelId="{417A221D-06E4-42DF-9684-42090C2765FC}" type="parTrans" cxnId="{1863D1FD-5942-493F-8975-DDA9EF16D8DA}">
      <dgm:prSet/>
      <dgm:spPr/>
      <dgm:t>
        <a:bodyPr/>
        <a:lstStyle/>
        <a:p>
          <a:endParaRPr lang="en-US"/>
        </a:p>
      </dgm:t>
    </dgm:pt>
    <dgm:pt modelId="{6A0B4950-09CA-4122-BDBE-B349006B2819}" type="sibTrans" cxnId="{1863D1FD-5942-493F-8975-DDA9EF16D8DA}">
      <dgm:prSet/>
      <dgm:spPr/>
      <dgm:t>
        <a:bodyPr/>
        <a:lstStyle/>
        <a:p>
          <a:endParaRPr lang="en-US"/>
        </a:p>
      </dgm:t>
    </dgm:pt>
    <dgm:pt modelId="{EDD55E9F-71C9-45C4-A1C0-B01C437112B2}" type="pres">
      <dgm:prSet presAssocID="{D141E5F0-F1C3-4C13-AD3F-3C1578F16942}" presName="Name0" presStyleCnt="0">
        <dgm:presLayoutVars>
          <dgm:dir/>
          <dgm:animLvl val="lvl"/>
          <dgm:resizeHandles val="exact"/>
        </dgm:presLayoutVars>
      </dgm:prSet>
      <dgm:spPr/>
      <dgm:t>
        <a:bodyPr/>
        <a:lstStyle/>
        <a:p>
          <a:endParaRPr lang="en-US"/>
        </a:p>
      </dgm:t>
    </dgm:pt>
    <dgm:pt modelId="{A227BEDF-18C6-4026-9ED6-C2A0F968B738}" type="pres">
      <dgm:prSet presAssocID="{30BE099E-2BC2-4500-B68B-8CBA22A95812}" presName="composite" presStyleCnt="0"/>
      <dgm:spPr/>
      <dgm:t>
        <a:bodyPr/>
        <a:lstStyle/>
        <a:p>
          <a:endParaRPr lang="en-US"/>
        </a:p>
      </dgm:t>
    </dgm:pt>
    <dgm:pt modelId="{EB5EFCB7-D4CB-4586-A531-BE97814DD994}" type="pres">
      <dgm:prSet presAssocID="{30BE099E-2BC2-4500-B68B-8CBA22A95812}" presName="parTx" presStyleLbl="alignNode1" presStyleIdx="0" presStyleCnt="2">
        <dgm:presLayoutVars>
          <dgm:chMax val="0"/>
          <dgm:chPref val="0"/>
          <dgm:bulletEnabled val="1"/>
        </dgm:presLayoutVars>
      </dgm:prSet>
      <dgm:spPr/>
      <dgm:t>
        <a:bodyPr/>
        <a:lstStyle/>
        <a:p>
          <a:endParaRPr lang="en-US"/>
        </a:p>
      </dgm:t>
    </dgm:pt>
    <dgm:pt modelId="{8274C40E-6614-42AD-BBC4-D3C60D8971C9}" type="pres">
      <dgm:prSet presAssocID="{30BE099E-2BC2-4500-B68B-8CBA22A95812}" presName="desTx" presStyleLbl="alignAccFollowNode1" presStyleIdx="0" presStyleCnt="2">
        <dgm:presLayoutVars>
          <dgm:bulletEnabled val="1"/>
        </dgm:presLayoutVars>
      </dgm:prSet>
      <dgm:spPr/>
      <dgm:t>
        <a:bodyPr/>
        <a:lstStyle/>
        <a:p>
          <a:endParaRPr lang="en-US"/>
        </a:p>
      </dgm:t>
    </dgm:pt>
    <dgm:pt modelId="{79CB2D62-8365-4420-97A0-80828EE15D9F}" type="pres">
      <dgm:prSet presAssocID="{81D01943-0D59-4A6E-A83F-731C76CA1343}" presName="space" presStyleCnt="0"/>
      <dgm:spPr/>
      <dgm:t>
        <a:bodyPr/>
        <a:lstStyle/>
        <a:p>
          <a:endParaRPr lang="en-US"/>
        </a:p>
      </dgm:t>
    </dgm:pt>
    <dgm:pt modelId="{DCA9BFD9-D379-4BC9-ADCA-1B491CB11C7B}" type="pres">
      <dgm:prSet presAssocID="{7E5C8E19-3B76-4430-87D2-97E223EB91F3}" presName="composite" presStyleCnt="0"/>
      <dgm:spPr/>
      <dgm:t>
        <a:bodyPr/>
        <a:lstStyle/>
        <a:p>
          <a:endParaRPr lang="en-US"/>
        </a:p>
      </dgm:t>
    </dgm:pt>
    <dgm:pt modelId="{52D46E46-8D3B-4216-B556-DDCF7251C13F}" type="pres">
      <dgm:prSet presAssocID="{7E5C8E19-3B76-4430-87D2-97E223EB91F3}" presName="parTx" presStyleLbl="alignNode1" presStyleIdx="1" presStyleCnt="2">
        <dgm:presLayoutVars>
          <dgm:chMax val="0"/>
          <dgm:chPref val="0"/>
          <dgm:bulletEnabled val="1"/>
        </dgm:presLayoutVars>
      </dgm:prSet>
      <dgm:spPr/>
      <dgm:t>
        <a:bodyPr/>
        <a:lstStyle/>
        <a:p>
          <a:endParaRPr lang="en-US"/>
        </a:p>
      </dgm:t>
    </dgm:pt>
    <dgm:pt modelId="{C62B4AD1-EDAE-47A7-AC99-D5A04BDB7CC6}" type="pres">
      <dgm:prSet presAssocID="{7E5C8E19-3B76-4430-87D2-97E223EB91F3}" presName="desTx" presStyleLbl="alignAccFollowNode1" presStyleIdx="1" presStyleCnt="2">
        <dgm:presLayoutVars>
          <dgm:bulletEnabled val="1"/>
        </dgm:presLayoutVars>
      </dgm:prSet>
      <dgm:spPr/>
      <dgm:t>
        <a:bodyPr/>
        <a:lstStyle/>
        <a:p>
          <a:endParaRPr lang="en-US"/>
        </a:p>
      </dgm:t>
    </dgm:pt>
  </dgm:ptLst>
  <dgm:cxnLst>
    <dgm:cxn modelId="{6EB56D1E-6E31-4A68-B81F-54C08EF9EFA6}" srcId="{30BE099E-2BC2-4500-B68B-8CBA22A95812}" destId="{A9DFB37F-C066-48B0-B074-F0EF16C3A13E}" srcOrd="0" destOrd="0" parTransId="{771A4F7D-00EB-4F08-B4B3-AAB0929DFAD2}" sibTransId="{95BB1304-9464-4076-BE63-379339F8774B}"/>
    <dgm:cxn modelId="{24A0AED5-7DD9-4F25-A193-957143FCAA18}" srcId="{30BE099E-2BC2-4500-B68B-8CBA22A95812}" destId="{CA77E190-4B88-45D8-95FF-D1852BE3C9B9}" srcOrd="4" destOrd="0" parTransId="{3CF92E91-443D-4C7A-8B94-EDEED49AC7F3}" sibTransId="{9F9BE548-694D-4006-9D5A-223BF38AC73C}"/>
    <dgm:cxn modelId="{72108785-9E57-432E-A09C-8A03A195FB16}" srcId="{30BE099E-2BC2-4500-B68B-8CBA22A95812}" destId="{668D8646-7046-4532-9571-6A6BE9E5AB49}" srcOrd="6" destOrd="0" parTransId="{CDD3CD70-A6FE-4086-BF36-316A66927464}" sibTransId="{D75E18DF-0661-451F-AD93-C25EA841F604}"/>
    <dgm:cxn modelId="{3F048AA6-7E3C-48E4-A992-037CC39AB223}" type="presOf" srcId="{7E5C8E19-3B76-4430-87D2-97E223EB91F3}" destId="{52D46E46-8D3B-4216-B556-DDCF7251C13F}" srcOrd="0" destOrd="0" presId="urn:microsoft.com/office/officeart/2005/8/layout/hList1"/>
    <dgm:cxn modelId="{62507D20-9ADD-4AD4-86E6-C1051D910F2F}" srcId="{30BE099E-2BC2-4500-B68B-8CBA22A95812}" destId="{0BD3C67A-EC54-4D9B-AF17-2B2E09E2CE8B}" srcOrd="5" destOrd="0" parTransId="{0544FF9E-95FE-405E-A377-BEF39C6DC65D}" sibTransId="{6375A1E2-A799-4F0E-851A-826256723ADC}"/>
    <dgm:cxn modelId="{A3EB7C11-97A6-445C-B492-5DB3E9983E6E}" type="presOf" srcId="{F4D9A2B0-225A-4B61-B256-ABFD0F3754F7}" destId="{8274C40E-6614-42AD-BBC4-D3C60D8971C9}" srcOrd="0" destOrd="3" presId="urn:microsoft.com/office/officeart/2005/8/layout/hList1"/>
    <dgm:cxn modelId="{C76C1996-3048-4106-A0EE-28FEE9294F68}" type="presOf" srcId="{B24F73D7-A79D-4241-ABEF-A1338EDB278E}" destId="{C62B4AD1-EDAE-47A7-AC99-D5A04BDB7CC6}" srcOrd="0" destOrd="3" presId="urn:microsoft.com/office/officeart/2005/8/layout/hList1"/>
    <dgm:cxn modelId="{6502D09C-8344-4FBB-A6A1-9FCAA1A125F1}" srcId="{D141E5F0-F1C3-4C13-AD3F-3C1578F16942}" destId="{7E5C8E19-3B76-4430-87D2-97E223EB91F3}" srcOrd="1" destOrd="0" parTransId="{1DA7DEDD-9F3E-45F2-99CA-0DB14E44BE5B}" sibTransId="{6702786A-45D8-4EDD-AC4C-F1F4268AEF0E}"/>
    <dgm:cxn modelId="{694BB895-D957-4D41-91DD-E955F1385C86}" type="presOf" srcId="{0161967F-F4CF-453C-98C5-BC3FE5683ABE}" destId="{8274C40E-6614-42AD-BBC4-D3C60D8971C9}" srcOrd="0" destOrd="2" presId="urn:microsoft.com/office/officeart/2005/8/layout/hList1"/>
    <dgm:cxn modelId="{2B67FE46-87DB-4EC9-93C0-4F6326B7DBAB}" type="presOf" srcId="{2C56C4EA-A6C2-4117-BFA4-C7A6E39D9BE6}" destId="{C62B4AD1-EDAE-47A7-AC99-D5A04BDB7CC6}" srcOrd="0" destOrd="4" presId="urn:microsoft.com/office/officeart/2005/8/layout/hList1"/>
    <dgm:cxn modelId="{14DCAFCE-ADD4-4F2E-8AED-7468DDEA03F8}" type="presOf" srcId="{14E94106-F69C-440A-A53D-67E7CFD84B5A}" destId="{C62B4AD1-EDAE-47A7-AC99-D5A04BDB7CC6}" srcOrd="0" destOrd="2" presId="urn:microsoft.com/office/officeart/2005/8/layout/hList1"/>
    <dgm:cxn modelId="{8F74899C-FC75-4B9D-8C7E-315BB469582C}" type="presOf" srcId="{0BD3C67A-EC54-4D9B-AF17-2B2E09E2CE8B}" destId="{8274C40E-6614-42AD-BBC4-D3C60D8971C9}" srcOrd="0" destOrd="5" presId="urn:microsoft.com/office/officeart/2005/8/layout/hList1"/>
    <dgm:cxn modelId="{D4D0CE5C-6CE9-4369-BB61-5E66DE6716D3}" type="presOf" srcId="{1D59B5D6-38ED-45EE-A6D0-A714CC4FCF00}" destId="{C62B4AD1-EDAE-47A7-AC99-D5A04BDB7CC6}" srcOrd="0" destOrd="0" presId="urn:microsoft.com/office/officeart/2005/8/layout/hList1"/>
    <dgm:cxn modelId="{E47892EE-873A-4F19-9015-2D733A8D8E71}" srcId="{7E5C8E19-3B76-4430-87D2-97E223EB91F3}" destId="{1D59B5D6-38ED-45EE-A6D0-A714CC4FCF00}" srcOrd="0" destOrd="0" parTransId="{125842D9-FB5C-4AA3-9ED8-B48BE47C087E}" sibTransId="{8E385E36-3545-4F41-BD14-82F2E6D1D701}"/>
    <dgm:cxn modelId="{8BBD1D06-15FF-4238-91E9-A7BC9B30B23B}" srcId="{30BE099E-2BC2-4500-B68B-8CBA22A95812}" destId="{F4D9A2B0-225A-4B61-B256-ABFD0F3754F7}" srcOrd="3" destOrd="0" parTransId="{E23E71B2-D196-485B-99B9-283FC308D33B}" sibTransId="{3480395A-7D8A-4C7F-8D9C-898972EFAE7A}"/>
    <dgm:cxn modelId="{697503E5-EB99-4657-A039-4F58954E9585}" type="presOf" srcId="{9976B4DA-4E55-4E8F-8925-DD68C7E03970}" destId="{C62B4AD1-EDAE-47A7-AC99-D5A04BDB7CC6}" srcOrd="0" destOrd="6" presId="urn:microsoft.com/office/officeart/2005/8/layout/hList1"/>
    <dgm:cxn modelId="{E6B55F53-CAC1-4012-9FF2-32B17D39FA6C}" type="presOf" srcId="{A9DFB37F-C066-48B0-B074-F0EF16C3A13E}" destId="{8274C40E-6614-42AD-BBC4-D3C60D8971C9}" srcOrd="0" destOrd="0" presId="urn:microsoft.com/office/officeart/2005/8/layout/hList1"/>
    <dgm:cxn modelId="{C472CBA6-D3EA-4636-81F7-921F29128CE2}" type="presOf" srcId="{30BE099E-2BC2-4500-B68B-8CBA22A95812}" destId="{EB5EFCB7-D4CB-4586-A531-BE97814DD994}" srcOrd="0" destOrd="0" presId="urn:microsoft.com/office/officeart/2005/8/layout/hList1"/>
    <dgm:cxn modelId="{50277103-0443-41A2-9F06-DAA63DAA4621}" srcId="{30BE099E-2BC2-4500-B68B-8CBA22A95812}" destId="{3E18456C-E573-4124-AC4A-25A8C14D44E4}" srcOrd="1" destOrd="0" parTransId="{220EBB31-5C74-4013-80B9-8C964F682EDF}" sibTransId="{6E2910B2-D46D-4C1A-8A26-63AC1DF4C380}"/>
    <dgm:cxn modelId="{0F18E9AB-5A46-49C0-84FC-3DF432C0DE34}" type="presOf" srcId="{E901A412-6333-4AE2-A10C-4366B881802D}" destId="{C62B4AD1-EDAE-47A7-AC99-D5A04BDB7CC6}" srcOrd="0" destOrd="5" presId="urn:microsoft.com/office/officeart/2005/8/layout/hList1"/>
    <dgm:cxn modelId="{DBE7C95E-1DEB-4199-81C3-922E9A71C5B3}" type="presOf" srcId="{668D8646-7046-4532-9571-6A6BE9E5AB49}" destId="{8274C40E-6614-42AD-BBC4-D3C60D8971C9}" srcOrd="0" destOrd="6" presId="urn:microsoft.com/office/officeart/2005/8/layout/hList1"/>
    <dgm:cxn modelId="{869F16CD-3031-40BC-A440-AEB9A3059AC2}" type="presOf" srcId="{D141E5F0-F1C3-4C13-AD3F-3C1578F16942}" destId="{EDD55E9F-71C9-45C4-A1C0-B01C437112B2}" srcOrd="0" destOrd="0" presId="urn:microsoft.com/office/officeart/2005/8/layout/hList1"/>
    <dgm:cxn modelId="{DA73849E-4922-40CF-9BEB-21C59676499C}" srcId="{7E5C8E19-3B76-4430-87D2-97E223EB91F3}" destId="{E901A412-6333-4AE2-A10C-4366B881802D}" srcOrd="5" destOrd="0" parTransId="{401DE518-1898-4107-ADD7-71D10F24214E}" sibTransId="{411C014A-AE09-4762-BCDC-FB0DFEC3EB8B}"/>
    <dgm:cxn modelId="{BE93DFF7-343A-4903-9C76-097B90D147D6}" srcId="{D141E5F0-F1C3-4C13-AD3F-3C1578F16942}" destId="{30BE099E-2BC2-4500-B68B-8CBA22A95812}" srcOrd="0" destOrd="0" parTransId="{A75131DF-3076-44D9-9C47-50C7CCFE5480}" sibTransId="{81D01943-0D59-4A6E-A83F-731C76CA1343}"/>
    <dgm:cxn modelId="{0E92B1AA-5AED-4A45-804F-7D74FCA21072}" srcId="{7E5C8E19-3B76-4430-87D2-97E223EB91F3}" destId="{D61D9652-B159-491D-B5A4-8015D4EFD701}" srcOrd="1" destOrd="0" parTransId="{450CBDF3-9A33-49FC-872D-D6BF1849C52F}" sibTransId="{8D370993-6B01-4FDD-8D24-398DB14A3F6B}"/>
    <dgm:cxn modelId="{27658E61-A23B-48A2-BAC1-EA5A81863C15}" srcId="{30BE099E-2BC2-4500-B68B-8CBA22A95812}" destId="{0161967F-F4CF-453C-98C5-BC3FE5683ABE}" srcOrd="2" destOrd="0" parTransId="{3400A19D-5FAE-43DF-9B61-A1DBFCA92708}" sibTransId="{C0ED4C05-2B78-41BF-8170-BC64CDE800D4}"/>
    <dgm:cxn modelId="{E47A45B0-B962-48AB-9269-FD6B482BC4B6}" type="presOf" srcId="{D61D9652-B159-491D-B5A4-8015D4EFD701}" destId="{C62B4AD1-EDAE-47A7-AC99-D5A04BDB7CC6}" srcOrd="0" destOrd="1" presId="urn:microsoft.com/office/officeart/2005/8/layout/hList1"/>
    <dgm:cxn modelId="{82137471-D3ED-4FD1-BC59-78ED1FF361B4}" type="presOf" srcId="{CA77E190-4B88-45D8-95FF-D1852BE3C9B9}" destId="{8274C40E-6614-42AD-BBC4-D3C60D8971C9}" srcOrd="0" destOrd="4" presId="urn:microsoft.com/office/officeart/2005/8/layout/hList1"/>
    <dgm:cxn modelId="{305E6B01-AC96-4810-B0B0-59E987539E96}" srcId="{7E5C8E19-3B76-4430-87D2-97E223EB91F3}" destId="{14E94106-F69C-440A-A53D-67E7CFD84B5A}" srcOrd="2" destOrd="0" parTransId="{8BE82AD0-7C3E-40DE-B4C5-374F59518563}" sibTransId="{34BD89B6-0A2A-4CAB-9950-94C82F600D34}"/>
    <dgm:cxn modelId="{A11E4185-880C-401A-8751-E15C82EABD80}" srcId="{7E5C8E19-3B76-4430-87D2-97E223EB91F3}" destId="{B24F73D7-A79D-4241-ABEF-A1338EDB278E}" srcOrd="3" destOrd="0" parTransId="{CD2C2431-7D2F-49D3-B9D6-0A187492D697}" sibTransId="{868D42F9-C37B-4BEA-BE28-733AE97AD476}"/>
    <dgm:cxn modelId="{1863D1FD-5942-493F-8975-DDA9EF16D8DA}" srcId="{7E5C8E19-3B76-4430-87D2-97E223EB91F3}" destId="{2C56C4EA-A6C2-4117-BFA4-C7A6E39D9BE6}" srcOrd="4" destOrd="0" parTransId="{417A221D-06E4-42DF-9684-42090C2765FC}" sibTransId="{6A0B4950-09CA-4122-BDBE-B349006B2819}"/>
    <dgm:cxn modelId="{9ECCF5CD-BC01-4EBF-AFC1-659AA68265A9}" type="presOf" srcId="{3E18456C-E573-4124-AC4A-25A8C14D44E4}" destId="{8274C40E-6614-42AD-BBC4-D3C60D8971C9}" srcOrd="0" destOrd="1" presId="urn:microsoft.com/office/officeart/2005/8/layout/hList1"/>
    <dgm:cxn modelId="{2B67E65A-8D88-4DAB-A83E-85DC1A23B3F5}" srcId="{7E5C8E19-3B76-4430-87D2-97E223EB91F3}" destId="{9976B4DA-4E55-4E8F-8925-DD68C7E03970}" srcOrd="6" destOrd="0" parTransId="{D5F6F7A7-7A09-41A5-B41D-183F964B773B}" sibTransId="{D0395B70-0BB6-45E5-B0E7-72415886C8AB}"/>
    <dgm:cxn modelId="{EB0C9E6D-A8E8-43A5-80F8-815116052595}" type="presParOf" srcId="{EDD55E9F-71C9-45C4-A1C0-B01C437112B2}" destId="{A227BEDF-18C6-4026-9ED6-C2A0F968B738}" srcOrd="0" destOrd="0" presId="urn:microsoft.com/office/officeart/2005/8/layout/hList1"/>
    <dgm:cxn modelId="{13BA0494-9311-4BD2-94B9-7752C71BCA80}" type="presParOf" srcId="{A227BEDF-18C6-4026-9ED6-C2A0F968B738}" destId="{EB5EFCB7-D4CB-4586-A531-BE97814DD994}" srcOrd="0" destOrd="0" presId="urn:microsoft.com/office/officeart/2005/8/layout/hList1"/>
    <dgm:cxn modelId="{3E6538E1-F1EA-4201-8647-90E41BDD07F0}" type="presParOf" srcId="{A227BEDF-18C6-4026-9ED6-C2A0F968B738}" destId="{8274C40E-6614-42AD-BBC4-D3C60D8971C9}" srcOrd="1" destOrd="0" presId="urn:microsoft.com/office/officeart/2005/8/layout/hList1"/>
    <dgm:cxn modelId="{8FFACBAB-B35C-4DBA-9B0E-E745B1FC6B3D}" type="presParOf" srcId="{EDD55E9F-71C9-45C4-A1C0-B01C437112B2}" destId="{79CB2D62-8365-4420-97A0-80828EE15D9F}" srcOrd="1" destOrd="0" presId="urn:microsoft.com/office/officeart/2005/8/layout/hList1"/>
    <dgm:cxn modelId="{2C770431-6201-44AA-B472-245392B4C065}" type="presParOf" srcId="{EDD55E9F-71C9-45C4-A1C0-B01C437112B2}" destId="{DCA9BFD9-D379-4BC9-ADCA-1B491CB11C7B}" srcOrd="2" destOrd="0" presId="urn:microsoft.com/office/officeart/2005/8/layout/hList1"/>
    <dgm:cxn modelId="{DA820EB2-D06F-42D0-9541-3FB85EB0D3F0}" type="presParOf" srcId="{DCA9BFD9-D379-4BC9-ADCA-1B491CB11C7B}" destId="{52D46E46-8D3B-4216-B556-DDCF7251C13F}" srcOrd="0" destOrd="0" presId="urn:microsoft.com/office/officeart/2005/8/layout/hList1"/>
    <dgm:cxn modelId="{AEE1661C-FA20-49E3-A142-6F266BF69217}" type="presParOf" srcId="{DCA9BFD9-D379-4BC9-ADCA-1B491CB11C7B}" destId="{C62B4AD1-EDAE-47A7-AC99-D5A04BDB7CC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141E5F0-F1C3-4C13-AD3F-3C1578F16942}"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EDD55E9F-71C9-45C4-A1C0-B01C437112B2}" type="pres">
      <dgm:prSet presAssocID="{D141E5F0-F1C3-4C13-AD3F-3C1578F16942}" presName="Name0" presStyleCnt="0">
        <dgm:presLayoutVars>
          <dgm:dir/>
          <dgm:animLvl val="lvl"/>
          <dgm:resizeHandles val="exact"/>
        </dgm:presLayoutVars>
      </dgm:prSet>
      <dgm:spPr/>
      <dgm:t>
        <a:bodyPr/>
        <a:lstStyle/>
        <a:p>
          <a:endParaRPr lang="en-US"/>
        </a:p>
      </dgm:t>
    </dgm:pt>
  </dgm:ptLst>
  <dgm:cxnLst>
    <dgm:cxn modelId="{A290D482-DA9F-4674-B398-B4902EB42317}" type="presOf" srcId="{D141E5F0-F1C3-4C13-AD3F-3C1578F16942}" destId="{EDD55E9F-71C9-45C4-A1C0-B01C437112B2}"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8C4A8B8E-8713-420B-BB96-FFDAD9DEED93}"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141E5F0-F1C3-4C13-AD3F-3C1578F16942}"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EDD55E9F-71C9-45C4-A1C0-B01C437112B2}" type="pres">
      <dgm:prSet presAssocID="{D141E5F0-F1C3-4C13-AD3F-3C1578F16942}" presName="Name0" presStyleCnt="0">
        <dgm:presLayoutVars>
          <dgm:dir/>
          <dgm:animLvl val="lvl"/>
          <dgm:resizeHandles val="exact"/>
        </dgm:presLayoutVars>
      </dgm:prSet>
      <dgm:spPr/>
      <dgm:t>
        <a:bodyPr/>
        <a:lstStyle/>
        <a:p>
          <a:endParaRPr lang="en-US"/>
        </a:p>
      </dgm:t>
    </dgm:pt>
  </dgm:ptLst>
  <dgm:cxnLst>
    <dgm:cxn modelId="{0E4EA281-2F71-4A8F-81E0-AC2A7A48CA47}" type="presOf" srcId="{D141E5F0-F1C3-4C13-AD3F-3C1578F16942}" destId="{EDD55E9F-71C9-45C4-A1C0-B01C437112B2}"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8895AAA0-AE82-4AD3-ACBB-E07598624B81}"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733ED2D7-64AE-4B7B-A145-AB6CF042E11F}"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68806E19-DBDF-4F7A-8C05-6988E4EEEE79}"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EBDFA67A-00D1-4EA2-8DCE-3FCFB2139250}"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F17B2AF7-9B82-4180-A41B-FEF01A6085BF}"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1331AB24-2429-49AF-8CDA-5E1C8638F02C}"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41E5F0-F1C3-4C13-AD3F-3C1578F16942}"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BE9E660C-B075-4397-B3CE-5F45E508F9F7}" type="pres">
      <dgm:prSet presAssocID="{D141E5F0-F1C3-4C13-AD3F-3C1578F16942}" presName="linear" presStyleCnt="0">
        <dgm:presLayoutVars>
          <dgm:dir/>
          <dgm:animLvl val="lvl"/>
          <dgm:resizeHandles val="exact"/>
        </dgm:presLayoutVars>
      </dgm:prSet>
      <dgm:spPr/>
      <dgm:t>
        <a:bodyPr/>
        <a:lstStyle/>
        <a:p>
          <a:endParaRPr lang="en-US"/>
        </a:p>
      </dgm:t>
    </dgm:pt>
  </dgm:ptLst>
  <dgm:cxnLst>
    <dgm:cxn modelId="{35C5E0D1-18B7-4ED1-B684-3E27E067E762}" type="presOf" srcId="{D141E5F0-F1C3-4C13-AD3F-3C1578F16942}" destId="{BE9E660C-B075-4397-B3CE-5F45E508F9F7}"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A3648-28DA-4EB6-B760-3D786B943997}">
      <dsp:nvSpPr>
        <dsp:cNvPr id="0" name=""/>
        <dsp:cNvSpPr/>
      </dsp:nvSpPr>
      <dsp:spPr>
        <a:xfrm>
          <a:off x="0" y="310977"/>
          <a:ext cx="7924800" cy="529200"/>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A67406-36BE-443A-BA58-1BFB6C0636C9}">
      <dsp:nvSpPr>
        <dsp:cNvPr id="0" name=""/>
        <dsp:cNvSpPr/>
      </dsp:nvSpPr>
      <dsp:spPr>
        <a:xfrm>
          <a:off x="396240" y="1017"/>
          <a:ext cx="5547360" cy="61992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933450">
            <a:lnSpc>
              <a:spcPct val="90000"/>
            </a:lnSpc>
            <a:spcBef>
              <a:spcPct val="0"/>
            </a:spcBef>
            <a:spcAft>
              <a:spcPct val="35000"/>
            </a:spcAft>
          </a:pPr>
          <a:r>
            <a:rPr lang="en-US" sz="2100" kern="1200" dirty="0" smtClean="0"/>
            <a:t>Introduction</a:t>
          </a:r>
          <a:endParaRPr lang="en-US" sz="2100" kern="1200" dirty="0"/>
        </a:p>
      </dsp:txBody>
      <dsp:txXfrm>
        <a:off x="426502" y="31279"/>
        <a:ext cx="5486836" cy="559396"/>
      </dsp:txXfrm>
    </dsp:sp>
    <dsp:sp modelId="{6B127C6F-25B6-4605-A2F7-8ECC2DF17E37}">
      <dsp:nvSpPr>
        <dsp:cNvPr id="0" name=""/>
        <dsp:cNvSpPr/>
      </dsp:nvSpPr>
      <dsp:spPr>
        <a:xfrm>
          <a:off x="0" y="1263537"/>
          <a:ext cx="7924800" cy="529200"/>
        </a:xfrm>
        <a:prstGeom prst="rect">
          <a:avLst/>
        </a:prstGeom>
        <a:solidFill>
          <a:schemeClr val="lt1">
            <a:alpha val="90000"/>
            <a:hueOff val="0"/>
            <a:satOff val="0"/>
            <a:lumOff val="0"/>
            <a:alphaOff val="0"/>
          </a:schemeClr>
        </a:solidFill>
        <a:ln w="25400" cap="flat" cmpd="sng" algn="ctr">
          <a:solidFill>
            <a:schemeClr val="accent1">
              <a:shade val="80000"/>
              <a:hueOff val="276947"/>
              <a:satOff val="-29615"/>
              <a:lumOff val="14562"/>
              <a:alphaOff val="0"/>
            </a:schemeClr>
          </a:solidFill>
          <a:prstDash val="solid"/>
        </a:ln>
        <a:effectLst/>
      </dsp:spPr>
      <dsp:style>
        <a:lnRef idx="2">
          <a:scrgbClr r="0" g="0" b="0"/>
        </a:lnRef>
        <a:fillRef idx="1">
          <a:scrgbClr r="0" g="0" b="0"/>
        </a:fillRef>
        <a:effectRef idx="0">
          <a:scrgbClr r="0" g="0" b="0"/>
        </a:effectRef>
        <a:fontRef idx="minor"/>
      </dsp:style>
    </dsp:sp>
    <dsp:sp modelId="{2F5672B5-6E62-47E3-8AEE-70562D017ADB}">
      <dsp:nvSpPr>
        <dsp:cNvPr id="0" name=""/>
        <dsp:cNvSpPr/>
      </dsp:nvSpPr>
      <dsp:spPr>
        <a:xfrm>
          <a:off x="396240" y="953577"/>
          <a:ext cx="5547360" cy="619920"/>
        </a:xfrm>
        <a:prstGeom prst="roundRect">
          <a:avLst/>
        </a:prstGeom>
        <a:solidFill>
          <a:schemeClr val="accent1">
            <a:shade val="80000"/>
            <a:hueOff val="276947"/>
            <a:satOff val="-29615"/>
            <a:lumOff val="145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933450">
            <a:lnSpc>
              <a:spcPct val="90000"/>
            </a:lnSpc>
            <a:spcBef>
              <a:spcPct val="0"/>
            </a:spcBef>
            <a:spcAft>
              <a:spcPct val="35000"/>
            </a:spcAft>
          </a:pPr>
          <a:r>
            <a:rPr lang="en-US" sz="2100" kern="1200" dirty="0" smtClean="0"/>
            <a:t>Dell internationalization 1984 - 2013</a:t>
          </a:r>
          <a:endParaRPr lang="en-US" sz="2100" kern="1200" dirty="0"/>
        </a:p>
      </dsp:txBody>
      <dsp:txXfrm>
        <a:off x="426502" y="983839"/>
        <a:ext cx="5486836" cy="559396"/>
      </dsp:txXfrm>
    </dsp:sp>
    <dsp:sp modelId="{8DBDB7B2-01E9-4AE7-A2BE-F57B19381F61}">
      <dsp:nvSpPr>
        <dsp:cNvPr id="0" name=""/>
        <dsp:cNvSpPr/>
      </dsp:nvSpPr>
      <dsp:spPr>
        <a:xfrm>
          <a:off x="0" y="2216097"/>
          <a:ext cx="7924800" cy="529200"/>
        </a:xfrm>
        <a:prstGeom prst="rect">
          <a:avLst/>
        </a:prstGeom>
        <a:solidFill>
          <a:schemeClr val="lt1">
            <a:alpha val="90000"/>
            <a:hueOff val="0"/>
            <a:satOff val="0"/>
            <a:lumOff val="0"/>
            <a:alphaOff val="0"/>
          </a:schemeClr>
        </a:solidFill>
        <a:ln w="25400" cap="flat" cmpd="sng" algn="ctr">
          <a:solidFill>
            <a:schemeClr val="accent1">
              <a:shade val="80000"/>
              <a:hueOff val="553895"/>
              <a:satOff val="-59229"/>
              <a:lumOff val="29125"/>
              <a:alphaOff val="0"/>
            </a:schemeClr>
          </a:solidFill>
          <a:prstDash val="solid"/>
        </a:ln>
        <a:effectLst/>
      </dsp:spPr>
      <dsp:style>
        <a:lnRef idx="2">
          <a:scrgbClr r="0" g="0" b="0"/>
        </a:lnRef>
        <a:fillRef idx="1">
          <a:scrgbClr r="0" g="0" b="0"/>
        </a:fillRef>
        <a:effectRef idx="0">
          <a:scrgbClr r="0" g="0" b="0"/>
        </a:effectRef>
        <a:fontRef idx="minor"/>
      </dsp:style>
    </dsp:sp>
    <dsp:sp modelId="{EC29FD2A-F892-4C2F-9601-8C32F2C28430}">
      <dsp:nvSpPr>
        <dsp:cNvPr id="0" name=""/>
        <dsp:cNvSpPr/>
      </dsp:nvSpPr>
      <dsp:spPr>
        <a:xfrm>
          <a:off x="396240" y="1906137"/>
          <a:ext cx="5547360" cy="619920"/>
        </a:xfrm>
        <a:prstGeom prst="roundRect">
          <a:avLst/>
        </a:prstGeom>
        <a:solidFill>
          <a:schemeClr val="accent1">
            <a:shade val="80000"/>
            <a:hueOff val="553895"/>
            <a:satOff val="-59229"/>
            <a:lumOff val="291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933450">
            <a:lnSpc>
              <a:spcPct val="90000"/>
            </a:lnSpc>
            <a:spcBef>
              <a:spcPct val="0"/>
            </a:spcBef>
            <a:spcAft>
              <a:spcPct val="35000"/>
            </a:spcAft>
          </a:pPr>
          <a:r>
            <a:rPr lang="en-US" sz="2100" kern="1200" dirty="0" smtClean="0"/>
            <a:t>Organizational structure</a:t>
          </a:r>
        </a:p>
      </dsp:txBody>
      <dsp:txXfrm>
        <a:off x="426502" y="1936399"/>
        <a:ext cx="5486836" cy="559396"/>
      </dsp:txXfrm>
    </dsp:sp>
    <dsp:sp modelId="{4CE7E6C7-EE72-48AA-8918-E683F3932A9F}">
      <dsp:nvSpPr>
        <dsp:cNvPr id="0" name=""/>
        <dsp:cNvSpPr/>
      </dsp:nvSpPr>
      <dsp:spPr>
        <a:xfrm>
          <a:off x="0" y="3168657"/>
          <a:ext cx="7924800" cy="529200"/>
        </a:xfrm>
        <a:prstGeom prst="rect">
          <a:avLst/>
        </a:prstGeom>
        <a:solidFill>
          <a:schemeClr val="lt1">
            <a:alpha val="90000"/>
            <a:hueOff val="0"/>
            <a:satOff val="0"/>
            <a:lumOff val="0"/>
            <a:alphaOff val="0"/>
          </a:schemeClr>
        </a:solidFill>
        <a:ln w="25400" cap="flat" cmpd="sng" algn="ctr">
          <a:solidFill>
            <a:schemeClr val="accent1">
              <a:shade val="80000"/>
              <a:hueOff val="830842"/>
              <a:satOff val="-88844"/>
              <a:lumOff val="43687"/>
              <a:alphaOff val="0"/>
            </a:schemeClr>
          </a:solidFill>
          <a:prstDash val="solid"/>
        </a:ln>
        <a:effectLst/>
      </dsp:spPr>
      <dsp:style>
        <a:lnRef idx="2">
          <a:scrgbClr r="0" g="0" b="0"/>
        </a:lnRef>
        <a:fillRef idx="1">
          <a:scrgbClr r="0" g="0" b="0"/>
        </a:fillRef>
        <a:effectRef idx="0">
          <a:scrgbClr r="0" g="0" b="0"/>
        </a:effectRef>
        <a:fontRef idx="minor"/>
      </dsp:style>
    </dsp:sp>
    <dsp:sp modelId="{BD68BD7D-B61E-4099-A73D-336B966B15A9}">
      <dsp:nvSpPr>
        <dsp:cNvPr id="0" name=""/>
        <dsp:cNvSpPr/>
      </dsp:nvSpPr>
      <dsp:spPr>
        <a:xfrm>
          <a:off x="396240" y="2858697"/>
          <a:ext cx="5547360" cy="619920"/>
        </a:xfrm>
        <a:prstGeom prst="roundRect">
          <a:avLst/>
        </a:prstGeom>
        <a:solidFill>
          <a:schemeClr val="accent1">
            <a:shade val="80000"/>
            <a:hueOff val="830842"/>
            <a:satOff val="-88844"/>
            <a:lumOff val="43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933450">
            <a:lnSpc>
              <a:spcPct val="90000"/>
            </a:lnSpc>
            <a:spcBef>
              <a:spcPct val="0"/>
            </a:spcBef>
            <a:spcAft>
              <a:spcPct val="35000"/>
            </a:spcAft>
          </a:pPr>
          <a:r>
            <a:rPr lang="en-US" sz="2100" kern="1200" dirty="0" smtClean="0"/>
            <a:t>Q&amp;A</a:t>
          </a:r>
        </a:p>
      </dsp:txBody>
      <dsp:txXfrm>
        <a:off x="426502" y="2888959"/>
        <a:ext cx="5486836"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15E17-F4E3-4E8C-9E09-DF555F4FEB03}">
      <dsp:nvSpPr>
        <dsp:cNvPr id="0" name=""/>
        <dsp:cNvSpPr/>
      </dsp:nvSpPr>
      <dsp:spPr>
        <a:xfrm>
          <a:off x="0" y="30504"/>
          <a:ext cx="2916075" cy="4896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Before</a:t>
          </a:r>
          <a:endParaRPr lang="en-US" sz="1700" b="1" kern="1200" dirty="0"/>
        </a:p>
      </dsp:txBody>
      <dsp:txXfrm>
        <a:off x="0" y="30504"/>
        <a:ext cx="2916075" cy="489600"/>
      </dsp:txXfrm>
    </dsp:sp>
    <dsp:sp modelId="{D1115C6F-3C32-404E-894A-1FE2D0836A82}">
      <dsp:nvSpPr>
        <dsp:cNvPr id="0" name=""/>
        <dsp:cNvSpPr/>
      </dsp:nvSpPr>
      <dsp:spPr>
        <a:xfrm>
          <a:off x="30" y="520104"/>
          <a:ext cx="2916075" cy="14932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Regional business structure</a:t>
          </a:r>
          <a:endParaRPr lang="en-US" sz="1700" kern="1200" dirty="0"/>
        </a:p>
        <a:p>
          <a:pPr marL="171450" lvl="1" indent="-171450" algn="l" defTabSz="755650">
            <a:lnSpc>
              <a:spcPct val="90000"/>
            </a:lnSpc>
            <a:spcBef>
              <a:spcPct val="0"/>
            </a:spcBef>
            <a:spcAft>
              <a:spcPct val="15000"/>
            </a:spcAft>
            <a:buChar char="••"/>
          </a:pPr>
          <a:r>
            <a:rPr lang="en-US" sz="1700" kern="1200" dirty="0" smtClean="0"/>
            <a:t>High reporting complexity</a:t>
          </a:r>
          <a:endParaRPr lang="en-US" sz="1700" kern="1200" dirty="0"/>
        </a:p>
        <a:p>
          <a:pPr marL="171450" lvl="1" indent="-171450" algn="l" defTabSz="755650">
            <a:lnSpc>
              <a:spcPct val="90000"/>
            </a:lnSpc>
            <a:spcBef>
              <a:spcPct val="0"/>
            </a:spcBef>
            <a:spcAft>
              <a:spcPct val="15000"/>
            </a:spcAft>
            <a:buChar char="••"/>
          </a:pPr>
          <a:r>
            <a:rPr lang="en-US" sz="1700" kern="1200" dirty="0" smtClean="0"/>
            <a:t>Complex Internal Tree</a:t>
          </a:r>
          <a:endParaRPr lang="en-US" sz="1700" kern="1200" dirty="0"/>
        </a:p>
      </dsp:txBody>
      <dsp:txXfrm>
        <a:off x="30" y="520104"/>
        <a:ext cx="2916075" cy="1493279"/>
      </dsp:txXfrm>
    </dsp:sp>
    <dsp:sp modelId="{6963D3A7-9894-47E3-8123-FEDD346BEA5A}">
      <dsp:nvSpPr>
        <dsp:cNvPr id="0" name=""/>
        <dsp:cNvSpPr/>
      </dsp:nvSpPr>
      <dsp:spPr>
        <a:xfrm>
          <a:off x="3324356" y="30504"/>
          <a:ext cx="2916075" cy="4896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After</a:t>
          </a:r>
          <a:endParaRPr lang="en-US" sz="1700" b="1" kern="1200" dirty="0"/>
        </a:p>
      </dsp:txBody>
      <dsp:txXfrm>
        <a:off x="3324356" y="30504"/>
        <a:ext cx="2916075" cy="489600"/>
      </dsp:txXfrm>
    </dsp:sp>
    <dsp:sp modelId="{9B420A9B-8054-4ABB-BDE9-1227FBD26C9E}">
      <dsp:nvSpPr>
        <dsp:cNvPr id="0" name=""/>
        <dsp:cNvSpPr/>
      </dsp:nvSpPr>
      <dsp:spPr>
        <a:xfrm>
          <a:off x="3324356" y="520104"/>
          <a:ext cx="2916075" cy="149327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Global business structure</a:t>
          </a:r>
          <a:endParaRPr lang="en-US" sz="1700" kern="1200" dirty="0"/>
        </a:p>
        <a:p>
          <a:pPr marL="171450" lvl="1" indent="-171450" algn="l" defTabSz="755650">
            <a:lnSpc>
              <a:spcPct val="90000"/>
            </a:lnSpc>
            <a:spcBef>
              <a:spcPct val="0"/>
            </a:spcBef>
            <a:spcAft>
              <a:spcPct val="15000"/>
            </a:spcAft>
            <a:buChar char="••"/>
          </a:pPr>
          <a:r>
            <a:rPr lang="en-US" sz="1700" kern="1200" dirty="0" smtClean="0"/>
            <a:t>Lower complexity</a:t>
          </a:r>
          <a:endParaRPr lang="en-US" sz="1700" kern="1200" dirty="0"/>
        </a:p>
        <a:p>
          <a:pPr marL="171450" lvl="1" indent="-171450" algn="l" defTabSz="755650">
            <a:lnSpc>
              <a:spcPct val="90000"/>
            </a:lnSpc>
            <a:spcBef>
              <a:spcPct val="0"/>
            </a:spcBef>
            <a:spcAft>
              <a:spcPct val="15000"/>
            </a:spcAft>
            <a:buChar char="••"/>
          </a:pPr>
          <a:r>
            <a:rPr lang="en-US" sz="1700" kern="1200" dirty="0" smtClean="0"/>
            <a:t>Simplified hierarchy</a:t>
          </a: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3324356" y="520104"/>
        <a:ext cx="2916075" cy="14932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68D91-7E80-4E65-8BB2-06512E2FE58A}">
      <dsp:nvSpPr>
        <dsp:cNvPr id="0" name=""/>
        <dsp:cNvSpPr/>
      </dsp:nvSpPr>
      <dsp:spPr>
        <a:xfrm>
          <a:off x="3216" y="156479"/>
          <a:ext cx="1934073"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smtClean="0"/>
            <a:t>LE</a:t>
          </a:r>
          <a:endParaRPr lang="en-US" sz="2500" b="1" kern="1200" dirty="0"/>
        </a:p>
      </dsp:txBody>
      <dsp:txXfrm>
        <a:off x="3216" y="156479"/>
        <a:ext cx="1934073" cy="547200"/>
      </dsp:txXfrm>
    </dsp:sp>
    <dsp:sp modelId="{CCC94890-5277-41BF-8C19-9E2DE02F40E5}">
      <dsp:nvSpPr>
        <dsp:cNvPr id="0" name=""/>
        <dsp:cNvSpPr/>
      </dsp:nvSpPr>
      <dsp:spPr>
        <a:xfrm>
          <a:off x="3216" y="703679"/>
          <a:ext cx="1934073" cy="172111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Large corporations</a:t>
          </a: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3216" y="703679"/>
        <a:ext cx="1934073" cy="1721114"/>
      </dsp:txXfrm>
    </dsp:sp>
    <dsp:sp modelId="{2534915B-76B3-4360-84AE-A177FA582AFA}">
      <dsp:nvSpPr>
        <dsp:cNvPr id="0" name=""/>
        <dsp:cNvSpPr/>
      </dsp:nvSpPr>
      <dsp:spPr>
        <a:xfrm>
          <a:off x="2208060" y="156479"/>
          <a:ext cx="1934073" cy="547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smtClean="0"/>
            <a:t>PUB</a:t>
          </a:r>
          <a:endParaRPr lang="en-US" sz="2500" b="1" kern="1200" dirty="0"/>
        </a:p>
      </dsp:txBody>
      <dsp:txXfrm>
        <a:off x="2208060" y="156479"/>
        <a:ext cx="1934073" cy="547200"/>
      </dsp:txXfrm>
    </dsp:sp>
    <dsp:sp modelId="{DB900EF5-744F-4DA1-B29D-2805DA0BBC14}">
      <dsp:nvSpPr>
        <dsp:cNvPr id="0" name=""/>
        <dsp:cNvSpPr/>
      </dsp:nvSpPr>
      <dsp:spPr>
        <a:xfrm>
          <a:off x="2208060" y="703679"/>
          <a:ext cx="1934073" cy="172111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Healthcare</a:t>
          </a:r>
          <a:endParaRPr lang="en-US" sz="1900" kern="1200" dirty="0"/>
        </a:p>
        <a:p>
          <a:pPr marL="171450" lvl="1" indent="-171450" algn="l" defTabSz="844550">
            <a:lnSpc>
              <a:spcPct val="90000"/>
            </a:lnSpc>
            <a:spcBef>
              <a:spcPct val="0"/>
            </a:spcBef>
            <a:spcAft>
              <a:spcPct val="15000"/>
            </a:spcAft>
            <a:buChar char="••"/>
          </a:pPr>
          <a:r>
            <a:rPr lang="en-US" sz="1900" kern="1200" dirty="0" smtClean="0"/>
            <a:t>Government</a:t>
          </a:r>
          <a:endParaRPr lang="en-US" sz="1900" kern="1200" dirty="0"/>
        </a:p>
        <a:p>
          <a:pPr marL="171450" lvl="1" indent="-171450" algn="l" defTabSz="844550">
            <a:lnSpc>
              <a:spcPct val="90000"/>
            </a:lnSpc>
            <a:spcBef>
              <a:spcPct val="0"/>
            </a:spcBef>
            <a:spcAft>
              <a:spcPct val="15000"/>
            </a:spcAft>
            <a:buChar char="••"/>
          </a:pPr>
          <a:r>
            <a:rPr lang="en-US" sz="1900" kern="1200" dirty="0" smtClean="0"/>
            <a:t>Schools</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2208060" y="703679"/>
        <a:ext cx="1934073" cy="1721114"/>
      </dsp:txXfrm>
    </dsp:sp>
    <dsp:sp modelId="{68951B17-5F1B-49D7-BCEE-F766F80C69D5}">
      <dsp:nvSpPr>
        <dsp:cNvPr id="0" name=""/>
        <dsp:cNvSpPr/>
      </dsp:nvSpPr>
      <dsp:spPr>
        <a:xfrm>
          <a:off x="4412903" y="156479"/>
          <a:ext cx="1934073" cy="547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smtClean="0"/>
            <a:t>SMB</a:t>
          </a:r>
          <a:endParaRPr lang="en-US" sz="2500" b="1" kern="1200" dirty="0"/>
        </a:p>
      </dsp:txBody>
      <dsp:txXfrm>
        <a:off x="4412903" y="156479"/>
        <a:ext cx="1934073" cy="547200"/>
      </dsp:txXfrm>
    </dsp:sp>
    <dsp:sp modelId="{8C3A6484-779C-4C72-96BD-B77F5F463721}">
      <dsp:nvSpPr>
        <dsp:cNvPr id="0" name=""/>
        <dsp:cNvSpPr/>
      </dsp:nvSpPr>
      <dsp:spPr>
        <a:xfrm>
          <a:off x="4412903" y="703679"/>
          <a:ext cx="1934073" cy="172111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Small business</a:t>
          </a:r>
          <a:endParaRPr lang="en-US" sz="1900" kern="1200" dirty="0"/>
        </a:p>
        <a:p>
          <a:pPr marL="171450" lvl="1" indent="-171450" algn="l" defTabSz="844550">
            <a:lnSpc>
              <a:spcPct val="90000"/>
            </a:lnSpc>
            <a:spcBef>
              <a:spcPct val="0"/>
            </a:spcBef>
            <a:spcAft>
              <a:spcPct val="15000"/>
            </a:spcAft>
            <a:buChar char="••"/>
          </a:pPr>
          <a:r>
            <a:rPr lang="en-US" sz="1900" kern="1200" dirty="0" smtClean="0"/>
            <a:t>Medium business</a:t>
          </a:r>
          <a:endParaRPr lang="en-US" sz="1900" kern="1200" dirty="0"/>
        </a:p>
      </dsp:txBody>
      <dsp:txXfrm>
        <a:off x="4412903" y="703679"/>
        <a:ext cx="1934073" cy="1721114"/>
      </dsp:txXfrm>
    </dsp:sp>
    <dsp:sp modelId="{C9CCDDF4-C6AA-45FA-AAB8-BA00E6181B4A}">
      <dsp:nvSpPr>
        <dsp:cNvPr id="0" name=""/>
        <dsp:cNvSpPr/>
      </dsp:nvSpPr>
      <dsp:spPr>
        <a:xfrm>
          <a:off x="6617747" y="156479"/>
          <a:ext cx="1934073" cy="547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kern="1200" dirty="0" smtClean="0"/>
            <a:t>CS</a:t>
          </a:r>
          <a:endParaRPr lang="en-US" sz="2500" b="1" kern="1200" dirty="0"/>
        </a:p>
      </dsp:txBody>
      <dsp:txXfrm>
        <a:off x="6617747" y="156479"/>
        <a:ext cx="1934073" cy="547200"/>
      </dsp:txXfrm>
    </dsp:sp>
    <dsp:sp modelId="{EA112C5D-3123-4DE5-AAAE-A13D82DE8786}">
      <dsp:nvSpPr>
        <dsp:cNvPr id="0" name=""/>
        <dsp:cNvSpPr/>
      </dsp:nvSpPr>
      <dsp:spPr>
        <a:xfrm>
          <a:off x="6617747" y="703679"/>
          <a:ext cx="1934073" cy="172111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Consumers</a:t>
          </a:r>
          <a:endParaRPr lang="en-US" sz="1900" kern="1200" dirty="0"/>
        </a:p>
      </dsp:txBody>
      <dsp:txXfrm>
        <a:off x="6617747" y="703679"/>
        <a:ext cx="1934073" cy="17211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EFCB7-D4CB-4586-A531-BE97814DD994}">
      <dsp:nvSpPr>
        <dsp:cNvPr id="0" name=""/>
        <dsp:cNvSpPr/>
      </dsp:nvSpPr>
      <dsp:spPr>
        <a:xfrm>
          <a:off x="42" y="10086"/>
          <a:ext cx="4068338" cy="777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b="1" kern="1200" dirty="0" smtClean="0"/>
            <a:t>Pros</a:t>
          </a:r>
          <a:endParaRPr lang="en-US" sz="2700" b="1" kern="1200" dirty="0"/>
        </a:p>
      </dsp:txBody>
      <dsp:txXfrm>
        <a:off x="42" y="10086"/>
        <a:ext cx="4068338" cy="777600"/>
      </dsp:txXfrm>
    </dsp:sp>
    <dsp:sp modelId="{8274C40E-6614-42AD-BBC4-D3C60D8971C9}">
      <dsp:nvSpPr>
        <dsp:cNvPr id="0" name=""/>
        <dsp:cNvSpPr/>
      </dsp:nvSpPr>
      <dsp:spPr>
        <a:xfrm>
          <a:off x="42" y="787686"/>
          <a:ext cx="4068338" cy="29645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Direct contact with customers</a:t>
          </a:r>
          <a:endParaRPr lang="en-US" sz="1600" kern="1200" dirty="0"/>
        </a:p>
        <a:p>
          <a:pPr marL="171450" lvl="1" indent="-171450" algn="l" defTabSz="711200">
            <a:lnSpc>
              <a:spcPct val="90000"/>
            </a:lnSpc>
            <a:spcBef>
              <a:spcPct val="0"/>
            </a:spcBef>
            <a:spcAft>
              <a:spcPct val="15000"/>
            </a:spcAft>
            <a:buChar char="••"/>
          </a:pPr>
          <a:r>
            <a:rPr lang="en-US" sz="1600" kern="1200" dirty="0" smtClean="0"/>
            <a:t>Ability to provide customized products (build-to-order)</a:t>
          </a:r>
          <a:endParaRPr lang="en-US" sz="1600" kern="1200" dirty="0"/>
        </a:p>
        <a:p>
          <a:pPr marL="171450" lvl="1" indent="-171450" algn="l" defTabSz="711200">
            <a:lnSpc>
              <a:spcPct val="90000"/>
            </a:lnSpc>
            <a:spcBef>
              <a:spcPct val="0"/>
            </a:spcBef>
            <a:spcAft>
              <a:spcPct val="15000"/>
            </a:spcAft>
            <a:buChar char="••"/>
          </a:pPr>
          <a:r>
            <a:rPr lang="en-US" sz="1600" kern="1200" dirty="0" smtClean="0"/>
            <a:t>No need to share margin</a:t>
          </a:r>
          <a:endParaRPr lang="en-US" sz="1600" kern="1200" dirty="0"/>
        </a:p>
      </dsp:txBody>
      <dsp:txXfrm>
        <a:off x="42" y="787686"/>
        <a:ext cx="4068338" cy="2964599"/>
      </dsp:txXfrm>
    </dsp:sp>
    <dsp:sp modelId="{52D46E46-8D3B-4216-B556-DDCF7251C13F}">
      <dsp:nvSpPr>
        <dsp:cNvPr id="0" name=""/>
        <dsp:cNvSpPr/>
      </dsp:nvSpPr>
      <dsp:spPr>
        <a:xfrm>
          <a:off x="4637948" y="10086"/>
          <a:ext cx="4068338" cy="777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b="1" kern="1200" dirty="0" smtClean="0"/>
            <a:t>Cons</a:t>
          </a:r>
          <a:endParaRPr lang="en-US" sz="2700" b="1" kern="1200" dirty="0"/>
        </a:p>
      </dsp:txBody>
      <dsp:txXfrm>
        <a:off x="4637948" y="10086"/>
        <a:ext cx="4068338" cy="777600"/>
      </dsp:txXfrm>
    </dsp:sp>
    <dsp:sp modelId="{C62B4AD1-EDAE-47A7-AC99-D5A04BDB7CC6}">
      <dsp:nvSpPr>
        <dsp:cNvPr id="0" name=""/>
        <dsp:cNvSpPr/>
      </dsp:nvSpPr>
      <dsp:spPr>
        <a:xfrm>
          <a:off x="4637948" y="787686"/>
          <a:ext cx="4068338" cy="296459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High costs of demand generation (marketing, sales force, after sale support etc.)</a:t>
          </a:r>
          <a:endParaRPr lang="en-US" sz="1600" kern="1200" dirty="0"/>
        </a:p>
        <a:p>
          <a:pPr marL="171450" lvl="1" indent="-171450" algn="l" defTabSz="711200">
            <a:lnSpc>
              <a:spcPct val="90000"/>
            </a:lnSpc>
            <a:spcBef>
              <a:spcPct val="0"/>
            </a:spcBef>
            <a:spcAft>
              <a:spcPct val="15000"/>
            </a:spcAft>
            <a:buChar char="••"/>
          </a:pPr>
          <a:r>
            <a:rPr lang="en-US" sz="1600" kern="1200" dirty="0" smtClean="0"/>
            <a:t>Higher transportation costs</a:t>
          </a:r>
          <a:endParaRPr lang="en-US" sz="1600" kern="1200" dirty="0"/>
        </a:p>
        <a:p>
          <a:pPr marL="171450" lvl="1" indent="-171450" algn="l" defTabSz="711200">
            <a:lnSpc>
              <a:spcPct val="90000"/>
            </a:lnSpc>
            <a:spcBef>
              <a:spcPct val="0"/>
            </a:spcBef>
            <a:spcAft>
              <a:spcPct val="15000"/>
            </a:spcAft>
            <a:buChar char="••"/>
          </a:pPr>
          <a:r>
            <a:rPr lang="en-US" sz="1600" kern="1200" dirty="0" smtClean="0"/>
            <a:t>Supply chain management and cost</a:t>
          </a:r>
          <a:endParaRPr lang="en-US" sz="1600" kern="1200" dirty="0"/>
        </a:p>
        <a:p>
          <a:pPr marL="171450" lvl="1" indent="-171450" algn="l" defTabSz="711200">
            <a:lnSpc>
              <a:spcPct val="90000"/>
            </a:lnSpc>
            <a:spcBef>
              <a:spcPct val="0"/>
            </a:spcBef>
            <a:spcAft>
              <a:spcPct val="15000"/>
            </a:spcAft>
            <a:buChar char="••"/>
          </a:pPr>
          <a:r>
            <a:rPr lang="en-US" sz="1600" kern="1200" dirty="0" smtClean="0"/>
            <a:t>Customer has to wait for product</a:t>
          </a:r>
          <a:endParaRPr lang="en-US" sz="1600" kern="1200" dirty="0"/>
        </a:p>
        <a:p>
          <a:pPr marL="171450" lvl="1" indent="-171450" algn="l" defTabSz="711200">
            <a:lnSpc>
              <a:spcPct val="90000"/>
            </a:lnSpc>
            <a:spcBef>
              <a:spcPct val="0"/>
            </a:spcBef>
            <a:spcAft>
              <a:spcPct val="15000"/>
            </a:spcAft>
            <a:buChar char="••"/>
          </a:pPr>
          <a:r>
            <a:rPr lang="en-US" sz="1600" kern="1200" dirty="0" smtClean="0"/>
            <a:t>Too complex for non expert customers</a:t>
          </a:r>
          <a:endParaRPr lang="en-US" sz="1600" kern="1200" dirty="0"/>
        </a:p>
        <a:p>
          <a:pPr marL="171450" lvl="1" indent="-171450" algn="l" defTabSz="711200">
            <a:lnSpc>
              <a:spcPct val="90000"/>
            </a:lnSpc>
            <a:spcBef>
              <a:spcPct val="0"/>
            </a:spcBef>
            <a:spcAft>
              <a:spcPct val="15000"/>
            </a:spcAft>
            <a:buChar char="••"/>
          </a:pPr>
          <a:r>
            <a:rPr lang="en-US" sz="1600" kern="1200" dirty="0" smtClean="0"/>
            <a:t>No ability to see or touch product if selling via net or phone</a:t>
          </a:r>
          <a:endParaRPr lang="en-US" sz="1600" kern="1200" dirty="0"/>
        </a:p>
        <a:p>
          <a:pPr marL="171450" lvl="1" indent="-171450" algn="l" defTabSz="711200">
            <a:lnSpc>
              <a:spcPct val="90000"/>
            </a:lnSpc>
            <a:spcBef>
              <a:spcPct val="0"/>
            </a:spcBef>
            <a:spcAft>
              <a:spcPct val="15000"/>
            </a:spcAft>
            <a:buChar char="••"/>
          </a:pPr>
          <a:endParaRPr lang="en-US" sz="1600" kern="1200" dirty="0"/>
        </a:p>
        <a:p>
          <a:pPr marL="228600" lvl="1" indent="-228600" algn="l" defTabSz="889000">
            <a:lnSpc>
              <a:spcPct val="90000"/>
            </a:lnSpc>
            <a:spcBef>
              <a:spcPct val="0"/>
            </a:spcBef>
            <a:spcAft>
              <a:spcPct val="15000"/>
            </a:spcAft>
            <a:buChar char="••"/>
          </a:pPr>
          <a:endParaRPr lang="en-US" sz="2000" kern="1200" dirty="0"/>
        </a:p>
      </dsp:txBody>
      <dsp:txXfrm>
        <a:off x="4637948" y="787686"/>
        <a:ext cx="4068338" cy="29645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EFCB7-D4CB-4586-A531-BE97814DD994}">
      <dsp:nvSpPr>
        <dsp:cNvPr id="0" name=""/>
        <dsp:cNvSpPr/>
      </dsp:nvSpPr>
      <dsp:spPr>
        <a:xfrm>
          <a:off x="42" y="15395"/>
          <a:ext cx="4068338" cy="777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b="1" kern="1200" dirty="0" smtClean="0"/>
            <a:t>Pros</a:t>
          </a:r>
          <a:endParaRPr lang="en-US" sz="2700" b="1" kern="1200" dirty="0"/>
        </a:p>
      </dsp:txBody>
      <dsp:txXfrm>
        <a:off x="42" y="15395"/>
        <a:ext cx="4068338" cy="777600"/>
      </dsp:txXfrm>
    </dsp:sp>
    <dsp:sp modelId="{8274C40E-6614-42AD-BBC4-D3C60D8971C9}">
      <dsp:nvSpPr>
        <dsp:cNvPr id="0" name=""/>
        <dsp:cNvSpPr/>
      </dsp:nvSpPr>
      <dsp:spPr>
        <a:xfrm>
          <a:off x="42" y="792995"/>
          <a:ext cx="4068338" cy="2890484"/>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External sales force, marketing</a:t>
          </a:r>
          <a:endParaRPr lang="en-US" sz="1600" kern="1200" dirty="0"/>
        </a:p>
        <a:p>
          <a:pPr marL="171450" lvl="1" indent="-171450" algn="l" defTabSz="711200">
            <a:lnSpc>
              <a:spcPct val="90000"/>
            </a:lnSpc>
            <a:spcBef>
              <a:spcPct val="0"/>
            </a:spcBef>
            <a:spcAft>
              <a:spcPct val="15000"/>
            </a:spcAft>
            <a:buChar char="••"/>
          </a:pPr>
          <a:r>
            <a:rPr lang="en-US" sz="1600" kern="1200" dirty="0" smtClean="0"/>
            <a:t>Easier coverage of new / minor markets (sales force, customer preferences, market restrictions etc.)</a:t>
          </a:r>
          <a:endParaRPr lang="en-US" sz="1600" kern="1200" dirty="0"/>
        </a:p>
        <a:p>
          <a:pPr marL="171450" lvl="1" indent="-171450" algn="l" defTabSz="711200">
            <a:lnSpc>
              <a:spcPct val="90000"/>
            </a:lnSpc>
            <a:spcBef>
              <a:spcPct val="0"/>
            </a:spcBef>
            <a:spcAft>
              <a:spcPct val="15000"/>
            </a:spcAft>
            <a:buChar char="••"/>
          </a:pPr>
          <a:r>
            <a:rPr lang="en-US" sz="1600" kern="1200" dirty="0" smtClean="0"/>
            <a:t>No need to have too diverse product portfolio</a:t>
          </a:r>
          <a:endParaRPr lang="en-US" sz="1600" kern="1200" dirty="0"/>
        </a:p>
        <a:p>
          <a:pPr marL="171450" lvl="1" indent="-171450" algn="l" defTabSz="711200">
            <a:lnSpc>
              <a:spcPct val="90000"/>
            </a:lnSpc>
            <a:spcBef>
              <a:spcPct val="0"/>
            </a:spcBef>
            <a:spcAft>
              <a:spcPct val="15000"/>
            </a:spcAft>
            <a:buChar char="••"/>
          </a:pPr>
          <a:r>
            <a:rPr lang="en-US" sz="1600" kern="1200" dirty="0" smtClean="0"/>
            <a:t>Ability to provide a solution or consultancy</a:t>
          </a:r>
          <a:endParaRPr lang="en-US" sz="1600" kern="1200" dirty="0"/>
        </a:p>
        <a:p>
          <a:pPr marL="171450" lvl="1" indent="-171450" algn="l" defTabSz="711200">
            <a:lnSpc>
              <a:spcPct val="90000"/>
            </a:lnSpc>
            <a:spcBef>
              <a:spcPct val="0"/>
            </a:spcBef>
            <a:spcAft>
              <a:spcPct val="15000"/>
            </a:spcAft>
            <a:buChar char="••"/>
          </a:pPr>
          <a:r>
            <a:rPr lang="en-US" sz="1600" kern="1200" dirty="0" smtClean="0"/>
            <a:t>Customer can see or touch product</a:t>
          </a: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smtClean="0"/>
        </a:p>
      </dsp:txBody>
      <dsp:txXfrm>
        <a:off x="42" y="792995"/>
        <a:ext cx="4068338" cy="2890484"/>
      </dsp:txXfrm>
    </dsp:sp>
    <dsp:sp modelId="{52D46E46-8D3B-4216-B556-DDCF7251C13F}">
      <dsp:nvSpPr>
        <dsp:cNvPr id="0" name=""/>
        <dsp:cNvSpPr/>
      </dsp:nvSpPr>
      <dsp:spPr>
        <a:xfrm>
          <a:off x="4637948" y="15395"/>
          <a:ext cx="4068338" cy="777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b="1" kern="1200" dirty="0" smtClean="0"/>
            <a:t>Cons</a:t>
          </a:r>
          <a:endParaRPr lang="en-US" sz="2700" b="1" kern="1200" dirty="0"/>
        </a:p>
      </dsp:txBody>
      <dsp:txXfrm>
        <a:off x="4637948" y="15395"/>
        <a:ext cx="4068338" cy="777600"/>
      </dsp:txXfrm>
    </dsp:sp>
    <dsp:sp modelId="{C62B4AD1-EDAE-47A7-AC99-D5A04BDB7CC6}">
      <dsp:nvSpPr>
        <dsp:cNvPr id="0" name=""/>
        <dsp:cNvSpPr/>
      </dsp:nvSpPr>
      <dsp:spPr>
        <a:xfrm>
          <a:off x="4637948" y="792995"/>
          <a:ext cx="4068338" cy="2890484"/>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Lack of contact with end user</a:t>
          </a:r>
          <a:endParaRPr lang="en-US" sz="1600" kern="1200" dirty="0"/>
        </a:p>
        <a:p>
          <a:pPr marL="171450" lvl="1" indent="-171450" algn="l" defTabSz="711200">
            <a:lnSpc>
              <a:spcPct val="90000"/>
            </a:lnSpc>
            <a:spcBef>
              <a:spcPct val="0"/>
            </a:spcBef>
            <a:spcAft>
              <a:spcPct val="15000"/>
            </a:spcAft>
            <a:buChar char="••"/>
          </a:pPr>
          <a:r>
            <a:rPr lang="en-US" sz="1600" kern="1200" dirty="0" smtClean="0"/>
            <a:t>Supply chain management</a:t>
          </a:r>
        </a:p>
        <a:p>
          <a:pPr marL="171450" lvl="1" indent="-171450" algn="l" defTabSz="711200">
            <a:lnSpc>
              <a:spcPct val="90000"/>
            </a:lnSpc>
            <a:spcBef>
              <a:spcPct val="0"/>
            </a:spcBef>
            <a:spcAft>
              <a:spcPct val="15000"/>
            </a:spcAft>
            <a:buChar char="••"/>
          </a:pPr>
          <a:r>
            <a:rPr lang="en-US" sz="1600" kern="1200" dirty="0" smtClean="0"/>
            <a:t>Risk that reseller will not know the product portfolio well</a:t>
          </a:r>
        </a:p>
        <a:p>
          <a:pPr marL="171450" lvl="1" indent="-171450" algn="l" defTabSz="711200">
            <a:lnSpc>
              <a:spcPct val="90000"/>
            </a:lnSpc>
            <a:spcBef>
              <a:spcPct val="0"/>
            </a:spcBef>
            <a:spcAft>
              <a:spcPct val="15000"/>
            </a:spcAft>
            <a:buChar char="••"/>
          </a:pPr>
          <a:r>
            <a:rPr lang="en-US" sz="1600" kern="1200" dirty="0" smtClean="0"/>
            <a:t>Risk that reseller will prefer to sell competitor’s products (on shelf placement etc.</a:t>
          </a:r>
        </a:p>
        <a:p>
          <a:pPr marL="171450" lvl="1" indent="-171450" algn="l" defTabSz="711200">
            <a:lnSpc>
              <a:spcPct val="90000"/>
            </a:lnSpc>
            <a:spcBef>
              <a:spcPct val="0"/>
            </a:spcBef>
            <a:spcAft>
              <a:spcPct val="15000"/>
            </a:spcAft>
            <a:buChar char="••"/>
          </a:pPr>
          <a:r>
            <a:rPr lang="en-US" sz="1600" kern="1200" dirty="0" smtClean="0"/>
            <a:t>Need to share margin</a:t>
          </a:r>
        </a:p>
        <a:p>
          <a:pPr marL="171450" lvl="1" indent="-171450" algn="l" defTabSz="711200">
            <a:lnSpc>
              <a:spcPct val="90000"/>
            </a:lnSpc>
            <a:spcBef>
              <a:spcPct val="0"/>
            </a:spcBef>
            <a:spcAft>
              <a:spcPct val="15000"/>
            </a:spcAft>
            <a:buChar char="••"/>
          </a:pPr>
          <a:endParaRPr lang="en-US" sz="1600" kern="1200" dirty="0"/>
        </a:p>
        <a:p>
          <a:pPr marL="228600" lvl="1" indent="-228600" algn="l" defTabSz="889000">
            <a:lnSpc>
              <a:spcPct val="90000"/>
            </a:lnSpc>
            <a:spcBef>
              <a:spcPct val="0"/>
            </a:spcBef>
            <a:spcAft>
              <a:spcPct val="15000"/>
            </a:spcAft>
            <a:buChar char="••"/>
          </a:pPr>
          <a:endParaRPr lang="en-US" sz="2000" kern="1200" dirty="0"/>
        </a:p>
      </dsp:txBody>
      <dsp:txXfrm>
        <a:off x="4637948" y="792995"/>
        <a:ext cx="4068338" cy="28904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510918" y="9048205"/>
            <a:ext cx="491516" cy="24819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
        <p:nvSpPr>
          <p:cNvPr id="2" name="fl"/>
          <p:cNvSpPr txBox="1"/>
          <p:nvPr/>
        </p:nvSpPr>
        <p:spPr>
          <a:xfrm>
            <a:off x="0" y="9103360"/>
            <a:ext cx="7010400" cy="223138"/>
          </a:xfrm>
          <a:prstGeom prst="rect">
            <a:avLst/>
          </a:prstGeom>
          <a:noFill/>
        </p:spPr>
        <p:txBody>
          <a:bodyPr vert="horz" rtlCol="0">
            <a:spAutoFit/>
          </a:bodyPr>
          <a:lstStyle/>
          <a:p>
            <a:endParaRPr lang="en-US" sz="850" b="1">
              <a:solidFill>
                <a:srgbClr val="7F7F7F"/>
              </a:solidFill>
              <a:latin typeface="museo sans for dell"/>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46038" y="384175"/>
            <a:ext cx="6988175" cy="3932238"/>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95084" y="4514514"/>
            <a:ext cx="5677504" cy="4263791"/>
          </a:xfrm>
          <a:prstGeom prst="rect">
            <a:avLst/>
          </a:prstGeom>
          <a:noFill/>
          <a:ln w="9525">
            <a:noFill/>
            <a:miter lim="800000"/>
            <a:headEnd/>
            <a:tailEnd/>
          </a:ln>
          <a:effectLst/>
        </p:spPr>
        <p:txBody>
          <a:bodyPr vert="horz" wrap="square" lIns="90925" tIns="45464" rIns="90925" bIns="454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7" name="Rectangle 7"/>
          <p:cNvSpPr>
            <a:spLocks noGrp="1" noChangeArrowheads="1"/>
          </p:cNvSpPr>
          <p:nvPr>
            <p:ph type="sldNum" sz="quarter" idx="5"/>
          </p:nvPr>
        </p:nvSpPr>
        <p:spPr bwMode="auto">
          <a:xfrm>
            <a:off x="6332759" y="9086840"/>
            <a:ext cx="669675" cy="21345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dirty="0"/>
          </a:p>
        </p:txBody>
      </p:sp>
      <p:sp>
        <p:nvSpPr>
          <p:cNvPr id="2" name="fl"/>
          <p:cNvSpPr txBox="1"/>
          <p:nvPr/>
        </p:nvSpPr>
        <p:spPr>
          <a:xfrm>
            <a:off x="0" y="9103360"/>
            <a:ext cx="7010400" cy="223138"/>
          </a:xfrm>
          <a:prstGeom prst="rect">
            <a:avLst/>
          </a:prstGeom>
          <a:noFill/>
        </p:spPr>
        <p:txBody>
          <a:bodyPr vert="horz" rtlCol="0">
            <a:spAutoFit/>
          </a:bodyPr>
          <a:lstStyle/>
          <a:p>
            <a:pPr algn="l"/>
            <a:endParaRPr lang="en-US" sz="850" b="1" i="0" u="none" baseline="0">
              <a:solidFill>
                <a:srgbClr val="7F7F7F"/>
              </a:solidFill>
              <a:latin typeface="museo sans for dell"/>
            </a:endParaRPr>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a:t>
            </a:fld>
            <a:endParaRPr lang="en-US" dirty="0"/>
          </a:p>
        </p:txBody>
      </p:sp>
    </p:spTree>
    <p:extLst>
      <p:ext uri="{BB962C8B-B14F-4D97-AF65-F5344CB8AC3E}">
        <p14:creationId xmlns:p14="http://schemas.microsoft.com/office/powerpoint/2010/main" val="3129411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10</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r>
              <a:rPr lang="en-US" baseline="0" dirty="0" smtClean="0"/>
              <a:t>Manufacturing:</a:t>
            </a:r>
          </a:p>
          <a:p>
            <a:pPr marL="171450" indent="-171450">
              <a:buFont typeface="Arial" panose="020B0604020202020204" pitchFamily="34" charset="0"/>
              <a:buChar char="•"/>
            </a:pPr>
            <a:r>
              <a:rPr lang="en-US" baseline="0" dirty="0" smtClean="0"/>
              <a:t>Austin, Texas</a:t>
            </a:r>
          </a:p>
          <a:p>
            <a:pPr marL="171450" indent="-171450">
              <a:buFont typeface="Arial" panose="020B0604020202020204" pitchFamily="34" charset="0"/>
              <a:buChar char="•"/>
            </a:pPr>
            <a:r>
              <a:rPr lang="en-US" baseline="0" dirty="0" smtClean="0"/>
              <a:t>Penang, Malaysia</a:t>
            </a:r>
          </a:p>
          <a:p>
            <a:pPr marL="171450" indent="-171450">
              <a:buFont typeface="Arial" panose="020B0604020202020204" pitchFamily="34" charset="0"/>
              <a:buChar char="•"/>
            </a:pPr>
            <a:r>
              <a:rPr lang="en-US" baseline="0" dirty="0" smtClean="0"/>
              <a:t>Xiamen, China</a:t>
            </a:r>
          </a:p>
          <a:p>
            <a:pPr marL="171450" indent="-171450">
              <a:buFont typeface="Arial" panose="020B0604020202020204" pitchFamily="34" charset="0"/>
              <a:buChar char="•"/>
            </a:pPr>
            <a:r>
              <a:rPr lang="en-US" baseline="0" dirty="0" smtClean="0"/>
              <a:t>Chengdu, China</a:t>
            </a:r>
          </a:p>
          <a:p>
            <a:pPr marL="171450" indent="-171450">
              <a:buFont typeface="Arial" panose="020B0604020202020204" pitchFamily="34" charset="0"/>
              <a:buChar char="•"/>
            </a:pPr>
            <a:r>
              <a:rPr lang="en-US" baseline="0" dirty="0" err="1" smtClean="0"/>
              <a:t>Hortolandia</a:t>
            </a:r>
            <a:r>
              <a:rPr lang="en-US" baseline="0" dirty="0" smtClean="0"/>
              <a:t>, Brazil</a:t>
            </a:r>
          </a:p>
          <a:p>
            <a:pPr marL="171450" indent="-171450">
              <a:buFont typeface="Arial" panose="020B0604020202020204" pitchFamily="34" charset="0"/>
              <a:buChar char="•"/>
            </a:pPr>
            <a:r>
              <a:rPr lang="en-US" baseline="0" dirty="0" smtClean="0"/>
              <a:t>Chennai, India</a:t>
            </a:r>
          </a:p>
          <a:p>
            <a:pPr marL="171450" indent="-171450">
              <a:buFont typeface="Arial" panose="020B0604020202020204" pitchFamily="34" charset="0"/>
              <a:buChar char="•"/>
            </a:pPr>
            <a:r>
              <a:rPr lang="en-US" baseline="0" dirty="0" smtClean="0"/>
              <a:t>Lodz, Poland</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Many products and all components obtained from 3</a:t>
            </a:r>
            <a:r>
              <a:rPr lang="en-US" baseline="30000" dirty="0" smtClean="0"/>
              <a:t>rd</a:t>
            </a:r>
            <a:r>
              <a:rPr lang="en-US" baseline="0" dirty="0" smtClean="0"/>
              <a:t> party vendors. Significant portion of products assembled by various contract manufacturers mostly in Asia.</a:t>
            </a:r>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11</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12</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13</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Export department</a:t>
            </a:r>
          </a:p>
          <a:p>
            <a:pPr marL="228600" indent="-228600">
              <a:buFont typeface="+mj-lt"/>
              <a:buAutoNum type="arabicPeriod"/>
            </a:pPr>
            <a:r>
              <a:rPr lang="en-US" baseline="0" dirty="0" smtClean="0"/>
              <a:t>Regional business units (First Europe then Asia + Japan as a separate due to high growth opportunity, 1995 Y/Y growth of 121% for Dell), 4 Regional HQs and manufacturing facility in each region (Austin, Limerick, Penang) </a:t>
            </a:r>
            <a:r>
              <a:rPr lang="en-US" baseline="0" dirty="0" smtClean="0">
                <a:sym typeface="Wingdings" panose="05000000000000000000" pitchFamily="2" charset="2"/>
              </a:rPr>
              <a:t> consolidation of common functions to reduce redundant costs and improve ability to deliver quality services in that market, Americas region first with customer segments: Business and US Consumer (1997) -&gt; creation of global consumer business (2009)  creation of global business units based on customers reflecting the impact of globalization on customer base, customer requirements now share more commonality based on their sector rather than physical location (2010)</a:t>
            </a:r>
            <a:endParaRPr lang="en-US" baseline="0" dirty="0" smtClean="0"/>
          </a:p>
          <a:p>
            <a:pPr marL="228600" indent="-228600">
              <a:buFont typeface="+mj-lt"/>
              <a:buAutoNum type="arabicPeriod"/>
            </a:pPr>
            <a:r>
              <a:rPr lang="en-US" baseline="0" dirty="0" smtClean="0"/>
              <a:t>Global CBUs (2011): SMB, Consumer, PUB, LE </a:t>
            </a:r>
            <a:r>
              <a:rPr lang="en-US" baseline="0" dirty="0" smtClean="0">
                <a:sym typeface="Wingdings" panose="05000000000000000000" pitchFamily="2" charset="2"/>
              </a:rPr>
              <a:t> CSMB, PUB, LE  CSMB, PLE</a:t>
            </a:r>
          </a:p>
          <a:p>
            <a:pPr marL="228600" indent="-228600">
              <a:buFont typeface="+mj-lt"/>
              <a:buAutoNum type="arabicPeriod"/>
            </a:pPr>
            <a:r>
              <a:rPr lang="en-US" baseline="0" dirty="0" smtClean="0">
                <a:sym typeface="Wingdings" panose="05000000000000000000" pitchFamily="2" charset="2"/>
              </a:rPr>
              <a:t>Global CBU</a:t>
            </a:r>
          </a:p>
          <a:p>
            <a:pPr marL="228600" indent="-228600">
              <a:buFont typeface="+mj-lt"/>
              <a:buAutoNum type="arabicPeriod"/>
            </a:pPr>
            <a:r>
              <a:rPr lang="en-US" baseline="0" dirty="0" smtClean="0">
                <a:sym typeface="Wingdings" panose="05000000000000000000" pitchFamily="2" charset="2"/>
              </a:rPr>
              <a:t>Solution &amp; Product led BUs with shared go to market strategy</a:t>
            </a:r>
          </a:p>
          <a:p>
            <a:pPr marL="228600" indent="-228600">
              <a:buFont typeface="+mj-lt"/>
              <a:buAutoNum type="arabicPeriod"/>
            </a:pPr>
            <a:endParaRPr lang="en-US" baseline="0" dirty="0" smtClean="0">
              <a:sym typeface="Wingdings" panose="05000000000000000000" pitchFamily="2" charset="2"/>
            </a:endParaRPr>
          </a:p>
          <a:p>
            <a:pPr marL="0" indent="0">
              <a:buFont typeface="+mj-lt"/>
              <a:buNone/>
            </a:pPr>
            <a:r>
              <a:rPr lang="en-US" baseline="0" dirty="0" smtClean="0"/>
              <a:t>EUC: Jeff Clarke (Vice </a:t>
            </a:r>
            <a:r>
              <a:rPr lang="en-US" baseline="0" dirty="0" err="1" smtClean="0"/>
              <a:t>Charmain</a:t>
            </a:r>
            <a:r>
              <a:rPr lang="en-US" baseline="0" dirty="0" smtClean="0"/>
              <a:t> and President)</a:t>
            </a:r>
          </a:p>
          <a:p>
            <a:pPr marL="0" indent="0">
              <a:buFont typeface="+mj-lt"/>
              <a:buNone/>
            </a:pPr>
            <a:r>
              <a:rPr lang="en-US" baseline="0" dirty="0" smtClean="0"/>
              <a:t>ESG: Marius Haas (President)</a:t>
            </a:r>
          </a:p>
          <a:p>
            <a:pPr marL="0" indent="0">
              <a:buFont typeface="+mj-lt"/>
              <a:buNone/>
            </a:pPr>
            <a:r>
              <a:rPr lang="en-US" baseline="0" dirty="0" smtClean="0"/>
              <a:t>SW: John </a:t>
            </a:r>
            <a:r>
              <a:rPr lang="en-US" baseline="0" dirty="0" err="1" smtClean="0"/>
              <a:t>Swainson</a:t>
            </a:r>
            <a:r>
              <a:rPr lang="en-US" baseline="0" dirty="0" smtClean="0"/>
              <a:t> (President)</a:t>
            </a:r>
          </a:p>
          <a:p>
            <a:pPr marL="0" indent="0">
              <a:buFont typeface="+mj-lt"/>
              <a:buNone/>
            </a:pPr>
            <a:r>
              <a:rPr lang="en-US" baseline="0" dirty="0" smtClean="0"/>
              <a:t>SVC: Suresh </a:t>
            </a:r>
            <a:r>
              <a:rPr lang="en-US" baseline="0" dirty="0" err="1" smtClean="0"/>
              <a:t>Vaswani</a:t>
            </a:r>
            <a:r>
              <a:rPr lang="en-US" baseline="0" dirty="0" smtClean="0"/>
              <a:t> (President)</a:t>
            </a:r>
          </a:p>
          <a:p>
            <a:pPr marL="0" indent="0">
              <a:buFont typeface="+mj-lt"/>
              <a:buNone/>
            </a:pPr>
            <a:endParaRPr lang="en-US" baseline="0" dirty="0" smtClean="0"/>
          </a:p>
          <a:p>
            <a:pPr marL="0" indent="0">
              <a:buFont typeface="+mj-lt"/>
              <a:buNone/>
            </a:pPr>
            <a:r>
              <a:rPr lang="en-US" baseline="0" dirty="0" smtClean="0"/>
              <a:t>Marketing: Karen </a:t>
            </a:r>
            <a:r>
              <a:rPr lang="en-US" baseline="0" dirty="0" err="1" smtClean="0"/>
              <a:t>Quintos</a:t>
            </a:r>
            <a:r>
              <a:rPr lang="en-US" baseline="0" dirty="0" smtClean="0"/>
              <a:t> (Senior Vice President)</a:t>
            </a:r>
          </a:p>
          <a:p>
            <a:pPr marL="0" indent="0">
              <a:buFont typeface="+mj-lt"/>
              <a:buNone/>
            </a:pPr>
            <a:r>
              <a:rPr lang="en-US" baseline="0" dirty="0" smtClean="0"/>
              <a:t>HR: Steve Price (Senior Vice President)</a:t>
            </a:r>
          </a:p>
          <a:p>
            <a:pPr marL="0" marR="0" indent="0" algn="l" defTabSz="914400" rtl="0" eaLnBrk="0" fontAlgn="base" latinLnBrk="0" hangingPunct="0">
              <a:lnSpc>
                <a:spcPct val="100000"/>
              </a:lnSpc>
              <a:spcBef>
                <a:spcPct val="30000"/>
              </a:spcBef>
              <a:spcAft>
                <a:spcPct val="0"/>
              </a:spcAft>
              <a:buClrTx/>
              <a:buSzTx/>
              <a:buFont typeface="+mj-lt"/>
              <a:buNone/>
              <a:tabLst/>
              <a:defRPr/>
            </a:pPr>
            <a:r>
              <a:rPr lang="en-US" baseline="0" dirty="0" smtClean="0"/>
              <a:t>CFO: Tom Sweet (Senior Vice President)</a:t>
            </a:r>
          </a:p>
          <a:p>
            <a:pPr marL="0" indent="0">
              <a:buFont typeface="+mj-lt"/>
              <a:buNone/>
            </a:pPr>
            <a:r>
              <a:rPr lang="en-US" baseline="0" dirty="0" smtClean="0"/>
              <a:t>CEO: Michael Dell</a:t>
            </a:r>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14</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15</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16</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17</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18</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19</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20</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21</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22</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23</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3</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4</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5</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r>
              <a:rPr lang="en-US" dirty="0" smtClean="0"/>
              <a:t>Competition</a:t>
            </a:r>
            <a:r>
              <a:rPr lang="en-US" baseline="0" dirty="0" smtClean="0"/>
              <a:t> – IBM, Apple, Japanese manufacturers</a:t>
            </a:r>
            <a:endParaRPr lang="en-US" dirty="0" smtClean="0"/>
          </a:p>
          <a:p>
            <a:r>
              <a:rPr lang="en-US" dirty="0" smtClean="0"/>
              <a:t>Competitive</a:t>
            </a:r>
            <a:r>
              <a:rPr lang="en-US" baseline="0" dirty="0" smtClean="0"/>
              <a:t> Advantage</a:t>
            </a:r>
          </a:p>
          <a:p>
            <a:r>
              <a:rPr lang="en-US" baseline="0" dirty="0" smtClean="0"/>
              <a:t>Building a brand – 15% discount</a:t>
            </a:r>
          </a:p>
          <a:p>
            <a:r>
              <a:rPr lang="en-US" dirty="0" smtClean="0"/>
              <a:t>First</a:t>
            </a:r>
            <a:r>
              <a:rPr lang="en-US" baseline="0" dirty="0" smtClean="0"/>
              <a:t> computer (1985): Turbo PC</a:t>
            </a:r>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6</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r>
              <a:rPr lang="en-US" dirty="0" smtClean="0"/>
              <a:t>FX issues</a:t>
            </a:r>
          </a:p>
          <a:p>
            <a:r>
              <a:rPr lang="en-US" dirty="0" smtClean="0"/>
              <a:t>Competition – followers</a:t>
            </a:r>
            <a:r>
              <a:rPr lang="en-US" baseline="0" dirty="0" smtClean="0"/>
              <a:t> as Gateway 2000 more aggressive in pricing (15-30% lower price)</a:t>
            </a:r>
          </a:p>
          <a:p>
            <a:r>
              <a:rPr lang="en-US" baseline="0" dirty="0" smtClean="0"/>
              <a:t>Geopolitics – The Fall of Berlin wall 1990 – new markets</a:t>
            </a:r>
          </a:p>
          <a:p>
            <a:r>
              <a:rPr lang="en-US" baseline="0" dirty="0" smtClean="0"/>
              <a:t>Improvement of logistics – Limerick factory</a:t>
            </a:r>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7</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r>
              <a:rPr lang="en-US" dirty="0" smtClean="0"/>
              <a:t>Reaction </a:t>
            </a:r>
            <a:r>
              <a:rPr lang="en-US" baseline="0" dirty="0" smtClean="0"/>
              <a:t>to customers who preferred a face-to-face, physical access sales process -&gt; Growing sales but with minimum profit -&gt;cash issues -&gt;</a:t>
            </a:r>
          </a:p>
          <a:p>
            <a:r>
              <a:rPr lang="en-US" baseline="0" dirty="0" smtClean="0"/>
              <a:t>First operating loss in 1993 </a:t>
            </a:r>
          </a:p>
          <a:p>
            <a:r>
              <a:rPr lang="en-US" baseline="0" dirty="0" smtClean="0"/>
              <a:t>Indirect model didn’t work very well with Dell’s operating model and </a:t>
            </a:r>
            <a:r>
              <a:rPr lang="en-US" baseline="0" dirty="0" err="1" smtClean="0"/>
              <a:t>spartan</a:t>
            </a:r>
            <a:r>
              <a:rPr lang="en-US" baseline="0" dirty="0" smtClean="0"/>
              <a:t> approach</a:t>
            </a:r>
          </a:p>
          <a:p>
            <a:r>
              <a:rPr lang="en-US" baseline="0" dirty="0" smtClean="0"/>
              <a:t>Mid 1994 – Dell pulled out of the retail market  </a:t>
            </a:r>
          </a:p>
          <a:p>
            <a:endParaRPr lang="en-US" baseline="0" dirty="0" smtClean="0"/>
          </a:p>
          <a:p>
            <a:r>
              <a:rPr lang="en-US" baseline="0" dirty="0" smtClean="0"/>
              <a:t>1992 launching business in APJ (export). </a:t>
            </a:r>
          </a:p>
          <a:p>
            <a:r>
              <a:rPr lang="en-US" baseline="0" dirty="0" smtClean="0"/>
              <a:t>	Established competitors</a:t>
            </a:r>
          </a:p>
          <a:p>
            <a:r>
              <a:rPr lang="en-US" baseline="0" dirty="0" smtClean="0"/>
              <a:t>	different customer expectations ( in APJ they like to feel and touch products) </a:t>
            </a:r>
          </a:p>
          <a:p>
            <a:r>
              <a:rPr lang="en-US" baseline="0" dirty="0" smtClean="0"/>
              <a:t>	-&gt; low revenue ($20M)</a:t>
            </a:r>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8</a:t>
            </a:fld>
            <a:endParaRPr lang="en-US" dirty="0"/>
          </a:p>
        </p:txBody>
      </p:sp>
    </p:spTree>
    <p:extLst>
      <p:ext uri="{BB962C8B-B14F-4D97-AF65-F5344CB8AC3E}">
        <p14:creationId xmlns:p14="http://schemas.microsoft.com/office/powerpoint/2010/main" val="374457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9</a:t>
            </a:fld>
            <a:endParaRPr lang="en-US" dirty="0"/>
          </a:p>
        </p:txBody>
      </p:sp>
    </p:spTree>
    <p:extLst>
      <p:ext uri="{BB962C8B-B14F-4D97-AF65-F5344CB8AC3E}">
        <p14:creationId xmlns:p14="http://schemas.microsoft.com/office/powerpoint/2010/main" val="3744576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4" y="274323"/>
            <a:ext cx="6896999" cy="1661993"/>
          </a:xfrm>
        </p:spPr>
        <p:txBody>
          <a:bodyPr wrap="square" anchor="t"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0" y="2286003"/>
            <a:ext cx="6896100" cy="307777"/>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
        <p:nvSpPr>
          <p:cNvPr id="10" name="Rectangle 9"/>
          <p:cNvSpPr/>
          <p:nvPr/>
        </p:nvSpPr>
        <p:spPr bwMode="gray">
          <a:xfrm>
            <a:off x="2" y="4772027"/>
            <a:ext cx="1000124"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pic>
        <p:nvPicPr>
          <p:cNvPr id="6" name="Picture 5" descr="dell_blue_lrg_logo.png"/>
          <p:cNvPicPr>
            <a:picLocks noChangeAspect="1"/>
          </p:cNvPicPr>
          <p:nvPr userDrawn="1"/>
        </p:nvPicPr>
        <p:blipFill>
          <a:blip r:embed="rId2" cstate="screen"/>
          <a:stretch>
            <a:fillRect/>
          </a:stretch>
        </p:blipFill>
        <p:spPr bwMode="black">
          <a:xfrm>
            <a:off x="8283231" y="4303781"/>
            <a:ext cx="599303" cy="599303"/>
          </a:xfrm>
          <a:prstGeom prst="rect">
            <a:avLst/>
          </a:prstGeom>
        </p:spPr>
      </p:pic>
    </p:spTree>
    <p:extLst>
      <p:ext uri="{BB962C8B-B14F-4D97-AF65-F5344CB8AC3E}">
        <p14:creationId xmlns:p14="http://schemas.microsoft.com/office/powerpoint/2010/main" val="2730887216"/>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552137"/>
      </p:ext>
    </p:extLst>
  </p:cSld>
  <p:clrMapOvr>
    <a:masterClrMapping/>
  </p:clrMapOvr>
  <p:transition spd="med">
    <p:wipe dir="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Dell Berry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5267018"/>
      </p:ext>
    </p:extLst>
  </p:cSld>
  <p:clrMapOvr>
    <a:masterClrMapping/>
  </p:clrMapOvr>
  <p:transition spd="med">
    <p:wipe dir="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Dell Berry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3" y="274319"/>
            <a:ext cx="4285278"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1" y="1280160"/>
            <a:ext cx="428386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23675361"/>
      </p:ext>
    </p:extLst>
  </p:cSld>
  <p:clrMapOvr>
    <a:masterClrMapping/>
  </p:clrMapOvr>
  <p:transition spd="med">
    <p:wipe dir="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with Dell Berry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3"/>
            <a:ext cx="5460436"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819150"/>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4043541564"/>
      </p:ext>
    </p:extLst>
  </p:cSld>
  <p:clrMapOvr>
    <a:masterClrMapping/>
  </p:clrMapOvr>
  <p:transition spd="med">
    <p:wipe dir="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with Dell Berry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2"/>
            <a:ext cx="429768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1" y="1554480"/>
            <a:ext cx="42976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1113348"/>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946355455"/>
      </p:ext>
    </p:extLst>
  </p:cSld>
  <p:clrMapOvr>
    <a:masterClrMapping/>
  </p:clrMapOvr>
  <p:transition spd="med">
    <p:wipe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with Dell Berry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9"/>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3148401037"/>
      </p:ext>
    </p:extLst>
  </p:cSld>
  <p:clrMapOvr>
    <a:masterClrMapping/>
  </p:clrMapOvr>
  <p:transition spd="med">
    <p:wipe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Image with Dell Berry foot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fl"/>
          <p:cNvSpPr txBox="1"/>
          <p:nvPr userDrawn="1"/>
        </p:nvSpPr>
        <p:spPr>
          <a:xfrm>
            <a:off x="0" y="4963414"/>
            <a:ext cx="9144000" cy="210058"/>
          </a:xfrm>
          <a:prstGeom prst="rect">
            <a:avLst/>
          </a:prstGeom>
          <a:solidFill>
            <a:schemeClr val="accent6"/>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205287266"/>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ell Gray divider slide ">
    <p:bg>
      <p:bgPr>
        <a:solidFill>
          <a:srgbClr val="EEEEEE"/>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4320" y="1748272"/>
            <a:ext cx="6850901" cy="1495794"/>
          </a:xfrm>
        </p:spPr>
        <p:txBody>
          <a:bodyPr anchor="ctr" anchorCtr="0">
            <a:normAutofit/>
          </a:bodyPr>
          <a:lstStyle>
            <a:lvl1pPr>
              <a:defRPr sz="5400" baseline="0">
                <a:solidFill>
                  <a:srgbClr val="AAAAAA"/>
                </a:solidFill>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3422524639"/>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Dell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21"/>
          <p:cNvSpPr>
            <a:spLocks noGrp="1"/>
          </p:cNvSpPr>
          <p:nvPr>
            <p:ph type="ctrTitle" hasCustomPrompt="1"/>
          </p:nvPr>
        </p:nvSpPr>
        <p:spPr>
          <a:xfrm>
            <a:off x="274325" y="275763"/>
            <a:ext cx="5200791" cy="1661993"/>
          </a:xfrm>
        </p:spPr>
        <p:txBody>
          <a:bodyPr wrap="square" anchor="t" anchorCtr="0">
            <a:normAutofit/>
          </a:bodyPr>
          <a:lstStyle>
            <a:lvl1pPr algn="l">
              <a:lnSpc>
                <a:spcPct val="100000"/>
              </a:lnSpc>
              <a:spcAft>
                <a:spcPts val="0"/>
              </a:spcAft>
              <a:defRPr sz="5400" b="0" i="0" smtClean="0">
                <a:solidFill>
                  <a:schemeClr val="tx2"/>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6" name="Text Placeholder 12"/>
          <p:cNvSpPr>
            <a:spLocks noGrp="1"/>
          </p:cNvSpPr>
          <p:nvPr>
            <p:ph type="subTitle" idx="1"/>
          </p:nvPr>
        </p:nvSpPr>
        <p:spPr>
          <a:xfrm>
            <a:off x="274325" y="2286003"/>
            <a:ext cx="5200791" cy="276999"/>
          </a:xfrm>
        </p:spPr>
        <p:txBody>
          <a:bodyPr wrap="square" lIns="0" tIns="0" rIns="0" bIns="0" anchor="t" anchorCtr="0">
            <a:spAutoFit/>
          </a:bodyPr>
          <a:lstStyle>
            <a:lvl1pPr marL="0" indent="0" algn="l">
              <a:buFont typeface="Wingdings" pitchFamily="2" charset="2"/>
              <a:buNone/>
              <a:defRPr sz="2000" b="0" i="0" smtClean="0">
                <a:solidFill>
                  <a:schemeClr val="tx2"/>
                </a:solidFill>
                <a:latin typeface="Museo Sans For Dell" pitchFamily="2" charset="0"/>
                <a:ea typeface="Museo Sans For Dell" pitchFamily="2" charset="0"/>
              </a:defRPr>
            </a:lvl1pPr>
          </a:lstStyle>
          <a:p>
            <a:r>
              <a:rPr lang="en-US" dirty="0" smtClean="0"/>
              <a:t>Click to edit Master subtitle style</a:t>
            </a:r>
          </a:p>
        </p:txBody>
      </p:sp>
      <p:pic>
        <p:nvPicPr>
          <p:cNvPr id="7" name="Picture 9" descr="white"/>
          <p:cNvPicPr>
            <a:picLocks noChangeAspect="1" noChangeArrowheads="1"/>
          </p:cNvPicPr>
          <p:nvPr userDrawn="1"/>
        </p:nvPicPr>
        <p:blipFill>
          <a:blip r:embed="rId3" cstate="screen"/>
          <a:srcRect/>
          <a:stretch>
            <a:fillRect/>
          </a:stretch>
        </p:blipFill>
        <p:spPr bwMode="black">
          <a:xfrm>
            <a:off x="7823205" y="3816265"/>
            <a:ext cx="1023493" cy="1023494"/>
          </a:xfrm>
          <a:prstGeom prst="rect">
            <a:avLst/>
          </a:prstGeom>
          <a:noFill/>
          <a:ln w="9525">
            <a:noFill/>
            <a:miter lim="800000"/>
            <a:headEnd/>
            <a:tailEnd/>
          </a:ln>
        </p:spPr>
      </p:pic>
    </p:spTree>
    <p:extLst>
      <p:ext uri="{BB962C8B-B14F-4D97-AF65-F5344CB8AC3E}">
        <p14:creationId xmlns:p14="http://schemas.microsoft.com/office/powerpoint/2010/main" val="2448856767"/>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Dell Blue background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1" y="277946"/>
            <a:ext cx="7955280" cy="387798"/>
          </a:xfrm>
        </p:spPr>
        <p:txBody>
          <a:bodyPr/>
          <a:lstStyle/>
          <a:p>
            <a:r>
              <a:rPr lang="en-US" dirty="0" smtClean="0"/>
              <a:t>Click to edit content page title</a:t>
            </a:r>
            <a:endParaRPr lang="en-US" dirty="0"/>
          </a:p>
        </p:txBody>
      </p:sp>
      <p:sp>
        <p:nvSpPr>
          <p:cNvPr id="5" name="Text Placeholder 12"/>
          <p:cNvSpPr>
            <a:spLocks noGrp="1"/>
          </p:cNvSpPr>
          <p:nvPr>
            <p:ph idx="1"/>
          </p:nvPr>
        </p:nvSpPr>
        <p:spPr bwMode="auto">
          <a:xfrm>
            <a:off x="277295" y="1280160"/>
            <a:ext cx="7955280"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nSpc>
                <a:spcPct val="100000"/>
              </a:lnSpc>
              <a:defRPr/>
            </a:lvl1pPr>
            <a:lvl2pPr>
              <a:lnSpc>
                <a:spcPct val="100000"/>
              </a:lnSpc>
              <a:defRPr/>
            </a:lvl2pPr>
            <a:lvl3pPr>
              <a:lnSpc>
                <a:spcPct val="100000"/>
              </a:lnSpc>
              <a:defRPr/>
            </a:lvl3pPr>
          </a:lstStyle>
          <a:p>
            <a:pPr lvl="0"/>
            <a:r>
              <a:rPr lang="en-US" dirty="0" smtClean="0"/>
              <a:t>Click to edit title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88211580"/>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Dell Blue background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1" y="277946"/>
            <a:ext cx="7955280" cy="640080"/>
          </a:xfrm>
        </p:spPr>
        <p:txBody>
          <a:bodyPr>
            <a:normAutofit/>
          </a:bodyPr>
          <a:lstStyle/>
          <a:p>
            <a:r>
              <a:rPr lang="en-US" dirty="0" smtClean="0"/>
              <a:t>Click to edit content page title</a:t>
            </a:r>
            <a:endParaRPr lang="en-US" dirty="0"/>
          </a:p>
        </p:txBody>
      </p:sp>
      <p:sp>
        <p:nvSpPr>
          <p:cNvPr id="7" name="Text Placeholder 12"/>
          <p:cNvSpPr>
            <a:spLocks noGrp="1"/>
          </p:cNvSpPr>
          <p:nvPr>
            <p:ph idx="1"/>
          </p:nvPr>
        </p:nvSpPr>
        <p:spPr bwMode="auto">
          <a:xfrm>
            <a:off x="274321" y="1554480"/>
            <a:ext cx="7955280" cy="301752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nSpc>
                <a:spcPct val="100000"/>
              </a:lnSpc>
              <a:defRPr/>
            </a:lvl1pPr>
            <a:lvl2pPr>
              <a:lnSpc>
                <a:spcPct val="100000"/>
              </a:lnSpc>
              <a:defRPr/>
            </a:lvl2pPr>
            <a:lvl3pPr>
              <a:lnSpc>
                <a:spcPct val="100000"/>
              </a:lnSpc>
              <a:defRPr/>
            </a:lvl3pPr>
          </a:lstStyle>
          <a:p>
            <a:pPr lvl="0"/>
            <a:r>
              <a:rPr lang="en-US" dirty="0" smtClean="0"/>
              <a:t>Click to edit title</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1097280"/>
            <a:ext cx="79552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2034373582"/>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wo column Dell Blue background ">
    <p:spTree>
      <p:nvGrpSpPr>
        <p:cNvPr id="1" name=""/>
        <p:cNvGrpSpPr/>
        <p:nvPr/>
      </p:nvGrpSpPr>
      <p:grpSpPr>
        <a:xfrm>
          <a:off x="0" y="0"/>
          <a:ext cx="0" cy="0"/>
          <a:chOff x="0" y="0"/>
          <a:chExt cx="0" cy="0"/>
        </a:xfrm>
      </p:grpSpPr>
      <p:sp>
        <p:nvSpPr>
          <p:cNvPr id="11" name="Content Placeholder 2"/>
          <p:cNvSpPr>
            <a:spLocks noGrp="1"/>
          </p:cNvSpPr>
          <p:nvPr>
            <p:ph sz="half" idx="13" hasCustomPrompt="1"/>
          </p:nvPr>
        </p:nvSpPr>
        <p:spPr>
          <a:xfrm>
            <a:off x="274320" y="1280160"/>
            <a:ext cx="3840480" cy="3200400"/>
          </a:xfrm>
        </p:spPr>
        <p:txBody>
          <a:bodyPr wrap="square" lIns="0" tIns="0" rIns="0" bIns="0">
            <a:normAutofit/>
          </a:bodyPr>
          <a:lstStyle>
            <a:lvl1pPr marL="228600" marR="0" indent="-228600" algn="l" defTabSz="914400" rtl="0" eaLnBrk="1" fontAlgn="base" latinLnBrk="0" hangingPunct="1">
              <a:lnSpc>
                <a:spcPct val="100000"/>
              </a:lnSpc>
              <a:spcBef>
                <a:spcPts val="1200"/>
              </a:spcBef>
              <a:spcAft>
                <a:spcPts val="0"/>
              </a:spcAft>
              <a:buClr>
                <a:srgbClr val="FFFFFF"/>
              </a:buClr>
              <a:buSzTx/>
              <a:buFont typeface="Arial" pitchFamily="34" charset="0"/>
              <a:buChar char="•"/>
              <a:tabLst/>
              <a:defRPr sz="2000" b="0">
                <a:solidFill>
                  <a:schemeClr val="tx2"/>
                </a:solidFill>
                <a:latin typeface="Museo Sans For Dell" pitchFamily="2" charset="0"/>
              </a:defRPr>
            </a:lvl1pPr>
            <a:lvl2pPr marL="574675" marR="0" indent="-223838" algn="l" defTabSz="914400" rtl="0" eaLnBrk="1" fontAlgn="base" latinLnBrk="0" hangingPunct="1">
              <a:lnSpc>
                <a:spcPct val="100000"/>
              </a:lnSpc>
              <a:spcBef>
                <a:spcPts val="300"/>
              </a:spcBef>
              <a:spcAft>
                <a:spcPts val="0"/>
              </a:spcAft>
              <a:buClr>
                <a:srgbClr val="FFFFFF"/>
              </a:buClr>
              <a:buSzPct val="100000"/>
              <a:buFont typeface="Museo Sans For Dell" pitchFamily="2" charset="0"/>
              <a:buChar char="–"/>
              <a:tabLst/>
              <a:defRPr sz="1800" b="0">
                <a:solidFill>
                  <a:schemeClr val="tx2"/>
                </a:solidFill>
                <a:latin typeface="Museo Sans For Dell" pitchFamily="2" charset="0"/>
              </a:defRPr>
            </a:lvl2pPr>
            <a:lvl3pPr marL="909638" marR="0" indent="-220663" algn="l" defTabSz="914400" rtl="0" eaLnBrk="1" fontAlgn="base" latinLnBrk="0" hangingPunct="1">
              <a:lnSpc>
                <a:spcPct val="100000"/>
              </a:lnSpc>
              <a:spcBef>
                <a:spcPts val="300"/>
              </a:spcBef>
              <a:spcAft>
                <a:spcPts val="0"/>
              </a:spcAft>
              <a:buClr>
                <a:srgbClr val="FFFFFF"/>
              </a:buClr>
              <a:buSzTx/>
              <a:buFont typeface="Museo Sans For Dell" pitchFamily="2" charset="0"/>
              <a:buChar char="–"/>
              <a:tabLst/>
              <a:defRPr sz="1600" b="0">
                <a:solidFill>
                  <a:schemeClr val="tx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marL="228600" marR="0" lvl="0" indent="-228600" algn="l" defTabSz="914400" rtl="0" eaLnBrk="1" fontAlgn="base" latinLnBrk="0" hangingPunct="1">
              <a:lnSpc>
                <a:spcPct val="90000"/>
              </a:lnSpc>
              <a:spcBef>
                <a:spcPts val="1200"/>
              </a:spcBef>
              <a:spcAft>
                <a:spcPts val="0"/>
              </a:spcAft>
              <a:buClr>
                <a:srgbClr val="FFFFFF"/>
              </a:buClr>
              <a:buSzTx/>
              <a:buFont typeface="Arial" pitchFamily="34" charset="0"/>
              <a:buChar char="•"/>
              <a:tabLst/>
              <a:defRPr/>
            </a:pPr>
            <a:r>
              <a:rPr kumimoji="0" lang="en-US" sz="1400" b="0" i="0" u="none" strike="noStrike" kern="0" cap="none" spc="0" normalizeH="0" baseline="0" noProof="0" dirty="0" smtClean="0">
                <a:ln>
                  <a:noFill/>
                </a:ln>
                <a:solidFill>
                  <a:srgbClr val="FFFFFF"/>
                </a:solidFill>
                <a:effectLst/>
                <a:uLnTx/>
                <a:uFillTx/>
                <a:latin typeface="Museo Sans For Dell" pitchFamily="2" charset="0"/>
              </a:rPr>
              <a:t>Click to edit title</a:t>
            </a:r>
          </a:p>
          <a:p>
            <a:pPr marL="574675" marR="0" lvl="1" indent="-223838" algn="l" defTabSz="914400" rtl="0" eaLnBrk="1" fontAlgn="base" latinLnBrk="0" hangingPunct="1">
              <a:lnSpc>
                <a:spcPct val="90000"/>
              </a:lnSpc>
              <a:spcBef>
                <a:spcPts val="300"/>
              </a:spcBef>
              <a:spcAft>
                <a:spcPts val="0"/>
              </a:spcAft>
              <a:buClr>
                <a:srgbClr val="FFFFFF"/>
              </a:buClr>
              <a:buSzPct val="100000"/>
              <a:buFont typeface="Museo Sans For Dell" pitchFamily="2" charset="0"/>
              <a:buChar char="–"/>
              <a:tabLst/>
              <a:defRPr/>
            </a:pPr>
            <a:r>
              <a:rPr kumimoji="0" lang="en-US" sz="1200" b="0" i="0" u="none" strike="noStrike" kern="0" cap="none" spc="0" normalizeH="0" baseline="0" noProof="0" dirty="0" smtClean="0">
                <a:ln>
                  <a:noFill/>
                </a:ln>
                <a:solidFill>
                  <a:srgbClr val="FFFFFF"/>
                </a:solidFill>
                <a:effectLst/>
                <a:uLnTx/>
                <a:uFillTx/>
                <a:latin typeface="Museo Sans For Dell" pitchFamily="2" charset="0"/>
              </a:rPr>
              <a:t>Second level</a:t>
            </a:r>
          </a:p>
          <a:p>
            <a:pPr marL="909638" marR="0" lvl="2" indent="-220663" algn="l" defTabSz="914400" rtl="0" eaLnBrk="1" fontAlgn="base" latinLnBrk="0" hangingPunct="1">
              <a:lnSpc>
                <a:spcPct val="90000"/>
              </a:lnSpc>
              <a:spcBef>
                <a:spcPts val="300"/>
              </a:spcBef>
              <a:spcAft>
                <a:spcPts val="0"/>
              </a:spcAft>
              <a:buClr>
                <a:srgbClr val="FFFFFF"/>
              </a:buClr>
              <a:buSzTx/>
              <a:buFont typeface="Museo Sans For Dell" pitchFamily="2" charset="0"/>
              <a:buChar char="–"/>
              <a:tabLst/>
              <a:defRPr/>
            </a:pPr>
            <a:r>
              <a:rPr kumimoji="0" lang="en-US" sz="1000" b="0" i="0" u="none" strike="noStrike" kern="0" cap="none" spc="0" normalizeH="0" baseline="0" noProof="0" dirty="0" smtClean="0">
                <a:ln>
                  <a:noFill/>
                </a:ln>
                <a:solidFill>
                  <a:srgbClr val="FFFFFF"/>
                </a:solidFill>
                <a:effectLst/>
                <a:uLnTx/>
                <a:uFillTx/>
                <a:latin typeface="Museo Sans For Dell" pitchFamily="2" charset="0"/>
              </a:rPr>
              <a:t>Third level</a:t>
            </a:r>
          </a:p>
        </p:txBody>
      </p:sp>
      <p:sp>
        <p:nvSpPr>
          <p:cNvPr id="12" name="Content Placeholder 2"/>
          <p:cNvSpPr>
            <a:spLocks noGrp="1"/>
          </p:cNvSpPr>
          <p:nvPr>
            <p:ph sz="half" idx="14" hasCustomPrompt="1"/>
          </p:nvPr>
        </p:nvSpPr>
        <p:spPr>
          <a:xfrm>
            <a:off x="4389120" y="1280160"/>
            <a:ext cx="3840480" cy="3200400"/>
          </a:xfrm>
        </p:spPr>
        <p:txBody>
          <a:bodyPr wrap="square" lIns="0" tIns="0" rIns="0" bIns="0">
            <a:normAutofit/>
          </a:bodyPr>
          <a:lstStyle>
            <a:lvl1pPr marL="228600" marR="0" indent="-228600" algn="l" defTabSz="914400" rtl="0" eaLnBrk="1" fontAlgn="base" latinLnBrk="0" hangingPunct="1">
              <a:lnSpc>
                <a:spcPct val="100000"/>
              </a:lnSpc>
              <a:spcBef>
                <a:spcPts val="1200"/>
              </a:spcBef>
              <a:spcAft>
                <a:spcPts val="0"/>
              </a:spcAft>
              <a:buClr>
                <a:srgbClr val="FFFFFF"/>
              </a:buClr>
              <a:buSzTx/>
              <a:buFont typeface="Arial" pitchFamily="34" charset="0"/>
              <a:buChar char="•"/>
              <a:tabLst/>
              <a:defRPr sz="2000" b="0">
                <a:solidFill>
                  <a:schemeClr val="tx2"/>
                </a:solidFill>
                <a:latin typeface="Museo Sans For Dell" pitchFamily="2" charset="0"/>
              </a:defRPr>
            </a:lvl1pPr>
            <a:lvl2pPr marL="574675" marR="0" indent="-223838" algn="l" defTabSz="914400" rtl="0" eaLnBrk="1" fontAlgn="base" latinLnBrk="0" hangingPunct="1">
              <a:lnSpc>
                <a:spcPct val="100000"/>
              </a:lnSpc>
              <a:spcBef>
                <a:spcPts val="300"/>
              </a:spcBef>
              <a:spcAft>
                <a:spcPts val="0"/>
              </a:spcAft>
              <a:buClr>
                <a:srgbClr val="FFFFFF"/>
              </a:buClr>
              <a:buSzPct val="100000"/>
              <a:buFont typeface="Museo Sans For Dell" pitchFamily="2" charset="0"/>
              <a:buChar char="–"/>
              <a:tabLst/>
              <a:defRPr sz="1800" b="0">
                <a:solidFill>
                  <a:schemeClr val="tx2"/>
                </a:solidFill>
                <a:latin typeface="Museo Sans For Dell" pitchFamily="2" charset="0"/>
              </a:defRPr>
            </a:lvl2pPr>
            <a:lvl3pPr marL="909638" marR="0" indent="-220663" algn="l" defTabSz="914400" rtl="0" eaLnBrk="1" fontAlgn="base" latinLnBrk="0" hangingPunct="1">
              <a:lnSpc>
                <a:spcPct val="100000"/>
              </a:lnSpc>
              <a:spcBef>
                <a:spcPts val="300"/>
              </a:spcBef>
              <a:spcAft>
                <a:spcPts val="0"/>
              </a:spcAft>
              <a:buClr>
                <a:srgbClr val="FFFFFF"/>
              </a:buClr>
              <a:buSzTx/>
              <a:buFont typeface="Museo Sans For Dell" pitchFamily="2" charset="0"/>
              <a:buChar char="–"/>
              <a:tabLst/>
              <a:defRPr sz="1600" b="0">
                <a:solidFill>
                  <a:schemeClr val="tx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marL="228600" marR="0" lvl="0" indent="-228600" algn="l" defTabSz="914400" rtl="0" eaLnBrk="1" fontAlgn="base" latinLnBrk="0" hangingPunct="1">
              <a:lnSpc>
                <a:spcPct val="90000"/>
              </a:lnSpc>
              <a:spcBef>
                <a:spcPts val="1200"/>
              </a:spcBef>
              <a:spcAft>
                <a:spcPts val="0"/>
              </a:spcAft>
              <a:buClr>
                <a:srgbClr val="FFFFFF"/>
              </a:buClr>
              <a:buSzTx/>
              <a:buFont typeface="Arial" pitchFamily="34" charset="0"/>
              <a:buChar char="•"/>
              <a:tabLst/>
              <a:defRPr/>
            </a:pPr>
            <a:r>
              <a:rPr kumimoji="0" lang="en-US" sz="1400" b="0" i="0" u="none" strike="noStrike" kern="0" cap="none" spc="0" normalizeH="0" baseline="0" noProof="0" dirty="0" smtClean="0">
                <a:ln>
                  <a:noFill/>
                </a:ln>
                <a:solidFill>
                  <a:srgbClr val="FFFFFF"/>
                </a:solidFill>
                <a:effectLst/>
                <a:uLnTx/>
                <a:uFillTx/>
                <a:latin typeface="Museo Sans For Dell" pitchFamily="2" charset="0"/>
              </a:rPr>
              <a:t>Click to edit title</a:t>
            </a:r>
          </a:p>
          <a:p>
            <a:pPr marL="574675" marR="0" lvl="1" indent="-223838" algn="l" defTabSz="914400" rtl="0" eaLnBrk="1" fontAlgn="base" latinLnBrk="0" hangingPunct="1">
              <a:lnSpc>
                <a:spcPct val="90000"/>
              </a:lnSpc>
              <a:spcBef>
                <a:spcPts val="300"/>
              </a:spcBef>
              <a:spcAft>
                <a:spcPts val="0"/>
              </a:spcAft>
              <a:buClr>
                <a:srgbClr val="FFFFFF"/>
              </a:buClr>
              <a:buSzPct val="100000"/>
              <a:buFont typeface="Museo Sans For Dell" pitchFamily="2" charset="0"/>
              <a:buChar char="–"/>
              <a:tabLst/>
              <a:defRPr/>
            </a:pPr>
            <a:r>
              <a:rPr kumimoji="0" lang="en-US" sz="1200" b="0" i="0" u="none" strike="noStrike" kern="0" cap="none" spc="0" normalizeH="0" baseline="0" noProof="0" dirty="0" smtClean="0">
                <a:ln>
                  <a:noFill/>
                </a:ln>
                <a:solidFill>
                  <a:srgbClr val="FFFFFF"/>
                </a:solidFill>
                <a:effectLst/>
                <a:uLnTx/>
                <a:uFillTx/>
                <a:latin typeface="Museo Sans For Dell" pitchFamily="2" charset="0"/>
              </a:rPr>
              <a:t>Second level</a:t>
            </a:r>
          </a:p>
          <a:p>
            <a:pPr marL="909638" marR="0" lvl="2" indent="-220663" algn="l" defTabSz="914400" rtl="0" eaLnBrk="1" fontAlgn="base" latinLnBrk="0" hangingPunct="1">
              <a:lnSpc>
                <a:spcPct val="90000"/>
              </a:lnSpc>
              <a:spcBef>
                <a:spcPts val="300"/>
              </a:spcBef>
              <a:spcAft>
                <a:spcPts val="0"/>
              </a:spcAft>
              <a:buClr>
                <a:srgbClr val="FFFFFF"/>
              </a:buClr>
              <a:buSzTx/>
              <a:buFont typeface="Museo Sans For Dell" pitchFamily="2" charset="0"/>
              <a:buChar char="–"/>
              <a:tabLst/>
              <a:defRPr/>
            </a:pPr>
            <a:r>
              <a:rPr kumimoji="0" lang="en-US" sz="1000" b="0" i="0" u="none" strike="noStrike" kern="0" cap="none" spc="0" normalizeH="0" baseline="0" noProof="0" dirty="0" smtClean="0">
                <a:ln>
                  <a:noFill/>
                </a:ln>
                <a:solidFill>
                  <a:srgbClr val="FFFFFF"/>
                </a:solidFill>
                <a:effectLst/>
                <a:uLnTx/>
                <a:uFillTx/>
                <a:latin typeface="Museo Sans For Dell" pitchFamily="2" charset="0"/>
              </a:rPr>
              <a:t>Third level</a:t>
            </a:r>
          </a:p>
        </p:txBody>
      </p:sp>
      <p:sp>
        <p:nvSpPr>
          <p:cNvPr id="6" name="Title 1"/>
          <p:cNvSpPr>
            <a:spLocks noGrp="1"/>
          </p:cNvSpPr>
          <p:nvPr>
            <p:ph type="title" hasCustomPrompt="1"/>
          </p:nvPr>
        </p:nvSpPr>
        <p:spPr>
          <a:xfrm>
            <a:off x="274321" y="277946"/>
            <a:ext cx="7955280" cy="640080"/>
          </a:xfrm>
        </p:spPr>
        <p:txBody>
          <a:bodyPr>
            <a:normAutofit/>
          </a:bodyPr>
          <a:lstStyle/>
          <a:p>
            <a:r>
              <a:rPr lang="en-US" dirty="0" smtClean="0"/>
              <a:t>Click to edit content page title</a:t>
            </a:r>
            <a:endParaRPr lang="en-US" dirty="0"/>
          </a:p>
        </p:txBody>
      </p:sp>
    </p:spTree>
    <p:extLst>
      <p:ext uri="{BB962C8B-B14F-4D97-AF65-F5344CB8AC3E}">
        <p14:creationId xmlns:p14="http://schemas.microsoft.com/office/powerpoint/2010/main" val="2847001837"/>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Dell Blue backgroun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1" y="277946"/>
            <a:ext cx="7955280" cy="640080"/>
          </a:xfrm>
        </p:spPr>
        <p:txBody>
          <a:bodyPr>
            <a:normAutofit/>
          </a:bodyPr>
          <a:lstStyle/>
          <a:p>
            <a:r>
              <a:rPr lang="en-US" dirty="0" smtClean="0"/>
              <a:t>Click to edit content page title</a:t>
            </a:r>
            <a:endParaRPr lang="en-US" dirty="0"/>
          </a:p>
        </p:txBody>
      </p:sp>
    </p:spTree>
    <p:extLst>
      <p:ext uri="{BB962C8B-B14F-4D97-AF65-F5344CB8AC3E}">
        <p14:creationId xmlns:p14="http://schemas.microsoft.com/office/powerpoint/2010/main" val="1716318195"/>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Dell Blue background ">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504267"/>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ll Blue divider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1748272"/>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4055386972"/>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5" y="274323"/>
            <a:ext cx="5200791" cy="1661993"/>
          </a:xfrm>
        </p:spPr>
        <p:txBody>
          <a:bodyPr wrap="square" anchor="t"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5" y="2252136"/>
            <a:ext cx="5200791" cy="276999"/>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pic>
        <p:nvPicPr>
          <p:cNvPr id="7" name="Picture 9" descr="white"/>
          <p:cNvPicPr>
            <a:picLocks noChangeAspect="1" noChangeArrowheads="1"/>
          </p:cNvPicPr>
          <p:nvPr userDrawn="1"/>
        </p:nvPicPr>
        <p:blipFill>
          <a:blip r:embed="rId3" cstate="screen"/>
          <a:srcRect/>
          <a:stretch>
            <a:fillRect/>
          </a:stretch>
        </p:blipFill>
        <p:spPr bwMode="black">
          <a:xfrm>
            <a:off x="7823205" y="3816265"/>
            <a:ext cx="1023493" cy="1023494"/>
          </a:xfrm>
          <a:prstGeom prst="rect">
            <a:avLst/>
          </a:prstGeom>
          <a:noFill/>
          <a:ln w="9525">
            <a:noFill/>
            <a:miter lim="800000"/>
            <a:headEnd/>
            <a:tailEnd/>
          </a:ln>
        </p:spPr>
      </p:pic>
    </p:spTree>
    <p:extLst>
      <p:ext uri="{BB962C8B-B14F-4D97-AF65-F5344CB8AC3E}">
        <p14:creationId xmlns:p14="http://schemas.microsoft.com/office/powerpoint/2010/main" val="2758418532"/>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5" y="274323"/>
            <a:ext cx="5200791" cy="1661993"/>
          </a:xfrm>
        </p:spPr>
        <p:txBody>
          <a:bodyPr wrap="square" anchor="t"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5" y="2252136"/>
            <a:ext cx="5200791" cy="307777"/>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pic>
        <p:nvPicPr>
          <p:cNvPr id="7" name="Picture 9" descr="white"/>
          <p:cNvPicPr>
            <a:picLocks noChangeAspect="1" noChangeArrowheads="1"/>
          </p:cNvPicPr>
          <p:nvPr userDrawn="1"/>
        </p:nvPicPr>
        <p:blipFill>
          <a:blip r:embed="rId3" cstate="screen"/>
          <a:srcRect/>
          <a:stretch>
            <a:fillRect/>
          </a:stretch>
        </p:blipFill>
        <p:spPr bwMode="black">
          <a:xfrm>
            <a:off x="7823205" y="3816265"/>
            <a:ext cx="1023493" cy="1023494"/>
          </a:xfrm>
          <a:prstGeom prst="rect">
            <a:avLst/>
          </a:prstGeom>
          <a:noFill/>
          <a:ln w="9525">
            <a:noFill/>
            <a:miter lim="800000"/>
            <a:headEnd/>
            <a:tailEnd/>
          </a:ln>
        </p:spPr>
      </p:pic>
    </p:spTree>
    <p:extLst>
      <p:ext uri="{BB962C8B-B14F-4D97-AF65-F5344CB8AC3E}">
        <p14:creationId xmlns:p14="http://schemas.microsoft.com/office/powerpoint/2010/main" val="2758418532"/>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387798"/>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ll Blue divider slide ">
    <p:bg>
      <p:bgPr>
        <a:solidFill>
          <a:schemeClr val="bg1"/>
        </a:solidFill>
        <a:effectLst/>
      </p:bgPr>
    </p:bg>
    <p:spTree>
      <p:nvGrpSpPr>
        <p:cNvPr id="1" name=""/>
        <p:cNvGrpSpPr/>
        <p:nvPr/>
      </p:nvGrpSpPr>
      <p:grpSpPr>
        <a:xfrm>
          <a:off x="0" y="0"/>
          <a:ext cx="0" cy="0"/>
          <a:chOff x="0" y="0"/>
          <a:chExt cx="0" cy="0"/>
        </a:xfrm>
      </p:grpSpPr>
      <p:sp>
        <p:nvSpPr>
          <p:cNvPr id="7" name="fl" descr="                        Dell - Restricted - Confidential"/>
          <p:cNvSpPr txBox="1"/>
          <p:nvPr userDrawn="1"/>
        </p:nvSpPr>
        <p:spPr>
          <a:xfrm>
            <a:off x="0" y="4963414"/>
            <a:ext cx="9144000" cy="210058"/>
          </a:xfrm>
          <a:prstGeom prst="rect">
            <a:avLst/>
          </a:prstGeom>
          <a:solidFill>
            <a:schemeClr val="bg1"/>
          </a:solidFill>
        </p:spPr>
        <p:txBody>
          <a:bodyPr vert="horz" wrap="square" rtlCol="0">
            <a:spAutoFit/>
          </a:bodyPr>
          <a:lstStyle/>
          <a:p>
            <a:pPr algn="l">
              <a:lnSpc>
                <a:spcPct val="90000"/>
              </a:lnSpc>
              <a:spcBef>
                <a:spcPts val="100"/>
              </a:spcBef>
              <a:spcAft>
                <a:spcPts val="100"/>
              </a:spcAft>
            </a:pPr>
            <a:r>
              <a:rPr lang="en-US" sz="850" b="1" i="0" u="none" baseline="0" dirty="0" smtClean="0">
                <a:solidFill>
                  <a:srgbClr val="7F7F7F"/>
                </a:solidFill>
                <a:latin typeface="museo sans for dell"/>
              </a:rPr>
              <a:t>                        Dell - Restricted - Confidential</a:t>
            </a:r>
          </a:p>
        </p:txBody>
      </p:sp>
      <p:sp>
        <p:nvSpPr>
          <p:cNvPr id="4" name="Title 1"/>
          <p:cNvSpPr>
            <a:spLocks noGrp="1"/>
          </p:cNvSpPr>
          <p:nvPr>
            <p:ph type="title" hasCustomPrompt="1"/>
          </p:nvPr>
        </p:nvSpPr>
        <p:spPr>
          <a:xfrm>
            <a:off x="274320" y="1748272"/>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4" descr="dell_white_logo.png"/>
          <p:cNvPicPr>
            <a:picLocks noChangeAspect="1"/>
          </p:cNvPicPr>
          <p:nvPr userDrawn="1"/>
        </p:nvPicPr>
        <p:blipFill>
          <a:blip r:embed="rId2" cstate="screen"/>
          <a:stretch>
            <a:fillRect/>
          </a:stretch>
        </p:blipFill>
        <p:spPr bwMode="black">
          <a:xfrm>
            <a:off x="8415544" y="4459995"/>
            <a:ext cx="475125" cy="475126"/>
          </a:xfrm>
          <a:prstGeom prst="rect">
            <a:avLst/>
          </a:prstGeom>
        </p:spPr>
      </p:pic>
    </p:spTree>
    <p:extLst>
      <p:ext uri="{BB962C8B-B14F-4D97-AF65-F5344CB8AC3E}">
        <p14:creationId xmlns:p14="http://schemas.microsoft.com/office/powerpoint/2010/main" val="3610296719"/>
      </p:ext>
    </p:extLst>
  </p:cSld>
  <p:clrMapOvr>
    <a:masterClrMapping/>
  </p:clrMapOvr>
  <p:transition spd="med">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86314934"/>
      </p:ext>
    </p:extLst>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Dell Blue footer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2375755"/>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Dell Blue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19170122"/>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Dell Blue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3" y="274319"/>
            <a:ext cx="4285278"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1" y="1280160"/>
            <a:ext cx="428386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0437661"/>
      </p:ext>
    </p:extLst>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Dell Blue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5" y="274323"/>
            <a:ext cx="5245947"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819150"/>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589096633"/>
      </p:ext>
    </p:extLst>
  </p:cSld>
  <p:clrMapOvr>
    <a:masterClrMapping/>
  </p:clrMapOvr>
  <p:transition spd="med">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Dell Blue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2"/>
            <a:ext cx="429768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1" y="1554480"/>
            <a:ext cx="42976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1113348"/>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976090022"/>
      </p:ext>
    </p:extLst>
  </p:cSld>
  <p:clrMapOvr>
    <a:masterClrMapping/>
  </p:clrMapOvr>
  <p:transition spd="med">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Dell Blue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9"/>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3454139426"/>
      </p:ext>
    </p:extLst>
  </p:cSld>
  <p:clrMapOvr>
    <a:masterClrMapping/>
  </p:clrMapOvr>
  <p:transition spd="med">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mage with Dell Blue footer ">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l"/>
          <p:cNvSpPr txBox="1"/>
          <p:nvPr userDrawn="1"/>
        </p:nvSpPr>
        <p:spPr>
          <a:xfrm>
            <a:off x="0" y="4963414"/>
            <a:ext cx="9144000" cy="210058"/>
          </a:xfrm>
          <a:prstGeom prst="rect">
            <a:avLst/>
          </a:prstGeom>
          <a:solidFill>
            <a:schemeClr val="bg1"/>
          </a:solidFill>
        </p:spPr>
        <p:txBody>
          <a:bodyPr vert="horz" wrap="square" rtlCol="0">
            <a:spAutoFit/>
          </a:bodyPr>
          <a:lstStyle/>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spTree>
    <p:extLst>
      <p:ext uri="{BB962C8B-B14F-4D97-AF65-F5344CB8AC3E}">
        <p14:creationId xmlns:p14="http://schemas.microsoft.com/office/powerpoint/2010/main" val="2392889993"/>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5" y="274323"/>
            <a:ext cx="5200791" cy="1661993"/>
          </a:xfrm>
        </p:spPr>
        <p:txBody>
          <a:bodyPr wrap="square" anchor="t"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5" y="2252136"/>
            <a:ext cx="5200791" cy="307777"/>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pic>
        <p:nvPicPr>
          <p:cNvPr id="7" name="Picture 9" descr="white"/>
          <p:cNvPicPr>
            <a:picLocks noChangeAspect="1" noChangeArrowheads="1"/>
          </p:cNvPicPr>
          <p:nvPr userDrawn="1"/>
        </p:nvPicPr>
        <p:blipFill>
          <a:blip r:embed="rId3" cstate="screen"/>
          <a:srcRect/>
          <a:stretch>
            <a:fillRect/>
          </a:stretch>
        </p:blipFill>
        <p:spPr bwMode="black">
          <a:xfrm>
            <a:off x="7823205" y="3816265"/>
            <a:ext cx="1023493" cy="1023494"/>
          </a:xfrm>
          <a:prstGeom prst="rect">
            <a:avLst/>
          </a:prstGeom>
          <a:noFill/>
          <a:ln w="9525">
            <a:noFill/>
            <a:miter lim="800000"/>
            <a:headEnd/>
            <a:tailEnd/>
          </a:ln>
        </p:spPr>
      </p:pic>
    </p:spTree>
    <p:extLst>
      <p:ext uri="{BB962C8B-B14F-4D97-AF65-F5344CB8AC3E}">
        <p14:creationId xmlns:p14="http://schemas.microsoft.com/office/powerpoint/2010/main" val="2758418532"/>
      </p:ext>
    </p:extLst>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l Gray divider slide">
    <p:bg>
      <p:bgPr>
        <a:solidFill>
          <a:srgbClr val="AAAAAA"/>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2"/>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8415544" y="4459995"/>
            <a:ext cx="475125" cy="475126"/>
          </a:xfrm>
          <a:prstGeom prst="rect">
            <a:avLst/>
          </a:prstGeom>
        </p:spPr>
      </p:pic>
    </p:spTree>
    <p:extLst>
      <p:ext uri="{BB962C8B-B14F-4D97-AF65-F5344CB8AC3E}">
        <p14:creationId xmlns:p14="http://schemas.microsoft.com/office/powerpoint/2010/main" val="3265548423"/>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Dell Gray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8257260"/>
      </p:ext>
    </p:extLst>
  </p:cSld>
  <p:clrMapOvr>
    <a:masterClrMapping/>
  </p:clrMapOvr>
  <p:transition spd="med">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Dell Gray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42729305"/>
      </p:ext>
    </p:extLst>
  </p:cSld>
  <p:clrMapOvr>
    <a:masterClrMapping/>
  </p:clrMapOvr>
  <p:transition spd="med">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Dell Gray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94846606"/>
      </p:ext>
    </p:extLst>
  </p:cSld>
  <p:clrMapOvr>
    <a:masterClrMapping/>
  </p:clrMapOvr>
  <p:transition spd="med">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Dell Gray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3" y="274319"/>
            <a:ext cx="4285278"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1" y="1280160"/>
            <a:ext cx="428386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04837059"/>
      </p:ext>
    </p:extLst>
  </p:cSld>
  <p:clrMapOvr>
    <a:masterClrMapping/>
  </p:clrMapOvr>
  <p:transition spd="med">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Dell Gray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5" y="274323"/>
            <a:ext cx="5245947"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819150"/>
            <a:ext cx="4297680" cy="238842"/>
          </a:xfrm>
        </p:spPr>
        <p:txBody>
          <a:bodyPr/>
          <a:lstStyle>
            <a:lvl1pPr marL="0" indent="0">
              <a:buNone/>
              <a:defRPr b="1">
                <a:solidFill>
                  <a:srgbClr val="AAAAAA"/>
                </a:solidFill>
              </a:defRPr>
            </a:lvl1pPr>
          </a:lstStyle>
          <a:p>
            <a:pPr lvl="0"/>
            <a:r>
              <a:rPr lang="en-US" dirty="0" smtClean="0"/>
              <a:t>Subhead</a:t>
            </a:r>
            <a:endParaRPr lang="en-US" dirty="0"/>
          </a:p>
        </p:txBody>
      </p:sp>
    </p:spTree>
    <p:extLst>
      <p:ext uri="{BB962C8B-B14F-4D97-AF65-F5344CB8AC3E}">
        <p14:creationId xmlns:p14="http://schemas.microsoft.com/office/powerpoint/2010/main" val="1076650276"/>
      </p:ext>
    </p:extLst>
  </p:cSld>
  <p:clrMapOvr>
    <a:masterClrMapping/>
  </p:clrMapOvr>
  <p:transition spd="med">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Dell Gray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2"/>
            <a:ext cx="429768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1" y="1554480"/>
            <a:ext cx="42976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1113348"/>
            <a:ext cx="4297680" cy="238842"/>
          </a:xfrm>
        </p:spPr>
        <p:txBody>
          <a:bodyPr/>
          <a:lstStyle>
            <a:lvl1pPr marL="0" indent="0">
              <a:buNone/>
              <a:defRPr b="1">
                <a:solidFill>
                  <a:srgbClr val="AAAAAA"/>
                </a:solidFill>
              </a:defRPr>
            </a:lvl1pPr>
          </a:lstStyle>
          <a:p>
            <a:pPr lvl="0"/>
            <a:r>
              <a:rPr lang="en-US" dirty="0" smtClean="0"/>
              <a:t>Subhead</a:t>
            </a:r>
            <a:endParaRPr lang="en-US" dirty="0"/>
          </a:p>
        </p:txBody>
      </p:sp>
    </p:spTree>
    <p:extLst>
      <p:ext uri="{BB962C8B-B14F-4D97-AF65-F5344CB8AC3E}">
        <p14:creationId xmlns:p14="http://schemas.microsoft.com/office/powerpoint/2010/main" val="1413799226"/>
      </p:ext>
    </p:extLst>
  </p:cSld>
  <p:clrMapOvr>
    <a:masterClrMapping/>
  </p:clrMapOvr>
  <p:transition spd="med">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Dell Gray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9"/>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3947609289"/>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54111004"/>
      </p:ext>
    </p:extLst>
  </p:cSld>
  <p:clrMapOvr>
    <a:masterClrMapping/>
  </p:clrMapOvr>
  <p:transition spd="med">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age with Dell Gray footer ">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fl"/>
          <p:cNvSpPr txBox="1"/>
          <p:nvPr userDrawn="1"/>
        </p:nvSpPr>
        <p:spPr>
          <a:xfrm>
            <a:off x="0" y="4963414"/>
            <a:ext cx="9144000" cy="210058"/>
          </a:xfrm>
          <a:prstGeom prst="rect">
            <a:avLst/>
          </a:prstGeom>
          <a:solidFill>
            <a:srgbClr val="AAAAAA"/>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3106597896"/>
      </p:ext>
    </p:extLst>
  </p:cSld>
  <p:clrMapOvr>
    <a:masterClrMapping/>
  </p:clrMapOvr>
  <p:transition spd="med">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5" y="274323"/>
            <a:ext cx="5200791" cy="1661993"/>
          </a:xfrm>
        </p:spPr>
        <p:txBody>
          <a:bodyPr wrap="square" anchor="t"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5" y="2252136"/>
            <a:ext cx="5200791" cy="307777"/>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pic>
        <p:nvPicPr>
          <p:cNvPr id="7" name="Picture 9" descr="white"/>
          <p:cNvPicPr>
            <a:picLocks noChangeAspect="1" noChangeArrowheads="1"/>
          </p:cNvPicPr>
          <p:nvPr userDrawn="1"/>
        </p:nvPicPr>
        <p:blipFill>
          <a:blip r:embed="rId3" cstate="screen"/>
          <a:srcRect/>
          <a:stretch>
            <a:fillRect/>
          </a:stretch>
        </p:blipFill>
        <p:spPr bwMode="black">
          <a:xfrm>
            <a:off x="7823205" y="3816265"/>
            <a:ext cx="1023493" cy="1023494"/>
          </a:xfrm>
          <a:prstGeom prst="rect">
            <a:avLst/>
          </a:prstGeom>
          <a:noFill/>
          <a:ln w="9525">
            <a:noFill/>
            <a:miter lim="800000"/>
            <a:headEnd/>
            <a:tailEnd/>
          </a:ln>
        </p:spPr>
      </p:pic>
    </p:spTree>
    <p:extLst>
      <p:ext uri="{BB962C8B-B14F-4D97-AF65-F5344CB8AC3E}">
        <p14:creationId xmlns:p14="http://schemas.microsoft.com/office/powerpoint/2010/main" val="2758418532"/>
      </p:ext>
    </p:extLst>
  </p:cSld>
  <p:clrMapOvr>
    <a:masterClrMapping/>
  </p:clrMapOvr>
  <p:transition spd="med">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54111004"/>
      </p:ext>
    </p:extLst>
  </p:cSld>
  <p:clrMapOvr>
    <a:masterClrMapping/>
  </p:clrMapOvr>
  <p:transition spd="med">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ell Dark Blue divider slide">
    <p:bg>
      <p:bgPr>
        <a:solidFill>
          <a:srgbClr val="00447C"/>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2"/>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8415544" y="4459995"/>
            <a:ext cx="475125" cy="475126"/>
          </a:xfrm>
          <a:prstGeom prst="rect">
            <a:avLst/>
          </a:prstGeom>
        </p:spPr>
      </p:pic>
    </p:spTree>
    <p:extLst>
      <p:ext uri="{BB962C8B-B14F-4D97-AF65-F5344CB8AC3E}">
        <p14:creationId xmlns:p14="http://schemas.microsoft.com/office/powerpoint/2010/main" val="1994142162"/>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61504521"/>
      </p:ext>
    </p:extLst>
  </p:cSld>
  <p:clrMapOvr>
    <a:masterClrMapping/>
  </p:clrMapOvr>
  <p:transition spd="med">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04785095"/>
      </p:ext>
    </p:extLst>
  </p:cSld>
  <p:clrMapOvr>
    <a:masterClrMapping/>
  </p:clrMapOvr>
  <p:transition spd="med">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63614928"/>
      </p:ext>
    </p:extLst>
  </p:cSld>
  <p:clrMapOvr>
    <a:masterClrMapping/>
  </p:clrMapOvr>
  <p:transition spd="med">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3" y="274319"/>
            <a:ext cx="4285278"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1" y="1280160"/>
            <a:ext cx="428386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21837565"/>
      </p:ext>
    </p:extLst>
  </p:cSld>
  <p:clrMapOvr>
    <a:masterClrMapping/>
  </p:clrMapOvr>
  <p:transition spd="med">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3"/>
            <a:ext cx="5945858"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819150"/>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385845198"/>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24378676"/>
      </p:ext>
    </p:extLst>
  </p:cSld>
  <p:clrMapOvr>
    <a:masterClrMapping/>
  </p:clrMapOvr>
  <p:transition spd="med">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2"/>
            <a:ext cx="429768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1" y="1554480"/>
            <a:ext cx="42976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1113348"/>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2996620796"/>
      </p:ext>
    </p:extLst>
  </p:cSld>
  <p:clrMapOvr>
    <a:masterClrMapping/>
  </p:clrMapOvr>
  <p:transition spd="med">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9"/>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1343509151"/>
      </p:ext>
    </p:extLst>
  </p:cSld>
  <p:clrMapOvr>
    <a:masterClrMapping/>
  </p:clrMapOvr>
  <p:transition spd="med">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age with Dell Dark Blue footer ">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fl"/>
          <p:cNvSpPr txBox="1"/>
          <p:nvPr userDrawn="1"/>
        </p:nvSpPr>
        <p:spPr>
          <a:xfrm>
            <a:off x="0" y="4963414"/>
            <a:ext cx="9144000" cy="210058"/>
          </a:xfrm>
          <a:prstGeom prst="rect">
            <a:avLst/>
          </a:prstGeom>
          <a:solidFill>
            <a:srgbClr val="00447C"/>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3720534395"/>
      </p:ext>
    </p:extLst>
  </p:cSld>
  <p:clrMapOvr>
    <a:masterClrMapping/>
  </p:clrMapOvr>
  <p:transition spd="med">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5" y="274323"/>
            <a:ext cx="5200791" cy="1661993"/>
          </a:xfrm>
        </p:spPr>
        <p:txBody>
          <a:bodyPr wrap="square" anchor="t"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5" y="2252136"/>
            <a:ext cx="5200791" cy="307777"/>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pic>
        <p:nvPicPr>
          <p:cNvPr id="7" name="Picture 9" descr="white"/>
          <p:cNvPicPr>
            <a:picLocks noChangeAspect="1" noChangeArrowheads="1"/>
          </p:cNvPicPr>
          <p:nvPr userDrawn="1"/>
        </p:nvPicPr>
        <p:blipFill>
          <a:blip r:embed="rId3" cstate="screen"/>
          <a:srcRect/>
          <a:stretch>
            <a:fillRect/>
          </a:stretch>
        </p:blipFill>
        <p:spPr bwMode="black">
          <a:xfrm>
            <a:off x="7823205" y="3816265"/>
            <a:ext cx="1023493" cy="1023494"/>
          </a:xfrm>
          <a:prstGeom prst="rect">
            <a:avLst/>
          </a:prstGeom>
          <a:noFill/>
          <a:ln w="9525">
            <a:noFill/>
            <a:miter lim="800000"/>
            <a:headEnd/>
            <a:tailEnd/>
          </a:ln>
        </p:spPr>
      </p:pic>
    </p:spTree>
    <p:extLst>
      <p:ext uri="{BB962C8B-B14F-4D97-AF65-F5344CB8AC3E}">
        <p14:creationId xmlns:p14="http://schemas.microsoft.com/office/powerpoint/2010/main" val="2758418532"/>
      </p:ext>
    </p:extLst>
  </p:cSld>
  <p:clrMapOvr>
    <a:masterClrMapping/>
  </p:clrMapOvr>
  <p:transition spd="med">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54111004"/>
      </p:ext>
    </p:extLst>
  </p:cSld>
  <p:clrMapOvr>
    <a:masterClrMapping/>
  </p:clrMapOvr>
  <p:transition spd="med">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ell Teal divider slide">
    <p:bg>
      <p:bgPr>
        <a:solidFill>
          <a:srgbClr val="74CAC7"/>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2"/>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8415544" y="4459995"/>
            <a:ext cx="475125" cy="475126"/>
          </a:xfrm>
          <a:prstGeom prst="rect">
            <a:avLst/>
          </a:prstGeom>
        </p:spPr>
      </p:pic>
    </p:spTree>
    <p:extLst>
      <p:ext uri="{BB962C8B-B14F-4D97-AF65-F5344CB8AC3E}">
        <p14:creationId xmlns:p14="http://schemas.microsoft.com/office/powerpoint/2010/main" val="2919792390"/>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Dell Teal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02545267"/>
      </p:ext>
    </p:extLst>
  </p:cSld>
  <p:clrMapOvr>
    <a:masterClrMapping/>
  </p:clrMapOvr>
  <p:transition spd="med">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Dell Teal footer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70772802"/>
      </p:ext>
    </p:extLst>
  </p:cSld>
  <p:clrMapOvr>
    <a:masterClrMapping/>
  </p:clrMapOvr>
  <p:transition spd="med">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Dell Teal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39769246"/>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3" y="274319"/>
            <a:ext cx="4285278"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1" y="1280160"/>
            <a:ext cx="428386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4754075"/>
      </p:ext>
    </p:extLst>
  </p:cSld>
  <p:clrMapOvr>
    <a:masterClrMapping/>
  </p:clrMapOvr>
  <p:transition spd="med">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Dell Teal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3" y="274319"/>
            <a:ext cx="4285278"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1" y="1280160"/>
            <a:ext cx="428386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85224609"/>
      </p:ext>
    </p:extLst>
  </p:cSld>
  <p:clrMapOvr>
    <a:masterClrMapping/>
  </p:clrMapOvr>
  <p:transition spd="med">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Dell Teal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3"/>
            <a:ext cx="5392702"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819150"/>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3854225711"/>
      </p:ext>
    </p:extLst>
  </p:cSld>
  <p:clrMapOvr>
    <a:masterClrMapping/>
  </p:clrMapOvr>
  <p:transition spd="med">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Dell Teal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2"/>
            <a:ext cx="429768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1" y="1554480"/>
            <a:ext cx="42976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1113348"/>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232238620"/>
      </p:ext>
    </p:extLst>
  </p:cSld>
  <p:clrMapOvr>
    <a:masterClrMapping/>
  </p:clrMapOvr>
  <p:transition spd="med">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Dell Teal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9"/>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617744587"/>
      </p:ext>
    </p:extLst>
  </p:cSld>
  <p:clrMapOvr>
    <a:masterClrMapping/>
  </p:clrMapOvr>
  <p:transition spd="med">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Image with Dell Teal footer ">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fl"/>
          <p:cNvSpPr txBox="1"/>
          <p:nvPr userDrawn="1"/>
        </p:nvSpPr>
        <p:spPr>
          <a:xfrm>
            <a:off x="0" y="4963414"/>
            <a:ext cx="9144000" cy="210058"/>
          </a:xfrm>
          <a:prstGeom prst="rect">
            <a:avLst/>
          </a:prstGeom>
          <a:solidFill>
            <a:srgbClr val="74CAC7"/>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3332108257"/>
      </p:ext>
    </p:extLst>
  </p:cSld>
  <p:clrMapOvr>
    <a:masterClrMapping/>
  </p:clrMapOvr>
  <p:transition spd="med">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5" y="274323"/>
            <a:ext cx="5200791" cy="1661993"/>
          </a:xfrm>
        </p:spPr>
        <p:txBody>
          <a:bodyPr wrap="square" anchor="t"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5" y="2252136"/>
            <a:ext cx="5200791" cy="307777"/>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pic>
        <p:nvPicPr>
          <p:cNvPr id="7" name="Picture 9" descr="white"/>
          <p:cNvPicPr>
            <a:picLocks noChangeAspect="1" noChangeArrowheads="1"/>
          </p:cNvPicPr>
          <p:nvPr userDrawn="1"/>
        </p:nvPicPr>
        <p:blipFill>
          <a:blip r:embed="rId3" cstate="screen"/>
          <a:srcRect/>
          <a:stretch>
            <a:fillRect/>
          </a:stretch>
        </p:blipFill>
        <p:spPr bwMode="black">
          <a:xfrm>
            <a:off x="7823205" y="3816265"/>
            <a:ext cx="1023493" cy="1023494"/>
          </a:xfrm>
          <a:prstGeom prst="rect">
            <a:avLst/>
          </a:prstGeom>
          <a:noFill/>
          <a:ln w="9525">
            <a:noFill/>
            <a:miter lim="800000"/>
            <a:headEnd/>
            <a:tailEnd/>
          </a:ln>
        </p:spPr>
      </p:pic>
    </p:spTree>
    <p:extLst>
      <p:ext uri="{BB962C8B-B14F-4D97-AF65-F5344CB8AC3E}">
        <p14:creationId xmlns:p14="http://schemas.microsoft.com/office/powerpoint/2010/main" val="2758418532"/>
      </p:ext>
    </p:extLst>
  </p:cSld>
  <p:clrMapOvr>
    <a:masterClrMapping/>
  </p:clrMapOvr>
  <p:transition spd="med">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54111004"/>
      </p:ext>
    </p:extLst>
  </p:cSld>
  <p:clrMapOvr>
    <a:masterClrMapping/>
  </p:clrMapOvr>
  <p:transition spd="med">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ell Green divider slide">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2"/>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8415544" y="4459995"/>
            <a:ext cx="475125" cy="475126"/>
          </a:xfrm>
          <a:prstGeom prst="rect">
            <a:avLst/>
          </a:prstGeom>
        </p:spPr>
      </p:pic>
    </p:spTree>
    <p:extLst>
      <p:ext uri="{BB962C8B-B14F-4D97-AF65-F5344CB8AC3E}">
        <p14:creationId xmlns:p14="http://schemas.microsoft.com/office/powerpoint/2010/main" val="1502156822"/>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Dell Green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10941621"/>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5" y="274323"/>
            <a:ext cx="5042747"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819150"/>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3993007370"/>
      </p:ext>
    </p:extLst>
  </p:cSld>
  <p:clrMapOvr>
    <a:masterClrMapping/>
  </p:clrMapOvr>
  <p:transition spd="med">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Dell Green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3652617"/>
      </p:ext>
    </p:extLst>
  </p:cSld>
  <p:clrMapOvr>
    <a:masterClrMapping/>
  </p:clrMapOvr>
  <p:transition spd="med">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Dell Green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23768224"/>
      </p:ext>
    </p:extLst>
  </p:cSld>
  <p:clrMapOvr>
    <a:masterClrMapping/>
  </p:clrMapOvr>
  <p:transition spd="med">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Dell Green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3" y="274319"/>
            <a:ext cx="4285278"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1" y="1280160"/>
            <a:ext cx="428386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89492939"/>
      </p:ext>
    </p:extLst>
  </p:cSld>
  <p:clrMapOvr>
    <a:masterClrMapping/>
  </p:clrMapOvr>
  <p:transition spd="med">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Dell Green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3"/>
            <a:ext cx="4297680"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819150"/>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2506907099"/>
      </p:ext>
    </p:extLst>
  </p:cSld>
  <p:clrMapOvr>
    <a:masterClrMapping/>
  </p:clrMapOvr>
  <p:transition spd="med">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Dell Green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2"/>
            <a:ext cx="429768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1" y="1554480"/>
            <a:ext cx="42976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1113348"/>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391418642"/>
      </p:ext>
    </p:extLst>
  </p:cSld>
  <p:clrMapOvr>
    <a:masterClrMapping/>
  </p:clrMapOvr>
  <p:transition spd="med">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Dell Green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9"/>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2265413008"/>
      </p:ext>
    </p:extLst>
  </p:cSld>
  <p:clrMapOvr>
    <a:masterClrMapping/>
  </p:clrMapOvr>
  <p:transition spd="med">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Image with Dell Green foot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fl"/>
          <p:cNvSpPr txBox="1"/>
          <p:nvPr userDrawn="1"/>
        </p:nvSpPr>
        <p:spPr>
          <a:xfrm>
            <a:off x="0" y="4963414"/>
            <a:ext cx="9144000" cy="210058"/>
          </a:xfrm>
          <a:prstGeom prst="rect">
            <a:avLst/>
          </a:prstGeom>
          <a:solidFill>
            <a:schemeClr val="accent3"/>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1514399299"/>
      </p:ext>
    </p:extLst>
  </p:cSld>
  <p:clrMapOvr>
    <a:masterClrMapping/>
  </p:clrMapOvr>
  <p:transition spd="med">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5" y="274323"/>
            <a:ext cx="5200791" cy="1661993"/>
          </a:xfrm>
        </p:spPr>
        <p:txBody>
          <a:bodyPr wrap="square" anchor="t"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5" y="2252136"/>
            <a:ext cx="5200791" cy="307777"/>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pic>
        <p:nvPicPr>
          <p:cNvPr id="7" name="Picture 9" descr="white"/>
          <p:cNvPicPr>
            <a:picLocks noChangeAspect="1" noChangeArrowheads="1"/>
          </p:cNvPicPr>
          <p:nvPr userDrawn="1"/>
        </p:nvPicPr>
        <p:blipFill>
          <a:blip r:embed="rId3" cstate="screen"/>
          <a:srcRect/>
          <a:stretch>
            <a:fillRect/>
          </a:stretch>
        </p:blipFill>
        <p:spPr bwMode="black">
          <a:xfrm>
            <a:off x="7823205" y="3816265"/>
            <a:ext cx="1023493" cy="1023494"/>
          </a:xfrm>
          <a:prstGeom prst="rect">
            <a:avLst/>
          </a:prstGeom>
          <a:noFill/>
          <a:ln w="9525">
            <a:noFill/>
            <a:miter lim="800000"/>
            <a:headEnd/>
            <a:tailEnd/>
          </a:ln>
        </p:spPr>
      </p:pic>
    </p:spTree>
    <p:extLst>
      <p:ext uri="{BB962C8B-B14F-4D97-AF65-F5344CB8AC3E}">
        <p14:creationId xmlns:p14="http://schemas.microsoft.com/office/powerpoint/2010/main" val="2758418532"/>
      </p:ext>
    </p:extLst>
  </p:cSld>
  <p:clrMapOvr>
    <a:masterClrMapping/>
  </p:clrMapOvr>
  <p:transition spd="med">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ell Yellow divider slide">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2"/>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8415544" y="4459995"/>
            <a:ext cx="475125" cy="475126"/>
          </a:xfrm>
          <a:prstGeom prst="rect">
            <a:avLst/>
          </a:prstGeom>
        </p:spPr>
      </p:pic>
    </p:spTree>
    <p:extLst>
      <p:ext uri="{BB962C8B-B14F-4D97-AF65-F5344CB8AC3E}">
        <p14:creationId xmlns:p14="http://schemas.microsoft.com/office/powerpoint/2010/main" val="22297336"/>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2"/>
            <a:ext cx="429768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1" y="1554480"/>
            <a:ext cx="42976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1113348"/>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78229640"/>
      </p:ext>
    </p:extLst>
  </p:cSld>
  <p:clrMapOvr>
    <a:masterClrMapping/>
  </p:clrMapOvr>
  <p:transition spd="med">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Dell Yellow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08873814"/>
      </p:ext>
    </p:extLst>
  </p:cSld>
  <p:clrMapOvr>
    <a:masterClrMapping/>
  </p:clrMapOvr>
  <p:transition spd="med">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Dell Yellow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39223848"/>
      </p:ext>
    </p:extLst>
  </p:cSld>
  <p:clrMapOvr>
    <a:masterClrMapping/>
  </p:clrMapOvr>
  <p:transition spd="med">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ith Dell Yellow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3045047"/>
      </p:ext>
    </p:extLst>
  </p:cSld>
  <p:clrMapOvr>
    <a:masterClrMapping/>
  </p:clrMapOvr>
  <p:transition spd="med">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Dell Yellow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3" y="274319"/>
            <a:ext cx="4285278"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1" y="1280160"/>
            <a:ext cx="428386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4635083"/>
      </p:ext>
    </p:extLst>
  </p:cSld>
  <p:clrMapOvr>
    <a:masterClrMapping/>
  </p:clrMapOvr>
  <p:transition spd="med">
    <p:wipe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Dell Yellow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3"/>
            <a:ext cx="5392702"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819150"/>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2007680301"/>
      </p:ext>
    </p:extLst>
  </p:cSld>
  <p:clrMapOvr>
    <a:masterClrMapping/>
  </p:clrMapOvr>
  <p:transition spd="med">
    <p:wipe dir="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Dell Yellow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2"/>
            <a:ext cx="429768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1" y="1554480"/>
            <a:ext cx="42976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1113348"/>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003518134"/>
      </p:ext>
    </p:extLst>
  </p:cSld>
  <p:clrMapOvr>
    <a:masterClrMapping/>
  </p:clrMapOvr>
  <p:transition spd="med">
    <p:wipe dir="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with Dell Yellow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9"/>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1651029313"/>
      </p:ext>
    </p:extLst>
  </p:cSld>
  <p:clrMapOvr>
    <a:masterClrMapping/>
  </p:clrMapOvr>
  <p:transition spd="med">
    <p:wipe dir="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Image with Dell Yellow foot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fl"/>
          <p:cNvSpPr txBox="1"/>
          <p:nvPr userDrawn="1"/>
        </p:nvSpPr>
        <p:spPr>
          <a:xfrm>
            <a:off x="0" y="4963414"/>
            <a:ext cx="9144000" cy="210058"/>
          </a:xfrm>
          <a:prstGeom prst="rect">
            <a:avLst/>
          </a:prstGeom>
          <a:solidFill>
            <a:schemeClr val="accent4"/>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4208533543"/>
      </p:ext>
    </p:extLst>
  </p:cSld>
  <p:clrMapOvr>
    <a:masterClrMapping/>
  </p:clrMapOvr>
  <p:transition spd="med">
    <p:wipe dir="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ell Dark Red divider slide">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2"/>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8415544" y="4459995"/>
            <a:ext cx="475125" cy="475126"/>
          </a:xfrm>
          <a:prstGeom prst="rect">
            <a:avLst/>
          </a:prstGeom>
        </p:spPr>
      </p:pic>
    </p:spTree>
    <p:extLst>
      <p:ext uri="{BB962C8B-B14F-4D97-AF65-F5344CB8AC3E}">
        <p14:creationId xmlns:p14="http://schemas.microsoft.com/office/powerpoint/2010/main" val="2347025976"/>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Dell Dark Re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6753965"/>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9"/>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1775402808"/>
      </p:ext>
    </p:extLst>
  </p:cSld>
  <p:clrMapOvr>
    <a:masterClrMapping/>
  </p:clrMapOvr>
  <p:transition spd="med">
    <p:wipe dir="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with Dell Dark Red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53478711"/>
      </p:ext>
    </p:extLst>
  </p:cSld>
  <p:clrMapOvr>
    <a:masterClrMapping/>
  </p:clrMapOvr>
  <p:transition spd="med">
    <p:wipe dir="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Dell Dark Red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13667223"/>
      </p:ext>
    </p:extLst>
  </p:cSld>
  <p:clrMapOvr>
    <a:masterClrMapping/>
  </p:clrMapOvr>
  <p:transition spd="med">
    <p:wipe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with Dell Dark Red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3" y="274319"/>
            <a:ext cx="4285278"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1" y="1280160"/>
            <a:ext cx="428386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40565534"/>
      </p:ext>
    </p:extLst>
  </p:cSld>
  <p:clrMapOvr>
    <a:masterClrMapping/>
  </p:clrMapOvr>
  <p:transition spd="med">
    <p:wipe dir="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Dell Dark Red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3" y="274323"/>
            <a:ext cx="5911991"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819150"/>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743907657"/>
      </p:ext>
    </p:extLst>
  </p:cSld>
  <p:clrMapOvr>
    <a:masterClrMapping/>
  </p:clrMapOvr>
  <p:transition spd="med">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with Dell Dark Red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1" y="274322"/>
            <a:ext cx="429768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1" y="1554480"/>
            <a:ext cx="42976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1" y="1113348"/>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3573752090"/>
      </p:ext>
    </p:extLst>
  </p:cSld>
  <p:clrMapOvr>
    <a:masterClrMapping/>
  </p:clrMapOvr>
  <p:transition spd="med">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with Dell Dark Red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9"/>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1946534661"/>
      </p:ext>
    </p:extLst>
  </p:cSld>
  <p:clrMapOvr>
    <a:masterClrMapping/>
  </p:clrMapOvr>
  <p:transition spd="med">
    <p:wipe dir="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Image with Dell Dark Red foot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fl"/>
          <p:cNvSpPr txBox="1"/>
          <p:nvPr userDrawn="1"/>
        </p:nvSpPr>
        <p:spPr>
          <a:xfrm>
            <a:off x="0" y="4963414"/>
            <a:ext cx="9144000" cy="210058"/>
          </a:xfrm>
          <a:prstGeom prst="rect">
            <a:avLst/>
          </a:prstGeom>
          <a:solidFill>
            <a:schemeClr val="accent5"/>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823132305"/>
      </p:ext>
    </p:extLst>
  </p:cSld>
  <p:clrMapOvr>
    <a:masterClrMapping/>
  </p:clrMapOvr>
  <p:transition spd="med">
    <p:wipe dir="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ell Berry divider slide ">
    <p:bg>
      <p:bgPr>
        <a:solidFill>
          <a:schemeClr val="accent6"/>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320" y="1748272"/>
            <a:ext cx="6850901" cy="1495794"/>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4" name="Picture 3" descr="dell_white_logo.png"/>
          <p:cNvPicPr>
            <a:picLocks noChangeAspect="1"/>
          </p:cNvPicPr>
          <p:nvPr userDrawn="1"/>
        </p:nvPicPr>
        <p:blipFill>
          <a:blip r:embed="rId2" cstate="screen"/>
          <a:stretch>
            <a:fillRect/>
          </a:stretch>
        </p:blipFill>
        <p:spPr bwMode="black">
          <a:xfrm>
            <a:off x="8415544" y="4459995"/>
            <a:ext cx="475125" cy="475126"/>
          </a:xfrm>
          <a:prstGeom prst="rect">
            <a:avLst/>
          </a:prstGeom>
        </p:spPr>
      </p:pic>
    </p:spTree>
    <p:extLst>
      <p:ext uri="{BB962C8B-B14F-4D97-AF65-F5344CB8AC3E}">
        <p14:creationId xmlns:p14="http://schemas.microsoft.com/office/powerpoint/2010/main" val="1342920117"/>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with Dell Berry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1"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39887364"/>
      </p:ext>
    </p:extLst>
  </p:cSld>
  <p:clrMapOvr>
    <a:masterClrMapping/>
  </p:clrMapOvr>
  <p:transition spd="med">
    <p:wipe dir="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Dell Berry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95276"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27525673"/>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1.png"/><Relationship Id="rId5" Type="http://schemas.openxmlformats.org/officeDocument/2006/relationships/slideLayout" Target="../slideLayouts/slideLayout101.xml"/><Relationship Id="rId10" Type="http://schemas.openxmlformats.org/officeDocument/2006/relationships/theme" Target="../theme/theme10.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1.png"/><Relationship Id="rId5" Type="http://schemas.openxmlformats.org/officeDocument/2006/relationships/slideLayout" Target="../slideLayouts/slideLayout83.xml"/><Relationship Id="rId10" Type="http://schemas.openxmlformats.org/officeDocument/2006/relationships/theme" Target="../theme/theme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image" Target="../media/image1.png"/><Relationship Id="rId5" Type="http://schemas.openxmlformats.org/officeDocument/2006/relationships/slideLayout" Target="../slideLayouts/slideLayout92.xml"/><Relationship Id="rId10" Type="http://schemas.openxmlformats.org/officeDocument/2006/relationships/theme" Target="../theme/theme9.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 </a:t>
            </a:r>
          </a:p>
        </p:txBody>
      </p:sp>
      <p:sp>
        <p:nvSpPr>
          <p:cNvPr id="1029" name="Text Placeholder 12"/>
          <p:cNvSpPr>
            <a:spLocks noGrp="1"/>
          </p:cNvSpPr>
          <p:nvPr>
            <p:ph type="body" idx="1"/>
          </p:nvPr>
        </p:nvSpPr>
        <p:spPr bwMode="auto">
          <a:xfrm>
            <a:off x="274324"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7" y="4807479"/>
            <a:ext cx="265177"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sp>
        <p:nvSpPr>
          <p:cNvPr id="26" name="fl"/>
          <p:cNvSpPr txBox="1"/>
          <p:nvPr/>
        </p:nvSpPr>
        <p:spPr>
          <a:xfrm>
            <a:off x="0" y="4963414"/>
            <a:ext cx="184731" cy="210058"/>
          </a:xfrm>
          <a:prstGeom prst="rect">
            <a:avLst/>
          </a:prstGeom>
          <a:noFill/>
        </p:spPr>
        <p:txBody>
          <a:bodyPr vert="horz" wrap="none" rtlCol="0">
            <a:spAutoFit/>
          </a:bodyPr>
          <a:lstStyle/>
          <a:p>
            <a:pPr algn="l">
              <a:lnSpc>
                <a:spcPct val="90000"/>
              </a:lnSpc>
              <a:spcBef>
                <a:spcPts val="600"/>
              </a:spcBef>
              <a:spcAft>
                <a:spcPts val="0"/>
              </a:spcAft>
              <a:buClr>
                <a:schemeClr val="bg1"/>
              </a:buClr>
            </a:pPr>
            <a:endParaRPr lang="en-US" sz="850" b="1" i="0" u="none" baseline="0" dirty="0" err="1" smtClean="0">
              <a:solidFill>
                <a:srgbClr val="7F7F7F"/>
              </a:solidFill>
              <a:latin typeface="museo sans for dell"/>
            </a:endParaRPr>
          </a:p>
        </p:txBody>
      </p:sp>
      <p:pic>
        <p:nvPicPr>
          <p:cNvPr id="17" name="Picture 16" descr="dell_gray_logo.png"/>
          <p:cNvPicPr>
            <a:picLocks noChangeAspect="1"/>
          </p:cNvPicPr>
          <p:nvPr/>
        </p:nvPicPr>
        <p:blipFill>
          <a:blip r:embed="rId13" cstate="screen"/>
          <a:stretch>
            <a:fillRect/>
          </a:stretch>
        </p:blipFill>
        <p:spPr bwMode="black">
          <a:xfrm>
            <a:off x="8414827" y="4463108"/>
            <a:ext cx="470836" cy="470835"/>
          </a:xfrm>
          <a:prstGeom prst="rect">
            <a:avLst/>
          </a:prstGeom>
        </p:spPr>
      </p:pic>
    </p:spTree>
    <p:extLst>
      <p:ext uri="{BB962C8B-B14F-4D97-AF65-F5344CB8AC3E}">
        <p14:creationId xmlns:p14="http://schemas.microsoft.com/office/powerpoint/2010/main" val="2209482782"/>
      </p:ext>
    </p:extLst>
  </p:cSld>
  <p:clrMap bg1="dk2" tx1="lt1" bg2="dk1" tx2="lt2" accent1="accent1" accent2="accent2" accent3="accent3" accent4="accent4" accent5="accent5" accent6="accent6" hlink="hlink" folHlink="folHlink"/>
  <p:sldLayoutIdLst>
    <p:sldLayoutId id="2147484242" r:id="rId1"/>
    <p:sldLayoutId id="2147484366"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32" r:id="rId1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74324"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6" name="TextBox 15"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sp>
        <p:nvSpPr>
          <p:cNvPr id="9" name="fl"/>
          <p:cNvSpPr txBox="1"/>
          <p:nvPr/>
        </p:nvSpPr>
        <p:spPr>
          <a:xfrm>
            <a:off x="0" y="4963414"/>
            <a:ext cx="9144000" cy="210058"/>
          </a:xfrm>
          <a:prstGeom prst="rect">
            <a:avLst/>
          </a:prstGeom>
          <a:solidFill>
            <a:schemeClr val="accent6"/>
          </a:solidFill>
        </p:spPr>
        <p:txBody>
          <a:bodyPr vert="horz" wrap="square" rtlCol="0">
            <a:spAutoFit/>
          </a:bodyPr>
          <a:lstStyle/>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pic>
        <p:nvPicPr>
          <p:cNvPr id="7" name="Picture 6" descr="dell_gray_logo.png"/>
          <p:cNvPicPr>
            <a:picLocks noChangeAspect="1"/>
          </p:cNvPicPr>
          <p:nvPr/>
        </p:nvPicPr>
        <p:blipFill>
          <a:blip r:embed="rId11" cstate="screen"/>
          <a:stretch>
            <a:fillRect/>
          </a:stretch>
        </p:blipFill>
        <p:spPr bwMode="black">
          <a:xfrm>
            <a:off x="8414827" y="4463108"/>
            <a:ext cx="470836" cy="470835"/>
          </a:xfrm>
          <a:prstGeom prst="rect">
            <a:avLst/>
          </a:prstGeom>
        </p:spPr>
      </p:pic>
      <p:sp>
        <p:nvSpPr>
          <p:cNvPr id="8" name="TextBox 7"/>
          <p:cNvSpPr txBox="1"/>
          <p:nvPr/>
        </p:nvSpPr>
        <p:spPr>
          <a:xfrm>
            <a:off x="295277" y="4807479"/>
            <a:ext cx="265177"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Tree>
    <p:extLst>
      <p:ext uri="{BB962C8B-B14F-4D97-AF65-F5344CB8AC3E}">
        <p14:creationId xmlns:p14="http://schemas.microsoft.com/office/powerpoint/2010/main" val="1276237706"/>
      </p:ext>
    </p:extLst>
  </p:cSld>
  <p:clrMap bg1="dk2" tx1="lt1" bg2="dk1" tx2="lt2" accent1="accent1" accent2="accent2" accent3="accent3" accent4="accent4" accent5="accent5" accent6="accent6" hlink="hlink" folHlink="folHlink"/>
  <p:sldLayoutIdLst>
    <p:sldLayoutId id="2147484365" r:id="rId1"/>
    <p:sldLayoutId id="2147484322" r:id="rId2"/>
    <p:sldLayoutId id="2147484323" r:id="rId3"/>
    <p:sldLayoutId id="2147484324" r:id="rId4"/>
    <p:sldLayoutId id="2147484325" r:id="rId5"/>
    <p:sldLayoutId id="2147484326" r:id="rId6"/>
    <p:sldLayoutId id="2147484327" r:id="rId7"/>
    <p:sldLayoutId id="2147484328" r:id="rId8"/>
    <p:sldLayoutId id="2147484364" r:id="rId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accent6"/>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1" y="277946"/>
            <a:ext cx="7955280"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77295" y="1280160"/>
            <a:ext cx="7955280"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title</a:t>
            </a:r>
          </a:p>
          <a:p>
            <a:pPr lvl="1"/>
            <a:r>
              <a:rPr lang="en-US" dirty="0" smtClean="0"/>
              <a:t>Second level</a:t>
            </a:r>
          </a:p>
          <a:p>
            <a:pPr lvl="2"/>
            <a:r>
              <a:rPr lang="en-US" dirty="0" smtClean="0"/>
              <a:t>Third level</a:t>
            </a:r>
          </a:p>
        </p:txBody>
      </p:sp>
      <p:sp>
        <p:nvSpPr>
          <p:cNvPr id="15" name="TextBox 14" hidden="1"/>
          <p:cNvSpPr txBox="1"/>
          <p:nvPr/>
        </p:nvSpPr>
        <p:spPr>
          <a:xfrm>
            <a:off x="1895476" y="4823852"/>
            <a:ext cx="649538" cy="138499"/>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B8D0290F-9E23-41BA-BCF9-EF3BA4816832}" type="datetime1">
              <a:rPr lang="en-US" sz="1000" smtClean="0">
                <a:solidFill>
                  <a:schemeClr val="tx2"/>
                </a:solidFill>
                <a:latin typeface="+mn-lt"/>
              </a:rPr>
              <a:pPr>
                <a:lnSpc>
                  <a:spcPct val="90000"/>
                </a:lnSpc>
                <a:spcBef>
                  <a:spcPts val="600"/>
                </a:spcBef>
                <a:spcAft>
                  <a:spcPts val="0"/>
                </a:spcAft>
                <a:buClr>
                  <a:schemeClr val="bg1"/>
                </a:buClr>
              </a:pPr>
              <a:t>10/13/2014</a:t>
            </a:fld>
            <a:endParaRPr lang="en-US" sz="1000" dirty="0" smtClean="0">
              <a:solidFill>
                <a:schemeClr val="tx2"/>
              </a:solidFill>
              <a:latin typeface="+mn-lt"/>
            </a:endParaRPr>
          </a:p>
        </p:txBody>
      </p:sp>
      <p:sp>
        <p:nvSpPr>
          <p:cNvPr id="2" name="fl"/>
          <p:cNvSpPr txBox="1"/>
          <p:nvPr/>
        </p:nvSpPr>
        <p:spPr>
          <a:xfrm>
            <a:off x="0" y="4963414"/>
            <a:ext cx="9144000" cy="210058"/>
          </a:xfrm>
          <a:prstGeom prst="rect">
            <a:avLst/>
          </a:prstGeom>
          <a:noFill/>
        </p:spPr>
        <p:txBody>
          <a:bodyPr vert="horz" wrap="square" rtlCol="0">
            <a:spAutoFit/>
          </a:bodyPr>
          <a:lstStyle/>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sp>
        <p:nvSpPr>
          <p:cNvPr id="10" name="TextBox 9"/>
          <p:cNvSpPr txBox="1"/>
          <p:nvPr/>
        </p:nvSpPr>
        <p:spPr>
          <a:xfrm>
            <a:off x="290514" y="4797245"/>
            <a:ext cx="265177"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tx2"/>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tx2"/>
              </a:solidFill>
              <a:latin typeface="+mn-lt"/>
              <a:ea typeface="+mn-ea"/>
              <a:cs typeface="+mn-cs"/>
            </a:endParaRPr>
          </a:p>
        </p:txBody>
      </p:sp>
      <p:pic>
        <p:nvPicPr>
          <p:cNvPr id="14" name="Picture 13" descr="dell_white_logo.png"/>
          <p:cNvPicPr>
            <a:picLocks noChangeAspect="1"/>
          </p:cNvPicPr>
          <p:nvPr/>
        </p:nvPicPr>
        <p:blipFill>
          <a:blip r:embed="rId11" cstate="screen"/>
          <a:stretch>
            <a:fillRect/>
          </a:stretch>
        </p:blipFill>
        <p:spPr bwMode="black">
          <a:xfrm>
            <a:off x="8426834" y="4448706"/>
            <a:ext cx="475125" cy="475126"/>
          </a:xfrm>
          <a:prstGeom prst="rect">
            <a:avLst/>
          </a:prstGeom>
        </p:spPr>
      </p:pic>
    </p:spTree>
    <p:extLst>
      <p:ext uri="{BB962C8B-B14F-4D97-AF65-F5344CB8AC3E}">
        <p14:creationId xmlns:p14="http://schemas.microsoft.com/office/powerpoint/2010/main" val="996685686"/>
      </p:ext>
    </p:extLst>
  </p:cSld>
  <p:clrMap bg1="dk2" tx1="lt1" bg2="dk1" tx2="lt2" accent1="accent1" accent2="accent2" accent3="accent3" accent4="accent4" accent5="accent5" accent6="accent6" hlink="hlink" folHlink="folHlink"/>
  <p:sldLayoutIdLst>
    <p:sldLayoutId id="2147484168" r:id="rId1"/>
    <p:sldLayoutId id="2147484163" r:id="rId2"/>
    <p:sldLayoutId id="2147484164" r:id="rId3"/>
    <p:sldLayoutId id="2147484165" r:id="rId4"/>
    <p:sldLayoutId id="2147484166" r:id="rId5"/>
    <p:sldLayoutId id="2147484167" r:id="rId6"/>
    <p:sldLayoutId id="2147484169" r:id="rId7"/>
    <p:sldLayoutId id="2147484379" r:id="rId8"/>
    <p:sldLayoutId id="2147484380" r:id="rId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tx2"/>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tx2"/>
        </a:buClr>
        <a:buFont typeface="Arial" pitchFamily="34" charset="0"/>
        <a:buChar char="•"/>
        <a:defRPr sz="1400">
          <a:solidFill>
            <a:schemeClr val="tx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300"/>
        </a:spcBef>
        <a:spcAft>
          <a:spcPts val="0"/>
        </a:spcAft>
        <a:buClr>
          <a:schemeClr val="tx2"/>
        </a:buClr>
        <a:buSzPct val="100000"/>
        <a:buFont typeface="Museo Sans For Dell" pitchFamily="2" charset="0"/>
        <a:buChar char="–"/>
        <a:defRPr sz="1200" baseline="0">
          <a:solidFill>
            <a:schemeClr val="tx2"/>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tx2"/>
        </a:buClr>
        <a:buFont typeface="Museo Sans For Dell" pitchFamily="2" charset="0"/>
        <a:buChar char="–"/>
        <a:defRPr sz="1000">
          <a:solidFill>
            <a:schemeClr val="tx2"/>
          </a:solidFill>
          <a:latin typeface="Museo Sans For Dell" pitchFamily="2" charset="0"/>
          <a:ea typeface="Museo Sans For Dell" pitchFamily="2" charset="0"/>
        </a:defRPr>
      </a:lvl3pPr>
      <a:lvl4pPr marL="1246188" indent="-222250"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74324"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7" y="4807479"/>
            <a:ext cx="265177"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pic>
        <p:nvPicPr>
          <p:cNvPr id="17" name="Picture 16" descr="dell_gray_logo.png"/>
          <p:cNvPicPr>
            <a:picLocks noChangeAspect="1"/>
          </p:cNvPicPr>
          <p:nvPr/>
        </p:nvPicPr>
        <p:blipFill>
          <a:blip r:embed="rId13" cstate="screen"/>
          <a:stretch>
            <a:fillRect/>
          </a:stretch>
        </p:blipFill>
        <p:spPr bwMode="black">
          <a:xfrm>
            <a:off x="8414827" y="4463108"/>
            <a:ext cx="470836" cy="470835"/>
          </a:xfrm>
          <a:prstGeom prst="rect">
            <a:avLst/>
          </a:prstGeom>
        </p:spPr>
      </p:pic>
      <p:sp>
        <p:nvSpPr>
          <p:cNvPr id="9" name="fl"/>
          <p:cNvSpPr txBox="1"/>
          <p:nvPr/>
        </p:nvSpPr>
        <p:spPr>
          <a:xfrm>
            <a:off x="0" y="4963414"/>
            <a:ext cx="9144000" cy="210058"/>
          </a:xfrm>
          <a:prstGeom prst="rect">
            <a:avLst/>
          </a:prstGeom>
          <a:solidFill>
            <a:schemeClr val="bg1"/>
          </a:solidFill>
        </p:spPr>
        <p:txBody>
          <a:bodyPr vert="horz" wrap="square" rtlCol="0">
            <a:spAutoFit/>
          </a:bodyPr>
          <a:lstStyle/>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spTree>
    <p:extLst>
      <p:ext uri="{BB962C8B-B14F-4D97-AF65-F5344CB8AC3E}">
        <p14:creationId xmlns:p14="http://schemas.microsoft.com/office/powerpoint/2010/main" val="116772283"/>
      </p:ext>
    </p:extLst>
  </p:cSld>
  <p:clrMap bg1="dk2" tx1="lt1" bg2="dk1" tx2="lt2" accent1="accent1" accent2="accent2" accent3="accent3" accent4="accent4" accent5="accent5" accent6="accent6" hlink="hlink" folHlink="folHlink"/>
  <p:sldLayoutIdLst>
    <p:sldLayoutId id="2147484351" r:id="rId1"/>
    <p:sldLayoutId id="2147484258" r:id="rId2"/>
    <p:sldLayoutId id="2147484259" r:id="rId3"/>
    <p:sldLayoutId id="2147484260" r:id="rId4"/>
    <p:sldLayoutId id="2147484261" r:id="rId5"/>
    <p:sldLayoutId id="2147484262" r:id="rId6"/>
    <p:sldLayoutId id="2147484263" r:id="rId7"/>
    <p:sldLayoutId id="2147484264" r:id="rId8"/>
    <p:sldLayoutId id="2147484350" r:id="rId9"/>
    <p:sldLayoutId id="2147484367" r:id="rId10"/>
    <p:sldLayoutId id="2147484368" r:id="rId1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74324"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7" y="4807479"/>
            <a:ext cx="265177"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pic>
        <p:nvPicPr>
          <p:cNvPr id="17" name="Picture 16" descr="dell_gray_logo.png"/>
          <p:cNvPicPr>
            <a:picLocks noChangeAspect="1"/>
          </p:cNvPicPr>
          <p:nvPr/>
        </p:nvPicPr>
        <p:blipFill>
          <a:blip r:embed="rId14" cstate="screen"/>
          <a:stretch>
            <a:fillRect/>
          </a:stretch>
        </p:blipFill>
        <p:spPr bwMode="black">
          <a:xfrm>
            <a:off x="8414827" y="4463108"/>
            <a:ext cx="470836" cy="470835"/>
          </a:xfrm>
          <a:prstGeom prst="rect">
            <a:avLst/>
          </a:prstGeom>
        </p:spPr>
      </p:pic>
      <p:sp>
        <p:nvSpPr>
          <p:cNvPr id="9" name="fl"/>
          <p:cNvSpPr txBox="1"/>
          <p:nvPr/>
        </p:nvSpPr>
        <p:spPr>
          <a:xfrm>
            <a:off x="0" y="4963414"/>
            <a:ext cx="9144000" cy="210058"/>
          </a:xfrm>
          <a:prstGeom prst="rect">
            <a:avLst/>
          </a:prstGeom>
          <a:solidFill>
            <a:srgbClr val="AAAAAA"/>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450389760"/>
      </p:ext>
    </p:extLst>
  </p:cSld>
  <p:clrMap bg1="dk2" tx1="lt1" bg2="dk1" tx2="lt2" accent1="accent1" accent2="accent2" accent3="accent3" accent4="accent4" accent5="accent5" accent6="accent6" hlink="hlink" folHlink="folHlink"/>
  <p:sldLayoutIdLst>
    <p:sldLayoutId id="2147484352" r:id="rId1"/>
    <p:sldLayoutId id="2147484266" r:id="rId2"/>
    <p:sldLayoutId id="2147484267" r:id="rId3"/>
    <p:sldLayoutId id="2147484268" r:id="rId4"/>
    <p:sldLayoutId id="2147484269" r:id="rId5"/>
    <p:sldLayoutId id="2147484270" r:id="rId6"/>
    <p:sldLayoutId id="2147484271" r:id="rId7"/>
    <p:sldLayoutId id="2147484272" r:id="rId8"/>
    <p:sldLayoutId id="2147484353" r:id="rId9"/>
    <p:sldLayoutId id="2147484370" r:id="rId10"/>
    <p:sldLayoutId id="2147484371" r:id="rId11"/>
    <p:sldLayoutId id="2147484372" r:id="rId12"/>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rgbClr val="AAAAAA"/>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74324"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7" y="4807479"/>
            <a:ext cx="265177"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pic>
        <p:nvPicPr>
          <p:cNvPr id="17" name="Picture 16" descr="dell_gray_logo.png"/>
          <p:cNvPicPr>
            <a:picLocks noChangeAspect="1"/>
          </p:cNvPicPr>
          <p:nvPr/>
        </p:nvPicPr>
        <p:blipFill>
          <a:blip r:embed="rId14" cstate="screen"/>
          <a:stretch>
            <a:fillRect/>
          </a:stretch>
        </p:blipFill>
        <p:spPr bwMode="black">
          <a:xfrm>
            <a:off x="8414827" y="4463108"/>
            <a:ext cx="470836" cy="470835"/>
          </a:xfrm>
          <a:prstGeom prst="rect">
            <a:avLst/>
          </a:prstGeom>
        </p:spPr>
      </p:pic>
      <p:sp>
        <p:nvSpPr>
          <p:cNvPr id="9" name="fl"/>
          <p:cNvSpPr txBox="1"/>
          <p:nvPr/>
        </p:nvSpPr>
        <p:spPr>
          <a:xfrm>
            <a:off x="0" y="4963414"/>
            <a:ext cx="9144000" cy="210058"/>
          </a:xfrm>
          <a:prstGeom prst="rect">
            <a:avLst/>
          </a:prstGeom>
          <a:solidFill>
            <a:srgbClr val="00447C"/>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2803440583"/>
      </p:ext>
    </p:extLst>
  </p:cSld>
  <p:clrMap bg1="dk2" tx1="lt1" bg2="dk1" tx2="lt2" accent1="accent1" accent2="accent2" accent3="accent3" accent4="accent4" accent5="accent5" accent6="accent6" hlink="hlink" folHlink="folHlink"/>
  <p:sldLayoutIdLst>
    <p:sldLayoutId id="2147484354" r:id="rId1"/>
    <p:sldLayoutId id="2147484274" r:id="rId2"/>
    <p:sldLayoutId id="2147484275" r:id="rId3"/>
    <p:sldLayoutId id="2147484276" r:id="rId4"/>
    <p:sldLayoutId id="2147484277" r:id="rId5"/>
    <p:sldLayoutId id="2147484278" r:id="rId6"/>
    <p:sldLayoutId id="2147484279" r:id="rId7"/>
    <p:sldLayoutId id="2147484280" r:id="rId8"/>
    <p:sldLayoutId id="2147484355" r:id="rId9"/>
    <p:sldLayoutId id="2147484373" r:id="rId10"/>
    <p:sldLayoutId id="2147484374" r:id="rId11"/>
    <p:sldLayoutId id="2147484375" r:id="rId12"/>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rgbClr val="00447C"/>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74324"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7" y="4807479"/>
            <a:ext cx="265177"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pic>
        <p:nvPicPr>
          <p:cNvPr id="17" name="Picture 16" descr="dell_gray_logo.png"/>
          <p:cNvPicPr>
            <a:picLocks noChangeAspect="1"/>
          </p:cNvPicPr>
          <p:nvPr/>
        </p:nvPicPr>
        <p:blipFill>
          <a:blip r:embed="rId14" cstate="screen"/>
          <a:stretch>
            <a:fillRect/>
          </a:stretch>
        </p:blipFill>
        <p:spPr bwMode="black">
          <a:xfrm>
            <a:off x="8414827" y="4463108"/>
            <a:ext cx="470836" cy="470835"/>
          </a:xfrm>
          <a:prstGeom prst="rect">
            <a:avLst/>
          </a:prstGeom>
        </p:spPr>
      </p:pic>
      <p:sp>
        <p:nvSpPr>
          <p:cNvPr id="9" name="fl"/>
          <p:cNvSpPr txBox="1"/>
          <p:nvPr/>
        </p:nvSpPr>
        <p:spPr>
          <a:xfrm>
            <a:off x="0" y="4963414"/>
            <a:ext cx="9144000" cy="210058"/>
          </a:xfrm>
          <a:prstGeom prst="rect">
            <a:avLst/>
          </a:prstGeom>
          <a:solidFill>
            <a:srgbClr val="74CAC7"/>
          </a:solidFill>
        </p:spPr>
        <p:txBody>
          <a:bodyPr vert="horz" wrap="square" rtlCol="0">
            <a:spAutoFit/>
          </a:bodyPr>
          <a:lstStyle/>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spTree>
    <p:extLst>
      <p:ext uri="{BB962C8B-B14F-4D97-AF65-F5344CB8AC3E}">
        <p14:creationId xmlns:p14="http://schemas.microsoft.com/office/powerpoint/2010/main" val="3675758542"/>
      </p:ext>
    </p:extLst>
  </p:cSld>
  <p:clrMap bg1="dk2" tx1="lt1" bg2="dk1" tx2="lt2" accent1="accent1" accent2="accent2" accent3="accent3" accent4="accent4" accent5="accent5" accent6="accent6" hlink="hlink" folHlink="folHlink"/>
  <p:sldLayoutIdLst>
    <p:sldLayoutId id="2147484357" r:id="rId1"/>
    <p:sldLayoutId id="2147484282" r:id="rId2"/>
    <p:sldLayoutId id="2147484283" r:id="rId3"/>
    <p:sldLayoutId id="2147484284" r:id="rId4"/>
    <p:sldLayoutId id="2147484285" r:id="rId5"/>
    <p:sldLayoutId id="2147484286" r:id="rId6"/>
    <p:sldLayoutId id="2147484287" r:id="rId7"/>
    <p:sldLayoutId id="2147484288" r:id="rId8"/>
    <p:sldLayoutId id="2147484356" r:id="rId9"/>
    <p:sldLayoutId id="2147484376" r:id="rId10"/>
    <p:sldLayoutId id="2147484377" r:id="rId11"/>
    <p:sldLayoutId id="2147484378" r:id="rId12"/>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accent2"/>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74324"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7" y="4807479"/>
            <a:ext cx="265177"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pic>
        <p:nvPicPr>
          <p:cNvPr id="17" name="Picture 16" descr="dell_gray_logo.png"/>
          <p:cNvPicPr>
            <a:picLocks noChangeAspect="1"/>
          </p:cNvPicPr>
          <p:nvPr/>
        </p:nvPicPr>
        <p:blipFill>
          <a:blip r:embed="rId13" cstate="screen"/>
          <a:stretch>
            <a:fillRect/>
          </a:stretch>
        </p:blipFill>
        <p:spPr bwMode="black">
          <a:xfrm>
            <a:off x="8414827" y="4463108"/>
            <a:ext cx="470836" cy="470835"/>
          </a:xfrm>
          <a:prstGeom prst="rect">
            <a:avLst/>
          </a:prstGeom>
        </p:spPr>
      </p:pic>
      <p:sp>
        <p:nvSpPr>
          <p:cNvPr id="9" name="fl"/>
          <p:cNvSpPr txBox="1"/>
          <p:nvPr/>
        </p:nvSpPr>
        <p:spPr>
          <a:xfrm>
            <a:off x="0" y="4963414"/>
            <a:ext cx="9144000" cy="210058"/>
          </a:xfrm>
          <a:prstGeom prst="rect">
            <a:avLst/>
          </a:prstGeom>
          <a:solidFill>
            <a:schemeClr val="accent3"/>
          </a:solidFill>
        </p:spPr>
        <p:txBody>
          <a:bodyPr vert="horz" wrap="square" rtlCol="0">
            <a:spAutoFit/>
          </a:bodyPr>
          <a:lstStyle/>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spTree>
    <p:extLst>
      <p:ext uri="{BB962C8B-B14F-4D97-AF65-F5344CB8AC3E}">
        <p14:creationId xmlns:p14="http://schemas.microsoft.com/office/powerpoint/2010/main" val="1002690004"/>
      </p:ext>
    </p:extLst>
  </p:cSld>
  <p:clrMap bg1="dk2" tx1="lt1" bg2="dk1" tx2="lt2" accent1="accent1" accent2="accent2" accent3="accent3" accent4="accent4" accent5="accent5" accent6="accent6" hlink="hlink" folHlink="folHlink"/>
  <p:sldLayoutIdLst>
    <p:sldLayoutId id="2147484359" r:id="rId1"/>
    <p:sldLayoutId id="2147484290" r:id="rId2"/>
    <p:sldLayoutId id="2147484291" r:id="rId3"/>
    <p:sldLayoutId id="2147484292" r:id="rId4"/>
    <p:sldLayoutId id="2147484293" r:id="rId5"/>
    <p:sldLayoutId id="2147484294" r:id="rId6"/>
    <p:sldLayoutId id="2147484295" r:id="rId7"/>
    <p:sldLayoutId id="2147484296" r:id="rId8"/>
    <p:sldLayoutId id="2147484358" r:id="rId9"/>
    <p:sldLayoutId id="2147484381" r:id="rId10"/>
    <p:sldLayoutId id="2147484382" r:id="rId1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accent3"/>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74324"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7" y="4807479"/>
            <a:ext cx="265177"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pic>
        <p:nvPicPr>
          <p:cNvPr id="17" name="Picture 16" descr="dell_gray_logo.png"/>
          <p:cNvPicPr>
            <a:picLocks noChangeAspect="1"/>
          </p:cNvPicPr>
          <p:nvPr/>
        </p:nvPicPr>
        <p:blipFill>
          <a:blip r:embed="rId11" cstate="screen"/>
          <a:stretch>
            <a:fillRect/>
          </a:stretch>
        </p:blipFill>
        <p:spPr bwMode="black">
          <a:xfrm>
            <a:off x="8414827" y="4463108"/>
            <a:ext cx="470836" cy="470835"/>
          </a:xfrm>
          <a:prstGeom prst="rect">
            <a:avLst/>
          </a:prstGeom>
        </p:spPr>
      </p:pic>
      <p:sp>
        <p:nvSpPr>
          <p:cNvPr id="9" name="fl"/>
          <p:cNvSpPr txBox="1"/>
          <p:nvPr/>
        </p:nvSpPr>
        <p:spPr>
          <a:xfrm>
            <a:off x="0" y="4963414"/>
            <a:ext cx="9144000" cy="210058"/>
          </a:xfrm>
          <a:prstGeom prst="rect">
            <a:avLst/>
          </a:prstGeom>
          <a:solidFill>
            <a:schemeClr val="accent4"/>
          </a:solidFill>
        </p:spPr>
        <p:txBody>
          <a:bodyPr vert="horz" wrap="square" rtlCol="0">
            <a:spAutoFit/>
          </a:bodyPr>
          <a:lstStyle/>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spTree>
    <p:extLst>
      <p:ext uri="{BB962C8B-B14F-4D97-AF65-F5344CB8AC3E}">
        <p14:creationId xmlns:p14="http://schemas.microsoft.com/office/powerpoint/2010/main" val="379995058"/>
      </p:ext>
    </p:extLst>
  </p:cSld>
  <p:clrMap bg1="dk2" tx1="lt1" bg2="dk1" tx2="lt2" accent1="accent1" accent2="accent2" accent3="accent3" accent4="accent4" accent5="accent5" accent6="accent6" hlink="hlink" folHlink="folHlink"/>
  <p:sldLayoutIdLst>
    <p:sldLayoutId id="2147484361" r:id="rId1"/>
    <p:sldLayoutId id="2147484298" r:id="rId2"/>
    <p:sldLayoutId id="2147484299" r:id="rId3"/>
    <p:sldLayoutId id="2147484300" r:id="rId4"/>
    <p:sldLayoutId id="2147484301" r:id="rId5"/>
    <p:sldLayoutId id="2147484302" r:id="rId6"/>
    <p:sldLayoutId id="2147484303" r:id="rId7"/>
    <p:sldLayoutId id="2147484304" r:id="rId8"/>
    <p:sldLayoutId id="2147484360" r:id="rId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accent4"/>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6"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274324"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7" y="4807479"/>
            <a:ext cx="265177"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8"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10/13/2014</a:t>
            </a:fld>
            <a:endParaRPr lang="en-US" sz="900" dirty="0" smtClean="0">
              <a:solidFill>
                <a:schemeClr val="bg2">
                  <a:lumMod val="50000"/>
                  <a:lumOff val="50000"/>
                </a:schemeClr>
              </a:solidFill>
              <a:latin typeface="+mn-lt"/>
            </a:endParaRPr>
          </a:p>
        </p:txBody>
      </p:sp>
      <p:pic>
        <p:nvPicPr>
          <p:cNvPr id="17" name="Picture 16" descr="dell_gray_logo.png"/>
          <p:cNvPicPr>
            <a:picLocks noChangeAspect="1"/>
          </p:cNvPicPr>
          <p:nvPr/>
        </p:nvPicPr>
        <p:blipFill>
          <a:blip r:embed="rId11" cstate="screen"/>
          <a:stretch>
            <a:fillRect/>
          </a:stretch>
        </p:blipFill>
        <p:spPr bwMode="black">
          <a:xfrm>
            <a:off x="8414827" y="4463108"/>
            <a:ext cx="470836" cy="470835"/>
          </a:xfrm>
          <a:prstGeom prst="rect">
            <a:avLst/>
          </a:prstGeom>
        </p:spPr>
      </p:pic>
      <p:sp>
        <p:nvSpPr>
          <p:cNvPr id="9" name="fl"/>
          <p:cNvSpPr txBox="1"/>
          <p:nvPr/>
        </p:nvSpPr>
        <p:spPr>
          <a:xfrm>
            <a:off x="0" y="4963414"/>
            <a:ext cx="9144000" cy="210058"/>
          </a:xfrm>
          <a:prstGeom prst="rect">
            <a:avLst/>
          </a:prstGeom>
          <a:solidFill>
            <a:schemeClr val="accent5"/>
          </a:solidFill>
        </p:spPr>
        <p:txBody>
          <a:bodyPr vert="horz" wrap="square" rtlCol="0">
            <a:spAutoFit/>
          </a:bodyPr>
          <a:lstStyle/>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spTree>
    <p:extLst>
      <p:ext uri="{BB962C8B-B14F-4D97-AF65-F5344CB8AC3E}">
        <p14:creationId xmlns:p14="http://schemas.microsoft.com/office/powerpoint/2010/main" val="2730904318"/>
      </p:ext>
    </p:extLst>
  </p:cSld>
  <p:clrMap bg1="dk2" tx1="lt1" bg2="dk1" tx2="lt2" accent1="accent1" accent2="accent2" accent3="accent3" accent4="accent4" accent5="accent5" accent6="accent6" hlink="hlink" folHlink="folHlink"/>
  <p:sldLayoutIdLst>
    <p:sldLayoutId id="2147484362" r:id="rId1"/>
    <p:sldLayoutId id="2147484314" r:id="rId2"/>
    <p:sldLayoutId id="2147484315" r:id="rId3"/>
    <p:sldLayoutId id="2147484316" r:id="rId4"/>
    <p:sldLayoutId id="2147484317" r:id="rId5"/>
    <p:sldLayoutId id="2147484318" r:id="rId6"/>
    <p:sldLayoutId id="2147484319" r:id="rId7"/>
    <p:sldLayoutId id="2147484320" r:id="rId8"/>
    <p:sldLayoutId id="2147484363" r:id="rId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accent5"/>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slideLayout" Target="../slideLayouts/slideLayout31.xml"/><Relationship Id="rId7" Type="http://schemas.openxmlformats.org/officeDocument/2006/relationships/diagramQuickStyle" Target="../diagrams/quickStyle1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5.xml"/><Relationship Id="rId11" Type="http://schemas.openxmlformats.org/officeDocument/2006/relationships/image" Target="../media/image20.jpeg"/><Relationship Id="rId5" Type="http://schemas.openxmlformats.org/officeDocument/2006/relationships/diagramData" Target="../diagrams/data15.xml"/><Relationship Id="rId10" Type="http://schemas.openxmlformats.org/officeDocument/2006/relationships/image" Target="../media/image19.jpeg"/><Relationship Id="rId4" Type="http://schemas.openxmlformats.org/officeDocument/2006/relationships/notesSlide" Target="../notesSlides/notesSlide18.xml"/><Relationship Id="rId9" Type="http://schemas.microsoft.com/office/2007/relationships/diagramDrawing" Target="../diagrams/drawing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3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3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3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4324" y="274323"/>
            <a:ext cx="5562037" cy="1661993"/>
          </a:xfrm>
        </p:spPr>
        <p:txBody>
          <a:bodyPr>
            <a:normAutofit fontScale="90000"/>
          </a:bodyPr>
          <a:lstStyle/>
          <a:p>
            <a:r>
              <a:rPr lang="en-US" dirty="0" smtClean="0"/>
              <a:t>Dell </a:t>
            </a:r>
            <a:r>
              <a:rPr lang="en-US" sz="5000" dirty="0" smtClean="0"/>
              <a:t>internationalization</a:t>
            </a:r>
            <a:r>
              <a:rPr lang="en-US" dirty="0" smtClean="0"/>
              <a:t/>
            </a:r>
            <a:br>
              <a:rPr lang="en-US" dirty="0" smtClean="0"/>
            </a:br>
            <a:endParaRPr lang="en-US" dirty="0"/>
          </a:p>
        </p:txBody>
      </p:sp>
      <p:sp>
        <p:nvSpPr>
          <p:cNvPr id="7" name="Subtitle 6"/>
          <p:cNvSpPr>
            <a:spLocks noGrp="1"/>
          </p:cNvSpPr>
          <p:nvPr>
            <p:ph type="subTitle" idx="1"/>
          </p:nvPr>
        </p:nvSpPr>
        <p:spPr/>
        <p:txBody>
          <a:bodyPr/>
          <a:lstStyle/>
          <a:p>
            <a:r>
              <a:rPr lang="en-US" dirty="0" smtClean="0"/>
              <a:t>Ivan Mitringa, Juraj Batovsky</a:t>
            </a:r>
          </a:p>
        </p:txBody>
      </p:sp>
    </p:spTree>
    <p:extLst>
      <p:ext uri="{BB962C8B-B14F-4D97-AF65-F5344CB8AC3E}">
        <p14:creationId xmlns:p14="http://schemas.microsoft.com/office/powerpoint/2010/main" val="500973898"/>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Global Company (2000-2004)</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289374287"/>
              </p:ext>
            </p:extLst>
          </p:nvPr>
        </p:nvGraphicFramePr>
        <p:xfrm>
          <a:off x="274638" y="781052"/>
          <a:ext cx="870633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5826" y="792679"/>
            <a:ext cx="4285142" cy="3701752"/>
          </a:xfrm>
          <a:prstGeom prst="rect">
            <a:avLst/>
          </a:prstGeom>
          <a:effectLst>
            <a:reflection endPos="0" dist="50800" dir="5400000" sy="-100000" algn="bl" rotWithShape="0"/>
          </a:effectLst>
        </p:spPr>
      </p:pic>
      <p:sp>
        <p:nvSpPr>
          <p:cNvPr id="8" name="TextBox 7"/>
          <p:cNvSpPr txBox="1"/>
          <p:nvPr/>
        </p:nvSpPr>
        <p:spPr>
          <a:xfrm>
            <a:off x="200026" y="876300"/>
            <a:ext cx="4495800" cy="369332"/>
          </a:xfrm>
          <a:prstGeom prst="rect">
            <a:avLst/>
          </a:prstGeom>
          <a:noFill/>
        </p:spPr>
        <p:txBody>
          <a:bodyPr wrap="square" rtlCol="0">
            <a:spAutoFit/>
          </a:bodyPr>
          <a:lstStyle/>
          <a:p>
            <a:pPr marL="342900" indent="-342900">
              <a:lnSpc>
                <a:spcPct val="90000"/>
              </a:lnSpc>
              <a:spcBef>
                <a:spcPts val="600"/>
              </a:spcBef>
              <a:spcAft>
                <a:spcPts val="0"/>
              </a:spcAft>
              <a:buClr>
                <a:schemeClr val="bg1"/>
              </a:buClr>
              <a:buFont typeface="Arial" panose="020B0604020202020204" pitchFamily="34" charset="0"/>
              <a:buChar char="•"/>
            </a:pPr>
            <a:endParaRPr lang="en-US" sz="2000" dirty="0" smtClean="0">
              <a:solidFill>
                <a:schemeClr val="bg2"/>
              </a:solidFill>
              <a:latin typeface="+mn-lt"/>
            </a:endParaRPr>
          </a:p>
        </p:txBody>
      </p:sp>
      <p:sp>
        <p:nvSpPr>
          <p:cNvPr id="11" name="Freeform 10"/>
          <p:cNvSpPr/>
          <p:nvPr/>
        </p:nvSpPr>
        <p:spPr>
          <a:xfrm>
            <a:off x="5219699" y="1276349"/>
            <a:ext cx="3057525" cy="2733675"/>
          </a:xfrm>
          <a:custGeom>
            <a:avLst/>
            <a:gdLst>
              <a:gd name="connsiteX0" fmla="*/ 0 w 3383280"/>
              <a:gd name="connsiteY0" fmla="*/ 1882140 h 3040380"/>
              <a:gd name="connsiteX1" fmla="*/ 708660 w 3383280"/>
              <a:gd name="connsiteY1" fmla="*/ 76200 h 3040380"/>
              <a:gd name="connsiteX2" fmla="*/ 2750820 w 3383280"/>
              <a:gd name="connsiteY2" fmla="*/ 0 h 3040380"/>
              <a:gd name="connsiteX3" fmla="*/ 3383280 w 3383280"/>
              <a:gd name="connsiteY3" fmla="*/ 1889760 h 3040380"/>
              <a:gd name="connsiteX4" fmla="*/ 1691640 w 3383280"/>
              <a:gd name="connsiteY4" fmla="*/ 3040380 h 3040380"/>
              <a:gd name="connsiteX5" fmla="*/ 0 w 3383280"/>
              <a:gd name="connsiteY5" fmla="*/ 1882140 h 3040380"/>
              <a:gd name="connsiteX0" fmla="*/ 0 w 3383280"/>
              <a:gd name="connsiteY0" fmla="*/ 2009430 h 3167670"/>
              <a:gd name="connsiteX1" fmla="*/ 542464 w 3383280"/>
              <a:gd name="connsiteY1" fmla="*/ 0 h 3167670"/>
              <a:gd name="connsiteX2" fmla="*/ 2750820 w 3383280"/>
              <a:gd name="connsiteY2" fmla="*/ 127290 h 3167670"/>
              <a:gd name="connsiteX3" fmla="*/ 3383280 w 3383280"/>
              <a:gd name="connsiteY3" fmla="*/ 2017050 h 3167670"/>
              <a:gd name="connsiteX4" fmla="*/ 1691640 w 3383280"/>
              <a:gd name="connsiteY4" fmla="*/ 3167670 h 3167670"/>
              <a:gd name="connsiteX5" fmla="*/ 0 w 3383280"/>
              <a:gd name="connsiteY5" fmla="*/ 2009430 h 3167670"/>
              <a:gd name="connsiteX0" fmla="*/ 0 w 3383280"/>
              <a:gd name="connsiteY0" fmla="*/ 2013810 h 3172050"/>
              <a:gd name="connsiteX1" fmla="*/ 542464 w 3383280"/>
              <a:gd name="connsiteY1" fmla="*/ 4380 h 3172050"/>
              <a:gd name="connsiteX2" fmla="*/ 2857661 w 3383280"/>
              <a:gd name="connsiteY2" fmla="*/ 0 h 3172050"/>
              <a:gd name="connsiteX3" fmla="*/ 3383280 w 3383280"/>
              <a:gd name="connsiteY3" fmla="*/ 2021430 h 3172050"/>
              <a:gd name="connsiteX4" fmla="*/ 1691640 w 3383280"/>
              <a:gd name="connsiteY4" fmla="*/ 3172050 h 3172050"/>
              <a:gd name="connsiteX5" fmla="*/ 0 w 3383280"/>
              <a:gd name="connsiteY5" fmla="*/ 2013810 h 3172050"/>
              <a:gd name="connsiteX0" fmla="*/ 0 w 3573219"/>
              <a:gd name="connsiteY0" fmla="*/ 2013810 h 3172050"/>
              <a:gd name="connsiteX1" fmla="*/ 542464 w 3573219"/>
              <a:gd name="connsiteY1" fmla="*/ 4380 h 3172050"/>
              <a:gd name="connsiteX2" fmla="*/ 2857661 w 3573219"/>
              <a:gd name="connsiteY2" fmla="*/ 0 h 3172050"/>
              <a:gd name="connsiteX3" fmla="*/ 3573219 w 3573219"/>
              <a:gd name="connsiteY3" fmla="*/ 2117190 h 3172050"/>
              <a:gd name="connsiteX4" fmla="*/ 1691640 w 3573219"/>
              <a:gd name="connsiteY4" fmla="*/ 3172050 h 3172050"/>
              <a:gd name="connsiteX5" fmla="*/ 0 w 3573219"/>
              <a:gd name="connsiteY5" fmla="*/ 2013810 h 3172050"/>
              <a:gd name="connsiteX0" fmla="*/ 0 w 3573219"/>
              <a:gd name="connsiteY0" fmla="*/ 2013810 h 3435390"/>
              <a:gd name="connsiteX1" fmla="*/ 542464 w 3573219"/>
              <a:gd name="connsiteY1" fmla="*/ 4380 h 3435390"/>
              <a:gd name="connsiteX2" fmla="*/ 2857661 w 3573219"/>
              <a:gd name="connsiteY2" fmla="*/ 0 h 3435390"/>
              <a:gd name="connsiteX3" fmla="*/ 3573219 w 3573219"/>
              <a:gd name="connsiteY3" fmla="*/ 2117190 h 3435390"/>
              <a:gd name="connsiteX4" fmla="*/ 1679768 w 3573219"/>
              <a:gd name="connsiteY4" fmla="*/ 3435390 h 3435390"/>
              <a:gd name="connsiteX5" fmla="*/ 0 w 3573219"/>
              <a:gd name="connsiteY5" fmla="*/ 2013810 h 3435390"/>
              <a:gd name="connsiteX0" fmla="*/ 0 w 3810642"/>
              <a:gd name="connsiteY0" fmla="*/ 2109570 h 3435390"/>
              <a:gd name="connsiteX1" fmla="*/ 779887 w 3810642"/>
              <a:gd name="connsiteY1" fmla="*/ 4380 h 3435390"/>
              <a:gd name="connsiteX2" fmla="*/ 3095084 w 3810642"/>
              <a:gd name="connsiteY2" fmla="*/ 0 h 3435390"/>
              <a:gd name="connsiteX3" fmla="*/ 3810642 w 3810642"/>
              <a:gd name="connsiteY3" fmla="*/ 2117190 h 3435390"/>
              <a:gd name="connsiteX4" fmla="*/ 1917191 w 3810642"/>
              <a:gd name="connsiteY4" fmla="*/ 3435390 h 3435390"/>
              <a:gd name="connsiteX5" fmla="*/ 0 w 3810642"/>
              <a:gd name="connsiteY5" fmla="*/ 2109570 h 343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642" h="3435390">
                <a:moveTo>
                  <a:pt x="0" y="2109570"/>
                </a:moveTo>
                <a:lnTo>
                  <a:pt x="779887" y="4380"/>
                </a:lnTo>
                <a:lnTo>
                  <a:pt x="3095084" y="0"/>
                </a:lnTo>
                <a:lnTo>
                  <a:pt x="3810642" y="2117190"/>
                </a:lnTo>
                <a:lnTo>
                  <a:pt x="1917191" y="3435390"/>
                </a:lnTo>
                <a:lnTo>
                  <a:pt x="0" y="2109570"/>
                </a:lnTo>
                <a:close/>
              </a:path>
            </a:pathLst>
          </a:custGeom>
          <a:solidFill>
            <a:schemeClr val="accent1">
              <a:alpha val="30000"/>
            </a:schemeClr>
          </a:solidFill>
          <a:ln w="28575">
            <a:solidFill>
              <a:schemeClr val="bg1"/>
            </a:solidFill>
          </a:ln>
          <a:effectLst/>
        </p:spPr>
        <p:txBody>
          <a:bodyPr wrap="square" rtlCol="0" anchor="t">
            <a:normAutofit/>
          </a:bodyPr>
          <a:lstStyle/>
          <a:p>
            <a:pPr algn="ctr">
              <a:lnSpc>
                <a:spcPct val="90000"/>
              </a:lnSpc>
              <a:spcBef>
                <a:spcPts val="100"/>
              </a:spcBef>
              <a:spcAft>
                <a:spcPts val="100"/>
              </a:spcAft>
            </a:pPr>
            <a:endParaRPr lang="en-US" sz="2000" kern="1200" dirty="0" err="1" smtClean="0">
              <a:solidFill>
                <a:schemeClr val="tx2"/>
              </a:solidFill>
              <a:latin typeface="+mn-lt"/>
              <a:ea typeface="+mn-ea"/>
              <a:cs typeface="+mn-cs"/>
            </a:endParaRPr>
          </a:p>
        </p:txBody>
      </p:sp>
      <p:sp>
        <p:nvSpPr>
          <p:cNvPr id="7" name="TextBox 6"/>
          <p:cNvSpPr txBox="1"/>
          <p:nvPr/>
        </p:nvSpPr>
        <p:spPr>
          <a:xfrm>
            <a:off x="200026" y="792679"/>
            <a:ext cx="4495800" cy="4119076"/>
          </a:xfrm>
          <a:prstGeom prst="rect">
            <a:avLst/>
          </a:prstGeom>
          <a:noFill/>
        </p:spPr>
        <p:txBody>
          <a:bodyPr wrap="square" rtlCol="0">
            <a:spAutoFit/>
          </a:bodyPr>
          <a:lstStyle/>
          <a:p>
            <a:pPr marL="233363" indent="-233363">
              <a:lnSpc>
                <a:spcPct val="150000"/>
              </a:lnSpc>
              <a:spcBef>
                <a:spcPts val="100"/>
              </a:spcBef>
              <a:spcAft>
                <a:spcPts val="100"/>
              </a:spcAft>
              <a:buClr>
                <a:schemeClr val="bg1"/>
              </a:buClr>
              <a:buFont typeface="Arial" pitchFamily="34" charset="0"/>
              <a:buChar char="•"/>
            </a:pPr>
            <a:r>
              <a:rPr lang="en-US" sz="1700" dirty="0" smtClean="0">
                <a:solidFill>
                  <a:schemeClr val="bg2"/>
                </a:solidFill>
                <a:latin typeface="+mn-lt"/>
              </a:rPr>
              <a:t>2000: Community </a:t>
            </a:r>
            <a:r>
              <a:rPr lang="en-US" sz="1700" dirty="0">
                <a:solidFill>
                  <a:schemeClr val="bg2"/>
                </a:solidFill>
                <a:latin typeface="+mn-lt"/>
              </a:rPr>
              <a:t>engagement -</a:t>
            </a:r>
            <a:r>
              <a:rPr lang="en-US" sz="1700" dirty="0" smtClean="0">
                <a:solidFill>
                  <a:schemeClr val="bg2"/>
                </a:solidFill>
                <a:latin typeface="+mn-lt"/>
              </a:rPr>
              <a:t> </a:t>
            </a:r>
            <a:r>
              <a:rPr lang="en-US" sz="1700" dirty="0">
                <a:solidFill>
                  <a:schemeClr val="bg2"/>
                </a:solidFill>
                <a:latin typeface="+mn-lt"/>
              </a:rPr>
              <a:t>Michael and Susan Dell </a:t>
            </a:r>
            <a:r>
              <a:rPr lang="en-US" sz="1700" dirty="0" smtClean="0">
                <a:solidFill>
                  <a:schemeClr val="bg2"/>
                </a:solidFill>
                <a:latin typeface="+mn-lt"/>
              </a:rPr>
              <a:t>Foundation</a:t>
            </a:r>
            <a:endParaRPr lang="en-US" sz="1700" dirty="0">
              <a:solidFill>
                <a:schemeClr val="bg2"/>
              </a:solidFill>
              <a:latin typeface="+mn-lt"/>
            </a:endParaRPr>
          </a:p>
          <a:p>
            <a:pPr marL="233363" indent="-233363">
              <a:lnSpc>
                <a:spcPct val="150000"/>
              </a:lnSpc>
              <a:spcBef>
                <a:spcPts val="100"/>
              </a:spcBef>
              <a:spcAft>
                <a:spcPts val="100"/>
              </a:spcAft>
              <a:buClr>
                <a:schemeClr val="bg1"/>
              </a:buClr>
              <a:buFont typeface="Arial" pitchFamily="34" charset="0"/>
              <a:buChar char="•"/>
            </a:pPr>
            <a:r>
              <a:rPr lang="en-US" sz="1700" dirty="0" smtClean="0">
                <a:solidFill>
                  <a:schemeClr val="bg2"/>
                </a:solidFill>
                <a:latin typeface="+mn-lt"/>
              </a:rPr>
              <a:t>2000: Fair practice</a:t>
            </a:r>
            <a:endParaRPr lang="en-US" sz="1700" dirty="0">
              <a:solidFill>
                <a:schemeClr val="bg2"/>
              </a:solidFill>
              <a:latin typeface="+mn-lt"/>
            </a:endParaRPr>
          </a:p>
          <a:p>
            <a:pPr marL="233363" indent="-233363">
              <a:lnSpc>
                <a:spcPct val="150000"/>
              </a:lnSpc>
              <a:spcBef>
                <a:spcPts val="100"/>
              </a:spcBef>
              <a:spcAft>
                <a:spcPts val="100"/>
              </a:spcAft>
              <a:buClr>
                <a:schemeClr val="bg1"/>
              </a:buClr>
              <a:buFont typeface="Arial" pitchFamily="34" charset="0"/>
              <a:buChar char="•"/>
            </a:pPr>
            <a:r>
              <a:rPr lang="en-US" sz="1700" dirty="0" smtClean="0">
                <a:solidFill>
                  <a:schemeClr val="bg2"/>
                </a:solidFill>
                <a:latin typeface="+mn-lt"/>
              </a:rPr>
              <a:t>2000: Environment </a:t>
            </a:r>
            <a:r>
              <a:rPr lang="en-US" sz="1700" dirty="0">
                <a:solidFill>
                  <a:schemeClr val="bg2"/>
                </a:solidFill>
                <a:latin typeface="+mn-lt"/>
              </a:rPr>
              <a:t>issues – recycling </a:t>
            </a:r>
            <a:r>
              <a:rPr lang="en-US" sz="1700" dirty="0" smtClean="0">
                <a:solidFill>
                  <a:schemeClr val="bg2"/>
                </a:solidFill>
                <a:latin typeface="+mn-lt"/>
              </a:rPr>
              <a:t>program</a:t>
            </a:r>
            <a:endParaRPr lang="en-US" sz="1700" dirty="0">
              <a:solidFill>
                <a:schemeClr val="bg2"/>
              </a:solidFill>
              <a:latin typeface="+mn-lt"/>
            </a:endParaRPr>
          </a:p>
          <a:p>
            <a:pPr marL="233363" indent="-233363">
              <a:lnSpc>
                <a:spcPct val="150000"/>
              </a:lnSpc>
              <a:spcBef>
                <a:spcPts val="100"/>
              </a:spcBef>
              <a:spcAft>
                <a:spcPts val="100"/>
              </a:spcAft>
              <a:buClr>
                <a:schemeClr val="bg1"/>
              </a:buClr>
              <a:buFont typeface="Arial" pitchFamily="34" charset="0"/>
              <a:buChar char="•"/>
            </a:pPr>
            <a:r>
              <a:rPr lang="en-US" sz="1700" dirty="0">
                <a:solidFill>
                  <a:schemeClr val="bg2"/>
                </a:solidFill>
                <a:latin typeface="+mn-lt"/>
              </a:rPr>
              <a:t>2003 &amp; </a:t>
            </a:r>
            <a:r>
              <a:rPr lang="en-US" sz="1700" dirty="0" smtClean="0">
                <a:solidFill>
                  <a:schemeClr val="bg2"/>
                </a:solidFill>
                <a:latin typeface="+mn-lt"/>
              </a:rPr>
              <a:t>2004: no.1 PC vendor worldwide</a:t>
            </a:r>
            <a:endParaRPr lang="en-US" sz="1700" dirty="0">
              <a:solidFill>
                <a:schemeClr val="bg2"/>
              </a:solidFill>
              <a:latin typeface="+mn-lt"/>
            </a:endParaRPr>
          </a:p>
          <a:p>
            <a:pPr marL="233363" indent="-233363">
              <a:lnSpc>
                <a:spcPct val="150000"/>
              </a:lnSpc>
              <a:spcBef>
                <a:spcPts val="100"/>
              </a:spcBef>
              <a:spcAft>
                <a:spcPts val="100"/>
              </a:spcAft>
              <a:buClr>
                <a:schemeClr val="bg1"/>
              </a:buClr>
              <a:buFont typeface="Arial" pitchFamily="34" charset="0"/>
              <a:buChar char="•"/>
            </a:pPr>
            <a:r>
              <a:rPr lang="en-US" sz="1700" dirty="0" smtClean="0">
                <a:solidFill>
                  <a:schemeClr val="bg2"/>
                </a:solidFill>
                <a:latin typeface="+mn-lt"/>
              </a:rPr>
              <a:t>2004: Michael stepped </a:t>
            </a:r>
            <a:r>
              <a:rPr lang="en-US" sz="1700" dirty="0">
                <a:solidFill>
                  <a:schemeClr val="bg2"/>
                </a:solidFill>
                <a:latin typeface="+mn-lt"/>
              </a:rPr>
              <a:t>down as </a:t>
            </a:r>
            <a:r>
              <a:rPr lang="en-US" sz="1700" dirty="0" smtClean="0">
                <a:solidFill>
                  <a:schemeClr val="bg2"/>
                </a:solidFill>
                <a:latin typeface="+mn-lt"/>
              </a:rPr>
              <a:t>CEO</a:t>
            </a:r>
            <a:endParaRPr lang="en-US" sz="1700" dirty="0">
              <a:solidFill>
                <a:schemeClr val="bg2"/>
              </a:solidFill>
              <a:latin typeface="+mn-lt"/>
            </a:endParaRPr>
          </a:p>
          <a:p>
            <a:pPr marL="233363" indent="-233363">
              <a:lnSpc>
                <a:spcPct val="150000"/>
              </a:lnSpc>
              <a:spcBef>
                <a:spcPts val="100"/>
              </a:spcBef>
              <a:spcAft>
                <a:spcPts val="100"/>
              </a:spcAft>
              <a:buClr>
                <a:schemeClr val="bg1"/>
              </a:buClr>
              <a:buFont typeface="Arial" pitchFamily="34" charset="0"/>
              <a:buChar char="•"/>
            </a:pPr>
            <a:r>
              <a:rPr lang="en-US" sz="1700" dirty="0">
                <a:solidFill>
                  <a:schemeClr val="bg2"/>
                </a:solidFill>
                <a:latin typeface="+mn-lt"/>
              </a:rPr>
              <a:t>Direct model as successful Global strategy</a:t>
            </a:r>
          </a:p>
          <a:p>
            <a:pPr marL="342900" indent="-342900">
              <a:lnSpc>
                <a:spcPct val="90000"/>
              </a:lnSpc>
              <a:spcBef>
                <a:spcPts val="600"/>
              </a:spcBef>
              <a:spcAft>
                <a:spcPts val="0"/>
              </a:spcAft>
              <a:buClr>
                <a:schemeClr val="bg1"/>
              </a:buClr>
              <a:buFont typeface="Arial" panose="020B0604020202020204" pitchFamily="34" charset="0"/>
              <a:buChar char="•"/>
            </a:pPr>
            <a:endParaRPr lang="en-US" sz="2000" dirty="0" smtClean="0">
              <a:solidFill>
                <a:schemeClr val="bg2"/>
              </a:solidFill>
              <a:latin typeface="+mn-lt"/>
            </a:endParaRPr>
          </a:p>
        </p:txBody>
      </p:sp>
    </p:spTree>
    <p:extLst>
      <p:ext uri="{BB962C8B-B14F-4D97-AF65-F5344CB8AC3E}">
        <p14:creationId xmlns:p14="http://schemas.microsoft.com/office/powerpoint/2010/main" val="2791706426"/>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(2013-Now)</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571241830"/>
              </p:ext>
            </p:extLst>
          </p:nvPr>
        </p:nvGraphicFramePr>
        <p:xfrm>
          <a:off x="274638" y="781052"/>
          <a:ext cx="870633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00026" y="876300"/>
            <a:ext cx="4495800" cy="369332"/>
          </a:xfrm>
          <a:prstGeom prst="rect">
            <a:avLst/>
          </a:prstGeom>
          <a:noFill/>
        </p:spPr>
        <p:txBody>
          <a:bodyPr wrap="square" rtlCol="0">
            <a:spAutoFit/>
          </a:bodyPr>
          <a:lstStyle/>
          <a:p>
            <a:pPr marL="342900" indent="-342900">
              <a:lnSpc>
                <a:spcPct val="90000"/>
              </a:lnSpc>
              <a:spcBef>
                <a:spcPts val="600"/>
              </a:spcBef>
              <a:spcAft>
                <a:spcPts val="0"/>
              </a:spcAft>
              <a:buClr>
                <a:schemeClr val="bg1"/>
              </a:buClr>
              <a:buFont typeface="Arial" panose="020B0604020202020204" pitchFamily="34" charset="0"/>
              <a:buChar char="•"/>
            </a:pPr>
            <a:endParaRPr lang="en-US" sz="2000" dirty="0" smtClean="0">
              <a:solidFill>
                <a:schemeClr val="bg2"/>
              </a:solidFill>
              <a:latin typeface="+mn-lt"/>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1726" y="768838"/>
            <a:ext cx="6726598" cy="3593612"/>
          </a:xfrm>
          <a:prstGeom prst="rect">
            <a:avLst/>
          </a:prstGeom>
        </p:spPr>
      </p:pic>
      <p:sp>
        <p:nvSpPr>
          <p:cNvPr id="6" name="TextBox 5"/>
          <p:cNvSpPr txBox="1"/>
          <p:nvPr/>
        </p:nvSpPr>
        <p:spPr>
          <a:xfrm>
            <a:off x="200026" y="786517"/>
            <a:ext cx="2247900" cy="3724096"/>
          </a:xfrm>
          <a:prstGeom prst="rect">
            <a:avLst/>
          </a:prstGeom>
          <a:noFill/>
        </p:spPr>
        <p:txBody>
          <a:bodyPr wrap="square" rtlCol="0">
            <a:spAutoFit/>
          </a:bodyPr>
          <a:lstStyle/>
          <a:p>
            <a:pPr marL="342900" indent="-34290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bg1"/>
                </a:solidFill>
                <a:latin typeface="+mn-lt"/>
              </a:rPr>
              <a:t>420 subsidiaries in 78 countries</a:t>
            </a:r>
          </a:p>
          <a:p>
            <a:pPr marL="342900" indent="-34290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accent5"/>
                </a:solidFill>
                <a:latin typeface="+mn-lt"/>
              </a:rPr>
              <a:t>3 regional HQs</a:t>
            </a:r>
          </a:p>
          <a:p>
            <a:pPr marL="342900" indent="-34290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accent3"/>
                </a:solidFill>
                <a:latin typeface="+mn-lt"/>
              </a:rPr>
              <a:t>7 manufacturing plants </a:t>
            </a:r>
          </a:p>
          <a:p>
            <a:pPr marL="285750" indent="-28575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bg2"/>
                </a:solidFill>
                <a:latin typeface="+mn-lt"/>
              </a:rPr>
              <a:t>111.300 employees WW</a:t>
            </a:r>
            <a:endParaRPr lang="en-US" sz="1800" dirty="0">
              <a:solidFill>
                <a:schemeClr val="bg2"/>
              </a:solidFill>
              <a:latin typeface="+mn-lt"/>
            </a:endParaRPr>
          </a:p>
          <a:p>
            <a:pPr marL="285750" indent="-28575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bg2"/>
                </a:solidFill>
                <a:latin typeface="+mn-lt"/>
              </a:rPr>
              <a:t>Private company</a:t>
            </a:r>
            <a:endParaRPr lang="en-US" sz="1800" dirty="0">
              <a:solidFill>
                <a:schemeClr val="bg2"/>
              </a:solidFill>
              <a:latin typeface="+mn-lt"/>
            </a:endParaRPr>
          </a:p>
        </p:txBody>
      </p:sp>
      <p:sp>
        <p:nvSpPr>
          <p:cNvPr id="16" name="Rounded Rectangular Callout 15"/>
          <p:cNvSpPr/>
          <p:nvPr/>
        </p:nvSpPr>
        <p:spPr>
          <a:xfrm>
            <a:off x="2371726" y="2682240"/>
            <a:ext cx="784860" cy="579119"/>
          </a:xfrm>
          <a:prstGeom prst="wedgeRoundRectCallout">
            <a:avLst>
              <a:gd name="adj1" fmla="val 51939"/>
              <a:gd name="adj2" fmla="val -169204"/>
              <a:gd name="adj3" fmla="val 16667"/>
            </a:avLst>
          </a:prstGeom>
          <a:solidFill>
            <a:schemeClr val="accent5"/>
          </a:solidFill>
          <a:ln>
            <a:solidFill>
              <a:schemeClr val="accent5"/>
            </a:solidFill>
          </a:ln>
          <a:effectLst/>
        </p:spPr>
        <p:txBody>
          <a:bodyPr wrap="square" rtlCol="0" anchor="t">
            <a:normAutofit fontScale="47500" lnSpcReduction="20000"/>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World HQ in Austin, Texas</a:t>
            </a:r>
          </a:p>
        </p:txBody>
      </p:sp>
      <p:sp>
        <p:nvSpPr>
          <p:cNvPr id="17" name="Rounded Rectangular Callout 16"/>
          <p:cNvSpPr/>
          <p:nvPr/>
        </p:nvSpPr>
        <p:spPr>
          <a:xfrm>
            <a:off x="4982551" y="83572"/>
            <a:ext cx="784860" cy="579119"/>
          </a:xfrm>
          <a:prstGeom prst="wedgeRoundRectCallout">
            <a:avLst>
              <a:gd name="adj1" fmla="val -31799"/>
              <a:gd name="adj2" fmla="val 190994"/>
              <a:gd name="adj3" fmla="val 16667"/>
            </a:avLst>
          </a:prstGeom>
          <a:solidFill>
            <a:schemeClr val="accent5"/>
          </a:solidFill>
          <a:ln>
            <a:solidFill>
              <a:schemeClr val="accent5"/>
            </a:solidFill>
          </a:ln>
          <a:effectLst/>
        </p:spPr>
        <p:txBody>
          <a:bodyPr wrap="square" rtlCol="0" anchor="t">
            <a:normAutofit fontScale="47500" lnSpcReduction="20000"/>
          </a:bodyPr>
          <a:lstStyle/>
          <a:p>
            <a:pPr algn="ctr">
              <a:lnSpc>
                <a:spcPct val="90000"/>
              </a:lnSpc>
              <a:spcBef>
                <a:spcPts val="100"/>
              </a:spcBef>
              <a:spcAft>
                <a:spcPts val="100"/>
              </a:spcAft>
            </a:pPr>
            <a:r>
              <a:rPr lang="en-US" sz="2000" dirty="0">
                <a:solidFill>
                  <a:schemeClr val="tx2"/>
                </a:solidFill>
                <a:latin typeface="+mn-lt"/>
              </a:rPr>
              <a:t>Regional HQ United Kingdom</a:t>
            </a:r>
          </a:p>
        </p:txBody>
      </p:sp>
      <p:sp>
        <p:nvSpPr>
          <p:cNvPr id="18" name="Rounded Rectangular Callout 17"/>
          <p:cNvSpPr/>
          <p:nvPr/>
        </p:nvSpPr>
        <p:spPr>
          <a:xfrm>
            <a:off x="6370364" y="3072420"/>
            <a:ext cx="899160" cy="544743"/>
          </a:xfrm>
          <a:prstGeom prst="wedgeRoundRectCallout">
            <a:avLst>
              <a:gd name="adj1" fmla="val 47444"/>
              <a:gd name="adj2" fmla="val -105211"/>
              <a:gd name="adj3" fmla="val 16667"/>
            </a:avLst>
          </a:prstGeom>
          <a:solidFill>
            <a:schemeClr val="accent5"/>
          </a:solidFill>
          <a:ln>
            <a:solidFill>
              <a:schemeClr val="accent5"/>
            </a:solidFill>
          </a:ln>
          <a:effectLst/>
        </p:spPr>
        <p:txBody>
          <a:bodyPr wrap="square" rtlCol="0" anchor="t">
            <a:normAutofit fontScale="92500" lnSpcReduction="10000"/>
          </a:bodyPr>
          <a:lstStyle/>
          <a:p>
            <a:pPr algn="ctr">
              <a:lnSpc>
                <a:spcPct val="90000"/>
              </a:lnSpc>
              <a:spcBef>
                <a:spcPts val="100"/>
              </a:spcBef>
              <a:spcAft>
                <a:spcPts val="100"/>
              </a:spcAft>
            </a:pPr>
            <a:r>
              <a:rPr lang="en-US" sz="1100" kern="1200" dirty="0" smtClean="0">
                <a:solidFill>
                  <a:schemeClr val="tx2"/>
                </a:solidFill>
                <a:latin typeface="+mn-lt"/>
                <a:ea typeface="+mn-ea"/>
                <a:cs typeface="+mn-cs"/>
              </a:rPr>
              <a:t>Regional HQ Singapore</a:t>
            </a:r>
          </a:p>
        </p:txBody>
      </p:sp>
    </p:spTree>
    <p:extLst>
      <p:ext uri="{BB962C8B-B14F-4D97-AF65-F5344CB8AC3E}">
        <p14:creationId xmlns:p14="http://schemas.microsoft.com/office/powerpoint/2010/main" val="3744119807"/>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2893859671"/>
              </p:ext>
            </p:extLst>
          </p:nvPr>
        </p:nvGraphicFramePr>
        <p:xfrm>
          <a:off x="274638" y="781052"/>
          <a:ext cx="792480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74319" y="2377851"/>
            <a:ext cx="7955280" cy="387798"/>
          </a:xfrm>
        </p:spPr>
        <p:txBody>
          <a:bodyPr/>
          <a:lstStyle/>
          <a:p>
            <a:pPr algn="ctr"/>
            <a:r>
              <a:rPr lang="en-US" b="1" dirty="0" smtClean="0"/>
              <a:t>Organizational Structure</a:t>
            </a:r>
            <a:endParaRPr lang="en-US" b="1" dirty="0"/>
          </a:p>
        </p:txBody>
      </p:sp>
    </p:spTree>
    <p:extLst>
      <p:ext uri="{BB962C8B-B14F-4D97-AF65-F5344CB8AC3E}">
        <p14:creationId xmlns:p14="http://schemas.microsoft.com/office/powerpoint/2010/main" val="3402936852"/>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1886"/>
            <a:ext cx="8650606" cy="640080"/>
          </a:xfrm>
        </p:spPr>
        <p:txBody>
          <a:bodyPr>
            <a:normAutofit/>
          </a:bodyPr>
          <a:lstStyle/>
          <a:p>
            <a:r>
              <a:rPr lang="en-US" dirty="0" smtClean="0"/>
              <a:t>Organizational structure of international company</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726555571"/>
              </p:ext>
            </p:extLst>
          </p:nvPr>
        </p:nvGraphicFramePr>
        <p:xfrm>
          <a:off x="274638" y="781052"/>
          <a:ext cx="870633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00026" y="876300"/>
            <a:ext cx="4495800" cy="369332"/>
          </a:xfrm>
          <a:prstGeom prst="rect">
            <a:avLst/>
          </a:prstGeom>
          <a:noFill/>
        </p:spPr>
        <p:txBody>
          <a:bodyPr wrap="square" rtlCol="0">
            <a:spAutoFit/>
          </a:bodyPr>
          <a:lstStyle/>
          <a:p>
            <a:pPr marL="342900" indent="-342900">
              <a:lnSpc>
                <a:spcPct val="90000"/>
              </a:lnSpc>
              <a:spcBef>
                <a:spcPts val="600"/>
              </a:spcBef>
              <a:spcAft>
                <a:spcPts val="0"/>
              </a:spcAft>
              <a:buClr>
                <a:schemeClr val="bg1"/>
              </a:buClr>
              <a:buFont typeface="Arial" panose="020B0604020202020204" pitchFamily="34" charset="0"/>
              <a:buChar char="•"/>
            </a:pPr>
            <a:endParaRPr lang="en-US" sz="2000" dirty="0" smtClean="0">
              <a:solidFill>
                <a:schemeClr val="bg2"/>
              </a:solidFill>
              <a:latin typeface="+mn-lt"/>
            </a:endParaRPr>
          </a:p>
        </p:txBody>
      </p:sp>
      <p:sp>
        <p:nvSpPr>
          <p:cNvPr id="6" name="TextBox 5"/>
          <p:cNvSpPr txBox="1"/>
          <p:nvPr/>
        </p:nvSpPr>
        <p:spPr>
          <a:xfrm>
            <a:off x="200025" y="876300"/>
            <a:ext cx="4133849" cy="3462486"/>
          </a:xfrm>
          <a:prstGeom prst="rect">
            <a:avLst/>
          </a:prstGeom>
          <a:noFill/>
        </p:spPr>
        <p:txBody>
          <a:bodyPr wrap="square" rtlCol="0">
            <a:spAutoFit/>
          </a:bodyPr>
          <a:lstStyle/>
          <a:p>
            <a:pPr marL="285750" indent="-28575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bg2"/>
                </a:solidFill>
                <a:latin typeface="+mn-lt"/>
              </a:rPr>
              <a:t>Export department</a:t>
            </a:r>
          </a:p>
          <a:p>
            <a:pPr marL="285750" indent="-28575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bg2"/>
                </a:solidFill>
                <a:latin typeface="+mn-lt"/>
              </a:rPr>
              <a:t>Strategic partnership</a:t>
            </a:r>
          </a:p>
          <a:p>
            <a:pPr marL="285750" indent="-28575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bg2"/>
                </a:solidFill>
                <a:latin typeface="+mn-lt"/>
              </a:rPr>
              <a:t>International subsidiary</a:t>
            </a:r>
            <a:endParaRPr lang="en-US" sz="1800" dirty="0">
              <a:solidFill>
                <a:schemeClr val="bg2"/>
              </a:solidFill>
              <a:latin typeface="+mn-lt"/>
            </a:endParaRPr>
          </a:p>
          <a:p>
            <a:pPr marL="285750" indent="-28575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bg2"/>
                </a:solidFill>
                <a:latin typeface="+mn-lt"/>
              </a:rPr>
              <a:t>International division</a:t>
            </a:r>
          </a:p>
          <a:p>
            <a:pPr marL="285750" indent="-28575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bg2"/>
                </a:solidFill>
                <a:latin typeface="+mn-lt"/>
              </a:rPr>
              <a:t>Global Structure</a:t>
            </a:r>
          </a:p>
          <a:p>
            <a:pPr marL="285750" indent="-28575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bg2"/>
                </a:solidFill>
                <a:latin typeface="+mn-lt"/>
              </a:rPr>
              <a:t>Multidimensional structure</a:t>
            </a:r>
          </a:p>
          <a:p>
            <a:pPr marL="285750" indent="-285750">
              <a:lnSpc>
                <a:spcPct val="150000"/>
              </a:lnSpc>
              <a:spcBef>
                <a:spcPts val="600"/>
              </a:spcBef>
              <a:spcAft>
                <a:spcPts val="0"/>
              </a:spcAft>
              <a:buClr>
                <a:schemeClr val="bg1"/>
              </a:buClr>
              <a:buFont typeface="Arial" panose="020B0604020202020204" pitchFamily="34" charset="0"/>
              <a:buChar char="•"/>
            </a:pPr>
            <a:r>
              <a:rPr lang="en-US" sz="1800" dirty="0" smtClean="0">
                <a:solidFill>
                  <a:schemeClr val="bg2"/>
                </a:solidFill>
                <a:latin typeface="+mn-lt"/>
              </a:rPr>
              <a:t>Matrix organizational structure</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3183" y="971550"/>
            <a:ext cx="5347942" cy="3048000"/>
          </a:xfrm>
          <a:prstGeom prst="rect">
            <a:avLst/>
          </a:prstGeom>
        </p:spPr>
      </p:pic>
      <p:sp>
        <p:nvSpPr>
          <p:cNvPr id="10" name="Rectangle 9"/>
          <p:cNvSpPr/>
          <p:nvPr/>
        </p:nvSpPr>
        <p:spPr>
          <a:xfrm>
            <a:off x="5829300" y="1733550"/>
            <a:ext cx="981075" cy="514350"/>
          </a:xfrm>
          <a:prstGeom prst="rect">
            <a:avLst/>
          </a:prstGeom>
          <a:solidFill>
            <a:schemeClr val="tx1"/>
          </a:solidFill>
          <a:ln>
            <a:solidFill>
              <a:schemeClr val="bg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1" name="Rectangle 10"/>
          <p:cNvSpPr/>
          <p:nvPr/>
        </p:nvSpPr>
        <p:spPr>
          <a:xfrm>
            <a:off x="4619625" y="3133725"/>
            <a:ext cx="981075" cy="514350"/>
          </a:xfrm>
          <a:prstGeom prst="rect">
            <a:avLst/>
          </a:prstGeom>
          <a:solidFill>
            <a:schemeClr val="tx1"/>
          </a:solidFill>
          <a:ln>
            <a:solidFill>
              <a:schemeClr val="bg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2" name="TextBox 11"/>
          <p:cNvSpPr txBox="1"/>
          <p:nvPr/>
        </p:nvSpPr>
        <p:spPr>
          <a:xfrm>
            <a:off x="5836616" y="1806059"/>
            <a:ext cx="981075" cy="42473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1150" dirty="0" smtClean="0">
                <a:solidFill>
                  <a:schemeClr val="bg2"/>
                </a:solidFill>
                <a:latin typeface="+mn-lt"/>
              </a:rPr>
              <a:t>Executive director</a:t>
            </a:r>
          </a:p>
        </p:txBody>
      </p:sp>
      <p:sp>
        <p:nvSpPr>
          <p:cNvPr id="13" name="TextBox 12"/>
          <p:cNvSpPr txBox="1"/>
          <p:nvPr/>
        </p:nvSpPr>
        <p:spPr>
          <a:xfrm>
            <a:off x="4619624" y="3164684"/>
            <a:ext cx="981075" cy="41088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1150" dirty="0" smtClean="0">
                <a:solidFill>
                  <a:schemeClr val="bg2"/>
                </a:solidFill>
                <a:latin typeface="+mn-lt"/>
              </a:rPr>
              <a:t>Export department</a:t>
            </a:r>
          </a:p>
        </p:txBody>
      </p:sp>
    </p:spTree>
    <p:extLst>
      <p:ext uri="{BB962C8B-B14F-4D97-AF65-F5344CB8AC3E}">
        <p14:creationId xmlns:p14="http://schemas.microsoft.com/office/powerpoint/2010/main" val="132906413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4037646" y="1522593"/>
            <a:ext cx="438150" cy="2875524"/>
          </a:xfrm>
          <a:prstGeom prst="roundRect">
            <a:avLst/>
          </a:prstGeom>
          <a:solidFill>
            <a:schemeClr val="accent1">
              <a:lumMod val="40000"/>
              <a:lumOff val="60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63" name="Rounded Rectangle 62"/>
          <p:cNvSpPr/>
          <p:nvPr/>
        </p:nvSpPr>
        <p:spPr>
          <a:xfrm>
            <a:off x="3511296" y="1510110"/>
            <a:ext cx="438150" cy="2875524"/>
          </a:xfrm>
          <a:prstGeom prst="roundRect">
            <a:avLst/>
          </a:prstGeom>
          <a:solidFill>
            <a:schemeClr val="accent1">
              <a:lumMod val="40000"/>
              <a:lumOff val="60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53" name="Rounded Rectangle 52"/>
          <p:cNvSpPr/>
          <p:nvPr/>
        </p:nvSpPr>
        <p:spPr>
          <a:xfrm>
            <a:off x="3012948" y="1506675"/>
            <a:ext cx="438150" cy="2875524"/>
          </a:xfrm>
          <a:prstGeom prst="roundRect">
            <a:avLst/>
          </a:prstGeom>
          <a:solidFill>
            <a:schemeClr val="accent1">
              <a:lumMod val="40000"/>
              <a:lumOff val="60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52" name="Rounded Rectangle 51"/>
          <p:cNvSpPr/>
          <p:nvPr/>
        </p:nvSpPr>
        <p:spPr>
          <a:xfrm>
            <a:off x="2523175" y="1506675"/>
            <a:ext cx="438150" cy="2875526"/>
          </a:xfrm>
          <a:prstGeom prst="roundRect">
            <a:avLst/>
          </a:prstGeom>
          <a:solidFill>
            <a:schemeClr val="accent1">
              <a:lumMod val="40000"/>
              <a:lumOff val="60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25" name="Rounded Rectangle 24"/>
          <p:cNvSpPr/>
          <p:nvPr/>
        </p:nvSpPr>
        <p:spPr>
          <a:xfrm>
            <a:off x="7046597" y="1496449"/>
            <a:ext cx="438150" cy="2875526"/>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2" name="Title 1"/>
          <p:cNvSpPr>
            <a:spLocks noGrp="1"/>
          </p:cNvSpPr>
          <p:nvPr>
            <p:ph type="title"/>
          </p:nvPr>
        </p:nvSpPr>
        <p:spPr/>
        <p:txBody>
          <a:bodyPr/>
          <a:lstStyle/>
          <a:p>
            <a:r>
              <a:rPr lang="en-US" dirty="0" smtClean="0"/>
              <a:t>Dell organizational structure development</a:t>
            </a:r>
            <a:endParaRPr lang="en-US" sz="2400" dirty="0"/>
          </a:p>
        </p:txBody>
      </p:sp>
      <p:sp>
        <p:nvSpPr>
          <p:cNvPr id="6" name="Rounded Rectangle 5"/>
          <p:cNvSpPr/>
          <p:nvPr/>
        </p:nvSpPr>
        <p:spPr>
          <a:xfrm>
            <a:off x="200025" y="723900"/>
            <a:ext cx="2103120" cy="3781424"/>
          </a:xfrm>
          <a:prstGeom prst="roundRect">
            <a:avLst/>
          </a:prstGeom>
          <a:noFill/>
          <a:ln w="19050">
            <a:solidFill>
              <a:schemeClr val="bg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ln>
                <a:solidFill>
                  <a:schemeClr val="bg2"/>
                </a:solidFill>
              </a:ln>
              <a:solidFill>
                <a:schemeClr val="tx2"/>
              </a:solidFill>
              <a:latin typeface="+mn-lt"/>
            </a:endParaRPr>
          </a:p>
        </p:txBody>
      </p:sp>
      <p:sp>
        <p:nvSpPr>
          <p:cNvPr id="9" name="Rounded Rectangle 8"/>
          <p:cNvSpPr/>
          <p:nvPr/>
        </p:nvSpPr>
        <p:spPr>
          <a:xfrm>
            <a:off x="2447926" y="723900"/>
            <a:ext cx="2103120" cy="3781421"/>
          </a:xfrm>
          <a:prstGeom prst="roundRect">
            <a:avLst/>
          </a:prstGeom>
          <a:noFill/>
          <a:ln w="19050">
            <a:solidFill>
              <a:schemeClr val="bg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ln>
                <a:solidFill>
                  <a:schemeClr val="bg2"/>
                </a:solidFill>
              </a:ln>
              <a:solidFill>
                <a:schemeClr val="tx2"/>
              </a:solidFill>
              <a:latin typeface="+mn-lt"/>
            </a:endParaRPr>
          </a:p>
        </p:txBody>
      </p:sp>
      <p:sp>
        <p:nvSpPr>
          <p:cNvPr id="10" name="Rounded Rectangle 9"/>
          <p:cNvSpPr/>
          <p:nvPr/>
        </p:nvSpPr>
        <p:spPr>
          <a:xfrm>
            <a:off x="4695826" y="723900"/>
            <a:ext cx="2103120" cy="3781425"/>
          </a:xfrm>
          <a:prstGeom prst="roundRect">
            <a:avLst/>
          </a:prstGeom>
          <a:noFill/>
          <a:ln w="19050">
            <a:solidFill>
              <a:schemeClr val="bg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ln>
                <a:solidFill>
                  <a:schemeClr val="bg2"/>
                </a:solidFill>
              </a:ln>
              <a:solidFill>
                <a:schemeClr val="tx2"/>
              </a:solidFill>
              <a:latin typeface="+mn-lt"/>
            </a:endParaRPr>
          </a:p>
        </p:txBody>
      </p:sp>
      <p:sp>
        <p:nvSpPr>
          <p:cNvPr id="11" name="Rounded Rectangle 10"/>
          <p:cNvSpPr/>
          <p:nvPr/>
        </p:nvSpPr>
        <p:spPr>
          <a:xfrm>
            <a:off x="6943726" y="723900"/>
            <a:ext cx="2103120" cy="3781421"/>
          </a:xfrm>
          <a:prstGeom prst="roundRect">
            <a:avLst/>
          </a:prstGeom>
          <a:noFill/>
          <a:ln w="19050">
            <a:solidFill>
              <a:schemeClr val="bg2"/>
            </a:solid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ln>
                <a:solidFill>
                  <a:schemeClr val="bg2"/>
                </a:solidFill>
              </a:ln>
              <a:solidFill>
                <a:schemeClr val="tx2"/>
              </a:solidFill>
              <a:latin typeface="+mn-lt"/>
            </a:endParaRPr>
          </a:p>
        </p:txBody>
      </p:sp>
      <p:sp>
        <p:nvSpPr>
          <p:cNvPr id="19" name="Rounded Rectangle 18"/>
          <p:cNvSpPr/>
          <p:nvPr/>
        </p:nvSpPr>
        <p:spPr>
          <a:xfrm>
            <a:off x="4852033" y="1496449"/>
            <a:ext cx="1824992" cy="2875525"/>
          </a:xfrm>
          <a:prstGeom prst="roundRect">
            <a:avLst/>
          </a:prstGeom>
          <a:solidFill>
            <a:schemeClr val="accent1">
              <a:lumMod val="40000"/>
              <a:lumOff val="60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22" name="Rounded Rectangle 21"/>
          <p:cNvSpPr/>
          <p:nvPr/>
        </p:nvSpPr>
        <p:spPr>
          <a:xfrm>
            <a:off x="8532496" y="1496448"/>
            <a:ext cx="438150" cy="2875527"/>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23" name="Rounded Rectangle 22"/>
          <p:cNvSpPr/>
          <p:nvPr/>
        </p:nvSpPr>
        <p:spPr>
          <a:xfrm>
            <a:off x="8060057" y="1496448"/>
            <a:ext cx="438150" cy="2875527"/>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24" name="Rounded Rectangle 23"/>
          <p:cNvSpPr/>
          <p:nvPr/>
        </p:nvSpPr>
        <p:spPr>
          <a:xfrm>
            <a:off x="7557136" y="1496449"/>
            <a:ext cx="438150" cy="2875524"/>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42" name="Rounded Rectangle 41"/>
          <p:cNvSpPr/>
          <p:nvPr/>
        </p:nvSpPr>
        <p:spPr>
          <a:xfrm>
            <a:off x="4764405" y="2360232"/>
            <a:ext cx="1965960" cy="453453"/>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43" name="Rounded Rectangle 42"/>
          <p:cNvSpPr/>
          <p:nvPr/>
        </p:nvSpPr>
        <p:spPr>
          <a:xfrm>
            <a:off x="4764405" y="2844865"/>
            <a:ext cx="1984682" cy="453451"/>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44" name="Rounded Rectangle 43"/>
          <p:cNvSpPr/>
          <p:nvPr/>
        </p:nvSpPr>
        <p:spPr>
          <a:xfrm>
            <a:off x="4783127" y="3326799"/>
            <a:ext cx="1965960" cy="443227"/>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45" name="Rounded Rectangle 44"/>
          <p:cNvSpPr/>
          <p:nvPr/>
        </p:nvSpPr>
        <p:spPr>
          <a:xfrm>
            <a:off x="4783127" y="3814448"/>
            <a:ext cx="1965960" cy="453452"/>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48" name="Rounded Rectangle 47"/>
          <p:cNvSpPr/>
          <p:nvPr/>
        </p:nvSpPr>
        <p:spPr>
          <a:xfrm>
            <a:off x="7022592" y="2360233"/>
            <a:ext cx="1969771" cy="1443990"/>
          </a:xfrm>
          <a:prstGeom prst="roundRect">
            <a:avLst/>
          </a:prstGeom>
          <a:solidFill>
            <a:schemeClr val="accent1">
              <a:lumMod val="40000"/>
              <a:lumOff val="60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58" name="TextBox 57"/>
          <p:cNvSpPr txBox="1"/>
          <p:nvPr/>
        </p:nvSpPr>
        <p:spPr>
          <a:xfrm>
            <a:off x="2600325" y="2412087"/>
            <a:ext cx="1788794" cy="36933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2000" b="1" dirty="0" smtClean="0">
                <a:latin typeface="+mn-lt"/>
              </a:rPr>
              <a:t>EC</a:t>
            </a:r>
          </a:p>
        </p:txBody>
      </p:sp>
      <p:sp>
        <p:nvSpPr>
          <p:cNvPr id="61" name="TextBox 60"/>
          <p:cNvSpPr txBox="1"/>
          <p:nvPr/>
        </p:nvSpPr>
        <p:spPr>
          <a:xfrm>
            <a:off x="5516552" y="1500961"/>
            <a:ext cx="461665" cy="853559"/>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CBU</a:t>
            </a:r>
          </a:p>
        </p:txBody>
      </p:sp>
      <p:sp>
        <p:nvSpPr>
          <p:cNvPr id="62" name="TextBox 61"/>
          <p:cNvSpPr txBox="1"/>
          <p:nvPr/>
        </p:nvSpPr>
        <p:spPr>
          <a:xfrm>
            <a:off x="4888231" y="2392068"/>
            <a:ext cx="1788794" cy="36933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2000" b="1" dirty="0" smtClean="0">
                <a:latin typeface="+mn-lt"/>
              </a:rPr>
              <a:t>EUC</a:t>
            </a:r>
          </a:p>
        </p:txBody>
      </p:sp>
      <p:sp>
        <p:nvSpPr>
          <p:cNvPr id="64" name="TextBox 63"/>
          <p:cNvSpPr txBox="1"/>
          <p:nvPr/>
        </p:nvSpPr>
        <p:spPr>
          <a:xfrm>
            <a:off x="4871710" y="2876700"/>
            <a:ext cx="1788794" cy="36933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2000" b="1" dirty="0" smtClean="0">
                <a:latin typeface="+mn-lt"/>
              </a:rPr>
              <a:t>ESG</a:t>
            </a:r>
          </a:p>
        </p:txBody>
      </p:sp>
      <p:sp>
        <p:nvSpPr>
          <p:cNvPr id="65" name="TextBox 64"/>
          <p:cNvSpPr txBox="1"/>
          <p:nvPr/>
        </p:nvSpPr>
        <p:spPr>
          <a:xfrm>
            <a:off x="4888231" y="3332726"/>
            <a:ext cx="1788794" cy="36933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2000" b="1" dirty="0" smtClean="0">
                <a:latin typeface="+mn-lt"/>
              </a:rPr>
              <a:t>Software</a:t>
            </a:r>
          </a:p>
        </p:txBody>
      </p:sp>
      <p:sp>
        <p:nvSpPr>
          <p:cNvPr id="66" name="TextBox 65"/>
          <p:cNvSpPr txBox="1"/>
          <p:nvPr/>
        </p:nvSpPr>
        <p:spPr>
          <a:xfrm>
            <a:off x="4870132" y="3846283"/>
            <a:ext cx="1788794" cy="36933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2000" b="1" dirty="0" smtClean="0">
                <a:latin typeface="+mn-lt"/>
              </a:rPr>
              <a:t>Services</a:t>
            </a:r>
          </a:p>
        </p:txBody>
      </p:sp>
      <p:sp>
        <p:nvSpPr>
          <p:cNvPr id="67" name="TextBox 66"/>
          <p:cNvSpPr txBox="1"/>
          <p:nvPr/>
        </p:nvSpPr>
        <p:spPr>
          <a:xfrm>
            <a:off x="7113080" y="2619970"/>
            <a:ext cx="1788794" cy="923330"/>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2000" b="1" dirty="0" smtClean="0">
                <a:latin typeface="+mn-lt"/>
              </a:rPr>
              <a:t>Shared Go to Market Strategy</a:t>
            </a:r>
          </a:p>
        </p:txBody>
      </p:sp>
      <p:sp>
        <p:nvSpPr>
          <p:cNvPr id="69" name="TextBox 68"/>
          <p:cNvSpPr txBox="1"/>
          <p:nvPr/>
        </p:nvSpPr>
        <p:spPr>
          <a:xfrm>
            <a:off x="7533621" y="1496448"/>
            <a:ext cx="461665" cy="853559"/>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ESG</a:t>
            </a:r>
          </a:p>
        </p:txBody>
      </p:sp>
      <p:sp>
        <p:nvSpPr>
          <p:cNvPr id="70" name="TextBox 69"/>
          <p:cNvSpPr txBox="1"/>
          <p:nvPr/>
        </p:nvSpPr>
        <p:spPr>
          <a:xfrm>
            <a:off x="8015589" y="1496448"/>
            <a:ext cx="461665" cy="783837"/>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SW</a:t>
            </a:r>
          </a:p>
        </p:txBody>
      </p:sp>
      <p:sp>
        <p:nvSpPr>
          <p:cNvPr id="71" name="TextBox 70"/>
          <p:cNvSpPr txBox="1"/>
          <p:nvPr/>
        </p:nvSpPr>
        <p:spPr>
          <a:xfrm>
            <a:off x="8482311" y="1506674"/>
            <a:ext cx="461665" cy="773611"/>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SVCs</a:t>
            </a:r>
          </a:p>
        </p:txBody>
      </p:sp>
      <p:sp>
        <p:nvSpPr>
          <p:cNvPr id="72" name="TextBox 71"/>
          <p:cNvSpPr txBox="1"/>
          <p:nvPr/>
        </p:nvSpPr>
        <p:spPr>
          <a:xfrm>
            <a:off x="7034839" y="1504649"/>
            <a:ext cx="461665" cy="853559"/>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EUC</a:t>
            </a:r>
          </a:p>
        </p:txBody>
      </p:sp>
      <p:sp>
        <p:nvSpPr>
          <p:cNvPr id="76" name="TextBox 75"/>
          <p:cNvSpPr txBox="1"/>
          <p:nvPr/>
        </p:nvSpPr>
        <p:spPr>
          <a:xfrm>
            <a:off x="357188" y="3215759"/>
            <a:ext cx="1788794" cy="36933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2000" b="1" dirty="0" smtClean="0">
                <a:latin typeface="+mn-lt"/>
              </a:rPr>
              <a:t>Enterprise</a:t>
            </a:r>
          </a:p>
        </p:txBody>
      </p:sp>
      <p:sp>
        <p:nvSpPr>
          <p:cNvPr id="82" name="Rounded Rectangle 81"/>
          <p:cNvSpPr/>
          <p:nvPr/>
        </p:nvSpPr>
        <p:spPr>
          <a:xfrm>
            <a:off x="2516506" y="3814448"/>
            <a:ext cx="1965960" cy="453452"/>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r>
              <a:rPr lang="en-US" sz="2000" b="1" dirty="0" smtClean="0">
                <a:solidFill>
                  <a:schemeClr val="tx2"/>
                </a:solidFill>
                <a:latin typeface="+mn-lt"/>
              </a:rPr>
              <a:t>Services</a:t>
            </a:r>
          </a:p>
        </p:txBody>
      </p:sp>
      <p:sp>
        <p:nvSpPr>
          <p:cNvPr id="83" name="Rounded Rectangle 82"/>
          <p:cNvSpPr/>
          <p:nvPr/>
        </p:nvSpPr>
        <p:spPr>
          <a:xfrm>
            <a:off x="2516506" y="3326799"/>
            <a:ext cx="1965960" cy="453452"/>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r>
              <a:rPr lang="en-US" sz="2000" b="1" dirty="0" smtClean="0">
                <a:solidFill>
                  <a:schemeClr val="tx2"/>
                </a:solidFill>
                <a:latin typeface="+mn-lt"/>
              </a:rPr>
              <a:t>Enterprise</a:t>
            </a:r>
          </a:p>
        </p:txBody>
      </p:sp>
      <p:sp>
        <p:nvSpPr>
          <p:cNvPr id="84" name="Rounded Rectangle 83"/>
          <p:cNvSpPr/>
          <p:nvPr/>
        </p:nvSpPr>
        <p:spPr>
          <a:xfrm>
            <a:off x="2516506" y="2844865"/>
            <a:ext cx="1965960" cy="453452"/>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r>
              <a:rPr lang="en-US" sz="2000" b="1" dirty="0" smtClean="0">
                <a:solidFill>
                  <a:schemeClr val="tx2"/>
                </a:solidFill>
                <a:latin typeface="+mn-lt"/>
              </a:rPr>
              <a:t>Mobile</a:t>
            </a:r>
          </a:p>
        </p:txBody>
      </p:sp>
      <p:sp>
        <p:nvSpPr>
          <p:cNvPr id="85" name="Rounded Rectangle 84"/>
          <p:cNvSpPr/>
          <p:nvPr/>
        </p:nvSpPr>
        <p:spPr>
          <a:xfrm>
            <a:off x="2516506" y="2360233"/>
            <a:ext cx="1965960" cy="453452"/>
          </a:xfrm>
          <a:prstGeom prst="roundRect">
            <a:avLst/>
          </a:prstGeom>
          <a:solidFill>
            <a:schemeClr val="tx2">
              <a:lumMod val="75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r>
              <a:rPr lang="en-US" sz="2000" b="1" dirty="0" smtClean="0">
                <a:solidFill>
                  <a:schemeClr val="tx2"/>
                </a:solidFill>
                <a:latin typeface="+mn-lt"/>
              </a:rPr>
              <a:t>Client</a:t>
            </a:r>
          </a:p>
        </p:txBody>
      </p:sp>
      <p:sp>
        <p:nvSpPr>
          <p:cNvPr id="94" name="Rounded Rectangle 93"/>
          <p:cNvSpPr/>
          <p:nvPr/>
        </p:nvSpPr>
        <p:spPr>
          <a:xfrm>
            <a:off x="260035" y="1506675"/>
            <a:ext cx="438150" cy="2875526"/>
          </a:xfrm>
          <a:prstGeom prst="roundRect">
            <a:avLst/>
          </a:prstGeom>
          <a:solidFill>
            <a:schemeClr val="accent1">
              <a:lumMod val="40000"/>
              <a:lumOff val="60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95" name="Rounded Rectangle 94"/>
          <p:cNvSpPr/>
          <p:nvPr/>
        </p:nvSpPr>
        <p:spPr>
          <a:xfrm>
            <a:off x="1774507" y="1496449"/>
            <a:ext cx="438150" cy="2875527"/>
          </a:xfrm>
          <a:prstGeom prst="roundRect">
            <a:avLst/>
          </a:prstGeom>
          <a:solidFill>
            <a:schemeClr val="accent1">
              <a:lumMod val="40000"/>
              <a:lumOff val="60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96" name="Rounded Rectangle 95"/>
          <p:cNvSpPr/>
          <p:nvPr/>
        </p:nvSpPr>
        <p:spPr>
          <a:xfrm>
            <a:off x="1261872" y="1496449"/>
            <a:ext cx="438150" cy="2875527"/>
          </a:xfrm>
          <a:prstGeom prst="roundRect">
            <a:avLst/>
          </a:prstGeom>
          <a:solidFill>
            <a:schemeClr val="accent1">
              <a:lumMod val="40000"/>
              <a:lumOff val="60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97" name="Rounded Rectangle 96"/>
          <p:cNvSpPr/>
          <p:nvPr/>
        </p:nvSpPr>
        <p:spPr>
          <a:xfrm>
            <a:off x="749808" y="1506675"/>
            <a:ext cx="438150" cy="2875524"/>
          </a:xfrm>
          <a:prstGeom prst="roundRect">
            <a:avLst/>
          </a:prstGeom>
          <a:solidFill>
            <a:schemeClr val="accent1">
              <a:lumMod val="40000"/>
              <a:lumOff val="60000"/>
            </a:schemeClr>
          </a:solidFill>
          <a:effectLst/>
        </p:spPr>
        <p:txBody>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98" name="TextBox 97"/>
          <p:cNvSpPr txBox="1"/>
          <p:nvPr/>
        </p:nvSpPr>
        <p:spPr>
          <a:xfrm>
            <a:off x="248277" y="1538509"/>
            <a:ext cx="461665" cy="2843692"/>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AMERICAS</a:t>
            </a:r>
          </a:p>
        </p:txBody>
      </p:sp>
      <p:sp>
        <p:nvSpPr>
          <p:cNvPr id="99" name="TextBox 98"/>
          <p:cNvSpPr txBox="1"/>
          <p:nvPr/>
        </p:nvSpPr>
        <p:spPr>
          <a:xfrm>
            <a:off x="738050" y="1510110"/>
            <a:ext cx="461665" cy="2843692"/>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EUROPE</a:t>
            </a:r>
          </a:p>
        </p:txBody>
      </p:sp>
      <p:sp>
        <p:nvSpPr>
          <p:cNvPr id="100" name="TextBox 99"/>
          <p:cNvSpPr txBox="1"/>
          <p:nvPr/>
        </p:nvSpPr>
        <p:spPr>
          <a:xfrm>
            <a:off x="1238357" y="1510110"/>
            <a:ext cx="461665" cy="2843692"/>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ASIA</a:t>
            </a:r>
          </a:p>
        </p:txBody>
      </p:sp>
      <p:sp>
        <p:nvSpPr>
          <p:cNvPr id="101" name="TextBox 100"/>
          <p:cNvSpPr txBox="1"/>
          <p:nvPr/>
        </p:nvSpPr>
        <p:spPr>
          <a:xfrm>
            <a:off x="1762749" y="1510110"/>
            <a:ext cx="461665" cy="2843692"/>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JAPAN</a:t>
            </a:r>
          </a:p>
        </p:txBody>
      </p:sp>
      <p:sp>
        <p:nvSpPr>
          <p:cNvPr id="40" name="TextBox 39"/>
          <p:cNvSpPr txBox="1"/>
          <p:nvPr/>
        </p:nvSpPr>
        <p:spPr>
          <a:xfrm>
            <a:off x="275274" y="797957"/>
            <a:ext cx="1952622" cy="36933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2000" dirty="0" smtClean="0">
                <a:solidFill>
                  <a:schemeClr val="bg2"/>
                </a:solidFill>
                <a:latin typeface="+mn-lt"/>
              </a:rPr>
              <a:t>Regional BUs</a:t>
            </a:r>
          </a:p>
        </p:txBody>
      </p:sp>
      <p:sp>
        <p:nvSpPr>
          <p:cNvPr id="103" name="TextBox 102"/>
          <p:cNvSpPr txBox="1"/>
          <p:nvPr/>
        </p:nvSpPr>
        <p:spPr>
          <a:xfrm>
            <a:off x="2523175" y="805339"/>
            <a:ext cx="1952622" cy="646331"/>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2000" dirty="0" smtClean="0">
                <a:solidFill>
                  <a:schemeClr val="bg2"/>
                </a:solidFill>
                <a:latin typeface="+mn-lt"/>
              </a:rPr>
              <a:t>Global customer BUs</a:t>
            </a:r>
          </a:p>
        </p:txBody>
      </p:sp>
      <p:sp>
        <p:nvSpPr>
          <p:cNvPr id="104" name="TextBox 103"/>
          <p:cNvSpPr txBox="1"/>
          <p:nvPr/>
        </p:nvSpPr>
        <p:spPr>
          <a:xfrm>
            <a:off x="4780435" y="797957"/>
            <a:ext cx="1952622" cy="646331"/>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2000" dirty="0" smtClean="0">
                <a:solidFill>
                  <a:schemeClr val="bg2"/>
                </a:solidFill>
                <a:latin typeface="+mn-lt"/>
              </a:rPr>
              <a:t>Unified Sales under CBU</a:t>
            </a:r>
          </a:p>
        </p:txBody>
      </p:sp>
      <p:sp>
        <p:nvSpPr>
          <p:cNvPr id="105" name="TextBox 104"/>
          <p:cNvSpPr txBox="1"/>
          <p:nvPr/>
        </p:nvSpPr>
        <p:spPr>
          <a:xfrm>
            <a:off x="7018975" y="805339"/>
            <a:ext cx="1952622" cy="36933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2000" dirty="0" smtClean="0">
                <a:solidFill>
                  <a:schemeClr val="bg2"/>
                </a:solidFill>
                <a:latin typeface="+mn-lt"/>
              </a:rPr>
              <a:t>Solution BUs</a:t>
            </a:r>
          </a:p>
        </p:txBody>
      </p:sp>
      <p:sp>
        <p:nvSpPr>
          <p:cNvPr id="55" name="TextBox 54"/>
          <p:cNvSpPr txBox="1"/>
          <p:nvPr/>
        </p:nvSpPr>
        <p:spPr>
          <a:xfrm>
            <a:off x="4025889" y="1510110"/>
            <a:ext cx="461665" cy="2843692"/>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CS</a:t>
            </a:r>
          </a:p>
        </p:txBody>
      </p:sp>
      <p:sp>
        <p:nvSpPr>
          <p:cNvPr id="74" name="TextBox 73"/>
          <p:cNvSpPr txBox="1"/>
          <p:nvPr/>
        </p:nvSpPr>
        <p:spPr>
          <a:xfrm>
            <a:off x="3487780" y="1510110"/>
            <a:ext cx="461665" cy="2843692"/>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SMB</a:t>
            </a:r>
          </a:p>
        </p:txBody>
      </p:sp>
      <p:sp>
        <p:nvSpPr>
          <p:cNvPr id="75" name="TextBox 74"/>
          <p:cNvSpPr txBox="1"/>
          <p:nvPr/>
        </p:nvSpPr>
        <p:spPr>
          <a:xfrm>
            <a:off x="3001190" y="1500961"/>
            <a:ext cx="461665" cy="2843692"/>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PUB</a:t>
            </a:r>
          </a:p>
        </p:txBody>
      </p:sp>
      <p:sp>
        <p:nvSpPr>
          <p:cNvPr id="77" name="TextBox 76"/>
          <p:cNvSpPr txBox="1"/>
          <p:nvPr/>
        </p:nvSpPr>
        <p:spPr>
          <a:xfrm>
            <a:off x="2523175" y="1510110"/>
            <a:ext cx="461665" cy="2843692"/>
          </a:xfrm>
          <a:prstGeom prst="rect">
            <a:avLst/>
          </a:prstGeom>
          <a:noFill/>
        </p:spPr>
        <p:txBody>
          <a:bodyPr vert="eaVert" wrap="square" rtlCol="0">
            <a:spAutoFit/>
          </a:bodyPr>
          <a:lstStyle/>
          <a:p>
            <a:pPr>
              <a:lnSpc>
                <a:spcPct val="90000"/>
              </a:lnSpc>
              <a:spcBef>
                <a:spcPts val="600"/>
              </a:spcBef>
              <a:spcAft>
                <a:spcPts val="0"/>
              </a:spcAft>
              <a:buClr>
                <a:schemeClr val="bg1"/>
              </a:buClr>
            </a:pPr>
            <a:r>
              <a:rPr lang="en-US" sz="2000" b="1" dirty="0" smtClean="0">
                <a:latin typeface="+mn-lt"/>
              </a:rPr>
              <a:t>LE</a:t>
            </a:r>
          </a:p>
        </p:txBody>
      </p:sp>
    </p:spTree>
    <p:extLst>
      <p:ext uri="{BB962C8B-B14F-4D97-AF65-F5344CB8AC3E}">
        <p14:creationId xmlns:p14="http://schemas.microsoft.com/office/powerpoint/2010/main" val="316942518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10107053"/>
              </p:ext>
            </p:extLst>
          </p:nvPr>
        </p:nvGraphicFramePr>
        <p:xfrm>
          <a:off x="274638" y="781052"/>
          <a:ext cx="792480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74319" y="1990053"/>
            <a:ext cx="7955280" cy="1163395"/>
          </a:xfrm>
        </p:spPr>
        <p:txBody>
          <a:bodyPr/>
          <a:lstStyle/>
          <a:p>
            <a:pPr algn="ctr"/>
            <a:r>
              <a:rPr lang="en-US" b="1" dirty="0" smtClean="0"/>
              <a:t>Thank you!</a:t>
            </a:r>
            <a:r>
              <a:rPr lang="en-US" b="1" dirty="0"/>
              <a:t/>
            </a:r>
            <a:br>
              <a:rPr lang="en-US" b="1" dirty="0"/>
            </a:br>
            <a:r>
              <a:rPr lang="en-US" b="1" dirty="0"/>
              <a:t/>
            </a:r>
            <a:br>
              <a:rPr lang="en-US" b="1" dirty="0"/>
            </a:br>
            <a:r>
              <a:rPr lang="en-US" b="1" dirty="0" smtClean="0"/>
              <a:t>Q&amp;A</a:t>
            </a:r>
            <a:endParaRPr lang="en-US" b="1" dirty="0"/>
          </a:p>
        </p:txBody>
      </p:sp>
    </p:spTree>
    <p:extLst>
      <p:ext uri="{BB962C8B-B14F-4D97-AF65-F5344CB8AC3E}">
        <p14:creationId xmlns:p14="http://schemas.microsoft.com/office/powerpoint/2010/main" val="1730411541"/>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3780649989"/>
              </p:ext>
            </p:extLst>
          </p:nvPr>
        </p:nvGraphicFramePr>
        <p:xfrm>
          <a:off x="274638" y="781052"/>
          <a:ext cx="792480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74319" y="2377851"/>
            <a:ext cx="7955280" cy="387798"/>
          </a:xfrm>
        </p:spPr>
        <p:txBody>
          <a:bodyPr/>
          <a:lstStyle/>
          <a:p>
            <a:pPr algn="ctr"/>
            <a:r>
              <a:rPr lang="en-US" b="1" dirty="0" smtClean="0"/>
              <a:t>Backup</a:t>
            </a:r>
            <a:endParaRPr lang="en-US" b="1" dirty="0"/>
          </a:p>
        </p:txBody>
      </p:sp>
    </p:spTree>
    <p:extLst>
      <p:ext uri="{BB962C8B-B14F-4D97-AF65-F5344CB8AC3E}">
        <p14:creationId xmlns:p14="http://schemas.microsoft.com/office/powerpoint/2010/main" val="571549052"/>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in Czech Republic</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682005325"/>
              </p:ext>
            </p:extLst>
          </p:nvPr>
        </p:nvGraphicFramePr>
        <p:xfrm>
          <a:off x="274638" y="781052"/>
          <a:ext cx="870633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00026" y="876300"/>
            <a:ext cx="4219574" cy="2846933"/>
          </a:xfrm>
          <a:prstGeom prst="rect">
            <a:avLst/>
          </a:prstGeom>
          <a:noFill/>
        </p:spPr>
        <p:txBody>
          <a:bodyPr wrap="square" rtlCol="0">
            <a:spAutoFit/>
          </a:bodyPr>
          <a:lstStyle/>
          <a:p>
            <a:pPr>
              <a:lnSpc>
                <a:spcPct val="90000"/>
              </a:lnSpc>
              <a:spcBef>
                <a:spcPts val="600"/>
              </a:spcBef>
              <a:spcAft>
                <a:spcPts val="0"/>
              </a:spcAft>
              <a:buClr>
                <a:schemeClr val="bg1"/>
              </a:buClr>
            </a:pPr>
            <a:r>
              <a:rPr lang="en-US" sz="2000" b="1" dirty="0" smtClean="0">
                <a:solidFill>
                  <a:schemeClr val="bg2"/>
                </a:solidFill>
                <a:latin typeface="+mn-lt"/>
              </a:rPr>
              <a:t>Dell </a:t>
            </a:r>
            <a:r>
              <a:rPr lang="en-US" sz="2000" b="1" dirty="0" err="1" smtClean="0">
                <a:solidFill>
                  <a:schemeClr val="bg2"/>
                </a:solidFill>
                <a:latin typeface="+mn-lt"/>
              </a:rPr>
              <a:t>Praha</a:t>
            </a:r>
            <a:endParaRPr lang="en-US" sz="2000" b="1" dirty="0" smtClean="0">
              <a:solidFill>
                <a:schemeClr val="bg2"/>
              </a:solidFill>
              <a:latin typeface="+mn-lt"/>
            </a:endParaRPr>
          </a:p>
          <a:p>
            <a:pPr marL="342900" indent="-342900">
              <a:lnSpc>
                <a:spcPct val="90000"/>
              </a:lnSpc>
              <a:spcBef>
                <a:spcPts val="600"/>
              </a:spcBef>
              <a:spcAft>
                <a:spcPts val="0"/>
              </a:spcAft>
              <a:buClr>
                <a:schemeClr val="bg1"/>
              </a:buClr>
              <a:buFont typeface="Arial" panose="020B0604020202020204" pitchFamily="34" charset="0"/>
              <a:buChar char="•"/>
            </a:pPr>
            <a:r>
              <a:rPr lang="en-US" sz="2000" dirty="0">
                <a:solidFill>
                  <a:schemeClr val="bg2"/>
                </a:solidFill>
                <a:latin typeface="+mn-lt"/>
              </a:rPr>
              <a:t>Headcount: </a:t>
            </a:r>
            <a:r>
              <a:rPr lang="en-US" sz="2000" dirty="0" smtClean="0">
                <a:solidFill>
                  <a:schemeClr val="bg2"/>
                </a:solidFill>
                <a:latin typeface="+mn-lt"/>
              </a:rPr>
              <a:t>108</a:t>
            </a:r>
          </a:p>
          <a:p>
            <a:pPr marL="342900" indent="-342900">
              <a:lnSpc>
                <a:spcPct val="90000"/>
              </a:lnSpc>
              <a:spcBef>
                <a:spcPts val="600"/>
              </a:spcBef>
              <a:spcAft>
                <a:spcPts val="0"/>
              </a:spcAft>
              <a:buClr>
                <a:schemeClr val="bg1"/>
              </a:buClr>
              <a:buFont typeface="Arial" panose="020B0604020202020204" pitchFamily="34" charset="0"/>
              <a:buChar char="•"/>
            </a:pPr>
            <a:r>
              <a:rPr lang="en-US" sz="2000" dirty="0" smtClean="0">
                <a:solidFill>
                  <a:schemeClr val="bg2"/>
                </a:solidFill>
                <a:latin typeface="+mn-lt"/>
              </a:rPr>
              <a:t>Departments:</a:t>
            </a:r>
          </a:p>
          <a:p>
            <a:pPr marL="800100" lvl="1" indent="-342900">
              <a:lnSpc>
                <a:spcPct val="90000"/>
              </a:lnSpc>
              <a:spcBef>
                <a:spcPts val="600"/>
              </a:spcBef>
              <a:spcAft>
                <a:spcPts val="0"/>
              </a:spcAft>
              <a:buClr>
                <a:schemeClr val="bg1"/>
              </a:buClr>
              <a:buFont typeface="Museo Sans For Dell" panose="02000000000000000000" pitchFamily="2" charset="0"/>
              <a:buChar char="–"/>
            </a:pPr>
            <a:r>
              <a:rPr lang="en-US" sz="2000" dirty="0" smtClean="0">
                <a:solidFill>
                  <a:schemeClr val="bg2"/>
                </a:solidFill>
                <a:latin typeface="+mn-lt"/>
              </a:rPr>
              <a:t>Sales &amp; Solutions</a:t>
            </a:r>
          </a:p>
          <a:p>
            <a:pPr marL="800100" lvl="1" indent="-342900">
              <a:lnSpc>
                <a:spcPct val="90000"/>
              </a:lnSpc>
              <a:spcBef>
                <a:spcPts val="600"/>
              </a:spcBef>
              <a:spcAft>
                <a:spcPts val="0"/>
              </a:spcAft>
              <a:buClr>
                <a:schemeClr val="bg1"/>
              </a:buClr>
              <a:buFont typeface="Museo Sans For Dell" panose="02000000000000000000" pitchFamily="2" charset="0"/>
              <a:buChar char="–"/>
            </a:pPr>
            <a:r>
              <a:rPr lang="en-US" sz="2000" dirty="0" smtClean="0">
                <a:solidFill>
                  <a:schemeClr val="bg2"/>
                </a:solidFill>
                <a:latin typeface="+mn-lt"/>
              </a:rPr>
              <a:t>Services &amp; Delivery</a:t>
            </a:r>
          </a:p>
          <a:p>
            <a:pPr marL="800100" lvl="1" indent="-342900">
              <a:lnSpc>
                <a:spcPct val="90000"/>
              </a:lnSpc>
              <a:spcBef>
                <a:spcPts val="600"/>
              </a:spcBef>
              <a:spcAft>
                <a:spcPts val="0"/>
              </a:spcAft>
              <a:buClr>
                <a:schemeClr val="bg1"/>
              </a:buClr>
              <a:buFont typeface="Museo Sans For Dell" panose="02000000000000000000" pitchFamily="2" charset="0"/>
              <a:buChar char="–"/>
            </a:pPr>
            <a:r>
              <a:rPr lang="en-US" sz="2000" dirty="0" smtClean="0">
                <a:solidFill>
                  <a:schemeClr val="bg2"/>
                </a:solidFill>
                <a:latin typeface="+mn-lt"/>
              </a:rPr>
              <a:t>HR</a:t>
            </a:r>
          </a:p>
          <a:p>
            <a:pPr marL="800100" lvl="1" indent="-342900">
              <a:lnSpc>
                <a:spcPct val="90000"/>
              </a:lnSpc>
              <a:spcBef>
                <a:spcPts val="600"/>
              </a:spcBef>
              <a:spcAft>
                <a:spcPts val="0"/>
              </a:spcAft>
              <a:buClr>
                <a:schemeClr val="bg1"/>
              </a:buClr>
              <a:buFont typeface="Museo Sans For Dell" panose="02000000000000000000" pitchFamily="2" charset="0"/>
              <a:buChar char="–"/>
            </a:pPr>
            <a:r>
              <a:rPr lang="en-US" sz="2000" dirty="0" smtClean="0">
                <a:solidFill>
                  <a:schemeClr val="bg2"/>
                </a:solidFill>
                <a:latin typeface="+mn-lt"/>
              </a:rPr>
              <a:t>Finance</a:t>
            </a:r>
          </a:p>
          <a:p>
            <a:pPr marL="800100" lvl="1" indent="-342900">
              <a:lnSpc>
                <a:spcPct val="90000"/>
              </a:lnSpc>
              <a:spcBef>
                <a:spcPts val="600"/>
              </a:spcBef>
              <a:spcAft>
                <a:spcPts val="0"/>
              </a:spcAft>
              <a:buClr>
                <a:schemeClr val="bg1"/>
              </a:buClr>
              <a:buFont typeface="Museo Sans For Dell" panose="02000000000000000000" pitchFamily="2" charset="0"/>
              <a:buChar char="–"/>
            </a:pPr>
            <a:r>
              <a:rPr lang="en-US" sz="2000" dirty="0" smtClean="0">
                <a:solidFill>
                  <a:schemeClr val="bg2"/>
                </a:solidFill>
                <a:latin typeface="+mn-lt"/>
              </a:rPr>
              <a:t>Marketing</a:t>
            </a:r>
          </a:p>
        </p:txBody>
      </p:sp>
      <p:sp>
        <p:nvSpPr>
          <p:cNvPr id="10" name="TextBox 9"/>
          <p:cNvSpPr txBox="1"/>
          <p:nvPr/>
        </p:nvSpPr>
        <p:spPr>
          <a:xfrm>
            <a:off x="4781551" y="876300"/>
            <a:ext cx="4219574" cy="3200876"/>
          </a:xfrm>
          <a:prstGeom prst="rect">
            <a:avLst/>
          </a:prstGeom>
          <a:noFill/>
        </p:spPr>
        <p:txBody>
          <a:bodyPr wrap="square" rtlCol="0">
            <a:spAutoFit/>
          </a:bodyPr>
          <a:lstStyle/>
          <a:p>
            <a:pPr>
              <a:lnSpc>
                <a:spcPct val="90000"/>
              </a:lnSpc>
              <a:spcBef>
                <a:spcPts val="600"/>
              </a:spcBef>
              <a:spcAft>
                <a:spcPts val="0"/>
              </a:spcAft>
              <a:buClr>
                <a:schemeClr val="bg1"/>
              </a:buClr>
            </a:pPr>
            <a:r>
              <a:rPr lang="en-US" sz="2000" b="1" dirty="0" smtClean="0">
                <a:solidFill>
                  <a:schemeClr val="bg2"/>
                </a:solidFill>
                <a:latin typeface="+mn-lt"/>
              </a:rPr>
              <a:t>Dell Ostrava</a:t>
            </a:r>
          </a:p>
          <a:p>
            <a:pPr marL="342900" indent="-342900">
              <a:lnSpc>
                <a:spcPct val="90000"/>
              </a:lnSpc>
              <a:spcBef>
                <a:spcPts val="600"/>
              </a:spcBef>
              <a:spcAft>
                <a:spcPts val="0"/>
              </a:spcAft>
              <a:buClr>
                <a:schemeClr val="bg1"/>
              </a:buClr>
              <a:buFont typeface="Arial" panose="020B0604020202020204" pitchFamily="34" charset="0"/>
              <a:buChar char="•"/>
            </a:pPr>
            <a:r>
              <a:rPr lang="en-US" sz="2000" dirty="0" smtClean="0">
                <a:solidFill>
                  <a:schemeClr val="bg2"/>
                </a:solidFill>
                <a:latin typeface="+mn-lt"/>
              </a:rPr>
              <a:t>Headcount: 40</a:t>
            </a:r>
          </a:p>
          <a:p>
            <a:pPr marL="342900" indent="-342900">
              <a:lnSpc>
                <a:spcPct val="90000"/>
              </a:lnSpc>
              <a:spcBef>
                <a:spcPts val="600"/>
              </a:spcBef>
              <a:spcAft>
                <a:spcPts val="0"/>
              </a:spcAft>
              <a:buClr>
                <a:schemeClr val="bg1"/>
              </a:buClr>
              <a:buFont typeface="Arial" panose="020B0604020202020204" pitchFamily="34" charset="0"/>
              <a:buChar char="•"/>
            </a:pPr>
            <a:r>
              <a:rPr lang="en-US" sz="2000" dirty="0" smtClean="0">
                <a:solidFill>
                  <a:schemeClr val="bg2"/>
                </a:solidFill>
                <a:latin typeface="+mn-lt"/>
              </a:rPr>
              <a:t>Software group</a:t>
            </a:r>
          </a:p>
          <a:p>
            <a:pPr marL="800100" lvl="1" indent="-342900">
              <a:lnSpc>
                <a:spcPct val="90000"/>
              </a:lnSpc>
              <a:spcBef>
                <a:spcPts val="600"/>
              </a:spcBef>
              <a:spcAft>
                <a:spcPts val="0"/>
              </a:spcAft>
              <a:buClr>
                <a:schemeClr val="bg1"/>
              </a:buClr>
              <a:buFont typeface="Museo Sans For Dell" panose="02000000000000000000" pitchFamily="2" charset="0"/>
              <a:buChar char="–"/>
            </a:pPr>
            <a:r>
              <a:rPr lang="en-US" sz="2000" dirty="0" smtClean="0">
                <a:solidFill>
                  <a:schemeClr val="bg2"/>
                </a:solidFill>
                <a:latin typeface="+mn-lt"/>
              </a:rPr>
              <a:t>Architecture blueprint</a:t>
            </a:r>
          </a:p>
          <a:p>
            <a:pPr marL="800100" lvl="1" indent="-342900">
              <a:lnSpc>
                <a:spcPct val="90000"/>
              </a:lnSpc>
              <a:spcBef>
                <a:spcPts val="600"/>
              </a:spcBef>
              <a:spcAft>
                <a:spcPts val="0"/>
              </a:spcAft>
              <a:buClr>
                <a:schemeClr val="bg1"/>
              </a:buClr>
              <a:buFont typeface="Museo Sans For Dell" panose="02000000000000000000" pitchFamily="2" charset="0"/>
              <a:buChar char="–"/>
            </a:pPr>
            <a:r>
              <a:rPr lang="en-US" sz="2000" dirty="0" smtClean="0">
                <a:solidFill>
                  <a:schemeClr val="bg2"/>
                </a:solidFill>
                <a:latin typeface="+mn-lt"/>
              </a:rPr>
              <a:t>Design</a:t>
            </a:r>
          </a:p>
          <a:p>
            <a:pPr marL="800100" lvl="1" indent="-342900">
              <a:lnSpc>
                <a:spcPct val="90000"/>
              </a:lnSpc>
              <a:spcBef>
                <a:spcPts val="600"/>
              </a:spcBef>
              <a:spcAft>
                <a:spcPts val="0"/>
              </a:spcAft>
              <a:buClr>
                <a:schemeClr val="bg1"/>
              </a:buClr>
              <a:buFont typeface="Museo Sans For Dell" panose="02000000000000000000" pitchFamily="2" charset="0"/>
              <a:buChar char="–"/>
            </a:pPr>
            <a:r>
              <a:rPr lang="en-US" sz="2000" dirty="0" smtClean="0">
                <a:solidFill>
                  <a:schemeClr val="bg2"/>
                </a:solidFill>
                <a:latin typeface="+mn-lt"/>
              </a:rPr>
              <a:t>UI Specification</a:t>
            </a:r>
          </a:p>
          <a:p>
            <a:pPr marL="800100" lvl="1" indent="-342900">
              <a:lnSpc>
                <a:spcPct val="90000"/>
              </a:lnSpc>
              <a:spcBef>
                <a:spcPts val="600"/>
              </a:spcBef>
              <a:spcAft>
                <a:spcPts val="0"/>
              </a:spcAft>
              <a:buClr>
                <a:schemeClr val="bg1"/>
              </a:buClr>
              <a:buFont typeface="Museo Sans For Dell" panose="02000000000000000000" pitchFamily="2" charset="0"/>
              <a:buChar char="–"/>
            </a:pPr>
            <a:r>
              <a:rPr lang="en-US" sz="2000" dirty="0" smtClean="0">
                <a:solidFill>
                  <a:schemeClr val="bg2"/>
                </a:solidFill>
                <a:latin typeface="+mn-lt"/>
              </a:rPr>
              <a:t>Programming</a:t>
            </a:r>
          </a:p>
          <a:p>
            <a:pPr marL="800100" lvl="1" indent="-342900">
              <a:lnSpc>
                <a:spcPct val="90000"/>
              </a:lnSpc>
              <a:spcBef>
                <a:spcPts val="600"/>
              </a:spcBef>
              <a:spcAft>
                <a:spcPts val="0"/>
              </a:spcAft>
              <a:buClr>
                <a:schemeClr val="bg1"/>
              </a:buClr>
              <a:buFont typeface="Museo Sans For Dell" panose="02000000000000000000" pitchFamily="2" charset="0"/>
              <a:buChar char="–"/>
            </a:pPr>
            <a:r>
              <a:rPr lang="en-US" sz="2000" dirty="0" smtClean="0">
                <a:solidFill>
                  <a:schemeClr val="bg2"/>
                </a:solidFill>
                <a:latin typeface="+mn-lt"/>
              </a:rPr>
              <a:t>Final realization</a:t>
            </a:r>
          </a:p>
          <a:p>
            <a:pPr lvl="1">
              <a:lnSpc>
                <a:spcPct val="90000"/>
              </a:lnSpc>
              <a:spcBef>
                <a:spcPts val="600"/>
              </a:spcBef>
              <a:spcAft>
                <a:spcPts val="0"/>
              </a:spcAft>
              <a:buClr>
                <a:schemeClr val="bg1"/>
              </a:buClr>
            </a:pPr>
            <a:endParaRPr lang="en-US" sz="2000" dirty="0" smtClean="0">
              <a:solidFill>
                <a:schemeClr val="bg2"/>
              </a:solidFill>
              <a:latin typeface="+mn-lt"/>
            </a:endParaRPr>
          </a:p>
        </p:txBody>
      </p:sp>
    </p:spTree>
    <p:extLst>
      <p:ext uri="{BB962C8B-B14F-4D97-AF65-F5344CB8AC3E}">
        <p14:creationId xmlns:p14="http://schemas.microsoft.com/office/powerpoint/2010/main" val="187513660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structure to global SBUs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930243959"/>
              </p:ext>
            </p:extLst>
          </p:nvPr>
        </p:nvGraphicFramePr>
        <p:xfrm>
          <a:off x="1451769" y="781053"/>
          <a:ext cx="6240462" cy="2043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3" descr="C:\Users\steve_lawton\Pictures\ACS_map.jpg"/>
          <p:cNvPicPr>
            <a:picLocks noChangeAspect="1" noChangeArrowheads="1"/>
          </p:cNvPicPr>
          <p:nvPr>
            <p:custDataLst>
              <p:tags r:id="rId1"/>
            </p:custDataLst>
          </p:nvPr>
        </p:nvPicPr>
        <p:blipFill>
          <a:blip r:embed="rId10" cstate="print"/>
          <a:srcRect/>
          <a:stretch>
            <a:fillRect/>
          </a:stretch>
        </p:blipFill>
        <p:spPr bwMode="auto">
          <a:xfrm>
            <a:off x="295274" y="2908915"/>
            <a:ext cx="3048001" cy="1632055"/>
          </a:xfrm>
          <a:prstGeom prst="rect">
            <a:avLst/>
          </a:prstGeom>
          <a:noFill/>
        </p:spPr>
      </p:pic>
      <p:sp>
        <p:nvSpPr>
          <p:cNvPr id="6" name="Right Arrow 5"/>
          <p:cNvSpPr/>
          <p:nvPr/>
        </p:nvSpPr>
        <p:spPr>
          <a:xfrm>
            <a:off x="3815777" y="3234559"/>
            <a:ext cx="1120022" cy="980766"/>
          </a:xfrm>
          <a:prstGeom prst="rightArrow">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steve_lawton\Pictures\global_map.jpg"/>
          <p:cNvPicPr>
            <a:picLocks noChangeAspect="1" noChangeArrowheads="1"/>
          </p:cNvPicPr>
          <p:nvPr>
            <p:custDataLst>
              <p:tags r:id="rId2"/>
            </p:custDataLst>
          </p:nvPr>
        </p:nvPicPr>
        <p:blipFill>
          <a:blip r:embed="rId11" cstate="print"/>
          <a:srcRect/>
          <a:stretch>
            <a:fillRect/>
          </a:stretch>
        </p:blipFill>
        <p:spPr bwMode="auto">
          <a:xfrm>
            <a:off x="5148639" y="2824942"/>
            <a:ext cx="3158358" cy="1800000"/>
          </a:xfrm>
          <a:prstGeom prst="rect">
            <a:avLst/>
          </a:prstGeom>
          <a:noFill/>
        </p:spPr>
      </p:pic>
    </p:spTree>
    <p:extLst>
      <p:ext uri="{BB962C8B-B14F-4D97-AF65-F5344CB8AC3E}">
        <p14:creationId xmlns:p14="http://schemas.microsoft.com/office/powerpoint/2010/main" val="312634896"/>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1738926814"/>
              </p:ext>
            </p:extLst>
          </p:nvPr>
        </p:nvGraphicFramePr>
        <p:xfrm>
          <a:off x="312738" y="685802"/>
          <a:ext cx="8555037" cy="2581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Dell customer based organization</a:t>
            </a:r>
            <a:endParaRPr lang="en-US" dirty="0"/>
          </a:p>
        </p:txBody>
      </p:sp>
      <p:sp>
        <p:nvSpPr>
          <p:cNvPr id="9" name="Rectangle 8"/>
          <p:cNvSpPr/>
          <p:nvPr/>
        </p:nvSpPr>
        <p:spPr>
          <a:xfrm>
            <a:off x="323273" y="3231861"/>
            <a:ext cx="8580582" cy="630969"/>
          </a:xfrm>
          <a:prstGeom prst="rect">
            <a:avLst/>
          </a:prstGeom>
          <a:solidFill>
            <a:srgbClr val="444444"/>
          </a:solidFill>
          <a:effectLst/>
        </p:spPr>
        <p:txBody>
          <a:bodyPr wrap="square" rtlCol="0" anchor="t">
            <a:normAutofit/>
          </a:bodyPr>
          <a:lstStyle/>
          <a:p>
            <a:pPr algn="ctr">
              <a:lnSpc>
                <a:spcPct val="90000"/>
              </a:lnSpc>
              <a:spcBef>
                <a:spcPts val="100"/>
              </a:spcBef>
              <a:spcAft>
                <a:spcPts val="100"/>
              </a:spcAft>
            </a:pPr>
            <a:r>
              <a:rPr lang="en-US" sz="3600" kern="1200" dirty="0" smtClean="0">
                <a:solidFill>
                  <a:schemeClr val="tx2"/>
                </a:solidFill>
                <a:latin typeface="+mn-lt"/>
                <a:ea typeface="+mn-ea"/>
                <a:cs typeface="+mn-cs"/>
              </a:rPr>
              <a:t>World-wide view</a:t>
            </a:r>
          </a:p>
        </p:txBody>
      </p:sp>
      <p:sp>
        <p:nvSpPr>
          <p:cNvPr id="10" name="Down Arrow 9"/>
          <p:cNvSpPr/>
          <p:nvPr/>
        </p:nvSpPr>
        <p:spPr>
          <a:xfrm>
            <a:off x="7575955" y="3868035"/>
            <a:ext cx="628650" cy="4572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942691" y="3868035"/>
            <a:ext cx="628650" cy="4572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3103586" y="3868035"/>
            <a:ext cx="628650" cy="4572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381798" y="3869430"/>
            <a:ext cx="628650" cy="4572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8080" y="4325235"/>
            <a:ext cx="8050967" cy="400110"/>
          </a:xfrm>
          <a:prstGeom prst="rect">
            <a:avLst/>
          </a:prstGeom>
          <a:noFill/>
        </p:spPr>
        <p:txBody>
          <a:bodyPr wrap="square" rtlCol="0">
            <a:spAutoFit/>
          </a:bodyPr>
          <a:lstStyle/>
          <a:p>
            <a:r>
              <a:rPr lang="en-US" sz="2000" dirty="0" smtClean="0">
                <a:solidFill>
                  <a:schemeClr val="bg1"/>
                </a:solidFill>
                <a:latin typeface="+mn-lt"/>
              </a:rPr>
              <a:t>Dell strategic business units (SBU’s) aligned to customer segments</a:t>
            </a:r>
            <a:endParaRPr lang="en-US" sz="2000" dirty="0">
              <a:solidFill>
                <a:schemeClr val="bg1"/>
              </a:solidFill>
              <a:latin typeface="+mn-lt"/>
            </a:endParaRPr>
          </a:p>
        </p:txBody>
      </p:sp>
    </p:spTree>
    <p:extLst>
      <p:ext uri="{BB962C8B-B14F-4D97-AF65-F5344CB8AC3E}">
        <p14:creationId xmlns:p14="http://schemas.microsoft.com/office/powerpoint/2010/main" val="514974645"/>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094115482"/>
              </p:ext>
            </p:extLst>
          </p:nvPr>
        </p:nvGraphicFramePr>
        <p:xfrm>
          <a:off x="274638" y="781052"/>
          <a:ext cx="792480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20166"/>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model</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516494024"/>
              </p:ext>
            </p:extLst>
          </p:nvPr>
        </p:nvGraphicFramePr>
        <p:xfrm>
          <a:off x="274638" y="781053"/>
          <a:ext cx="8706330" cy="3762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691177"/>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model</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01869447"/>
              </p:ext>
            </p:extLst>
          </p:nvPr>
        </p:nvGraphicFramePr>
        <p:xfrm>
          <a:off x="274638" y="781052"/>
          <a:ext cx="870633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56459"/>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Compensation Table 2013</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362527433"/>
              </p:ext>
            </p:extLst>
          </p:nvPr>
        </p:nvGraphicFramePr>
        <p:xfrm>
          <a:off x="274638" y="781052"/>
          <a:ext cx="870633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937" y="757238"/>
            <a:ext cx="8701088"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431774"/>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Headcount development</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930784833"/>
              </p:ext>
            </p:extLst>
          </p:nvPr>
        </p:nvGraphicFramePr>
        <p:xfrm>
          <a:off x="274638" y="781052"/>
          <a:ext cx="870633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799" y="685800"/>
            <a:ext cx="8551452" cy="37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13210"/>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274" y="523875"/>
            <a:ext cx="6562725" cy="4391025"/>
          </a:xfrm>
          <a:prstGeom prst="rect">
            <a:avLst/>
          </a:prstGeom>
        </p:spPr>
      </p:pic>
      <p:sp>
        <p:nvSpPr>
          <p:cNvPr id="2" name="Title 1"/>
          <p:cNvSpPr>
            <a:spLocks noGrp="1"/>
          </p:cNvSpPr>
          <p:nvPr>
            <p:ph type="title"/>
          </p:nvPr>
        </p:nvSpPr>
        <p:spPr/>
        <p:txBody>
          <a:bodyPr/>
          <a:lstStyle/>
          <a:p>
            <a:r>
              <a:rPr lang="en-US" dirty="0" smtClean="0"/>
              <a:t>Ivan Mitringa</a:t>
            </a:r>
            <a:endParaRPr lang="en-US" dirty="0"/>
          </a:p>
        </p:txBody>
      </p:sp>
    </p:spTree>
    <p:extLst>
      <p:ext uri="{BB962C8B-B14F-4D97-AF65-F5344CB8AC3E}">
        <p14:creationId xmlns:p14="http://schemas.microsoft.com/office/powerpoint/2010/main" val="3253444010"/>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3150518025"/>
              </p:ext>
            </p:extLst>
          </p:nvPr>
        </p:nvGraphicFramePr>
        <p:xfrm>
          <a:off x="274638" y="781052"/>
          <a:ext cx="792480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74319" y="2377851"/>
            <a:ext cx="7955280" cy="387798"/>
          </a:xfrm>
        </p:spPr>
        <p:txBody>
          <a:bodyPr/>
          <a:lstStyle/>
          <a:p>
            <a:pPr lvl="0" algn="ctr"/>
            <a:r>
              <a:rPr lang="en-US" b="1" dirty="0"/>
              <a:t>Dell internationalization 1984 - 2013</a:t>
            </a:r>
          </a:p>
        </p:txBody>
      </p:sp>
    </p:spTree>
    <p:extLst>
      <p:ext uri="{BB962C8B-B14F-4D97-AF65-F5344CB8AC3E}">
        <p14:creationId xmlns:p14="http://schemas.microsoft.com/office/powerpoint/2010/main" val="3646339449"/>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a:t>
            </a:r>
            <a:r>
              <a:rPr lang="en-US" dirty="0"/>
              <a:t>of International expansion</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161647620"/>
              </p:ext>
            </p:extLst>
          </p:nvPr>
        </p:nvGraphicFramePr>
        <p:xfrm>
          <a:off x="274638" y="781052"/>
          <a:ext cx="792480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5826" y="792679"/>
            <a:ext cx="4285142" cy="3701752"/>
          </a:xfrm>
          <a:prstGeom prst="rect">
            <a:avLst/>
          </a:prstGeom>
        </p:spPr>
      </p:pic>
      <p:sp>
        <p:nvSpPr>
          <p:cNvPr id="5" name="TextBox 4"/>
          <p:cNvSpPr txBox="1"/>
          <p:nvPr/>
        </p:nvSpPr>
        <p:spPr>
          <a:xfrm>
            <a:off x="200026" y="876300"/>
            <a:ext cx="4495800" cy="3374770"/>
          </a:xfrm>
          <a:prstGeom prst="rect">
            <a:avLst/>
          </a:prstGeom>
          <a:noFill/>
        </p:spPr>
        <p:txBody>
          <a:bodyPr wrap="square" rtlCol="0">
            <a:spAutoFit/>
          </a:bodyPr>
          <a:lstStyle/>
          <a:p>
            <a:pPr>
              <a:lnSpc>
                <a:spcPct val="90000"/>
              </a:lnSpc>
              <a:spcBef>
                <a:spcPts val="600"/>
              </a:spcBef>
              <a:spcAft>
                <a:spcPts val="0"/>
              </a:spcAft>
              <a:buClr>
                <a:schemeClr val="bg1"/>
              </a:buClr>
            </a:pPr>
            <a:r>
              <a:rPr lang="en-US" sz="1700" b="1" dirty="0">
                <a:solidFill>
                  <a:schemeClr val="bg2"/>
                </a:solidFill>
                <a:latin typeface="+mn-lt"/>
              </a:rPr>
              <a:t>Daniels &amp; Radebaugh’s model</a:t>
            </a:r>
            <a:r>
              <a:rPr lang="en-US" sz="1700" b="1" dirty="0" smtClean="0">
                <a:solidFill>
                  <a:schemeClr val="bg2"/>
                </a:solidFill>
                <a:latin typeface="+mn-lt"/>
              </a:rPr>
              <a:t>:</a:t>
            </a:r>
          </a:p>
          <a:p>
            <a:pPr marL="342900" indent="-342900">
              <a:lnSpc>
                <a:spcPct val="9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Extent of globalization</a:t>
            </a:r>
          </a:p>
          <a:p>
            <a:pPr marL="342900" indent="-342900">
              <a:lnSpc>
                <a:spcPct val="9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5 axes</a:t>
            </a:r>
          </a:p>
          <a:p>
            <a:pPr>
              <a:lnSpc>
                <a:spcPct val="90000"/>
              </a:lnSpc>
              <a:spcBef>
                <a:spcPts val="600"/>
              </a:spcBef>
              <a:spcAft>
                <a:spcPts val="0"/>
              </a:spcAft>
              <a:buClr>
                <a:schemeClr val="bg1"/>
              </a:buClr>
            </a:pPr>
            <a:endParaRPr lang="en-US" sz="1700" dirty="0">
              <a:solidFill>
                <a:schemeClr val="bg2"/>
              </a:solidFill>
              <a:latin typeface="+mn-lt"/>
            </a:endParaRPr>
          </a:p>
          <a:p>
            <a:pPr>
              <a:lnSpc>
                <a:spcPct val="90000"/>
              </a:lnSpc>
              <a:spcBef>
                <a:spcPts val="600"/>
              </a:spcBef>
              <a:spcAft>
                <a:spcPts val="0"/>
              </a:spcAft>
              <a:buClr>
                <a:schemeClr val="bg1"/>
              </a:buClr>
            </a:pPr>
            <a:r>
              <a:rPr lang="en-US" sz="1700" b="1" dirty="0" smtClean="0">
                <a:solidFill>
                  <a:schemeClr val="bg2"/>
                </a:solidFill>
                <a:latin typeface="+mn-lt"/>
              </a:rPr>
              <a:t>Patterns of international expansion:</a:t>
            </a:r>
          </a:p>
          <a:p>
            <a:pPr marL="342900" indent="-342900">
              <a:lnSpc>
                <a:spcPct val="9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Passive to active expansion</a:t>
            </a:r>
          </a:p>
          <a:p>
            <a:pPr marL="342900" indent="-342900">
              <a:lnSpc>
                <a:spcPct val="9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External to internal handling of operations</a:t>
            </a:r>
          </a:p>
          <a:p>
            <a:pPr marL="342900" indent="-342900">
              <a:lnSpc>
                <a:spcPct val="9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Mode of operations</a:t>
            </a:r>
          </a:p>
          <a:p>
            <a:pPr marL="342900" indent="-342900">
              <a:lnSpc>
                <a:spcPct val="9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Deepening mode of commitment</a:t>
            </a:r>
          </a:p>
          <a:p>
            <a:pPr marL="342900" indent="-342900">
              <a:lnSpc>
                <a:spcPct val="9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Geographical diversification</a:t>
            </a:r>
          </a:p>
        </p:txBody>
      </p:sp>
    </p:spTree>
    <p:extLst>
      <p:ext uri="{BB962C8B-B14F-4D97-AF65-F5344CB8AC3E}">
        <p14:creationId xmlns:p14="http://schemas.microsoft.com/office/powerpoint/2010/main" val="1948880385"/>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826" y="792679"/>
            <a:ext cx="4285142" cy="3701752"/>
          </a:xfrm>
          <a:prstGeom prst="rect">
            <a:avLst/>
          </a:prstGeom>
          <a:effectLst>
            <a:reflection endPos="0" dist="50800" dir="5400000" sy="-100000" algn="bl" rotWithShape="0"/>
          </a:effectLst>
        </p:spPr>
      </p:pic>
      <p:sp>
        <p:nvSpPr>
          <p:cNvPr id="10" name="Oval 9"/>
          <p:cNvSpPr/>
          <p:nvPr/>
        </p:nvSpPr>
        <p:spPr>
          <a:xfrm>
            <a:off x="6448425" y="2179320"/>
            <a:ext cx="609600" cy="594360"/>
          </a:xfrm>
          <a:prstGeom prst="ellipse">
            <a:avLst/>
          </a:prstGeom>
          <a:solidFill>
            <a:schemeClr val="bg1">
              <a:lumMod val="60000"/>
              <a:lumOff val="40000"/>
              <a:alpha val="45000"/>
            </a:schemeClr>
          </a:solidFill>
          <a:ln w="38100">
            <a:solidFill>
              <a:schemeClr val="bg1"/>
            </a:solidFill>
          </a:ln>
          <a:effectLst/>
        </p:spPr>
        <p:txBody>
          <a:bodyPr wrap="square" rtlCol="0" anchor="t">
            <a:normAutofit/>
          </a:bodyPr>
          <a:lstStyle/>
          <a:p>
            <a:pPr algn="ctr">
              <a:lnSpc>
                <a:spcPct val="90000"/>
              </a:lnSpc>
              <a:spcBef>
                <a:spcPts val="100"/>
              </a:spcBef>
              <a:spcAft>
                <a:spcPts val="100"/>
              </a:spcAft>
            </a:pPr>
            <a:endParaRPr lang="en-US" sz="2000" kern="1200" dirty="0" err="1" smtClean="0">
              <a:solidFill>
                <a:schemeClr val="tx2"/>
              </a:solidFill>
              <a:latin typeface="+mn-lt"/>
              <a:ea typeface="+mn-ea"/>
              <a:cs typeface="+mn-cs"/>
            </a:endParaRPr>
          </a:p>
        </p:txBody>
      </p:sp>
      <p:sp>
        <p:nvSpPr>
          <p:cNvPr id="2" name="Title 1"/>
          <p:cNvSpPr>
            <a:spLocks noGrp="1"/>
          </p:cNvSpPr>
          <p:nvPr>
            <p:ph type="title"/>
          </p:nvPr>
        </p:nvSpPr>
        <p:spPr/>
        <p:txBody>
          <a:bodyPr/>
          <a:lstStyle/>
          <a:p>
            <a:r>
              <a:rPr lang="en-US" dirty="0" smtClean="0"/>
              <a:t>Birth and childhood (1983-1987)</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688316108"/>
              </p:ext>
            </p:extLst>
          </p:nvPr>
        </p:nvGraphicFramePr>
        <p:xfrm>
          <a:off x="274638" y="781052"/>
          <a:ext cx="7924800" cy="3698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00026" y="792679"/>
            <a:ext cx="4495800" cy="3147015"/>
          </a:xfrm>
          <a:prstGeom prst="rect">
            <a:avLst/>
          </a:prstGeom>
          <a:noFill/>
        </p:spPr>
        <p:txBody>
          <a:bodyPr wrap="square" rtlCol="0">
            <a:spAutoFit/>
          </a:bodyPr>
          <a:lstStyle/>
          <a:p>
            <a:pPr marL="342900" indent="-342900">
              <a:lnSpc>
                <a:spcPct val="15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1984: PC’s Limited, University of Texas</a:t>
            </a:r>
          </a:p>
          <a:p>
            <a:pPr marL="342900" indent="-342900">
              <a:lnSpc>
                <a:spcPct val="15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Dell Direct business model</a:t>
            </a:r>
          </a:p>
          <a:p>
            <a:pPr marL="342900" indent="-342900">
              <a:lnSpc>
                <a:spcPct val="15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Production and focus only on US market</a:t>
            </a:r>
          </a:p>
          <a:p>
            <a:pPr marL="342900" indent="-342900">
              <a:lnSpc>
                <a:spcPct val="15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1985: revenue growth from $6M to $70M</a:t>
            </a:r>
          </a:p>
          <a:p>
            <a:pPr marL="342900" indent="-342900">
              <a:lnSpc>
                <a:spcPct val="15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Introduction of support services</a:t>
            </a:r>
          </a:p>
        </p:txBody>
      </p:sp>
    </p:spTree>
    <p:extLst>
      <p:ext uri="{BB962C8B-B14F-4D97-AF65-F5344CB8AC3E}">
        <p14:creationId xmlns:p14="http://schemas.microsoft.com/office/powerpoint/2010/main" val="56501068"/>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of international expansion (1987-1991)</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872128300"/>
              </p:ext>
            </p:extLst>
          </p:nvPr>
        </p:nvGraphicFramePr>
        <p:xfrm>
          <a:off x="274638" y="781052"/>
          <a:ext cx="870633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5826" y="792679"/>
            <a:ext cx="4285142" cy="3701752"/>
          </a:xfrm>
          <a:prstGeom prst="rect">
            <a:avLst/>
          </a:prstGeom>
          <a:effectLst>
            <a:reflection endPos="0" dist="50800" dir="5400000" sy="-100000" algn="bl" rotWithShape="0"/>
          </a:effectLst>
        </p:spPr>
      </p:pic>
      <p:sp>
        <p:nvSpPr>
          <p:cNvPr id="5" name="TextBox 4"/>
          <p:cNvSpPr txBox="1"/>
          <p:nvPr/>
        </p:nvSpPr>
        <p:spPr>
          <a:xfrm>
            <a:off x="200026" y="792679"/>
            <a:ext cx="4495800" cy="3300904"/>
          </a:xfrm>
          <a:prstGeom prst="rect">
            <a:avLst/>
          </a:prstGeom>
          <a:noFill/>
        </p:spPr>
        <p:txBody>
          <a:bodyPr wrap="square" rtlCol="0">
            <a:spAutoFit/>
          </a:bodyPr>
          <a:lstStyle/>
          <a:p>
            <a:pPr marL="342900" indent="-342900">
              <a:lnSpc>
                <a:spcPct val="150000"/>
              </a:lnSpc>
              <a:spcBef>
                <a:spcPts val="600"/>
              </a:spcBef>
              <a:spcAft>
                <a:spcPts val="0"/>
              </a:spcAft>
              <a:buClr>
                <a:schemeClr val="bg1"/>
              </a:buClr>
              <a:buFont typeface="Arial" panose="020B0604020202020204" pitchFamily="34" charset="0"/>
              <a:buChar char="•"/>
            </a:pPr>
            <a:r>
              <a:rPr lang="en-US" sz="1700" dirty="0">
                <a:solidFill>
                  <a:schemeClr val="bg2"/>
                </a:solidFill>
                <a:latin typeface="+mn-lt"/>
              </a:rPr>
              <a:t>Challenges of internationalization</a:t>
            </a:r>
            <a:r>
              <a:rPr lang="en-US" sz="1700" dirty="0" smtClean="0">
                <a:solidFill>
                  <a:schemeClr val="bg2"/>
                </a:solidFill>
                <a:latin typeface="+mn-lt"/>
              </a:rPr>
              <a:t>:</a:t>
            </a:r>
            <a:endParaRPr lang="en-US" sz="1700" dirty="0">
              <a:solidFill>
                <a:schemeClr val="bg2"/>
              </a:solidFill>
              <a:latin typeface="+mn-lt"/>
            </a:endParaRPr>
          </a:p>
          <a:p>
            <a:pPr marL="342900" indent="-342900">
              <a:lnSpc>
                <a:spcPct val="150000"/>
              </a:lnSpc>
              <a:spcBef>
                <a:spcPts val="600"/>
              </a:spcBef>
              <a:spcAft>
                <a:spcPts val="0"/>
              </a:spcAft>
              <a:buClr>
                <a:schemeClr val="bg1"/>
              </a:buClr>
              <a:buFont typeface="Arial" panose="020B0604020202020204" pitchFamily="34" charset="0"/>
              <a:buChar char="•"/>
            </a:pPr>
            <a:r>
              <a:rPr lang="en-US" sz="1700" dirty="0">
                <a:solidFill>
                  <a:schemeClr val="bg2"/>
                </a:solidFill>
                <a:latin typeface="+mn-lt"/>
              </a:rPr>
              <a:t>FX </a:t>
            </a:r>
            <a:r>
              <a:rPr lang="en-US" sz="1700" dirty="0" smtClean="0">
                <a:solidFill>
                  <a:schemeClr val="bg2"/>
                </a:solidFill>
                <a:latin typeface="+mn-lt"/>
              </a:rPr>
              <a:t>Issue</a:t>
            </a:r>
            <a:endParaRPr lang="en-US" sz="1700" dirty="0">
              <a:solidFill>
                <a:schemeClr val="bg2"/>
              </a:solidFill>
              <a:latin typeface="+mn-lt"/>
            </a:endParaRPr>
          </a:p>
          <a:p>
            <a:pPr marL="342900" indent="-342900">
              <a:lnSpc>
                <a:spcPct val="15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Logistics</a:t>
            </a:r>
            <a:endParaRPr lang="en-US" sz="1700" dirty="0">
              <a:solidFill>
                <a:schemeClr val="bg2"/>
              </a:solidFill>
              <a:latin typeface="+mn-lt"/>
            </a:endParaRPr>
          </a:p>
          <a:p>
            <a:pPr marL="342900" indent="-342900">
              <a:lnSpc>
                <a:spcPct val="15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Competition</a:t>
            </a:r>
            <a:endParaRPr lang="en-US" sz="1700" dirty="0">
              <a:solidFill>
                <a:schemeClr val="bg2"/>
              </a:solidFill>
              <a:latin typeface="+mn-lt"/>
            </a:endParaRPr>
          </a:p>
          <a:p>
            <a:pPr marL="342900" indent="-342900">
              <a:lnSpc>
                <a:spcPct val="150000"/>
              </a:lnSpc>
              <a:spcBef>
                <a:spcPts val="600"/>
              </a:spcBef>
              <a:spcAft>
                <a:spcPts val="0"/>
              </a:spcAft>
              <a:buClr>
                <a:schemeClr val="bg1"/>
              </a:buClr>
              <a:buFont typeface="Arial" panose="020B0604020202020204" pitchFamily="34" charset="0"/>
              <a:buChar char="•"/>
            </a:pPr>
            <a:r>
              <a:rPr lang="en-US" sz="1700" dirty="0" smtClean="0">
                <a:solidFill>
                  <a:schemeClr val="bg2"/>
                </a:solidFill>
                <a:latin typeface="+mn-lt"/>
              </a:rPr>
              <a:t>Language</a:t>
            </a:r>
            <a:endParaRPr lang="en-US" sz="1700" dirty="0">
              <a:solidFill>
                <a:schemeClr val="bg2"/>
              </a:solidFill>
              <a:latin typeface="+mn-lt"/>
            </a:endParaRPr>
          </a:p>
          <a:p>
            <a:pPr marL="342900" indent="-342900">
              <a:lnSpc>
                <a:spcPct val="150000"/>
              </a:lnSpc>
              <a:spcBef>
                <a:spcPts val="600"/>
              </a:spcBef>
              <a:spcAft>
                <a:spcPts val="0"/>
              </a:spcAft>
              <a:buClr>
                <a:schemeClr val="bg1"/>
              </a:buClr>
              <a:buFont typeface="Arial" panose="020B0604020202020204" pitchFamily="34" charset="0"/>
              <a:buChar char="•"/>
            </a:pPr>
            <a:r>
              <a:rPr lang="en-US" sz="1700" dirty="0">
                <a:solidFill>
                  <a:schemeClr val="bg2"/>
                </a:solidFill>
                <a:latin typeface="+mn-lt"/>
              </a:rPr>
              <a:t>Customer </a:t>
            </a:r>
            <a:r>
              <a:rPr lang="en-US" sz="1700" dirty="0" smtClean="0">
                <a:solidFill>
                  <a:schemeClr val="bg2"/>
                </a:solidFill>
                <a:latin typeface="+mn-lt"/>
              </a:rPr>
              <a:t>behavior</a:t>
            </a:r>
            <a:endParaRPr lang="en-US" sz="1700" dirty="0">
              <a:solidFill>
                <a:schemeClr val="bg2"/>
              </a:solidFill>
              <a:latin typeface="+mn-lt"/>
            </a:endParaRPr>
          </a:p>
          <a:p>
            <a:pPr marL="342900" indent="-342900">
              <a:lnSpc>
                <a:spcPct val="150000"/>
              </a:lnSpc>
              <a:spcBef>
                <a:spcPts val="600"/>
              </a:spcBef>
              <a:spcAft>
                <a:spcPts val="0"/>
              </a:spcAft>
              <a:buClr>
                <a:schemeClr val="bg1"/>
              </a:buClr>
              <a:buFont typeface="Arial" panose="020B0604020202020204" pitchFamily="34" charset="0"/>
              <a:buChar char="•"/>
            </a:pPr>
            <a:r>
              <a:rPr lang="en-US" sz="1700" dirty="0">
                <a:solidFill>
                  <a:schemeClr val="bg2"/>
                </a:solidFill>
                <a:latin typeface="+mn-lt"/>
              </a:rPr>
              <a:t>Geopolitics situation</a:t>
            </a:r>
          </a:p>
        </p:txBody>
      </p:sp>
      <p:sp>
        <p:nvSpPr>
          <p:cNvPr id="18" name="Freeform 17"/>
          <p:cNvSpPr/>
          <p:nvPr/>
        </p:nvSpPr>
        <p:spPr>
          <a:xfrm>
            <a:off x="6276974" y="1362076"/>
            <a:ext cx="1331465" cy="1884891"/>
          </a:xfrm>
          <a:custGeom>
            <a:avLst/>
            <a:gdLst>
              <a:gd name="connsiteX0" fmla="*/ 0 w 1642534"/>
              <a:gd name="connsiteY0" fmla="*/ 1557867 h 2277534"/>
              <a:gd name="connsiteX1" fmla="*/ 135467 w 1642534"/>
              <a:gd name="connsiteY1" fmla="*/ 753534 h 2277534"/>
              <a:gd name="connsiteX2" fmla="*/ 1642534 w 1642534"/>
              <a:gd name="connsiteY2" fmla="*/ 0 h 2277534"/>
              <a:gd name="connsiteX3" fmla="*/ 1337734 w 1642534"/>
              <a:gd name="connsiteY3" fmla="*/ 1608667 h 2277534"/>
              <a:gd name="connsiteX4" fmla="*/ 592667 w 1642534"/>
              <a:gd name="connsiteY4" fmla="*/ 2277534 h 2277534"/>
              <a:gd name="connsiteX5" fmla="*/ 0 w 1642534"/>
              <a:gd name="connsiteY5" fmla="*/ 1557867 h 2277534"/>
              <a:gd name="connsiteX0" fmla="*/ 0 w 1642534"/>
              <a:gd name="connsiteY0" fmla="*/ 1557867 h 2277534"/>
              <a:gd name="connsiteX1" fmla="*/ 135467 w 1642534"/>
              <a:gd name="connsiteY1" fmla="*/ 753534 h 2277534"/>
              <a:gd name="connsiteX2" fmla="*/ 1642534 w 1642534"/>
              <a:gd name="connsiteY2" fmla="*/ 0 h 2277534"/>
              <a:gd name="connsiteX3" fmla="*/ 1386843 w 1642534"/>
              <a:gd name="connsiteY3" fmla="*/ 1573964 h 2277534"/>
              <a:gd name="connsiteX4" fmla="*/ 592667 w 1642534"/>
              <a:gd name="connsiteY4" fmla="*/ 2277534 h 2277534"/>
              <a:gd name="connsiteX5" fmla="*/ 0 w 1642534"/>
              <a:gd name="connsiteY5" fmla="*/ 1557867 h 2277534"/>
              <a:gd name="connsiteX0" fmla="*/ 0 w 1642534"/>
              <a:gd name="connsiteY0" fmla="*/ 1557867 h 2289102"/>
              <a:gd name="connsiteX1" fmla="*/ 135467 w 1642534"/>
              <a:gd name="connsiteY1" fmla="*/ 753534 h 2289102"/>
              <a:gd name="connsiteX2" fmla="*/ 1642534 w 1642534"/>
              <a:gd name="connsiteY2" fmla="*/ 0 h 2289102"/>
              <a:gd name="connsiteX3" fmla="*/ 1386843 w 1642534"/>
              <a:gd name="connsiteY3" fmla="*/ 1573964 h 2289102"/>
              <a:gd name="connsiteX4" fmla="*/ 568112 w 1642534"/>
              <a:gd name="connsiteY4" fmla="*/ 2289102 h 2289102"/>
              <a:gd name="connsiteX5" fmla="*/ 0 w 1642534"/>
              <a:gd name="connsiteY5" fmla="*/ 1557867 h 2289102"/>
              <a:gd name="connsiteX0" fmla="*/ 0 w 1691643"/>
              <a:gd name="connsiteY0" fmla="*/ 1557867 h 2289102"/>
              <a:gd name="connsiteX1" fmla="*/ 184576 w 1691643"/>
              <a:gd name="connsiteY1" fmla="*/ 753534 h 2289102"/>
              <a:gd name="connsiteX2" fmla="*/ 1691643 w 1691643"/>
              <a:gd name="connsiteY2" fmla="*/ 0 h 2289102"/>
              <a:gd name="connsiteX3" fmla="*/ 1435952 w 1691643"/>
              <a:gd name="connsiteY3" fmla="*/ 1573964 h 2289102"/>
              <a:gd name="connsiteX4" fmla="*/ 617221 w 1691643"/>
              <a:gd name="connsiteY4" fmla="*/ 2289102 h 2289102"/>
              <a:gd name="connsiteX5" fmla="*/ 0 w 1691643"/>
              <a:gd name="connsiteY5" fmla="*/ 1557867 h 2289102"/>
              <a:gd name="connsiteX0" fmla="*/ 0 w 1691643"/>
              <a:gd name="connsiteY0" fmla="*/ 1557867 h 2289102"/>
              <a:gd name="connsiteX1" fmla="*/ 135467 w 1691643"/>
              <a:gd name="connsiteY1" fmla="*/ 776670 h 2289102"/>
              <a:gd name="connsiteX2" fmla="*/ 1691643 w 1691643"/>
              <a:gd name="connsiteY2" fmla="*/ 0 h 2289102"/>
              <a:gd name="connsiteX3" fmla="*/ 1435952 w 1691643"/>
              <a:gd name="connsiteY3" fmla="*/ 1573964 h 2289102"/>
              <a:gd name="connsiteX4" fmla="*/ 617221 w 1691643"/>
              <a:gd name="connsiteY4" fmla="*/ 2289102 h 2289102"/>
              <a:gd name="connsiteX5" fmla="*/ 0 w 1691643"/>
              <a:gd name="connsiteY5" fmla="*/ 1557867 h 2289102"/>
              <a:gd name="connsiteX0" fmla="*/ 0 w 1716198"/>
              <a:gd name="connsiteY0" fmla="*/ 1557867 h 2289102"/>
              <a:gd name="connsiteX1" fmla="*/ 135467 w 1716198"/>
              <a:gd name="connsiteY1" fmla="*/ 776670 h 2289102"/>
              <a:gd name="connsiteX2" fmla="*/ 1716198 w 1716198"/>
              <a:gd name="connsiteY2" fmla="*/ 0 h 2289102"/>
              <a:gd name="connsiteX3" fmla="*/ 1435952 w 1716198"/>
              <a:gd name="connsiteY3" fmla="*/ 1573964 h 2289102"/>
              <a:gd name="connsiteX4" fmla="*/ 617221 w 1716198"/>
              <a:gd name="connsiteY4" fmla="*/ 2289102 h 2289102"/>
              <a:gd name="connsiteX5" fmla="*/ 0 w 1716198"/>
              <a:gd name="connsiteY5" fmla="*/ 1557867 h 228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198" h="2289102">
                <a:moveTo>
                  <a:pt x="0" y="1557867"/>
                </a:moveTo>
                <a:lnTo>
                  <a:pt x="135467" y="776670"/>
                </a:lnTo>
                <a:lnTo>
                  <a:pt x="1716198" y="0"/>
                </a:lnTo>
                <a:lnTo>
                  <a:pt x="1435952" y="1573964"/>
                </a:lnTo>
                <a:lnTo>
                  <a:pt x="617221" y="2289102"/>
                </a:lnTo>
                <a:lnTo>
                  <a:pt x="0" y="1557867"/>
                </a:lnTo>
                <a:close/>
              </a:path>
            </a:pathLst>
          </a:custGeom>
          <a:solidFill>
            <a:schemeClr val="accent1">
              <a:alpha val="30000"/>
            </a:schemeClr>
          </a:solidFill>
          <a:ln w="28575">
            <a:solidFill>
              <a:schemeClr val="bg1"/>
            </a:solidFill>
          </a:ln>
          <a:effectLst/>
        </p:spPr>
        <p:txBody>
          <a:bodyPr wrap="square" rtlCol="0" anchor="t">
            <a:normAutofit/>
          </a:bodyPr>
          <a:lstStyle/>
          <a:p>
            <a:pPr algn="ctr">
              <a:lnSpc>
                <a:spcPct val="90000"/>
              </a:lnSpc>
              <a:spcBef>
                <a:spcPts val="100"/>
              </a:spcBef>
              <a:spcAft>
                <a:spcPts val="100"/>
              </a:spcAft>
            </a:pPr>
            <a:endParaRPr lang="en-US" sz="20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val="2089774113"/>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Puberty (1991-1995)</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058729751"/>
              </p:ext>
            </p:extLst>
          </p:nvPr>
        </p:nvGraphicFramePr>
        <p:xfrm>
          <a:off x="274638" y="781052"/>
          <a:ext cx="870633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5826" y="792679"/>
            <a:ext cx="4285142" cy="3701752"/>
          </a:xfrm>
          <a:prstGeom prst="rect">
            <a:avLst/>
          </a:prstGeom>
          <a:effectLst>
            <a:reflection endPos="0" dist="50800" dir="5400000" sy="-100000" algn="bl" rotWithShape="0"/>
          </a:effectLst>
        </p:spPr>
      </p:pic>
      <p:sp>
        <p:nvSpPr>
          <p:cNvPr id="5" name="TextBox 4"/>
          <p:cNvSpPr txBox="1"/>
          <p:nvPr/>
        </p:nvSpPr>
        <p:spPr>
          <a:xfrm>
            <a:off x="200026" y="792679"/>
            <a:ext cx="4495800" cy="3934923"/>
          </a:xfrm>
          <a:prstGeom prst="rect">
            <a:avLst/>
          </a:prstGeom>
          <a:noFill/>
        </p:spPr>
        <p:txBody>
          <a:bodyPr wrap="square" rtlCol="0">
            <a:spAutoFit/>
          </a:bodyPr>
          <a:lstStyle/>
          <a:p>
            <a:pPr marL="233363" indent="-233363">
              <a:lnSpc>
                <a:spcPct val="150000"/>
              </a:lnSpc>
              <a:spcBef>
                <a:spcPts val="100"/>
              </a:spcBef>
              <a:spcAft>
                <a:spcPts val="100"/>
              </a:spcAft>
              <a:buClr>
                <a:schemeClr val="bg1"/>
              </a:buClr>
              <a:buFont typeface="Arial" pitchFamily="34" charset="0"/>
              <a:buChar char="•"/>
            </a:pPr>
            <a:r>
              <a:rPr lang="en-US" sz="1700" dirty="0">
                <a:solidFill>
                  <a:schemeClr val="bg2"/>
                </a:solidFill>
                <a:latin typeface="+mn-lt"/>
              </a:rPr>
              <a:t>1991 - Dell entered the retail </a:t>
            </a:r>
            <a:r>
              <a:rPr lang="en-US" sz="1700" dirty="0" smtClean="0">
                <a:solidFill>
                  <a:schemeClr val="bg2"/>
                </a:solidFill>
                <a:latin typeface="+mn-lt"/>
              </a:rPr>
              <a:t>channel</a:t>
            </a:r>
          </a:p>
          <a:p>
            <a:pPr marL="690563" lvl="1" indent="-233363">
              <a:lnSpc>
                <a:spcPct val="90000"/>
              </a:lnSpc>
              <a:spcBef>
                <a:spcPts val="100"/>
              </a:spcBef>
              <a:spcAft>
                <a:spcPts val="100"/>
              </a:spcAft>
              <a:buClr>
                <a:schemeClr val="bg1"/>
              </a:buClr>
              <a:buFont typeface="Arial" pitchFamily="34" charset="0"/>
              <a:buChar char="•"/>
            </a:pPr>
            <a:r>
              <a:rPr lang="en-US" sz="1700" dirty="0" smtClean="0">
                <a:solidFill>
                  <a:schemeClr val="bg2"/>
                </a:solidFill>
                <a:latin typeface="+mn-lt"/>
              </a:rPr>
              <a:t>CompUSA</a:t>
            </a:r>
          </a:p>
          <a:p>
            <a:pPr marL="690563" lvl="1" indent="-233363">
              <a:lnSpc>
                <a:spcPct val="90000"/>
              </a:lnSpc>
              <a:spcBef>
                <a:spcPts val="100"/>
              </a:spcBef>
              <a:spcAft>
                <a:spcPts val="100"/>
              </a:spcAft>
              <a:buClr>
                <a:schemeClr val="bg1"/>
              </a:buClr>
              <a:buFont typeface="Arial" pitchFamily="34" charset="0"/>
              <a:buChar char="•"/>
            </a:pPr>
            <a:r>
              <a:rPr lang="en-US" sz="1700" dirty="0" smtClean="0">
                <a:solidFill>
                  <a:schemeClr val="bg2"/>
                </a:solidFill>
                <a:latin typeface="+mn-lt"/>
              </a:rPr>
              <a:t>Staples</a:t>
            </a:r>
          </a:p>
          <a:p>
            <a:pPr marL="690563" lvl="1" indent="-233363">
              <a:lnSpc>
                <a:spcPct val="90000"/>
              </a:lnSpc>
              <a:spcBef>
                <a:spcPts val="100"/>
              </a:spcBef>
              <a:spcAft>
                <a:spcPts val="100"/>
              </a:spcAft>
              <a:buClr>
                <a:schemeClr val="bg1"/>
              </a:buClr>
              <a:buFont typeface="Arial" pitchFamily="34" charset="0"/>
              <a:buChar char="•"/>
            </a:pPr>
            <a:r>
              <a:rPr lang="en-US" sz="1700" dirty="0" smtClean="0">
                <a:solidFill>
                  <a:schemeClr val="bg2"/>
                </a:solidFill>
                <a:latin typeface="+mn-lt"/>
              </a:rPr>
              <a:t>Best Buy</a:t>
            </a:r>
          </a:p>
          <a:p>
            <a:pPr marL="690563" lvl="1" indent="-233363">
              <a:lnSpc>
                <a:spcPct val="90000"/>
              </a:lnSpc>
              <a:spcBef>
                <a:spcPts val="100"/>
              </a:spcBef>
              <a:spcAft>
                <a:spcPts val="100"/>
              </a:spcAft>
              <a:buClr>
                <a:schemeClr val="bg1"/>
              </a:buClr>
              <a:buFont typeface="Arial" pitchFamily="34" charset="0"/>
              <a:buChar char="•"/>
            </a:pPr>
            <a:r>
              <a:rPr lang="en-US" sz="1700" dirty="0" smtClean="0">
                <a:solidFill>
                  <a:schemeClr val="bg2"/>
                </a:solidFill>
                <a:latin typeface="+mn-lt"/>
              </a:rPr>
              <a:t>PC World, etc.</a:t>
            </a:r>
            <a:endParaRPr lang="en-US" sz="1700" dirty="0">
              <a:solidFill>
                <a:schemeClr val="bg2"/>
              </a:solidFill>
              <a:latin typeface="+mn-lt"/>
            </a:endParaRPr>
          </a:p>
          <a:p>
            <a:pPr marL="233363" indent="-233363">
              <a:lnSpc>
                <a:spcPct val="150000"/>
              </a:lnSpc>
              <a:spcBef>
                <a:spcPts val="100"/>
              </a:spcBef>
              <a:spcAft>
                <a:spcPts val="100"/>
              </a:spcAft>
              <a:buClr>
                <a:schemeClr val="bg1"/>
              </a:buClr>
              <a:buFont typeface="Arial" pitchFamily="34" charset="0"/>
              <a:buChar char="•"/>
            </a:pPr>
            <a:r>
              <a:rPr lang="en-US" sz="1700" dirty="0">
                <a:solidFill>
                  <a:schemeClr val="bg2"/>
                </a:solidFill>
                <a:latin typeface="+mn-lt"/>
              </a:rPr>
              <a:t>Reducing </a:t>
            </a:r>
            <a:r>
              <a:rPr lang="en-US" sz="1700" dirty="0" smtClean="0">
                <a:solidFill>
                  <a:schemeClr val="bg2"/>
                </a:solidFill>
                <a:latin typeface="+mn-lt"/>
              </a:rPr>
              <a:t>suppliers</a:t>
            </a:r>
          </a:p>
          <a:p>
            <a:pPr marL="233363" indent="-233363">
              <a:lnSpc>
                <a:spcPct val="150000"/>
              </a:lnSpc>
              <a:spcBef>
                <a:spcPts val="100"/>
              </a:spcBef>
              <a:spcAft>
                <a:spcPts val="100"/>
              </a:spcAft>
              <a:buClr>
                <a:schemeClr val="bg1"/>
              </a:buClr>
              <a:buFont typeface="Arial" pitchFamily="34" charset="0"/>
              <a:buChar char="•"/>
            </a:pPr>
            <a:r>
              <a:rPr lang="en-US" sz="1700" dirty="0" smtClean="0">
                <a:solidFill>
                  <a:schemeClr val="bg2"/>
                </a:solidFill>
                <a:latin typeface="+mn-lt"/>
              </a:rPr>
              <a:t>1992- </a:t>
            </a:r>
            <a:r>
              <a:rPr lang="en-US" sz="1700" dirty="0">
                <a:solidFill>
                  <a:schemeClr val="bg2"/>
                </a:solidFill>
                <a:latin typeface="+mn-lt"/>
              </a:rPr>
              <a:t>First steps in Asia-Pacific-Japan (</a:t>
            </a:r>
            <a:r>
              <a:rPr lang="en-US" sz="1700" dirty="0" smtClean="0">
                <a:solidFill>
                  <a:schemeClr val="bg2"/>
                </a:solidFill>
                <a:latin typeface="+mn-lt"/>
              </a:rPr>
              <a:t>APJ)</a:t>
            </a:r>
          </a:p>
          <a:p>
            <a:pPr marL="233363" indent="-233363">
              <a:lnSpc>
                <a:spcPct val="150000"/>
              </a:lnSpc>
              <a:spcBef>
                <a:spcPts val="100"/>
              </a:spcBef>
              <a:spcAft>
                <a:spcPts val="100"/>
              </a:spcAft>
              <a:buClr>
                <a:schemeClr val="bg1"/>
              </a:buClr>
              <a:buFont typeface="Arial" pitchFamily="34" charset="0"/>
              <a:buChar char="•"/>
            </a:pPr>
            <a:r>
              <a:rPr lang="en-US" sz="1700" dirty="0" smtClean="0">
                <a:solidFill>
                  <a:schemeClr val="bg2"/>
                </a:solidFill>
                <a:latin typeface="+mn-lt"/>
              </a:rPr>
              <a:t>1994- </a:t>
            </a:r>
            <a:r>
              <a:rPr lang="en-US" sz="1700" dirty="0">
                <a:solidFill>
                  <a:schemeClr val="bg2"/>
                </a:solidFill>
                <a:latin typeface="+mn-lt"/>
              </a:rPr>
              <a:t>Dell quit the retail channel and focus only on Direct model</a:t>
            </a:r>
          </a:p>
          <a:p>
            <a:pPr marL="342900" indent="-342900">
              <a:lnSpc>
                <a:spcPct val="90000"/>
              </a:lnSpc>
              <a:spcBef>
                <a:spcPts val="600"/>
              </a:spcBef>
              <a:spcAft>
                <a:spcPts val="0"/>
              </a:spcAft>
              <a:buClr>
                <a:schemeClr val="bg1"/>
              </a:buClr>
              <a:buFont typeface="Arial" panose="020B0604020202020204" pitchFamily="34" charset="0"/>
              <a:buChar char="•"/>
            </a:pPr>
            <a:endParaRPr lang="en-US" sz="2000" dirty="0" smtClean="0">
              <a:solidFill>
                <a:schemeClr val="bg2"/>
              </a:solidFill>
              <a:latin typeface="+mn-lt"/>
            </a:endParaRPr>
          </a:p>
        </p:txBody>
      </p:sp>
      <p:sp>
        <p:nvSpPr>
          <p:cNvPr id="7" name="Freeform 6"/>
          <p:cNvSpPr/>
          <p:nvPr/>
        </p:nvSpPr>
        <p:spPr>
          <a:xfrm>
            <a:off x="5572124" y="1381124"/>
            <a:ext cx="2099709" cy="2324467"/>
          </a:xfrm>
          <a:custGeom>
            <a:avLst/>
            <a:gdLst>
              <a:gd name="connsiteX0" fmla="*/ 0 w 2567940"/>
              <a:gd name="connsiteY0" fmla="*/ 1798320 h 2758440"/>
              <a:gd name="connsiteX1" fmla="*/ 502920 w 2567940"/>
              <a:gd name="connsiteY1" fmla="*/ 175260 h 2758440"/>
              <a:gd name="connsiteX2" fmla="*/ 2468880 w 2567940"/>
              <a:gd name="connsiteY2" fmla="*/ 0 h 2758440"/>
              <a:gd name="connsiteX3" fmla="*/ 2567940 w 2567940"/>
              <a:gd name="connsiteY3" fmla="*/ 1729740 h 2758440"/>
              <a:gd name="connsiteX4" fmla="*/ 1432560 w 2567940"/>
              <a:gd name="connsiteY4" fmla="*/ 2758440 h 2758440"/>
              <a:gd name="connsiteX5" fmla="*/ 0 w 2567940"/>
              <a:gd name="connsiteY5" fmla="*/ 1798320 h 2758440"/>
              <a:gd name="connsiteX0" fmla="*/ 0 w 2567940"/>
              <a:gd name="connsiteY0" fmla="*/ 1798320 h 2758440"/>
              <a:gd name="connsiteX1" fmla="*/ 549516 w 2567940"/>
              <a:gd name="connsiteY1" fmla="*/ 186563 h 2758440"/>
              <a:gd name="connsiteX2" fmla="*/ 2468880 w 2567940"/>
              <a:gd name="connsiteY2" fmla="*/ 0 h 2758440"/>
              <a:gd name="connsiteX3" fmla="*/ 2567940 w 2567940"/>
              <a:gd name="connsiteY3" fmla="*/ 1729740 h 2758440"/>
              <a:gd name="connsiteX4" fmla="*/ 1432560 w 2567940"/>
              <a:gd name="connsiteY4" fmla="*/ 2758440 h 2758440"/>
              <a:gd name="connsiteX5" fmla="*/ 0 w 2567940"/>
              <a:gd name="connsiteY5" fmla="*/ 1798320 h 2758440"/>
              <a:gd name="connsiteX0" fmla="*/ 0 w 2556291"/>
              <a:gd name="connsiteY0" fmla="*/ 1798320 h 2758440"/>
              <a:gd name="connsiteX1" fmla="*/ 549516 w 2556291"/>
              <a:gd name="connsiteY1" fmla="*/ 186563 h 2758440"/>
              <a:gd name="connsiteX2" fmla="*/ 2468880 w 2556291"/>
              <a:gd name="connsiteY2" fmla="*/ 0 h 2758440"/>
              <a:gd name="connsiteX3" fmla="*/ 2556291 w 2556291"/>
              <a:gd name="connsiteY3" fmla="*/ 1639314 h 2758440"/>
              <a:gd name="connsiteX4" fmla="*/ 1432560 w 2556291"/>
              <a:gd name="connsiteY4" fmla="*/ 2758440 h 2758440"/>
              <a:gd name="connsiteX5" fmla="*/ 0 w 2556291"/>
              <a:gd name="connsiteY5" fmla="*/ 1798320 h 2758440"/>
              <a:gd name="connsiteX0" fmla="*/ 0 w 2567940"/>
              <a:gd name="connsiteY0" fmla="*/ 1741803 h 2758440"/>
              <a:gd name="connsiteX1" fmla="*/ 561165 w 2567940"/>
              <a:gd name="connsiteY1" fmla="*/ 186563 h 2758440"/>
              <a:gd name="connsiteX2" fmla="*/ 2480529 w 2567940"/>
              <a:gd name="connsiteY2" fmla="*/ 0 h 2758440"/>
              <a:gd name="connsiteX3" fmla="*/ 2567940 w 2567940"/>
              <a:gd name="connsiteY3" fmla="*/ 1639314 h 2758440"/>
              <a:gd name="connsiteX4" fmla="*/ 1444209 w 2567940"/>
              <a:gd name="connsiteY4" fmla="*/ 2758440 h 2758440"/>
              <a:gd name="connsiteX5" fmla="*/ 0 w 2567940"/>
              <a:gd name="connsiteY5" fmla="*/ 1741803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940" h="2758440">
                <a:moveTo>
                  <a:pt x="0" y="1741803"/>
                </a:moveTo>
                <a:lnTo>
                  <a:pt x="561165" y="186563"/>
                </a:lnTo>
                <a:lnTo>
                  <a:pt x="2480529" y="0"/>
                </a:lnTo>
                <a:lnTo>
                  <a:pt x="2567940" y="1639314"/>
                </a:lnTo>
                <a:lnTo>
                  <a:pt x="1444209" y="2758440"/>
                </a:lnTo>
                <a:lnTo>
                  <a:pt x="0" y="1741803"/>
                </a:lnTo>
                <a:close/>
              </a:path>
            </a:pathLst>
          </a:custGeom>
          <a:solidFill>
            <a:schemeClr val="accent1">
              <a:alpha val="30000"/>
            </a:schemeClr>
          </a:solidFill>
          <a:ln w="28575">
            <a:solidFill>
              <a:schemeClr val="bg1"/>
            </a:solidFill>
          </a:ln>
          <a:effectLst/>
        </p:spPr>
        <p:txBody>
          <a:bodyPr wrap="square" rtlCol="0" anchor="t">
            <a:normAutofit/>
          </a:bodyPr>
          <a:lstStyle/>
          <a:p>
            <a:pPr algn="ctr">
              <a:lnSpc>
                <a:spcPct val="90000"/>
              </a:lnSpc>
              <a:spcBef>
                <a:spcPts val="100"/>
              </a:spcBef>
              <a:spcAft>
                <a:spcPts val="100"/>
              </a:spcAft>
            </a:pPr>
            <a:endParaRPr lang="en-US" sz="20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val="1074260342"/>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era and exceptional growth (1995-2000)</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863373283"/>
              </p:ext>
            </p:extLst>
          </p:nvPr>
        </p:nvGraphicFramePr>
        <p:xfrm>
          <a:off x="274638" y="781052"/>
          <a:ext cx="870633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95826" y="792679"/>
            <a:ext cx="4285142" cy="3701752"/>
          </a:xfrm>
          <a:prstGeom prst="rect">
            <a:avLst/>
          </a:prstGeom>
          <a:effectLst>
            <a:reflection endPos="0" dist="50800" dir="5400000" sy="-100000" algn="bl" rotWithShape="0"/>
          </a:effectLst>
        </p:spPr>
      </p:pic>
      <p:sp>
        <p:nvSpPr>
          <p:cNvPr id="8" name="TextBox 7"/>
          <p:cNvSpPr txBox="1"/>
          <p:nvPr/>
        </p:nvSpPr>
        <p:spPr>
          <a:xfrm>
            <a:off x="200026" y="876300"/>
            <a:ext cx="4495800" cy="3308598"/>
          </a:xfrm>
          <a:prstGeom prst="rect">
            <a:avLst/>
          </a:prstGeom>
          <a:noFill/>
        </p:spPr>
        <p:txBody>
          <a:bodyPr wrap="square" rtlCol="0">
            <a:spAutoFit/>
          </a:bodyPr>
          <a:lstStyle/>
          <a:p>
            <a:pPr marL="233363" indent="-233363">
              <a:lnSpc>
                <a:spcPct val="150000"/>
              </a:lnSpc>
              <a:spcBef>
                <a:spcPts val="100"/>
              </a:spcBef>
              <a:spcAft>
                <a:spcPts val="100"/>
              </a:spcAft>
              <a:buClr>
                <a:schemeClr val="bg1"/>
              </a:buClr>
              <a:buFont typeface="Arial" pitchFamily="34" charset="0"/>
              <a:buChar char="•"/>
            </a:pPr>
            <a:r>
              <a:rPr lang="en-US" sz="1700" dirty="0" smtClean="0">
                <a:solidFill>
                  <a:schemeClr val="bg2"/>
                </a:solidFill>
                <a:latin typeface="+mn-lt"/>
              </a:rPr>
              <a:t>1995: Dell.com</a:t>
            </a:r>
            <a:r>
              <a:rPr lang="en-US" sz="1700" dirty="0">
                <a:solidFill>
                  <a:schemeClr val="bg2"/>
                </a:solidFill>
                <a:latin typeface="+mn-lt"/>
              </a:rPr>
              <a:t>	</a:t>
            </a:r>
          </a:p>
          <a:p>
            <a:pPr marL="233363" indent="-233363">
              <a:lnSpc>
                <a:spcPct val="150000"/>
              </a:lnSpc>
              <a:spcBef>
                <a:spcPts val="100"/>
              </a:spcBef>
              <a:spcAft>
                <a:spcPts val="100"/>
              </a:spcAft>
              <a:buClr>
                <a:schemeClr val="bg1"/>
              </a:buClr>
              <a:buFont typeface="Arial" pitchFamily="34" charset="0"/>
              <a:buChar char="•"/>
            </a:pPr>
            <a:r>
              <a:rPr lang="en-US" sz="1700" dirty="0">
                <a:solidFill>
                  <a:schemeClr val="bg2"/>
                </a:solidFill>
                <a:latin typeface="+mn-lt"/>
              </a:rPr>
              <a:t>Establishing factories around the </a:t>
            </a:r>
            <a:r>
              <a:rPr lang="en-US" sz="1700" dirty="0" smtClean="0">
                <a:solidFill>
                  <a:schemeClr val="bg2"/>
                </a:solidFill>
                <a:latin typeface="+mn-lt"/>
              </a:rPr>
              <a:t>world</a:t>
            </a:r>
            <a:endParaRPr lang="en-US" sz="1700" dirty="0">
              <a:solidFill>
                <a:schemeClr val="bg2"/>
              </a:solidFill>
              <a:latin typeface="+mn-lt"/>
            </a:endParaRPr>
          </a:p>
          <a:p>
            <a:pPr marL="233363" indent="-233363">
              <a:lnSpc>
                <a:spcPct val="150000"/>
              </a:lnSpc>
              <a:spcBef>
                <a:spcPts val="100"/>
              </a:spcBef>
              <a:spcAft>
                <a:spcPts val="100"/>
              </a:spcAft>
              <a:buClr>
                <a:schemeClr val="bg1"/>
              </a:buClr>
              <a:buFont typeface="Arial" pitchFamily="34" charset="0"/>
              <a:buChar char="•"/>
            </a:pPr>
            <a:r>
              <a:rPr lang="en-US" sz="1700" dirty="0">
                <a:solidFill>
                  <a:schemeClr val="bg2"/>
                </a:solidFill>
                <a:latin typeface="+mn-lt"/>
              </a:rPr>
              <a:t>Decrease of direct cost </a:t>
            </a:r>
            <a:r>
              <a:rPr lang="en-US" sz="1700" dirty="0" smtClean="0">
                <a:solidFill>
                  <a:schemeClr val="bg2"/>
                </a:solidFill>
                <a:latin typeface="+mn-lt"/>
              </a:rPr>
              <a:t>by </a:t>
            </a:r>
            <a:r>
              <a:rPr lang="en-US" sz="1700" dirty="0">
                <a:solidFill>
                  <a:schemeClr val="bg2"/>
                </a:solidFill>
                <a:latin typeface="+mn-lt"/>
              </a:rPr>
              <a:t>15% </a:t>
            </a:r>
          </a:p>
          <a:p>
            <a:pPr marL="233363" indent="-233363">
              <a:lnSpc>
                <a:spcPct val="150000"/>
              </a:lnSpc>
              <a:spcBef>
                <a:spcPts val="100"/>
              </a:spcBef>
              <a:spcAft>
                <a:spcPts val="100"/>
              </a:spcAft>
              <a:buClr>
                <a:schemeClr val="bg1"/>
              </a:buClr>
              <a:buFont typeface="Arial" pitchFamily="34" charset="0"/>
              <a:buChar char="•"/>
            </a:pPr>
            <a:r>
              <a:rPr lang="en-US" sz="1700" dirty="0">
                <a:solidFill>
                  <a:schemeClr val="bg2"/>
                </a:solidFill>
                <a:latin typeface="+mn-lt"/>
              </a:rPr>
              <a:t>Growth in Asia-Pacific-Japan and Latin </a:t>
            </a:r>
            <a:r>
              <a:rPr lang="en-US" sz="1700" dirty="0" smtClean="0">
                <a:solidFill>
                  <a:schemeClr val="bg2"/>
                </a:solidFill>
                <a:latin typeface="+mn-lt"/>
              </a:rPr>
              <a:t>America</a:t>
            </a:r>
            <a:endParaRPr lang="en-US" sz="1700" dirty="0">
              <a:solidFill>
                <a:schemeClr val="bg2"/>
              </a:solidFill>
              <a:latin typeface="+mn-lt"/>
            </a:endParaRPr>
          </a:p>
          <a:p>
            <a:pPr marL="233363" indent="-233363">
              <a:lnSpc>
                <a:spcPct val="150000"/>
              </a:lnSpc>
              <a:spcBef>
                <a:spcPts val="100"/>
              </a:spcBef>
              <a:spcAft>
                <a:spcPts val="100"/>
              </a:spcAft>
              <a:buClr>
                <a:schemeClr val="bg1"/>
              </a:buClr>
              <a:buFont typeface="Arial" pitchFamily="34" charset="0"/>
              <a:buChar char="•"/>
            </a:pPr>
            <a:r>
              <a:rPr lang="en-US" sz="1700" dirty="0">
                <a:solidFill>
                  <a:schemeClr val="bg2"/>
                </a:solidFill>
                <a:latin typeface="+mn-lt"/>
              </a:rPr>
              <a:t>1994 – </a:t>
            </a:r>
            <a:r>
              <a:rPr lang="en-US" sz="1700" dirty="0" smtClean="0">
                <a:solidFill>
                  <a:schemeClr val="bg2"/>
                </a:solidFill>
                <a:latin typeface="+mn-lt"/>
              </a:rPr>
              <a:t>1999: Sales grew </a:t>
            </a:r>
            <a:r>
              <a:rPr lang="en-US" sz="1700" dirty="0">
                <a:solidFill>
                  <a:schemeClr val="bg2"/>
                </a:solidFill>
                <a:latin typeface="+mn-lt"/>
              </a:rPr>
              <a:t>at annual rate 49.5% </a:t>
            </a:r>
            <a:r>
              <a:rPr lang="en-US" sz="1700" dirty="0" smtClean="0">
                <a:solidFill>
                  <a:schemeClr val="bg2"/>
                </a:solidFill>
                <a:latin typeface="+mn-lt"/>
              </a:rPr>
              <a:t>from $</a:t>
            </a:r>
            <a:r>
              <a:rPr lang="en-US" sz="1700" dirty="0">
                <a:solidFill>
                  <a:schemeClr val="bg2"/>
                </a:solidFill>
                <a:latin typeface="+mn-lt"/>
              </a:rPr>
              <a:t>3.5B  to $25B</a:t>
            </a:r>
          </a:p>
          <a:p>
            <a:pPr marL="342900" indent="-342900">
              <a:lnSpc>
                <a:spcPct val="90000"/>
              </a:lnSpc>
              <a:spcBef>
                <a:spcPts val="600"/>
              </a:spcBef>
              <a:spcAft>
                <a:spcPts val="0"/>
              </a:spcAft>
              <a:buClr>
                <a:schemeClr val="bg1"/>
              </a:buClr>
              <a:buFont typeface="Arial" panose="020B0604020202020204" pitchFamily="34" charset="0"/>
              <a:buChar char="•"/>
            </a:pPr>
            <a:endParaRPr lang="en-US" sz="2000" dirty="0" smtClean="0">
              <a:solidFill>
                <a:schemeClr val="bg2"/>
              </a:solidFill>
              <a:latin typeface="+mn-lt"/>
            </a:endParaRPr>
          </a:p>
        </p:txBody>
      </p:sp>
      <p:sp>
        <p:nvSpPr>
          <p:cNvPr id="11" name="Freeform 10"/>
          <p:cNvSpPr/>
          <p:nvPr/>
        </p:nvSpPr>
        <p:spPr>
          <a:xfrm>
            <a:off x="5410199" y="1381125"/>
            <a:ext cx="2714625" cy="2457450"/>
          </a:xfrm>
          <a:custGeom>
            <a:avLst/>
            <a:gdLst>
              <a:gd name="connsiteX0" fmla="*/ 0 w 3383280"/>
              <a:gd name="connsiteY0" fmla="*/ 1882140 h 3040380"/>
              <a:gd name="connsiteX1" fmla="*/ 708660 w 3383280"/>
              <a:gd name="connsiteY1" fmla="*/ 76200 h 3040380"/>
              <a:gd name="connsiteX2" fmla="*/ 2750820 w 3383280"/>
              <a:gd name="connsiteY2" fmla="*/ 0 h 3040380"/>
              <a:gd name="connsiteX3" fmla="*/ 3383280 w 3383280"/>
              <a:gd name="connsiteY3" fmla="*/ 1889760 h 3040380"/>
              <a:gd name="connsiteX4" fmla="*/ 1691640 w 3383280"/>
              <a:gd name="connsiteY4" fmla="*/ 3040380 h 3040380"/>
              <a:gd name="connsiteX5" fmla="*/ 0 w 3383280"/>
              <a:gd name="connsiteY5" fmla="*/ 1882140 h 3040380"/>
              <a:gd name="connsiteX0" fmla="*/ 0 w 3383280"/>
              <a:gd name="connsiteY0" fmla="*/ 1882140 h 3088260"/>
              <a:gd name="connsiteX1" fmla="*/ 708660 w 3383280"/>
              <a:gd name="connsiteY1" fmla="*/ 76200 h 3088260"/>
              <a:gd name="connsiteX2" fmla="*/ 2750820 w 3383280"/>
              <a:gd name="connsiteY2" fmla="*/ 0 h 3088260"/>
              <a:gd name="connsiteX3" fmla="*/ 3383280 w 3383280"/>
              <a:gd name="connsiteY3" fmla="*/ 1889760 h 3088260"/>
              <a:gd name="connsiteX4" fmla="*/ 1691641 w 3383280"/>
              <a:gd name="connsiteY4" fmla="*/ 3088260 h 3088260"/>
              <a:gd name="connsiteX5" fmla="*/ 0 w 3383280"/>
              <a:gd name="connsiteY5" fmla="*/ 1882140 h 30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3280" h="3088260">
                <a:moveTo>
                  <a:pt x="0" y="1882140"/>
                </a:moveTo>
                <a:lnTo>
                  <a:pt x="708660" y="76200"/>
                </a:lnTo>
                <a:lnTo>
                  <a:pt x="2750820" y="0"/>
                </a:lnTo>
                <a:lnTo>
                  <a:pt x="3383280" y="1889760"/>
                </a:lnTo>
                <a:lnTo>
                  <a:pt x="1691641" y="3088260"/>
                </a:lnTo>
                <a:lnTo>
                  <a:pt x="0" y="1882140"/>
                </a:lnTo>
                <a:close/>
              </a:path>
            </a:pathLst>
          </a:custGeom>
          <a:solidFill>
            <a:schemeClr val="accent1">
              <a:alpha val="30000"/>
            </a:schemeClr>
          </a:solidFill>
          <a:ln w="28575">
            <a:solidFill>
              <a:schemeClr val="bg1"/>
            </a:solidFill>
          </a:ln>
          <a:effectLst/>
        </p:spPr>
        <p:txBody>
          <a:bodyPr wrap="square" rtlCol="0" anchor="t">
            <a:normAutofit/>
          </a:bodyPr>
          <a:lstStyle/>
          <a:p>
            <a:pPr algn="ctr">
              <a:lnSpc>
                <a:spcPct val="90000"/>
              </a:lnSpc>
              <a:spcBef>
                <a:spcPts val="100"/>
              </a:spcBef>
              <a:spcAft>
                <a:spcPts val="100"/>
              </a:spcAft>
            </a:pPr>
            <a:endParaRPr lang="en-US" sz="2000" kern="1200" dirty="0" err="1" smtClean="0">
              <a:solidFill>
                <a:schemeClr val="tx2"/>
              </a:solidFill>
              <a:latin typeface="+mn-lt"/>
              <a:ea typeface="+mn-ea"/>
              <a:cs typeface="+mn-cs"/>
            </a:endParaRPr>
          </a:p>
        </p:txBody>
      </p:sp>
    </p:spTree>
    <p:extLst>
      <p:ext uri="{BB962C8B-B14F-4D97-AF65-F5344CB8AC3E}">
        <p14:creationId xmlns:p14="http://schemas.microsoft.com/office/powerpoint/2010/main" val="1884946508"/>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GM_xfuhOkyd.hRLNgRVW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SRwmm0Sh0CAYPL.4tWkhw"/>
</p:tagLst>
</file>

<file path=ppt/theme/theme1.xml><?xml version="1.0" encoding="utf-8"?>
<a:theme xmlns:a="http://schemas.openxmlformats.org/drawingml/2006/main" name="Dell_Internationalizatio_Oct_2014">
  <a:themeElements>
    <a:clrScheme name="Custom 2">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tent with Dell Berry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Dell Blue background ">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TTF">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90000"/>
          </a:lnSpc>
          <a:spcBef>
            <a:spcPts val="100"/>
          </a:spcBef>
          <a:spcAft>
            <a:spcPts val="100"/>
          </a:spcAft>
          <a:defRPr sz="2000" dirty="0" err="1" smtClean="0">
            <a:solidFill>
              <a:schemeClr val="tx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with Dell Blue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75000"/>
          </a:schemeClr>
        </a:solidFill>
        <a:effectLst/>
      </a:spPr>
      <a:bodyPr rot="0" spcFirstLastPara="0" vertOverflow="overflow" horzOverflow="overflow" vert="horz" wrap="square" lIns="182880" tIns="137160" rIns="137160" bIns="137160" numCol="1" spcCol="0" rtlCol="0" fromWordArt="0" anchor="ctr" anchorCtr="0" forceAA="0" compatLnSpc="1">
        <a:prstTxWarp prst="textNoShape">
          <a:avLst/>
        </a:prstTxWarp>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tent with Dell Gray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ntent with Dell Dark Blue footer">
  <a:themeElements>
    <a:clrScheme name="Custom 3">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ntent with Dell Teal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ntent with Dell Green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ontent with Dell Yellow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ontent with Dell Dark Red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EBEE83C66E54EA9BED83B0A9A60DB" ma:contentTypeVersion="1" ma:contentTypeDescription="Create a new document." ma:contentTypeScope="" ma:versionID="51a43b2161297f783d65b37e357c79e9">
  <xsd:schema xmlns:xsd="http://www.w3.org/2001/XMLSchema" xmlns:p="http://schemas.microsoft.com/office/2006/metadata/properties" targetNamespace="http://schemas.microsoft.com/office/2006/metadata/properties" ma:root="true" ma:fieldsID="b9cfef283e0bc2d986a66f9ec0cdc4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3332CB6-AB82-4DD3-8C89-C660A1C39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6FC490B-1F77-48C5-AC70-1DD939DBDF04}">
  <ds:schemaRefs>
    <ds:schemaRef ds:uri="http://schemas.microsoft.com/sharepoint/v3/contenttype/forms"/>
  </ds:schemaRefs>
</ds:datastoreItem>
</file>

<file path=customXml/itemProps3.xml><?xml version="1.0" encoding="utf-8"?>
<ds:datastoreItem xmlns:ds="http://schemas.openxmlformats.org/officeDocument/2006/customXml" ds:itemID="{0873BDD3-AA35-4F19-A12A-C6462BECFBD1}">
  <ds:schemaRefs>
    <ds:schemaRef ds:uri="http://schemas.openxmlformats.org/package/2006/metadata/core-properties"/>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Dell_Internationalizatio_Oct_2014</Template>
  <TotalTime>447</TotalTime>
  <Words>989</Words>
  <Application>Microsoft Office PowerPoint</Application>
  <PresentationFormat>On-screen Show (16:9)</PresentationFormat>
  <Paragraphs>239</Paragraphs>
  <Slides>23</Slides>
  <Notes>23</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23</vt:i4>
      </vt:variant>
    </vt:vector>
  </HeadingPairs>
  <TitlesOfParts>
    <vt:vector size="39" baseType="lpstr">
      <vt:lpstr>Arial</vt:lpstr>
      <vt:lpstr>Trebuchet MS</vt:lpstr>
      <vt:lpstr>Wingdings</vt:lpstr>
      <vt:lpstr>museo sans for dell</vt:lpstr>
      <vt:lpstr>Arial Black</vt:lpstr>
      <vt:lpstr>Museo For Dell 300</vt:lpstr>
      <vt:lpstr>Dell_Internationalizatio_Oct_2014</vt:lpstr>
      <vt:lpstr>Content Dell Blue background </vt:lpstr>
      <vt:lpstr>Content with Dell Blue footer</vt:lpstr>
      <vt:lpstr>Content with Dell Gray footer</vt:lpstr>
      <vt:lpstr>Content with Dell Dark Blue footer</vt:lpstr>
      <vt:lpstr>Content with Dell Teal footer</vt:lpstr>
      <vt:lpstr>Content with Dell Green footer</vt:lpstr>
      <vt:lpstr>Content with Dell Yellow footer</vt:lpstr>
      <vt:lpstr>Content with Dell Dark Red footer</vt:lpstr>
      <vt:lpstr>Content with Dell Berry footer</vt:lpstr>
      <vt:lpstr>Dell internationalization </vt:lpstr>
      <vt:lpstr>Agenda</vt:lpstr>
      <vt:lpstr>Ivan Mitringa</vt:lpstr>
      <vt:lpstr>Dell internationalization 1984 - 2013</vt:lpstr>
      <vt:lpstr>Patterns of International expansion</vt:lpstr>
      <vt:lpstr>Birth and childhood (1983-1987)</vt:lpstr>
      <vt:lpstr>Start of international expansion (1987-1991)</vt:lpstr>
      <vt:lpstr>Puberty (1991-1995)</vt:lpstr>
      <vt:lpstr>Internet era and exceptional growth (1995-2000)</vt:lpstr>
      <vt:lpstr>True Global Company (2000-2004)</vt:lpstr>
      <vt:lpstr>Current status (2013-Now)</vt:lpstr>
      <vt:lpstr>Organizational Structure</vt:lpstr>
      <vt:lpstr>Organizational structure of international company</vt:lpstr>
      <vt:lpstr>Dell organizational structure development</vt:lpstr>
      <vt:lpstr>Thank you!  Q&amp;A</vt:lpstr>
      <vt:lpstr>Backup</vt:lpstr>
      <vt:lpstr>Dell in Czech Republic</vt:lpstr>
      <vt:lpstr>Regional structure to global SBUs</vt:lpstr>
      <vt:lpstr>Dell customer based organization</vt:lpstr>
      <vt:lpstr>Direct model</vt:lpstr>
      <vt:lpstr>Indirect model</vt:lpstr>
      <vt:lpstr>Summary Compensation Table 2013</vt:lpstr>
      <vt:lpstr>Headcount development</vt:lpstr>
    </vt:vector>
  </TitlesOfParts>
  <Company>Dell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Dell internationalization</dc:title>
  <dc:creator>Juraj_Batovsky</dc:creator>
  <cp:keywords>No Restrictions</cp:keywords>
  <cp:lastModifiedBy>Juraj_Batovsky</cp:lastModifiedBy>
  <cp:revision>68</cp:revision>
  <cp:lastPrinted>2014-02-14T16:26:12Z</cp:lastPrinted>
  <dcterms:created xsi:type="dcterms:W3CDTF">2014-10-08T08:08:27Z</dcterms:created>
  <dcterms:modified xsi:type="dcterms:W3CDTF">2014-10-13T10:34:16Z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0x010100EAEEBEE83C66E54EA9BED83B0A9A60DB</vt:lpwstr>
  </property>
  <property fmtid="{D5CDD505-2E9C-101B-9397-08002B2CF9AE}" pid="3" name="TitusGUID">
    <vt:lpwstr>8ab52810-9578-4820-8bb1-0529ba8cd13e</vt:lpwstr>
  </property>
  <property fmtid="{D5CDD505-2E9C-101B-9397-08002B2CF9AE}" pid="4" name="DellClassification">
    <vt:lpwstr>No Restrictions</vt:lpwstr>
  </property>
  <property fmtid="{D5CDD505-2E9C-101B-9397-08002B2CF9AE}" pid="5" name="DellSubLabels">
    <vt:lpwstr/>
  </property>
</Properties>
</file>