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310" r:id="rId3"/>
    <p:sldId id="321" r:id="rId4"/>
    <p:sldId id="323" r:id="rId5"/>
    <p:sldId id="326" r:id="rId6"/>
    <p:sldId id="324" r:id="rId7"/>
    <p:sldId id="325" r:id="rId8"/>
    <p:sldId id="322" r:id="rId9"/>
  </p:sldIdLst>
  <p:sldSz cx="9144000" cy="6858000" type="screen4x3"/>
  <p:notesSz cx="6797675" cy="9928225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9" autoAdjust="0"/>
    <p:restoredTop sz="94747" autoAdjust="0"/>
  </p:normalViewPr>
  <p:slideViewPr>
    <p:cSldViewPr>
      <p:cViewPr varScale="1">
        <p:scale>
          <a:sx n="51" d="100"/>
          <a:sy n="51" d="100"/>
        </p:scale>
        <p:origin x="-117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oplustii@econ.muni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iri.velinsky@econ.muni.cz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426744A-E7E1-4442-917A-BD0C57B48605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Úvodní informace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Teorie a praxe rozvoje měst a obcí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Úvodní informace</a:t>
            </a:r>
            <a:r>
              <a:rPr lang="cs-CZ" altLang="cs-CZ" dirty="0" smtClean="0"/>
              <a:t>, </a:t>
            </a:r>
            <a:r>
              <a:rPr lang="cs-CZ" altLang="cs-CZ" dirty="0" smtClean="0"/>
              <a:t>Teorie </a:t>
            </a:r>
            <a:r>
              <a:rPr lang="cs-CZ" altLang="cs-CZ" dirty="0"/>
              <a:t>a praxe rozvoje měst a obcí, </a:t>
            </a:r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Termíny výuky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neděle 12. 10. 2014 odpoledne</a:t>
            </a:r>
          </a:p>
          <a:p>
            <a:r>
              <a:rPr lang="cs-CZ" altLang="cs-CZ" dirty="0" smtClean="0"/>
              <a:t>neděle 26. 10. 2014 dopoledne</a:t>
            </a:r>
          </a:p>
          <a:p>
            <a:r>
              <a:rPr lang="cs-CZ" altLang="cs-CZ" dirty="0" smtClean="0"/>
              <a:t>sobota 8. 11. 2014 odpoledne</a:t>
            </a:r>
          </a:p>
          <a:p>
            <a:r>
              <a:rPr lang="cs-CZ" altLang="cs-CZ" dirty="0" smtClean="0"/>
              <a:t>sobota 22. 11. 2014 odpoledne</a:t>
            </a:r>
            <a:endParaRPr lang="cs-CZ" altLang="cs-CZ" dirty="0" smtClean="0"/>
          </a:p>
          <a:p>
            <a:r>
              <a:rPr lang="cs-CZ" altLang="cs-CZ" dirty="0" smtClean="0"/>
              <a:t>sobota 13. 12. 2014 odpoledne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Úvodní informace</a:t>
            </a:r>
            <a:r>
              <a:rPr lang="cs-CZ" altLang="cs-CZ" dirty="0" smtClean="0"/>
              <a:t>, </a:t>
            </a:r>
            <a:r>
              <a:rPr lang="cs-CZ" altLang="cs-CZ" dirty="0" smtClean="0"/>
              <a:t>Teorie </a:t>
            </a:r>
            <a:r>
              <a:rPr lang="cs-CZ" altLang="cs-CZ" dirty="0"/>
              <a:t>a praxe rozvoje měst a obcí, </a:t>
            </a:r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Výuka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samostudium: obecní zřízení – studijní materiál v </a:t>
            </a:r>
            <a:r>
              <a:rPr lang="cs-CZ" altLang="cs-CZ" dirty="0" err="1" smtClean="0"/>
              <a:t>ISu</a:t>
            </a:r>
            <a:r>
              <a:rPr lang="cs-CZ" altLang="cs-CZ" dirty="0" smtClean="0"/>
              <a:t> (bude součástí zkoušky)</a:t>
            </a:r>
          </a:p>
          <a:p>
            <a:r>
              <a:rPr lang="cs-CZ" altLang="cs-CZ" dirty="0" smtClean="0"/>
              <a:t>není potřeba tištěná publikace</a:t>
            </a:r>
          </a:p>
          <a:p>
            <a:r>
              <a:rPr lang="cs-CZ" altLang="cs-CZ" dirty="0" smtClean="0"/>
              <a:t>studijní materiály vždy v </a:t>
            </a:r>
            <a:r>
              <a:rPr lang="cs-CZ" altLang="cs-CZ" dirty="0" err="1" smtClean="0"/>
              <a:t>ISu</a:t>
            </a:r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757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Úvodní informace</a:t>
            </a:r>
            <a:r>
              <a:rPr lang="cs-CZ" altLang="cs-CZ" dirty="0" smtClean="0"/>
              <a:t>, </a:t>
            </a:r>
            <a:r>
              <a:rPr lang="cs-CZ" altLang="cs-CZ" dirty="0" smtClean="0"/>
              <a:t>Teorie </a:t>
            </a:r>
            <a:r>
              <a:rPr lang="cs-CZ" altLang="cs-CZ" dirty="0"/>
              <a:t>a praxe rozvoje měst a obcí, </a:t>
            </a:r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Kontakty na vyučující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Ing. Irena Opluštilová, Ph.D.</a:t>
            </a:r>
          </a:p>
          <a:p>
            <a:pPr marL="0" indent="0">
              <a:buNone/>
            </a:pPr>
            <a:r>
              <a:rPr lang="cs-CZ" altLang="cs-CZ" dirty="0"/>
              <a:t>Katedra regionální ekonomie a správy, </a:t>
            </a:r>
            <a:r>
              <a:rPr lang="cs-CZ" altLang="cs-CZ" dirty="0" err="1"/>
              <a:t>kanc</a:t>
            </a:r>
            <a:r>
              <a:rPr lang="cs-CZ" altLang="cs-CZ" dirty="0"/>
              <a:t>. 432</a:t>
            </a:r>
          </a:p>
          <a:p>
            <a:pPr marL="0" indent="0">
              <a:buNone/>
            </a:pPr>
            <a:r>
              <a:rPr lang="cs-CZ" altLang="cs-CZ" dirty="0">
                <a:hlinkClick r:id="rId3"/>
              </a:rPr>
              <a:t>oplustii@econ.muni.cz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 smtClean="0"/>
              <a:t>konzultace </a:t>
            </a:r>
            <a:r>
              <a:rPr lang="cs-CZ" altLang="cs-CZ" dirty="0"/>
              <a:t>po předchozí emailové </a:t>
            </a:r>
            <a:r>
              <a:rPr lang="cs-CZ" altLang="cs-CZ" dirty="0" smtClean="0"/>
              <a:t>dohodě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dirty="0"/>
              <a:t>Ing. Jiří </a:t>
            </a:r>
            <a:r>
              <a:rPr lang="cs-CZ" altLang="cs-CZ" dirty="0" err="1"/>
              <a:t>Velinský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Katedra regionální ekonomie a správy, </a:t>
            </a:r>
            <a:r>
              <a:rPr lang="cs-CZ" altLang="cs-CZ" dirty="0" err="1"/>
              <a:t>kanc</a:t>
            </a:r>
            <a:r>
              <a:rPr lang="cs-CZ" altLang="cs-CZ" dirty="0"/>
              <a:t>. 432</a:t>
            </a:r>
          </a:p>
          <a:p>
            <a:pPr marL="0" indent="0">
              <a:buNone/>
            </a:pPr>
            <a:r>
              <a:rPr lang="cs-CZ" altLang="cs-CZ" dirty="0">
                <a:hlinkClick r:id="rId4"/>
              </a:rPr>
              <a:t>jiri.velinsky@econ.muni.cz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 smtClean="0"/>
              <a:t>konzultace </a:t>
            </a:r>
            <a:r>
              <a:rPr lang="cs-CZ" altLang="cs-CZ" dirty="0"/>
              <a:t>po předchozí emailové </a:t>
            </a:r>
            <a:r>
              <a:rPr lang="cs-CZ" altLang="cs-CZ" dirty="0" smtClean="0"/>
              <a:t>dohodě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260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Úvodní informace</a:t>
            </a:r>
            <a:r>
              <a:rPr lang="cs-CZ" altLang="cs-CZ" dirty="0" smtClean="0"/>
              <a:t>, </a:t>
            </a:r>
            <a:r>
              <a:rPr lang="cs-CZ" altLang="cs-CZ" dirty="0" smtClean="0"/>
              <a:t>Teorie </a:t>
            </a:r>
            <a:r>
              <a:rPr lang="cs-CZ" altLang="cs-CZ" dirty="0"/>
              <a:t>a praxe rozvoje měst a obcí, </a:t>
            </a:r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Seminární práce 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zadání v </a:t>
            </a:r>
            <a:r>
              <a:rPr lang="cs-CZ" altLang="cs-CZ" dirty="0" err="1" smtClean="0"/>
              <a:t>ISu</a:t>
            </a:r>
            <a:endParaRPr lang="cs-CZ" altLang="cs-CZ" dirty="0" smtClean="0"/>
          </a:p>
          <a:p>
            <a:r>
              <a:rPr lang="cs-CZ" altLang="cs-CZ" dirty="0" smtClean="0"/>
              <a:t>základní instrukce v interaktivní osnově</a:t>
            </a:r>
          </a:p>
          <a:p>
            <a:r>
              <a:rPr lang="cs-CZ" altLang="cs-CZ" dirty="0" smtClean="0"/>
              <a:t>struktura: o</a:t>
            </a:r>
            <a:r>
              <a:rPr lang="cs-CZ" altLang="cs-CZ" sz="2800" dirty="0" smtClean="0">
                <a:ea typeface="+mn-ea"/>
                <a:cs typeface="+mn-cs"/>
              </a:rPr>
              <a:t>becná </a:t>
            </a:r>
            <a:r>
              <a:rPr lang="cs-CZ" altLang="cs-CZ" sz="2800" dirty="0">
                <a:ea typeface="+mn-ea"/>
                <a:cs typeface="+mn-cs"/>
              </a:rPr>
              <a:t>charakteristika </a:t>
            </a:r>
            <a:r>
              <a:rPr lang="cs-CZ" altLang="cs-CZ" sz="2800" dirty="0" smtClean="0">
                <a:ea typeface="+mn-ea"/>
                <a:cs typeface="+mn-cs"/>
              </a:rPr>
              <a:t>obce, orgány obce, funkce obce, nástroje </a:t>
            </a:r>
            <a:r>
              <a:rPr lang="cs-CZ" altLang="cs-CZ" sz="2800" dirty="0">
                <a:ea typeface="+mn-ea"/>
                <a:cs typeface="+mn-cs"/>
              </a:rPr>
              <a:t>řízení </a:t>
            </a:r>
            <a:r>
              <a:rPr lang="cs-CZ" altLang="cs-CZ" sz="2800" dirty="0" smtClean="0">
                <a:ea typeface="+mn-ea"/>
                <a:cs typeface="+mn-cs"/>
              </a:rPr>
              <a:t>obce, rozpočtové hospodaření (podrobněji 26. 10. 2014)</a:t>
            </a:r>
            <a:endParaRPr lang="cs-CZ" altLang="cs-CZ" sz="2800" dirty="0">
              <a:ea typeface="+mn-ea"/>
              <a:cs typeface="+mn-cs"/>
            </a:endParaRPr>
          </a:p>
          <a:p>
            <a:r>
              <a:rPr lang="cs-CZ" altLang="cs-CZ" dirty="0" smtClean="0"/>
              <a:t>odevzdání </a:t>
            </a:r>
            <a:r>
              <a:rPr lang="cs-CZ" altLang="cs-CZ" dirty="0"/>
              <a:t>do 30.11.2014 – </a:t>
            </a:r>
            <a:r>
              <a:rPr lang="cs-CZ" altLang="cs-CZ" dirty="0" err="1"/>
              <a:t>odevzdávárna</a:t>
            </a:r>
            <a:r>
              <a:rPr lang="cs-CZ" altLang="cs-CZ" dirty="0"/>
              <a:t> v </a:t>
            </a:r>
            <a:r>
              <a:rPr lang="cs-CZ" altLang="cs-CZ" dirty="0" err="1"/>
              <a:t>ISu</a:t>
            </a:r>
            <a:endParaRPr lang="cs-CZ" altLang="cs-CZ" dirty="0"/>
          </a:p>
          <a:p>
            <a:r>
              <a:rPr lang="cs-CZ" altLang="cs-CZ" dirty="0"/>
              <a:t>p</a:t>
            </a:r>
            <a:r>
              <a:rPr lang="cs-CZ" altLang="cs-CZ" dirty="0" smtClean="0"/>
              <a:t>ráce </a:t>
            </a:r>
            <a:r>
              <a:rPr lang="cs-CZ" altLang="cs-CZ" dirty="0"/>
              <a:t>je </a:t>
            </a:r>
            <a:r>
              <a:rPr lang="cs-CZ" altLang="cs-CZ" dirty="0" smtClean="0"/>
              <a:t>individuální, hlášení přes diskuzní fórum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30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Úvodní informace</a:t>
            </a:r>
            <a:r>
              <a:rPr lang="cs-CZ" altLang="cs-CZ" dirty="0" smtClean="0"/>
              <a:t>, </a:t>
            </a:r>
            <a:r>
              <a:rPr lang="cs-CZ" altLang="cs-CZ" dirty="0" smtClean="0"/>
              <a:t>Teorie </a:t>
            </a:r>
            <a:r>
              <a:rPr lang="cs-CZ" altLang="cs-CZ" dirty="0"/>
              <a:t>a praxe rozvoje měst a obcí, </a:t>
            </a:r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Seminární práce II.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zpětná vazba – v případě nedostatků vyzvání k doplnění, jinak OK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169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 dirty="0" smtClean="0"/>
              <a:t>Úvodní informace</a:t>
            </a:r>
            <a:r>
              <a:rPr lang="cs-CZ" altLang="cs-CZ" dirty="0" smtClean="0"/>
              <a:t>, </a:t>
            </a:r>
            <a:r>
              <a:rPr lang="cs-CZ" altLang="cs-CZ" dirty="0" smtClean="0"/>
              <a:t>Teorie </a:t>
            </a:r>
            <a:r>
              <a:rPr lang="cs-CZ" altLang="cs-CZ" dirty="0"/>
              <a:t>a praxe rozvoje měst a obcí, </a:t>
            </a:r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12</a:t>
            </a:r>
            <a:r>
              <a:rPr lang="cs-CZ" altLang="cs-CZ" dirty="0" smtClean="0"/>
              <a:t>. </a:t>
            </a:r>
            <a:r>
              <a:rPr lang="cs-CZ" altLang="cs-CZ" dirty="0" smtClean="0"/>
              <a:t>10</a:t>
            </a:r>
            <a:r>
              <a:rPr lang="cs-CZ" altLang="cs-CZ" dirty="0" smtClean="0"/>
              <a:t>. </a:t>
            </a:r>
            <a:r>
              <a:rPr lang="cs-CZ" altLang="cs-CZ" dirty="0" smtClean="0"/>
              <a:t>2014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Zkouška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nutná seminární práce</a:t>
            </a:r>
          </a:p>
          <a:p>
            <a:r>
              <a:rPr lang="cs-CZ" altLang="cs-CZ" dirty="0" smtClean="0"/>
              <a:t>písemná</a:t>
            </a:r>
          </a:p>
          <a:p>
            <a:r>
              <a:rPr lang="cs-CZ" altLang="cs-CZ" dirty="0" smtClean="0"/>
              <a:t>zejména otevřené, ale i testové otázky</a:t>
            </a:r>
          </a:p>
          <a:p>
            <a:r>
              <a:rPr lang="cs-CZ" altLang="cs-CZ" dirty="0" smtClean="0"/>
              <a:t>60 %</a:t>
            </a:r>
          </a:p>
          <a:p>
            <a:r>
              <a:rPr lang="cs-CZ" altLang="cs-CZ" dirty="0" err="1" smtClean="0"/>
              <a:t>předtermín</a:t>
            </a:r>
            <a:r>
              <a:rPr lang="cs-CZ" altLang="cs-CZ" dirty="0" smtClean="0"/>
              <a:t> sobota 13. 12. 2014 odpoledne</a:t>
            </a:r>
            <a:endParaRPr lang="cs-CZ" altLang="cs-CZ" dirty="0"/>
          </a:p>
          <a:p>
            <a:r>
              <a:rPr lang="cs-CZ" altLang="cs-CZ" dirty="0" smtClean="0"/>
              <a:t>další termíny: </a:t>
            </a:r>
            <a:r>
              <a:rPr lang="cs-CZ" altLang="cs-CZ" dirty="0" smtClean="0"/>
              <a:t>z</a:t>
            </a:r>
            <a:r>
              <a:rPr lang="cs-CZ" altLang="cs-CZ" dirty="0" smtClean="0"/>
              <a:t>kouškové  období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8461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1540</TotalTime>
  <Words>360</Words>
  <Application>Microsoft Office PowerPoint</Application>
  <PresentationFormat>Předvádění na obrazovce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ESF_prezentace_okrova_sablona</vt:lpstr>
      <vt:lpstr>BÉŽOVÁ TITL</vt:lpstr>
      <vt:lpstr>Úvodní informace</vt:lpstr>
      <vt:lpstr>Termíny výuky</vt:lpstr>
      <vt:lpstr>Výuka</vt:lpstr>
      <vt:lpstr>Kontakty na vyučující</vt:lpstr>
      <vt:lpstr>Seminární práce I.</vt:lpstr>
      <vt:lpstr>Seminární práce II.</vt:lpstr>
      <vt:lpstr>Zkouška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Velinsky</cp:lastModifiedBy>
  <cp:revision>103</cp:revision>
  <cp:lastPrinted>2014-09-22T12:36:35Z</cp:lastPrinted>
  <dcterms:created xsi:type="dcterms:W3CDTF">2013-11-06T13:20:55Z</dcterms:created>
  <dcterms:modified xsi:type="dcterms:W3CDTF">2014-10-12T08:34:55Z</dcterms:modified>
</cp:coreProperties>
</file>