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ms-powerpoint.presentation.macroEnabled.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theme/theme4.xml" ContentType="application/vnd.openxmlformats-officedocument.them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714" r:id="rId2"/>
  </p:sldMasterIdLst>
  <p:notesMasterIdLst>
    <p:notesMasterId r:id="rId15"/>
  </p:notesMasterIdLst>
  <p:handoutMasterIdLst>
    <p:handoutMasterId r:id="rId16"/>
  </p:handoutMasterIdLst>
  <p:sldIdLst>
    <p:sldId id="267" r:id="rId3"/>
    <p:sldId id="283" r:id="rId4"/>
    <p:sldId id="294" r:id="rId5"/>
    <p:sldId id="257" r:id="rId6"/>
    <p:sldId id="258" r:id="rId7"/>
    <p:sldId id="262" r:id="rId8"/>
    <p:sldId id="278" r:id="rId9"/>
    <p:sldId id="289" r:id="rId10"/>
    <p:sldId id="290" r:id="rId11"/>
    <p:sldId id="292" r:id="rId12"/>
    <p:sldId id="293" r:id="rId13"/>
    <p:sldId id="291" r:id="rId14"/>
  </p:sldIdLst>
  <p:sldSz cx="9144000" cy="6858000" type="screen4x3"/>
  <p:notesSz cx="6858000" cy="9144000"/>
  <p:defaultTextStyle>
    <a:defPPr>
      <a:defRPr lang="cs-CZ"/>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9" d="100"/>
          <a:sy n="119" d="100"/>
        </p:scale>
        <p:origin x="-1404" y="-10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diagrams/colors1.xml><?xml version="1.0" encoding="utf-8"?>
<dgm:colorsDef xmlns:dgm="http://schemas.openxmlformats.org/drawingml/2006/diagram" xmlns:a="http://schemas.openxmlformats.org/drawingml/2006/main" uniqueId="urn:microsoft.com/office/officeart/2005/8/colors/accent1_2#1">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BEC2044-F1FD-4E55-95F2-D4FE1452446E}" type="doc">
      <dgm:prSet loTypeId="urn:microsoft.com/office/officeart/2005/8/layout/cycle2" loCatId="cycle" qsTypeId="urn:microsoft.com/office/officeart/2005/8/quickstyle/simple1#1" qsCatId="simple" csTypeId="urn:microsoft.com/office/officeart/2005/8/colors/accent1_2#1" csCatId="accent1" phldr="1"/>
      <dgm:spPr/>
      <dgm:t>
        <a:bodyPr/>
        <a:lstStyle/>
        <a:p>
          <a:endParaRPr lang="cs-CZ"/>
        </a:p>
      </dgm:t>
    </dgm:pt>
    <dgm:pt modelId="{DCEB3FAF-A214-4BC1-A599-EA1DAAB75F29}">
      <dgm:prSet phldrT="[Text]" custT="1"/>
      <dgm:spPr/>
      <dgm:t>
        <a:bodyPr/>
        <a:lstStyle/>
        <a:p>
          <a:r>
            <a:rPr lang="cs-CZ" sz="1800" dirty="0" smtClean="0"/>
            <a:t>Teoretický rámec</a:t>
          </a:r>
          <a:endParaRPr lang="cs-CZ" sz="1800" dirty="0"/>
        </a:p>
      </dgm:t>
    </dgm:pt>
    <dgm:pt modelId="{E6C05CBC-9FDE-45E7-843F-74D82DE3400F}" type="parTrans" cxnId="{01DAC8D7-8034-4712-81E1-2B3005EE31D9}">
      <dgm:prSet/>
      <dgm:spPr/>
      <dgm:t>
        <a:bodyPr/>
        <a:lstStyle/>
        <a:p>
          <a:endParaRPr lang="cs-CZ"/>
        </a:p>
      </dgm:t>
    </dgm:pt>
    <dgm:pt modelId="{E2EF6E27-2164-4B31-8725-E30CC373B453}" type="sibTrans" cxnId="{01DAC8D7-8034-4712-81E1-2B3005EE31D9}">
      <dgm:prSet/>
      <dgm:spPr/>
      <dgm:t>
        <a:bodyPr/>
        <a:lstStyle/>
        <a:p>
          <a:endParaRPr lang="cs-CZ"/>
        </a:p>
      </dgm:t>
    </dgm:pt>
    <dgm:pt modelId="{5AED943C-9E62-455B-AE25-8D29711B776F}">
      <dgm:prSet phldrT="[Text]" custT="1"/>
      <dgm:spPr/>
      <dgm:t>
        <a:bodyPr/>
        <a:lstStyle/>
        <a:p>
          <a:r>
            <a:rPr lang="cs-CZ" sz="1400" dirty="0" smtClean="0"/>
            <a:t>formulace </a:t>
          </a:r>
          <a:r>
            <a:rPr lang="cs-CZ" sz="1800" dirty="0" smtClean="0"/>
            <a:t>hypotéz</a:t>
          </a:r>
          <a:endParaRPr lang="cs-CZ" sz="1800" dirty="0"/>
        </a:p>
      </dgm:t>
    </dgm:pt>
    <dgm:pt modelId="{63D47245-5BFB-45CB-81AF-ED5A51B50A03}" type="parTrans" cxnId="{04B2F793-4110-4DF8-ADE4-6735EB4DB5F9}">
      <dgm:prSet/>
      <dgm:spPr/>
      <dgm:t>
        <a:bodyPr/>
        <a:lstStyle/>
        <a:p>
          <a:endParaRPr lang="cs-CZ"/>
        </a:p>
      </dgm:t>
    </dgm:pt>
    <dgm:pt modelId="{91FCFCA6-5DFD-42D5-8AEC-4CE0D1F646B7}" type="sibTrans" cxnId="{04B2F793-4110-4DF8-ADE4-6735EB4DB5F9}">
      <dgm:prSet/>
      <dgm:spPr/>
      <dgm:t>
        <a:bodyPr/>
        <a:lstStyle/>
        <a:p>
          <a:endParaRPr lang="cs-CZ"/>
        </a:p>
      </dgm:t>
    </dgm:pt>
    <dgm:pt modelId="{6FE602FC-1A37-41F7-A829-2C9DE43DF3D6}">
      <dgm:prSet phldrT="[Text]" custT="1"/>
      <dgm:spPr/>
      <dgm:t>
        <a:bodyPr/>
        <a:lstStyle/>
        <a:p>
          <a:r>
            <a:rPr lang="cs-CZ" sz="1200" dirty="0" smtClean="0"/>
            <a:t>konstrukce </a:t>
          </a:r>
          <a:r>
            <a:rPr lang="cs-CZ" sz="1800" dirty="0" smtClean="0"/>
            <a:t>nástrojů </a:t>
          </a:r>
          <a:r>
            <a:rPr lang="cs-CZ" sz="1400" dirty="0" smtClean="0"/>
            <a:t>pro sběr dat</a:t>
          </a:r>
          <a:endParaRPr lang="cs-CZ" sz="1400" dirty="0"/>
        </a:p>
      </dgm:t>
    </dgm:pt>
    <dgm:pt modelId="{9DFEC7ED-3EA5-48E8-A216-2ECA2CD0568B}" type="parTrans" cxnId="{92DBC43B-CDFA-495D-9F7E-13E0C959A56F}">
      <dgm:prSet/>
      <dgm:spPr/>
      <dgm:t>
        <a:bodyPr/>
        <a:lstStyle/>
        <a:p>
          <a:endParaRPr lang="cs-CZ"/>
        </a:p>
      </dgm:t>
    </dgm:pt>
    <dgm:pt modelId="{A23B9F17-062A-4194-B844-BC17F72C0908}" type="sibTrans" cxnId="{92DBC43B-CDFA-495D-9F7E-13E0C959A56F}">
      <dgm:prSet/>
      <dgm:spPr/>
      <dgm:t>
        <a:bodyPr/>
        <a:lstStyle/>
        <a:p>
          <a:endParaRPr lang="cs-CZ"/>
        </a:p>
      </dgm:t>
    </dgm:pt>
    <dgm:pt modelId="{2CAEA7D6-84DE-47A1-BA74-F18335F688B3}">
      <dgm:prSet phldrT="[Text]" custT="1"/>
      <dgm:spPr/>
      <dgm:t>
        <a:bodyPr/>
        <a:lstStyle/>
        <a:p>
          <a:r>
            <a:rPr lang="cs-CZ" sz="1800" dirty="0" smtClean="0"/>
            <a:t>sběr dat</a:t>
          </a:r>
          <a:endParaRPr lang="cs-CZ" sz="1800" dirty="0"/>
        </a:p>
      </dgm:t>
    </dgm:pt>
    <dgm:pt modelId="{BA1CC05F-B605-496E-BFF7-0D096BFFB629}" type="parTrans" cxnId="{E72CBE16-BFD8-452D-91E5-DE0CD00E1436}">
      <dgm:prSet/>
      <dgm:spPr/>
      <dgm:t>
        <a:bodyPr/>
        <a:lstStyle/>
        <a:p>
          <a:endParaRPr lang="cs-CZ"/>
        </a:p>
      </dgm:t>
    </dgm:pt>
    <dgm:pt modelId="{92E18588-D878-4BC0-B954-1A5432A3E3B4}" type="sibTrans" cxnId="{E72CBE16-BFD8-452D-91E5-DE0CD00E1436}">
      <dgm:prSet/>
      <dgm:spPr/>
      <dgm:t>
        <a:bodyPr/>
        <a:lstStyle/>
        <a:p>
          <a:endParaRPr lang="cs-CZ"/>
        </a:p>
      </dgm:t>
    </dgm:pt>
    <dgm:pt modelId="{0E432B61-AF91-43F4-8007-42BB12856A15}">
      <dgm:prSet phldrT="[Text]" custT="1"/>
      <dgm:spPr/>
      <dgm:t>
        <a:bodyPr/>
        <a:lstStyle/>
        <a:p>
          <a:r>
            <a:rPr lang="cs-CZ" sz="1800" dirty="0" smtClean="0"/>
            <a:t>analýza dat</a:t>
          </a:r>
          <a:endParaRPr lang="cs-CZ" sz="1800" dirty="0"/>
        </a:p>
      </dgm:t>
    </dgm:pt>
    <dgm:pt modelId="{377D60D6-D62E-4070-9C54-C9873F0570B1}" type="parTrans" cxnId="{DA926136-C6F0-4BBE-8E56-95A69D9D0C22}">
      <dgm:prSet/>
      <dgm:spPr/>
      <dgm:t>
        <a:bodyPr/>
        <a:lstStyle/>
        <a:p>
          <a:endParaRPr lang="cs-CZ"/>
        </a:p>
      </dgm:t>
    </dgm:pt>
    <dgm:pt modelId="{23506B8E-3189-4C67-B5A5-BAB26E2AF013}" type="sibTrans" cxnId="{DA926136-C6F0-4BBE-8E56-95A69D9D0C22}">
      <dgm:prSet/>
      <dgm:spPr/>
      <dgm:t>
        <a:bodyPr/>
        <a:lstStyle/>
        <a:p>
          <a:endParaRPr lang="cs-CZ"/>
        </a:p>
      </dgm:t>
    </dgm:pt>
    <dgm:pt modelId="{12D18788-98AC-4F60-A0FD-B75FC55C93FC}">
      <dgm:prSet phldrT="[Text]" custT="1"/>
      <dgm:spPr/>
      <dgm:t>
        <a:bodyPr/>
        <a:lstStyle/>
        <a:p>
          <a:r>
            <a:rPr lang="cs-CZ" sz="1200" dirty="0" smtClean="0"/>
            <a:t>interpretace </a:t>
          </a:r>
          <a:r>
            <a:rPr lang="cs-CZ" sz="1800" dirty="0" smtClean="0"/>
            <a:t>závěrů</a:t>
          </a:r>
          <a:endParaRPr lang="cs-CZ" sz="1800" dirty="0"/>
        </a:p>
      </dgm:t>
    </dgm:pt>
    <dgm:pt modelId="{C1AEB607-BA5B-4A88-91AC-18ED4ADF4C32}" type="parTrans" cxnId="{EE3D64AD-6672-43F1-9885-C00F64C77E23}">
      <dgm:prSet/>
      <dgm:spPr/>
      <dgm:t>
        <a:bodyPr/>
        <a:lstStyle/>
        <a:p>
          <a:endParaRPr lang="cs-CZ"/>
        </a:p>
      </dgm:t>
    </dgm:pt>
    <dgm:pt modelId="{C904065E-4152-4E6C-9B4D-6ADD4C0C39F8}" type="sibTrans" cxnId="{EE3D64AD-6672-43F1-9885-C00F64C77E23}">
      <dgm:prSet/>
      <dgm:spPr/>
      <dgm:t>
        <a:bodyPr/>
        <a:lstStyle/>
        <a:p>
          <a:endParaRPr lang="cs-CZ"/>
        </a:p>
      </dgm:t>
    </dgm:pt>
    <dgm:pt modelId="{722B8713-4D79-4694-B401-180B4983617B}" type="pres">
      <dgm:prSet presAssocID="{BBEC2044-F1FD-4E55-95F2-D4FE1452446E}" presName="cycle" presStyleCnt="0">
        <dgm:presLayoutVars>
          <dgm:dir/>
          <dgm:resizeHandles val="exact"/>
        </dgm:presLayoutVars>
      </dgm:prSet>
      <dgm:spPr/>
      <dgm:t>
        <a:bodyPr/>
        <a:lstStyle/>
        <a:p>
          <a:endParaRPr lang="cs-CZ"/>
        </a:p>
      </dgm:t>
    </dgm:pt>
    <dgm:pt modelId="{22B1E4DE-165F-4580-91AF-FE32C2216BD5}" type="pres">
      <dgm:prSet presAssocID="{DCEB3FAF-A214-4BC1-A599-EA1DAAB75F29}" presName="node" presStyleLbl="node1" presStyleIdx="0" presStyleCnt="6">
        <dgm:presLayoutVars>
          <dgm:bulletEnabled val="1"/>
        </dgm:presLayoutVars>
      </dgm:prSet>
      <dgm:spPr/>
      <dgm:t>
        <a:bodyPr/>
        <a:lstStyle/>
        <a:p>
          <a:endParaRPr lang="cs-CZ"/>
        </a:p>
      </dgm:t>
    </dgm:pt>
    <dgm:pt modelId="{95627465-3FA5-4F95-A132-E6A10DC2DEE8}" type="pres">
      <dgm:prSet presAssocID="{E2EF6E27-2164-4B31-8725-E30CC373B453}" presName="sibTrans" presStyleLbl="sibTrans2D1" presStyleIdx="0" presStyleCnt="6"/>
      <dgm:spPr/>
      <dgm:t>
        <a:bodyPr/>
        <a:lstStyle/>
        <a:p>
          <a:endParaRPr lang="cs-CZ"/>
        </a:p>
      </dgm:t>
    </dgm:pt>
    <dgm:pt modelId="{4C8310C6-E55D-4C49-8469-1353ADF19971}" type="pres">
      <dgm:prSet presAssocID="{E2EF6E27-2164-4B31-8725-E30CC373B453}" presName="connectorText" presStyleLbl="sibTrans2D1" presStyleIdx="0" presStyleCnt="6"/>
      <dgm:spPr/>
      <dgm:t>
        <a:bodyPr/>
        <a:lstStyle/>
        <a:p>
          <a:endParaRPr lang="cs-CZ"/>
        </a:p>
      </dgm:t>
    </dgm:pt>
    <dgm:pt modelId="{330ACE7B-724A-4529-83C6-430DDD65577E}" type="pres">
      <dgm:prSet presAssocID="{5AED943C-9E62-455B-AE25-8D29711B776F}" presName="node" presStyleLbl="node1" presStyleIdx="1" presStyleCnt="6">
        <dgm:presLayoutVars>
          <dgm:bulletEnabled val="1"/>
        </dgm:presLayoutVars>
      </dgm:prSet>
      <dgm:spPr/>
      <dgm:t>
        <a:bodyPr/>
        <a:lstStyle/>
        <a:p>
          <a:endParaRPr lang="cs-CZ"/>
        </a:p>
      </dgm:t>
    </dgm:pt>
    <dgm:pt modelId="{7FF98B63-1766-4067-8672-332C5A6929F9}" type="pres">
      <dgm:prSet presAssocID="{91FCFCA6-5DFD-42D5-8AEC-4CE0D1F646B7}" presName="sibTrans" presStyleLbl="sibTrans2D1" presStyleIdx="1" presStyleCnt="6"/>
      <dgm:spPr/>
      <dgm:t>
        <a:bodyPr/>
        <a:lstStyle/>
        <a:p>
          <a:endParaRPr lang="cs-CZ"/>
        </a:p>
      </dgm:t>
    </dgm:pt>
    <dgm:pt modelId="{03AAAC52-4BA4-42A6-83A1-F67CADC07346}" type="pres">
      <dgm:prSet presAssocID="{91FCFCA6-5DFD-42D5-8AEC-4CE0D1F646B7}" presName="connectorText" presStyleLbl="sibTrans2D1" presStyleIdx="1" presStyleCnt="6"/>
      <dgm:spPr/>
      <dgm:t>
        <a:bodyPr/>
        <a:lstStyle/>
        <a:p>
          <a:endParaRPr lang="cs-CZ"/>
        </a:p>
      </dgm:t>
    </dgm:pt>
    <dgm:pt modelId="{9F5627B7-2E6A-431B-A9C2-4EED58038EC0}" type="pres">
      <dgm:prSet presAssocID="{6FE602FC-1A37-41F7-A829-2C9DE43DF3D6}" presName="node" presStyleLbl="node1" presStyleIdx="2" presStyleCnt="6">
        <dgm:presLayoutVars>
          <dgm:bulletEnabled val="1"/>
        </dgm:presLayoutVars>
      </dgm:prSet>
      <dgm:spPr/>
      <dgm:t>
        <a:bodyPr/>
        <a:lstStyle/>
        <a:p>
          <a:endParaRPr lang="cs-CZ"/>
        </a:p>
      </dgm:t>
    </dgm:pt>
    <dgm:pt modelId="{72A87B1E-F2ED-45E0-BA0B-9CFDA4A8FC63}" type="pres">
      <dgm:prSet presAssocID="{A23B9F17-062A-4194-B844-BC17F72C0908}" presName="sibTrans" presStyleLbl="sibTrans2D1" presStyleIdx="2" presStyleCnt="6"/>
      <dgm:spPr/>
      <dgm:t>
        <a:bodyPr/>
        <a:lstStyle/>
        <a:p>
          <a:endParaRPr lang="cs-CZ"/>
        </a:p>
      </dgm:t>
    </dgm:pt>
    <dgm:pt modelId="{F0F2B53E-C3F7-43BE-AD65-94568EF233FF}" type="pres">
      <dgm:prSet presAssocID="{A23B9F17-062A-4194-B844-BC17F72C0908}" presName="connectorText" presStyleLbl="sibTrans2D1" presStyleIdx="2" presStyleCnt="6"/>
      <dgm:spPr/>
      <dgm:t>
        <a:bodyPr/>
        <a:lstStyle/>
        <a:p>
          <a:endParaRPr lang="cs-CZ"/>
        </a:p>
      </dgm:t>
    </dgm:pt>
    <dgm:pt modelId="{1285D3B9-D2CA-477D-BB7E-04553EB2E998}" type="pres">
      <dgm:prSet presAssocID="{2CAEA7D6-84DE-47A1-BA74-F18335F688B3}" presName="node" presStyleLbl="node1" presStyleIdx="3" presStyleCnt="6">
        <dgm:presLayoutVars>
          <dgm:bulletEnabled val="1"/>
        </dgm:presLayoutVars>
      </dgm:prSet>
      <dgm:spPr/>
      <dgm:t>
        <a:bodyPr/>
        <a:lstStyle/>
        <a:p>
          <a:endParaRPr lang="cs-CZ"/>
        </a:p>
      </dgm:t>
    </dgm:pt>
    <dgm:pt modelId="{9179579B-8D96-4D03-A9F1-66E403C7111C}" type="pres">
      <dgm:prSet presAssocID="{92E18588-D878-4BC0-B954-1A5432A3E3B4}" presName="sibTrans" presStyleLbl="sibTrans2D1" presStyleIdx="3" presStyleCnt="6"/>
      <dgm:spPr/>
      <dgm:t>
        <a:bodyPr/>
        <a:lstStyle/>
        <a:p>
          <a:endParaRPr lang="cs-CZ"/>
        </a:p>
      </dgm:t>
    </dgm:pt>
    <dgm:pt modelId="{1FBAC307-49ED-478B-89CA-D0C17F5E8A13}" type="pres">
      <dgm:prSet presAssocID="{92E18588-D878-4BC0-B954-1A5432A3E3B4}" presName="connectorText" presStyleLbl="sibTrans2D1" presStyleIdx="3" presStyleCnt="6"/>
      <dgm:spPr/>
      <dgm:t>
        <a:bodyPr/>
        <a:lstStyle/>
        <a:p>
          <a:endParaRPr lang="cs-CZ"/>
        </a:p>
      </dgm:t>
    </dgm:pt>
    <dgm:pt modelId="{770C5DDE-FFB9-45DF-B476-92C31792DCAF}" type="pres">
      <dgm:prSet presAssocID="{0E432B61-AF91-43F4-8007-42BB12856A15}" presName="node" presStyleLbl="node1" presStyleIdx="4" presStyleCnt="6">
        <dgm:presLayoutVars>
          <dgm:bulletEnabled val="1"/>
        </dgm:presLayoutVars>
      </dgm:prSet>
      <dgm:spPr/>
      <dgm:t>
        <a:bodyPr/>
        <a:lstStyle/>
        <a:p>
          <a:endParaRPr lang="cs-CZ"/>
        </a:p>
      </dgm:t>
    </dgm:pt>
    <dgm:pt modelId="{7C1B07A6-3A68-43E5-93AD-6713424EE388}" type="pres">
      <dgm:prSet presAssocID="{23506B8E-3189-4C67-B5A5-BAB26E2AF013}" presName="sibTrans" presStyleLbl="sibTrans2D1" presStyleIdx="4" presStyleCnt="6"/>
      <dgm:spPr/>
      <dgm:t>
        <a:bodyPr/>
        <a:lstStyle/>
        <a:p>
          <a:endParaRPr lang="cs-CZ"/>
        </a:p>
      </dgm:t>
    </dgm:pt>
    <dgm:pt modelId="{37611D12-1691-4B85-8D05-A849A275116C}" type="pres">
      <dgm:prSet presAssocID="{23506B8E-3189-4C67-B5A5-BAB26E2AF013}" presName="connectorText" presStyleLbl="sibTrans2D1" presStyleIdx="4" presStyleCnt="6"/>
      <dgm:spPr/>
      <dgm:t>
        <a:bodyPr/>
        <a:lstStyle/>
        <a:p>
          <a:endParaRPr lang="cs-CZ"/>
        </a:p>
      </dgm:t>
    </dgm:pt>
    <dgm:pt modelId="{A16F929C-01E3-4372-B63F-6B8FC125E743}" type="pres">
      <dgm:prSet presAssocID="{12D18788-98AC-4F60-A0FD-B75FC55C93FC}" presName="node" presStyleLbl="node1" presStyleIdx="5" presStyleCnt="6">
        <dgm:presLayoutVars>
          <dgm:bulletEnabled val="1"/>
        </dgm:presLayoutVars>
      </dgm:prSet>
      <dgm:spPr/>
      <dgm:t>
        <a:bodyPr/>
        <a:lstStyle/>
        <a:p>
          <a:endParaRPr lang="cs-CZ"/>
        </a:p>
      </dgm:t>
    </dgm:pt>
    <dgm:pt modelId="{6453C2DE-C77F-42BB-B66F-AB733B34D508}" type="pres">
      <dgm:prSet presAssocID="{C904065E-4152-4E6C-9B4D-6ADD4C0C39F8}" presName="sibTrans" presStyleLbl="sibTrans2D1" presStyleIdx="5" presStyleCnt="6"/>
      <dgm:spPr/>
      <dgm:t>
        <a:bodyPr/>
        <a:lstStyle/>
        <a:p>
          <a:endParaRPr lang="cs-CZ"/>
        </a:p>
      </dgm:t>
    </dgm:pt>
    <dgm:pt modelId="{E2813486-1426-49C0-AE1B-C032C52B86EF}" type="pres">
      <dgm:prSet presAssocID="{C904065E-4152-4E6C-9B4D-6ADD4C0C39F8}" presName="connectorText" presStyleLbl="sibTrans2D1" presStyleIdx="5" presStyleCnt="6"/>
      <dgm:spPr/>
      <dgm:t>
        <a:bodyPr/>
        <a:lstStyle/>
        <a:p>
          <a:endParaRPr lang="cs-CZ"/>
        </a:p>
      </dgm:t>
    </dgm:pt>
  </dgm:ptLst>
  <dgm:cxnLst>
    <dgm:cxn modelId="{6143C386-9CAA-4B26-8052-45E46F0F2F73}" type="presOf" srcId="{0E432B61-AF91-43F4-8007-42BB12856A15}" destId="{770C5DDE-FFB9-45DF-B476-92C31792DCAF}" srcOrd="0" destOrd="0" presId="urn:microsoft.com/office/officeart/2005/8/layout/cycle2"/>
    <dgm:cxn modelId="{01DAC8D7-8034-4712-81E1-2B3005EE31D9}" srcId="{BBEC2044-F1FD-4E55-95F2-D4FE1452446E}" destId="{DCEB3FAF-A214-4BC1-A599-EA1DAAB75F29}" srcOrd="0" destOrd="0" parTransId="{E6C05CBC-9FDE-45E7-843F-74D82DE3400F}" sibTransId="{E2EF6E27-2164-4B31-8725-E30CC373B453}"/>
    <dgm:cxn modelId="{DA926136-C6F0-4BBE-8E56-95A69D9D0C22}" srcId="{BBEC2044-F1FD-4E55-95F2-D4FE1452446E}" destId="{0E432B61-AF91-43F4-8007-42BB12856A15}" srcOrd="4" destOrd="0" parTransId="{377D60D6-D62E-4070-9C54-C9873F0570B1}" sibTransId="{23506B8E-3189-4C67-B5A5-BAB26E2AF013}"/>
    <dgm:cxn modelId="{B9A0FFB9-32B6-4BB2-A8AD-A287A3BD8027}" type="presOf" srcId="{12D18788-98AC-4F60-A0FD-B75FC55C93FC}" destId="{A16F929C-01E3-4372-B63F-6B8FC125E743}" srcOrd="0" destOrd="0" presId="urn:microsoft.com/office/officeart/2005/8/layout/cycle2"/>
    <dgm:cxn modelId="{65C97D55-ED53-4F47-9813-3A6DF307980D}" type="presOf" srcId="{C904065E-4152-4E6C-9B4D-6ADD4C0C39F8}" destId="{E2813486-1426-49C0-AE1B-C032C52B86EF}" srcOrd="1" destOrd="0" presId="urn:microsoft.com/office/officeart/2005/8/layout/cycle2"/>
    <dgm:cxn modelId="{EE3D64AD-6672-43F1-9885-C00F64C77E23}" srcId="{BBEC2044-F1FD-4E55-95F2-D4FE1452446E}" destId="{12D18788-98AC-4F60-A0FD-B75FC55C93FC}" srcOrd="5" destOrd="0" parTransId="{C1AEB607-BA5B-4A88-91AC-18ED4ADF4C32}" sibTransId="{C904065E-4152-4E6C-9B4D-6ADD4C0C39F8}"/>
    <dgm:cxn modelId="{05D59B54-F3E7-4D03-905B-BCD6B73EAC6E}" type="presOf" srcId="{A23B9F17-062A-4194-B844-BC17F72C0908}" destId="{F0F2B53E-C3F7-43BE-AD65-94568EF233FF}" srcOrd="1" destOrd="0" presId="urn:microsoft.com/office/officeart/2005/8/layout/cycle2"/>
    <dgm:cxn modelId="{E72CBE16-BFD8-452D-91E5-DE0CD00E1436}" srcId="{BBEC2044-F1FD-4E55-95F2-D4FE1452446E}" destId="{2CAEA7D6-84DE-47A1-BA74-F18335F688B3}" srcOrd="3" destOrd="0" parTransId="{BA1CC05F-B605-496E-BFF7-0D096BFFB629}" sibTransId="{92E18588-D878-4BC0-B954-1A5432A3E3B4}"/>
    <dgm:cxn modelId="{92DBC43B-CDFA-495D-9F7E-13E0C959A56F}" srcId="{BBEC2044-F1FD-4E55-95F2-D4FE1452446E}" destId="{6FE602FC-1A37-41F7-A829-2C9DE43DF3D6}" srcOrd="2" destOrd="0" parTransId="{9DFEC7ED-3EA5-48E8-A216-2ECA2CD0568B}" sibTransId="{A23B9F17-062A-4194-B844-BC17F72C0908}"/>
    <dgm:cxn modelId="{BA9633E2-B6AF-4E18-9715-70FA1454CA24}" type="presOf" srcId="{BBEC2044-F1FD-4E55-95F2-D4FE1452446E}" destId="{722B8713-4D79-4694-B401-180B4983617B}" srcOrd="0" destOrd="0" presId="urn:microsoft.com/office/officeart/2005/8/layout/cycle2"/>
    <dgm:cxn modelId="{985E4AEE-CB56-426C-BCD7-E000542B341F}" type="presOf" srcId="{A23B9F17-062A-4194-B844-BC17F72C0908}" destId="{72A87B1E-F2ED-45E0-BA0B-9CFDA4A8FC63}" srcOrd="0" destOrd="0" presId="urn:microsoft.com/office/officeart/2005/8/layout/cycle2"/>
    <dgm:cxn modelId="{3FA6F013-7D8B-4720-97C0-CA4FD96B9A74}" type="presOf" srcId="{6FE602FC-1A37-41F7-A829-2C9DE43DF3D6}" destId="{9F5627B7-2E6A-431B-A9C2-4EED58038EC0}" srcOrd="0" destOrd="0" presId="urn:microsoft.com/office/officeart/2005/8/layout/cycle2"/>
    <dgm:cxn modelId="{1D3DD1B5-5F84-4A4B-92D9-6B9E0FA8761D}" type="presOf" srcId="{E2EF6E27-2164-4B31-8725-E30CC373B453}" destId="{95627465-3FA5-4F95-A132-E6A10DC2DEE8}" srcOrd="0" destOrd="0" presId="urn:microsoft.com/office/officeart/2005/8/layout/cycle2"/>
    <dgm:cxn modelId="{DFC97026-0DC5-4720-BA96-790537142AB6}" type="presOf" srcId="{23506B8E-3189-4C67-B5A5-BAB26E2AF013}" destId="{7C1B07A6-3A68-43E5-93AD-6713424EE388}" srcOrd="0" destOrd="0" presId="urn:microsoft.com/office/officeart/2005/8/layout/cycle2"/>
    <dgm:cxn modelId="{9D9D4CC5-1B43-42F6-84DA-96FE3BBD19F4}" type="presOf" srcId="{DCEB3FAF-A214-4BC1-A599-EA1DAAB75F29}" destId="{22B1E4DE-165F-4580-91AF-FE32C2216BD5}" srcOrd="0" destOrd="0" presId="urn:microsoft.com/office/officeart/2005/8/layout/cycle2"/>
    <dgm:cxn modelId="{04B2F793-4110-4DF8-ADE4-6735EB4DB5F9}" srcId="{BBEC2044-F1FD-4E55-95F2-D4FE1452446E}" destId="{5AED943C-9E62-455B-AE25-8D29711B776F}" srcOrd="1" destOrd="0" parTransId="{63D47245-5BFB-45CB-81AF-ED5A51B50A03}" sibTransId="{91FCFCA6-5DFD-42D5-8AEC-4CE0D1F646B7}"/>
    <dgm:cxn modelId="{F465BF3A-8739-4415-B3C3-C7D9AEA4B1E2}" type="presOf" srcId="{91FCFCA6-5DFD-42D5-8AEC-4CE0D1F646B7}" destId="{7FF98B63-1766-4067-8672-332C5A6929F9}" srcOrd="0" destOrd="0" presId="urn:microsoft.com/office/officeart/2005/8/layout/cycle2"/>
    <dgm:cxn modelId="{D0F35956-B95A-4449-9E72-F17854EE6789}" type="presOf" srcId="{5AED943C-9E62-455B-AE25-8D29711B776F}" destId="{330ACE7B-724A-4529-83C6-430DDD65577E}" srcOrd="0" destOrd="0" presId="urn:microsoft.com/office/officeart/2005/8/layout/cycle2"/>
    <dgm:cxn modelId="{9F2CDEAE-5F47-4871-9734-6BA34F0B1534}" type="presOf" srcId="{23506B8E-3189-4C67-B5A5-BAB26E2AF013}" destId="{37611D12-1691-4B85-8D05-A849A275116C}" srcOrd="1" destOrd="0" presId="urn:microsoft.com/office/officeart/2005/8/layout/cycle2"/>
    <dgm:cxn modelId="{CC2F90B5-CCA4-4CE8-9EC0-681B721A3590}" type="presOf" srcId="{2CAEA7D6-84DE-47A1-BA74-F18335F688B3}" destId="{1285D3B9-D2CA-477D-BB7E-04553EB2E998}" srcOrd="0" destOrd="0" presId="urn:microsoft.com/office/officeart/2005/8/layout/cycle2"/>
    <dgm:cxn modelId="{99EDA0F7-8CB7-4F32-8578-714E61E49006}" type="presOf" srcId="{92E18588-D878-4BC0-B954-1A5432A3E3B4}" destId="{9179579B-8D96-4D03-A9F1-66E403C7111C}" srcOrd="0" destOrd="0" presId="urn:microsoft.com/office/officeart/2005/8/layout/cycle2"/>
    <dgm:cxn modelId="{7BF4850B-A6A5-4E12-8540-FA493B38E9C9}" type="presOf" srcId="{91FCFCA6-5DFD-42D5-8AEC-4CE0D1F646B7}" destId="{03AAAC52-4BA4-42A6-83A1-F67CADC07346}" srcOrd="1" destOrd="0" presId="urn:microsoft.com/office/officeart/2005/8/layout/cycle2"/>
    <dgm:cxn modelId="{0936F389-3A50-42B7-AB3F-013F08337B40}" type="presOf" srcId="{92E18588-D878-4BC0-B954-1A5432A3E3B4}" destId="{1FBAC307-49ED-478B-89CA-D0C17F5E8A13}" srcOrd="1" destOrd="0" presId="urn:microsoft.com/office/officeart/2005/8/layout/cycle2"/>
    <dgm:cxn modelId="{04CD2FF0-E28D-4424-9172-8DB8A22A76AB}" type="presOf" srcId="{C904065E-4152-4E6C-9B4D-6ADD4C0C39F8}" destId="{6453C2DE-C77F-42BB-B66F-AB733B34D508}" srcOrd="0" destOrd="0" presId="urn:microsoft.com/office/officeart/2005/8/layout/cycle2"/>
    <dgm:cxn modelId="{D98C9097-51E6-46BA-B58F-814ED3EAA90B}" type="presOf" srcId="{E2EF6E27-2164-4B31-8725-E30CC373B453}" destId="{4C8310C6-E55D-4C49-8469-1353ADF19971}" srcOrd="1" destOrd="0" presId="urn:microsoft.com/office/officeart/2005/8/layout/cycle2"/>
    <dgm:cxn modelId="{A37F432E-97AF-495F-B19F-B924013406AA}" type="presParOf" srcId="{722B8713-4D79-4694-B401-180B4983617B}" destId="{22B1E4DE-165F-4580-91AF-FE32C2216BD5}" srcOrd="0" destOrd="0" presId="urn:microsoft.com/office/officeart/2005/8/layout/cycle2"/>
    <dgm:cxn modelId="{E4053091-C903-4CFC-A14E-105D875CD86F}" type="presParOf" srcId="{722B8713-4D79-4694-B401-180B4983617B}" destId="{95627465-3FA5-4F95-A132-E6A10DC2DEE8}" srcOrd="1" destOrd="0" presId="urn:microsoft.com/office/officeart/2005/8/layout/cycle2"/>
    <dgm:cxn modelId="{4D93714E-A4D5-4833-A791-DE013ACD496A}" type="presParOf" srcId="{95627465-3FA5-4F95-A132-E6A10DC2DEE8}" destId="{4C8310C6-E55D-4C49-8469-1353ADF19971}" srcOrd="0" destOrd="0" presId="urn:microsoft.com/office/officeart/2005/8/layout/cycle2"/>
    <dgm:cxn modelId="{5EE2E745-47E3-467B-85A9-ACA888DAF522}" type="presParOf" srcId="{722B8713-4D79-4694-B401-180B4983617B}" destId="{330ACE7B-724A-4529-83C6-430DDD65577E}" srcOrd="2" destOrd="0" presId="urn:microsoft.com/office/officeart/2005/8/layout/cycle2"/>
    <dgm:cxn modelId="{79E548A0-D6A7-468F-8170-957E5ABBF6F2}" type="presParOf" srcId="{722B8713-4D79-4694-B401-180B4983617B}" destId="{7FF98B63-1766-4067-8672-332C5A6929F9}" srcOrd="3" destOrd="0" presId="urn:microsoft.com/office/officeart/2005/8/layout/cycle2"/>
    <dgm:cxn modelId="{2699C7BA-33E5-414F-85C4-566DE0EFC174}" type="presParOf" srcId="{7FF98B63-1766-4067-8672-332C5A6929F9}" destId="{03AAAC52-4BA4-42A6-83A1-F67CADC07346}" srcOrd="0" destOrd="0" presId="urn:microsoft.com/office/officeart/2005/8/layout/cycle2"/>
    <dgm:cxn modelId="{87001FBE-2BA7-43BE-BCCE-412A5788F50C}" type="presParOf" srcId="{722B8713-4D79-4694-B401-180B4983617B}" destId="{9F5627B7-2E6A-431B-A9C2-4EED58038EC0}" srcOrd="4" destOrd="0" presId="urn:microsoft.com/office/officeart/2005/8/layout/cycle2"/>
    <dgm:cxn modelId="{9A2060F4-9079-4099-AAFC-9E3A89DD67E4}" type="presParOf" srcId="{722B8713-4D79-4694-B401-180B4983617B}" destId="{72A87B1E-F2ED-45E0-BA0B-9CFDA4A8FC63}" srcOrd="5" destOrd="0" presId="urn:microsoft.com/office/officeart/2005/8/layout/cycle2"/>
    <dgm:cxn modelId="{4E38003E-8DCE-4FA9-B168-88AA63AC1868}" type="presParOf" srcId="{72A87B1E-F2ED-45E0-BA0B-9CFDA4A8FC63}" destId="{F0F2B53E-C3F7-43BE-AD65-94568EF233FF}" srcOrd="0" destOrd="0" presId="urn:microsoft.com/office/officeart/2005/8/layout/cycle2"/>
    <dgm:cxn modelId="{F48E5272-B977-4C0E-8335-3DB80E73C9B5}" type="presParOf" srcId="{722B8713-4D79-4694-B401-180B4983617B}" destId="{1285D3B9-D2CA-477D-BB7E-04553EB2E998}" srcOrd="6" destOrd="0" presId="urn:microsoft.com/office/officeart/2005/8/layout/cycle2"/>
    <dgm:cxn modelId="{D0D6E418-9393-4E46-8EA2-7F81A648622C}" type="presParOf" srcId="{722B8713-4D79-4694-B401-180B4983617B}" destId="{9179579B-8D96-4D03-A9F1-66E403C7111C}" srcOrd="7" destOrd="0" presId="urn:microsoft.com/office/officeart/2005/8/layout/cycle2"/>
    <dgm:cxn modelId="{0226E59A-4E44-4580-A295-0CFBD73A6009}" type="presParOf" srcId="{9179579B-8D96-4D03-A9F1-66E403C7111C}" destId="{1FBAC307-49ED-478B-89CA-D0C17F5E8A13}" srcOrd="0" destOrd="0" presId="urn:microsoft.com/office/officeart/2005/8/layout/cycle2"/>
    <dgm:cxn modelId="{7E6B65DE-0301-4F1B-9674-C4BE66F1821E}" type="presParOf" srcId="{722B8713-4D79-4694-B401-180B4983617B}" destId="{770C5DDE-FFB9-45DF-B476-92C31792DCAF}" srcOrd="8" destOrd="0" presId="urn:microsoft.com/office/officeart/2005/8/layout/cycle2"/>
    <dgm:cxn modelId="{76E99519-600A-4477-884C-AD817F4FE0E8}" type="presParOf" srcId="{722B8713-4D79-4694-B401-180B4983617B}" destId="{7C1B07A6-3A68-43E5-93AD-6713424EE388}" srcOrd="9" destOrd="0" presId="urn:microsoft.com/office/officeart/2005/8/layout/cycle2"/>
    <dgm:cxn modelId="{EC8D0C7F-84AB-4E11-B565-3F01D48FA2D0}" type="presParOf" srcId="{7C1B07A6-3A68-43E5-93AD-6713424EE388}" destId="{37611D12-1691-4B85-8D05-A849A275116C}" srcOrd="0" destOrd="0" presId="urn:microsoft.com/office/officeart/2005/8/layout/cycle2"/>
    <dgm:cxn modelId="{EF559AA3-046C-462A-9490-E951B0E9D62E}" type="presParOf" srcId="{722B8713-4D79-4694-B401-180B4983617B}" destId="{A16F929C-01E3-4372-B63F-6B8FC125E743}" srcOrd="10" destOrd="0" presId="urn:microsoft.com/office/officeart/2005/8/layout/cycle2"/>
    <dgm:cxn modelId="{54EAFA93-4A8E-466C-A7E5-9278491976F1}" type="presParOf" srcId="{722B8713-4D79-4694-B401-180B4983617B}" destId="{6453C2DE-C77F-42BB-B66F-AB733B34D508}" srcOrd="11" destOrd="0" presId="urn:microsoft.com/office/officeart/2005/8/layout/cycle2"/>
    <dgm:cxn modelId="{77E7DB1B-868E-428D-8638-6750FBEC0A4F}" type="presParOf" srcId="{6453C2DE-C77F-42BB-B66F-AB733B34D508}" destId="{E2813486-1426-49C0-AE1B-C032C52B86EF}" srcOrd="0" destOrd="0" presId="urn:microsoft.com/office/officeart/2005/8/layout/cycle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22B1E4DE-165F-4580-91AF-FE32C2216BD5}">
      <dsp:nvSpPr>
        <dsp:cNvPr id="0" name=""/>
        <dsp:cNvSpPr/>
      </dsp:nvSpPr>
      <dsp:spPr>
        <a:xfrm>
          <a:off x="3550220" y="1185"/>
          <a:ext cx="1129158" cy="1129158"/>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cs-CZ" sz="1800" kern="1200" dirty="0" smtClean="0"/>
            <a:t>Teoretický rámec</a:t>
          </a:r>
          <a:endParaRPr lang="cs-CZ" sz="1800" kern="1200" dirty="0"/>
        </a:p>
      </dsp:txBody>
      <dsp:txXfrm>
        <a:off x="3550220" y="1185"/>
        <a:ext cx="1129158" cy="1129158"/>
      </dsp:txXfrm>
    </dsp:sp>
    <dsp:sp modelId="{95627465-3FA5-4F95-A132-E6A10DC2DEE8}">
      <dsp:nvSpPr>
        <dsp:cNvPr id="0" name=""/>
        <dsp:cNvSpPr/>
      </dsp:nvSpPr>
      <dsp:spPr>
        <a:xfrm rot="1800000">
          <a:off x="4691801" y="795262"/>
          <a:ext cx="301070" cy="381091"/>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cs-CZ" sz="1600" kern="1200"/>
        </a:p>
      </dsp:txBody>
      <dsp:txXfrm rot="1800000">
        <a:off x="4691801" y="795262"/>
        <a:ext cx="301070" cy="381091"/>
      </dsp:txXfrm>
    </dsp:sp>
    <dsp:sp modelId="{330ACE7B-724A-4529-83C6-430DDD65577E}">
      <dsp:nvSpPr>
        <dsp:cNvPr id="0" name=""/>
        <dsp:cNvSpPr/>
      </dsp:nvSpPr>
      <dsp:spPr>
        <a:xfrm>
          <a:off x="5020053" y="849793"/>
          <a:ext cx="1129158" cy="1129158"/>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cs-CZ" sz="1400" kern="1200" dirty="0" smtClean="0"/>
            <a:t>formulace </a:t>
          </a:r>
          <a:r>
            <a:rPr lang="cs-CZ" sz="1800" kern="1200" dirty="0" smtClean="0"/>
            <a:t>hypotéz</a:t>
          </a:r>
          <a:endParaRPr lang="cs-CZ" sz="1800" kern="1200" dirty="0"/>
        </a:p>
      </dsp:txBody>
      <dsp:txXfrm>
        <a:off x="5020053" y="849793"/>
        <a:ext cx="1129158" cy="1129158"/>
      </dsp:txXfrm>
    </dsp:sp>
    <dsp:sp modelId="{7FF98B63-1766-4067-8672-332C5A6929F9}">
      <dsp:nvSpPr>
        <dsp:cNvPr id="0" name=""/>
        <dsp:cNvSpPr/>
      </dsp:nvSpPr>
      <dsp:spPr>
        <a:xfrm rot="5400000">
          <a:off x="5434097" y="2063915"/>
          <a:ext cx="301070" cy="381091"/>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cs-CZ" sz="1600" kern="1200"/>
        </a:p>
      </dsp:txBody>
      <dsp:txXfrm rot="5400000">
        <a:off x="5434097" y="2063915"/>
        <a:ext cx="301070" cy="381091"/>
      </dsp:txXfrm>
    </dsp:sp>
    <dsp:sp modelId="{9F5627B7-2E6A-431B-A9C2-4EED58038EC0}">
      <dsp:nvSpPr>
        <dsp:cNvPr id="0" name=""/>
        <dsp:cNvSpPr/>
      </dsp:nvSpPr>
      <dsp:spPr>
        <a:xfrm>
          <a:off x="5020053" y="2547010"/>
          <a:ext cx="1129158" cy="1129158"/>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cs-CZ" sz="1200" kern="1200" dirty="0" smtClean="0"/>
            <a:t>konstrukce </a:t>
          </a:r>
          <a:r>
            <a:rPr lang="cs-CZ" sz="1800" kern="1200" dirty="0" smtClean="0"/>
            <a:t>nástrojů </a:t>
          </a:r>
          <a:r>
            <a:rPr lang="cs-CZ" sz="1400" kern="1200" dirty="0" smtClean="0"/>
            <a:t>pro sběr dat</a:t>
          </a:r>
          <a:endParaRPr lang="cs-CZ" sz="1400" kern="1200" dirty="0"/>
        </a:p>
      </dsp:txBody>
      <dsp:txXfrm>
        <a:off x="5020053" y="2547010"/>
        <a:ext cx="1129158" cy="1129158"/>
      </dsp:txXfrm>
    </dsp:sp>
    <dsp:sp modelId="{72A87B1E-F2ED-45E0-BA0B-9CFDA4A8FC63}">
      <dsp:nvSpPr>
        <dsp:cNvPr id="0" name=""/>
        <dsp:cNvSpPr/>
      </dsp:nvSpPr>
      <dsp:spPr>
        <a:xfrm rot="9000000">
          <a:off x="4706560" y="3341088"/>
          <a:ext cx="301070" cy="381091"/>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cs-CZ" sz="1600" kern="1200"/>
        </a:p>
      </dsp:txBody>
      <dsp:txXfrm rot="9000000">
        <a:off x="4706560" y="3341088"/>
        <a:ext cx="301070" cy="381091"/>
      </dsp:txXfrm>
    </dsp:sp>
    <dsp:sp modelId="{1285D3B9-D2CA-477D-BB7E-04553EB2E998}">
      <dsp:nvSpPr>
        <dsp:cNvPr id="0" name=""/>
        <dsp:cNvSpPr/>
      </dsp:nvSpPr>
      <dsp:spPr>
        <a:xfrm>
          <a:off x="3550220" y="3395618"/>
          <a:ext cx="1129158" cy="1129158"/>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cs-CZ" sz="1800" kern="1200" dirty="0" smtClean="0"/>
            <a:t>sběr dat</a:t>
          </a:r>
          <a:endParaRPr lang="cs-CZ" sz="1800" kern="1200" dirty="0"/>
        </a:p>
      </dsp:txBody>
      <dsp:txXfrm>
        <a:off x="3550220" y="3395618"/>
        <a:ext cx="1129158" cy="1129158"/>
      </dsp:txXfrm>
    </dsp:sp>
    <dsp:sp modelId="{9179579B-8D96-4D03-A9F1-66E403C7111C}">
      <dsp:nvSpPr>
        <dsp:cNvPr id="0" name=""/>
        <dsp:cNvSpPr/>
      </dsp:nvSpPr>
      <dsp:spPr>
        <a:xfrm rot="12600000">
          <a:off x="3236727" y="3349608"/>
          <a:ext cx="301070" cy="381091"/>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cs-CZ" sz="1600" kern="1200"/>
        </a:p>
      </dsp:txBody>
      <dsp:txXfrm rot="12600000">
        <a:off x="3236727" y="3349608"/>
        <a:ext cx="301070" cy="381091"/>
      </dsp:txXfrm>
    </dsp:sp>
    <dsp:sp modelId="{770C5DDE-FFB9-45DF-B476-92C31792DCAF}">
      <dsp:nvSpPr>
        <dsp:cNvPr id="0" name=""/>
        <dsp:cNvSpPr/>
      </dsp:nvSpPr>
      <dsp:spPr>
        <a:xfrm>
          <a:off x="2080387" y="2547010"/>
          <a:ext cx="1129158" cy="1129158"/>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cs-CZ" sz="1800" kern="1200" dirty="0" smtClean="0"/>
            <a:t>analýza dat</a:t>
          </a:r>
          <a:endParaRPr lang="cs-CZ" sz="1800" kern="1200" dirty="0"/>
        </a:p>
      </dsp:txBody>
      <dsp:txXfrm>
        <a:off x="2080387" y="2547010"/>
        <a:ext cx="1129158" cy="1129158"/>
      </dsp:txXfrm>
    </dsp:sp>
    <dsp:sp modelId="{7C1B07A6-3A68-43E5-93AD-6713424EE388}">
      <dsp:nvSpPr>
        <dsp:cNvPr id="0" name=""/>
        <dsp:cNvSpPr/>
      </dsp:nvSpPr>
      <dsp:spPr>
        <a:xfrm rot="16200000">
          <a:off x="2494431" y="2080956"/>
          <a:ext cx="301070" cy="381091"/>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cs-CZ" sz="1600" kern="1200"/>
        </a:p>
      </dsp:txBody>
      <dsp:txXfrm rot="16200000">
        <a:off x="2494431" y="2080956"/>
        <a:ext cx="301070" cy="381091"/>
      </dsp:txXfrm>
    </dsp:sp>
    <dsp:sp modelId="{A16F929C-01E3-4372-B63F-6B8FC125E743}">
      <dsp:nvSpPr>
        <dsp:cNvPr id="0" name=""/>
        <dsp:cNvSpPr/>
      </dsp:nvSpPr>
      <dsp:spPr>
        <a:xfrm>
          <a:off x="2080387" y="849793"/>
          <a:ext cx="1129158" cy="1129158"/>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cs-CZ" sz="1200" kern="1200" dirty="0" smtClean="0"/>
            <a:t>interpretace </a:t>
          </a:r>
          <a:r>
            <a:rPr lang="cs-CZ" sz="1800" kern="1200" dirty="0" smtClean="0"/>
            <a:t>závěrů</a:t>
          </a:r>
          <a:endParaRPr lang="cs-CZ" sz="1800" kern="1200" dirty="0"/>
        </a:p>
      </dsp:txBody>
      <dsp:txXfrm>
        <a:off x="2080387" y="849793"/>
        <a:ext cx="1129158" cy="1129158"/>
      </dsp:txXfrm>
    </dsp:sp>
    <dsp:sp modelId="{6453C2DE-C77F-42BB-B66F-AB733B34D508}">
      <dsp:nvSpPr>
        <dsp:cNvPr id="0" name=""/>
        <dsp:cNvSpPr/>
      </dsp:nvSpPr>
      <dsp:spPr>
        <a:xfrm rot="19800000">
          <a:off x="3221968" y="803783"/>
          <a:ext cx="301070" cy="381091"/>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cs-CZ" sz="1600" kern="1200"/>
        </a:p>
      </dsp:txBody>
      <dsp:txXfrm rot="19800000">
        <a:off x="3221968" y="803783"/>
        <a:ext cx="301070" cy="381091"/>
      </dsp:txXfrm>
    </dsp:sp>
  </dsp:spTree>
</dsp:drawing>
</file>

<file path=ppt/diagrams/layout1.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cs-CZ"/>
          </a:p>
        </p:txBody>
      </p:sp>
      <p:sp>
        <p:nvSpPr>
          <p:cNvPr id="3" name="Zástupný symbol pro datum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587F9400-FCFC-47DB-B633-85897C0CCA59}" type="datetimeFigureOut">
              <a:rPr lang="cs-CZ"/>
              <a:pPr>
                <a:defRPr/>
              </a:pPr>
              <a:t>18.9.2014</a:t>
            </a:fld>
            <a:endParaRPr lang="cs-CZ"/>
          </a:p>
        </p:txBody>
      </p:sp>
      <p:sp>
        <p:nvSpPr>
          <p:cNvPr id="4" name="Zástupný symbol pro zápatí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cs-CZ"/>
          </a:p>
        </p:txBody>
      </p:sp>
      <p:sp>
        <p:nvSpPr>
          <p:cNvPr id="5" name="Zástupný symbol pro číslo snímku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63834F9F-6CCB-40CE-8975-B860E5BB139D}" type="slidenum">
              <a:rPr lang="cs-CZ"/>
              <a:pPr>
                <a:defRPr/>
              </a:pPr>
              <a:t>‹#›</a:t>
            </a:fld>
            <a:endParaRPr lang="cs-CZ"/>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14E4ADC8-ADE6-47AA-AF62-0C757C535F47}" type="datetimeFigureOut">
              <a:rPr lang="cs-CZ"/>
              <a:pPr>
                <a:defRPr/>
              </a:pPr>
              <a:t>18.9.2014</a:t>
            </a:fld>
            <a:endParaRPr lang="cs-CZ"/>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cs-CZ" noProof="0"/>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cs-CZ" noProof="0" smtClean="0"/>
              <a:t>Klepnutím lze upravit styly předlohy textu.</a:t>
            </a:r>
          </a:p>
          <a:p>
            <a:pPr lvl="1"/>
            <a:r>
              <a:rPr lang="cs-CZ" noProof="0" smtClean="0"/>
              <a:t>Druhá úroveň</a:t>
            </a:r>
          </a:p>
          <a:p>
            <a:pPr lvl="2"/>
            <a:r>
              <a:rPr lang="cs-CZ" noProof="0" smtClean="0"/>
              <a:t>Třetí úroveň</a:t>
            </a:r>
          </a:p>
          <a:p>
            <a:pPr lvl="3"/>
            <a:r>
              <a:rPr lang="cs-CZ" noProof="0" smtClean="0"/>
              <a:t>Čtvrtá úroveň</a:t>
            </a:r>
          </a:p>
          <a:p>
            <a:pPr lvl="4"/>
            <a:r>
              <a:rPr lang="cs-CZ" noProof="0" smtClean="0"/>
              <a:t>Pátá úroveň</a:t>
            </a:r>
            <a:endParaRPr lang="cs-CZ" noProof="0"/>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6CB6ABFF-A194-4E6D-959E-C9D9D3FC49DE}" type="slidenum">
              <a:rPr lang="cs-CZ"/>
              <a:pPr>
                <a:defRPr/>
              </a:pPr>
              <a:t>‹#›</a:t>
            </a:fld>
            <a:endParaRPr lang="cs-CZ"/>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Klepnutím lze upravit styl předlohy nadpisů.</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Klepnutím lze upravit styl předlohy podnadpisů.</a:t>
            </a:r>
            <a:endParaRPr lang="cs-CZ"/>
          </a:p>
        </p:txBody>
      </p:sp>
      <p:sp>
        <p:nvSpPr>
          <p:cNvPr id="4" name="Zástupný symbol pro datum 3"/>
          <p:cNvSpPr>
            <a:spLocks noGrp="1"/>
          </p:cNvSpPr>
          <p:nvPr>
            <p:ph type="dt" sz="half" idx="10"/>
          </p:nvPr>
        </p:nvSpPr>
        <p:spPr/>
        <p:txBody>
          <a:bodyPr/>
          <a:lstStyle>
            <a:lvl1pPr>
              <a:defRPr/>
            </a:lvl1pPr>
          </a:lstStyle>
          <a:p>
            <a:pPr>
              <a:defRPr/>
            </a:pPr>
            <a:fld id="{E937CF0C-654C-4BED-9F13-D728D7E90D2C}" type="datetimeFigureOut">
              <a:rPr lang="cs-CZ"/>
              <a:pPr>
                <a:defRPr/>
              </a:pPr>
              <a:t>18.9.2014</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436759E8-2347-4E95-92E7-2355701E9280}" type="slidenum">
              <a:rPr lang="cs-CZ"/>
              <a:pPr>
                <a:defRPr/>
              </a:pPr>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lvl1pPr>
              <a:defRPr/>
            </a:lvl1pPr>
          </a:lstStyle>
          <a:p>
            <a:pPr>
              <a:defRPr/>
            </a:pPr>
            <a:fld id="{B480B678-C8FE-40E1-80D9-ED8A71B48D8A}" type="datetimeFigureOut">
              <a:rPr lang="cs-CZ"/>
              <a:pPr>
                <a:defRPr/>
              </a:pPr>
              <a:t>18.9.2014</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F218A4AD-2882-42F3-8B66-AEAB1C7AE381}" type="slidenum">
              <a:rPr lang="cs-CZ"/>
              <a:pPr>
                <a:defRPr/>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lvl1pPr>
              <a:defRPr/>
            </a:lvl1pPr>
          </a:lstStyle>
          <a:p>
            <a:pPr>
              <a:defRPr/>
            </a:pPr>
            <a:fld id="{0F364BBD-FB34-4FFE-B7DA-0B313EF57D7B}" type="datetimeFigureOut">
              <a:rPr lang="cs-CZ"/>
              <a:pPr>
                <a:defRPr/>
              </a:pPr>
              <a:t>18.9.2014</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9F5DEE0E-F4F5-41C3-8238-A06BD90EC206}" type="slidenum">
              <a:rPr lang="cs-CZ"/>
              <a:pPr>
                <a:defRPr/>
              </a:pPr>
              <a:t>‹#›</a:t>
            </a:fld>
            <a:endParaRPr lang="cs-CZ"/>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Úvodní snímek">
    <p:bg>
      <p:bgRef idx="1003">
        <a:schemeClr val="bg1"/>
      </p:bgRef>
    </p:bg>
    <p:spTree>
      <p:nvGrpSpPr>
        <p:cNvPr id="1" name=""/>
        <p:cNvGrpSpPr/>
        <p:nvPr/>
      </p:nvGrpSpPr>
      <p:grpSpPr>
        <a:xfrm>
          <a:off x="0" y="0"/>
          <a:ext cx="0" cy="0"/>
          <a:chOff x="0" y="0"/>
          <a:chExt cx="0" cy="0"/>
        </a:xfrm>
      </p:grpSpPr>
      <p:sp>
        <p:nvSpPr>
          <p:cNvPr id="12" name="Obdélník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Zaoblený obdélník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Podnadpis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cs-CZ" smtClean="0"/>
              <a:t>Klepnutím lze upravit styl předlohy podnadpisů.</a:t>
            </a:r>
            <a:endParaRPr kumimoji="0" lang="en-US"/>
          </a:p>
        </p:txBody>
      </p:sp>
      <p:sp>
        <p:nvSpPr>
          <p:cNvPr id="28" name="Zástupný symbol pro datum 27"/>
          <p:cNvSpPr>
            <a:spLocks noGrp="1"/>
          </p:cNvSpPr>
          <p:nvPr>
            <p:ph type="dt" sz="half" idx="10"/>
          </p:nvPr>
        </p:nvSpPr>
        <p:spPr/>
        <p:txBody>
          <a:bodyPr/>
          <a:lstStyle/>
          <a:p>
            <a:pPr>
              <a:defRPr/>
            </a:pPr>
            <a:fld id="{E937CF0C-654C-4BED-9F13-D728D7E90D2C}" type="datetimeFigureOut">
              <a:rPr lang="cs-CZ" smtClean="0"/>
              <a:pPr>
                <a:defRPr/>
              </a:pPr>
              <a:t>18.9.2014</a:t>
            </a:fld>
            <a:endParaRPr lang="cs-CZ"/>
          </a:p>
        </p:txBody>
      </p:sp>
      <p:sp>
        <p:nvSpPr>
          <p:cNvPr id="17" name="Zástupný symbol pro zápatí 16"/>
          <p:cNvSpPr>
            <a:spLocks noGrp="1"/>
          </p:cNvSpPr>
          <p:nvPr>
            <p:ph type="ftr" sz="quarter" idx="11"/>
          </p:nvPr>
        </p:nvSpPr>
        <p:spPr/>
        <p:txBody>
          <a:bodyPr/>
          <a:lstStyle/>
          <a:p>
            <a:pPr>
              <a:defRPr/>
            </a:pPr>
            <a:endParaRPr lang="cs-CZ"/>
          </a:p>
        </p:txBody>
      </p:sp>
      <p:sp>
        <p:nvSpPr>
          <p:cNvPr id="29" name="Zástupný symbol pro číslo snímku 28"/>
          <p:cNvSpPr>
            <a:spLocks noGrp="1"/>
          </p:cNvSpPr>
          <p:nvPr>
            <p:ph type="sldNum" sz="quarter" idx="12"/>
          </p:nvPr>
        </p:nvSpPr>
        <p:spPr/>
        <p:txBody>
          <a:bodyPr lIns="0" tIns="0" rIns="0" bIns="0">
            <a:noAutofit/>
          </a:bodyPr>
          <a:lstStyle>
            <a:lvl1pPr>
              <a:defRPr sz="1400">
                <a:solidFill>
                  <a:srgbClr val="FFFFFF"/>
                </a:solidFill>
              </a:defRPr>
            </a:lvl1pPr>
          </a:lstStyle>
          <a:p>
            <a:pPr>
              <a:defRPr/>
            </a:pPr>
            <a:fld id="{436759E8-2347-4E95-92E7-2355701E9280}" type="slidenum">
              <a:rPr lang="cs-CZ" smtClean="0"/>
              <a:pPr>
                <a:defRPr/>
              </a:pPr>
              <a:t>‹#›</a:t>
            </a:fld>
            <a:endParaRPr lang="cs-CZ"/>
          </a:p>
        </p:txBody>
      </p:sp>
      <p:sp>
        <p:nvSpPr>
          <p:cNvPr id="7" name="Obdélník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Obdélník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bdélník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Nadpis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cs-CZ" smtClean="0"/>
              <a:t>Klepnutím lze upravit styl předlohy nadpisů.</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Klepnutím lze upravit styl předlohy nadpisů.</a:t>
            </a:r>
            <a:endParaRPr kumimoji="0" lang="en-US"/>
          </a:p>
        </p:txBody>
      </p:sp>
      <p:sp>
        <p:nvSpPr>
          <p:cNvPr id="4" name="Zástupný symbol pro datum 3"/>
          <p:cNvSpPr>
            <a:spLocks noGrp="1"/>
          </p:cNvSpPr>
          <p:nvPr>
            <p:ph type="dt" sz="half" idx="10"/>
          </p:nvPr>
        </p:nvSpPr>
        <p:spPr/>
        <p:txBody>
          <a:bodyPr/>
          <a:lstStyle/>
          <a:p>
            <a:pPr>
              <a:defRPr/>
            </a:pPr>
            <a:fld id="{4180AD3F-F37B-4E59-8AE7-2B12111C2CE2}" type="datetimeFigureOut">
              <a:rPr lang="cs-CZ" smtClean="0"/>
              <a:pPr>
                <a:defRPr/>
              </a:pPr>
              <a:t>18.9.2014</a:t>
            </a:fld>
            <a:endParaRPr lang="cs-CZ"/>
          </a:p>
        </p:txBody>
      </p:sp>
      <p:sp>
        <p:nvSpPr>
          <p:cNvPr id="5" name="Zástupný symbol pro zápatí 4"/>
          <p:cNvSpPr>
            <a:spLocks noGrp="1"/>
          </p:cNvSpPr>
          <p:nvPr>
            <p:ph type="ftr" sz="quarter" idx="11"/>
          </p:nvPr>
        </p:nvSpPr>
        <p:spPr/>
        <p:txBody>
          <a:bodyPr/>
          <a:lstStyle/>
          <a:p>
            <a:pPr>
              <a:defRPr/>
            </a:pPr>
            <a:endParaRPr lang="cs-CZ"/>
          </a:p>
        </p:txBody>
      </p:sp>
      <p:sp>
        <p:nvSpPr>
          <p:cNvPr id="6" name="Zástupný symbol pro číslo snímku 5"/>
          <p:cNvSpPr>
            <a:spLocks noGrp="1"/>
          </p:cNvSpPr>
          <p:nvPr>
            <p:ph type="sldNum" sz="quarter" idx="12"/>
          </p:nvPr>
        </p:nvSpPr>
        <p:spPr/>
        <p:txBody>
          <a:bodyPr/>
          <a:lstStyle/>
          <a:p>
            <a:pPr>
              <a:defRPr/>
            </a:pPr>
            <a:fld id="{D25692BB-5A23-49D9-B413-BEAB1069C3BF}" type="slidenum">
              <a:rPr lang="cs-CZ" smtClean="0"/>
              <a:pPr>
                <a:defRPr/>
              </a:pPr>
              <a:t>‹#›</a:t>
            </a:fld>
            <a:endParaRPr lang="cs-CZ"/>
          </a:p>
        </p:txBody>
      </p:sp>
      <p:sp>
        <p:nvSpPr>
          <p:cNvPr id="8" name="Zástupný symbol pro obsah 7"/>
          <p:cNvSpPr>
            <a:spLocks noGrp="1"/>
          </p:cNvSpPr>
          <p:nvPr>
            <p:ph sz="quarter" idx="1"/>
          </p:nvPr>
        </p:nvSpPr>
        <p:spPr>
          <a:xfrm>
            <a:off x="914400" y="1447800"/>
            <a:ext cx="7772400" cy="4572000"/>
          </a:xfrm>
        </p:spPr>
        <p:txBody>
          <a:bodyPr vert="horz"/>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Záhlaví části">
    <p:bg>
      <p:bgRef idx="1003">
        <a:schemeClr val="bg1"/>
      </p:bgRef>
    </p:bg>
    <p:spTree>
      <p:nvGrpSpPr>
        <p:cNvPr id="1" name=""/>
        <p:cNvGrpSpPr/>
        <p:nvPr/>
      </p:nvGrpSpPr>
      <p:grpSpPr>
        <a:xfrm>
          <a:off x="0" y="0"/>
          <a:ext cx="0" cy="0"/>
          <a:chOff x="0" y="0"/>
          <a:chExt cx="0" cy="0"/>
        </a:xfrm>
      </p:grpSpPr>
      <p:sp>
        <p:nvSpPr>
          <p:cNvPr id="11" name="Obdélník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Zaoblený obdélník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Nadpis 1"/>
          <p:cNvSpPr>
            <a:spLocks noGrp="1"/>
          </p:cNvSpPr>
          <p:nvPr>
            <p:ph type="title"/>
          </p:nvPr>
        </p:nvSpPr>
        <p:spPr>
          <a:xfrm>
            <a:off x="722313" y="952500"/>
            <a:ext cx="7772400" cy="1362075"/>
          </a:xfrm>
        </p:spPr>
        <p:txBody>
          <a:bodyPr anchor="b" anchorCtr="0"/>
          <a:lstStyle>
            <a:lvl1pPr algn="l">
              <a:buNone/>
              <a:defRPr sz="4000" b="0" cap="none"/>
            </a:lvl1pPr>
          </a:lstStyle>
          <a:p>
            <a:r>
              <a:rPr kumimoji="0" lang="cs-CZ" smtClean="0"/>
              <a:t>Klepnutím lze upravit styl předlohy nadpisů.</a:t>
            </a:r>
            <a:endParaRPr kumimoji="0" lang="en-US"/>
          </a:p>
        </p:txBody>
      </p:sp>
      <p:sp>
        <p:nvSpPr>
          <p:cNvPr id="3" name="Zástupný symbol pro text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cs-CZ" smtClean="0"/>
              <a:t>Klepnutím lze upravit styly předlohy textu.</a:t>
            </a:r>
          </a:p>
        </p:txBody>
      </p:sp>
      <p:sp>
        <p:nvSpPr>
          <p:cNvPr id="4" name="Zástupný symbol pro datum 3"/>
          <p:cNvSpPr>
            <a:spLocks noGrp="1"/>
          </p:cNvSpPr>
          <p:nvPr>
            <p:ph type="dt" sz="half" idx="10"/>
          </p:nvPr>
        </p:nvSpPr>
        <p:spPr/>
        <p:txBody>
          <a:bodyPr/>
          <a:lstStyle/>
          <a:p>
            <a:pPr>
              <a:defRPr/>
            </a:pPr>
            <a:fld id="{0540554E-7B91-4A22-AD00-22C2627DBBFF}" type="datetimeFigureOut">
              <a:rPr lang="cs-CZ" smtClean="0"/>
              <a:pPr>
                <a:defRPr/>
              </a:pPr>
              <a:t>18.9.2014</a:t>
            </a:fld>
            <a:endParaRPr lang="cs-CZ"/>
          </a:p>
        </p:txBody>
      </p:sp>
      <p:sp>
        <p:nvSpPr>
          <p:cNvPr id="5" name="Zástupný symbol pro zápatí 4"/>
          <p:cNvSpPr>
            <a:spLocks noGrp="1"/>
          </p:cNvSpPr>
          <p:nvPr>
            <p:ph type="ftr" sz="quarter" idx="11"/>
          </p:nvPr>
        </p:nvSpPr>
        <p:spPr>
          <a:xfrm>
            <a:off x="800100" y="6172200"/>
            <a:ext cx="4000500" cy="457200"/>
          </a:xfrm>
        </p:spPr>
        <p:txBody>
          <a:bodyPr/>
          <a:lstStyle/>
          <a:p>
            <a:pPr>
              <a:defRPr/>
            </a:pPr>
            <a:endParaRPr lang="cs-CZ"/>
          </a:p>
        </p:txBody>
      </p:sp>
      <p:sp>
        <p:nvSpPr>
          <p:cNvPr id="7" name="Obdélník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Obdélník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Obdélník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Zástupný symbol pro číslo snímku 5"/>
          <p:cNvSpPr>
            <a:spLocks noGrp="1"/>
          </p:cNvSpPr>
          <p:nvPr>
            <p:ph type="sldNum" sz="quarter" idx="12"/>
          </p:nvPr>
        </p:nvSpPr>
        <p:spPr>
          <a:xfrm>
            <a:off x="146304" y="6208776"/>
            <a:ext cx="457200" cy="457200"/>
          </a:xfrm>
        </p:spPr>
        <p:txBody>
          <a:bodyPr/>
          <a:lstStyle/>
          <a:p>
            <a:pPr>
              <a:defRPr/>
            </a:pPr>
            <a:fld id="{EFBD792F-6F70-449D-AB81-D1FB7BAC6C8D}" type="slidenum">
              <a:rPr lang="cs-CZ" smtClean="0"/>
              <a:pPr>
                <a:defRPr/>
              </a:pPr>
              <a:t>‹#›</a:t>
            </a:fld>
            <a:endParaRPr lang="cs-CZ"/>
          </a:p>
        </p:txBody>
      </p:sp>
    </p:spTree>
  </p:cSld>
  <p:clrMapOvr>
    <a:overrideClrMapping bg1="lt1" tx1="dk1" bg2="lt2" tx2="dk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Klepnutím lze upravit styl předlohy nadpisů.</a:t>
            </a:r>
            <a:endParaRPr kumimoji="0" lang="en-US"/>
          </a:p>
        </p:txBody>
      </p:sp>
      <p:sp>
        <p:nvSpPr>
          <p:cNvPr id="5" name="Zástupný symbol pro datum 4"/>
          <p:cNvSpPr>
            <a:spLocks noGrp="1"/>
          </p:cNvSpPr>
          <p:nvPr>
            <p:ph type="dt" sz="half" idx="10"/>
          </p:nvPr>
        </p:nvSpPr>
        <p:spPr/>
        <p:txBody>
          <a:bodyPr/>
          <a:lstStyle/>
          <a:p>
            <a:pPr>
              <a:defRPr/>
            </a:pPr>
            <a:fld id="{F2C00576-75D8-43C3-932A-A34BF6FAF062}" type="datetimeFigureOut">
              <a:rPr lang="cs-CZ" smtClean="0"/>
              <a:pPr>
                <a:defRPr/>
              </a:pPr>
              <a:t>18.9.2014</a:t>
            </a:fld>
            <a:endParaRPr lang="cs-CZ"/>
          </a:p>
        </p:txBody>
      </p:sp>
      <p:sp>
        <p:nvSpPr>
          <p:cNvPr id="6" name="Zástupný symbol pro zápatí 5"/>
          <p:cNvSpPr>
            <a:spLocks noGrp="1"/>
          </p:cNvSpPr>
          <p:nvPr>
            <p:ph type="ftr" sz="quarter" idx="11"/>
          </p:nvPr>
        </p:nvSpPr>
        <p:spPr/>
        <p:txBody>
          <a:bodyPr/>
          <a:lstStyle/>
          <a:p>
            <a:pPr>
              <a:defRPr/>
            </a:pPr>
            <a:endParaRPr lang="cs-CZ"/>
          </a:p>
        </p:txBody>
      </p:sp>
      <p:sp>
        <p:nvSpPr>
          <p:cNvPr id="7" name="Zástupný symbol pro číslo snímku 6"/>
          <p:cNvSpPr>
            <a:spLocks noGrp="1"/>
          </p:cNvSpPr>
          <p:nvPr>
            <p:ph type="sldNum" sz="quarter" idx="12"/>
          </p:nvPr>
        </p:nvSpPr>
        <p:spPr/>
        <p:txBody>
          <a:bodyPr/>
          <a:lstStyle/>
          <a:p>
            <a:pPr>
              <a:defRPr/>
            </a:pPr>
            <a:fld id="{87B44DD7-F4D7-40FB-8F2C-0C69A5A1414A}" type="slidenum">
              <a:rPr lang="cs-CZ" smtClean="0"/>
              <a:pPr>
                <a:defRPr/>
              </a:pPr>
              <a:t>‹#›</a:t>
            </a:fld>
            <a:endParaRPr lang="cs-CZ"/>
          </a:p>
        </p:txBody>
      </p:sp>
      <p:sp>
        <p:nvSpPr>
          <p:cNvPr id="9" name="Zástupný symbol pro obsah 8"/>
          <p:cNvSpPr>
            <a:spLocks noGrp="1"/>
          </p:cNvSpPr>
          <p:nvPr>
            <p:ph sz="quarter" idx="1"/>
          </p:nvPr>
        </p:nvSpPr>
        <p:spPr>
          <a:xfrm>
            <a:off x="914400" y="1447800"/>
            <a:ext cx="3749040" cy="4572000"/>
          </a:xfrm>
        </p:spPr>
        <p:txBody>
          <a:bodyPr vert="horz"/>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11" name="Zástupný symbol pro obsah 10"/>
          <p:cNvSpPr>
            <a:spLocks noGrp="1"/>
          </p:cNvSpPr>
          <p:nvPr>
            <p:ph sz="quarter" idx="2"/>
          </p:nvPr>
        </p:nvSpPr>
        <p:spPr>
          <a:xfrm>
            <a:off x="4933950" y="1447800"/>
            <a:ext cx="3749040" cy="4572000"/>
          </a:xfrm>
        </p:spPr>
        <p:txBody>
          <a:bodyPr vert="horz"/>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914400" y="273050"/>
            <a:ext cx="7772400" cy="1143000"/>
          </a:xfrm>
        </p:spPr>
        <p:txBody>
          <a:bodyPr anchor="b" anchorCtr="0"/>
          <a:lstStyle>
            <a:lvl1pPr>
              <a:defRPr/>
            </a:lvl1pPr>
          </a:lstStyle>
          <a:p>
            <a:r>
              <a:rPr kumimoji="0" lang="cs-CZ" smtClean="0"/>
              <a:t>Klepnutím lze upravit styl předlohy nadpisů.</a:t>
            </a:r>
            <a:endParaRPr kumimoji="0" lang="en-US"/>
          </a:p>
        </p:txBody>
      </p:sp>
      <p:sp>
        <p:nvSpPr>
          <p:cNvPr id="3" name="Zástupný symbol pro text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cs-CZ" smtClean="0"/>
              <a:t>Klepnutím lze upravit styly předlohy textu.</a:t>
            </a:r>
          </a:p>
        </p:txBody>
      </p:sp>
      <p:sp>
        <p:nvSpPr>
          <p:cNvPr id="4" name="Zástupný symbol pro text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cs-CZ" smtClean="0"/>
              <a:t>Klepnutím lze upravit styly předlohy textu.</a:t>
            </a:r>
          </a:p>
        </p:txBody>
      </p:sp>
      <p:sp>
        <p:nvSpPr>
          <p:cNvPr id="7" name="Zástupný symbol pro datum 6"/>
          <p:cNvSpPr>
            <a:spLocks noGrp="1"/>
          </p:cNvSpPr>
          <p:nvPr>
            <p:ph type="dt" sz="half" idx="10"/>
          </p:nvPr>
        </p:nvSpPr>
        <p:spPr/>
        <p:txBody>
          <a:bodyPr/>
          <a:lstStyle/>
          <a:p>
            <a:pPr>
              <a:defRPr/>
            </a:pPr>
            <a:fld id="{4706127C-C42F-40F7-8E07-7415DFDEFC6A}" type="datetimeFigureOut">
              <a:rPr lang="cs-CZ" smtClean="0"/>
              <a:pPr>
                <a:defRPr/>
              </a:pPr>
              <a:t>18.9.2014</a:t>
            </a:fld>
            <a:endParaRPr lang="cs-CZ"/>
          </a:p>
        </p:txBody>
      </p:sp>
      <p:sp>
        <p:nvSpPr>
          <p:cNvPr id="8" name="Zástupný symbol pro zápatí 7"/>
          <p:cNvSpPr>
            <a:spLocks noGrp="1"/>
          </p:cNvSpPr>
          <p:nvPr>
            <p:ph type="ftr" sz="quarter" idx="11"/>
          </p:nvPr>
        </p:nvSpPr>
        <p:spPr/>
        <p:txBody>
          <a:bodyPr/>
          <a:lstStyle/>
          <a:p>
            <a:pPr>
              <a:defRPr/>
            </a:pPr>
            <a:endParaRPr lang="cs-CZ"/>
          </a:p>
        </p:txBody>
      </p:sp>
      <p:sp>
        <p:nvSpPr>
          <p:cNvPr id="9" name="Zástupný symbol pro číslo snímku 8"/>
          <p:cNvSpPr>
            <a:spLocks noGrp="1"/>
          </p:cNvSpPr>
          <p:nvPr>
            <p:ph type="sldNum" sz="quarter" idx="12"/>
          </p:nvPr>
        </p:nvSpPr>
        <p:spPr/>
        <p:txBody>
          <a:bodyPr/>
          <a:lstStyle/>
          <a:p>
            <a:pPr>
              <a:defRPr/>
            </a:pPr>
            <a:fld id="{6D4FA55E-99D0-4325-B773-D5B2E17B65DA}" type="slidenum">
              <a:rPr lang="cs-CZ" smtClean="0"/>
              <a:pPr>
                <a:defRPr/>
              </a:pPr>
              <a:t>‹#›</a:t>
            </a:fld>
            <a:endParaRPr lang="cs-CZ"/>
          </a:p>
        </p:txBody>
      </p:sp>
      <p:sp>
        <p:nvSpPr>
          <p:cNvPr id="11" name="Zástupný symbol pro obsah 10"/>
          <p:cNvSpPr>
            <a:spLocks noGrp="1"/>
          </p:cNvSpPr>
          <p:nvPr>
            <p:ph sz="half" idx="2"/>
          </p:nvPr>
        </p:nvSpPr>
        <p:spPr>
          <a:xfrm>
            <a:off x="914400" y="2247900"/>
            <a:ext cx="3733800" cy="3886200"/>
          </a:xfrm>
        </p:spPr>
        <p:txBody>
          <a:bodyPr vert="horz"/>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13" name="Zástupný symbol pro obsah 12"/>
          <p:cNvSpPr>
            <a:spLocks noGrp="1"/>
          </p:cNvSpPr>
          <p:nvPr>
            <p:ph sz="half" idx="4"/>
          </p:nvPr>
        </p:nvSpPr>
        <p:spPr>
          <a:xfrm>
            <a:off x="4953000" y="2247900"/>
            <a:ext cx="3733800" cy="3886200"/>
          </a:xfrm>
        </p:spPr>
        <p:txBody>
          <a:bodyPr vert="horz"/>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Klepnutím lze upravit styl předlohy nadpisů.</a:t>
            </a:r>
            <a:endParaRPr kumimoji="0" lang="en-US"/>
          </a:p>
        </p:txBody>
      </p:sp>
      <p:sp>
        <p:nvSpPr>
          <p:cNvPr id="3" name="Zástupný symbol pro datum 2"/>
          <p:cNvSpPr>
            <a:spLocks noGrp="1"/>
          </p:cNvSpPr>
          <p:nvPr>
            <p:ph type="dt" sz="half" idx="10"/>
          </p:nvPr>
        </p:nvSpPr>
        <p:spPr/>
        <p:txBody>
          <a:bodyPr/>
          <a:lstStyle/>
          <a:p>
            <a:pPr>
              <a:defRPr/>
            </a:pPr>
            <a:fld id="{B6DCE9D2-B429-4DBD-BB6F-0A601599B940}" type="datetimeFigureOut">
              <a:rPr lang="cs-CZ" smtClean="0"/>
              <a:pPr>
                <a:defRPr/>
              </a:pPr>
              <a:t>18.9.2014</a:t>
            </a:fld>
            <a:endParaRPr lang="cs-CZ"/>
          </a:p>
        </p:txBody>
      </p:sp>
      <p:sp>
        <p:nvSpPr>
          <p:cNvPr id="4" name="Zástupný symbol pro zápatí 3"/>
          <p:cNvSpPr>
            <a:spLocks noGrp="1"/>
          </p:cNvSpPr>
          <p:nvPr>
            <p:ph type="ftr" sz="quarter" idx="11"/>
          </p:nvPr>
        </p:nvSpPr>
        <p:spPr/>
        <p:txBody>
          <a:bodyPr/>
          <a:lstStyle/>
          <a:p>
            <a:pPr>
              <a:defRPr/>
            </a:pPr>
            <a:endParaRPr lang="cs-CZ"/>
          </a:p>
        </p:txBody>
      </p:sp>
      <p:sp>
        <p:nvSpPr>
          <p:cNvPr id="5" name="Zástupný symbol pro číslo snímku 4"/>
          <p:cNvSpPr>
            <a:spLocks noGrp="1"/>
          </p:cNvSpPr>
          <p:nvPr>
            <p:ph type="sldNum" sz="quarter" idx="12"/>
          </p:nvPr>
        </p:nvSpPr>
        <p:spPr/>
        <p:txBody>
          <a:bodyPr/>
          <a:lstStyle/>
          <a:p>
            <a:pPr>
              <a:defRPr/>
            </a:pPr>
            <a:fld id="{98F92BB1-E4C1-4CBE-89D5-CAC6C6696CC2}" type="slidenum">
              <a:rPr lang="cs-CZ" smtClean="0"/>
              <a:pPr>
                <a:defRPr/>
              </a:pPr>
              <a:t>‹#›</a:t>
            </a:fld>
            <a:endParaRPr lang="cs-CZ"/>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pPr>
              <a:defRPr/>
            </a:pPr>
            <a:fld id="{BE7691A5-DAE2-4933-9089-15139556D8CE}" type="datetimeFigureOut">
              <a:rPr lang="cs-CZ" smtClean="0"/>
              <a:pPr>
                <a:defRPr/>
              </a:pPr>
              <a:t>18.9.2014</a:t>
            </a:fld>
            <a:endParaRPr lang="cs-CZ"/>
          </a:p>
        </p:txBody>
      </p:sp>
      <p:sp>
        <p:nvSpPr>
          <p:cNvPr id="3" name="Zástupný symbol pro zápatí 2"/>
          <p:cNvSpPr>
            <a:spLocks noGrp="1"/>
          </p:cNvSpPr>
          <p:nvPr>
            <p:ph type="ftr" sz="quarter" idx="11"/>
          </p:nvPr>
        </p:nvSpPr>
        <p:spPr/>
        <p:txBody>
          <a:bodyPr/>
          <a:lstStyle/>
          <a:p>
            <a:pPr>
              <a:defRPr/>
            </a:pPr>
            <a:endParaRPr lang="cs-CZ"/>
          </a:p>
        </p:txBody>
      </p:sp>
      <p:sp>
        <p:nvSpPr>
          <p:cNvPr id="4" name="Zástupný symbol pro číslo snímku 3"/>
          <p:cNvSpPr>
            <a:spLocks noGrp="1"/>
          </p:cNvSpPr>
          <p:nvPr>
            <p:ph type="sldNum" sz="quarter" idx="12"/>
          </p:nvPr>
        </p:nvSpPr>
        <p:spPr/>
        <p:txBody>
          <a:bodyPr/>
          <a:lstStyle/>
          <a:p>
            <a:pPr>
              <a:defRPr/>
            </a:pPr>
            <a:fld id="{9DCB85E3-3C73-4851-B589-BD91CC09A58D}" type="slidenum">
              <a:rPr lang="cs-CZ" smtClean="0"/>
              <a:pPr>
                <a:defRPr/>
              </a:pPr>
              <a:t>‹#›</a:t>
            </a:fld>
            <a:endParaRPr lang="cs-CZ"/>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8" name="Obdélník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Zaoblený obdélník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Nadpis 1"/>
          <p:cNvSpPr>
            <a:spLocks noGrp="1"/>
          </p:cNvSpPr>
          <p:nvPr>
            <p:ph type="title"/>
          </p:nvPr>
        </p:nvSpPr>
        <p:spPr>
          <a:xfrm>
            <a:off x="914400" y="273050"/>
            <a:ext cx="7772400" cy="1143000"/>
          </a:xfrm>
        </p:spPr>
        <p:txBody>
          <a:bodyPr anchor="b" anchorCtr="0"/>
          <a:lstStyle>
            <a:lvl1pPr algn="l">
              <a:buNone/>
              <a:defRPr sz="4000" b="0"/>
            </a:lvl1pPr>
          </a:lstStyle>
          <a:p>
            <a:r>
              <a:rPr kumimoji="0" lang="cs-CZ" smtClean="0"/>
              <a:t>Klepnutím lze upravit styl předlohy nadpisů.</a:t>
            </a:r>
            <a:endParaRPr kumimoji="0" lang="en-US"/>
          </a:p>
        </p:txBody>
      </p:sp>
      <p:sp>
        <p:nvSpPr>
          <p:cNvPr id="3" name="Zástupný symbol pro text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cs-CZ" smtClean="0"/>
              <a:t>Klepnutím lze upravit styly předlohy textu.</a:t>
            </a:r>
          </a:p>
        </p:txBody>
      </p:sp>
      <p:sp>
        <p:nvSpPr>
          <p:cNvPr id="5" name="Zástupný symbol pro datum 4"/>
          <p:cNvSpPr>
            <a:spLocks noGrp="1"/>
          </p:cNvSpPr>
          <p:nvPr>
            <p:ph type="dt" sz="half" idx="10"/>
          </p:nvPr>
        </p:nvSpPr>
        <p:spPr/>
        <p:txBody>
          <a:bodyPr/>
          <a:lstStyle/>
          <a:p>
            <a:pPr>
              <a:defRPr/>
            </a:pPr>
            <a:fld id="{28C02557-08C9-4096-B6D2-7F5BBD3C9D1D}" type="datetimeFigureOut">
              <a:rPr lang="cs-CZ" smtClean="0"/>
              <a:pPr>
                <a:defRPr/>
              </a:pPr>
              <a:t>18.9.2014</a:t>
            </a:fld>
            <a:endParaRPr lang="cs-CZ"/>
          </a:p>
        </p:txBody>
      </p:sp>
      <p:sp>
        <p:nvSpPr>
          <p:cNvPr id="6" name="Zástupný symbol pro zápatí 5"/>
          <p:cNvSpPr>
            <a:spLocks noGrp="1"/>
          </p:cNvSpPr>
          <p:nvPr>
            <p:ph type="ftr" sz="quarter" idx="11"/>
          </p:nvPr>
        </p:nvSpPr>
        <p:spPr/>
        <p:txBody>
          <a:bodyPr/>
          <a:lstStyle/>
          <a:p>
            <a:pPr>
              <a:defRPr/>
            </a:pPr>
            <a:endParaRPr lang="cs-CZ"/>
          </a:p>
        </p:txBody>
      </p:sp>
      <p:sp>
        <p:nvSpPr>
          <p:cNvPr id="7" name="Zástupný symbol pro číslo snímku 6"/>
          <p:cNvSpPr>
            <a:spLocks noGrp="1"/>
          </p:cNvSpPr>
          <p:nvPr>
            <p:ph type="sldNum" sz="quarter" idx="12"/>
          </p:nvPr>
        </p:nvSpPr>
        <p:spPr/>
        <p:txBody>
          <a:bodyPr/>
          <a:lstStyle/>
          <a:p>
            <a:pPr>
              <a:defRPr/>
            </a:pPr>
            <a:fld id="{4E63B105-985C-464B-9AA4-D4E3202F44CA}" type="slidenum">
              <a:rPr lang="cs-CZ" smtClean="0"/>
              <a:pPr>
                <a:defRPr/>
              </a:pPr>
              <a:t>‹#›</a:t>
            </a:fld>
            <a:endParaRPr lang="cs-CZ"/>
          </a:p>
        </p:txBody>
      </p:sp>
      <p:sp>
        <p:nvSpPr>
          <p:cNvPr id="11" name="Zástupný symbol pro obsah 10"/>
          <p:cNvSpPr>
            <a:spLocks noGrp="1"/>
          </p:cNvSpPr>
          <p:nvPr>
            <p:ph sz="quarter" idx="1"/>
          </p:nvPr>
        </p:nvSpPr>
        <p:spPr>
          <a:xfrm>
            <a:off x="2971800" y="1600200"/>
            <a:ext cx="5715000" cy="4495800"/>
          </a:xfrm>
        </p:spPr>
        <p:txBody>
          <a:bodyPr vert="horz"/>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idx="1"/>
          </p:nvPr>
        </p:nvSpPr>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lvl1pPr>
              <a:defRPr/>
            </a:lvl1pPr>
          </a:lstStyle>
          <a:p>
            <a:pPr>
              <a:defRPr/>
            </a:pPr>
            <a:fld id="{4180AD3F-F37B-4E59-8AE7-2B12111C2CE2}" type="datetimeFigureOut">
              <a:rPr lang="cs-CZ"/>
              <a:pPr>
                <a:defRPr/>
              </a:pPr>
              <a:t>18.9.2014</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D25692BB-5A23-49D9-B413-BEAB1069C3BF}" type="slidenum">
              <a:rPr lang="cs-CZ"/>
              <a:pPr>
                <a:defRPr/>
              </a:pPr>
              <a:t>‹#›</a:t>
            </a:fld>
            <a:endParaRPr lang="cs-CZ"/>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cs-CZ" smtClean="0"/>
              <a:t>Klepnutím lze upravit styl předlohy nadpisů.</a:t>
            </a:r>
            <a:endParaRPr kumimoji="0" lang="en-US"/>
          </a:p>
        </p:txBody>
      </p:sp>
      <p:sp>
        <p:nvSpPr>
          <p:cNvPr id="4" name="Zástupný symbol pro text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cs-CZ" smtClean="0"/>
              <a:t>Klepnutím lze upravit styly předlohy textu.</a:t>
            </a:r>
          </a:p>
        </p:txBody>
      </p:sp>
      <p:sp>
        <p:nvSpPr>
          <p:cNvPr id="5" name="Zástupný symbol pro datum 4"/>
          <p:cNvSpPr>
            <a:spLocks noGrp="1"/>
          </p:cNvSpPr>
          <p:nvPr>
            <p:ph type="dt" sz="half" idx="10"/>
          </p:nvPr>
        </p:nvSpPr>
        <p:spPr/>
        <p:txBody>
          <a:bodyPr/>
          <a:lstStyle/>
          <a:p>
            <a:pPr>
              <a:defRPr/>
            </a:pPr>
            <a:fld id="{469F45B5-1913-46FB-AB32-D62EA3B49C1B}" type="datetimeFigureOut">
              <a:rPr lang="cs-CZ" smtClean="0"/>
              <a:pPr>
                <a:defRPr/>
              </a:pPr>
              <a:t>18.9.2014</a:t>
            </a:fld>
            <a:endParaRPr lang="cs-CZ"/>
          </a:p>
        </p:txBody>
      </p:sp>
      <p:sp>
        <p:nvSpPr>
          <p:cNvPr id="6" name="Zástupný symbol pro zápatí 5"/>
          <p:cNvSpPr>
            <a:spLocks noGrp="1"/>
          </p:cNvSpPr>
          <p:nvPr>
            <p:ph type="ftr" sz="quarter" idx="11"/>
          </p:nvPr>
        </p:nvSpPr>
        <p:spPr>
          <a:xfrm>
            <a:off x="914400" y="6172200"/>
            <a:ext cx="3886200" cy="457200"/>
          </a:xfrm>
        </p:spPr>
        <p:txBody>
          <a:bodyPr/>
          <a:lstStyle/>
          <a:p>
            <a:pPr>
              <a:defRPr/>
            </a:pPr>
            <a:endParaRPr lang="cs-CZ"/>
          </a:p>
        </p:txBody>
      </p:sp>
      <p:sp>
        <p:nvSpPr>
          <p:cNvPr id="7" name="Zástupný symbol pro číslo snímku 6"/>
          <p:cNvSpPr>
            <a:spLocks noGrp="1"/>
          </p:cNvSpPr>
          <p:nvPr>
            <p:ph type="sldNum" sz="quarter" idx="12"/>
          </p:nvPr>
        </p:nvSpPr>
        <p:spPr>
          <a:xfrm>
            <a:off x="146304" y="6208776"/>
            <a:ext cx="457200" cy="457200"/>
          </a:xfrm>
        </p:spPr>
        <p:txBody>
          <a:bodyPr/>
          <a:lstStyle/>
          <a:p>
            <a:pPr>
              <a:defRPr/>
            </a:pPr>
            <a:fld id="{50C6878B-89EB-463A-ACAB-A090F9D370A0}" type="slidenum">
              <a:rPr lang="cs-CZ" smtClean="0"/>
              <a:pPr>
                <a:defRPr/>
              </a:pPr>
              <a:t>‹#›</a:t>
            </a:fld>
            <a:endParaRPr lang="cs-CZ"/>
          </a:p>
        </p:txBody>
      </p:sp>
      <p:sp>
        <p:nvSpPr>
          <p:cNvPr id="11" name="Obdélník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Obdélník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bdélník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Zástupný symbol pro obrázek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cs-CZ" smtClean="0"/>
              <a:t>Klepnutím na ikonu přidáte obrázek.</a:t>
            </a:r>
            <a:endParaRPr kumimoji="0" lang="en-US" dirty="0"/>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Klepnutím lze upravit styl předlohy nadpisů.</a:t>
            </a:r>
            <a:endParaRPr kumimoji="0" lang="en-US"/>
          </a:p>
        </p:txBody>
      </p:sp>
      <p:sp>
        <p:nvSpPr>
          <p:cNvPr id="3" name="Zástupný symbol pro svislý text 2"/>
          <p:cNvSpPr>
            <a:spLocks noGrp="1"/>
          </p:cNvSpPr>
          <p:nvPr>
            <p:ph type="body" orient="vert" idx="1"/>
          </p:nvPr>
        </p:nvSpPr>
        <p:spPr/>
        <p:txBody>
          <a:bodyPr vert="eaVer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pPr>
              <a:defRPr/>
            </a:pPr>
            <a:fld id="{B480B678-C8FE-40E1-80D9-ED8A71B48D8A}" type="datetimeFigureOut">
              <a:rPr lang="cs-CZ" smtClean="0"/>
              <a:pPr>
                <a:defRPr/>
              </a:pPr>
              <a:t>18.9.2014</a:t>
            </a:fld>
            <a:endParaRPr lang="cs-CZ"/>
          </a:p>
        </p:txBody>
      </p:sp>
      <p:sp>
        <p:nvSpPr>
          <p:cNvPr id="5" name="Zástupný symbol pro zápatí 4"/>
          <p:cNvSpPr>
            <a:spLocks noGrp="1"/>
          </p:cNvSpPr>
          <p:nvPr>
            <p:ph type="ftr" sz="quarter" idx="11"/>
          </p:nvPr>
        </p:nvSpPr>
        <p:spPr/>
        <p:txBody>
          <a:bodyPr/>
          <a:lstStyle/>
          <a:p>
            <a:pPr>
              <a:defRPr/>
            </a:pPr>
            <a:endParaRPr lang="cs-CZ"/>
          </a:p>
        </p:txBody>
      </p:sp>
      <p:sp>
        <p:nvSpPr>
          <p:cNvPr id="6" name="Zástupný symbol pro číslo snímku 5"/>
          <p:cNvSpPr>
            <a:spLocks noGrp="1"/>
          </p:cNvSpPr>
          <p:nvPr>
            <p:ph type="sldNum" sz="quarter" idx="12"/>
          </p:nvPr>
        </p:nvSpPr>
        <p:spPr/>
        <p:txBody>
          <a:bodyPr/>
          <a:lstStyle/>
          <a:p>
            <a:pPr>
              <a:defRPr/>
            </a:pPr>
            <a:fld id="{F218A4AD-2882-42F3-8B66-AEAB1C7AE381}" type="slidenum">
              <a:rPr lang="cs-CZ" smtClean="0"/>
              <a:pPr>
                <a:defRPr/>
              </a:pPr>
              <a:t>‹#›</a:t>
            </a:fld>
            <a:endParaRPr lang="cs-CZ"/>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41"/>
            <a:ext cx="2011680" cy="5851525"/>
          </a:xfrm>
        </p:spPr>
        <p:txBody>
          <a:bodyPr vert="eaVert"/>
          <a:lstStyle/>
          <a:p>
            <a:r>
              <a:rPr kumimoji="0" lang="cs-CZ" smtClean="0"/>
              <a:t>Klepnutím lze upravit styl předlohy nadpisů.</a:t>
            </a:r>
            <a:endParaRPr kumimoji="0" lang="en-US"/>
          </a:p>
        </p:txBody>
      </p:sp>
      <p:sp>
        <p:nvSpPr>
          <p:cNvPr id="3" name="Zástupný symbol pro svislý text 2"/>
          <p:cNvSpPr>
            <a:spLocks noGrp="1"/>
          </p:cNvSpPr>
          <p:nvPr>
            <p:ph type="body" orient="vert" idx="1"/>
          </p:nvPr>
        </p:nvSpPr>
        <p:spPr>
          <a:xfrm>
            <a:off x="914400" y="274640"/>
            <a:ext cx="5562600" cy="5851525"/>
          </a:xfrm>
        </p:spPr>
        <p:txBody>
          <a:bodyPr vert="eaVer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pPr>
              <a:defRPr/>
            </a:pPr>
            <a:fld id="{0F364BBD-FB34-4FFE-B7DA-0B313EF57D7B}" type="datetimeFigureOut">
              <a:rPr lang="cs-CZ" smtClean="0"/>
              <a:pPr>
                <a:defRPr/>
              </a:pPr>
              <a:t>18.9.2014</a:t>
            </a:fld>
            <a:endParaRPr lang="cs-CZ"/>
          </a:p>
        </p:txBody>
      </p:sp>
      <p:sp>
        <p:nvSpPr>
          <p:cNvPr id="5" name="Zástupný symbol pro zápatí 4"/>
          <p:cNvSpPr>
            <a:spLocks noGrp="1"/>
          </p:cNvSpPr>
          <p:nvPr>
            <p:ph type="ftr" sz="quarter" idx="11"/>
          </p:nvPr>
        </p:nvSpPr>
        <p:spPr/>
        <p:txBody>
          <a:bodyPr/>
          <a:lstStyle/>
          <a:p>
            <a:pPr>
              <a:defRPr/>
            </a:pPr>
            <a:endParaRPr lang="cs-CZ"/>
          </a:p>
        </p:txBody>
      </p:sp>
      <p:sp>
        <p:nvSpPr>
          <p:cNvPr id="6" name="Zástupný symbol pro číslo snímku 5"/>
          <p:cNvSpPr>
            <a:spLocks noGrp="1"/>
          </p:cNvSpPr>
          <p:nvPr>
            <p:ph type="sldNum" sz="quarter" idx="12"/>
          </p:nvPr>
        </p:nvSpPr>
        <p:spPr/>
        <p:txBody>
          <a:bodyPr/>
          <a:lstStyle/>
          <a:p>
            <a:pPr>
              <a:defRPr/>
            </a:pPr>
            <a:fld id="{9F5DEE0E-F4F5-41C3-8238-A06BD90EC206}" type="slidenum">
              <a:rPr lang="cs-CZ" smtClean="0"/>
              <a:pPr>
                <a:defRPr/>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Klepnutím lze upravit styly předlohy textu.</a:t>
            </a:r>
          </a:p>
        </p:txBody>
      </p:sp>
      <p:sp>
        <p:nvSpPr>
          <p:cNvPr id="4" name="Zástupný symbol pro datum 3"/>
          <p:cNvSpPr>
            <a:spLocks noGrp="1"/>
          </p:cNvSpPr>
          <p:nvPr>
            <p:ph type="dt" sz="half" idx="10"/>
          </p:nvPr>
        </p:nvSpPr>
        <p:spPr/>
        <p:txBody>
          <a:bodyPr/>
          <a:lstStyle>
            <a:lvl1pPr>
              <a:defRPr/>
            </a:lvl1pPr>
          </a:lstStyle>
          <a:p>
            <a:pPr>
              <a:defRPr/>
            </a:pPr>
            <a:fld id="{0540554E-7B91-4A22-AD00-22C2627DBBFF}" type="datetimeFigureOut">
              <a:rPr lang="cs-CZ"/>
              <a:pPr>
                <a:defRPr/>
              </a:pPr>
              <a:t>18.9.2014</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EFBD792F-6F70-449D-AB81-D1FB7BAC6C8D}" type="slidenum">
              <a:rPr lang="cs-CZ"/>
              <a:pPr>
                <a:defRPr/>
              </a:pPr>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3"/>
          <p:cNvSpPr>
            <a:spLocks noGrp="1"/>
          </p:cNvSpPr>
          <p:nvPr>
            <p:ph type="dt" sz="half" idx="10"/>
          </p:nvPr>
        </p:nvSpPr>
        <p:spPr/>
        <p:txBody>
          <a:bodyPr/>
          <a:lstStyle>
            <a:lvl1pPr>
              <a:defRPr/>
            </a:lvl1pPr>
          </a:lstStyle>
          <a:p>
            <a:pPr>
              <a:defRPr/>
            </a:pPr>
            <a:fld id="{F2C00576-75D8-43C3-932A-A34BF6FAF062}" type="datetimeFigureOut">
              <a:rPr lang="cs-CZ"/>
              <a:pPr>
                <a:defRPr/>
              </a:pPr>
              <a:t>18.9.2014</a:t>
            </a:fld>
            <a:endParaRPr lang="cs-CZ"/>
          </a:p>
        </p:txBody>
      </p:sp>
      <p:sp>
        <p:nvSpPr>
          <p:cNvPr id="6" name="Zástupný symbol pro zápatí 4"/>
          <p:cNvSpPr>
            <a:spLocks noGrp="1"/>
          </p:cNvSpPr>
          <p:nvPr>
            <p:ph type="ftr" sz="quarter" idx="11"/>
          </p:nvPr>
        </p:nvSpPr>
        <p:spPr/>
        <p:txBody>
          <a:bodyPr/>
          <a:lstStyle>
            <a:lvl1pPr>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vl1pPr>
          </a:lstStyle>
          <a:p>
            <a:pPr>
              <a:defRPr/>
            </a:pPr>
            <a:fld id="{87B44DD7-F4D7-40FB-8F2C-0C69A5A1414A}" type="slidenum">
              <a:rPr lang="cs-CZ"/>
              <a:pPr>
                <a:defRPr/>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3"/>
          <p:cNvSpPr>
            <a:spLocks noGrp="1"/>
          </p:cNvSpPr>
          <p:nvPr>
            <p:ph type="dt" sz="half" idx="10"/>
          </p:nvPr>
        </p:nvSpPr>
        <p:spPr/>
        <p:txBody>
          <a:bodyPr/>
          <a:lstStyle>
            <a:lvl1pPr>
              <a:defRPr/>
            </a:lvl1pPr>
          </a:lstStyle>
          <a:p>
            <a:pPr>
              <a:defRPr/>
            </a:pPr>
            <a:fld id="{4706127C-C42F-40F7-8E07-7415DFDEFC6A}" type="datetimeFigureOut">
              <a:rPr lang="cs-CZ"/>
              <a:pPr>
                <a:defRPr/>
              </a:pPr>
              <a:t>18.9.2014</a:t>
            </a:fld>
            <a:endParaRPr lang="cs-CZ"/>
          </a:p>
        </p:txBody>
      </p:sp>
      <p:sp>
        <p:nvSpPr>
          <p:cNvPr id="8" name="Zástupný symbol pro zápatí 4"/>
          <p:cNvSpPr>
            <a:spLocks noGrp="1"/>
          </p:cNvSpPr>
          <p:nvPr>
            <p:ph type="ftr" sz="quarter" idx="11"/>
          </p:nvPr>
        </p:nvSpPr>
        <p:spPr/>
        <p:txBody>
          <a:bodyPr/>
          <a:lstStyle>
            <a:lvl1pPr>
              <a:defRPr/>
            </a:lvl1pPr>
          </a:lstStyle>
          <a:p>
            <a:pPr>
              <a:defRPr/>
            </a:pPr>
            <a:endParaRPr lang="cs-CZ"/>
          </a:p>
        </p:txBody>
      </p:sp>
      <p:sp>
        <p:nvSpPr>
          <p:cNvPr id="9" name="Zástupný symbol pro číslo snímku 5"/>
          <p:cNvSpPr>
            <a:spLocks noGrp="1"/>
          </p:cNvSpPr>
          <p:nvPr>
            <p:ph type="sldNum" sz="quarter" idx="12"/>
          </p:nvPr>
        </p:nvSpPr>
        <p:spPr/>
        <p:txBody>
          <a:bodyPr/>
          <a:lstStyle>
            <a:lvl1pPr>
              <a:defRPr/>
            </a:lvl1pPr>
          </a:lstStyle>
          <a:p>
            <a:pPr>
              <a:defRPr/>
            </a:pPr>
            <a:fld id="{6D4FA55E-99D0-4325-B773-D5B2E17B65DA}" type="slidenum">
              <a:rPr lang="cs-CZ"/>
              <a:pPr>
                <a:defRPr/>
              </a:pPr>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datum 3"/>
          <p:cNvSpPr>
            <a:spLocks noGrp="1"/>
          </p:cNvSpPr>
          <p:nvPr>
            <p:ph type="dt" sz="half" idx="10"/>
          </p:nvPr>
        </p:nvSpPr>
        <p:spPr/>
        <p:txBody>
          <a:bodyPr/>
          <a:lstStyle>
            <a:lvl1pPr>
              <a:defRPr/>
            </a:lvl1pPr>
          </a:lstStyle>
          <a:p>
            <a:pPr>
              <a:defRPr/>
            </a:pPr>
            <a:fld id="{B6DCE9D2-B429-4DBD-BB6F-0A601599B940}" type="datetimeFigureOut">
              <a:rPr lang="cs-CZ"/>
              <a:pPr>
                <a:defRPr/>
              </a:pPr>
              <a:t>18.9.2014</a:t>
            </a:fld>
            <a:endParaRPr lang="cs-CZ"/>
          </a:p>
        </p:txBody>
      </p:sp>
      <p:sp>
        <p:nvSpPr>
          <p:cNvPr id="4" name="Zástupný symbol pro zápatí 4"/>
          <p:cNvSpPr>
            <a:spLocks noGrp="1"/>
          </p:cNvSpPr>
          <p:nvPr>
            <p:ph type="ftr" sz="quarter" idx="11"/>
          </p:nvPr>
        </p:nvSpPr>
        <p:spPr/>
        <p:txBody>
          <a:bodyPr/>
          <a:lstStyle>
            <a:lvl1pPr>
              <a:defRPr/>
            </a:lvl1pPr>
          </a:lstStyle>
          <a:p>
            <a:pPr>
              <a:defRPr/>
            </a:pPr>
            <a:endParaRPr lang="cs-CZ"/>
          </a:p>
        </p:txBody>
      </p:sp>
      <p:sp>
        <p:nvSpPr>
          <p:cNvPr id="5" name="Zástupný symbol pro číslo snímku 5"/>
          <p:cNvSpPr>
            <a:spLocks noGrp="1"/>
          </p:cNvSpPr>
          <p:nvPr>
            <p:ph type="sldNum" sz="quarter" idx="12"/>
          </p:nvPr>
        </p:nvSpPr>
        <p:spPr/>
        <p:txBody>
          <a:bodyPr/>
          <a:lstStyle>
            <a:lvl1pPr>
              <a:defRPr/>
            </a:lvl1pPr>
          </a:lstStyle>
          <a:p>
            <a:pPr>
              <a:defRPr/>
            </a:pPr>
            <a:fld id="{98F92BB1-E4C1-4CBE-89D5-CAC6C6696CC2}" type="slidenum">
              <a:rPr lang="cs-CZ"/>
              <a:pPr>
                <a:defRPr/>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3"/>
          <p:cNvSpPr>
            <a:spLocks noGrp="1"/>
          </p:cNvSpPr>
          <p:nvPr>
            <p:ph type="dt" sz="half" idx="10"/>
          </p:nvPr>
        </p:nvSpPr>
        <p:spPr/>
        <p:txBody>
          <a:bodyPr/>
          <a:lstStyle>
            <a:lvl1pPr>
              <a:defRPr/>
            </a:lvl1pPr>
          </a:lstStyle>
          <a:p>
            <a:pPr>
              <a:defRPr/>
            </a:pPr>
            <a:fld id="{BE7691A5-DAE2-4933-9089-15139556D8CE}" type="datetimeFigureOut">
              <a:rPr lang="cs-CZ"/>
              <a:pPr>
                <a:defRPr/>
              </a:pPr>
              <a:t>18.9.2014</a:t>
            </a:fld>
            <a:endParaRPr lang="cs-CZ"/>
          </a:p>
        </p:txBody>
      </p:sp>
      <p:sp>
        <p:nvSpPr>
          <p:cNvPr id="3" name="Zástupný symbol pro zápatí 4"/>
          <p:cNvSpPr>
            <a:spLocks noGrp="1"/>
          </p:cNvSpPr>
          <p:nvPr>
            <p:ph type="ftr" sz="quarter" idx="11"/>
          </p:nvPr>
        </p:nvSpPr>
        <p:spPr/>
        <p:txBody>
          <a:bodyPr/>
          <a:lstStyle>
            <a:lvl1pPr>
              <a:defRPr/>
            </a:lvl1pPr>
          </a:lstStyle>
          <a:p>
            <a:pPr>
              <a:defRPr/>
            </a:pPr>
            <a:endParaRPr lang="cs-CZ"/>
          </a:p>
        </p:txBody>
      </p:sp>
      <p:sp>
        <p:nvSpPr>
          <p:cNvPr id="4" name="Zástupný symbol pro číslo snímku 5"/>
          <p:cNvSpPr>
            <a:spLocks noGrp="1"/>
          </p:cNvSpPr>
          <p:nvPr>
            <p:ph type="sldNum" sz="quarter" idx="12"/>
          </p:nvPr>
        </p:nvSpPr>
        <p:spPr/>
        <p:txBody>
          <a:bodyPr/>
          <a:lstStyle>
            <a:lvl1pPr>
              <a:defRPr/>
            </a:lvl1pPr>
          </a:lstStyle>
          <a:p>
            <a:pPr>
              <a:defRPr/>
            </a:pPr>
            <a:fld id="{9DCB85E3-3C73-4851-B589-BD91CC09A58D}" type="slidenum">
              <a:rPr lang="cs-CZ"/>
              <a:pPr>
                <a:defRPr/>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Klepnutím lze upravit styl předlohy nadpisů.</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3"/>
          <p:cNvSpPr>
            <a:spLocks noGrp="1"/>
          </p:cNvSpPr>
          <p:nvPr>
            <p:ph type="dt" sz="half" idx="10"/>
          </p:nvPr>
        </p:nvSpPr>
        <p:spPr/>
        <p:txBody>
          <a:bodyPr/>
          <a:lstStyle>
            <a:lvl1pPr>
              <a:defRPr/>
            </a:lvl1pPr>
          </a:lstStyle>
          <a:p>
            <a:pPr>
              <a:defRPr/>
            </a:pPr>
            <a:fld id="{28C02557-08C9-4096-B6D2-7F5BBD3C9D1D}" type="datetimeFigureOut">
              <a:rPr lang="cs-CZ"/>
              <a:pPr>
                <a:defRPr/>
              </a:pPr>
              <a:t>18.9.2014</a:t>
            </a:fld>
            <a:endParaRPr lang="cs-CZ"/>
          </a:p>
        </p:txBody>
      </p:sp>
      <p:sp>
        <p:nvSpPr>
          <p:cNvPr id="6" name="Zástupný symbol pro zápatí 4"/>
          <p:cNvSpPr>
            <a:spLocks noGrp="1"/>
          </p:cNvSpPr>
          <p:nvPr>
            <p:ph type="ftr" sz="quarter" idx="11"/>
          </p:nvPr>
        </p:nvSpPr>
        <p:spPr/>
        <p:txBody>
          <a:bodyPr/>
          <a:lstStyle>
            <a:lvl1pPr>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vl1pPr>
          </a:lstStyle>
          <a:p>
            <a:pPr>
              <a:defRPr/>
            </a:pPr>
            <a:fld id="{4E63B105-985C-464B-9AA4-D4E3202F44CA}" type="slidenum">
              <a:rPr lang="cs-CZ"/>
              <a:pPr>
                <a:defRPr/>
              </a:pPr>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Klepnutím lze upravit styl předlohy nadpisů.</a:t>
            </a:r>
            <a:endParaRPr lang="cs-CZ"/>
          </a:p>
        </p:txBody>
      </p:sp>
      <p:sp>
        <p:nvSpPr>
          <p:cNvPr id="3" name="Zástupný symbol pro obrázek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cs-CZ" noProof="0"/>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3"/>
          <p:cNvSpPr>
            <a:spLocks noGrp="1"/>
          </p:cNvSpPr>
          <p:nvPr>
            <p:ph type="dt" sz="half" idx="10"/>
          </p:nvPr>
        </p:nvSpPr>
        <p:spPr/>
        <p:txBody>
          <a:bodyPr/>
          <a:lstStyle>
            <a:lvl1pPr>
              <a:defRPr/>
            </a:lvl1pPr>
          </a:lstStyle>
          <a:p>
            <a:pPr>
              <a:defRPr/>
            </a:pPr>
            <a:fld id="{469F45B5-1913-46FB-AB32-D62EA3B49C1B}" type="datetimeFigureOut">
              <a:rPr lang="cs-CZ"/>
              <a:pPr>
                <a:defRPr/>
              </a:pPr>
              <a:t>18.9.2014</a:t>
            </a:fld>
            <a:endParaRPr lang="cs-CZ"/>
          </a:p>
        </p:txBody>
      </p:sp>
      <p:sp>
        <p:nvSpPr>
          <p:cNvPr id="6" name="Zástupný symbol pro zápatí 4"/>
          <p:cNvSpPr>
            <a:spLocks noGrp="1"/>
          </p:cNvSpPr>
          <p:nvPr>
            <p:ph type="ftr" sz="quarter" idx="11"/>
          </p:nvPr>
        </p:nvSpPr>
        <p:spPr/>
        <p:txBody>
          <a:bodyPr/>
          <a:lstStyle>
            <a:lvl1pPr>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vl1pPr>
          </a:lstStyle>
          <a:p>
            <a:pPr>
              <a:defRPr/>
            </a:pPr>
            <a:fld id="{50C6878B-89EB-463A-ACAB-A090F9D370A0}" type="slidenum">
              <a:rPr lang="cs-CZ"/>
              <a:pPr>
                <a:defRPr/>
              </a:pPr>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Zástupný symbol pro nadpis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cs-CZ" smtClean="0"/>
              <a:t>Klepnutím lze upravit styl předlohy nadpisů.</a:t>
            </a:r>
          </a:p>
        </p:txBody>
      </p:sp>
      <p:sp>
        <p:nvSpPr>
          <p:cNvPr id="1027" name="Zástupný symbol pro text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15D2B2C9-7A33-4A73-8853-305DD1D9FADA}" type="datetimeFigureOut">
              <a:rPr lang="cs-CZ"/>
              <a:pPr>
                <a:defRPr/>
              </a:pPr>
              <a:t>18.9.2014</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49A82057-EEB0-41E8-9DE7-3C7A65CE1AD5}" type="slidenum">
              <a:rPr lang="cs-CZ"/>
              <a:pPr>
                <a:defRPr/>
              </a:pPr>
              <a:t>‹#›</a:t>
            </a:fld>
            <a:endParaRPr lang="cs-CZ"/>
          </a:p>
        </p:txBody>
      </p:sp>
    </p:spTree>
  </p:cSld>
  <p:clrMap bg1="lt1" tx1="dk1" bg2="lt2" tx2="dk2" accent1="accent1" accent2="accent2" accent3="accent3" accent4="accent4" accent5="accent5" accent6="accent6" hlink="hlink" folHlink="folHlink"/>
  <p:sldLayoutIdLst>
    <p:sldLayoutId id="2147483713" r:id="rId1"/>
    <p:sldLayoutId id="2147483712" r:id="rId2"/>
    <p:sldLayoutId id="2147483711" r:id="rId3"/>
    <p:sldLayoutId id="2147483710" r:id="rId4"/>
    <p:sldLayoutId id="2147483709" r:id="rId5"/>
    <p:sldLayoutId id="2147483708" r:id="rId6"/>
    <p:sldLayoutId id="2147483707" r:id="rId7"/>
    <p:sldLayoutId id="2147483706" r:id="rId8"/>
    <p:sldLayoutId id="2147483705" r:id="rId9"/>
    <p:sldLayoutId id="2147483704" r:id="rId10"/>
    <p:sldLayoutId id="2147483703"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Obdélník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Zaoblený obdélník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Zástupný symbol pro nadpis 21"/>
          <p:cNvSpPr>
            <a:spLocks noGrp="1"/>
          </p:cNvSpPr>
          <p:nvPr>
            <p:ph type="title"/>
          </p:nvPr>
        </p:nvSpPr>
        <p:spPr>
          <a:xfrm>
            <a:off x="914400" y="274638"/>
            <a:ext cx="7772400" cy="1143000"/>
          </a:xfrm>
          <a:prstGeom prst="rect">
            <a:avLst/>
          </a:prstGeom>
        </p:spPr>
        <p:txBody>
          <a:bodyPr bIns="91440" anchor="b" anchorCtr="0">
            <a:normAutofit/>
          </a:bodyPr>
          <a:lstStyle/>
          <a:p>
            <a:r>
              <a:rPr kumimoji="0" lang="cs-CZ" smtClean="0"/>
              <a:t>Klepnutím lze upravit styl předlohy nadpisů.</a:t>
            </a:r>
            <a:endParaRPr kumimoji="0" lang="en-US"/>
          </a:p>
        </p:txBody>
      </p:sp>
      <p:sp>
        <p:nvSpPr>
          <p:cNvPr id="13" name="Zástupný symbol pro text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cs-CZ" smtClean="0"/>
              <a:t>Klepnutím lze upravit styly předlohy textu.</a:t>
            </a:r>
          </a:p>
          <a:p>
            <a:pPr lvl="1" eaLnBrk="1" latinLnBrk="0" hangingPunct="1"/>
            <a:r>
              <a:rPr kumimoji="0" lang="cs-CZ" smtClean="0"/>
              <a:t>Druhá úroveň</a:t>
            </a:r>
          </a:p>
          <a:p>
            <a:pPr lvl="2" eaLnBrk="1" latinLnBrk="0" hangingPunct="1"/>
            <a:r>
              <a:rPr kumimoji="0" lang="cs-CZ" smtClean="0"/>
              <a:t>Třetí úroveň</a:t>
            </a:r>
          </a:p>
          <a:p>
            <a:pPr lvl="3" eaLnBrk="1" latinLnBrk="0" hangingPunct="1"/>
            <a:r>
              <a:rPr kumimoji="0" lang="cs-CZ" smtClean="0"/>
              <a:t>Čtvrtá úroveň</a:t>
            </a:r>
          </a:p>
          <a:p>
            <a:pPr lvl="4" eaLnBrk="1" latinLnBrk="0" hangingPunct="1"/>
            <a:r>
              <a:rPr kumimoji="0" lang="cs-CZ" smtClean="0"/>
              <a:t>Pátá úroveň</a:t>
            </a:r>
            <a:endParaRPr kumimoji="0" lang="en-US"/>
          </a:p>
        </p:txBody>
      </p:sp>
      <p:sp>
        <p:nvSpPr>
          <p:cNvPr id="14" name="Zástupný symbol pro datum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pPr>
              <a:defRPr/>
            </a:pPr>
            <a:fld id="{15D2B2C9-7A33-4A73-8853-305DD1D9FADA}" type="datetimeFigureOut">
              <a:rPr lang="cs-CZ" smtClean="0"/>
              <a:pPr>
                <a:defRPr/>
              </a:pPr>
              <a:t>18.9.2014</a:t>
            </a:fld>
            <a:endParaRPr lang="cs-CZ"/>
          </a:p>
        </p:txBody>
      </p:sp>
      <p:sp>
        <p:nvSpPr>
          <p:cNvPr id="3" name="Zástupný symbol pro zápatí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pPr>
              <a:defRPr/>
            </a:pPr>
            <a:endParaRPr lang="cs-CZ"/>
          </a:p>
        </p:txBody>
      </p:sp>
      <p:sp>
        <p:nvSpPr>
          <p:cNvPr id="23" name="Zástupný symbol pro číslo snímku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pPr>
              <a:defRPr/>
            </a:pPr>
            <a:fld id="{49A82057-EEB0-41E8-9DE7-3C7A65CE1AD5}" type="slidenum">
              <a:rPr lang="cs-CZ" smtClean="0"/>
              <a:pPr>
                <a:defRPr/>
              </a:pPr>
              <a:t>‹#›</a:t>
            </a:fld>
            <a:endParaRPr lang="cs-CZ"/>
          </a:p>
        </p:txBody>
      </p:sp>
    </p:spTree>
  </p:cSld>
  <p:clrMap bg1="lt1" tx1="dk1" bg2="lt2" tx2="dk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8313" y="981075"/>
            <a:ext cx="8229600" cy="1143000"/>
          </a:xfrm>
        </p:spPr>
        <p:txBody>
          <a:bodyPr rtlCol="0">
            <a:normAutofit fontScale="90000"/>
          </a:bodyPr>
          <a:lstStyle/>
          <a:p>
            <a:pPr eaLnBrk="1" fontAlgn="auto" hangingPunct="1">
              <a:spcAft>
                <a:spcPts val="0"/>
              </a:spcAft>
              <a:defRPr/>
            </a:pPr>
            <a:r>
              <a:rPr lang="cs-CZ" b="1" dirty="0" smtClean="0">
                <a:solidFill>
                  <a:srgbClr val="0070C0"/>
                </a:solidFill>
              </a:rPr>
              <a:t>Cíle a postupy empirického výzkumu</a:t>
            </a:r>
            <a:endParaRPr lang="cs-CZ" b="1" dirty="0">
              <a:solidFill>
                <a:srgbClr val="0070C0"/>
              </a:solidFill>
            </a:endParaRPr>
          </a:p>
        </p:txBody>
      </p:sp>
      <p:sp>
        <p:nvSpPr>
          <p:cNvPr id="52226" name="Zástupný symbol pro obsah 2"/>
          <p:cNvSpPr>
            <a:spLocks noGrp="1"/>
          </p:cNvSpPr>
          <p:nvPr>
            <p:ph idx="1"/>
          </p:nvPr>
        </p:nvSpPr>
        <p:spPr/>
        <p:txBody>
          <a:bodyPr/>
          <a:lstStyle/>
          <a:p>
            <a:pPr eaLnBrk="1" hangingPunct="1">
              <a:buFont typeface="Arial" charset="0"/>
              <a:buNone/>
            </a:pPr>
            <a:endParaRPr lang="cs-CZ" dirty="0" smtClean="0"/>
          </a:p>
          <a:p>
            <a:pPr eaLnBrk="1" hangingPunct="1">
              <a:buFont typeface="Arial" charset="0"/>
              <a:buNone/>
            </a:pPr>
            <a:endParaRPr lang="cs-CZ" dirty="0" smtClean="0"/>
          </a:p>
          <a:p>
            <a:pPr eaLnBrk="1" hangingPunct="1">
              <a:buFont typeface="Arial" charset="0"/>
              <a:buNone/>
            </a:pPr>
            <a:endParaRPr lang="cs-CZ" dirty="0" smtClean="0"/>
          </a:p>
          <a:p>
            <a:pPr eaLnBrk="1" hangingPunct="1">
              <a:buFont typeface="Arial" charset="0"/>
              <a:buNone/>
            </a:pPr>
            <a:endParaRPr lang="cs-CZ" dirty="0" smtClean="0"/>
          </a:p>
          <a:p>
            <a:pPr eaLnBrk="1" hangingPunct="1">
              <a:buFont typeface="Arial" charset="0"/>
              <a:buNone/>
            </a:pPr>
            <a:endParaRPr lang="cs-CZ" dirty="0" smtClean="0"/>
          </a:p>
          <a:p>
            <a:pPr algn="r" eaLnBrk="1" hangingPunct="1">
              <a:buFont typeface="Arial" charset="0"/>
              <a:buNone/>
            </a:pPr>
            <a:r>
              <a:rPr lang="cs-CZ" i="1" dirty="0" smtClean="0"/>
              <a:t>„Žádná statistika není lepší než její surovina.“ </a:t>
            </a:r>
          </a:p>
          <a:p>
            <a:pPr algn="r" eaLnBrk="1" hangingPunct="1">
              <a:buFont typeface="Arial" charset="0"/>
              <a:buNone/>
            </a:pPr>
            <a:r>
              <a:rPr lang="cs-CZ" sz="2000" i="1" dirty="0" smtClean="0"/>
              <a:t>(</a:t>
            </a:r>
            <a:r>
              <a:rPr lang="cs-CZ" sz="2000" i="1" dirty="0" err="1" smtClean="0"/>
              <a:t>Swoboda</a:t>
            </a:r>
            <a:r>
              <a:rPr lang="cs-CZ" sz="2000" i="1" dirty="0" smtClean="0"/>
              <a:t>, 1977:133)</a:t>
            </a:r>
          </a:p>
        </p:txBody>
      </p:sp>
      <p:sp>
        <p:nvSpPr>
          <p:cNvPr id="52227" name="TextovéPole 3"/>
          <p:cNvSpPr txBox="1">
            <a:spLocks noChangeArrowheads="1"/>
          </p:cNvSpPr>
          <p:nvPr/>
        </p:nvSpPr>
        <p:spPr bwMode="auto">
          <a:xfrm>
            <a:off x="3779838" y="2205038"/>
            <a:ext cx="1646605" cy="523220"/>
          </a:xfrm>
          <a:prstGeom prst="rect">
            <a:avLst/>
          </a:prstGeom>
          <a:noFill/>
          <a:ln w="9525">
            <a:noFill/>
            <a:miter lim="800000"/>
            <a:headEnd/>
            <a:tailEnd/>
          </a:ln>
        </p:spPr>
        <p:txBody>
          <a:bodyPr wrap="none">
            <a:spAutoFit/>
          </a:bodyPr>
          <a:lstStyle/>
          <a:p>
            <a:r>
              <a:rPr lang="cs-CZ" sz="2800" dirty="0" smtClean="0">
                <a:latin typeface="Calibri" pitchFamily="34" charset="0"/>
              </a:rPr>
              <a:t>18.9.2014</a:t>
            </a:r>
            <a:endParaRPr lang="cs-CZ" sz="2800" dirty="0">
              <a:latin typeface="Calibri"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994122"/>
          </a:xfrm>
        </p:spPr>
        <p:txBody>
          <a:bodyPr/>
          <a:lstStyle/>
          <a:p>
            <a:r>
              <a:rPr lang="cs-CZ" dirty="0" smtClean="0"/>
              <a:t>Zadání</a:t>
            </a:r>
            <a:endParaRPr lang="cs-CZ" dirty="0"/>
          </a:p>
        </p:txBody>
      </p:sp>
      <p:sp>
        <p:nvSpPr>
          <p:cNvPr id="3" name="Zástupný symbol pro obsah 2"/>
          <p:cNvSpPr>
            <a:spLocks noGrp="1"/>
          </p:cNvSpPr>
          <p:nvPr>
            <p:ph sz="quarter" idx="1"/>
          </p:nvPr>
        </p:nvSpPr>
        <p:spPr>
          <a:xfrm>
            <a:off x="395536" y="1340768"/>
            <a:ext cx="8229600" cy="4525963"/>
          </a:xfrm>
        </p:spPr>
        <p:txBody>
          <a:bodyPr/>
          <a:lstStyle/>
          <a:p>
            <a:pPr>
              <a:buNone/>
            </a:pPr>
            <a:r>
              <a:rPr lang="cs-CZ" dirty="0" smtClean="0">
                <a:latin typeface="Calibri" pitchFamily="34" charset="0"/>
                <a:cs typeface="Calibri" pitchFamily="34" charset="0"/>
              </a:rPr>
              <a:t>	Představte si, že před zavedením školného si vás MŠMT pověřilo, abyste výzkumem zjistili postoje těch osob, kterých se to nejvíc dotkne, tedy studentů, resp. jejich rodin. Ministerstvo bude nejvíce zajímat, jak se postoje studentů ke školnému budou lišit:</a:t>
            </a:r>
          </a:p>
          <a:p>
            <a:pPr lvl="1"/>
            <a:r>
              <a:rPr lang="cs-CZ" dirty="0" smtClean="0">
                <a:latin typeface="Calibri" pitchFamily="34" charset="0"/>
                <a:cs typeface="Calibri" pitchFamily="34" charset="0"/>
              </a:rPr>
              <a:t>Podle </a:t>
            </a:r>
            <a:r>
              <a:rPr lang="cs-CZ" dirty="0" err="1" smtClean="0">
                <a:latin typeface="Calibri" pitchFamily="34" charset="0"/>
                <a:cs typeface="Calibri" pitchFamily="34" charset="0"/>
              </a:rPr>
              <a:t>socio</a:t>
            </a:r>
            <a:r>
              <a:rPr lang="cs-CZ" dirty="0" smtClean="0">
                <a:latin typeface="Calibri" pitchFamily="34" charset="0"/>
                <a:cs typeface="Calibri" pitchFamily="34" charset="0"/>
              </a:rPr>
              <a:t>-ekonomického postavení rodiny dotazovaných</a:t>
            </a:r>
          </a:p>
          <a:p>
            <a:pPr lvl="1"/>
            <a:r>
              <a:rPr lang="cs-CZ" dirty="0" smtClean="0">
                <a:latin typeface="Calibri" pitchFamily="34" charset="0"/>
                <a:cs typeface="Calibri" pitchFamily="34" charset="0"/>
              </a:rPr>
              <a:t>Podle představ respondentů o sociální spravedlnosti</a:t>
            </a:r>
          </a:p>
          <a:p>
            <a:pPr lvl="1"/>
            <a:r>
              <a:rPr lang="cs-CZ" dirty="0" smtClean="0">
                <a:latin typeface="Calibri" pitchFamily="34" charset="0"/>
                <a:cs typeface="Calibri" pitchFamily="34" charset="0"/>
              </a:rPr>
              <a:t>Podle dalších relevantních kritérií, které mohou mít vliv na postoje ke školnému (ministerstvo zde spoléhá na vaši odbornou erudici).</a:t>
            </a:r>
            <a:endParaRPr lang="cs-CZ" dirty="0">
              <a:latin typeface="Calibri" pitchFamily="34" charset="0"/>
              <a:cs typeface="Calibri"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994122"/>
          </a:xfrm>
        </p:spPr>
        <p:txBody>
          <a:bodyPr/>
          <a:lstStyle/>
          <a:p>
            <a:r>
              <a:rPr lang="cs-CZ" dirty="0" smtClean="0"/>
              <a:t>Úkol na další hodinu (na 2.10.)</a:t>
            </a:r>
            <a:endParaRPr lang="cs-CZ" dirty="0"/>
          </a:p>
        </p:txBody>
      </p:sp>
      <p:sp>
        <p:nvSpPr>
          <p:cNvPr id="3" name="Zástupný symbol pro obsah 2"/>
          <p:cNvSpPr>
            <a:spLocks noGrp="1"/>
          </p:cNvSpPr>
          <p:nvPr>
            <p:ph sz="quarter" idx="1"/>
          </p:nvPr>
        </p:nvSpPr>
        <p:spPr>
          <a:xfrm>
            <a:off x="395536" y="1340768"/>
            <a:ext cx="8229600" cy="4525963"/>
          </a:xfrm>
        </p:spPr>
        <p:txBody>
          <a:bodyPr>
            <a:normAutofit/>
          </a:bodyPr>
          <a:lstStyle/>
          <a:p>
            <a:pPr>
              <a:buNone/>
            </a:pPr>
            <a:r>
              <a:rPr lang="cs-CZ" dirty="0" smtClean="0">
                <a:latin typeface="Calibri" pitchFamily="34" charset="0"/>
                <a:cs typeface="Calibri" pitchFamily="34" charset="0"/>
              </a:rPr>
              <a:t>1. P</a:t>
            </a:r>
            <a:r>
              <a:rPr lang="cs-CZ" dirty="0" smtClean="0">
                <a:latin typeface="Calibri" pitchFamily="34" charset="0"/>
                <a:cs typeface="Calibri" pitchFamily="34" charset="0"/>
              </a:rPr>
              <a:t>řečtěte si </a:t>
            </a:r>
            <a:r>
              <a:rPr lang="cs-CZ" dirty="0" smtClean="0">
                <a:latin typeface="Calibri" pitchFamily="34" charset="0"/>
                <a:cs typeface="Calibri" pitchFamily="34" charset="0"/>
              </a:rPr>
              <a:t>první kapitolu </a:t>
            </a:r>
            <a:r>
              <a:rPr lang="cs-CZ" dirty="0" smtClean="0">
                <a:latin typeface="Calibri" pitchFamily="34" charset="0"/>
                <a:cs typeface="Calibri" pitchFamily="34" charset="0"/>
              </a:rPr>
              <a:t>z: </a:t>
            </a:r>
          </a:p>
          <a:p>
            <a:pPr>
              <a:buNone/>
            </a:pPr>
            <a:r>
              <a:rPr lang="cs-CZ" dirty="0" smtClean="0">
                <a:latin typeface="Calibri" pitchFamily="34" charset="0"/>
                <a:cs typeface="Calibri" pitchFamily="34" charset="0"/>
              </a:rPr>
              <a:t>	</a:t>
            </a:r>
            <a:r>
              <a:rPr lang="cs-CZ" dirty="0" err="1" smtClean="0">
                <a:latin typeface="Calibri" pitchFamily="34" charset="0"/>
                <a:cs typeface="Calibri" pitchFamily="34" charset="0"/>
              </a:rPr>
              <a:t>Babbie</a:t>
            </a:r>
            <a:r>
              <a:rPr lang="cs-CZ" dirty="0" smtClean="0">
                <a:latin typeface="Calibri" pitchFamily="34" charset="0"/>
                <a:cs typeface="Calibri" pitchFamily="34" charset="0"/>
              </a:rPr>
              <a:t>, E.: </a:t>
            </a:r>
            <a:r>
              <a:rPr lang="cs-CZ" i="1" dirty="0" err="1" smtClean="0">
                <a:latin typeface="Calibri" pitchFamily="34" charset="0"/>
                <a:cs typeface="Calibri" pitchFamily="34" charset="0"/>
              </a:rPr>
              <a:t>The</a:t>
            </a:r>
            <a:r>
              <a:rPr lang="cs-CZ" i="1" dirty="0" smtClean="0">
                <a:latin typeface="Calibri" pitchFamily="34" charset="0"/>
                <a:cs typeface="Calibri" pitchFamily="34" charset="0"/>
              </a:rPr>
              <a:t> </a:t>
            </a:r>
            <a:r>
              <a:rPr lang="cs-CZ" i="1" dirty="0" err="1" smtClean="0">
                <a:latin typeface="Calibri" pitchFamily="34" charset="0"/>
                <a:cs typeface="Calibri" pitchFamily="34" charset="0"/>
              </a:rPr>
              <a:t>Practise</a:t>
            </a:r>
            <a:r>
              <a:rPr lang="cs-CZ" i="1" dirty="0" smtClean="0">
                <a:latin typeface="Calibri" pitchFamily="34" charset="0"/>
                <a:cs typeface="Calibri" pitchFamily="34" charset="0"/>
              </a:rPr>
              <a:t> </a:t>
            </a:r>
            <a:r>
              <a:rPr lang="cs-CZ" i="1" dirty="0" err="1" smtClean="0">
                <a:latin typeface="Calibri" pitchFamily="34" charset="0"/>
                <a:cs typeface="Calibri" pitchFamily="34" charset="0"/>
              </a:rPr>
              <a:t>of</a:t>
            </a:r>
            <a:r>
              <a:rPr lang="cs-CZ" i="1" dirty="0" smtClean="0">
                <a:latin typeface="Calibri" pitchFamily="34" charset="0"/>
                <a:cs typeface="Calibri" pitchFamily="34" charset="0"/>
              </a:rPr>
              <a:t> </a:t>
            </a:r>
            <a:r>
              <a:rPr lang="cs-CZ" i="1" dirty="0" err="1" smtClean="0">
                <a:latin typeface="Calibri" pitchFamily="34" charset="0"/>
                <a:cs typeface="Calibri" pitchFamily="34" charset="0"/>
              </a:rPr>
              <a:t>Social</a:t>
            </a:r>
            <a:r>
              <a:rPr lang="cs-CZ" i="1" dirty="0" smtClean="0">
                <a:latin typeface="Calibri" pitchFamily="34" charset="0"/>
                <a:cs typeface="Calibri" pitchFamily="34" charset="0"/>
              </a:rPr>
              <a:t> </a:t>
            </a:r>
            <a:r>
              <a:rPr lang="cs-CZ" i="1" dirty="0" err="1" smtClean="0">
                <a:latin typeface="Calibri" pitchFamily="34" charset="0"/>
                <a:cs typeface="Calibri" pitchFamily="34" charset="0"/>
              </a:rPr>
              <a:t>Research</a:t>
            </a:r>
            <a:r>
              <a:rPr lang="cs-CZ" dirty="0" smtClean="0">
                <a:latin typeface="Calibri" pitchFamily="34" charset="0"/>
                <a:cs typeface="Calibri" pitchFamily="34" charset="0"/>
              </a:rPr>
              <a:t>. </a:t>
            </a:r>
            <a:r>
              <a:rPr lang="cs-CZ" dirty="0" err="1" smtClean="0">
                <a:latin typeface="Calibri" pitchFamily="34" charset="0"/>
                <a:cs typeface="Calibri" pitchFamily="34" charset="0"/>
              </a:rPr>
              <a:t>Cengage</a:t>
            </a:r>
            <a:r>
              <a:rPr lang="cs-CZ" dirty="0" smtClean="0">
                <a:latin typeface="Calibri" pitchFamily="34" charset="0"/>
                <a:cs typeface="Calibri" pitchFamily="34" charset="0"/>
              </a:rPr>
              <a:t> </a:t>
            </a:r>
            <a:r>
              <a:rPr lang="cs-CZ" dirty="0" err="1" smtClean="0">
                <a:latin typeface="Calibri" pitchFamily="34" charset="0"/>
                <a:cs typeface="Calibri" pitchFamily="34" charset="0"/>
              </a:rPr>
              <a:t>Learning</a:t>
            </a:r>
            <a:r>
              <a:rPr lang="cs-CZ" dirty="0" smtClean="0">
                <a:latin typeface="Calibri" pitchFamily="34" charset="0"/>
                <a:cs typeface="Calibri" pitchFamily="34" charset="0"/>
              </a:rPr>
              <a:t>, </a:t>
            </a:r>
            <a:r>
              <a:rPr lang="cs-CZ" dirty="0" err="1" smtClean="0">
                <a:latin typeface="Calibri" pitchFamily="34" charset="0"/>
                <a:cs typeface="Calibri" pitchFamily="34" charset="0"/>
              </a:rPr>
              <a:t>Wadsworth</a:t>
            </a:r>
            <a:r>
              <a:rPr lang="cs-CZ" dirty="0" smtClean="0">
                <a:latin typeface="Calibri" pitchFamily="34" charset="0"/>
                <a:cs typeface="Calibri" pitchFamily="34" charset="0"/>
              </a:rPr>
              <a:t> 2010, 2007. </a:t>
            </a:r>
            <a:r>
              <a:rPr lang="cs-CZ" dirty="0" smtClean="0">
                <a:latin typeface="Calibri" pitchFamily="34" charset="0"/>
                <a:cs typeface="Calibri" pitchFamily="34" charset="0"/>
              </a:rPr>
              <a:t>Vybraný </a:t>
            </a:r>
            <a:r>
              <a:rPr lang="cs-CZ" dirty="0" smtClean="0">
                <a:latin typeface="Calibri" pitchFamily="34" charset="0"/>
                <a:cs typeface="Calibri" pitchFamily="34" charset="0"/>
              </a:rPr>
              <a:t>rozsah: str. 3-30. </a:t>
            </a:r>
            <a:endParaRPr lang="cs-CZ" dirty="0" smtClean="0">
              <a:latin typeface="Calibri" pitchFamily="34" charset="0"/>
              <a:cs typeface="Calibri" pitchFamily="34" charset="0"/>
            </a:endParaRPr>
          </a:p>
          <a:p>
            <a:pPr>
              <a:buNone/>
            </a:pPr>
            <a:r>
              <a:rPr lang="cs-CZ" dirty="0" smtClean="0">
                <a:latin typeface="Calibri" pitchFamily="34" charset="0"/>
                <a:cs typeface="Calibri" pitchFamily="34" charset="0"/>
              </a:rPr>
              <a:t>	Kniha </a:t>
            </a:r>
            <a:r>
              <a:rPr lang="cs-CZ" dirty="0" smtClean="0">
                <a:latin typeface="Calibri" pitchFamily="34" charset="0"/>
                <a:cs typeface="Calibri" pitchFamily="34" charset="0"/>
              </a:rPr>
              <a:t>je dostupná v knihovně ESF. </a:t>
            </a:r>
            <a:endParaRPr lang="cs-CZ" dirty="0" smtClean="0">
              <a:latin typeface="Calibri" pitchFamily="34" charset="0"/>
              <a:cs typeface="Calibri" pitchFamily="34" charset="0"/>
            </a:endParaRPr>
          </a:p>
          <a:p>
            <a:pPr>
              <a:buNone/>
            </a:pPr>
            <a:r>
              <a:rPr lang="cs-CZ" dirty="0" smtClean="0">
                <a:latin typeface="Calibri" pitchFamily="34" charset="0"/>
                <a:cs typeface="Calibri" pitchFamily="34" charset="0"/>
              </a:rPr>
              <a:t>2. Připravte si </a:t>
            </a:r>
            <a:r>
              <a:rPr lang="cs-CZ" dirty="0" smtClean="0">
                <a:latin typeface="Calibri" pitchFamily="34" charset="0"/>
                <a:cs typeface="Calibri" pitchFamily="34" charset="0"/>
              </a:rPr>
              <a:t>krátkou ukázku výzkumného problému na základě Vašich vlastních příkladů empirické práce (buď plánované diplomky či již minulých závěrečných prací) </a:t>
            </a:r>
            <a:r>
              <a:rPr lang="cs-CZ" dirty="0" smtClean="0">
                <a:latin typeface="Calibri" pitchFamily="34" charset="0"/>
                <a:cs typeface="Calibri" pitchFamily="34" charset="0"/>
              </a:rPr>
              <a:t/>
            </a:r>
            <a:br>
              <a:rPr lang="cs-CZ" dirty="0" smtClean="0">
                <a:latin typeface="Calibri" pitchFamily="34" charset="0"/>
                <a:cs typeface="Calibri" pitchFamily="34" charset="0"/>
              </a:rPr>
            </a:br>
            <a:r>
              <a:rPr lang="cs-CZ" dirty="0" smtClean="0">
                <a:latin typeface="Calibri" pitchFamily="34" charset="0"/>
                <a:cs typeface="Calibri" pitchFamily="34" charset="0"/>
              </a:rPr>
              <a:t>a </a:t>
            </a:r>
            <a:r>
              <a:rPr lang="cs-CZ" dirty="0" smtClean="0">
                <a:latin typeface="Calibri" pitchFamily="34" charset="0"/>
                <a:cs typeface="Calibri" pitchFamily="34" charset="0"/>
              </a:rPr>
              <a:t>to ve </a:t>
            </a:r>
            <a:r>
              <a:rPr lang="cs-CZ" dirty="0" smtClean="0">
                <a:latin typeface="Calibri" pitchFamily="34" charset="0"/>
                <a:cs typeface="Calibri" pitchFamily="34" charset="0"/>
              </a:rPr>
              <a:t>struktuře, </a:t>
            </a:r>
            <a:r>
              <a:rPr lang="cs-CZ" dirty="0" smtClean="0">
                <a:latin typeface="Calibri" pitchFamily="34" charset="0"/>
                <a:cs typeface="Calibri" pitchFamily="34" charset="0"/>
              </a:rPr>
              <a:t>jak je uvedeno na </a:t>
            </a:r>
            <a:r>
              <a:rPr lang="cs-CZ" dirty="0" smtClean="0">
                <a:latin typeface="Calibri" pitchFamily="34" charset="0"/>
                <a:cs typeface="Calibri" pitchFamily="34" charset="0"/>
              </a:rPr>
              <a:t>snímku </a:t>
            </a:r>
            <a:r>
              <a:rPr lang="cs-CZ" dirty="0" smtClean="0">
                <a:latin typeface="Calibri" pitchFamily="34" charset="0"/>
                <a:cs typeface="Calibri" pitchFamily="34" charset="0"/>
              </a:rPr>
              <a:t>č. </a:t>
            </a:r>
            <a:r>
              <a:rPr lang="cs-CZ" dirty="0" smtClean="0">
                <a:latin typeface="Calibri" pitchFamily="34" charset="0"/>
                <a:cs typeface="Calibri" pitchFamily="34" charset="0"/>
              </a:rPr>
              <a:t>3.</a:t>
            </a:r>
            <a:endParaRPr lang="cs-CZ" dirty="0">
              <a:latin typeface="Calibri" pitchFamily="34" charset="0"/>
              <a:cs typeface="Calibri"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smtClean="0"/>
              <a:t>Doporučená literatura</a:t>
            </a:r>
            <a:endParaRPr lang="cs-CZ" dirty="0"/>
          </a:p>
        </p:txBody>
      </p:sp>
      <p:sp>
        <p:nvSpPr>
          <p:cNvPr id="3" name="Zástupný symbol pro obsah 2"/>
          <p:cNvSpPr>
            <a:spLocks noGrp="1"/>
          </p:cNvSpPr>
          <p:nvPr>
            <p:ph sz="quarter" idx="1"/>
          </p:nvPr>
        </p:nvSpPr>
        <p:spPr/>
        <p:txBody>
          <a:bodyPr>
            <a:normAutofit fontScale="92500" lnSpcReduction="20000"/>
          </a:bodyPr>
          <a:lstStyle/>
          <a:p>
            <a:r>
              <a:rPr lang="cs-CZ" dirty="0" err="1" smtClean="0">
                <a:latin typeface="Calibri" pitchFamily="34" charset="0"/>
              </a:rPr>
              <a:t>Disman</a:t>
            </a:r>
            <a:r>
              <a:rPr lang="cs-CZ" dirty="0" smtClean="0">
                <a:latin typeface="Calibri" pitchFamily="34" charset="0"/>
              </a:rPr>
              <a:t>, M.: </a:t>
            </a:r>
            <a:r>
              <a:rPr lang="cs-CZ" i="1" dirty="0" smtClean="0">
                <a:latin typeface="Calibri" pitchFamily="34" charset="0"/>
              </a:rPr>
              <a:t>Jak se vyrábí sociologická znalost. </a:t>
            </a:r>
            <a:r>
              <a:rPr lang="cs-CZ" dirty="0" smtClean="0">
                <a:latin typeface="Calibri" pitchFamily="34" charset="0"/>
              </a:rPr>
              <a:t>Karolinum, Praha 2009 (či starší vydání).</a:t>
            </a:r>
          </a:p>
          <a:p>
            <a:r>
              <a:rPr lang="cs-CZ" dirty="0" err="1" smtClean="0">
                <a:latin typeface="Calibri" pitchFamily="34" charset="0"/>
              </a:rPr>
              <a:t>Punch</a:t>
            </a:r>
            <a:r>
              <a:rPr lang="cs-CZ" dirty="0" smtClean="0">
                <a:latin typeface="Calibri" pitchFamily="34" charset="0"/>
              </a:rPr>
              <a:t>, K.F.: </a:t>
            </a:r>
            <a:r>
              <a:rPr lang="cs-CZ" i="1" dirty="0" smtClean="0">
                <a:latin typeface="Calibri" pitchFamily="34" charset="0"/>
              </a:rPr>
              <a:t>Základy kvantitativního šetření</a:t>
            </a:r>
            <a:r>
              <a:rPr lang="cs-CZ" dirty="0" smtClean="0">
                <a:latin typeface="Calibri" pitchFamily="34" charset="0"/>
              </a:rPr>
              <a:t>. Portál, Praha 2008.</a:t>
            </a:r>
          </a:p>
          <a:p>
            <a:r>
              <a:rPr lang="cs-CZ" dirty="0" err="1" smtClean="0">
                <a:latin typeface="Calibri" pitchFamily="34" charset="0"/>
              </a:rPr>
              <a:t>Surynek</a:t>
            </a:r>
            <a:r>
              <a:rPr lang="cs-CZ" dirty="0" smtClean="0">
                <a:latin typeface="Calibri" pitchFamily="34" charset="0"/>
              </a:rPr>
              <a:t>, A., Komárková, R., Kašparová, E.: </a:t>
            </a:r>
          </a:p>
          <a:p>
            <a:pPr>
              <a:buNone/>
            </a:pPr>
            <a:r>
              <a:rPr lang="cs-CZ" i="1" dirty="0" smtClean="0">
                <a:latin typeface="Calibri" pitchFamily="34" charset="0"/>
              </a:rPr>
              <a:t>	Základy sociologického výzkumu.</a:t>
            </a:r>
            <a:r>
              <a:rPr lang="cs-CZ" dirty="0" smtClean="0">
                <a:latin typeface="Calibri" pitchFamily="34" charset="0"/>
              </a:rPr>
              <a:t> Management </a:t>
            </a:r>
            <a:r>
              <a:rPr lang="cs-CZ" dirty="0" err="1" smtClean="0">
                <a:latin typeface="Calibri" pitchFamily="34" charset="0"/>
              </a:rPr>
              <a:t>Press</a:t>
            </a:r>
            <a:r>
              <a:rPr lang="cs-CZ" dirty="0" smtClean="0">
                <a:latin typeface="Calibri" pitchFamily="34" charset="0"/>
              </a:rPr>
              <a:t>, Praha 2001.</a:t>
            </a:r>
          </a:p>
          <a:p>
            <a:r>
              <a:rPr lang="cs-CZ" dirty="0" smtClean="0"/>
              <a:t>Šanderová, J.: </a:t>
            </a:r>
            <a:r>
              <a:rPr lang="cs-CZ" i="1" dirty="0" smtClean="0"/>
              <a:t>Jak číst a psát odborný text ve společenských vědách: několik zásad pro začátečníky</a:t>
            </a:r>
            <a:r>
              <a:rPr lang="cs-CZ" dirty="0" smtClean="0"/>
              <a:t>. Slon, Praha 2005. </a:t>
            </a:r>
            <a:endParaRPr lang="cs-CZ" dirty="0" smtClean="0">
              <a:latin typeface="Calibri" pitchFamily="34" charset="0"/>
            </a:endParaRPr>
          </a:p>
          <a:p>
            <a:pPr>
              <a:buNone/>
            </a:pPr>
            <a:endParaRPr lang="cs-CZ" dirty="0" smtClean="0">
              <a:latin typeface="Calibri" pitchFamily="34" charset="0"/>
            </a:endParaRPr>
          </a:p>
          <a:p>
            <a:endParaRPr lang="cs-CZ" dirty="0" smtClean="0"/>
          </a:p>
          <a:p>
            <a:endParaRPr lang="cs-CZ"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8313" y="981075"/>
            <a:ext cx="8229600" cy="1143000"/>
          </a:xfrm>
        </p:spPr>
        <p:txBody>
          <a:bodyPr rtlCol="0">
            <a:normAutofit fontScale="90000"/>
          </a:bodyPr>
          <a:lstStyle/>
          <a:p>
            <a:pPr eaLnBrk="1" fontAlgn="auto" hangingPunct="1">
              <a:spcAft>
                <a:spcPts val="0"/>
              </a:spcAft>
              <a:defRPr/>
            </a:pPr>
            <a:r>
              <a:rPr lang="cs-CZ" b="1" dirty="0" smtClean="0">
                <a:solidFill>
                  <a:srgbClr val="0070C0"/>
                </a:solidFill>
              </a:rPr>
              <a:t/>
            </a:r>
            <a:br>
              <a:rPr lang="cs-CZ" b="1" dirty="0" smtClean="0">
                <a:solidFill>
                  <a:srgbClr val="0070C0"/>
                </a:solidFill>
              </a:rPr>
            </a:br>
            <a:r>
              <a:rPr lang="cs-CZ" b="1" dirty="0" smtClean="0">
                <a:solidFill>
                  <a:srgbClr val="0070C0"/>
                </a:solidFill>
              </a:rPr>
              <a:t/>
            </a:r>
            <a:br>
              <a:rPr lang="cs-CZ" b="1" dirty="0" smtClean="0">
                <a:solidFill>
                  <a:srgbClr val="0070C0"/>
                </a:solidFill>
              </a:rPr>
            </a:br>
            <a:r>
              <a:rPr lang="cs-CZ" b="1" dirty="0" smtClean="0">
                <a:solidFill>
                  <a:srgbClr val="0070C0"/>
                </a:solidFill>
              </a:rPr>
              <a:t/>
            </a:r>
            <a:br>
              <a:rPr lang="cs-CZ" b="1" dirty="0" smtClean="0">
                <a:solidFill>
                  <a:srgbClr val="0070C0"/>
                </a:solidFill>
              </a:rPr>
            </a:br>
            <a:r>
              <a:rPr lang="cs-CZ" b="1" dirty="0" smtClean="0">
                <a:solidFill>
                  <a:srgbClr val="0070C0"/>
                </a:solidFill>
              </a:rPr>
              <a:t/>
            </a:r>
            <a:br>
              <a:rPr lang="cs-CZ" b="1" dirty="0" smtClean="0">
                <a:solidFill>
                  <a:srgbClr val="0070C0"/>
                </a:solidFill>
              </a:rPr>
            </a:br>
            <a:r>
              <a:rPr lang="cs-CZ" b="1" dirty="0" smtClean="0">
                <a:solidFill>
                  <a:srgbClr val="0070C0"/>
                </a:solidFill>
              </a:rPr>
              <a:t/>
            </a:r>
            <a:br>
              <a:rPr lang="cs-CZ" b="1" dirty="0" smtClean="0">
                <a:solidFill>
                  <a:srgbClr val="0070C0"/>
                </a:solidFill>
              </a:rPr>
            </a:br>
            <a:r>
              <a:rPr lang="cs-CZ" b="1" dirty="0" smtClean="0">
                <a:solidFill>
                  <a:srgbClr val="0070C0"/>
                </a:solidFill>
              </a:rPr>
              <a:t>Volba a formulace   </a:t>
            </a:r>
            <a:br>
              <a:rPr lang="cs-CZ" b="1" dirty="0" smtClean="0">
                <a:solidFill>
                  <a:srgbClr val="0070C0"/>
                </a:solidFill>
              </a:rPr>
            </a:br>
            <a:r>
              <a:rPr lang="cs-CZ" b="1" dirty="0" smtClean="0">
                <a:solidFill>
                  <a:srgbClr val="0070C0"/>
                </a:solidFill>
              </a:rPr>
              <a:t>výzkumného problému</a:t>
            </a:r>
            <a:endParaRPr lang="cs-CZ" b="1" dirty="0">
              <a:solidFill>
                <a:srgbClr val="0070C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1026"/>
          <p:cNvSpPr>
            <a:spLocks noGrp="1" noChangeArrowheads="1"/>
          </p:cNvSpPr>
          <p:nvPr>
            <p:ph type="title"/>
          </p:nvPr>
        </p:nvSpPr>
        <p:spPr/>
        <p:txBody>
          <a:bodyPr rtlCol="0">
            <a:normAutofit fontScale="90000"/>
          </a:bodyPr>
          <a:lstStyle/>
          <a:p>
            <a:pPr eaLnBrk="1" fontAlgn="auto" hangingPunct="1">
              <a:spcAft>
                <a:spcPts val="0"/>
              </a:spcAft>
              <a:defRPr/>
            </a:pPr>
            <a:r>
              <a:rPr lang="cs-CZ" sz="4000" u="sng" dirty="0" smtClean="0"/>
              <a:t>Na začátku výzkumu se musíme rozhodnout</a:t>
            </a:r>
            <a:r>
              <a:rPr lang="cs-CZ" sz="4000" dirty="0" smtClean="0"/>
              <a:t>:</a:t>
            </a:r>
            <a:endParaRPr lang="cs-CZ" dirty="0"/>
          </a:p>
        </p:txBody>
      </p:sp>
      <p:sp>
        <p:nvSpPr>
          <p:cNvPr id="5123" name="Rectangle 1027"/>
          <p:cNvSpPr>
            <a:spLocks noGrp="1" noChangeArrowheads="1"/>
          </p:cNvSpPr>
          <p:nvPr>
            <p:ph idx="1"/>
          </p:nvPr>
        </p:nvSpPr>
        <p:spPr>
          <a:xfrm>
            <a:off x="684213" y="1628775"/>
            <a:ext cx="7772400" cy="3429000"/>
          </a:xfrm>
        </p:spPr>
        <p:txBody>
          <a:bodyPr/>
          <a:lstStyle/>
          <a:p>
            <a:pPr eaLnBrk="1" hangingPunct="1"/>
            <a:r>
              <a:rPr lang="cs-CZ" dirty="0" smtClean="0"/>
              <a:t>Co chceme zjistit – jaký bude účel a co 	bude cíl výzkumu?</a:t>
            </a:r>
          </a:p>
          <a:p>
            <a:pPr eaLnBrk="1" hangingPunct="1"/>
            <a:r>
              <a:rPr lang="cs-CZ" dirty="0" smtClean="0"/>
              <a:t>Musíme se rozhodnout, jaký typ informací/dat  nás bude zajímat </a:t>
            </a:r>
            <a:r>
              <a:rPr lang="cs-CZ" sz="2400" dirty="0" smtClean="0"/>
              <a:t>(kvalitativní x kvantifikovatelné)</a:t>
            </a:r>
            <a:r>
              <a:rPr lang="cs-CZ" dirty="0" smtClean="0"/>
              <a:t> ?</a:t>
            </a:r>
          </a:p>
          <a:p>
            <a:pPr eaLnBrk="1" hangingPunct="1"/>
            <a:r>
              <a:rPr lang="cs-CZ" dirty="0" smtClean="0"/>
              <a:t>Jak budeme data získávat?</a:t>
            </a:r>
          </a:p>
          <a:p>
            <a:pPr eaLnBrk="1" hangingPunct="1"/>
            <a:r>
              <a:rPr lang="cs-CZ" dirty="0" smtClean="0"/>
              <a:t>Jak budeme data analyzovat? </a:t>
            </a:r>
          </a:p>
          <a:p>
            <a:pPr eaLnBrk="1" hangingPunct="1"/>
            <a:endParaRPr lang="cs-CZ" dirty="0" smtClean="0"/>
          </a:p>
          <a:p>
            <a:pPr eaLnBrk="1" hangingPunct="1">
              <a:buFont typeface="Arial" charset="0"/>
              <a:buNone/>
            </a:pPr>
            <a:endParaRPr lang="cs-CZ" dirty="0" smtClean="0"/>
          </a:p>
        </p:txBody>
      </p:sp>
      <p:sp>
        <p:nvSpPr>
          <p:cNvPr id="5124" name="TextovéPole 3"/>
          <p:cNvSpPr txBox="1">
            <a:spLocks noChangeArrowheads="1"/>
          </p:cNvSpPr>
          <p:nvPr/>
        </p:nvSpPr>
        <p:spPr bwMode="auto">
          <a:xfrm>
            <a:off x="6804025" y="6165850"/>
            <a:ext cx="1938338" cy="400050"/>
          </a:xfrm>
          <a:prstGeom prst="rect">
            <a:avLst/>
          </a:prstGeom>
          <a:noFill/>
          <a:ln w="9525">
            <a:noFill/>
            <a:miter lim="800000"/>
            <a:headEnd/>
            <a:tailEnd/>
          </a:ln>
        </p:spPr>
        <p:txBody>
          <a:bodyPr wrap="none">
            <a:spAutoFit/>
          </a:bodyPr>
          <a:lstStyle/>
          <a:p>
            <a:r>
              <a:rPr lang="cs-CZ" sz="2000" i="1">
                <a:latin typeface="Calibri" pitchFamily="34" charset="0"/>
              </a:rPr>
              <a:t>Punch, K.F., 2008</a:t>
            </a: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rtlCol="0">
            <a:normAutofit fontScale="90000"/>
          </a:bodyPr>
          <a:lstStyle/>
          <a:p>
            <a:pPr eaLnBrk="1" fontAlgn="auto" hangingPunct="1">
              <a:spcAft>
                <a:spcPts val="0"/>
              </a:spcAft>
              <a:defRPr/>
            </a:pPr>
            <a:r>
              <a:rPr lang="cs-CZ" dirty="0" smtClean="0"/>
              <a:t> MODEL EMPIRICKÉ VĚDY</a:t>
            </a:r>
            <a:br>
              <a:rPr lang="cs-CZ" dirty="0" smtClean="0"/>
            </a:br>
            <a:endParaRPr lang="cs-CZ" dirty="0"/>
          </a:p>
        </p:txBody>
      </p:sp>
      <p:graphicFrame>
        <p:nvGraphicFramePr>
          <p:cNvPr id="4" name="Zástupný symbol pro obsah 3"/>
          <p:cNvGraphicFramePr>
            <a:graphicFrameLocks noGrp="1"/>
          </p:cNvGraphicFramePr>
          <p:nvPr>
            <p:ph idx="1"/>
          </p:nvPr>
        </p:nvGraphicFramePr>
        <p:xfrm>
          <a:off x="428596" y="1214422"/>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8313" y="404813"/>
            <a:ext cx="8229600" cy="1296987"/>
          </a:xfrm>
        </p:spPr>
        <p:txBody>
          <a:bodyPr rtlCol="0">
            <a:normAutofit fontScale="90000"/>
          </a:bodyPr>
          <a:lstStyle/>
          <a:p>
            <a:pPr eaLnBrk="1" fontAlgn="auto" hangingPunct="1">
              <a:spcAft>
                <a:spcPts val="0"/>
              </a:spcAft>
              <a:defRPr/>
            </a:pPr>
            <a:r>
              <a:rPr lang="cs-CZ" sz="3600" dirty="0"/>
              <a:t>LOGIKA POZNÁVACÍHO PROCESU V KVANTITATIVNÍM A KVALITATIVNÍM VÝZKUMU</a:t>
            </a:r>
            <a:r>
              <a:rPr lang="cs-CZ" b="1" dirty="0"/>
              <a:t/>
            </a:r>
            <a:br>
              <a:rPr lang="cs-CZ" b="1" dirty="0"/>
            </a:br>
            <a:endParaRPr lang="cs-CZ" dirty="0"/>
          </a:p>
        </p:txBody>
      </p:sp>
      <p:graphicFrame>
        <p:nvGraphicFramePr>
          <p:cNvPr id="4" name="Zástupný symbol pro obsah 3"/>
          <p:cNvGraphicFramePr>
            <a:graphicFrameLocks noGrp="1"/>
          </p:cNvGraphicFramePr>
          <p:nvPr>
            <p:ph idx="1"/>
          </p:nvPr>
        </p:nvGraphicFramePr>
        <p:xfrm>
          <a:off x="457200" y="1593850"/>
          <a:ext cx="8229600" cy="3693795"/>
        </p:xfrm>
        <a:graphic>
          <a:graphicData uri="http://schemas.openxmlformats.org/drawingml/2006/table">
            <a:tbl>
              <a:tblPr/>
              <a:tblGrid>
                <a:gridCol w="4114800"/>
                <a:gridCol w="4114800"/>
              </a:tblGrid>
              <a:tr h="3714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2000" b="1" i="0" u="none" strike="noStrike" cap="none" normalizeH="0" baseline="0" smtClean="0">
                          <a:ln>
                            <a:noFill/>
                          </a:ln>
                          <a:solidFill>
                            <a:srgbClr val="FFFFFF"/>
                          </a:solidFill>
                          <a:effectLst/>
                          <a:latin typeface="Calibri" pitchFamily="34" charset="0"/>
                        </a:rPr>
                        <a:t>DEDUKCE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2000" b="1" i="0" u="none" strike="noStrike" cap="none" normalizeH="0" baseline="0" smtClean="0">
                          <a:ln>
                            <a:noFill/>
                          </a:ln>
                          <a:solidFill>
                            <a:srgbClr val="FFFFFF"/>
                          </a:solidFill>
                          <a:effectLst/>
                          <a:latin typeface="Calibri" pitchFamily="34" charset="0"/>
                        </a:rPr>
                        <a:t>INDUKCE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3714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cs-CZ" sz="1200" b="0" i="0" u="none" strike="noStrike" cap="none" normalizeH="0" baseline="0" smtClean="0">
                        <a:ln>
                          <a:noFill/>
                        </a:ln>
                        <a:solidFill>
                          <a:srgbClr val="000000"/>
                        </a:solidFill>
                        <a:effectLst/>
                        <a:latin typeface="Times New Roman" pitchFamily="18" charset="0"/>
                        <a:cs typeface="Times New Roman" pitchFamily="18" charset="0"/>
                      </a:endParaRPr>
                    </a:p>
                  </a:txBody>
                  <a:tcPr marL="44450" marR="4445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cs-CZ" sz="1200" b="0" i="0" u="none" strike="noStrike" cap="none" normalizeH="0" baseline="0" smtClean="0">
                        <a:ln>
                          <a:noFill/>
                        </a:ln>
                        <a:solidFill>
                          <a:srgbClr val="000000"/>
                        </a:solidFill>
                        <a:effectLst/>
                        <a:latin typeface="Times New Roman" pitchFamily="18" charset="0"/>
                        <a:cs typeface="Times New Roman" pitchFamily="18" charset="0"/>
                      </a:endParaRPr>
                    </a:p>
                  </a:txBody>
                  <a:tcPr marL="44450" marR="4445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3714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1800" b="0" i="0" u="none" strike="noStrike" cap="none" normalizeH="0" baseline="0" smtClean="0">
                          <a:ln>
                            <a:noFill/>
                          </a:ln>
                          <a:solidFill>
                            <a:srgbClr val="000000"/>
                          </a:solidFill>
                          <a:effectLst/>
                          <a:latin typeface="Times New Roman" pitchFamily="18" charset="0"/>
                          <a:cs typeface="Times New Roman" pitchFamily="18" charset="0"/>
                        </a:rPr>
                        <a:t>Teorie</a:t>
                      </a:r>
                    </a:p>
                    <a:p>
                      <a:pPr marL="0" marR="0" lvl="0" indent="0" algn="ctr" defTabSz="914400" rtl="0" eaLnBrk="1" fontAlgn="base" latinLnBrk="0" hangingPunct="1">
                        <a:lnSpc>
                          <a:spcPct val="100000"/>
                        </a:lnSpc>
                        <a:spcBef>
                          <a:spcPct val="0"/>
                        </a:spcBef>
                        <a:spcAft>
                          <a:spcPct val="0"/>
                        </a:spcAft>
                        <a:buClrTx/>
                        <a:buSzTx/>
                        <a:buFontTx/>
                        <a:buNone/>
                        <a:tabLst/>
                      </a:pPr>
                      <a:r>
                        <a:rPr kumimoji="0" lang="cs-CZ" sz="1200" b="0" i="0" u="none" strike="noStrike" cap="none" normalizeH="0" baseline="0" smtClean="0">
                          <a:ln>
                            <a:noFill/>
                          </a:ln>
                          <a:solidFill>
                            <a:srgbClr val="000000"/>
                          </a:solidFill>
                          <a:effectLst/>
                          <a:latin typeface="Times New Roman" pitchFamily="18" charset="0"/>
                          <a:cs typeface="Times New Roman" pitchFamily="18" charset="0"/>
                        </a:rPr>
                        <a:t>▼</a:t>
                      </a:r>
                    </a:p>
                    <a:p>
                      <a:pPr marL="0" marR="0" lvl="0" indent="0" algn="ctr" defTabSz="914400" rtl="0" eaLnBrk="1" fontAlgn="base" latinLnBrk="0" hangingPunct="1">
                        <a:lnSpc>
                          <a:spcPct val="100000"/>
                        </a:lnSpc>
                        <a:spcBef>
                          <a:spcPct val="0"/>
                        </a:spcBef>
                        <a:spcAft>
                          <a:spcPct val="0"/>
                        </a:spcAft>
                        <a:buClrTx/>
                        <a:buSzTx/>
                        <a:buFontTx/>
                        <a:buNone/>
                        <a:tabLst/>
                      </a:pPr>
                      <a:r>
                        <a:rPr kumimoji="0" lang="cs-CZ" sz="1800" b="0" i="0" u="none" strike="noStrike" cap="none" normalizeH="0" baseline="0" smtClean="0">
                          <a:ln>
                            <a:noFill/>
                          </a:ln>
                          <a:solidFill>
                            <a:srgbClr val="000000"/>
                          </a:solidFill>
                          <a:effectLst/>
                          <a:latin typeface="Times New Roman" pitchFamily="18" charset="0"/>
                          <a:cs typeface="Times New Roman" pitchFamily="18" charset="0"/>
                        </a:rPr>
                        <a:t>Hypotézy</a:t>
                      </a:r>
                    </a:p>
                    <a:p>
                      <a:pPr marL="0" marR="0" lvl="0" indent="0" algn="ctr" defTabSz="914400" rtl="0" eaLnBrk="1" fontAlgn="base" latinLnBrk="0" hangingPunct="1">
                        <a:lnSpc>
                          <a:spcPct val="100000"/>
                        </a:lnSpc>
                        <a:spcBef>
                          <a:spcPct val="0"/>
                        </a:spcBef>
                        <a:spcAft>
                          <a:spcPct val="0"/>
                        </a:spcAft>
                        <a:buClrTx/>
                        <a:buSzTx/>
                        <a:buFontTx/>
                        <a:buNone/>
                        <a:tabLst/>
                      </a:pPr>
                      <a:r>
                        <a:rPr kumimoji="0" lang="cs-CZ" sz="1800" b="0" i="0" u="none" strike="noStrike" cap="none" normalizeH="0" baseline="0" smtClean="0">
                          <a:ln>
                            <a:noFill/>
                          </a:ln>
                          <a:solidFill>
                            <a:srgbClr val="000000"/>
                          </a:solidFill>
                          <a:effectLst/>
                          <a:latin typeface="Times New Roman" pitchFamily="18" charset="0"/>
                          <a:cs typeface="Times New Roman" pitchFamily="18" charset="0"/>
                        </a:rPr>
                        <a:t>▼</a:t>
                      </a:r>
                    </a:p>
                    <a:p>
                      <a:pPr marL="0" marR="0" lvl="0" indent="0" algn="ctr" defTabSz="914400" rtl="0" eaLnBrk="1" fontAlgn="base" latinLnBrk="0" hangingPunct="1">
                        <a:lnSpc>
                          <a:spcPct val="100000"/>
                        </a:lnSpc>
                        <a:spcBef>
                          <a:spcPct val="0"/>
                        </a:spcBef>
                        <a:spcAft>
                          <a:spcPct val="0"/>
                        </a:spcAft>
                        <a:buClrTx/>
                        <a:buSzTx/>
                        <a:buFontTx/>
                        <a:buNone/>
                        <a:tabLst/>
                      </a:pPr>
                      <a:r>
                        <a:rPr kumimoji="0" lang="cs-CZ" sz="1800" b="0" i="0" u="none" strike="noStrike" cap="none" normalizeH="0" baseline="0" smtClean="0">
                          <a:ln>
                            <a:noFill/>
                          </a:ln>
                          <a:solidFill>
                            <a:srgbClr val="000000"/>
                          </a:solidFill>
                          <a:effectLst/>
                          <a:latin typeface="Times New Roman" pitchFamily="18" charset="0"/>
                          <a:cs typeface="Times New Roman" pitchFamily="18" charset="0"/>
                        </a:rPr>
                        <a:t>Pozorování</a:t>
                      </a:r>
                    </a:p>
                    <a:p>
                      <a:pPr marL="0" marR="0" lvl="0" indent="0" algn="ctr" defTabSz="914400" rtl="0" eaLnBrk="1" fontAlgn="base" latinLnBrk="0" hangingPunct="1">
                        <a:lnSpc>
                          <a:spcPct val="100000"/>
                        </a:lnSpc>
                        <a:spcBef>
                          <a:spcPct val="0"/>
                        </a:spcBef>
                        <a:spcAft>
                          <a:spcPct val="0"/>
                        </a:spcAft>
                        <a:buClrTx/>
                        <a:buSzTx/>
                        <a:buFontTx/>
                        <a:buNone/>
                        <a:tabLst/>
                      </a:pPr>
                      <a:r>
                        <a:rPr kumimoji="0" lang="cs-CZ" sz="1800" b="0" i="0" u="none" strike="noStrike" cap="none" normalizeH="0" baseline="0" smtClean="0">
                          <a:ln>
                            <a:noFill/>
                          </a:ln>
                          <a:solidFill>
                            <a:srgbClr val="000000"/>
                          </a:solidFill>
                          <a:effectLst/>
                          <a:latin typeface="Times New Roman" pitchFamily="18" charset="0"/>
                          <a:cs typeface="Times New Roman" pitchFamily="18" charset="0"/>
                        </a:rPr>
                        <a:t>▼</a:t>
                      </a:r>
                    </a:p>
                    <a:p>
                      <a:pPr marL="0" marR="0" lvl="0" indent="0" algn="ctr" defTabSz="914400" rtl="0" eaLnBrk="1" fontAlgn="base" latinLnBrk="0" hangingPunct="1">
                        <a:lnSpc>
                          <a:spcPct val="100000"/>
                        </a:lnSpc>
                        <a:spcBef>
                          <a:spcPct val="0"/>
                        </a:spcBef>
                        <a:spcAft>
                          <a:spcPct val="0"/>
                        </a:spcAft>
                        <a:buClrTx/>
                        <a:buSzTx/>
                        <a:buFontTx/>
                        <a:buNone/>
                        <a:tabLst/>
                      </a:pPr>
                      <a:r>
                        <a:rPr kumimoji="0" lang="cs-CZ" sz="1800" b="0" i="0" u="none" strike="noStrike" cap="none" normalizeH="0" baseline="0" smtClean="0">
                          <a:ln>
                            <a:noFill/>
                          </a:ln>
                          <a:solidFill>
                            <a:srgbClr val="000000"/>
                          </a:solidFill>
                          <a:effectLst/>
                          <a:latin typeface="Times New Roman" pitchFamily="18" charset="0"/>
                          <a:cs typeface="Times New Roman" pitchFamily="18" charset="0"/>
                        </a:rPr>
                        <a:t>Přijaté/zamítnuté hypotézy</a:t>
                      </a:r>
                    </a:p>
                  </a:txBody>
                  <a:tcPr marL="44450" marR="4445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1800" b="0" i="0" u="none" strike="noStrike" cap="none" normalizeH="0" baseline="0" smtClean="0">
                          <a:ln>
                            <a:noFill/>
                          </a:ln>
                          <a:solidFill>
                            <a:srgbClr val="000000"/>
                          </a:solidFill>
                          <a:effectLst/>
                          <a:latin typeface="Times New Roman" pitchFamily="18" charset="0"/>
                          <a:cs typeface="Times New Roman" pitchFamily="18" charset="0"/>
                        </a:rPr>
                        <a:t>Pozorování</a:t>
                      </a:r>
                    </a:p>
                    <a:p>
                      <a:pPr marL="0" marR="0" lvl="0" indent="0" algn="ctr" defTabSz="914400" rtl="0" eaLnBrk="1" fontAlgn="base" latinLnBrk="0" hangingPunct="1">
                        <a:lnSpc>
                          <a:spcPct val="100000"/>
                        </a:lnSpc>
                        <a:spcBef>
                          <a:spcPct val="0"/>
                        </a:spcBef>
                        <a:spcAft>
                          <a:spcPct val="0"/>
                        </a:spcAft>
                        <a:buClrTx/>
                        <a:buSzTx/>
                        <a:buFontTx/>
                        <a:buNone/>
                        <a:tabLst/>
                      </a:pPr>
                      <a:r>
                        <a:rPr kumimoji="0" lang="cs-CZ" sz="1800" b="0" i="0" u="none" strike="noStrike" cap="none" normalizeH="0" baseline="0" smtClean="0">
                          <a:ln>
                            <a:noFill/>
                          </a:ln>
                          <a:solidFill>
                            <a:srgbClr val="000000"/>
                          </a:solidFill>
                          <a:effectLst/>
                          <a:latin typeface="Times New Roman" pitchFamily="18" charset="0"/>
                          <a:cs typeface="Times New Roman" pitchFamily="18" charset="0"/>
                        </a:rPr>
                        <a:t>▼</a:t>
                      </a:r>
                    </a:p>
                    <a:p>
                      <a:pPr marL="0" marR="0" lvl="0" indent="0" algn="ctr" defTabSz="914400" rtl="0" eaLnBrk="1" fontAlgn="base" latinLnBrk="0" hangingPunct="1">
                        <a:lnSpc>
                          <a:spcPct val="100000"/>
                        </a:lnSpc>
                        <a:spcBef>
                          <a:spcPct val="0"/>
                        </a:spcBef>
                        <a:spcAft>
                          <a:spcPct val="0"/>
                        </a:spcAft>
                        <a:buClrTx/>
                        <a:buSzTx/>
                        <a:buFontTx/>
                        <a:buNone/>
                        <a:tabLst/>
                      </a:pPr>
                      <a:r>
                        <a:rPr kumimoji="0" lang="cs-CZ" sz="1800" b="0" i="0" u="none" strike="noStrike" cap="none" normalizeH="0" baseline="0" smtClean="0">
                          <a:ln>
                            <a:noFill/>
                          </a:ln>
                          <a:solidFill>
                            <a:srgbClr val="000000"/>
                          </a:solidFill>
                          <a:effectLst/>
                          <a:latin typeface="Times New Roman" pitchFamily="18" charset="0"/>
                          <a:cs typeface="Times New Roman" pitchFamily="18" charset="0"/>
                        </a:rPr>
                        <a:t>Nalezené pravidelnosti</a:t>
                      </a:r>
                    </a:p>
                    <a:p>
                      <a:pPr marL="0" marR="0" lvl="0" indent="0" algn="ctr" defTabSz="914400" rtl="0" eaLnBrk="1" fontAlgn="base" latinLnBrk="0" hangingPunct="1">
                        <a:lnSpc>
                          <a:spcPct val="100000"/>
                        </a:lnSpc>
                        <a:spcBef>
                          <a:spcPct val="0"/>
                        </a:spcBef>
                        <a:spcAft>
                          <a:spcPct val="0"/>
                        </a:spcAft>
                        <a:buClrTx/>
                        <a:buSzTx/>
                        <a:buFontTx/>
                        <a:buNone/>
                        <a:tabLst/>
                      </a:pPr>
                      <a:r>
                        <a:rPr kumimoji="0" lang="cs-CZ" sz="1800" b="0" i="0" u="none" strike="noStrike" cap="none" normalizeH="0" baseline="0" smtClean="0">
                          <a:ln>
                            <a:noFill/>
                          </a:ln>
                          <a:solidFill>
                            <a:srgbClr val="000000"/>
                          </a:solidFill>
                          <a:effectLst/>
                          <a:latin typeface="Times New Roman" pitchFamily="18" charset="0"/>
                          <a:cs typeface="Times New Roman" pitchFamily="18" charset="0"/>
                        </a:rPr>
                        <a:t>▼</a:t>
                      </a:r>
                    </a:p>
                    <a:p>
                      <a:pPr marL="0" marR="0" lvl="0" indent="0" algn="ctr" defTabSz="914400" rtl="0" eaLnBrk="1" fontAlgn="base" latinLnBrk="0" hangingPunct="1">
                        <a:lnSpc>
                          <a:spcPct val="100000"/>
                        </a:lnSpc>
                        <a:spcBef>
                          <a:spcPct val="0"/>
                        </a:spcBef>
                        <a:spcAft>
                          <a:spcPct val="0"/>
                        </a:spcAft>
                        <a:buClrTx/>
                        <a:buSzTx/>
                        <a:buFontTx/>
                        <a:buNone/>
                        <a:tabLst/>
                      </a:pPr>
                      <a:r>
                        <a:rPr kumimoji="0" lang="cs-CZ" sz="1800" b="0" i="0" u="none" strike="noStrike" cap="none" normalizeH="0" baseline="0" smtClean="0">
                          <a:ln>
                            <a:noFill/>
                          </a:ln>
                          <a:solidFill>
                            <a:srgbClr val="000000"/>
                          </a:solidFill>
                          <a:effectLst/>
                          <a:latin typeface="Times New Roman" pitchFamily="18" charset="0"/>
                          <a:cs typeface="Times New Roman" pitchFamily="18" charset="0"/>
                        </a:rPr>
                        <a:t>Předběžné závěry</a:t>
                      </a:r>
                    </a:p>
                    <a:p>
                      <a:pPr marL="0" marR="0" lvl="0" indent="0" algn="ctr" defTabSz="914400" rtl="0" eaLnBrk="1" fontAlgn="base" latinLnBrk="0" hangingPunct="1">
                        <a:lnSpc>
                          <a:spcPct val="100000"/>
                        </a:lnSpc>
                        <a:spcBef>
                          <a:spcPct val="0"/>
                        </a:spcBef>
                        <a:spcAft>
                          <a:spcPct val="0"/>
                        </a:spcAft>
                        <a:buClrTx/>
                        <a:buSzTx/>
                        <a:buFontTx/>
                        <a:buNone/>
                        <a:tabLst/>
                      </a:pPr>
                      <a:r>
                        <a:rPr kumimoji="0" lang="cs-CZ" sz="1800" b="0" i="0" u="none" strike="noStrike" cap="none" normalizeH="0" baseline="0" smtClean="0">
                          <a:ln>
                            <a:noFill/>
                          </a:ln>
                          <a:solidFill>
                            <a:srgbClr val="000000"/>
                          </a:solidFill>
                          <a:effectLst/>
                          <a:latin typeface="Times New Roman" pitchFamily="18" charset="0"/>
                          <a:cs typeface="Times New Roman" pitchFamily="18" charset="0"/>
                        </a:rPr>
                        <a:t>▼</a:t>
                      </a:r>
                    </a:p>
                    <a:p>
                      <a:pPr marL="0" marR="0" lvl="0" indent="0" algn="ctr" defTabSz="914400" rtl="0" eaLnBrk="1" fontAlgn="base" latinLnBrk="0" hangingPunct="1">
                        <a:lnSpc>
                          <a:spcPct val="100000"/>
                        </a:lnSpc>
                        <a:spcBef>
                          <a:spcPct val="0"/>
                        </a:spcBef>
                        <a:spcAft>
                          <a:spcPct val="0"/>
                        </a:spcAft>
                        <a:buClrTx/>
                        <a:buSzTx/>
                        <a:buFontTx/>
                        <a:buNone/>
                        <a:tabLst/>
                      </a:pPr>
                      <a:r>
                        <a:rPr kumimoji="0" lang="cs-CZ" sz="1800" b="0" i="0" u="none" strike="noStrike" cap="none" normalizeH="0" baseline="0" smtClean="0">
                          <a:ln>
                            <a:noFill/>
                          </a:ln>
                          <a:solidFill>
                            <a:srgbClr val="000000"/>
                          </a:solidFill>
                          <a:effectLst/>
                          <a:latin typeface="Times New Roman" pitchFamily="18" charset="0"/>
                          <a:cs typeface="Times New Roman" pitchFamily="18" charset="0"/>
                        </a:rPr>
                        <a:t>Teorie</a:t>
                      </a:r>
                    </a:p>
                  </a:txBody>
                  <a:tcPr marL="44450" marR="4445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99853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cs-CZ" sz="1200" b="0" i="0" u="none" strike="noStrike" cap="none" normalizeH="0" baseline="0" smtClean="0">
                        <a:ln>
                          <a:noFill/>
                        </a:ln>
                        <a:solidFill>
                          <a:srgbClr val="000000"/>
                        </a:solidFill>
                        <a:effectLst/>
                        <a:latin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rgbClr val="000000"/>
                        </a:solidFill>
                        <a:effectLst/>
                        <a:latin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cs-CZ" sz="1800" b="0" i="0" u="none" strike="noStrike" cap="none" normalizeH="0" baseline="0" smtClean="0">
                          <a:ln>
                            <a:noFill/>
                          </a:ln>
                          <a:solidFill>
                            <a:srgbClr val="000000"/>
                          </a:solidFill>
                          <a:effectLst/>
                          <a:latin typeface="Times New Roman" pitchFamily="18" charset="0"/>
                          <a:cs typeface="Times New Roman" pitchFamily="18" charset="0"/>
                        </a:rPr>
                        <a:t>KVANTITATIVNÍ PŘÍSTUP</a:t>
                      </a:r>
                    </a:p>
                    <a:p>
                      <a:pPr marL="0" marR="0" lvl="0" indent="0" algn="ctr" defTabSz="914400" rtl="0" eaLnBrk="1" fontAlgn="base" latinLnBrk="0" hangingPunct="1">
                        <a:lnSpc>
                          <a:spcPct val="100000"/>
                        </a:lnSpc>
                        <a:spcBef>
                          <a:spcPct val="0"/>
                        </a:spcBef>
                        <a:spcAft>
                          <a:spcPct val="0"/>
                        </a:spcAft>
                        <a:buClrTx/>
                        <a:buSzTx/>
                        <a:buFontTx/>
                        <a:buNone/>
                        <a:tabLst/>
                      </a:pPr>
                      <a:r>
                        <a:rPr kumimoji="0" lang="cs-CZ" sz="1800" b="0" i="0" u="none" strike="noStrike" cap="none" normalizeH="0" baseline="0" smtClean="0">
                          <a:ln>
                            <a:noFill/>
                          </a:ln>
                          <a:solidFill>
                            <a:srgbClr val="000000"/>
                          </a:solidFill>
                          <a:effectLst/>
                          <a:latin typeface="Times New Roman" pitchFamily="18" charset="0"/>
                          <a:cs typeface="Times New Roman" pitchFamily="18" charset="0"/>
                        </a:rPr>
                        <a:t>(paradigma)</a:t>
                      </a:r>
                    </a:p>
                  </a:txBody>
                  <a:tcPr marL="44450" marR="4445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cs-CZ" sz="1200" b="0" i="0" u="none" strike="noStrike" cap="none" normalizeH="0" baseline="0" smtClean="0">
                        <a:ln>
                          <a:noFill/>
                        </a:ln>
                        <a:solidFill>
                          <a:srgbClr val="000000"/>
                        </a:solidFill>
                        <a:effectLst/>
                        <a:latin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rgbClr val="000000"/>
                        </a:solidFill>
                        <a:effectLst/>
                        <a:latin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cs-CZ" sz="1800" b="0" i="0" u="none" strike="noStrike" cap="none" normalizeH="0" baseline="0" smtClean="0">
                          <a:ln>
                            <a:noFill/>
                          </a:ln>
                          <a:solidFill>
                            <a:srgbClr val="000000"/>
                          </a:solidFill>
                          <a:effectLst/>
                          <a:latin typeface="Times New Roman" pitchFamily="18" charset="0"/>
                          <a:cs typeface="Times New Roman" pitchFamily="18" charset="0"/>
                        </a:rPr>
                        <a:t>KVALITATIVNÍ PŘÍSTUP</a:t>
                      </a:r>
                    </a:p>
                    <a:p>
                      <a:pPr marL="0" marR="0" lvl="0" indent="0" algn="ctr" defTabSz="914400" rtl="0" eaLnBrk="1" fontAlgn="base" latinLnBrk="0" hangingPunct="1">
                        <a:lnSpc>
                          <a:spcPct val="100000"/>
                        </a:lnSpc>
                        <a:spcBef>
                          <a:spcPct val="0"/>
                        </a:spcBef>
                        <a:spcAft>
                          <a:spcPct val="0"/>
                        </a:spcAft>
                        <a:buClrTx/>
                        <a:buSzTx/>
                        <a:buFontTx/>
                        <a:buNone/>
                        <a:tabLst/>
                      </a:pPr>
                      <a:r>
                        <a:rPr kumimoji="0" lang="cs-CZ" sz="1800" b="0" i="0" u="none" strike="noStrike" cap="none" normalizeH="0" baseline="0" smtClean="0">
                          <a:ln>
                            <a:noFill/>
                          </a:ln>
                          <a:solidFill>
                            <a:srgbClr val="000000"/>
                          </a:solidFill>
                          <a:effectLst/>
                          <a:latin typeface="Times New Roman" pitchFamily="18" charset="0"/>
                          <a:cs typeface="Times New Roman" pitchFamily="18" charset="0"/>
                        </a:rPr>
                        <a:t>(paradigma)</a:t>
                      </a:r>
                    </a:p>
                  </a:txBody>
                  <a:tcPr marL="44450" marR="4445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bl>
          </a:graphicData>
        </a:graphic>
      </p:graphicFrame>
      <p:sp>
        <p:nvSpPr>
          <p:cNvPr id="56339" name="TextovéPole 4"/>
          <p:cNvSpPr txBox="1">
            <a:spLocks noChangeArrowheads="1"/>
          </p:cNvSpPr>
          <p:nvPr/>
        </p:nvSpPr>
        <p:spPr bwMode="auto">
          <a:xfrm>
            <a:off x="6143625" y="5643563"/>
            <a:ext cx="2530475" cy="369887"/>
          </a:xfrm>
          <a:prstGeom prst="rect">
            <a:avLst/>
          </a:prstGeom>
          <a:noFill/>
          <a:ln w="9525">
            <a:noFill/>
            <a:miter lim="800000"/>
            <a:headEnd/>
            <a:tailEnd/>
          </a:ln>
        </p:spPr>
        <p:txBody>
          <a:bodyPr wrap="none">
            <a:spAutoFit/>
          </a:bodyPr>
          <a:lstStyle/>
          <a:p>
            <a:r>
              <a:rPr lang="cs-CZ" i="1">
                <a:latin typeface="Calibri" pitchFamily="34" charset="0"/>
              </a:rPr>
              <a:t>viz Disman (2009, str. 77)</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Nadpis 1"/>
          <p:cNvSpPr>
            <a:spLocks noGrp="1"/>
          </p:cNvSpPr>
          <p:nvPr>
            <p:ph type="title"/>
          </p:nvPr>
        </p:nvSpPr>
        <p:spPr/>
        <p:txBody>
          <a:bodyPr/>
          <a:lstStyle/>
          <a:p>
            <a:pPr eaLnBrk="1" hangingPunct="1"/>
            <a:r>
              <a:rPr lang="cs-CZ" smtClean="0"/>
              <a:t>Testování vs. porozumění</a:t>
            </a:r>
          </a:p>
        </p:txBody>
      </p:sp>
      <p:graphicFrame>
        <p:nvGraphicFramePr>
          <p:cNvPr id="4" name="Zástupný symbol pro obsah 3"/>
          <p:cNvGraphicFramePr>
            <a:graphicFrameLocks noGrp="1"/>
          </p:cNvGraphicFramePr>
          <p:nvPr>
            <p:ph idx="1"/>
          </p:nvPr>
        </p:nvGraphicFramePr>
        <p:xfrm>
          <a:off x="457200" y="1600200"/>
          <a:ext cx="8229600" cy="3205480"/>
        </p:xfrm>
        <a:graphic>
          <a:graphicData uri="http://schemas.openxmlformats.org/drawingml/2006/table">
            <a:tbl>
              <a:tblPr firstRow="1" bandRow="1">
                <a:tableStyleId>{5C22544A-7EE6-4342-B048-85BDC9FD1C3A}</a:tableStyleId>
              </a:tblPr>
              <a:tblGrid>
                <a:gridCol w="4114800"/>
                <a:gridCol w="4114800"/>
              </a:tblGrid>
              <a:tr h="370840">
                <a:tc>
                  <a:txBody>
                    <a:bodyPr/>
                    <a:lstStyle/>
                    <a:p>
                      <a:r>
                        <a:rPr lang="cs-CZ" sz="1800" b="1" kern="1200" dirty="0" smtClean="0">
                          <a:solidFill>
                            <a:schemeClr val="tx1"/>
                          </a:solidFill>
                          <a:latin typeface="+mn-lt"/>
                          <a:ea typeface="+mn-ea"/>
                          <a:cs typeface="+mn-cs"/>
                        </a:rPr>
                        <a:t>Kvantitativní</a:t>
                      </a:r>
                      <a:endParaRPr lang="cs-CZ"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spcAft>
                          <a:spcPts val="0"/>
                        </a:spcAft>
                      </a:pPr>
                      <a:r>
                        <a:rPr lang="cs-CZ" sz="1800" b="1" dirty="0">
                          <a:solidFill>
                            <a:schemeClr val="tx1"/>
                          </a:solidFill>
                          <a:latin typeface="Times New Roman"/>
                          <a:ea typeface="Times New Roman"/>
                          <a:cs typeface="Times New Roman"/>
                        </a:rPr>
                        <a:t>Kvalitativní</a:t>
                      </a:r>
                      <a:endParaRPr lang="cs-CZ" sz="1800" dirty="0">
                        <a:solidFill>
                          <a:schemeClr val="tx1"/>
                        </a:solidFill>
                        <a:latin typeface="Times New Roman"/>
                        <a:ea typeface="Times New Roman"/>
                        <a:cs typeface="Times New Roman"/>
                      </a:endParaRPr>
                    </a:p>
                  </a:txBody>
                  <a:tcPr marL="44450" marR="4445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r>
                        <a:rPr lang="cs-CZ" sz="1800" kern="1200" dirty="0" smtClean="0">
                          <a:solidFill>
                            <a:schemeClr val="dk1"/>
                          </a:solidFill>
                          <a:latin typeface="+mn-lt"/>
                          <a:ea typeface="+mn-ea"/>
                          <a:cs typeface="+mn-cs"/>
                        </a:rPr>
                        <a:t>cílem</a:t>
                      </a:r>
                    </a:p>
                    <a:p>
                      <a:r>
                        <a:rPr lang="cs-CZ" sz="1800" kern="1200" dirty="0" smtClean="0">
                          <a:solidFill>
                            <a:schemeClr val="dk1"/>
                          </a:solidFill>
                          <a:latin typeface="+mn-lt"/>
                          <a:ea typeface="+mn-ea"/>
                          <a:cs typeface="+mn-cs"/>
                        </a:rPr>
                        <a:t>je testování hypotéz</a:t>
                      </a:r>
                    </a:p>
                    <a:p>
                      <a:endParaRPr lang="cs-CZ"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cs-CZ" sz="1800" kern="1200" dirty="0" smtClean="0">
                          <a:solidFill>
                            <a:schemeClr val="dk1"/>
                          </a:solidFill>
                          <a:latin typeface="+mn-lt"/>
                          <a:ea typeface="+mn-ea"/>
                          <a:cs typeface="+mn-cs"/>
                        </a:rPr>
                        <a:t>cílem </a:t>
                      </a:r>
                    </a:p>
                    <a:p>
                      <a:r>
                        <a:rPr lang="cs-CZ" sz="1800" kern="1200" dirty="0" smtClean="0">
                          <a:solidFill>
                            <a:schemeClr val="dk1"/>
                          </a:solidFill>
                          <a:latin typeface="+mn-lt"/>
                          <a:ea typeface="+mn-ea"/>
                          <a:cs typeface="+mn-cs"/>
                        </a:rPr>
                        <a:t>je formulace, vytvoření teorie (hypotéz)</a:t>
                      </a:r>
                    </a:p>
                    <a:p>
                      <a:endParaRPr lang="cs-CZ"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r>
                        <a:rPr lang="cs-CZ" sz="1800" kern="1200" dirty="0" smtClean="0">
                          <a:solidFill>
                            <a:schemeClr val="dk1"/>
                          </a:solidFill>
                          <a:latin typeface="+mn-lt"/>
                          <a:ea typeface="+mn-ea"/>
                          <a:cs typeface="+mn-cs"/>
                        </a:rPr>
                        <a:t>deduktivní logika</a:t>
                      </a:r>
                      <a:endParaRPr lang="cs-CZ"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cs-CZ" sz="1800" kern="1200" dirty="0" smtClean="0">
                          <a:solidFill>
                            <a:schemeClr val="dk1"/>
                          </a:solidFill>
                          <a:latin typeface="+mn-lt"/>
                          <a:ea typeface="+mn-ea"/>
                          <a:cs typeface="+mn-cs"/>
                        </a:rPr>
                        <a:t>induktivní logika</a:t>
                      </a:r>
                    </a:p>
                    <a:p>
                      <a:endParaRPr lang="cs-CZ"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r>
                        <a:rPr lang="cs-CZ" sz="1800" kern="1200" dirty="0" smtClean="0">
                          <a:solidFill>
                            <a:schemeClr val="dk1"/>
                          </a:solidFill>
                          <a:latin typeface="+mn-lt"/>
                          <a:ea typeface="+mn-ea"/>
                          <a:cs typeface="+mn-cs"/>
                        </a:rPr>
                        <a:t>omezený rozsah informace o mnoha jednotkách/jedincích </a:t>
                      </a:r>
                      <a:endParaRPr lang="cs-CZ"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cs-CZ" sz="1800" kern="1200" dirty="0" smtClean="0">
                          <a:solidFill>
                            <a:schemeClr val="dk1"/>
                          </a:solidFill>
                          <a:latin typeface="+mn-lt"/>
                          <a:ea typeface="+mn-ea"/>
                          <a:cs typeface="+mn-cs"/>
                        </a:rPr>
                        <a:t>mnoho informace o malém počtu jednotek/jedinců</a:t>
                      </a:r>
                      <a:endParaRPr lang="cs-CZ"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r>
                        <a:rPr lang="cs-CZ" sz="1800" kern="1200" dirty="0" smtClean="0">
                          <a:solidFill>
                            <a:schemeClr val="dk1"/>
                          </a:solidFill>
                          <a:latin typeface="+mn-lt"/>
                          <a:ea typeface="+mn-ea"/>
                          <a:cs typeface="+mn-cs"/>
                        </a:rPr>
                        <a:t>redukce reality na proměnné a sledované vztahy mezi nimi </a:t>
                      </a:r>
                      <a:endParaRPr lang="cs-CZ"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cs-CZ" sz="1800" kern="1200" dirty="0" smtClean="0">
                          <a:solidFill>
                            <a:schemeClr val="dk1"/>
                          </a:solidFill>
                          <a:latin typeface="+mn-lt"/>
                          <a:ea typeface="+mn-ea"/>
                          <a:cs typeface="+mn-cs"/>
                        </a:rPr>
                        <a:t>redukce počtu sledovaných jedinců/jednotek</a:t>
                      </a:r>
                      <a:endParaRPr lang="cs-CZ"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1026"/>
          <p:cNvSpPr>
            <a:spLocks noGrp="1" noChangeArrowheads="1"/>
          </p:cNvSpPr>
          <p:nvPr>
            <p:ph type="title"/>
          </p:nvPr>
        </p:nvSpPr>
        <p:spPr/>
        <p:txBody>
          <a:bodyPr rtlCol="0">
            <a:normAutofit fontScale="90000"/>
          </a:bodyPr>
          <a:lstStyle/>
          <a:p>
            <a:pPr eaLnBrk="1" fontAlgn="auto" hangingPunct="1">
              <a:spcAft>
                <a:spcPts val="0"/>
              </a:spcAft>
              <a:defRPr/>
            </a:pPr>
            <a:r>
              <a:rPr lang="cs-CZ" sz="4000" b="1" dirty="0">
                <a:solidFill>
                  <a:srgbClr val="CC0000"/>
                </a:solidFill>
              </a:rPr>
              <a:t>Základní </a:t>
            </a:r>
            <a:r>
              <a:rPr lang="cs-CZ" sz="4000" b="1" dirty="0" smtClean="0">
                <a:solidFill>
                  <a:srgbClr val="CC0000"/>
                </a:solidFill>
              </a:rPr>
              <a:t>podstata kvantitativního </a:t>
            </a:r>
            <a:r>
              <a:rPr lang="cs-CZ" sz="4000" b="1" dirty="0">
                <a:solidFill>
                  <a:srgbClr val="CC0000"/>
                </a:solidFill>
              </a:rPr>
              <a:t>výzkumu:</a:t>
            </a:r>
            <a:endParaRPr lang="cs-CZ" dirty="0"/>
          </a:p>
        </p:txBody>
      </p:sp>
      <p:sp>
        <p:nvSpPr>
          <p:cNvPr id="58370" name="Rectangle 1027"/>
          <p:cNvSpPr>
            <a:spLocks noGrp="1" noChangeArrowheads="1"/>
          </p:cNvSpPr>
          <p:nvPr>
            <p:ph type="body" idx="1"/>
          </p:nvPr>
        </p:nvSpPr>
        <p:spPr>
          <a:xfrm>
            <a:off x="685800" y="2286000"/>
            <a:ext cx="7772400" cy="3429000"/>
          </a:xfrm>
        </p:spPr>
        <p:txBody>
          <a:bodyPr/>
          <a:lstStyle/>
          <a:p>
            <a:pPr algn="ctr" eaLnBrk="1" hangingPunct="1">
              <a:buFont typeface="Arial" charset="0"/>
              <a:buNone/>
            </a:pPr>
            <a:r>
              <a:rPr lang="cs-CZ" smtClean="0"/>
              <a:t>SOCIÁLNÍ  REALITA  JE  REDUKOVÁNA  NA  SOUBOR  STATISTICKY  OVĚŘITELNÝCH VZTAHŮ MEZI PROMĚNNÝMI.</a:t>
            </a:r>
          </a:p>
        </p:txBody>
      </p:sp>
      <p:cxnSp>
        <p:nvCxnSpPr>
          <p:cNvPr id="5" name="Přímá spojovací šipka 4"/>
          <p:cNvCxnSpPr/>
          <p:nvPr/>
        </p:nvCxnSpPr>
        <p:spPr>
          <a:xfrm flipH="1">
            <a:off x="3059113" y="4149725"/>
            <a:ext cx="1512887" cy="719138"/>
          </a:xfrm>
          <a:prstGeom prst="straightConnector1">
            <a:avLst/>
          </a:prstGeom>
          <a:ln>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7" name="Přímá spojovací šipka 6"/>
          <p:cNvCxnSpPr/>
          <p:nvPr/>
        </p:nvCxnSpPr>
        <p:spPr>
          <a:xfrm>
            <a:off x="4572000" y="4149725"/>
            <a:ext cx="1439863" cy="719138"/>
          </a:xfrm>
          <a:prstGeom prst="straightConnector1">
            <a:avLst/>
          </a:prstGeom>
          <a:ln>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58373" name="TextovéPole 8"/>
          <p:cNvSpPr txBox="1">
            <a:spLocks noChangeArrowheads="1"/>
          </p:cNvSpPr>
          <p:nvPr/>
        </p:nvSpPr>
        <p:spPr bwMode="auto">
          <a:xfrm>
            <a:off x="1331913" y="4941888"/>
            <a:ext cx="2638425" cy="400050"/>
          </a:xfrm>
          <a:prstGeom prst="rect">
            <a:avLst/>
          </a:prstGeom>
          <a:noFill/>
          <a:ln w="9525">
            <a:noFill/>
            <a:miter lim="800000"/>
            <a:headEnd/>
            <a:tailEnd/>
          </a:ln>
        </p:spPr>
        <p:txBody>
          <a:bodyPr wrap="none">
            <a:spAutoFit/>
          </a:bodyPr>
          <a:lstStyle/>
          <a:p>
            <a:r>
              <a:rPr lang="cs-CZ" sz="2000">
                <a:latin typeface="Calibri" pitchFamily="34" charset="0"/>
              </a:rPr>
              <a:t>Metoda experimentální</a:t>
            </a:r>
          </a:p>
        </p:txBody>
      </p:sp>
      <p:sp>
        <p:nvSpPr>
          <p:cNvPr id="58374" name="TextovéPole 9"/>
          <p:cNvSpPr txBox="1">
            <a:spLocks noChangeArrowheads="1"/>
          </p:cNvSpPr>
          <p:nvPr/>
        </p:nvSpPr>
        <p:spPr bwMode="auto">
          <a:xfrm>
            <a:off x="5157788" y="4941888"/>
            <a:ext cx="3252787" cy="676275"/>
          </a:xfrm>
          <a:prstGeom prst="rect">
            <a:avLst/>
          </a:prstGeom>
          <a:noFill/>
          <a:ln w="9525">
            <a:noFill/>
            <a:miter lim="800000"/>
            <a:headEnd/>
            <a:tailEnd/>
          </a:ln>
        </p:spPr>
        <p:txBody>
          <a:bodyPr wrap="none">
            <a:spAutoFit/>
          </a:bodyPr>
          <a:lstStyle/>
          <a:p>
            <a:pPr algn="ctr"/>
            <a:r>
              <a:rPr lang="cs-CZ" sz="2000">
                <a:latin typeface="Calibri" pitchFamily="34" charset="0"/>
              </a:rPr>
              <a:t>Metoda neexperimentální</a:t>
            </a:r>
          </a:p>
          <a:p>
            <a:pPr algn="ctr"/>
            <a:r>
              <a:rPr lang="cs-CZ">
                <a:latin typeface="Calibri" pitchFamily="34" charset="0"/>
              </a:rPr>
              <a:t>tzv. zkoumání přirozených skupin</a:t>
            </a: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1026"/>
          <p:cNvSpPr>
            <a:spLocks noGrp="1" noChangeArrowheads="1"/>
          </p:cNvSpPr>
          <p:nvPr>
            <p:ph type="title"/>
          </p:nvPr>
        </p:nvSpPr>
        <p:spPr/>
        <p:txBody>
          <a:bodyPr/>
          <a:lstStyle/>
          <a:p>
            <a:pPr eaLnBrk="1" hangingPunct="1"/>
            <a:r>
              <a:rPr lang="cs-CZ" sz="4000" b="1" smtClean="0">
                <a:solidFill>
                  <a:srgbClr val="CC0000"/>
                </a:solidFill>
              </a:rPr>
              <a:t>Hl. zásady kvantitativního výzkumu:</a:t>
            </a:r>
            <a:endParaRPr lang="cs-CZ" smtClean="0"/>
          </a:p>
        </p:txBody>
      </p:sp>
      <p:sp>
        <p:nvSpPr>
          <p:cNvPr id="14339" name="Rectangle 1027"/>
          <p:cNvSpPr>
            <a:spLocks noGrp="1" noChangeArrowheads="1"/>
          </p:cNvSpPr>
          <p:nvPr>
            <p:ph idx="1"/>
          </p:nvPr>
        </p:nvSpPr>
        <p:spPr>
          <a:xfrm>
            <a:off x="685800" y="2286000"/>
            <a:ext cx="7772400" cy="3429000"/>
          </a:xfrm>
        </p:spPr>
        <p:txBody>
          <a:bodyPr rtlCol="0">
            <a:normAutofit lnSpcReduction="10000"/>
          </a:bodyPr>
          <a:lstStyle/>
          <a:p>
            <a:pPr eaLnBrk="1" fontAlgn="auto" hangingPunct="1">
              <a:spcAft>
                <a:spcPts val="0"/>
              </a:spcAft>
              <a:buFont typeface="Arial" pitchFamily="34" charset="0"/>
              <a:buChar char="•"/>
              <a:defRPr/>
            </a:pPr>
            <a:r>
              <a:rPr lang="cs-CZ" dirty="0" smtClean="0"/>
              <a:t>Vědecká průkaznost výsledků výzkumu spočívá v logicky správném a metodologicky „čistém“ designu výzkumu.</a:t>
            </a:r>
          </a:p>
          <a:p>
            <a:pPr eaLnBrk="1" fontAlgn="auto" hangingPunct="1">
              <a:spcAft>
                <a:spcPts val="0"/>
              </a:spcAft>
              <a:buFont typeface="Arial" pitchFamily="34" charset="0"/>
              <a:buChar char="•"/>
              <a:defRPr/>
            </a:pPr>
            <a:r>
              <a:rPr lang="cs-CZ" dirty="0" smtClean="0"/>
              <a:t>Design nemohou nahradit ani sebepůsobivější statistické operace.</a:t>
            </a:r>
          </a:p>
          <a:p>
            <a:pPr eaLnBrk="1" fontAlgn="auto" hangingPunct="1">
              <a:spcAft>
                <a:spcPts val="0"/>
              </a:spcAft>
              <a:buFont typeface="Arial" pitchFamily="34" charset="0"/>
              <a:buChar char="•"/>
              <a:defRPr/>
            </a:pPr>
            <a:r>
              <a:rPr lang="cs-CZ" u="sng" dirty="0" smtClean="0"/>
              <a:t>Výpovědi o realitě nejsou realitou samotnou</a:t>
            </a:r>
            <a:r>
              <a:rPr lang="cs-CZ" dirty="0" smtClean="0"/>
              <a:t>!</a:t>
            </a:r>
          </a:p>
          <a:p>
            <a:pPr eaLnBrk="1" fontAlgn="auto" hangingPunct="1">
              <a:spcAft>
                <a:spcPts val="0"/>
              </a:spcAft>
              <a:buFont typeface="Arial" pitchFamily="34" charset="0"/>
              <a:buNone/>
              <a:defRPr/>
            </a:pPr>
            <a:endParaRPr lang="cs-CZ" dirty="0"/>
          </a:p>
        </p:txBody>
      </p:sp>
      <p:sp>
        <p:nvSpPr>
          <p:cNvPr id="4100" name="TextovéPole 3"/>
          <p:cNvSpPr txBox="1">
            <a:spLocks noChangeArrowheads="1"/>
          </p:cNvSpPr>
          <p:nvPr/>
        </p:nvSpPr>
        <p:spPr bwMode="auto">
          <a:xfrm>
            <a:off x="6443663" y="6237288"/>
            <a:ext cx="2184400" cy="369887"/>
          </a:xfrm>
          <a:prstGeom prst="rect">
            <a:avLst/>
          </a:prstGeom>
          <a:noFill/>
          <a:ln w="9525">
            <a:noFill/>
            <a:miter lim="800000"/>
            <a:headEnd/>
            <a:tailEnd/>
          </a:ln>
        </p:spPr>
        <p:txBody>
          <a:bodyPr wrap="none">
            <a:spAutoFit/>
          </a:bodyPr>
          <a:lstStyle/>
          <a:p>
            <a:r>
              <a:rPr lang="cs-CZ" i="1">
                <a:latin typeface="Calibri" pitchFamily="34" charset="0"/>
              </a:rPr>
              <a:t>Mareš, Rabušic, 2006</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1026"/>
          <p:cNvSpPr>
            <a:spLocks noGrp="1" noChangeArrowheads="1"/>
          </p:cNvSpPr>
          <p:nvPr>
            <p:ph type="title"/>
          </p:nvPr>
        </p:nvSpPr>
        <p:spPr/>
        <p:txBody>
          <a:bodyPr>
            <a:normAutofit/>
          </a:bodyPr>
          <a:lstStyle/>
          <a:p>
            <a:r>
              <a:rPr lang="cs-CZ" sz="4000" u="sng" dirty="0" smtClean="0"/>
              <a:t>Rozlišujeme</a:t>
            </a:r>
            <a:r>
              <a:rPr lang="cs-CZ" sz="4000" dirty="0" smtClean="0"/>
              <a:t>:</a:t>
            </a:r>
            <a:endParaRPr lang="cs-CZ" dirty="0"/>
          </a:p>
        </p:txBody>
      </p:sp>
      <p:sp>
        <p:nvSpPr>
          <p:cNvPr id="14339" name="Rectangle 1027"/>
          <p:cNvSpPr>
            <a:spLocks noGrp="1" noChangeArrowheads="1"/>
          </p:cNvSpPr>
          <p:nvPr>
            <p:ph idx="1"/>
          </p:nvPr>
        </p:nvSpPr>
        <p:spPr>
          <a:xfrm>
            <a:off x="683568" y="1628800"/>
            <a:ext cx="7772400" cy="3429000"/>
          </a:xfrm>
        </p:spPr>
        <p:txBody>
          <a:bodyPr>
            <a:normAutofit fontScale="92500" lnSpcReduction="10000"/>
          </a:bodyPr>
          <a:lstStyle/>
          <a:p>
            <a:r>
              <a:rPr lang="cs-CZ" i="1" dirty="0" smtClean="0"/>
              <a:t>Téma</a:t>
            </a:r>
            <a:r>
              <a:rPr lang="cs-CZ" dirty="0" smtClean="0"/>
              <a:t> resp. předmět výzkumu</a:t>
            </a:r>
          </a:p>
          <a:p>
            <a:r>
              <a:rPr lang="cs-CZ" i="1" dirty="0" smtClean="0"/>
              <a:t>Výzkumný problém</a:t>
            </a:r>
            <a:r>
              <a:rPr lang="cs-CZ" dirty="0" smtClean="0"/>
              <a:t>, zúžení předmětu na některé jeho významné aspekty, tedy co chceme zjistit?</a:t>
            </a:r>
          </a:p>
          <a:p>
            <a:r>
              <a:rPr lang="cs-CZ" i="1" dirty="0" smtClean="0"/>
              <a:t>Výzkumná otázka (cíl)</a:t>
            </a:r>
            <a:r>
              <a:rPr lang="cs-CZ" dirty="0" smtClean="0"/>
              <a:t> - konkrétní otázka na </a:t>
            </a:r>
            <a:r>
              <a:rPr lang="cs-CZ" dirty="0" err="1" smtClean="0"/>
              <a:t>kt</a:t>
            </a:r>
            <a:r>
              <a:rPr lang="cs-CZ" dirty="0" smtClean="0"/>
              <a:t>. hledáme prostřednictvím výzkumu odpověď.</a:t>
            </a:r>
          </a:p>
          <a:p>
            <a:r>
              <a:rPr lang="cs-CZ" i="1" dirty="0" smtClean="0"/>
              <a:t>Hypotézy</a:t>
            </a:r>
          </a:p>
          <a:p>
            <a:endParaRPr lang="cs-CZ" dirty="0" smtClean="0"/>
          </a:p>
          <a:p>
            <a:endParaRPr lang="cs-CZ" dirty="0" smtClean="0"/>
          </a:p>
          <a:p>
            <a:endParaRPr lang="cs-CZ" dirty="0" smtClean="0"/>
          </a:p>
          <a:p>
            <a:pPr>
              <a:buNone/>
            </a:pPr>
            <a:endParaRPr lang="cs-CZ" dirty="0"/>
          </a:p>
        </p:txBody>
      </p:sp>
      <p:sp>
        <p:nvSpPr>
          <p:cNvPr id="4" name="TextovéPole 3"/>
          <p:cNvSpPr txBox="1"/>
          <p:nvPr/>
        </p:nvSpPr>
        <p:spPr>
          <a:xfrm>
            <a:off x="6444208" y="5877272"/>
            <a:ext cx="2408032" cy="1015663"/>
          </a:xfrm>
          <a:prstGeom prst="rect">
            <a:avLst/>
          </a:prstGeom>
          <a:noFill/>
        </p:spPr>
        <p:txBody>
          <a:bodyPr wrap="none" rtlCol="0">
            <a:spAutoFit/>
          </a:bodyPr>
          <a:lstStyle/>
          <a:p>
            <a:endParaRPr lang="cs-CZ" sz="2000" i="1" dirty="0" smtClean="0"/>
          </a:p>
          <a:p>
            <a:r>
              <a:rPr lang="cs-CZ" sz="2000" i="1" dirty="0" smtClean="0"/>
              <a:t>Mareš, </a:t>
            </a:r>
            <a:r>
              <a:rPr lang="cs-CZ" sz="2000" i="1" dirty="0" err="1" smtClean="0"/>
              <a:t>Rabušic</a:t>
            </a:r>
            <a:r>
              <a:rPr lang="cs-CZ" sz="2000" i="1" dirty="0" smtClean="0"/>
              <a:t>, 2006</a:t>
            </a:r>
          </a:p>
          <a:p>
            <a:endParaRPr lang="cs-CZ" sz="2000" i="1" dirty="0"/>
          </a:p>
        </p:txBody>
      </p:sp>
    </p:spTree>
  </p:cSld>
  <p:clrMapOvr>
    <a:masterClrMapping/>
  </p:clrMapOvr>
  <p:transition/>
  <p:timing>
    <p:tnLst>
      <p:par>
        <p:cTn id="1" dur="indefinite" restart="never" nodeType="tmRoot"/>
      </p:par>
    </p:tnLst>
  </p:timing>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Jmění">
  <a:themeElements>
    <a:clrScheme name="Jmění">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Jmění">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Jmění">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3.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1268</TotalTime>
  <Words>326</Words>
  <Application>Microsoft Office PowerPoint</Application>
  <PresentationFormat>Předvádění na obrazovce (4:3)</PresentationFormat>
  <Paragraphs>98</Paragraphs>
  <Slides>12</Slides>
  <Notes>0</Notes>
  <HiddenSlides>0</HiddenSlides>
  <MMClips>0</MMClips>
  <ScaleCrop>false</ScaleCrop>
  <HeadingPairs>
    <vt:vector size="4" baseType="variant">
      <vt:variant>
        <vt:lpstr>Motiv</vt:lpstr>
      </vt:variant>
      <vt:variant>
        <vt:i4>2</vt:i4>
      </vt:variant>
      <vt:variant>
        <vt:lpstr>Nadpisy snímků</vt:lpstr>
      </vt:variant>
      <vt:variant>
        <vt:i4>12</vt:i4>
      </vt:variant>
    </vt:vector>
  </HeadingPairs>
  <TitlesOfParts>
    <vt:vector size="14" baseType="lpstr">
      <vt:lpstr>Motiv sady Office</vt:lpstr>
      <vt:lpstr>Jmění</vt:lpstr>
      <vt:lpstr>Cíle a postupy empirického výzkumu</vt:lpstr>
      <vt:lpstr>     Volba a formulace    výzkumného problému</vt:lpstr>
      <vt:lpstr>Na začátku výzkumu se musíme rozhodnout:</vt:lpstr>
      <vt:lpstr> MODEL EMPIRICKÉ VĚDY </vt:lpstr>
      <vt:lpstr>LOGIKA POZNÁVACÍHO PROCESU V KVANTITATIVNÍM A KVALITATIVNÍM VÝZKUMU </vt:lpstr>
      <vt:lpstr>Testování vs. porozumění</vt:lpstr>
      <vt:lpstr>Základní podstata kvantitativního výzkumu:</vt:lpstr>
      <vt:lpstr>Hl. zásady kvantitativního výzkumu:</vt:lpstr>
      <vt:lpstr>Rozlišujeme:</vt:lpstr>
      <vt:lpstr>Zadání</vt:lpstr>
      <vt:lpstr>Úkol na další hodinu (na 2.10.)</vt:lpstr>
      <vt:lpstr>Doporučená literatura</vt:lpstr>
    </vt:vector>
  </TitlesOfParts>
  <Company>su</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Snímek 1</dc:title>
  <dc:creator>katrnak</dc:creator>
  <cp:lastModifiedBy>laura</cp:lastModifiedBy>
  <cp:revision>106</cp:revision>
  <dcterms:created xsi:type="dcterms:W3CDTF">2010-11-11T11:06:05Z</dcterms:created>
  <dcterms:modified xsi:type="dcterms:W3CDTF">2014-09-18T10:34:45Z</dcterms:modified>
</cp:coreProperties>
</file>