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83203-ED57-4262-8B6E-186ED4913F8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F15A2-0F54-4DC7-B3BF-4FF7F19AAC1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B84464-D096-4EBD-8D24-60D238926743}" type="slidenum">
              <a:rPr lang="cs-CZ"/>
              <a:pPr/>
              <a:t>1</a:t>
            </a:fld>
            <a:endParaRPr lang="cs-CZ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BF84-0A4C-4170-8DE0-04988ADAADF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E7E7-F346-4B53-AF1E-3D25DB7ACB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BF84-0A4C-4170-8DE0-04988ADAADF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E7E7-F346-4B53-AF1E-3D25DB7ACB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BF84-0A4C-4170-8DE0-04988ADAADF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E7E7-F346-4B53-AF1E-3D25DB7ACB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825B956-D7EE-4F4B-B6AF-45AF66BAA9E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BF84-0A4C-4170-8DE0-04988ADAADF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E7E7-F346-4B53-AF1E-3D25DB7ACB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BF84-0A4C-4170-8DE0-04988ADAADF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E7E7-F346-4B53-AF1E-3D25DB7ACB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BF84-0A4C-4170-8DE0-04988ADAADF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E7E7-F346-4B53-AF1E-3D25DB7ACB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BF84-0A4C-4170-8DE0-04988ADAADF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E7E7-F346-4B53-AF1E-3D25DB7ACB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BF84-0A4C-4170-8DE0-04988ADAADF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E7E7-F346-4B53-AF1E-3D25DB7ACB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BF84-0A4C-4170-8DE0-04988ADAADF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E7E7-F346-4B53-AF1E-3D25DB7ACB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BF84-0A4C-4170-8DE0-04988ADAADF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E7E7-F346-4B53-AF1E-3D25DB7ACB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BF84-0A4C-4170-8DE0-04988ADAADF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E7E7-F346-4B53-AF1E-3D25DB7ACB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0BF84-0A4C-4170-8DE0-04988ADAADFE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6E7E7-F346-4B53-AF1E-3D25DB7ACBA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0" name="Rectangle 1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cs-CZ" sz="4000" b="1"/>
              <a:t>Současná a budoucí hodnota anuity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323850" y="2035175"/>
          <a:ext cx="3311525" cy="1011238"/>
        </p:xfrm>
        <a:graphic>
          <a:graphicData uri="http://schemas.openxmlformats.org/presentationml/2006/ole">
            <p:oleObj spid="_x0000_s1026" name="Rovnice" r:id="rId4" imgW="1371600" imgH="419100" progId="Equation.3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4500563" y="1989138"/>
          <a:ext cx="4205287" cy="977900"/>
        </p:xfrm>
        <a:graphic>
          <a:graphicData uri="http://schemas.openxmlformats.org/presentationml/2006/ole">
            <p:oleObj spid="_x0000_s1027" name="Rovnice" r:id="rId5" imgW="1803400" imgH="419100" progId="Equation.3">
              <p:embed/>
            </p:oleObj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395288" y="4614863"/>
          <a:ext cx="3384550" cy="1084262"/>
        </p:xfrm>
        <a:graphic>
          <a:graphicData uri="http://schemas.openxmlformats.org/presentationml/2006/ole">
            <p:oleObj spid="_x0000_s1028" name="Rovnice" r:id="rId6" imgW="1308100" imgH="419100" progId="Equation.3">
              <p:embed/>
            </p:oleObj>
          </a:graphicData>
        </a:graphic>
      </p:graphicFrame>
      <p:graphicFrame>
        <p:nvGraphicFramePr>
          <p:cNvPr id="19469" name="Object 13"/>
          <p:cNvGraphicFramePr>
            <a:graphicFrameLocks noChangeAspect="1"/>
          </p:cNvGraphicFramePr>
          <p:nvPr>
            <p:ph sz="quarter" idx="4"/>
          </p:nvPr>
        </p:nvGraphicFramePr>
        <p:xfrm>
          <a:off x="4643438" y="4476750"/>
          <a:ext cx="3960812" cy="955675"/>
        </p:xfrm>
        <a:graphic>
          <a:graphicData uri="http://schemas.openxmlformats.org/presentationml/2006/ole">
            <p:oleObj spid="_x0000_s1029" name="Rovnice" r:id="rId7" imgW="17399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Předvádění na obrazovce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3" baseType="lpstr">
      <vt:lpstr>Motiv sady Office</vt:lpstr>
      <vt:lpstr>Editor rovnic 3.0</vt:lpstr>
      <vt:lpstr>Současná a budoucí hodnota anuity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Současná a budoucí hodnota anuity</dc:title>
  <dc:creator>veronika</dc:creator>
  <cp:lastModifiedBy>veronika</cp:lastModifiedBy>
  <cp:revision>1</cp:revision>
  <dcterms:created xsi:type="dcterms:W3CDTF">2015-10-26T07:45:45Z</dcterms:created>
  <dcterms:modified xsi:type="dcterms:W3CDTF">2015-10-26T07:46:25Z</dcterms:modified>
</cp:coreProperties>
</file>