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AA7F14-57A8-4662-8011-6DE609A83058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7B54C4-82D4-4895-9E55-E73B0FD63F0E}" type="slidenum">
              <a:rPr lang="fr-FR" smtClean="0"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businessinfo.co.uk/content/advantages-and-disadvantages-crowdfunding" TargetMode="External"/><Relationship Id="rId2" Type="http://schemas.openxmlformats.org/officeDocument/2006/relationships/hyperlink" Target="http://www.forbes.com/sites/tanyaprive/2013/02/20/top-9-advantages-of-investment-crowdfund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vestopedia.com/terms/c/crowdfunding.asp" TargetMode="External"/><Relationship Id="rId4" Type="http://schemas.openxmlformats.org/officeDocument/2006/relationships/hyperlink" Target="http://www.forbes.com/sites/tanyaprive/2012/11/27/what-is-crowdfunding-and-how-does-it-benefit-the-econom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CROWDFUNDING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1979712" y="5301208"/>
            <a:ext cx="6781800" cy="1143000"/>
          </a:xfrm>
        </p:spPr>
        <p:txBody>
          <a:bodyPr/>
          <a:lstStyle/>
          <a:p>
            <a:r>
              <a:rPr lang="fr-FR" dirty="0" smtClean="0"/>
              <a:t>Finance (Basics) </a:t>
            </a:r>
          </a:p>
          <a:p>
            <a:r>
              <a:rPr lang="fr-FR" dirty="0" err="1" smtClean="0"/>
              <a:t>Oslislo</a:t>
            </a:r>
            <a:r>
              <a:rPr lang="fr-FR" dirty="0" smtClean="0"/>
              <a:t> </a:t>
            </a:r>
            <a:r>
              <a:rPr lang="fr-FR" dirty="0" smtClean="0"/>
              <a:t>Elise </a:t>
            </a:r>
          </a:p>
          <a:p>
            <a:endParaRPr lang="fr-FR" dirty="0"/>
          </a:p>
        </p:txBody>
      </p:sp>
      <p:pic>
        <p:nvPicPr>
          <p:cNvPr id="6" name="Image 5" descr="cc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7809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I-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Crowdfunding</a:t>
            </a:r>
            <a:r>
              <a:rPr lang="fr-FR" dirty="0" smtClean="0"/>
              <a:t> ?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II- </a:t>
            </a:r>
            <a:r>
              <a:rPr lang="fr-FR" dirty="0" err="1" smtClean="0"/>
              <a:t>Benefits</a:t>
            </a:r>
            <a:r>
              <a:rPr lang="fr-FR" dirty="0" smtClean="0"/>
              <a:t> </a:t>
            </a:r>
          </a:p>
          <a:p>
            <a:pPr lvl="2">
              <a:buFont typeface="Wingdings" pitchFamily="2" charset="2"/>
              <a:buChar char="q"/>
            </a:pPr>
            <a:r>
              <a:rPr lang="fr-FR" dirty="0" err="1" smtClean="0"/>
              <a:t>Investor’s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</a:p>
          <a:p>
            <a:pPr lvl="2">
              <a:buFont typeface="Wingdings" pitchFamily="2" charset="2"/>
              <a:buChar char="q"/>
            </a:pPr>
            <a:r>
              <a:rPr lang="fr-FR" dirty="0" err="1" smtClean="0"/>
              <a:t>Entrepreneur’s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endParaRPr lang="fr-FR" dirty="0" smtClean="0"/>
          </a:p>
          <a:p>
            <a:pPr lvl="2">
              <a:buNone/>
            </a:pPr>
            <a:endParaRPr lang="fr-FR" dirty="0" smtClean="0"/>
          </a:p>
          <a:p>
            <a:r>
              <a:rPr lang="fr-FR" dirty="0" smtClean="0"/>
              <a:t>III- </a:t>
            </a:r>
            <a:r>
              <a:rPr lang="fr-FR" dirty="0" err="1" smtClean="0"/>
              <a:t>Risks</a:t>
            </a:r>
            <a:endParaRPr lang="fr-FR" dirty="0" smtClean="0"/>
          </a:p>
          <a:p>
            <a:pPr lvl="2">
              <a:buFont typeface="Wingdings" pitchFamily="2" charset="2"/>
              <a:buChar char="q"/>
            </a:pPr>
            <a:r>
              <a:rPr lang="fr-FR" dirty="0" err="1" smtClean="0"/>
              <a:t>Investor’s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</a:p>
          <a:p>
            <a:pPr lvl="2">
              <a:buFont typeface="Wingdings" pitchFamily="2" charset="2"/>
              <a:buChar char="q"/>
            </a:pPr>
            <a:r>
              <a:rPr lang="fr-FR" dirty="0" err="1" smtClean="0"/>
              <a:t>Entrepreneur’s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6148" name="Picture 4" descr="Résultat de recherche d'images pour &quot;crowdfunding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628800"/>
            <a:ext cx="4429380" cy="40324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I-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Crowdfunding</a:t>
            </a:r>
            <a:r>
              <a:rPr lang="fr-FR" dirty="0" smtClean="0"/>
              <a:t> ? </a:t>
            </a:r>
            <a:endParaRPr lang="fr-FR" dirty="0"/>
          </a:p>
        </p:txBody>
      </p:sp>
      <p:pic>
        <p:nvPicPr>
          <p:cNvPr id="4" name="Espace réservé du contenu 3" descr="crow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3600400" cy="3616473"/>
          </a:xfrm>
        </p:spPr>
      </p:pic>
      <p:sp>
        <p:nvSpPr>
          <p:cNvPr id="5" name="ZoneTexte 4"/>
          <p:cNvSpPr txBox="1"/>
          <p:nvPr/>
        </p:nvSpPr>
        <p:spPr>
          <a:xfrm>
            <a:off x="4067944" y="1268761"/>
            <a:ext cx="4680520" cy="48013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Small </a:t>
            </a:r>
            <a:r>
              <a:rPr lang="fr-FR" dirty="0" err="1" smtClean="0"/>
              <a:t>amounts</a:t>
            </a:r>
            <a:r>
              <a:rPr lang="fr-FR" dirty="0" smtClean="0"/>
              <a:t> of capital </a:t>
            </a:r>
            <a:r>
              <a:rPr lang="fr-FR" dirty="0" err="1" smtClean="0"/>
              <a:t>from</a:t>
            </a:r>
            <a:r>
              <a:rPr lang="fr-FR" dirty="0" smtClean="0"/>
              <a:t> a large </a:t>
            </a:r>
            <a:r>
              <a:rPr lang="fr-FR" dirty="0" err="1" smtClean="0"/>
              <a:t>number</a:t>
            </a:r>
            <a:r>
              <a:rPr lang="fr-FR" dirty="0" smtClean="0"/>
              <a:t> of  </a:t>
            </a:r>
            <a:r>
              <a:rPr lang="fr-FR" dirty="0" err="1" smtClean="0"/>
              <a:t>individuals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Helped</a:t>
            </a:r>
            <a:r>
              <a:rPr lang="fr-FR" dirty="0" smtClean="0"/>
              <a:t> </a:t>
            </a:r>
            <a:r>
              <a:rPr lang="fr-FR" dirty="0" err="1" smtClean="0"/>
              <a:t>anyone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has an </a:t>
            </a:r>
            <a:r>
              <a:rPr lang="fr-FR" dirty="0" err="1" smtClean="0"/>
              <a:t>idea</a:t>
            </a:r>
            <a:r>
              <a:rPr lang="fr-FR" dirty="0" smtClean="0"/>
              <a:t> </a:t>
            </a:r>
            <a:r>
              <a:rPr lang="fr-FR" dirty="0" err="1" smtClean="0"/>
              <a:t>throught</a:t>
            </a:r>
            <a:r>
              <a:rPr lang="fr-FR" dirty="0" smtClean="0"/>
              <a:t> social media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err="1" smtClean="0"/>
              <a:t>Inspired</a:t>
            </a:r>
            <a:r>
              <a:rPr lang="fr-FR" dirty="0" smtClean="0"/>
              <a:t> by </a:t>
            </a:r>
            <a:r>
              <a:rPr lang="fr-FR" dirty="0" err="1" smtClean="0"/>
              <a:t>Crowdsourcing</a:t>
            </a:r>
            <a:r>
              <a:rPr lang="fr-FR" dirty="0" smtClean="0"/>
              <a:t> = </a:t>
            </a:r>
            <a:r>
              <a:rPr lang="fr-FR" dirty="0" err="1" smtClean="0"/>
              <a:t>obtaining</a:t>
            </a:r>
            <a:r>
              <a:rPr lang="fr-FR" dirty="0" smtClean="0"/>
              <a:t> feedback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crowd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posting</a:t>
            </a:r>
            <a:r>
              <a:rPr lang="fr-FR" dirty="0" smtClean="0"/>
              <a:t> an </a:t>
            </a:r>
            <a:r>
              <a:rPr lang="fr-FR" dirty="0" err="1" smtClean="0"/>
              <a:t>idea</a:t>
            </a:r>
            <a:r>
              <a:rPr lang="fr-FR" dirty="0" smtClean="0"/>
              <a:t> on a network.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 smtClean="0"/>
              <a:t>Started</a:t>
            </a:r>
            <a:r>
              <a:rPr lang="fr-FR" dirty="0" smtClean="0"/>
              <a:t> in the 90’s </a:t>
            </a:r>
            <a:r>
              <a:rPr lang="fr-FR" dirty="0" err="1" smtClean="0"/>
              <a:t>with</a:t>
            </a:r>
            <a:r>
              <a:rPr lang="fr-FR" dirty="0" smtClean="0"/>
              <a:t> art projets </a:t>
            </a:r>
          </a:p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Really</a:t>
            </a:r>
            <a:r>
              <a:rPr lang="fr-FR" dirty="0" smtClean="0"/>
              <a:t> </a:t>
            </a:r>
            <a:r>
              <a:rPr lang="fr-FR" dirty="0" err="1" smtClean="0"/>
              <a:t>exploded</a:t>
            </a:r>
            <a:r>
              <a:rPr lang="fr-FR" dirty="0" smtClean="0"/>
              <a:t> in 2009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Kickstarter</a:t>
            </a:r>
            <a:r>
              <a:rPr lang="fr-FR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900 </a:t>
            </a:r>
            <a:r>
              <a:rPr lang="fr-FR" dirty="0" err="1" smtClean="0"/>
              <a:t>crowdfunding</a:t>
            </a:r>
            <a:r>
              <a:rPr lang="fr-FR" dirty="0" smtClean="0"/>
              <a:t> </a:t>
            </a:r>
            <a:r>
              <a:rPr lang="fr-FR" dirty="0" err="1" smtClean="0"/>
              <a:t>website</a:t>
            </a:r>
            <a:r>
              <a:rPr lang="fr-FR" dirty="0" smtClean="0"/>
              <a:t> </a:t>
            </a:r>
            <a:r>
              <a:rPr lang="fr-FR" dirty="0" err="1" smtClean="0"/>
              <a:t>today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II- </a:t>
            </a:r>
            <a:r>
              <a:rPr lang="fr-FR" dirty="0" err="1" smtClean="0"/>
              <a:t>Benefits</a:t>
            </a:r>
            <a:r>
              <a:rPr lang="fr-FR" dirty="0" smtClean="0"/>
              <a:t> of </a:t>
            </a:r>
            <a:r>
              <a:rPr lang="fr-FR" dirty="0" err="1" smtClean="0"/>
              <a:t>Crowdfunding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For the </a:t>
            </a:r>
            <a:r>
              <a:rPr lang="fr-FR" dirty="0" err="1" smtClean="0"/>
              <a:t>Investors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Reward</a:t>
            </a:r>
            <a:r>
              <a:rPr lang="fr-FR" dirty="0" smtClean="0">
                <a:solidFill>
                  <a:schemeClr val="tx1"/>
                </a:solidFill>
              </a:rPr>
              <a:t>-</a:t>
            </a:r>
            <a:r>
              <a:rPr lang="fr-FR" dirty="0" err="1" smtClean="0">
                <a:solidFill>
                  <a:schemeClr val="tx1"/>
                </a:solidFill>
              </a:rPr>
              <a:t>based</a:t>
            </a:r>
            <a:r>
              <a:rPr lang="fr-FR" dirty="0" smtClean="0">
                <a:solidFill>
                  <a:schemeClr val="tx1"/>
                </a:solidFill>
              </a:rPr>
              <a:t> in </a:t>
            </a:r>
            <a:r>
              <a:rPr lang="fr-FR" dirty="0" err="1" smtClean="0">
                <a:solidFill>
                  <a:schemeClr val="tx1"/>
                </a:solidFill>
              </a:rPr>
              <a:t>advance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Without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any</a:t>
            </a:r>
            <a:r>
              <a:rPr lang="fr-FR" dirty="0" smtClean="0">
                <a:solidFill>
                  <a:schemeClr val="tx1"/>
                </a:solidFill>
              </a:rPr>
              <a:t> minimal </a:t>
            </a:r>
            <a:r>
              <a:rPr lang="fr-FR" dirty="0" err="1" smtClean="0">
                <a:solidFill>
                  <a:schemeClr val="tx1"/>
                </a:solidFill>
              </a:rPr>
              <a:t>amount</a:t>
            </a:r>
            <a:r>
              <a:rPr lang="fr-FR" dirty="0" smtClean="0">
                <a:solidFill>
                  <a:schemeClr val="tx1"/>
                </a:solidFill>
              </a:rPr>
              <a:t> of money to </a:t>
            </a:r>
            <a:r>
              <a:rPr lang="fr-FR" dirty="0" err="1" smtClean="0">
                <a:solidFill>
                  <a:schemeClr val="tx1"/>
                </a:solidFill>
              </a:rPr>
              <a:t>invest</a:t>
            </a:r>
            <a:endParaRPr lang="fr-FR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Simple  </a:t>
            </a:r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dirty="0" smtClean="0"/>
              <a:t>For the Entrepreneur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More accessible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You </a:t>
            </a:r>
            <a:r>
              <a:rPr lang="fr-FR" dirty="0" err="1" smtClean="0">
                <a:solidFill>
                  <a:schemeClr val="tx1"/>
                </a:solidFill>
              </a:rPr>
              <a:t>don’t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lose</a:t>
            </a:r>
            <a:r>
              <a:rPr lang="fr-FR" dirty="0" smtClean="0">
                <a:solidFill>
                  <a:schemeClr val="tx1"/>
                </a:solidFill>
              </a:rPr>
              <a:t> control of </a:t>
            </a:r>
            <a:r>
              <a:rPr lang="fr-FR" dirty="0" err="1" smtClean="0">
                <a:solidFill>
                  <a:schemeClr val="tx1"/>
                </a:solidFill>
              </a:rPr>
              <a:t>your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compagny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with</a:t>
            </a:r>
            <a:r>
              <a:rPr lang="fr-FR" dirty="0" smtClean="0">
                <a:solidFill>
                  <a:schemeClr val="tx1"/>
                </a:solidFill>
              </a:rPr>
              <a:t> venture capital </a:t>
            </a:r>
            <a:r>
              <a:rPr lang="fr-FR" dirty="0" err="1" smtClean="0">
                <a:solidFill>
                  <a:schemeClr val="tx1"/>
                </a:solidFill>
              </a:rPr>
              <a:t>investors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Good for marketing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Possibility</a:t>
            </a:r>
            <a:r>
              <a:rPr lang="fr-FR" dirty="0" smtClean="0">
                <a:solidFill>
                  <a:schemeClr val="tx1"/>
                </a:solidFill>
              </a:rPr>
              <a:t> to have </a:t>
            </a:r>
            <a:r>
              <a:rPr lang="fr-FR" dirty="0" err="1" smtClean="0">
                <a:solidFill>
                  <a:schemeClr val="tx1"/>
                </a:solidFill>
              </a:rPr>
              <a:t>feed</a:t>
            </a:r>
            <a:r>
              <a:rPr lang="fr-FR" dirty="0" smtClean="0">
                <a:solidFill>
                  <a:schemeClr val="tx1"/>
                </a:solidFill>
              </a:rPr>
              <a:t> back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Immediate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reaction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from</a:t>
            </a:r>
            <a:r>
              <a:rPr lang="fr-FR" dirty="0" smtClean="0">
                <a:solidFill>
                  <a:schemeClr val="tx1"/>
                </a:solidFill>
              </a:rPr>
              <a:t> the </a:t>
            </a:r>
            <a:r>
              <a:rPr lang="fr-FR" dirty="0" err="1" smtClean="0">
                <a:solidFill>
                  <a:schemeClr val="tx1"/>
                </a:solidFill>
              </a:rPr>
              <a:t>market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Solid</a:t>
            </a:r>
            <a:r>
              <a:rPr lang="fr-FR" dirty="0" smtClean="0">
                <a:solidFill>
                  <a:schemeClr val="tx1"/>
                </a:solidFill>
              </a:rPr>
              <a:t> consumer-base </a:t>
            </a:r>
          </a:p>
          <a:p>
            <a:pPr lvl="1">
              <a:buFont typeface="Arial" pitchFamily="34" charset="0"/>
              <a:buChar char="•"/>
            </a:pPr>
            <a:endParaRPr lang="fr-FR" dirty="0" smtClean="0"/>
          </a:p>
        </p:txBody>
      </p:sp>
      <p:pic>
        <p:nvPicPr>
          <p:cNvPr id="4098" name="Picture 2" descr="Résultat de recherche d'images pour &quot;crowdfunding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149080"/>
            <a:ext cx="3384376" cy="19037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III- The </a:t>
            </a:r>
            <a:r>
              <a:rPr lang="fr-FR" dirty="0" err="1" smtClean="0"/>
              <a:t>Risk</a:t>
            </a:r>
            <a:r>
              <a:rPr lang="fr-FR" dirty="0" smtClean="0"/>
              <a:t> of </a:t>
            </a:r>
            <a:r>
              <a:rPr lang="fr-FR" dirty="0" err="1" smtClean="0"/>
              <a:t>Crowdfunding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For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Fraud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No </a:t>
            </a:r>
            <a:r>
              <a:rPr lang="fr-FR" dirty="0" err="1" smtClean="0">
                <a:solidFill>
                  <a:schemeClr val="tx1"/>
                </a:solidFill>
              </a:rPr>
              <a:t>possibility</a:t>
            </a:r>
            <a:r>
              <a:rPr lang="fr-FR" dirty="0" smtClean="0">
                <a:solidFill>
                  <a:schemeClr val="tx1"/>
                </a:solidFill>
              </a:rPr>
              <a:t> to </a:t>
            </a:r>
            <a:r>
              <a:rPr lang="fr-FR" dirty="0" err="1" smtClean="0">
                <a:solidFill>
                  <a:schemeClr val="tx1"/>
                </a:solidFill>
              </a:rPr>
              <a:t>follow</a:t>
            </a:r>
            <a:r>
              <a:rPr lang="fr-FR" dirty="0" smtClean="0">
                <a:solidFill>
                  <a:schemeClr val="tx1"/>
                </a:solidFill>
              </a:rPr>
              <a:t>-up </a:t>
            </a:r>
            <a:r>
              <a:rPr lang="fr-FR" dirty="0" err="1" smtClean="0">
                <a:solidFill>
                  <a:schemeClr val="tx1"/>
                </a:solidFill>
              </a:rPr>
              <a:t>your</a:t>
            </a:r>
            <a:r>
              <a:rPr lang="fr-FR" dirty="0" smtClean="0">
                <a:solidFill>
                  <a:schemeClr val="tx1"/>
                </a:solidFill>
              </a:rPr>
              <a:t> money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No </a:t>
            </a:r>
            <a:r>
              <a:rPr lang="fr-FR" dirty="0" err="1" smtClean="0">
                <a:solidFill>
                  <a:schemeClr val="tx1"/>
                </a:solidFill>
              </a:rPr>
              <a:t>possibility</a:t>
            </a:r>
            <a:r>
              <a:rPr lang="fr-FR" dirty="0" smtClean="0">
                <a:solidFill>
                  <a:schemeClr val="tx1"/>
                </a:solidFill>
              </a:rPr>
              <a:t> to </a:t>
            </a:r>
            <a:r>
              <a:rPr lang="fr-FR" dirty="0" err="1" smtClean="0">
                <a:solidFill>
                  <a:schemeClr val="tx1"/>
                </a:solidFill>
              </a:rPr>
              <a:t>be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refunded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when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you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doesn’t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get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your</a:t>
            </a:r>
            <a:r>
              <a:rPr lang="fr-FR" dirty="0" smtClean="0">
                <a:solidFill>
                  <a:schemeClr val="tx1"/>
                </a:solidFill>
              </a:rPr>
              <a:t> promise </a:t>
            </a:r>
            <a:r>
              <a:rPr lang="fr-FR" dirty="0" err="1" smtClean="0">
                <a:solidFill>
                  <a:schemeClr val="tx1"/>
                </a:solidFill>
              </a:rPr>
              <a:t>reward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dirty="0" smtClean="0"/>
              <a:t>For the Entrepreneur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Incomprehension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from</a:t>
            </a:r>
            <a:r>
              <a:rPr lang="fr-FR" dirty="0" smtClean="0">
                <a:solidFill>
                  <a:schemeClr val="tx1"/>
                </a:solidFill>
              </a:rPr>
              <a:t> the </a:t>
            </a:r>
            <a:r>
              <a:rPr lang="fr-FR" dirty="0" err="1" smtClean="0">
                <a:solidFill>
                  <a:schemeClr val="tx1"/>
                </a:solidFill>
              </a:rPr>
              <a:t>investor</a:t>
            </a:r>
            <a:r>
              <a:rPr lang="fr-FR" dirty="0" smtClean="0">
                <a:solidFill>
                  <a:schemeClr val="tx1"/>
                </a:solidFill>
              </a:rPr>
              <a:t>/consumer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tx1"/>
                </a:solidFill>
              </a:rPr>
              <a:t>Easy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fund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raising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≠ easy commercialisation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Must know how to balance their funds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No protection of intellectual property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Tax law regarding e-commerce are not clearly define.</a:t>
            </a:r>
            <a:endParaRPr lang="fr-FR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fr-FR" dirty="0"/>
          </a:p>
        </p:txBody>
      </p:sp>
      <p:pic>
        <p:nvPicPr>
          <p:cNvPr id="3074" name="Picture 2" descr="Résultat de recherche d'images pour &quot;crowdfunding risk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149080"/>
            <a:ext cx="3960440" cy="21194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Helpful</a:t>
            </a:r>
            <a:r>
              <a:rPr lang="fr-FR" dirty="0" smtClean="0"/>
              <a:t> for people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don’t</a:t>
            </a:r>
            <a:r>
              <a:rPr lang="fr-FR" dirty="0" smtClean="0"/>
              <a:t> have network </a:t>
            </a:r>
          </a:p>
          <a:p>
            <a:endParaRPr lang="fr-FR" dirty="0" smtClean="0"/>
          </a:p>
          <a:p>
            <a:r>
              <a:rPr lang="fr-FR" dirty="0" smtClean="0"/>
              <a:t>Accessible </a:t>
            </a:r>
          </a:p>
          <a:p>
            <a:endParaRPr lang="fr-FR" dirty="0" smtClean="0"/>
          </a:p>
          <a:p>
            <a:r>
              <a:rPr lang="fr-FR" dirty="0" err="1" smtClean="0"/>
              <a:t>Need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adjustment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 smtClean="0"/>
              <a:t>A change in the </a:t>
            </a:r>
            <a:r>
              <a:rPr lang="fr-FR" dirty="0" err="1" smtClean="0"/>
              <a:t>economy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know:  for a Participative </a:t>
            </a:r>
            <a:r>
              <a:rPr lang="fr-FR" dirty="0" err="1" smtClean="0"/>
              <a:t>economy</a:t>
            </a:r>
            <a:r>
              <a:rPr lang="fr-FR" dirty="0" smtClean="0"/>
              <a:t> ? 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for </a:t>
            </a:r>
            <a:r>
              <a:rPr lang="fr-FR" dirty="0" err="1" smtClean="0"/>
              <a:t>listening</a:t>
            </a:r>
            <a:r>
              <a:rPr lang="fr-FR" dirty="0" smtClean="0"/>
              <a:t> !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Sources </a:t>
            </a:r>
          </a:p>
          <a:p>
            <a:pPr>
              <a:buNone/>
            </a:pPr>
            <a:r>
              <a:rPr lang="en-GB" dirty="0" smtClean="0"/>
              <a:t> </a:t>
            </a:r>
            <a:endParaRPr lang="fr-FR" dirty="0" smtClean="0"/>
          </a:p>
          <a:p>
            <a:r>
              <a:rPr lang="en-GB" u="sng" dirty="0" smtClean="0">
                <a:hlinkClick r:id="rId2"/>
              </a:rPr>
              <a:t>http://www.forbes.com/sites/tanyaprive/2013/02/20/top-9-advantages-of-investment-crowdfunding/#70e80a2a2e14</a:t>
            </a:r>
            <a:endParaRPr lang="fr-FR" dirty="0" smtClean="0"/>
          </a:p>
          <a:p>
            <a:r>
              <a:rPr lang="en-GB" u="sng" dirty="0" smtClean="0">
                <a:hlinkClick r:id="rId3"/>
              </a:rPr>
              <a:t>https://www.nibusinessinfo.co.uk/content/advantages-and-disadvantages-crowdfunding</a:t>
            </a:r>
            <a:endParaRPr lang="fr-FR" dirty="0" smtClean="0"/>
          </a:p>
          <a:p>
            <a:r>
              <a:rPr lang="en-GB" u="sng" dirty="0" smtClean="0">
                <a:hlinkClick r:id="rId4"/>
              </a:rPr>
              <a:t>http://www.forbes.com/sites/tanyaprive/2012/11/27/what-is-crowdfunding-and-how-does-it-benefit-the-economy/#1d3e337a4ed4</a:t>
            </a:r>
            <a:r>
              <a:rPr lang="fr-FR" dirty="0" smtClean="0"/>
              <a:t> </a:t>
            </a:r>
          </a:p>
          <a:p>
            <a:r>
              <a:rPr lang="en-GB" u="sng" dirty="0" smtClean="0">
                <a:hlinkClick r:id="rId5"/>
              </a:rPr>
              <a:t>http://www.investopedia.com/terms/c/crowdfunding.asp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89</TotalTime>
  <Words>229</Words>
  <Application>Microsoft Office PowerPoint</Application>
  <PresentationFormat>Affichage à l'écran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Origine</vt:lpstr>
      <vt:lpstr>CROWDFUNDING</vt:lpstr>
      <vt:lpstr>Summary</vt:lpstr>
      <vt:lpstr>I- What is Crowdfunding ? </vt:lpstr>
      <vt:lpstr>II- Benefits of Crowdfunding</vt:lpstr>
      <vt:lpstr>III- The Risk of Crowdfunding </vt:lpstr>
      <vt:lpstr>Conclusion</vt:lpstr>
      <vt:lpstr>Thank you for listening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CROWDFUNDING</dc:title>
  <dc:creator>elise oslislo</dc:creator>
  <cp:lastModifiedBy>elise oslislo</cp:lastModifiedBy>
  <cp:revision>1</cp:revision>
  <dcterms:created xsi:type="dcterms:W3CDTF">2016-11-10T17:49:21Z</dcterms:created>
  <dcterms:modified xsi:type="dcterms:W3CDTF">2016-11-10T19:18:31Z</dcterms:modified>
</cp:coreProperties>
</file>