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0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00EF1-E971-414A-A426-1CA047051C78}" type="datetimeFigureOut">
              <a:rPr lang="cs-CZ" smtClean="0"/>
              <a:t>15. 11. 2016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81AD-EF2F-48F1-9C46-5B19AE0E82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13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08275"/>
            <a:ext cx="5969000" cy="3457575"/>
          </a:xfrm>
        </p:spPr>
        <p:txBody>
          <a:bodyPr bIns="1080000" anchor="ctr"/>
          <a:lstStyle>
            <a:lvl1pPr>
              <a:defRPr sz="3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673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12088" y="6442075"/>
            <a:ext cx="874712" cy="279400"/>
          </a:xfrm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4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06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9600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8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98525" y="1773238"/>
            <a:ext cx="7773988" cy="4357687"/>
          </a:xfrm>
        </p:spPr>
        <p:txBody>
          <a:bodyPr/>
          <a:lstStyle/>
          <a:p>
            <a:pPr lvl="0"/>
            <a:r>
              <a:rPr lang="cs-CZ" noProof="0" smtClean="0"/>
              <a:t>Kliknutím na ikonu přidáte tabulku.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36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8275" cy="50053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71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1588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32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86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2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0E0E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8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3988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5291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38900"/>
            <a:ext cx="80168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  <p:pic>
        <p:nvPicPr>
          <p:cNvPr id="1031" name="Picture 17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9" descr="pruh_norma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25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034" name="Picture 27" descr="text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na </a:t>
            </a:r>
            <a:r>
              <a:rPr lang="cs-CZ" dirty="0" smtClean="0"/>
              <a:t>6. </a:t>
            </a: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Spáruje se s </a:t>
            </a:r>
            <a:r>
              <a:rPr lang="cs-CZ" dirty="0" smtClean="0"/>
              <a:t>teorií k </a:t>
            </a:r>
            <a:r>
              <a:rPr lang="cs-CZ" dirty="0" err="1" smtClean="0"/>
              <a:t>Fundraisingu</a:t>
            </a:r>
            <a:r>
              <a:rPr lang="cs-CZ" dirty="0" smtClean="0"/>
              <a:t> a dárcovství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2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684213" y="981075"/>
            <a:ext cx="8059737" cy="504825"/>
          </a:xfrm>
        </p:spPr>
        <p:txBody>
          <a:bodyPr/>
          <a:lstStyle/>
          <a:p>
            <a:pPr>
              <a:defRPr/>
            </a:pPr>
            <a:r>
              <a:rPr lang="cs-CZ" altLang="cs-CZ" sz="3600" b="1" dirty="0"/>
              <a:t>Proveďte </a:t>
            </a:r>
            <a:r>
              <a:rPr lang="cs-CZ" altLang="cs-CZ" sz="3600" b="1" dirty="0" err="1"/>
              <a:t>fundrasingový</a:t>
            </a:r>
            <a:r>
              <a:rPr lang="cs-CZ" altLang="cs-CZ" sz="3600" b="1" dirty="0"/>
              <a:t> </a:t>
            </a:r>
            <a:r>
              <a:rPr lang="cs-CZ" altLang="cs-CZ" sz="3600" b="1" dirty="0" smtClean="0"/>
              <a:t>audit</a:t>
            </a:r>
            <a:r>
              <a:rPr lang="cs-CZ" sz="3600" kern="1200" dirty="0" smtClean="0"/>
              <a:t/>
            </a:r>
            <a:br>
              <a:rPr lang="cs-CZ" sz="3600" kern="1200" dirty="0" smtClean="0"/>
            </a:br>
            <a:endParaRPr lang="cs-CZ" sz="3600" kern="1200" dirty="0"/>
          </a:p>
        </p:txBody>
      </p:sp>
      <p:sp>
        <p:nvSpPr>
          <p:cNvPr id="43011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391892"/>
          </a:xfrm>
        </p:spPr>
        <p:txBody>
          <a:bodyPr/>
          <a:lstStyle/>
          <a:p>
            <a:r>
              <a:rPr lang="cs-CZ" altLang="cs-CZ" dirty="0" smtClean="0">
                <a:solidFill>
                  <a:srgbClr val="7D1E1E"/>
                </a:solidFill>
              </a:rPr>
              <a:t>Jaké jsou s</a:t>
            </a:r>
            <a:r>
              <a:rPr lang="cs-CZ" altLang="cs-CZ" dirty="0" smtClean="0">
                <a:solidFill>
                  <a:srgbClr val="7D1E1E"/>
                </a:solidFill>
              </a:rPr>
              <a:t>oučasné </a:t>
            </a:r>
            <a:r>
              <a:rPr lang="cs-CZ" altLang="cs-CZ" dirty="0" smtClean="0">
                <a:solidFill>
                  <a:srgbClr val="7D1E1E"/>
                </a:solidFill>
              </a:rPr>
              <a:t>zdroje, jejich </a:t>
            </a:r>
            <a:r>
              <a:rPr lang="cs-CZ" altLang="cs-CZ" dirty="0" smtClean="0">
                <a:solidFill>
                  <a:srgbClr val="7D1E1E"/>
                </a:solidFill>
              </a:rPr>
              <a:t>rozložení?</a:t>
            </a:r>
            <a:endParaRPr lang="cs-CZ" altLang="cs-CZ" dirty="0" smtClean="0">
              <a:solidFill>
                <a:srgbClr val="7D1E1E"/>
              </a:solidFill>
            </a:endParaRPr>
          </a:p>
          <a:p>
            <a:r>
              <a:rPr lang="cs-CZ" altLang="cs-CZ" dirty="0" smtClean="0">
                <a:solidFill>
                  <a:srgbClr val="7D1E1E"/>
                </a:solidFill>
              </a:rPr>
              <a:t>Jaké jsou b</a:t>
            </a:r>
            <a:r>
              <a:rPr lang="cs-CZ" altLang="cs-CZ" dirty="0" smtClean="0">
                <a:solidFill>
                  <a:srgbClr val="7D1E1E"/>
                </a:solidFill>
              </a:rPr>
              <a:t>udoucí </a:t>
            </a:r>
            <a:r>
              <a:rPr lang="cs-CZ" altLang="cs-CZ" dirty="0" smtClean="0">
                <a:solidFill>
                  <a:srgbClr val="7D1E1E"/>
                </a:solidFill>
              </a:rPr>
              <a:t>potřeby </a:t>
            </a:r>
            <a:r>
              <a:rPr lang="cs-CZ" altLang="cs-CZ" dirty="0" smtClean="0">
                <a:solidFill>
                  <a:srgbClr val="7D1E1E"/>
                </a:solidFill>
              </a:rPr>
              <a:t>organizace </a:t>
            </a:r>
            <a:r>
              <a:rPr lang="cs-CZ" altLang="cs-CZ" dirty="0" smtClean="0">
                <a:solidFill>
                  <a:srgbClr val="7D1E1E"/>
                </a:solidFill>
              </a:rPr>
              <a:t>v </a:t>
            </a:r>
            <a:r>
              <a:rPr lang="cs-CZ" altLang="cs-CZ" dirty="0" smtClean="0">
                <a:solidFill>
                  <a:srgbClr val="7D1E1E"/>
                </a:solidFill>
              </a:rPr>
              <a:t>horizontu 1 – 3 let</a:t>
            </a:r>
          </a:p>
          <a:p>
            <a:r>
              <a:rPr lang="cs-CZ" altLang="cs-CZ" dirty="0" smtClean="0">
                <a:solidFill>
                  <a:srgbClr val="7D1E1E"/>
                </a:solidFill>
              </a:rPr>
              <a:t>Stanovení </a:t>
            </a:r>
            <a:r>
              <a:rPr lang="cs-CZ" altLang="cs-CZ" dirty="0" smtClean="0">
                <a:solidFill>
                  <a:srgbClr val="7D1E1E"/>
                </a:solidFill>
              </a:rPr>
              <a:t>nejvhodnějších metod, zdrojů a </a:t>
            </a:r>
            <a:r>
              <a:rPr lang="cs-CZ" altLang="cs-CZ" dirty="0" smtClean="0">
                <a:solidFill>
                  <a:srgbClr val="7D1E1E"/>
                </a:solidFill>
              </a:rPr>
              <a:t>případně okruhů dárců</a:t>
            </a:r>
          </a:p>
          <a:p>
            <a:r>
              <a:rPr lang="cs-CZ" altLang="cs-CZ" dirty="0" smtClean="0">
                <a:solidFill>
                  <a:srgbClr val="7D1E1E"/>
                </a:solidFill>
              </a:rPr>
              <a:t>Existují nějaké možnosti vlastních příjmů?</a:t>
            </a:r>
            <a:endParaRPr lang="cs-CZ" altLang="cs-CZ" dirty="0" smtClean="0">
              <a:solidFill>
                <a:srgbClr val="7D1E1E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B02D83-5B19-4AD6-B2B5-755FDAA16C6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MVVS_podzim2016</a:t>
            </a:r>
          </a:p>
        </p:txBody>
      </p:sp>
    </p:spTree>
    <p:extLst>
      <p:ext uri="{BB962C8B-B14F-4D97-AF65-F5344CB8AC3E}">
        <p14:creationId xmlns:p14="http://schemas.microsoft.com/office/powerpoint/2010/main" val="3602988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EDÁ základní">
  <a:themeElements>
    <a:clrScheme name="ŠED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MVVS_4_prezentace_2015</Template>
  <TotalTime>69</TotalTime>
  <Words>52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ŠEDÁ základní</vt:lpstr>
      <vt:lpstr>Zadání na 6. seminář</vt:lpstr>
      <vt:lpstr>Proveďte fundrasingový audit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na 3. seminář</dc:title>
  <dc:creator>EPA</dc:creator>
  <cp:lastModifiedBy>EPA</cp:lastModifiedBy>
  <cp:revision>7</cp:revision>
  <dcterms:created xsi:type="dcterms:W3CDTF">2016-10-24T16:42:07Z</dcterms:created>
  <dcterms:modified xsi:type="dcterms:W3CDTF">2016-11-15T02:27:49Z</dcterms:modified>
</cp:coreProperties>
</file>