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0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00EF1-E971-414A-A426-1CA047051C78}" type="datetimeFigureOut">
              <a:rPr lang="cs-CZ" smtClean="0"/>
              <a:t>15. 11. 2016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281AD-EF2F-48F1-9C46-5B19AE0E82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475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5F1717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pic>
        <p:nvPicPr>
          <p:cNvPr id="5" name="Picture 13" descr="pruh_TIT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5" descr="tex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6" descr="N:\work\projekty\šablony\sablony\logoC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2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6688" y="2708275"/>
            <a:ext cx="5969000" cy="3457575"/>
          </a:xfrm>
        </p:spPr>
        <p:txBody>
          <a:bodyPr bIns="1080000" anchor="ctr"/>
          <a:lstStyle>
            <a:lvl1pPr>
              <a:defRPr sz="36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6688" y="5373688"/>
            <a:ext cx="5969000" cy="792162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6688" y="6442075"/>
            <a:ext cx="4673600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MVVS, pozdim 2016</a:t>
            </a:r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812088" y="6442075"/>
            <a:ext cx="874712" cy="279400"/>
          </a:xfrm>
        </p:spPr>
        <p:txBody>
          <a:bodyPr/>
          <a:lstStyle>
            <a:lvl1pPr>
              <a:defRPr/>
            </a:lvl1pPr>
          </a:lstStyle>
          <a:p>
            <a:fld id="{FE84DEEB-7980-4090-9AE7-2EF2A6CA8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43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MVVS, pozdim 2016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84DEEB-7980-4090-9AE7-2EF2A6CA8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060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98525" y="1125538"/>
            <a:ext cx="5689600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MVVS, pozdim 2016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84DEEB-7980-4090-9AE7-2EF2A6CA8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681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5032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898525" y="1773238"/>
            <a:ext cx="7773988" cy="4357687"/>
          </a:xfrm>
        </p:spPr>
        <p:txBody>
          <a:bodyPr/>
          <a:lstStyle/>
          <a:p>
            <a:pPr lvl="0"/>
            <a:r>
              <a:rPr lang="cs-CZ" noProof="0" smtClean="0"/>
              <a:t>Kliknutím na ikonu přidáte tabulku.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MVVS, pozdim 2016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84DEEB-7980-4090-9AE7-2EF2A6CA8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636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898525" y="1125538"/>
            <a:ext cx="7788275" cy="50053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MVVS, pozdim 2016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84DEEB-7980-4090-9AE7-2EF2A6CA8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8897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MVVS, pozdim 2016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84DEEB-7980-4090-9AE7-2EF2A6CA8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712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MVVS, pozdim 2016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84DEEB-7980-4090-9AE7-2EF2A6CA8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66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98525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0925" y="1773238"/>
            <a:ext cx="3811588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MVVS, pozdim 2016</a:t>
            </a: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84DEEB-7980-4090-9AE7-2EF2A6CA8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632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MVVS, pozdim 2016</a:t>
            </a:r>
            <a:endParaRPr lang="cs-CZ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84DEEB-7980-4090-9AE7-2EF2A6CA8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869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MVVS, pozdim 2016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84DEEB-7980-4090-9AE7-2EF2A6CA8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72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MVVS, pozdim 2016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84DEEB-7980-4090-9AE7-2EF2A6CA8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97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MVVS, pozdim 2016</a:t>
            </a: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84DEEB-7980-4090-9AE7-2EF2A6CA8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926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MVVS, pozdim 2016</a:t>
            </a: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84DEEB-7980-4090-9AE7-2EF2A6CA8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583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EAEAEA"/>
            </a:gs>
            <a:gs pos="100000">
              <a:srgbClr val="E0E0E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8"/>
          <p:cNvSpPr>
            <a:spLocks noChangeArrowheads="1"/>
          </p:cNvSpPr>
          <p:nvPr/>
        </p:nvSpPr>
        <p:spPr bwMode="auto">
          <a:xfrm>
            <a:off x="0" y="-6350"/>
            <a:ext cx="9144000" cy="81280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5F1717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525" y="1773238"/>
            <a:ext cx="7773988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45291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smtClean="0"/>
              <a:t>MVVS, pozdim 2016</a:t>
            </a:r>
            <a:endParaRPr lang="cs-CZ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5113" y="6438900"/>
            <a:ext cx="801687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fld id="{FE84DEEB-7980-4090-9AE7-2EF2A6CA8084}" type="slidenum">
              <a:rPr lang="cs-CZ" smtClean="0"/>
              <a:t>‹#›</a:t>
            </a:fld>
            <a:endParaRPr lang="cs-CZ"/>
          </a:p>
        </p:txBody>
      </p:sp>
      <p:pic>
        <p:nvPicPr>
          <p:cNvPr id="1031" name="Picture 17" descr="pruh_normal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4450"/>
            <a:ext cx="1420812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9" descr="pruh_normal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423025"/>
            <a:ext cx="142081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25"/>
          <p:cNvSpPr txBox="1">
            <a:spLocks noChangeArrowheads="1"/>
          </p:cNvSpPr>
          <p:nvPr/>
        </p:nvSpPr>
        <p:spPr bwMode="auto">
          <a:xfrm>
            <a:off x="6548438" y="463550"/>
            <a:ext cx="2160587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cs-CZ" altLang="cs-CZ" sz="1200" b="1" smtClean="0">
                <a:solidFill>
                  <a:srgbClr val="FFFFFF"/>
                </a:solidFill>
                <a:latin typeface="Trebuchet MS" pitchFamily="34" charset="0"/>
              </a:rPr>
              <a:t>www.econ.muni.cz</a:t>
            </a:r>
          </a:p>
        </p:txBody>
      </p:sp>
      <p:pic>
        <p:nvPicPr>
          <p:cNvPr id="1034" name="Picture 27" descr="text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22250"/>
            <a:ext cx="3414713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Zadání na </a:t>
            </a:r>
            <a:r>
              <a:rPr lang="cs-CZ" dirty="0" smtClean="0"/>
              <a:t>6. </a:t>
            </a:r>
            <a:r>
              <a:rPr lang="cs-CZ" dirty="0" smtClean="0"/>
              <a:t>seminář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Spáruje se s </a:t>
            </a:r>
            <a:r>
              <a:rPr lang="cs-CZ" dirty="0" smtClean="0"/>
              <a:t>teorií k </a:t>
            </a:r>
            <a:r>
              <a:rPr lang="cs-CZ" dirty="0" err="1" smtClean="0"/>
              <a:t>Fundraisingu</a:t>
            </a:r>
            <a:r>
              <a:rPr lang="cs-CZ" dirty="0" smtClean="0"/>
              <a:t> a dárcovství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829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>
          <a:xfrm>
            <a:off x="684213" y="981075"/>
            <a:ext cx="8059737" cy="504825"/>
          </a:xfrm>
        </p:spPr>
        <p:txBody>
          <a:bodyPr/>
          <a:lstStyle/>
          <a:p>
            <a:pPr>
              <a:defRPr/>
            </a:pPr>
            <a:r>
              <a:rPr lang="cs-CZ" altLang="cs-CZ" sz="3600" b="1" dirty="0"/>
              <a:t>Proveďte </a:t>
            </a:r>
            <a:r>
              <a:rPr lang="cs-CZ" altLang="cs-CZ" sz="3600" b="1" dirty="0" err="1"/>
              <a:t>fundrasingový</a:t>
            </a:r>
            <a:r>
              <a:rPr lang="cs-CZ" altLang="cs-CZ" sz="3600" b="1" dirty="0"/>
              <a:t> </a:t>
            </a:r>
            <a:r>
              <a:rPr lang="cs-CZ" altLang="cs-CZ" sz="3600" b="1" dirty="0" smtClean="0"/>
              <a:t>audit</a:t>
            </a:r>
            <a:r>
              <a:rPr lang="cs-CZ" sz="3600" kern="1200" dirty="0" smtClean="0"/>
              <a:t/>
            </a:r>
            <a:br>
              <a:rPr lang="cs-CZ" sz="3600" kern="1200" dirty="0" smtClean="0"/>
            </a:br>
            <a:endParaRPr lang="cs-CZ" sz="3600" kern="1200" dirty="0"/>
          </a:p>
        </p:txBody>
      </p:sp>
      <p:sp>
        <p:nvSpPr>
          <p:cNvPr id="43011" name="Zástupný symbol pro obsah 1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4391892"/>
          </a:xfrm>
        </p:spPr>
        <p:txBody>
          <a:bodyPr/>
          <a:lstStyle/>
          <a:p>
            <a:r>
              <a:rPr lang="cs-CZ" altLang="cs-CZ" dirty="0" smtClean="0">
                <a:solidFill>
                  <a:srgbClr val="7D1E1E"/>
                </a:solidFill>
              </a:rPr>
              <a:t>Jaké jsou s</a:t>
            </a:r>
            <a:r>
              <a:rPr lang="cs-CZ" altLang="cs-CZ" dirty="0" smtClean="0">
                <a:solidFill>
                  <a:srgbClr val="7D1E1E"/>
                </a:solidFill>
              </a:rPr>
              <a:t>oučasné </a:t>
            </a:r>
            <a:r>
              <a:rPr lang="cs-CZ" altLang="cs-CZ" dirty="0" smtClean="0">
                <a:solidFill>
                  <a:srgbClr val="7D1E1E"/>
                </a:solidFill>
              </a:rPr>
              <a:t>zdroje, jejich </a:t>
            </a:r>
            <a:r>
              <a:rPr lang="cs-CZ" altLang="cs-CZ" dirty="0" smtClean="0">
                <a:solidFill>
                  <a:srgbClr val="7D1E1E"/>
                </a:solidFill>
              </a:rPr>
              <a:t>rozložení?</a:t>
            </a:r>
            <a:endParaRPr lang="cs-CZ" altLang="cs-CZ" dirty="0" smtClean="0">
              <a:solidFill>
                <a:srgbClr val="7D1E1E"/>
              </a:solidFill>
            </a:endParaRPr>
          </a:p>
          <a:p>
            <a:r>
              <a:rPr lang="cs-CZ" altLang="cs-CZ" dirty="0" smtClean="0">
                <a:solidFill>
                  <a:srgbClr val="7D1E1E"/>
                </a:solidFill>
              </a:rPr>
              <a:t>Jaké jsou b</a:t>
            </a:r>
            <a:r>
              <a:rPr lang="cs-CZ" altLang="cs-CZ" dirty="0" smtClean="0">
                <a:solidFill>
                  <a:srgbClr val="7D1E1E"/>
                </a:solidFill>
              </a:rPr>
              <a:t>udoucí </a:t>
            </a:r>
            <a:r>
              <a:rPr lang="cs-CZ" altLang="cs-CZ" dirty="0" smtClean="0">
                <a:solidFill>
                  <a:srgbClr val="7D1E1E"/>
                </a:solidFill>
              </a:rPr>
              <a:t>potřeby </a:t>
            </a:r>
            <a:r>
              <a:rPr lang="cs-CZ" altLang="cs-CZ" dirty="0" smtClean="0">
                <a:solidFill>
                  <a:srgbClr val="7D1E1E"/>
                </a:solidFill>
              </a:rPr>
              <a:t>organizace </a:t>
            </a:r>
            <a:r>
              <a:rPr lang="cs-CZ" altLang="cs-CZ" dirty="0" smtClean="0">
                <a:solidFill>
                  <a:srgbClr val="7D1E1E"/>
                </a:solidFill>
              </a:rPr>
              <a:t>v </a:t>
            </a:r>
            <a:r>
              <a:rPr lang="cs-CZ" altLang="cs-CZ" dirty="0" smtClean="0">
                <a:solidFill>
                  <a:srgbClr val="7D1E1E"/>
                </a:solidFill>
              </a:rPr>
              <a:t>horizontu 1 – 3 let</a:t>
            </a:r>
          </a:p>
          <a:p>
            <a:r>
              <a:rPr lang="cs-CZ" altLang="cs-CZ" dirty="0" smtClean="0">
                <a:solidFill>
                  <a:srgbClr val="7D1E1E"/>
                </a:solidFill>
              </a:rPr>
              <a:t>Stanovení </a:t>
            </a:r>
            <a:r>
              <a:rPr lang="cs-CZ" altLang="cs-CZ" dirty="0" smtClean="0">
                <a:solidFill>
                  <a:srgbClr val="7D1E1E"/>
                </a:solidFill>
              </a:rPr>
              <a:t>nejvhodnějších metod, zdrojů a </a:t>
            </a:r>
            <a:r>
              <a:rPr lang="cs-CZ" altLang="cs-CZ" dirty="0" smtClean="0">
                <a:solidFill>
                  <a:srgbClr val="7D1E1E"/>
                </a:solidFill>
              </a:rPr>
              <a:t>případně okruhů dárců</a:t>
            </a:r>
          </a:p>
          <a:p>
            <a:r>
              <a:rPr lang="cs-CZ" altLang="cs-CZ" dirty="0" smtClean="0">
                <a:solidFill>
                  <a:srgbClr val="7D1E1E"/>
                </a:solidFill>
              </a:rPr>
              <a:t>Existují nějaké možnosti vlastních příjmů?</a:t>
            </a:r>
            <a:endParaRPr lang="cs-CZ" altLang="cs-CZ" dirty="0" smtClean="0">
              <a:solidFill>
                <a:srgbClr val="7D1E1E"/>
              </a:solid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B02D83-5B19-4AD6-B2B5-755FDAA16C60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MVVS_podzim2016</a:t>
            </a:r>
          </a:p>
        </p:txBody>
      </p:sp>
    </p:spTree>
    <p:extLst>
      <p:ext uri="{BB962C8B-B14F-4D97-AF65-F5344CB8AC3E}">
        <p14:creationId xmlns:p14="http://schemas.microsoft.com/office/powerpoint/2010/main" val="36029882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EDÁ základní">
  <a:themeElements>
    <a:clrScheme name="ŠEDÁ základní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ŠEDÁ základní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ŠEDÁ základní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EDÁ základní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EDÁ základní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EDÁ základní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EDÁ základní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základní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základní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základní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základní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základní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základní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základní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EDÁ základní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MVVS_4_prezentace_2015</Template>
  <TotalTime>69</TotalTime>
  <Words>52</Words>
  <Application>Microsoft Office PowerPoint</Application>
  <PresentationFormat>Předvádění na obrazovce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ŠEDÁ základní</vt:lpstr>
      <vt:lpstr>Zadání na 6. seminář</vt:lpstr>
      <vt:lpstr>Proveďte fundrasingový audit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Zadání na 3. seminář</dc:title>
  <dc:creator>EPA</dc:creator>
  <cp:lastModifiedBy>EPA</cp:lastModifiedBy>
  <cp:revision>7</cp:revision>
  <dcterms:created xsi:type="dcterms:W3CDTF">2016-10-24T16:42:07Z</dcterms:created>
  <dcterms:modified xsi:type="dcterms:W3CDTF">2016-11-15T02:27:49Z</dcterms:modified>
</cp:coreProperties>
</file>