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56" r:id="rId2"/>
    <p:sldId id="259" r:id="rId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8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00EF1-E971-414A-A426-1CA047051C78}" type="datetimeFigureOut">
              <a:rPr lang="cs-CZ" smtClean="0"/>
              <a:t>22. 11. 2016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81AD-EF2F-48F1-9C46-5B19AE0E827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755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pic>
        <p:nvPicPr>
          <p:cNvPr id="5" name="Picture 13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5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6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29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6688" y="2708275"/>
            <a:ext cx="5969000" cy="3457575"/>
          </a:xfrm>
        </p:spPr>
        <p:txBody>
          <a:bodyPr bIns="1080000" anchor="ctr"/>
          <a:lstStyle>
            <a:lvl1pPr>
              <a:defRPr sz="3600"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6688" y="6442075"/>
            <a:ext cx="4673600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12088" y="6442075"/>
            <a:ext cx="874712" cy="279400"/>
          </a:xfrm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43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060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98525" y="1125538"/>
            <a:ext cx="5689600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681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5032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898525" y="1773238"/>
            <a:ext cx="7773988" cy="4357687"/>
          </a:xfrm>
        </p:spPr>
        <p:txBody>
          <a:bodyPr/>
          <a:lstStyle/>
          <a:p>
            <a:pPr lvl="0"/>
            <a:r>
              <a:rPr lang="cs-CZ" noProof="0" smtClean="0"/>
              <a:t>Kliknutím na ikonu přidáte tabulku.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636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898525" y="1125538"/>
            <a:ext cx="7788275" cy="50053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897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71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66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98525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0925" y="1773238"/>
            <a:ext cx="3811588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6320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869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2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97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926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833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0E0E0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8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5F1717"/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endParaRPr lang="cs-CZ" altLang="cs-CZ" smtClean="0"/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8525" y="1773238"/>
            <a:ext cx="7773988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5291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smtClean="0"/>
              <a:t>MVVS, pozdim 2016</a:t>
            </a:r>
            <a:endParaRPr lang="cs-CZ"/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85113" y="6438900"/>
            <a:ext cx="801687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FE84DEEB-7980-4090-9AE7-2EF2A6CA8084}" type="slidenum">
              <a:rPr lang="cs-CZ" smtClean="0"/>
              <a:t>‹#›</a:t>
            </a:fld>
            <a:endParaRPr lang="cs-CZ"/>
          </a:p>
        </p:txBody>
      </p:sp>
      <p:pic>
        <p:nvPicPr>
          <p:cNvPr id="1031" name="Picture 17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9" descr="pruh_normal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Text Box 25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cs-CZ" sz="1200" b="1" smtClean="0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  <p:pic>
        <p:nvPicPr>
          <p:cNvPr id="1034" name="Picture 27" descr="text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Zadání na </a:t>
            </a:r>
            <a:r>
              <a:rPr lang="cs-CZ" dirty="0" smtClean="0"/>
              <a:t>7. </a:t>
            </a:r>
            <a:r>
              <a:rPr lang="cs-CZ" dirty="0" smtClean="0"/>
              <a:t>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Spáruje se s teorií k </a:t>
            </a:r>
            <a:r>
              <a:rPr lang="cs-CZ" dirty="0" err="1" smtClean="0"/>
              <a:t>Fundraisingu</a:t>
            </a:r>
            <a:r>
              <a:rPr lang="cs-CZ" dirty="0" smtClean="0"/>
              <a:t> a dárcovství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29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>
          <a:xfrm>
            <a:off x="684213" y="981075"/>
            <a:ext cx="8059737" cy="504825"/>
          </a:xfrm>
        </p:spPr>
        <p:txBody>
          <a:bodyPr/>
          <a:lstStyle/>
          <a:p>
            <a:pPr>
              <a:defRPr/>
            </a:pPr>
            <a:r>
              <a:rPr lang="cs-CZ" sz="3600" b="1" dirty="0" smtClean="0"/>
              <a:t>Navrhněte reálné sponzory pro organizaci</a:t>
            </a:r>
            <a:r>
              <a:rPr lang="cs-CZ" sz="3600" kern="1200" dirty="0" smtClean="0"/>
              <a:t/>
            </a:r>
            <a:br>
              <a:rPr lang="cs-CZ" sz="3600" kern="1200" dirty="0" smtClean="0"/>
            </a:br>
            <a:endParaRPr lang="cs-CZ" sz="3600" kern="1200" dirty="0"/>
          </a:p>
        </p:txBody>
      </p:sp>
      <p:sp>
        <p:nvSpPr>
          <p:cNvPr id="43011" name="Zástupný symbol pro obsah 1"/>
          <p:cNvSpPr>
            <a:spLocks noGrp="1"/>
          </p:cNvSpPr>
          <p:nvPr>
            <p:ph idx="1"/>
          </p:nvPr>
        </p:nvSpPr>
        <p:spPr>
          <a:xfrm>
            <a:off x="457200" y="1916833"/>
            <a:ext cx="8229600" cy="4391892"/>
          </a:xfrm>
        </p:spPr>
        <p:txBody>
          <a:bodyPr/>
          <a:lstStyle/>
          <a:p>
            <a:pPr marL="0" indent="0">
              <a:buNone/>
            </a:pPr>
            <a:endParaRPr lang="cs-CZ" altLang="cs-CZ" dirty="0">
              <a:solidFill>
                <a:srgbClr val="7D1E1E"/>
              </a:solidFill>
            </a:endParaRPr>
          </a:p>
          <a:p>
            <a:r>
              <a:rPr lang="cs-CZ" altLang="cs-CZ" dirty="0" smtClean="0">
                <a:solidFill>
                  <a:srgbClr val="7D1E1E"/>
                </a:solidFill>
              </a:rPr>
              <a:t> Zamyslete se nad reálnými firmami a organizacemi, které by mohly mít zájem sponzorsky podpořit Vámi zkoumanou NNO.</a:t>
            </a:r>
          </a:p>
          <a:p>
            <a:r>
              <a:rPr lang="cs-CZ" altLang="cs-CZ" dirty="0" smtClean="0">
                <a:solidFill>
                  <a:srgbClr val="7D1E1E"/>
                </a:solidFill>
              </a:rPr>
              <a:t>Uveďte konkrétní nabídku protiplnění, tj. co je přínosné pro sponzorskou firmu/společnost, co získá/ztratí NNO.</a:t>
            </a:r>
          </a:p>
          <a:p>
            <a:r>
              <a:rPr lang="cs-CZ" altLang="cs-CZ" dirty="0" smtClean="0">
                <a:solidFill>
                  <a:srgbClr val="7D1E1E"/>
                </a:solidFill>
              </a:rPr>
              <a:t>Pokud už spolupracující, partnerské organizace jsou, zamyslete se </a:t>
            </a:r>
            <a:r>
              <a:rPr lang="cs-CZ" altLang="cs-CZ" smtClean="0">
                <a:solidFill>
                  <a:srgbClr val="7D1E1E"/>
                </a:solidFill>
              </a:rPr>
              <a:t>na protiplněním i u nich.</a:t>
            </a:r>
            <a:endParaRPr lang="cs-CZ" altLang="cs-CZ" dirty="0" smtClean="0">
              <a:solidFill>
                <a:srgbClr val="7D1E1E"/>
              </a:solidFill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0B02D83-5B19-4AD6-B2B5-755FDAA16C6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MVVS_podzim2016</a:t>
            </a:r>
          </a:p>
        </p:txBody>
      </p:sp>
    </p:spTree>
    <p:extLst>
      <p:ext uri="{BB962C8B-B14F-4D97-AF65-F5344CB8AC3E}">
        <p14:creationId xmlns:p14="http://schemas.microsoft.com/office/powerpoint/2010/main" val="360298824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ŠEDÁ základní">
  <a:themeElements>
    <a:clrScheme name="ŠED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ŠED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ŠED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ED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ED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MVVS_4_prezentace_2015</Template>
  <TotalTime>155</TotalTime>
  <Words>74</Words>
  <Application>Microsoft Office PowerPoint</Application>
  <PresentationFormat>Předvádění na obrazovce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3" baseType="lpstr">
      <vt:lpstr>ŠEDÁ základní</vt:lpstr>
      <vt:lpstr>Zadání na 7. seminář</vt:lpstr>
      <vt:lpstr>Navrhněte reálné sponzory pro organizaci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 na 3. seminář</dc:title>
  <dc:creator>EPA</dc:creator>
  <cp:lastModifiedBy>EPA</cp:lastModifiedBy>
  <cp:revision>10</cp:revision>
  <dcterms:created xsi:type="dcterms:W3CDTF">2016-10-24T16:42:07Z</dcterms:created>
  <dcterms:modified xsi:type="dcterms:W3CDTF">2016-11-22T10:33:26Z</dcterms:modified>
</cp:coreProperties>
</file>