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schemas.openxmlformats.org/officeDocument/2006/relationships/slide" Target="slides/slide20.xml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airTrade-Logo.svg.png"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7674" y="0"/>
            <a:ext cx="4388650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424" y="475075"/>
            <a:ext cx="7436375" cy="435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2856" y="0"/>
            <a:ext cx="511828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637" y="828675"/>
            <a:ext cx="5800725" cy="34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404" y="934179"/>
            <a:ext cx="7857199" cy="300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uble-Effectiveness.jpg"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2749" y="436625"/>
            <a:ext cx="6667449" cy="447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men.jpg"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28575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hildren england.jpg"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dien-kinderarbeit-uni88063-data.jpg"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302" y="0"/>
            <a:ext cx="771139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air-trade-coffee-Uganda-29.jpg"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539" y="0"/>
            <a:ext cx="790092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or Coffeefarmers"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666750"/>
            <a:ext cx="57912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800px-Ten_Thousand_Villages_store_in_New_Hamburg,_Ontario.jpg"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7275" y="0"/>
            <a:ext cx="68694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 Fairtrade Coffee"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8237" y="642937"/>
            <a:ext cx="6867525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xfam.png"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7425" y="43700"/>
            <a:ext cx="4476750" cy="447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newint.com.au/shop/img/p179-1-fullsize.jpg"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4562" y="153550"/>
            <a:ext cx="4714875" cy="470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.jpg"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550" y="218400"/>
            <a:ext cx="7528550" cy="461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upload.wikimedia.org/wikipedia/de/3/36/Transfair-produktauswahl.jpg"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6531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animaatjes.de/bilder/g/geld/animaatjes-geld-30919.gif"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7300" y="107350"/>
            <a:ext cx="6869400" cy="49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650" y="233074"/>
            <a:ext cx="6995174" cy="467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0500" y="176624"/>
            <a:ext cx="6978074" cy="467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