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49" y="0"/>
            <a:ext cx="76998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view.stern.de/de/picture/1828476/natur-wald-gruen-park-bank-bremen-wallanlagen-452.jpg"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925" y="274375"/>
            <a:ext cx="6610724" cy="43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dn.home-designing.com/wp-content/uploads/2013/01/google-office-interior-2.jpe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049" y="145625"/>
            <a:ext cx="6803700" cy="45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roderhts.com/wp-content/uploads/2014/05/Z2.jp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25" y="43950"/>
            <a:ext cx="7173200" cy="477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esperanza.aubergeresorts.com/media/esp-homepage-hero-1.jp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9100"/>
            <a:ext cx="9144000" cy="43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zach-checkeye.com/subpages/images/process_scene_4.jp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25" y="141725"/>
            <a:ext cx="8658151" cy="486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374" y="443737"/>
            <a:ext cx="7561249" cy="42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523875"/>
            <a:ext cx="762000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450" y="235000"/>
            <a:ext cx="6239099" cy="46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486" y="175124"/>
            <a:ext cx="6391027" cy="479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00" y="116675"/>
            <a:ext cx="7796500" cy="471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587" y="0"/>
            <a:ext cx="34328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50" y="143200"/>
            <a:ext cx="9143998" cy="453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-451675"/>
            <a:ext cx="8520600" cy="48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138" y="555388"/>
            <a:ext cx="5354175" cy="37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2925"/>
            <a:ext cx="8520599" cy="49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74" y="35000"/>
            <a:ext cx="84784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65999"/>
            <a:ext cx="8756393" cy="540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oulplus.de/assets/webmaster/rte-uploads/soulplus-mai-2012-88.jpg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849" y="54200"/>
            <a:ext cx="5139024" cy="2161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affeyoga.com/wp-content/uploads/2016/01/beach-yoga1.jpg"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400" y="2312849"/>
            <a:ext cx="3554424" cy="2576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rainingsworld.com/bilder/2013/05/16/2909216/265954310-chlor-schwimmen-schwimmbad-schwimmsport-haut-1ef.jpg"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2003" y="2312849"/>
            <a:ext cx="4588646" cy="257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