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4" r:id="rId3"/>
    <p:sldId id="269" r:id="rId4"/>
    <p:sldId id="270" r:id="rId5"/>
    <p:sldId id="271" r:id="rId6"/>
  </p:sldIdLst>
  <p:sldSz cx="9144000" cy="6858000" type="screen4x3"/>
  <p:notesSz cx="67976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39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82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10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19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25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94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9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85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0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05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75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1FF70-151E-4DEA-8EAA-81247CC5EA1F}" type="datetimeFigureOut">
              <a:rPr lang="cs-CZ" smtClean="0"/>
              <a:t>24.11.2017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247A6-C2B1-4FC8-9505-FA375FA247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17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697191"/>
              </p:ext>
            </p:extLst>
          </p:nvPr>
        </p:nvGraphicFramePr>
        <p:xfrm>
          <a:off x="1187624" y="1412776"/>
          <a:ext cx="6718300" cy="267652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1841500"/>
              </a:tblGrid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očekávaná hodnota kritéria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14935" y="188640"/>
            <a:ext cx="7201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MANAHRA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Téma: Rozhodování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modelu </a:t>
            </a:r>
            <a:r>
              <a:rPr lang="cs-CZ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jednokriteriálního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rozhodování v podmínkách rizika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4365104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vašim cílem?   Maximalizace zisku.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čem závisí výše vašeho zisku?   Na vašich výnosech a nákladech.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čem závisí vaše výnosy?   Na počtu výrobků, které prodáte a jejich ceně.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čem závisí počet vámi prodaných výrobků?  Na tom, jak se budou chovat vaši konkurenti.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je zachyceno chování vašich konkurentů?  Ve scénářích!</a:t>
            </a:r>
          </a:p>
          <a:p>
            <a:endParaRPr lang="cs-CZ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8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14935" y="188640"/>
            <a:ext cx="7201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MANAHRA</a:t>
            </a:r>
          </a:p>
          <a:p>
            <a:r>
              <a:rPr lang="cs-CZ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Téma: Rozhodování</a:t>
            </a:r>
          </a:p>
          <a:p>
            <a:r>
              <a:rPr lang="cs-CZ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modelu </a:t>
            </a:r>
            <a:r>
              <a:rPr lang="cs-CZ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jednokriteriálního</a:t>
            </a:r>
            <a:r>
              <a:rPr lang="cs-CZ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rozhodování v podmínkách rizika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99592" y="1484784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Scénář </a:t>
            </a:r>
            <a:r>
              <a:rPr lang="cs-CZ" b="1" dirty="0">
                <a:solidFill>
                  <a:srgbClr val="7030A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= obraz budoucnosti</a:t>
            </a:r>
          </a:p>
          <a:p>
            <a:pPr algn="ctr"/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Obsahuje konfiguraci faktorů, které ovlivňují dosažení vašeho cíle.</a:t>
            </a:r>
          </a:p>
          <a:p>
            <a:pPr algn="ctr"/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Budoucí hodnotu těchto faktorů nemůžete ovlivnit, ale je velmi důležité ji co nejpřesněji předvídat.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 patří do množiny těchto faktorů?  Chování vašich konkurentů. Konkrétně: S jakým množstvím, jakou kvalitou, jakou cenou a jakou podporou prodeje vstoupí v daném kole na trh.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</a:p>
          <a:p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Jak to zjistíte?  </a:t>
            </a: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Podle</a:t>
            </a:r>
          </a:p>
          <a:p>
            <a:pPr marL="342900" indent="-342900">
              <a:buFont typeface="Wingdings"/>
              <a:buChar char=""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chování vašich konkurentů a důsledků tohoto chování v dřívějších kolech,</a:t>
            </a:r>
          </a:p>
          <a:p>
            <a:pPr marL="342900" indent="-342900">
              <a:buFont typeface="Wingdings"/>
              <a:buChar char=""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opatření, která vaši konkurenti provedli v minulém kole,</a:t>
            </a:r>
          </a:p>
          <a:p>
            <a:pPr marL="342900" indent="-342900">
              <a:buFont typeface="Wingdings"/>
              <a:buChar char=""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výsledků, které vaši konkurenti dosáhli v minulém kole,</a:t>
            </a:r>
          </a:p>
          <a:p>
            <a:pPr marL="342900" indent="-342900">
              <a:buFont typeface="Wingdings"/>
              <a:buChar char=""/>
            </a:pP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předpokladu </a:t>
            </a:r>
            <a:r>
              <a:rPr lang="cs-CZ" u="sng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představy vašich konkurentů</a:t>
            </a: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o vašem chování a chování ostatních konkurentů v daném kole.</a:t>
            </a:r>
          </a:p>
        </p:txBody>
      </p:sp>
    </p:spTree>
    <p:extLst>
      <p:ext uri="{BB962C8B-B14F-4D97-AF65-F5344CB8AC3E}">
        <p14:creationId xmlns:p14="http://schemas.microsoft.com/office/powerpoint/2010/main" val="333388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14935" y="188640"/>
            <a:ext cx="7201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MANAHRA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Téma: Rozhodování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modelu </a:t>
            </a:r>
            <a:r>
              <a:rPr lang="cs-CZ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jednokriteriálního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rozhodování v podmínkách rizika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99592" y="148478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Scénář </a:t>
            </a:r>
            <a:r>
              <a:rPr lang="cs-CZ" b="1" dirty="0">
                <a:solidFill>
                  <a:srgbClr val="7030A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= obraz </a:t>
            </a:r>
            <a:r>
              <a:rPr lang="cs-CZ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budoucnosti</a:t>
            </a:r>
            <a:r>
              <a:rPr lang="cs-CZ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cs-CZ" sz="1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2204864"/>
            <a:ext cx="4104456" cy="369331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Scénář kvalitativní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Předpokládané chování konkurenta A: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verbálně ……………..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Zdůvodnění: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verbálně …………….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Předpokládané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chování konkurenta B: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verbálně ……………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Zdůvodnění: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verbálně ……………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atd.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76056" y="2204913"/>
            <a:ext cx="3858182" cy="369331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Scénář kvantitativní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Předpokládaný vstup konkurenta 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množství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kvalita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cena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podpora prodeje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Předpokládaný vstup konkurenta B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množství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kvalita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cena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podpora prodeje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atd.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355976" y="2708919"/>
            <a:ext cx="72008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4355976" y="4365103"/>
            <a:ext cx="72008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51520" y="6165304"/>
            <a:ext cx="868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Generování scénářů: „CO KDYŽ?“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45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14935" y="188640"/>
            <a:ext cx="7201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MANAHRA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Téma: Rozhodování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modelu </a:t>
            </a:r>
            <a:r>
              <a:rPr lang="cs-CZ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jednokriteriálního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rozhodování v podmínkách rizika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99592" y="1772816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 </a:t>
            </a:r>
            <a:r>
              <a:rPr lang="cs-CZ" b="1" dirty="0">
                <a:solidFill>
                  <a:srgbClr val="7030A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Varianta = jedna z možností jak se rozhodnout</a:t>
            </a:r>
          </a:p>
          <a:p>
            <a:pPr algn="ctr"/>
            <a:endParaRPr lang="cs-CZ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cs-CZ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r>
              <a:rPr lang="cs-CZ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Varianta představuje </a:t>
            </a:r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váš záměr s jakým množstvím, jakou kvalitou, jakou cenou a jakou podporou prodeje vstoupíte v daném kole na trh.</a:t>
            </a:r>
          </a:p>
          <a:p>
            <a:pPr algn="ctr"/>
            <a:endParaRPr lang="cs-CZ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r>
              <a:rPr lang="cs-CZ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Každá varianta musí být smysluplná vůči všem </a:t>
            </a:r>
            <a:r>
              <a:rPr lang="cs-CZ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scénářům.</a:t>
            </a:r>
            <a:endParaRPr lang="cs-CZ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cs-CZ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algn="ctr"/>
            <a:endParaRPr lang="cs-CZ" sz="1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0295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371135"/>
              </p:ext>
            </p:extLst>
          </p:nvPr>
        </p:nvGraphicFramePr>
        <p:xfrm>
          <a:off x="1187624" y="1412776"/>
          <a:ext cx="6718300" cy="267652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1841500"/>
              </a:tblGrid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očekávaná hodnota kritéria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</a:t>
                      </a:r>
                      <a:r>
                        <a:rPr lang="cs-CZ" sz="1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</a:t>
                      </a:r>
                      <a:r>
                        <a:rPr lang="cs-CZ" sz="1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mk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…..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</a:t>
                      </a:r>
                      <a:r>
                        <a:rPr lang="cs-CZ" sz="1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114935" y="188640"/>
            <a:ext cx="7201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MANAHRA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Téma: Rozhodování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modelu </a:t>
            </a:r>
            <a:r>
              <a:rPr lang="cs-CZ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jednokriteriálního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rozhodování v podmínkách rizika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4365104"/>
            <a:ext cx="813690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třeba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odhadnout pravděpodobnost existence jednotlivých scénářů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vypočítat hodnotu kritéria, když se setká varianta „i“ se scénářem „k“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vypočítat očekávanou hodnotu kritéria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vypočítat rozptyl hodnoty kritéria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posoudit pro každou variantu její očekávanou hodnotu a její riziko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se ve prospěch jedné varianty</a:t>
            </a:r>
            <a:endParaRPr lang="cs-CZ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20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393</Words>
  <Application>Microsoft Office PowerPoint</Application>
  <PresentationFormat>Předvádění na obrazovce (4:3)</PresentationFormat>
  <Paragraphs>215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Blazek Ladislav</dc:creator>
  <cp:lastModifiedBy>Blazek Ladislav</cp:lastModifiedBy>
  <cp:revision>21</cp:revision>
  <cp:lastPrinted>2017-11-23T09:07:35Z</cp:lastPrinted>
  <dcterms:created xsi:type="dcterms:W3CDTF">2017-11-22T15:34:18Z</dcterms:created>
  <dcterms:modified xsi:type="dcterms:W3CDTF">2017-11-24T07:00:38Z</dcterms:modified>
</cp:coreProperties>
</file>