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311" r:id="rId4"/>
    <p:sldId id="293" r:id="rId5"/>
    <p:sldId id="312" r:id="rId6"/>
    <p:sldId id="295" r:id="rId7"/>
    <p:sldId id="298" r:id="rId8"/>
    <p:sldId id="313" r:id="rId9"/>
    <p:sldId id="297" r:id="rId10"/>
    <p:sldId id="314" r:id="rId11"/>
    <p:sldId id="296" r:id="rId12"/>
    <p:sldId id="301" r:id="rId13"/>
    <p:sldId id="300" r:id="rId14"/>
    <p:sldId id="305" r:id="rId15"/>
    <p:sldId id="306" r:id="rId16"/>
    <p:sldId id="304" r:id="rId17"/>
    <p:sldId id="303" r:id="rId18"/>
    <p:sldId id="30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KmtihsLPWAhXHzxQKHfE9DdcQjRwIBw&amp;url=http://production-scheduling.com/build-a-system/planning-and-scheduling/&amp;psig=AFQjCNEhj-d8ytF6wGv7T83-OkIP2_xKUg&amp;ust=15059835940532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   </a:t>
            </a:r>
            <a:r>
              <a:rPr lang="cs-CZ" sz="1600" b="1" dirty="0" smtClean="0">
                <a:solidFill>
                  <a:srgbClr val="0070C0"/>
                </a:solidFill>
              </a:rPr>
              <a:t>(Blanket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00163"/>
            <a:ext cx="2332671" cy="28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03648" y="386104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309"/>
            <a:ext cx="4029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48177" y="1268760"/>
            <a:ext cx="5027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Blanket order is not modified</a:t>
            </a:r>
          </a:p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</a:t>
            </a:r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 the time being !!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74742" y="24104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Filtered Sales Order List</a:t>
            </a:r>
            <a:r>
              <a:rPr lang="cs-CZ" dirty="0" smtClean="0"/>
              <a:t> </a:t>
            </a:r>
            <a:r>
              <a:rPr lang="cs-CZ" dirty="0" err="1" smtClean="0"/>
              <a:t>fro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  <a:endParaRPr lang="en-ZA" dirty="0"/>
          </a:p>
        </p:txBody>
      </p:sp>
      <p:sp>
        <p:nvSpPr>
          <p:cNvPr id="7" name="Obdélník 6"/>
          <p:cNvSpPr/>
          <p:nvPr/>
        </p:nvSpPr>
        <p:spPr>
          <a:xfrm>
            <a:off x="3491880" y="306896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4003466" y="3325943"/>
            <a:ext cx="178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1001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54600" y="4110004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72739" y="4431884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98616" y="4099519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37501" y="410267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21190" y="4439921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631530" y="4439921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884067" y="3223054"/>
            <a:ext cx="1843102" cy="1939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" y="1988840"/>
            <a:ext cx="2664296" cy="181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1967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1001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 Customer </a:t>
            </a:r>
            <a:r>
              <a:rPr lang="cs-CZ" dirty="0" smtClean="0"/>
              <a:t>10000 </a:t>
            </a:r>
            <a:endParaRPr lang="en-US" dirty="0"/>
          </a:p>
        </p:txBody>
      </p:sp>
      <p:sp>
        <p:nvSpPr>
          <p:cNvPr id="3" name="Šipka nahoru 2"/>
          <p:cNvSpPr/>
          <p:nvPr/>
        </p:nvSpPr>
        <p:spPr>
          <a:xfrm>
            <a:off x="3131840" y="5432520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000776" cy="32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Created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716016" y="5121188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428656" y="5430479"/>
            <a:ext cx="1005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Former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status</a:t>
            </a:r>
            <a:endParaRPr lang="cs-CZ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54987"/>
            <a:ext cx="2994298" cy="9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2458"/>
            <a:ext cx="6653113" cy="34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11121" y="4077072"/>
            <a:ext cx="867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  New</a:t>
            </a:r>
          </a:p>
          <a:p>
            <a:r>
              <a:rPr lang="cs-CZ" sz="2000" dirty="0" smtClean="0"/>
              <a:t> status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91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7"/>
            <a:ext cx="4392488" cy="52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posting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6832"/>
            <a:ext cx="1962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74472" y="2772856"/>
            <a:ext cx="865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707904" y="2908800"/>
            <a:ext cx="648072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65" y="4437112"/>
            <a:ext cx="2009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804248" y="2636912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6876256" y="4498249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347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ENG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60704" y="497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CZE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0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Blanket </a:t>
            </a:r>
            <a:r>
              <a:rPr lang="cs-CZ" sz="3600" dirty="0" err="1" smtClean="0"/>
              <a:t>Order</a:t>
            </a:r>
            <a:r>
              <a:rPr lang="cs-CZ" sz="3600" dirty="0" smtClean="0"/>
              <a:t> </a:t>
            </a:r>
            <a:r>
              <a:rPr lang="cs-CZ" sz="3600" dirty="0" err="1" smtClean="0"/>
              <a:t>after</a:t>
            </a:r>
            <a:r>
              <a:rPr lang="cs-CZ" sz="3600" dirty="0" smtClean="0"/>
              <a:t> </a:t>
            </a:r>
            <a:r>
              <a:rPr lang="cs-CZ" sz="3600" dirty="0" err="1" smtClean="0"/>
              <a:t>linked</a:t>
            </a:r>
            <a:r>
              <a:rPr lang="cs-CZ" sz="3600" dirty="0" smtClean="0"/>
              <a:t> SO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posted</a:t>
            </a:r>
            <a:endParaRPr lang="cs-CZ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740"/>
            <a:ext cx="8601472" cy="12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69505" y="2967335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3-2=1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  <a:r>
              <a:rPr lang="cs-C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4-3=1</a:t>
            </a:r>
            <a:endParaRPr lang="cs-CZ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3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222112" cy="2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408712" cy="25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delivery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11691" cy="11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2780729"/>
            <a:ext cx="799339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0030"/>
            <a:ext cx="4067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SP 1002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17607" cy="1108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229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Lines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0689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55186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One Order frames several partial Order over long period</a:t>
            </a:r>
          </a:p>
          <a:p>
            <a:pPr lvl="1"/>
            <a:r>
              <a:rPr lang="en-US" dirty="0" smtClean="0"/>
              <a:t>Customer can get </a:t>
            </a:r>
            <a:r>
              <a:rPr lang="en-US" b="1" dirty="0" smtClean="0"/>
              <a:t>better prices </a:t>
            </a:r>
            <a:r>
              <a:rPr lang="en-US" dirty="0" smtClean="0"/>
              <a:t>and call of any time deliveries based on instant needs </a:t>
            </a:r>
          </a:p>
          <a:p>
            <a:pPr lvl="1"/>
            <a:r>
              <a:rPr lang="en-US" dirty="0" smtClean="0"/>
              <a:t>Vendor knows what have to be purchased/produced in the beforehand specified periods – Blanket Order represents a part of for</a:t>
            </a:r>
            <a:r>
              <a:rPr lang="cs-CZ" dirty="0" smtClean="0"/>
              <a:t>e</a:t>
            </a:r>
            <a:r>
              <a:rPr lang="en-US" dirty="0" smtClean="0"/>
              <a:t>ca</a:t>
            </a:r>
            <a:r>
              <a:rPr lang="cs-CZ" dirty="0" smtClean="0"/>
              <a:t>s</a:t>
            </a:r>
            <a:r>
              <a:rPr lang="en-US" dirty="0" smtClean="0"/>
              <a:t>ting rules </a:t>
            </a:r>
          </a:p>
          <a:p>
            <a:pPr lvl="1"/>
            <a:r>
              <a:rPr lang="en-US" dirty="0" smtClean="0"/>
              <a:t>BO-&gt;type of </a:t>
            </a:r>
            <a:r>
              <a:rPr lang="en-US" b="1" dirty="0" smtClean="0"/>
              <a:t>long term contract </a:t>
            </a:r>
            <a:endParaRPr lang="cs-CZ" b="1" dirty="0" smtClean="0"/>
          </a:p>
          <a:p>
            <a:pPr lvl="1"/>
            <a:r>
              <a:rPr lang="en-ZA" dirty="0" smtClean="0"/>
              <a:t>Similar to forecast matrix, but with existing customer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2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processed Blank Orders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8338"/>
            <a:ext cx="5476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219908"/>
            <a:ext cx="788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en-ZA" dirty="0" smtClean="0"/>
              <a:t>Blanket </a:t>
            </a:r>
            <a:r>
              <a:rPr lang="cs-CZ" dirty="0" smtClean="0"/>
              <a:t>O</a:t>
            </a:r>
            <a:r>
              <a:rPr lang="en-ZA" dirty="0" err="1" smtClean="0"/>
              <a:t>rder</a:t>
            </a:r>
            <a:r>
              <a:rPr lang="en-ZA" dirty="0" smtClean="0"/>
              <a:t> </a:t>
            </a:r>
            <a:r>
              <a:rPr lang="cs-CZ" dirty="0" smtClean="0"/>
              <a:t>(BO) </a:t>
            </a:r>
            <a:r>
              <a:rPr lang="en-ZA" dirty="0" smtClean="0"/>
              <a:t>can be copied to use </a:t>
            </a:r>
            <a:r>
              <a:rPr lang="cs-CZ" dirty="0" err="1" smtClean="0"/>
              <a:t>it</a:t>
            </a:r>
            <a:r>
              <a:rPr lang="en-ZA" dirty="0" smtClean="0"/>
              <a:t> again (after modification- if any)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13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 copy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2920926" cy="39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3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replenishment</a:t>
            </a:r>
            <a:r>
              <a:rPr lang="cs-CZ" dirty="0" smtClean="0"/>
              <a:t> (</a:t>
            </a:r>
            <a:r>
              <a:rPr lang="cs-CZ" dirty="0" err="1" smtClean="0"/>
              <a:t>purchase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664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71600" y="4437112"/>
            <a:ext cx="7056784" cy="72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27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Purchase Blanket order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965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1" y="5517232"/>
            <a:ext cx="876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5733256"/>
            <a:ext cx="1584176" cy="631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45755"/>
            <a:ext cx="3543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2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Purchase order lines </a:t>
            </a:r>
            <a:r>
              <a:rPr lang="en-ZA" sz="2400" dirty="0" smtClean="0"/>
              <a:t>(after modification or PBO lines)</a:t>
            </a:r>
            <a:endParaRPr lang="en-Z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6" y="3212976"/>
            <a:ext cx="7886898" cy="183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9" y="1235694"/>
            <a:ext cx="7848872" cy="1627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6984" y="1196752"/>
            <a:ext cx="28893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blanket order lines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3212976"/>
            <a:ext cx="21743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</a:t>
            </a:r>
            <a:r>
              <a:rPr lang="cs-C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lines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Purchase Blanket order after posting PO</a:t>
            </a:r>
            <a:endParaRPr lang="en-Z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838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(Blanket </a:t>
            </a:r>
            <a:r>
              <a:rPr lang="cs-CZ" sz="2800" dirty="0" err="1" smtClean="0">
                <a:solidFill>
                  <a:srgbClr val="0070C0"/>
                </a:solidFill>
              </a:rPr>
              <a:t>orders</a:t>
            </a:r>
            <a:r>
              <a:rPr lang="cs-CZ" sz="2800" smtClean="0">
                <a:solidFill>
                  <a:srgbClr val="0070C0"/>
                </a:solidFill>
              </a:rPr>
              <a:t>)</a:t>
            </a:r>
            <a:r>
              <a:rPr lang="cs-CZ" smtClean="0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Forecast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18363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58772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expect</a:t>
            </a:r>
            <a:r>
              <a:rPr lang="cs-CZ" dirty="0" smtClean="0"/>
              <a:t> to </a:t>
            </a:r>
            <a:r>
              <a:rPr lang="cs-CZ" dirty="0" err="1" smtClean="0"/>
              <a:t>sell</a:t>
            </a:r>
            <a:r>
              <a:rPr lang="cs-CZ" dirty="0" smtClean="0"/>
              <a:t> these </a:t>
            </a:r>
            <a:r>
              <a:rPr lang="cs-CZ" dirty="0" err="1" smtClean="0"/>
              <a:t>items</a:t>
            </a:r>
            <a:r>
              <a:rPr lang="cs-CZ" dirty="0" smtClean="0"/>
              <a:t>, but no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so far </a:t>
            </a:r>
            <a:r>
              <a:rPr lang="cs-CZ" dirty="0" err="1" smtClean="0"/>
              <a:t>exists</a:t>
            </a:r>
            <a:r>
              <a:rPr lang="cs-CZ" dirty="0" smtClean="0"/>
              <a:t> 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1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Orders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9" y="1556792"/>
            <a:ext cx="4943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724128" y="1772816"/>
            <a:ext cx="216024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012160" y="2159278"/>
            <a:ext cx="1064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Ctrl-N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Výsledek obrázku pro production forecast plan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3536614"/>
            <a:ext cx="5428506" cy="28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Blanket </a:t>
            </a:r>
            <a:r>
              <a:rPr lang="cs-CZ" dirty="0" err="1"/>
              <a:t>Orders</a:t>
            </a:r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" y="1412776"/>
            <a:ext cx="8464252" cy="36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Order-print</a:t>
            </a:r>
            <a:r>
              <a:rPr lang="cs-CZ" dirty="0" smtClean="0"/>
              <a:t> (</a:t>
            </a:r>
            <a:r>
              <a:rPr lang="cs-CZ" dirty="0" err="1" smtClean="0"/>
              <a:t>preview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540916" cy="526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Partial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8453" y="3009642"/>
            <a:ext cx="1152128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14217" y="2289883"/>
            <a:ext cx="115212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63888" y="162880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63888" y="2600908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027" y="2922788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5" idx="3"/>
          </p:cNvCxnSpPr>
          <p:nvPr/>
        </p:nvCxnSpPr>
        <p:spPr>
          <a:xfrm flipV="1">
            <a:off x="2366345" y="2060848"/>
            <a:ext cx="1198372" cy="481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707904" y="2590423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nice 12"/>
          <p:cNvCxnSpPr/>
          <p:nvPr/>
        </p:nvCxnSpPr>
        <p:spPr>
          <a:xfrm flipV="1">
            <a:off x="2361475" y="2688832"/>
            <a:ext cx="1368152" cy="57808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>
            <a:off x="6497972" y="1574530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ravá složená závorka 15"/>
          <p:cNvSpPr/>
          <p:nvPr/>
        </p:nvSpPr>
        <p:spPr>
          <a:xfrm>
            <a:off x="6516216" y="2565850"/>
            <a:ext cx="182818" cy="695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732240" y="2043392"/>
            <a:ext cx="22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732240" y="2824976"/>
            <a:ext cx="201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Blanket </a:t>
            </a:r>
            <a:r>
              <a:rPr lang="cs-CZ" dirty="0" err="1" smtClean="0"/>
              <a:t>Order</a:t>
            </a:r>
            <a:r>
              <a:rPr lang="cs-CZ" dirty="0" smtClean="0"/>
              <a:t> Lines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4650885" y="3400850"/>
            <a:ext cx="792088" cy="9642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646789" y="2593579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630478" y="293082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39" name="Pravoúhlá spojnice 38"/>
          <p:cNvCxnSpPr>
            <a:stCxn id="60" idx="3"/>
          </p:cNvCxnSpPr>
          <p:nvPr/>
        </p:nvCxnSpPr>
        <p:spPr>
          <a:xfrm flipV="1">
            <a:off x="2345571" y="3020835"/>
            <a:ext cx="1382978" cy="8926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416671" y="4725144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2416671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2706544" y="5700011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4504903" y="5703167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31.1.17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640071" y="4763101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611053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7672885" y="5693080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28.2.17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5820861" y="5706324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 flipH="1">
            <a:off x="3146576" y="5013176"/>
            <a:ext cx="156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 flipH="1">
            <a:off x="6274354" y="5015502"/>
            <a:ext cx="156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2</a:t>
            </a:r>
            <a:endParaRPr lang="cs-CZ" dirty="0"/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2492981" y="6309320"/>
            <a:ext cx="58999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888670" y="6248446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4566185" y="2613919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3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4626143" y="2919632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4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3409303" y="5693080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2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699034" y="5690128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</a:rPr>
              <a:t>3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3761011" y="2922788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193443" y="3661495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72314" cy="12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67652" y="1340766"/>
            <a:ext cx="8456182" cy="551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1880" y="14316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Customer</a:t>
            </a:r>
            <a:r>
              <a:rPr lang="cs-CZ" dirty="0" smtClean="0"/>
              <a:t> 10000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7599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25144"/>
            <a:ext cx="3571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Partial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372343" cy="16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730426" cy="11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153237" y="3242519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199"/>
            <a:ext cx="2730426" cy="1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6282952" y="4994812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327</Words>
  <Application>Microsoft Office PowerPoint</Application>
  <PresentationFormat>Předvádění na obrazovce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Introduction to MS Dynamics NAV    (Blanket Orders)</vt:lpstr>
      <vt:lpstr>Blanket Orders</vt:lpstr>
      <vt:lpstr>Forecast</vt:lpstr>
      <vt:lpstr>Blanket Orders</vt:lpstr>
      <vt:lpstr>Blanket Orders</vt:lpstr>
      <vt:lpstr>Blanket Order-print (preview)</vt:lpstr>
      <vt:lpstr>Partial Sales Order Creation </vt:lpstr>
      <vt:lpstr>Partial Sales Order Creation </vt:lpstr>
      <vt:lpstr>Partial Sales Order Creation </vt:lpstr>
      <vt:lpstr>Partial Sales Order Creation </vt:lpstr>
      <vt:lpstr>Partial Sales Order Creation </vt:lpstr>
      <vt:lpstr>Created Sales Order  </vt:lpstr>
      <vt:lpstr>Created Sales Order </vt:lpstr>
      <vt:lpstr>Print of created Sales Order </vt:lpstr>
      <vt:lpstr>Sales Order - posting</vt:lpstr>
      <vt:lpstr>Blanket Order after linked SO was posted</vt:lpstr>
      <vt:lpstr>Item Ledger Entries</vt:lpstr>
      <vt:lpstr>Blanket Order next delivery</vt:lpstr>
      <vt:lpstr>After SP 1002 was posted</vt:lpstr>
      <vt:lpstr>Deleting processed Blank Orders </vt:lpstr>
      <vt:lpstr>BO copy </vt:lpstr>
      <vt:lpstr>BO can be used for replenishment (purchase)  </vt:lpstr>
      <vt:lpstr>Purchase Blanket order</vt:lpstr>
      <vt:lpstr>Purchase order lines (after modification or PBO lines)</vt:lpstr>
      <vt:lpstr>Purchase Blanket order after posting PO</vt:lpstr>
      <vt:lpstr>End of the section (Blanket orders)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85</cp:revision>
  <dcterms:created xsi:type="dcterms:W3CDTF">2014-09-15T11:04:04Z</dcterms:created>
  <dcterms:modified xsi:type="dcterms:W3CDTF">2017-09-25T06:28:43Z</dcterms:modified>
</cp:coreProperties>
</file>